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Override3.xml" ContentType="application/vnd.openxmlformats-officedocument.themeOverrid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Override5.xml" ContentType="application/vnd.openxmlformats-officedocument.themeOverrid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Override6.xml" ContentType="application/vnd.openxmlformats-officedocument.themeOverrid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theme/themeOverride7.xml" ContentType="application/vnd.openxmlformats-officedocument.themeOverrid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  <p:sldMasterId id="2147483668" r:id="rId2"/>
    <p:sldMasterId id="2147483681" r:id="rId3"/>
    <p:sldMasterId id="2147483693" r:id="rId4"/>
    <p:sldMasterId id="2147483706" r:id="rId5"/>
    <p:sldMasterId id="2147483718" r:id="rId6"/>
    <p:sldMasterId id="2147483731" r:id="rId7"/>
    <p:sldMasterId id="2147483745" r:id="rId8"/>
  </p:sldMasterIdLst>
  <p:notesMasterIdLst>
    <p:notesMasterId r:id="rId18"/>
  </p:notesMasterIdLst>
  <p:handoutMasterIdLst>
    <p:handoutMasterId r:id="rId19"/>
  </p:handoutMasterIdLst>
  <p:sldIdLst>
    <p:sldId id="319" r:id="rId9"/>
    <p:sldId id="320" r:id="rId10"/>
    <p:sldId id="321" r:id="rId11"/>
    <p:sldId id="308" r:id="rId12"/>
    <p:sldId id="318" r:id="rId13"/>
    <p:sldId id="309" r:id="rId14"/>
    <p:sldId id="310" r:id="rId15"/>
    <p:sldId id="316" r:id="rId16"/>
    <p:sldId id="317" r:id="rId17"/>
  </p:sldIdLst>
  <p:sldSz cx="9144000" cy="6858000" type="screen4x3"/>
  <p:notesSz cx="7010400" cy="9296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itanya Gokhale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FC6204"/>
    <a:srgbClr val="009A46"/>
    <a:srgbClr val="D9D9FF"/>
    <a:srgbClr val="C9C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4643" autoAdjust="0"/>
    <p:restoredTop sz="96214" autoAdjust="0"/>
  </p:normalViewPr>
  <p:slideViewPr>
    <p:cSldViewPr snapToGrid="0">
      <p:cViewPr varScale="1">
        <p:scale>
          <a:sx n="105" d="100"/>
          <a:sy n="105" d="100"/>
        </p:scale>
        <p:origin x="11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7" d="100"/>
        <a:sy n="107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285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7D67B7D-4717-4A44-AAF8-5D87FD002E4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021906-8673-4EA2-89C1-AADC4541A4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38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118421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210" y="8829955"/>
            <a:ext cx="3038589" cy="464820"/>
          </a:xfrm>
          <a:prstGeom prst="rect">
            <a:avLst/>
          </a:prstGeom>
          <a:noFill/>
        </p:spPr>
        <p:txBody>
          <a:bodyPr lIns="93177" tIns="46589" rIns="93177" bIns="46589"/>
          <a:lstStyle/>
          <a:p>
            <a:fld id="{CFE1B0C4-291E-4F1F-BE3F-0280AD7DEA9F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687388"/>
            <a:ext cx="4678363" cy="3509962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/>
              <a:t>#1 Good morning everyone,</a:t>
            </a:r>
            <a:r>
              <a:rPr lang="en-US" baseline="0" smtClean="0"/>
              <a:t> I am Chaitanya Gokhale from University of Wisconsin-Madison. </a:t>
            </a:r>
          </a:p>
          <a:p>
            <a:endParaRPr lang="en-US" baseline="0" smtClean="0"/>
          </a:p>
          <a:p>
            <a:r>
              <a:rPr lang="en-US" baseline="0" smtClean="0"/>
              <a:t>#2 I am here to talk about Corleone, a hands-off crowdsourced system for entity matching. </a:t>
            </a:r>
          </a:p>
          <a:p>
            <a:endParaRPr lang="en-US" baseline="0" smtClean="0"/>
          </a:p>
          <a:p>
            <a:r>
              <a:rPr lang="en-US" baseline="0" smtClean="0"/>
              <a:t>#3 This is joint work between UW-Madison and WalmartLabs.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270010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33825" y="8647113"/>
            <a:ext cx="3025775" cy="447675"/>
          </a:xfrm>
          <a:prstGeom prst="rect">
            <a:avLst/>
          </a:prstGeom>
          <a:ln/>
        </p:spPr>
        <p:txBody>
          <a:bodyPr/>
          <a:lstStyle/>
          <a:p>
            <a:fld id="{D93C7133-B08E-49EA-A57F-28E2CEB4B004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9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055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1600"/>
            <a:ext cx="7772400" cy="1143000"/>
          </a:xfrm>
        </p:spPr>
        <p:txBody>
          <a:bodyPr/>
          <a:lstStyle>
            <a:lvl1pPr>
              <a:defRPr>
                <a:solidFill>
                  <a:srgbClr val="00007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2004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2F00DE-BB62-4813-AA17-48548B3438E8}" type="datetime1">
              <a:rPr lang="en-US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36AD0-A560-4999-8CC3-421D20078E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2BF6AC-36F2-4368-B09A-C71F8D196C30}" type="datetime1">
              <a:rPr lang="en-US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273DD-7B7D-4377-83FE-B518BA61A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1600"/>
            <a:ext cx="7772400" cy="1143000"/>
          </a:xfrm>
        </p:spPr>
        <p:txBody>
          <a:bodyPr/>
          <a:lstStyle>
            <a:lvl1pPr>
              <a:defRPr>
                <a:solidFill>
                  <a:srgbClr val="00007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2004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508CF5-E924-4890-A3B3-314F0F103D9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CAC95-2E17-43A5-93A4-07F0E7E5AD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30" indent="0">
              <a:buNone/>
              <a:defRPr sz="1800"/>
            </a:lvl2pPr>
            <a:lvl3pPr marL="913461" indent="0">
              <a:buNone/>
              <a:defRPr sz="1600"/>
            </a:lvl3pPr>
            <a:lvl4pPr marL="1370197" indent="0">
              <a:buNone/>
              <a:defRPr sz="1400"/>
            </a:lvl4pPr>
            <a:lvl5pPr marL="1826924" indent="0">
              <a:buNone/>
              <a:defRPr sz="1400"/>
            </a:lvl5pPr>
            <a:lvl6pPr marL="2283654" indent="0">
              <a:buNone/>
              <a:defRPr sz="1400"/>
            </a:lvl6pPr>
            <a:lvl7pPr marL="2740385" indent="0">
              <a:buNone/>
              <a:defRPr sz="1400"/>
            </a:lvl7pPr>
            <a:lvl8pPr marL="3197116" indent="0">
              <a:buNone/>
              <a:defRPr sz="1400"/>
            </a:lvl8pPr>
            <a:lvl9pPr marL="365384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82F9F-2C5A-4753-9589-9F5C7477856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A1CA7-43D3-4E8F-BBED-D1C7C77100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DF4629-FCCC-438C-B9AB-A0351CAC828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15B54-B709-48EF-9E26-3CC4995023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30" indent="0">
              <a:buNone/>
              <a:defRPr sz="2000" b="1"/>
            </a:lvl2pPr>
            <a:lvl3pPr marL="913461" indent="0">
              <a:buNone/>
              <a:defRPr sz="1800" b="1"/>
            </a:lvl3pPr>
            <a:lvl4pPr marL="1370197" indent="0">
              <a:buNone/>
              <a:defRPr sz="1600" b="1"/>
            </a:lvl4pPr>
            <a:lvl5pPr marL="1826924" indent="0">
              <a:buNone/>
              <a:defRPr sz="1600" b="1"/>
            </a:lvl5pPr>
            <a:lvl6pPr marL="2283654" indent="0">
              <a:buNone/>
              <a:defRPr sz="1600" b="1"/>
            </a:lvl6pPr>
            <a:lvl7pPr marL="2740385" indent="0">
              <a:buNone/>
              <a:defRPr sz="1600" b="1"/>
            </a:lvl7pPr>
            <a:lvl8pPr marL="3197116" indent="0">
              <a:buNone/>
              <a:defRPr sz="1600" b="1"/>
            </a:lvl8pPr>
            <a:lvl9pPr marL="365384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30" indent="0">
              <a:buNone/>
              <a:defRPr sz="2000" b="1"/>
            </a:lvl2pPr>
            <a:lvl3pPr marL="913461" indent="0">
              <a:buNone/>
              <a:defRPr sz="1800" b="1"/>
            </a:lvl3pPr>
            <a:lvl4pPr marL="1370197" indent="0">
              <a:buNone/>
              <a:defRPr sz="1600" b="1"/>
            </a:lvl4pPr>
            <a:lvl5pPr marL="1826924" indent="0">
              <a:buNone/>
              <a:defRPr sz="1600" b="1"/>
            </a:lvl5pPr>
            <a:lvl6pPr marL="2283654" indent="0">
              <a:buNone/>
              <a:defRPr sz="1600" b="1"/>
            </a:lvl6pPr>
            <a:lvl7pPr marL="2740385" indent="0">
              <a:buNone/>
              <a:defRPr sz="1600" b="1"/>
            </a:lvl7pPr>
            <a:lvl8pPr marL="3197116" indent="0">
              <a:buNone/>
              <a:defRPr sz="1600" b="1"/>
            </a:lvl8pPr>
            <a:lvl9pPr marL="365384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2595E9-FCB5-4787-875D-C121F7364C7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74052-4E61-4DCA-98A6-877056F485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4532E-39DD-43CB-ACB3-DF45A3CBDC45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97F81-C478-4236-B151-3559EA9001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619C5-5EAC-43D5-AD08-DCBC77138ED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20BAD-AAC4-40F8-BE83-71D7732DD6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30" indent="0">
              <a:buNone/>
              <a:defRPr sz="1200"/>
            </a:lvl2pPr>
            <a:lvl3pPr marL="913461" indent="0">
              <a:buNone/>
              <a:defRPr sz="1000"/>
            </a:lvl3pPr>
            <a:lvl4pPr marL="1370197" indent="0">
              <a:buNone/>
              <a:defRPr sz="900"/>
            </a:lvl4pPr>
            <a:lvl5pPr marL="1826924" indent="0">
              <a:buNone/>
              <a:defRPr sz="900"/>
            </a:lvl5pPr>
            <a:lvl6pPr marL="2283654" indent="0">
              <a:buNone/>
              <a:defRPr sz="900"/>
            </a:lvl6pPr>
            <a:lvl7pPr marL="2740385" indent="0">
              <a:buNone/>
              <a:defRPr sz="900"/>
            </a:lvl7pPr>
            <a:lvl8pPr marL="3197116" indent="0">
              <a:buNone/>
              <a:defRPr sz="900"/>
            </a:lvl8pPr>
            <a:lvl9pPr marL="36538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BC4CF1-03D1-4121-83B2-D992900150AB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1482E-873D-4FB6-94A3-495F76EC53A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508CF5-E924-4890-A3B3-314F0F103D9D}" type="datetime1">
              <a:rPr lang="en-US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CAC95-2E17-43A5-93A4-07F0E7E5AD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30" indent="0">
              <a:buNone/>
              <a:defRPr sz="2800"/>
            </a:lvl2pPr>
            <a:lvl3pPr marL="913461" indent="0">
              <a:buNone/>
              <a:defRPr sz="2400"/>
            </a:lvl3pPr>
            <a:lvl4pPr marL="1370197" indent="0">
              <a:buNone/>
              <a:defRPr sz="2000"/>
            </a:lvl4pPr>
            <a:lvl5pPr marL="1826924" indent="0">
              <a:buNone/>
              <a:defRPr sz="2000"/>
            </a:lvl5pPr>
            <a:lvl6pPr marL="2283654" indent="0">
              <a:buNone/>
              <a:defRPr sz="2000"/>
            </a:lvl6pPr>
            <a:lvl7pPr marL="2740385" indent="0">
              <a:buNone/>
              <a:defRPr sz="2000"/>
            </a:lvl7pPr>
            <a:lvl8pPr marL="3197116" indent="0">
              <a:buNone/>
              <a:defRPr sz="2000"/>
            </a:lvl8pPr>
            <a:lvl9pPr marL="36538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30" indent="0">
              <a:buNone/>
              <a:defRPr sz="1200"/>
            </a:lvl2pPr>
            <a:lvl3pPr marL="913461" indent="0">
              <a:buNone/>
              <a:defRPr sz="1000"/>
            </a:lvl3pPr>
            <a:lvl4pPr marL="1370197" indent="0">
              <a:buNone/>
              <a:defRPr sz="900"/>
            </a:lvl4pPr>
            <a:lvl5pPr marL="1826924" indent="0">
              <a:buNone/>
              <a:defRPr sz="900"/>
            </a:lvl5pPr>
            <a:lvl6pPr marL="2283654" indent="0">
              <a:buNone/>
              <a:defRPr sz="900"/>
            </a:lvl6pPr>
            <a:lvl7pPr marL="2740385" indent="0">
              <a:buNone/>
              <a:defRPr sz="900"/>
            </a:lvl7pPr>
            <a:lvl8pPr marL="3197116" indent="0">
              <a:buNone/>
              <a:defRPr sz="900"/>
            </a:lvl8pPr>
            <a:lvl9pPr marL="36538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54DC66-BD11-4E7B-ADA5-DDF8E91DEAC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F482C-B00C-488E-8530-4F7982DC86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2F00DE-BB62-4813-AA17-48548B3438E8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36AD0-A560-4999-8CC3-421D20078E7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2BF6AC-36F2-4368-B09A-C71F8D196C30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273DD-7B7D-4377-83FE-B518BA61AB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userDrawn="1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181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508CF5-E924-4890-A3B3-314F0F103D9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FCAC95-2E17-43A5-93A4-07F0E7E5AD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1600"/>
            <a:ext cx="7772400" cy="1143000"/>
          </a:xfrm>
        </p:spPr>
        <p:txBody>
          <a:bodyPr/>
          <a:lstStyle>
            <a:lvl1pPr>
              <a:defRPr>
                <a:solidFill>
                  <a:srgbClr val="00007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2004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508CF5-E924-4890-A3B3-314F0F103D9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CAC95-2E17-43A5-93A4-07F0E7E5AD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30" indent="0">
              <a:buNone/>
              <a:defRPr sz="1800"/>
            </a:lvl2pPr>
            <a:lvl3pPr marL="913461" indent="0">
              <a:buNone/>
              <a:defRPr sz="1600"/>
            </a:lvl3pPr>
            <a:lvl4pPr marL="1370197" indent="0">
              <a:buNone/>
              <a:defRPr sz="1400"/>
            </a:lvl4pPr>
            <a:lvl5pPr marL="1826924" indent="0">
              <a:buNone/>
              <a:defRPr sz="1400"/>
            </a:lvl5pPr>
            <a:lvl6pPr marL="2283654" indent="0">
              <a:buNone/>
              <a:defRPr sz="1400"/>
            </a:lvl6pPr>
            <a:lvl7pPr marL="2740385" indent="0">
              <a:buNone/>
              <a:defRPr sz="1400"/>
            </a:lvl7pPr>
            <a:lvl8pPr marL="3197116" indent="0">
              <a:buNone/>
              <a:defRPr sz="1400"/>
            </a:lvl8pPr>
            <a:lvl9pPr marL="365384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82F9F-2C5A-4753-9589-9F5C7477856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A1CA7-43D3-4E8F-BBED-D1C7C77100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DF4629-FCCC-438C-B9AB-A0351CAC828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15B54-B709-48EF-9E26-3CC4995023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30" indent="0">
              <a:buNone/>
              <a:defRPr sz="2000" b="1"/>
            </a:lvl2pPr>
            <a:lvl3pPr marL="913461" indent="0">
              <a:buNone/>
              <a:defRPr sz="1800" b="1"/>
            </a:lvl3pPr>
            <a:lvl4pPr marL="1370197" indent="0">
              <a:buNone/>
              <a:defRPr sz="1600" b="1"/>
            </a:lvl4pPr>
            <a:lvl5pPr marL="1826924" indent="0">
              <a:buNone/>
              <a:defRPr sz="1600" b="1"/>
            </a:lvl5pPr>
            <a:lvl6pPr marL="2283654" indent="0">
              <a:buNone/>
              <a:defRPr sz="1600" b="1"/>
            </a:lvl6pPr>
            <a:lvl7pPr marL="2740385" indent="0">
              <a:buNone/>
              <a:defRPr sz="1600" b="1"/>
            </a:lvl7pPr>
            <a:lvl8pPr marL="3197116" indent="0">
              <a:buNone/>
              <a:defRPr sz="1600" b="1"/>
            </a:lvl8pPr>
            <a:lvl9pPr marL="365384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30" indent="0">
              <a:buNone/>
              <a:defRPr sz="2000" b="1"/>
            </a:lvl2pPr>
            <a:lvl3pPr marL="913461" indent="0">
              <a:buNone/>
              <a:defRPr sz="1800" b="1"/>
            </a:lvl3pPr>
            <a:lvl4pPr marL="1370197" indent="0">
              <a:buNone/>
              <a:defRPr sz="1600" b="1"/>
            </a:lvl4pPr>
            <a:lvl5pPr marL="1826924" indent="0">
              <a:buNone/>
              <a:defRPr sz="1600" b="1"/>
            </a:lvl5pPr>
            <a:lvl6pPr marL="2283654" indent="0">
              <a:buNone/>
              <a:defRPr sz="1600" b="1"/>
            </a:lvl6pPr>
            <a:lvl7pPr marL="2740385" indent="0">
              <a:buNone/>
              <a:defRPr sz="1600" b="1"/>
            </a:lvl7pPr>
            <a:lvl8pPr marL="3197116" indent="0">
              <a:buNone/>
              <a:defRPr sz="1600" b="1"/>
            </a:lvl8pPr>
            <a:lvl9pPr marL="365384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2595E9-FCB5-4787-875D-C121F7364C7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74052-4E61-4DCA-98A6-877056F485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4532E-39DD-43CB-ACB3-DF45A3CBDC45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97F81-C478-4236-B151-3559EA9001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59" indent="0">
              <a:buNone/>
              <a:defRPr sz="1800"/>
            </a:lvl2pPr>
            <a:lvl3pPr marL="914118" indent="0">
              <a:buNone/>
              <a:defRPr sz="1600"/>
            </a:lvl3pPr>
            <a:lvl4pPr marL="1371177" indent="0">
              <a:buNone/>
              <a:defRPr sz="1400"/>
            </a:lvl4pPr>
            <a:lvl5pPr marL="1828236" indent="0">
              <a:buNone/>
              <a:defRPr sz="1400"/>
            </a:lvl5pPr>
            <a:lvl6pPr marL="2285296" indent="0">
              <a:buNone/>
              <a:defRPr sz="1400"/>
            </a:lvl6pPr>
            <a:lvl7pPr marL="2742355" indent="0">
              <a:buNone/>
              <a:defRPr sz="1400"/>
            </a:lvl7pPr>
            <a:lvl8pPr marL="3199415" indent="0">
              <a:buNone/>
              <a:defRPr sz="1400"/>
            </a:lvl8pPr>
            <a:lvl9pPr marL="365647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82F9F-2C5A-4753-9589-9F5C74778566}" type="datetime1">
              <a:rPr lang="en-US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A1CA7-43D3-4E8F-BBED-D1C7C77100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619C5-5EAC-43D5-AD08-DCBC77138ED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20BAD-AAC4-40F8-BE83-71D7732DD6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30" indent="0">
              <a:buNone/>
              <a:defRPr sz="1200"/>
            </a:lvl2pPr>
            <a:lvl3pPr marL="913461" indent="0">
              <a:buNone/>
              <a:defRPr sz="1000"/>
            </a:lvl3pPr>
            <a:lvl4pPr marL="1370197" indent="0">
              <a:buNone/>
              <a:defRPr sz="900"/>
            </a:lvl4pPr>
            <a:lvl5pPr marL="1826924" indent="0">
              <a:buNone/>
              <a:defRPr sz="900"/>
            </a:lvl5pPr>
            <a:lvl6pPr marL="2283654" indent="0">
              <a:buNone/>
              <a:defRPr sz="900"/>
            </a:lvl6pPr>
            <a:lvl7pPr marL="2740385" indent="0">
              <a:buNone/>
              <a:defRPr sz="900"/>
            </a:lvl7pPr>
            <a:lvl8pPr marL="3197116" indent="0">
              <a:buNone/>
              <a:defRPr sz="900"/>
            </a:lvl8pPr>
            <a:lvl9pPr marL="36538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BC4CF1-03D1-4121-83B2-D992900150AB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1482E-873D-4FB6-94A3-495F76EC53A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30" indent="0">
              <a:buNone/>
              <a:defRPr sz="2800"/>
            </a:lvl2pPr>
            <a:lvl3pPr marL="913461" indent="0">
              <a:buNone/>
              <a:defRPr sz="2400"/>
            </a:lvl3pPr>
            <a:lvl4pPr marL="1370197" indent="0">
              <a:buNone/>
              <a:defRPr sz="2000"/>
            </a:lvl4pPr>
            <a:lvl5pPr marL="1826924" indent="0">
              <a:buNone/>
              <a:defRPr sz="2000"/>
            </a:lvl5pPr>
            <a:lvl6pPr marL="2283654" indent="0">
              <a:buNone/>
              <a:defRPr sz="2000"/>
            </a:lvl6pPr>
            <a:lvl7pPr marL="2740385" indent="0">
              <a:buNone/>
              <a:defRPr sz="2000"/>
            </a:lvl7pPr>
            <a:lvl8pPr marL="3197116" indent="0">
              <a:buNone/>
              <a:defRPr sz="2000"/>
            </a:lvl8pPr>
            <a:lvl9pPr marL="36538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30" indent="0">
              <a:buNone/>
              <a:defRPr sz="1200"/>
            </a:lvl2pPr>
            <a:lvl3pPr marL="913461" indent="0">
              <a:buNone/>
              <a:defRPr sz="1000"/>
            </a:lvl3pPr>
            <a:lvl4pPr marL="1370197" indent="0">
              <a:buNone/>
              <a:defRPr sz="900"/>
            </a:lvl4pPr>
            <a:lvl5pPr marL="1826924" indent="0">
              <a:buNone/>
              <a:defRPr sz="900"/>
            </a:lvl5pPr>
            <a:lvl6pPr marL="2283654" indent="0">
              <a:buNone/>
              <a:defRPr sz="900"/>
            </a:lvl6pPr>
            <a:lvl7pPr marL="2740385" indent="0">
              <a:buNone/>
              <a:defRPr sz="900"/>
            </a:lvl7pPr>
            <a:lvl8pPr marL="3197116" indent="0">
              <a:buNone/>
              <a:defRPr sz="900"/>
            </a:lvl8pPr>
            <a:lvl9pPr marL="36538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54DC66-BD11-4E7B-ADA5-DDF8E91DEAC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F482C-B00C-488E-8530-4F7982DC86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2F00DE-BB62-4813-AA17-48548B3438E8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36AD0-A560-4999-8CC3-421D20078E7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2BF6AC-36F2-4368-B09A-C71F8D196C30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273DD-7B7D-4377-83FE-B518BA61AB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1600"/>
            <a:ext cx="7772400" cy="1143000"/>
          </a:xfrm>
        </p:spPr>
        <p:txBody>
          <a:bodyPr/>
          <a:lstStyle>
            <a:lvl1pPr>
              <a:defRPr>
                <a:solidFill>
                  <a:srgbClr val="00007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2004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advClick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508CF5-E924-4890-A3B3-314F0F103D9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CAC95-2E17-43A5-93A4-07F0E7E5AD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30" indent="0">
              <a:buNone/>
              <a:defRPr sz="1800"/>
            </a:lvl2pPr>
            <a:lvl3pPr marL="913461" indent="0">
              <a:buNone/>
              <a:defRPr sz="1600"/>
            </a:lvl3pPr>
            <a:lvl4pPr marL="1370197" indent="0">
              <a:buNone/>
              <a:defRPr sz="1400"/>
            </a:lvl4pPr>
            <a:lvl5pPr marL="1826924" indent="0">
              <a:buNone/>
              <a:defRPr sz="1400"/>
            </a:lvl5pPr>
            <a:lvl6pPr marL="2283654" indent="0">
              <a:buNone/>
              <a:defRPr sz="1400"/>
            </a:lvl6pPr>
            <a:lvl7pPr marL="2740385" indent="0">
              <a:buNone/>
              <a:defRPr sz="1400"/>
            </a:lvl7pPr>
            <a:lvl8pPr marL="3197116" indent="0">
              <a:buNone/>
              <a:defRPr sz="1400"/>
            </a:lvl8pPr>
            <a:lvl9pPr marL="365384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82F9F-2C5A-4753-9589-9F5C7477856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A1CA7-43D3-4E8F-BBED-D1C7C77100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DF4629-FCCC-438C-B9AB-A0351CAC828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15B54-B709-48EF-9E26-3CC4995023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30" indent="0">
              <a:buNone/>
              <a:defRPr sz="2000" b="1"/>
            </a:lvl2pPr>
            <a:lvl3pPr marL="913461" indent="0">
              <a:buNone/>
              <a:defRPr sz="1800" b="1"/>
            </a:lvl3pPr>
            <a:lvl4pPr marL="1370197" indent="0">
              <a:buNone/>
              <a:defRPr sz="1600" b="1"/>
            </a:lvl4pPr>
            <a:lvl5pPr marL="1826924" indent="0">
              <a:buNone/>
              <a:defRPr sz="1600" b="1"/>
            </a:lvl5pPr>
            <a:lvl6pPr marL="2283654" indent="0">
              <a:buNone/>
              <a:defRPr sz="1600" b="1"/>
            </a:lvl6pPr>
            <a:lvl7pPr marL="2740385" indent="0">
              <a:buNone/>
              <a:defRPr sz="1600" b="1"/>
            </a:lvl7pPr>
            <a:lvl8pPr marL="3197116" indent="0">
              <a:buNone/>
              <a:defRPr sz="1600" b="1"/>
            </a:lvl8pPr>
            <a:lvl9pPr marL="365384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30" indent="0">
              <a:buNone/>
              <a:defRPr sz="2000" b="1"/>
            </a:lvl2pPr>
            <a:lvl3pPr marL="913461" indent="0">
              <a:buNone/>
              <a:defRPr sz="1800" b="1"/>
            </a:lvl3pPr>
            <a:lvl4pPr marL="1370197" indent="0">
              <a:buNone/>
              <a:defRPr sz="1600" b="1"/>
            </a:lvl4pPr>
            <a:lvl5pPr marL="1826924" indent="0">
              <a:buNone/>
              <a:defRPr sz="1600" b="1"/>
            </a:lvl5pPr>
            <a:lvl6pPr marL="2283654" indent="0">
              <a:buNone/>
              <a:defRPr sz="1600" b="1"/>
            </a:lvl6pPr>
            <a:lvl7pPr marL="2740385" indent="0">
              <a:buNone/>
              <a:defRPr sz="1600" b="1"/>
            </a:lvl7pPr>
            <a:lvl8pPr marL="3197116" indent="0">
              <a:buNone/>
              <a:defRPr sz="1600" b="1"/>
            </a:lvl8pPr>
            <a:lvl9pPr marL="365384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2595E9-FCB5-4787-875D-C121F7364C7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74052-4E61-4DCA-98A6-877056F485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DF4629-FCCC-438C-B9AB-A0351CAC828D}" type="datetime1">
              <a:rPr lang="en-US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15B54-B709-48EF-9E26-3CC4995023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4532E-39DD-43CB-ACB3-DF45A3CBDC45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97F81-C478-4236-B151-3559EA9001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619C5-5EAC-43D5-AD08-DCBC77138ED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20BAD-AAC4-40F8-BE83-71D7732DD6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30" indent="0">
              <a:buNone/>
              <a:defRPr sz="1200"/>
            </a:lvl2pPr>
            <a:lvl3pPr marL="913461" indent="0">
              <a:buNone/>
              <a:defRPr sz="1000"/>
            </a:lvl3pPr>
            <a:lvl4pPr marL="1370197" indent="0">
              <a:buNone/>
              <a:defRPr sz="900"/>
            </a:lvl4pPr>
            <a:lvl5pPr marL="1826924" indent="0">
              <a:buNone/>
              <a:defRPr sz="900"/>
            </a:lvl5pPr>
            <a:lvl6pPr marL="2283654" indent="0">
              <a:buNone/>
              <a:defRPr sz="900"/>
            </a:lvl6pPr>
            <a:lvl7pPr marL="2740385" indent="0">
              <a:buNone/>
              <a:defRPr sz="900"/>
            </a:lvl7pPr>
            <a:lvl8pPr marL="3197116" indent="0">
              <a:buNone/>
              <a:defRPr sz="900"/>
            </a:lvl8pPr>
            <a:lvl9pPr marL="36538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BC4CF1-03D1-4121-83B2-D992900150AB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1482E-873D-4FB6-94A3-495F76EC53A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30" indent="0">
              <a:buNone/>
              <a:defRPr sz="2800"/>
            </a:lvl2pPr>
            <a:lvl3pPr marL="913461" indent="0">
              <a:buNone/>
              <a:defRPr sz="2400"/>
            </a:lvl3pPr>
            <a:lvl4pPr marL="1370197" indent="0">
              <a:buNone/>
              <a:defRPr sz="2000"/>
            </a:lvl4pPr>
            <a:lvl5pPr marL="1826924" indent="0">
              <a:buNone/>
              <a:defRPr sz="2000"/>
            </a:lvl5pPr>
            <a:lvl6pPr marL="2283654" indent="0">
              <a:buNone/>
              <a:defRPr sz="2000"/>
            </a:lvl6pPr>
            <a:lvl7pPr marL="2740385" indent="0">
              <a:buNone/>
              <a:defRPr sz="2000"/>
            </a:lvl7pPr>
            <a:lvl8pPr marL="3197116" indent="0">
              <a:buNone/>
              <a:defRPr sz="2000"/>
            </a:lvl8pPr>
            <a:lvl9pPr marL="36538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30" indent="0">
              <a:buNone/>
              <a:defRPr sz="1200"/>
            </a:lvl2pPr>
            <a:lvl3pPr marL="913461" indent="0">
              <a:buNone/>
              <a:defRPr sz="1000"/>
            </a:lvl3pPr>
            <a:lvl4pPr marL="1370197" indent="0">
              <a:buNone/>
              <a:defRPr sz="900"/>
            </a:lvl4pPr>
            <a:lvl5pPr marL="1826924" indent="0">
              <a:buNone/>
              <a:defRPr sz="900"/>
            </a:lvl5pPr>
            <a:lvl6pPr marL="2283654" indent="0">
              <a:buNone/>
              <a:defRPr sz="900"/>
            </a:lvl6pPr>
            <a:lvl7pPr marL="2740385" indent="0">
              <a:buNone/>
              <a:defRPr sz="900"/>
            </a:lvl7pPr>
            <a:lvl8pPr marL="3197116" indent="0">
              <a:buNone/>
              <a:defRPr sz="900"/>
            </a:lvl8pPr>
            <a:lvl9pPr marL="36538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54DC66-BD11-4E7B-ADA5-DDF8E91DEAC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F482C-B00C-488E-8530-4F7982DC86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2F00DE-BB62-4813-AA17-48548B3438E8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36AD0-A560-4999-8CC3-421D20078E7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2BF6AC-36F2-4368-B09A-C71F8D196C30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273DD-7B7D-4377-83FE-B518BA61AB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1600"/>
            <a:ext cx="7772400" cy="1143000"/>
          </a:xfrm>
        </p:spPr>
        <p:txBody>
          <a:bodyPr/>
          <a:lstStyle>
            <a:lvl1pPr>
              <a:defRPr>
                <a:solidFill>
                  <a:srgbClr val="00007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2004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advClick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508CF5-E924-4890-A3B3-314F0F103D9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CAC95-2E17-43A5-93A4-07F0E7E5AD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59" indent="0">
              <a:buNone/>
              <a:defRPr sz="1800"/>
            </a:lvl2pPr>
            <a:lvl3pPr marL="914118" indent="0">
              <a:buNone/>
              <a:defRPr sz="1600"/>
            </a:lvl3pPr>
            <a:lvl4pPr marL="1371177" indent="0">
              <a:buNone/>
              <a:defRPr sz="1400"/>
            </a:lvl4pPr>
            <a:lvl5pPr marL="1828236" indent="0">
              <a:buNone/>
              <a:defRPr sz="1400"/>
            </a:lvl5pPr>
            <a:lvl6pPr marL="2285296" indent="0">
              <a:buNone/>
              <a:defRPr sz="1400"/>
            </a:lvl6pPr>
            <a:lvl7pPr marL="2742355" indent="0">
              <a:buNone/>
              <a:defRPr sz="1400"/>
            </a:lvl7pPr>
            <a:lvl8pPr marL="3199415" indent="0">
              <a:buNone/>
              <a:defRPr sz="1400"/>
            </a:lvl8pPr>
            <a:lvl9pPr marL="365647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82F9F-2C5A-4753-9589-9F5C7477856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A1CA7-43D3-4E8F-BBED-D1C7C77100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DF4629-FCCC-438C-B9AB-A0351CAC828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15B54-B709-48EF-9E26-3CC4995023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8" indent="0">
              <a:buNone/>
              <a:defRPr sz="1800" b="1"/>
            </a:lvl3pPr>
            <a:lvl4pPr marL="1371177" indent="0">
              <a:buNone/>
              <a:defRPr sz="1600" b="1"/>
            </a:lvl4pPr>
            <a:lvl5pPr marL="1828236" indent="0">
              <a:buNone/>
              <a:defRPr sz="1600" b="1"/>
            </a:lvl5pPr>
            <a:lvl6pPr marL="2285296" indent="0">
              <a:buNone/>
              <a:defRPr sz="1600" b="1"/>
            </a:lvl6pPr>
            <a:lvl7pPr marL="2742355" indent="0">
              <a:buNone/>
              <a:defRPr sz="1600" b="1"/>
            </a:lvl7pPr>
            <a:lvl8pPr marL="3199415" indent="0">
              <a:buNone/>
              <a:defRPr sz="1600" b="1"/>
            </a:lvl8pPr>
            <a:lvl9pPr marL="365647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8" indent="0">
              <a:buNone/>
              <a:defRPr sz="1800" b="1"/>
            </a:lvl3pPr>
            <a:lvl4pPr marL="1371177" indent="0">
              <a:buNone/>
              <a:defRPr sz="1600" b="1"/>
            </a:lvl4pPr>
            <a:lvl5pPr marL="1828236" indent="0">
              <a:buNone/>
              <a:defRPr sz="1600" b="1"/>
            </a:lvl5pPr>
            <a:lvl6pPr marL="2285296" indent="0">
              <a:buNone/>
              <a:defRPr sz="1600" b="1"/>
            </a:lvl6pPr>
            <a:lvl7pPr marL="2742355" indent="0">
              <a:buNone/>
              <a:defRPr sz="1600" b="1"/>
            </a:lvl7pPr>
            <a:lvl8pPr marL="3199415" indent="0">
              <a:buNone/>
              <a:defRPr sz="1600" b="1"/>
            </a:lvl8pPr>
            <a:lvl9pPr marL="365647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2595E9-FCB5-4787-875D-C121F7364C76}" type="datetime1">
              <a:rPr lang="en-US"/>
              <a:pPr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74052-4E61-4DCA-98A6-877056F485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8" indent="0">
              <a:buNone/>
              <a:defRPr sz="1800" b="1"/>
            </a:lvl3pPr>
            <a:lvl4pPr marL="1371177" indent="0">
              <a:buNone/>
              <a:defRPr sz="1600" b="1"/>
            </a:lvl4pPr>
            <a:lvl5pPr marL="1828236" indent="0">
              <a:buNone/>
              <a:defRPr sz="1600" b="1"/>
            </a:lvl5pPr>
            <a:lvl6pPr marL="2285296" indent="0">
              <a:buNone/>
              <a:defRPr sz="1600" b="1"/>
            </a:lvl6pPr>
            <a:lvl7pPr marL="2742355" indent="0">
              <a:buNone/>
              <a:defRPr sz="1600" b="1"/>
            </a:lvl7pPr>
            <a:lvl8pPr marL="3199415" indent="0">
              <a:buNone/>
              <a:defRPr sz="1600" b="1"/>
            </a:lvl8pPr>
            <a:lvl9pPr marL="365647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8" indent="0">
              <a:buNone/>
              <a:defRPr sz="1800" b="1"/>
            </a:lvl3pPr>
            <a:lvl4pPr marL="1371177" indent="0">
              <a:buNone/>
              <a:defRPr sz="1600" b="1"/>
            </a:lvl4pPr>
            <a:lvl5pPr marL="1828236" indent="0">
              <a:buNone/>
              <a:defRPr sz="1600" b="1"/>
            </a:lvl5pPr>
            <a:lvl6pPr marL="2285296" indent="0">
              <a:buNone/>
              <a:defRPr sz="1600" b="1"/>
            </a:lvl6pPr>
            <a:lvl7pPr marL="2742355" indent="0">
              <a:buNone/>
              <a:defRPr sz="1600" b="1"/>
            </a:lvl7pPr>
            <a:lvl8pPr marL="3199415" indent="0">
              <a:buNone/>
              <a:defRPr sz="1600" b="1"/>
            </a:lvl8pPr>
            <a:lvl9pPr marL="365647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2595E9-FCB5-4787-875D-C121F7364C7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74052-4E61-4DCA-98A6-877056F485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4532E-39DD-43CB-ACB3-DF45A3CBDC45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97F81-C478-4236-B151-3559EA9001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619C5-5EAC-43D5-AD08-DCBC77138ED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20BAD-AAC4-40F8-BE83-71D7732DD6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8" indent="0">
              <a:buNone/>
              <a:defRPr sz="1000"/>
            </a:lvl3pPr>
            <a:lvl4pPr marL="1371177" indent="0">
              <a:buNone/>
              <a:defRPr sz="900"/>
            </a:lvl4pPr>
            <a:lvl5pPr marL="1828236" indent="0">
              <a:buNone/>
              <a:defRPr sz="900"/>
            </a:lvl5pPr>
            <a:lvl6pPr marL="2285296" indent="0">
              <a:buNone/>
              <a:defRPr sz="900"/>
            </a:lvl6pPr>
            <a:lvl7pPr marL="2742355" indent="0">
              <a:buNone/>
              <a:defRPr sz="900"/>
            </a:lvl7pPr>
            <a:lvl8pPr marL="3199415" indent="0">
              <a:buNone/>
              <a:defRPr sz="900"/>
            </a:lvl8pPr>
            <a:lvl9pPr marL="365647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BC4CF1-03D1-4121-83B2-D992900150AB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1482E-873D-4FB6-94A3-495F76EC53A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8" indent="0">
              <a:buNone/>
              <a:defRPr sz="2400"/>
            </a:lvl3pPr>
            <a:lvl4pPr marL="1371177" indent="0">
              <a:buNone/>
              <a:defRPr sz="2000"/>
            </a:lvl4pPr>
            <a:lvl5pPr marL="1828236" indent="0">
              <a:buNone/>
              <a:defRPr sz="2000"/>
            </a:lvl5pPr>
            <a:lvl6pPr marL="2285296" indent="0">
              <a:buNone/>
              <a:defRPr sz="2000"/>
            </a:lvl6pPr>
            <a:lvl7pPr marL="2742355" indent="0">
              <a:buNone/>
              <a:defRPr sz="2000"/>
            </a:lvl7pPr>
            <a:lvl8pPr marL="3199415" indent="0">
              <a:buNone/>
              <a:defRPr sz="2000"/>
            </a:lvl8pPr>
            <a:lvl9pPr marL="365647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8" indent="0">
              <a:buNone/>
              <a:defRPr sz="1000"/>
            </a:lvl3pPr>
            <a:lvl4pPr marL="1371177" indent="0">
              <a:buNone/>
              <a:defRPr sz="900"/>
            </a:lvl4pPr>
            <a:lvl5pPr marL="1828236" indent="0">
              <a:buNone/>
              <a:defRPr sz="900"/>
            </a:lvl5pPr>
            <a:lvl6pPr marL="2285296" indent="0">
              <a:buNone/>
              <a:defRPr sz="900"/>
            </a:lvl6pPr>
            <a:lvl7pPr marL="2742355" indent="0">
              <a:buNone/>
              <a:defRPr sz="900"/>
            </a:lvl7pPr>
            <a:lvl8pPr marL="3199415" indent="0">
              <a:buNone/>
              <a:defRPr sz="900"/>
            </a:lvl8pPr>
            <a:lvl9pPr marL="365647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54DC66-BD11-4E7B-ADA5-DDF8E91DEAC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F482C-B00C-488E-8530-4F7982DC86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2F00DE-BB62-4813-AA17-48548B3438E8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36AD0-A560-4999-8CC3-421D20078E7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2BF6AC-36F2-4368-B09A-C71F8D196C30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273DD-7B7D-4377-83FE-B518BA61AB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1600"/>
            <a:ext cx="7772400" cy="1143000"/>
          </a:xfrm>
        </p:spPr>
        <p:txBody>
          <a:bodyPr/>
          <a:lstStyle>
            <a:lvl1pPr>
              <a:defRPr>
                <a:solidFill>
                  <a:srgbClr val="00007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2004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advClick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508CF5-E924-4890-A3B3-314F0F103D9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CAC95-2E17-43A5-93A4-07F0E7E5AD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30" indent="0">
              <a:buNone/>
              <a:defRPr sz="1800"/>
            </a:lvl2pPr>
            <a:lvl3pPr marL="913461" indent="0">
              <a:buNone/>
              <a:defRPr sz="1600"/>
            </a:lvl3pPr>
            <a:lvl4pPr marL="1370197" indent="0">
              <a:buNone/>
              <a:defRPr sz="1400"/>
            </a:lvl4pPr>
            <a:lvl5pPr marL="1826924" indent="0">
              <a:buNone/>
              <a:defRPr sz="1400"/>
            </a:lvl5pPr>
            <a:lvl6pPr marL="2283654" indent="0">
              <a:buNone/>
              <a:defRPr sz="1400"/>
            </a:lvl6pPr>
            <a:lvl7pPr marL="2740385" indent="0">
              <a:buNone/>
              <a:defRPr sz="1400"/>
            </a:lvl7pPr>
            <a:lvl8pPr marL="3197116" indent="0">
              <a:buNone/>
              <a:defRPr sz="1400"/>
            </a:lvl8pPr>
            <a:lvl9pPr marL="365384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82F9F-2C5A-4753-9589-9F5C7477856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A1CA7-43D3-4E8F-BBED-D1C7C77100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4532E-39DD-43CB-ACB3-DF45A3CBDC45}" type="datetime1">
              <a:rPr lang="en-US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97F81-C478-4236-B151-3559EA9001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DF4629-FCCC-438C-B9AB-A0351CAC828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15B54-B709-48EF-9E26-3CC4995023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30" indent="0">
              <a:buNone/>
              <a:defRPr sz="2000" b="1"/>
            </a:lvl2pPr>
            <a:lvl3pPr marL="913461" indent="0">
              <a:buNone/>
              <a:defRPr sz="1800" b="1"/>
            </a:lvl3pPr>
            <a:lvl4pPr marL="1370197" indent="0">
              <a:buNone/>
              <a:defRPr sz="1600" b="1"/>
            </a:lvl4pPr>
            <a:lvl5pPr marL="1826924" indent="0">
              <a:buNone/>
              <a:defRPr sz="1600" b="1"/>
            </a:lvl5pPr>
            <a:lvl6pPr marL="2283654" indent="0">
              <a:buNone/>
              <a:defRPr sz="1600" b="1"/>
            </a:lvl6pPr>
            <a:lvl7pPr marL="2740385" indent="0">
              <a:buNone/>
              <a:defRPr sz="1600" b="1"/>
            </a:lvl7pPr>
            <a:lvl8pPr marL="3197116" indent="0">
              <a:buNone/>
              <a:defRPr sz="1600" b="1"/>
            </a:lvl8pPr>
            <a:lvl9pPr marL="365384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30" indent="0">
              <a:buNone/>
              <a:defRPr sz="2000" b="1"/>
            </a:lvl2pPr>
            <a:lvl3pPr marL="913461" indent="0">
              <a:buNone/>
              <a:defRPr sz="1800" b="1"/>
            </a:lvl3pPr>
            <a:lvl4pPr marL="1370197" indent="0">
              <a:buNone/>
              <a:defRPr sz="1600" b="1"/>
            </a:lvl4pPr>
            <a:lvl5pPr marL="1826924" indent="0">
              <a:buNone/>
              <a:defRPr sz="1600" b="1"/>
            </a:lvl5pPr>
            <a:lvl6pPr marL="2283654" indent="0">
              <a:buNone/>
              <a:defRPr sz="1600" b="1"/>
            </a:lvl6pPr>
            <a:lvl7pPr marL="2740385" indent="0">
              <a:buNone/>
              <a:defRPr sz="1600" b="1"/>
            </a:lvl7pPr>
            <a:lvl8pPr marL="3197116" indent="0">
              <a:buNone/>
              <a:defRPr sz="1600" b="1"/>
            </a:lvl8pPr>
            <a:lvl9pPr marL="365384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2595E9-FCB5-4787-875D-C121F7364C7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74052-4E61-4DCA-98A6-877056F485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4532E-39DD-43CB-ACB3-DF45A3CBDC45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97F81-C478-4236-B151-3559EA9001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619C5-5EAC-43D5-AD08-DCBC77138ED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20BAD-AAC4-40F8-BE83-71D7732DD6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30" indent="0">
              <a:buNone/>
              <a:defRPr sz="1200"/>
            </a:lvl2pPr>
            <a:lvl3pPr marL="913461" indent="0">
              <a:buNone/>
              <a:defRPr sz="1000"/>
            </a:lvl3pPr>
            <a:lvl4pPr marL="1370197" indent="0">
              <a:buNone/>
              <a:defRPr sz="900"/>
            </a:lvl4pPr>
            <a:lvl5pPr marL="1826924" indent="0">
              <a:buNone/>
              <a:defRPr sz="900"/>
            </a:lvl5pPr>
            <a:lvl6pPr marL="2283654" indent="0">
              <a:buNone/>
              <a:defRPr sz="900"/>
            </a:lvl6pPr>
            <a:lvl7pPr marL="2740385" indent="0">
              <a:buNone/>
              <a:defRPr sz="900"/>
            </a:lvl7pPr>
            <a:lvl8pPr marL="3197116" indent="0">
              <a:buNone/>
              <a:defRPr sz="900"/>
            </a:lvl8pPr>
            <a:lvl9pPr marL="36538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BC4CF1-03D1-4121-83B2-D992900150AB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1482E-873D-4FB6-94A3-495F76EC53A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30" indent="0">
              <a:buNone/>
              <a:defRPr sz="2800"/>
            </a:lvl2pPr>
            <a:lvl3pPr marL="913461" indent="0">
              <a:buNone/>
              <a:defRPr sz="2400"/>
            </a:lvl3pPr>
            <a:lvl4pPr marL="1370197" indent="0">
              <a:buNone/>
              <a:defRPr sz="2000"/>
            </a:lvl4pPr>
            <a:lvl5pPr marL="1826924" indent="0">
              <a:buNone/>
              <a:defRPr sz="2000"/>
            </a:lvl5pPr>
            <a:lvl6pPr marL="2283654" indent="0">
              <a:buNone/>
              <a:defRPr sz="2000"/>
            </a:lvl6pPr>
            <a:lvl7pPr marL="2740385" indent="0">
              <a:buNone/>
              <a:defRPr sz="2000"/>
            </a:lvl7pPr>
            <a:lvl8pPr marL="3197116" indent="0">
              <a:buNone/>
              <a:defRPr sz="2000"/>
            </a:lvl8pPr>
            <a:lvl9pPr marL="36538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30" indent="0">
              <a:buNone/>
              <a:defRPr sz="1200"/>
            </a:lvl2pPr>
            <a:lvl3pPr marL="913461" indent="0">
              <a:buNone/>
              <a:defRPr sz="1000"/>
            </a:lvl3pPr>
            <a:lvl4pPr marL="1370197" indent="0">
              <a:buNone/>
              <a:defRPr sz="900"/>
            </a:lvl4pPr>
            <a:lvl5pPr marL="1826924" indent="0">
              <a:buNone/>
              <a:defRPr sz="900"/>
            </a:lvl5pPr>
            <a:lvl6pPr marL="2283654" indent="0">
              <a:buNone/>
              <a:defRPr sz="900"/>
            </a:lvl6pPr>
            <a:lvl7pPr marL="2740385" indent="0">
              <a:buNone/>
              <a:defRPr sz="900"/>
            </a:lvl7pPr>
            <a:lvl8pPr marL="3197116" indent="0">
              <a:buNone/>
              <a:defRPr sz="900"/>
            </a:lvl8pPr>
            <a:lvl9pPr marL="36538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54DC66-BD11-4E7B-ADA5-DDF8E91DEAC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F482C-B00C-488E-8530-4F7982DC86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2F00DE-BB62-4813-AA17-48548B3438E8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36AD0-A560-4999-8CC3-421D20078E7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2BF6AC-36F2-4368-B09A-C71F8D196C30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273DD-7B7D-4377-83FE-B518BA61AB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userDrawn="1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181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508CF5-E924-4890-A3B3-314F0F103D9D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FCAC95-2E17-43A5-93A4-07F0E7E5AD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438275"/>
            <a:ext cx="7874000" cy="1143000"/>
          </a:xfrm>
        </p:spPr>
        <p:txBody>
          <a:bodyPr/>
          <a:lstStyle>
            <a:lvl1pPr>
              <a:defRPr>
                <a:latin typeface="+mj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227076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>
                <a:latin typeface="+mj-lt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 sz="1400">
                <a:solidFill>
                  <a:srgbClr val="5E574E"/>
                </a:solidFill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 sz="1400">
                <a:solidFill>
                  <a:srgbClr val="5E574E"/>
                </a:solidFill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z="1400">
                <a:solidFill>
                  <a:srgbClr val="5E574E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fld id="{1D046D14-BD01-48DC-B11F-115CAF566F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908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619C5-5EAC-43D5-AD08-DCBC77138ED6}" type="datetime1">
              <a:rPr lang="en-US"/>
              <a:pPr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20BAD-AAC4-40F8-BE83-71D7732DD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63500"/>
            <a:ext cx="8902700" cy="1045335"/>
          </a:xfrm>
        </p:spPr>
        <p:txBody>
          <a:bodyPr anchor="ctr"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447800"/>
            <a:ext cx="8813800" cy="4660900"/>
          </a:xfrm>
        </p:spPr>
        <p:txBody>
          <a:bodyPr/>
          <a:lstStyle>
            <a:lvl3pPr>
              <a:buSzPct val="70000"/>
              <a:buFont typeface="Wingdings" pitchFamily="2" charset="2"/>
              <a:buChar char="v"/>
              <a:defRPr>
                <a:solidFill>
                  <a:srgbClr val="000099"/>
                </a:solidFill>
              </a:defRPr>
            </a:lvl3pPr>
            <a:lvl4pPr>
              <a:defRPr>
                <a:solidFill>
                  <a:srgbClr val="000099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rgbClr val="00009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54CF7-FDA5-463C-B208-B2A2D5C5FA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72456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5C822-3193-4679-BBFF-C01DD2AE89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30931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600200"/>
            <a:ext cx="40132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B5D67-737E-43A2-9701-A118EDB9E8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2400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" y="152718"/>
            <a:ext cx="8229600" cy="11430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240" y="14970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" y="21367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4065" y="14970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4065" y="21367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71475" y="61912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63875" y="61912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670675" y="61912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B07C5BD-6C3D-4A78-8793-7D98C5BEA9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081156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B3D0C8-9D2E-42DD-8A49-D9BEF495B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77009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020821-74FD-42BC-8ECF-4E41DDA9D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69057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380614-5BBA-4A94-AD70-D05E912F5E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57741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288AEE-13AA-413D-B467-4382E97BF8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472763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64B6E2-1F3C-40F4-8638-942094AAC1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42720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30F33-2F23-43F7-A21F-4CE95F87E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61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8" indent="0">
              <a:buNone/>
              <a:defRPr sz="1000"/>
            </a:lvl3pPr>
            <a:lvl4pPr marL="1371177" indent="0">
              <a:buNone/>
              <a:defRPr sz="900"/>
            </a:lvl4pPr>
            <a:lvl5pPr marL="1828236" indent="0">
              <a:buNone/>
              <a:defRPr sz="900"/>
            </a:lvl5pPr>
            <a:lvl6pPr marL="2285296" indent="0">
              <a:buNone/>
              <a:defRPr sz="900"/>
            </a:lvl6pPr>
            <a:lvl7pPr marL="2742355" indent="0">
              <a:buNone/>
              <a:defRPr sz="900"/>
            </a:lvl7pPr>
            <a:lvl8pPr marL="3199415" indent="0">
              <a:buNone/>
              <a:defRPr sz="900"/>
            </a:lvl8pPr>
            <a:lvl9pPr marL="365647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BC4CF1-03D1-4121-83B2-D992900150AB}" type="datetime1">
              <a:rPr lang="en-US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1482E-873D-4FB6-94A3-495F76EC53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7772400" cy="11430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788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05250"/>
            <a:ext cx="81788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59CA0F-C828-4FA8-B051-6BABC5E820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46078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7772400" cy="11430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1788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05250"/>
            <a:ext cx="81788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AB697-DD24-43F4-B9AB-F847CDA743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09448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1600"/>
            <a:ext cx="77724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2004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  <a:p>
            <a:pPr lvl="0"/>
            <a:endParaRPr lang="en-US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61795299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advClick="0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2C57A8-134A-4F58-A229-6F6BB58694A3}" type="datetime1">
              <a:rPr lang="en-US" altLang="en-US">
                <a:solidFill>
                  <a:srgbClr val="000000"/>
                </a:solidFill>
              </a:rPr>
              <a:pPr/>
              <a:t>10/26/2015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ED252-D574-4DD6-8F1A-03B65600CCC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634457"/>
      </p:ext>
    </p:extLst>
  </p:cSld>
  <p:clrMapOvr>
    <a:masterClrMapping/>
  </p:clrMapOvr>
  <p:transition advClick="0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4C997E-6E5C-4E02-B4CC-BBF8CB9B5662}" type="datetime1">
              <a:rPr lang="en-US" altLang="en-US">
                <a:solidFill>
                  <a:srgbClr val="000000"/>
                </a:solidFill>
              </a:rPr>
              <a:pPr/>
              <a:t>10/26/2015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5F301-4018-40A8-97A6-54A594A5FC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92747"/>
      </p:ext>
    </p:extLst>
  </p:cSld>
  <p:clrMapOvr>
    <a:masterClrMapping/>
  </p:clrMapOvr>
  <p:transition advClick="0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825500"/>
            <a:ext cx="4298950" cy="546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825500"/>
            <a:ext cx="4298950" cy="546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E75DD6-9C08-4925-B47E-60B2280DD127}" type="datetime1">
              <a:rPr lang="en-US" altLang="en-US">
                <a:solidFill>
                  <a:srgbClr val="000000"/>
                </a:solidFill>
              </a:rPr>
              <a:pPr/>
              <a:t>10/26/2015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C4C95-D240-428B-8DD9-323D9689C76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85000"/>
      </p:ext>
    </p:extLst>
  </p:cSld>
  <p:clrMapOvr>
    <a:masterClrMapping/>
  </p:clrMapOvr>
  <p:transition advClick="0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F57A86-BA04-49E1-AB54-3ABF58AB18CD}" type="datetime1">
              <a:rPr lang="en-US" altLang="en-US">
                <a:solidFill>
                  <a:srgbClr val="000000"/>
                </a:solidFill>
              </a:rPr>
              <a:pPr/>
              <a:t>10/26/2015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48B9A-2315-4D78-BB29-58F207FE921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064803"/>
      </p:ext>
    </p:extLst>
  </p:cSld>
  <p:clrMapOvr>
    <a:masterClrMapping/>
  </p:clrMapOvr>
  <p:transition advClick="0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86B0DD-AC23-4341-93DA-14BC95EBF11E}" type="datetime1">
              <a:rPr lang="en-US" altLang="en-US">
                <a:solidFill>
                  <a:srgbClr val="000000"/>
                </a:solidFill>
              </a:rPr>
              <a:pPr/>
              <a:t>10/26/2015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1C8D0-BC99-4B18-B5D1-75BED50B847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124022"/>
      </p:ext>
    </p:extLst>
  </p:cSld>
  <p:clrMapOvr>
    <a:masterClrMapping/>
  </p:clrMapOvr>
  <p:transition advClick="0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AD8373-1E17-4E47-ADC4-35969FD5C5CD}" type="datetime1">
              <a:rPr lang="en-US" altLang="en-US">
                <a:solidFill>
                  <a:srgbClr val="000000"/>
                </a:solidFill>
              </a:rPr>
              <a:pPr/>
              <a:t>10/26/2015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FCFED-600D-4647-A8E7-DC7BF702BA8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916432"/>
      </p:ext>
    </p:extLst>
  </p:cSld>
  <p:clrMapOvr>
    <a:masterClrMapping/>
  </p:clrMapOvr>
  <p:transition advClick="0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71D000-99DC-4A71-A990-7915710233F2}" type="datetime1">
              <a:rPr lang="en-US" altLang="en-US">
                <a:solidFill>
                  <a:srgbClr val="000000"/>
                </a:solidFill>
              </a:rPr>
              <a:pPr/>
              <a:t>10/26/2015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2CC14-66C3-4E0E-9BF1-7FC0FE05B31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857224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8" indent="0">
              <a:buNone/>
              <a:defRPr sz="2400"/>
            </a:lvl3pPr>
            <a:lvl4pPr marL="1371177" indent="0">
              <a:buNone/>
              <a:defRPr sz="2000"/>
            </a:lvl4pPr>
            <a:lvl5pPr marL="1828236" indent="0">
              <a:buNone/>
              <a:defRPr sz="2000"/>
            </a:lvl5pPr>
            <a:lvl6pPr marL="2285296" indent="0">
              <a:buNone/>
              <a:defRPr sz="2000"/>
            </a:lvl6pPr>
            <a:lvl7pPr marL="2742355" indent="0">
              <a:buNone/>
              <a:defRPr sz="2000"/>
            </a:lvl7pPr>
            <a:lvl8pPr marL="3199415" indent="0">
              <a:buNone/>
              <a:defRPr sz="2000"/>
            </a:lvl8pPr>
            <a:lvl9pPr marL="365647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8" indent="0">
              <a:buNone/>
              <a:defRPr sz="1000"/>
            </a:lvl3pPr>
            <a:lvl4pPr marL="1371177" indent="0">
              <a:buNone/>
              <a:defRPr sz="900"/>
            </a:lvl4pPr>
            <a:lvl5pPr marL="1828236" indent="0">
              <a:buNone/>
              <a:defRPr sz="900"/>
            </a:lvl5pPr>
            <a:lvl6pPr marL="2285296" indent="0">
              <a:buNone/>
              <a:defRPr sz="900"/>
            </a:lvl6pPr>
            <a:lvl7pPr marL="2742355" indent="0">
              <a:buNone/>
              <a:defRPr sz="900"/>
            </a:lvl7pPr>
            <a:lvl8pPr marL="3199415" indent="0">
              <a:buNone/>
              <a:defRPr sz="900"/>
            </a:lvl8pPr>
            <a:lvl9pPr marL="365647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54DC66-BD11-4E7B-ADA5-DDF8E91DEACD}" type="datetime1">
              <a:rPr lang="en-US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F482C-B00C-488E-8530-4F7982DC86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B3CC60-9BCE-48AB-A12F-24C3BDE8A91C}" type="datetime1">
              <a:rPr lang="en-US" altLang="en-US">
                <a:solidFill>
                  <a:srgbClr val="000000"/>
                </a:solidFill>
              </a:rPr>
              <a:pPr/>
              <a:t>10/26/2015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4B79C-1C72-4DEB-B005-91D0104EC30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812710"/>
      </p:ext>
    </p:extLst>
  </p:cSld>
  <p:clrMapOvr>
    <a:masterClrMapping/>
  </p:clrMapOvr>
  <p:transition advClick="0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D406E8-5087-4488-A470-86EB5BBA4AAC}" type="datetime1">
              <a:rPr lang="en-US" altLang="en-US">
                <a:solidFill>
                  <a:srgbClr val="000000"/>
                </a:solidFill>
              </a:rPr>
              <a:pPr/>
              <a:t>10/26/2015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B487D-64C3-4BE7-9836-9A106DA6C15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475755"/>
      </p:ext>
    </p:extLst>
  </p:cSld>
  <p:clrMapOvr>
    <a:masterClrMapping/>
  </p:clrMapOvr>
  <p:transition advClick="0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9575" y="152400"/>
            <a:ext cx="2193925" cy="6134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800" y="152400"/>
            <a:ext cx="6429375" cy="6134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205D6B-15E6-4F88-A8B9-251BFD153065}" type="datetime1">
              <a:rPr lang="en-US" altLang="en-US">
                <a:solidFill>
                  <a:srgbClr val="000000"/>
                </a:solidFill>
              </a:rPr>
              <a:pPr/>
              <a:t>10/26/2015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1441C-3140-48CC-9450-D5676CE123E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3925"/>
      </p:ext>
    </p:extLst>
  </p:cSld>
  <p:clrMapOvr>
    <a:masterClrMapping/>
  </p:clrMapOvr>
  <p:transition advClick="0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00" y="152400"/>
            <a:ext cx="87757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0500" y="825500"/>
            <a:ext cx="4298950" cy="546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1850" y="825500"/>
            <a:ext cx="4298950" cy="2654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1850" y="3632200"/>
            <a:ext cx="4298950" cy="2654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99D675-4C68-430B-896C-A885C81AA6C5}" type="datetime1">
              <a:rPr lang="en-US" altLang="en-US">
                <a:solidFill>
                  <a:srgbClr val="000000"/>
                </a:solidFill>
              </a:rPr>
              <a:pPr/>
              <a:t>10/26/2015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541936-6F4F-4FF1-B2E4-A622D8FE14A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5944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7" tIns="46023" rIns="92047" bIns="46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7" tIns="46023" rIns="92047" bIns="46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0"/>
            <a:r>
              <a:rPr lang="en-US" smtClean="0"/>
              <a:t>jhbikjb</a:t>
            </a:r>
          </a:p>
          <a:p>
            <a:pPr lvl="1"/>
            <a:r>
              <a:rPr lang="en-US" smtClean="0"/>
              <a:t>erfer</a:t>
            </a:r>
          </a:p>
          <a:p>
            <a:pPr lvl="0"/>
            <a:r>
              <a:rPr lang="en-US" smtClean="0"/>
              <a:t>fghfn</a:t>
            </a:r>
          </a:p>
        </p:txBody>
      </p:sp>
      <p:sp>
        <p:nvSpPr>
          <p:cNvPr id="4200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11" tIns="45708" rIns="91411" bIns="4570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2DD4D03-10E2-4E8E-8C75-F776F21F7EC6}" type="datetime1">
              <a:rPr lang="en-US"/>
              <a:pPr/>
              <a:t>10/26/2015</a:t>
            </a:fld>
            <a:endParaRPr lang="en-US"/>
          </a:p>
        </p:txBody>
      </p:sp>
      <p:sp>
        <p:nvSpPr>
          <p:cNvPr id="4200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11" tIns="45708" rIns="91411" bIns="45708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4200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11" tIns="45708" rIns="91411" bIns="4570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70CAB13-37D7-4919-A74A-882E4DFDF0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ransition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059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118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177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236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795" indent="-34279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400" b="1">
          <a:solidFill>
            <a:srgbClr val="0000DC"/>
          </a:solidFill>
          <a:latin typeface="+mn-lt"/>
          <a:ea typeface="+mn-ea"/>
          <a:cs typeface="+mn-cs"/>
        </a:defRPr>
      </a:lvl1pPr>
      <a:lvl2pPr marL="742721" indent="-28566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2pPr>
      <a:lvl3pPr marL="1142648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3pPr>
      <a:lvl4pPr marL="1599707" indent="-22853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6767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3826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0885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7944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5003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8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7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6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96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55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15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74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1" tIns="45992" rIns="91981" bIns="459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1" tIns="45992" rIns="91981" bIns="459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0"/>
            <a:r>
              <a:rPr lang="en-US" smtClean="0"/>
              <a:t>jhbikjb</a:t>
            </a:r>
          </a:p>
          <a:p>
            <a:pPr lvl="1"/>
            <a:r>
              <a:rPr lang="en-US" smtClean="0"/>
              <a:t>erfer</a:t>
            </a:r>
          </a:p>
          <a:p>
            <a:pPr lvl="0"/>
            <a:r>
              <a:rPr lang="en-US" smtClean="0"/>
              <a:t>fghfn</a:t>
            </a:r>
          </a:p>
        </p:txBody>
      </p:sp>
      <p:sp>
        <p:nvSpPr>
          <p:cNvPr id="4200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2DD4D03-10E2-4E8E-8C75-F776F21F7EC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200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200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70CAB13-37D7-4919-A74A-882E4DFDF0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ransition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673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3461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0197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6924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550" indent="-3425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400" b="1">
          <a:solidFill>
            <a:srgbClr val="0000DC"/>
          </a:solidFill>
          <a:latin typeface="+mn-lt"/>
          <a:ea typeface="+mn-ea"/>
          <a:cs typeface="+mn-cs"/>
        </a:defRPr>
      </a:lvl1pPr>
      <a:lvl2pPr marL="742188" indent="-28545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2pPr>
      <a:lvl3pPr marL="1141828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3pPr>
      <a:lvl4pPr marL="1598559" indent="-228366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529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202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6875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548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2212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30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461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197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924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654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385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116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846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1" tIns="45992" rIns="91981" bIns="459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1" tIns="45992" rIns="91981" bIns="459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0"/>
            <a:r>
              <a:rPr lang="en-US" smtClean="0"/>
              <a:t>jhbikjb</a:t>
            </a:r>
          </a:p>
          <a:p>
            <a:pPr lvl="1"/>
            <a:r>
              <a:rPr lang="en-US" smtClean="0"/>
              <a:t>erfer</a:t>
            </a:r>
          </a:p>
          <a:p>
            <a:pPr lvl="0"/>
            <a:r>
              <a:rPr lang="en-US" smtClean="0"/>
              <a:t>fghfn</a:t>
            </a:r>
          </a:p>
        </p:txBody>
      </p:sp>
      <p:sp>
        <p:nvSpPr>
          <p:cNvPr id="4200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2DD4D03-10E2-4E8E-8C75-F776F21F7EC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200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200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70CAB13-37D7-4919-A74A-882E4DFDF0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673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3461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0197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6924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550" indent="-3425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400" b="1">
          <a:solidFill>
            <a:srgbClr val="0000DC"/>
          </a:solidFill>
          <a:latin typeface="+mn-lt"/>
          <a:ea typeface="+mn-ea"/>
          <a:cs typeface="+mn-cs"/>
        </a:defRPr>
      </a:lvl1pPr>
      <a:lvl2pPr marL="742188" indent="-28545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2pPr>
      <a:lvl3pPr marL="1141828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3pPr>
      <a:lvl4pPr marL="1598559" indent="-228366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529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202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6875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548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2212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30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461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197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924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654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385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116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846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1" tIns="45992" rIns="91981" bIns="459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1" tIns="45992" rIns="91981" bIns="459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0"/>
            <a:r>
              <a:rPr lang="en-US" smtClean="0"/>
              <a:t>jhbikjb</a:t>
            </a:r>
          </a:p>
          <a:p>
            <a:pPr lvl="1"/>
            <a:r>
              <a:rPr lang="en-US" smtClean="0"/>
              <a:t>erfer</a:t>
            </a:r>
          </a:p>
          <a:p>
            <a:pPr lvl="0"/>
            <a:r>
              <a:rPr lang="en-US" smtClean="0"/>
              <a:t>fghfn</a:t>
            </a:r>
          </a:p>
        </p:txBody>
      </p:sp>
      <p:sp>
        <p:nvSpPr>
          <p:cNvPr id="4200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2DD4D03-10E2-4E8E-8C75-F776F21F7EC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200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200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70CAB13-37D7-4919-A74A-882E4DFDF0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673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3461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0197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6924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550" indent="-3425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400" b="1">
          <a:solidFill>
            <a:srgbClr val="0000DC"/>
          </a:solidFill>
          <a:latin typeface="+mn-lt"/>
          <a:ea typeface="+mn-ea"/>
          <a:cs typeface="+mn-cs"/>
        </a:defRPr>
      </a:lvl1pPr>
      <a:lvl2pPr marL="742188" indent="-28545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2pPr>
      <a:lvl3pPr marL="1141828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3pPr>
      <a:lvl4pPr marL="1598559" indent="-228366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529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202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6875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548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2212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30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461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197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924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654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385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116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846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7" tIns="46023" rIns="92047" bIns="46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7" tIns="46023" rIns="92047" bIns="46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0"/>
            <a:r>
              <a:rPr lang="en-US" smtClean="0"/>
              <a:t>jhbikjb</a:t>
            </a:r>
          </a:p>
          <a:p>
            <a:pPr lvl="1"/>
            <a:r>
              <a:rPr lang="en-US" smtClean="0"/>
              <a:t>erfer</a:t>
            </a:r>
          </a:p>
          <a:p>
            <a:pPr lvl="0"/>
            <a:r>
              <a:rPr lang="en-US" smtClean="0"/>
              <a:t>fghfn</a:t>
            </a:r>
          </a:p>
        </p:txBody>
      </p:sp>
      <p:sp>
        <p:nvSpPr>
          <p:cNvPr id="4200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11" tIns="45708" rIns="91411" bIns="4570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2DD4D03-10E2-4E8E-8C75-F776F21F7EC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200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11" tIns="45708" rIns="91411" bIns="45708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200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11" tIns="45708" rIns="91411" bIns="4570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70CAB13-37D7-4919-A74A-882E4DFDF0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059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118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177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236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795" indent="-34279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400" b="1">
          <a:solidFill>
            <a:srgbClr val="0000DC"/>
          </a:solidFill>
          <a:latin typeface="+mn-lt"/>
          <a:ea typeface="+mn-ea"/>
          <a:cs typeface="+mn-cs"/>
        </a:defRPr>
      </a:lvl1pPr>
      <a:lvl2pPr marL="742721" indent="-28566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2pPr>
      <a:lvl3pPr marL="1142648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3pPr>
      <a:lvl4pPr marL="1599707" indent="-22853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6767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3826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0885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7944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5003" indent="-2285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8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7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6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96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55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15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74" algn="l" defTabSz="9141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1" tIns="45992" rIns="91981" bIns="459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1" tIns="45992" rIns="91981" bIns="459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0"/>
            <a:r>
              <a:rPr lang="en-US" smtClean="0"/>
              <a:t>jhbikjb</a:t>
            </a:r>
          </a:p>
          <a:p>
            <a:pPr lvl="1"/>
            <a:r>
              <a:rPr lang="en-US" smtClean="0"/>
              <a:t>erfer</a:t>
            </a:r>
          </a:p>
          <a:p>
            <a:pPr lvl="0"/>
            <a:r>
              <a:rPr lang="en-US" smtClean="0"/>
              <a:t>fghfn</a:t>
            </a:r>
          </a:p>
        </p:txBody>
      </p:sp>
      <p:sp>
        <p:nvSpPr>
          <p:cNvPr id="4200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2DD4D03-10E2-4E8E-8C75-F776F21F7EC6}" type="datetime1">
              <a:rPr lang="en-US">
                <a:solidFill>
                  <a:srgbClr val="000000"/>
                </a:solidFill>
              </a:rPr>
              <a:pPr/>
              <a:t>10/26/2015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200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200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45" tIns="45677" rIns="91345" bIns="4567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400">
                <a:solidFill>
                  <a:schemeClr val="tx1"/>
                </a:solidFill>
                <a:latin typeface="+mj-lt"/>
              </a:defRPr>
            </a:lvl1pPr>
          </a:lstStyle>
          <a:p>
            <a:fld id="{B70CAB13-37D7-4919-A74A-882E4DFDF0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transition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6730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3461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0197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6924"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550" indent="-3425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400" b="1">
          <a:solidFill>
            <a:srgbClr val="0000DC"/>
          </a:solidFill>
          <a:latin typeface="+mn-lt"/>
          <a:ea typeface="+mn-ea"/>
          <a:cs typeface="+mn-cs"/>
        </a:defRPr>
      </a:lvl1pPr>
      <a:lvl2pPr marL="742188" indent="-28545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2pPr>
      <a:lvl3pPr marL="1141828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3pPr>
      <a:lvl4pPr marL="1598559" indent="-228366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529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202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6875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5480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2212" indent="-2283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30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461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197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924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654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385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116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846" algn="l" defTabSz="9134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77724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788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50000"/>
              </a:spcBef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kern="1200">
              <a:ea typeface="+mn-ea"/>
              <a:cs typeface="+mn-cs"/>
            </a:endParaRP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kern="1200">
              <a:ea typeface="+mn-ea"/>
              <a:cs typeface="+mn-cs"/>
            </a:endParaRP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969696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Aft>
                <a:spcPct val="0"/>
              </a:spcAft>
            </a:pPr>
            <a:fld id="{B7FEA7E4-0BFC-4A51-983C-261F58D16BD1}" type="slidenum">
              <a:rPr lang="en-US" altLang="en-US" kern="1200">
                <a:ea typeface="+mn-ea"/>
                <a:cs typeface="+mn-cs"/>
              </a:rPr>
              <a:pPr fontAlgn="base">
                <a:spcAft>
                  <a:spcPct val="0"/>
                </a:spcAft>
              </a:pPr>
              <a:t>‹#›</a:t>
            </a:fld>
            <a:endParaRPr lang="en-US" altLang="en-US" kern="1200"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42875" y="1139825"/>
            <a:ext cx="8678863" cy="1349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0" y="1136650"/>
            <a:ext cx="158750" cy="266700"/>
          </a:xfrm>
          <a:custGeom>
            <a:avLst/>
            <a:gdLst>
              <a:gd name="connsiteX0" fmla="*/ 152400 w 158750"/>
              <a:gd name="connsiteY0" fmla="*/ 0 h 266700"/>
              <a:gd name="connsiteX1" fmla="*/ 0 w 158750"/>
              <a:gd name="connsiteY1" fmla="*/ 158750 h 266700"/>
              <a:gd name="connsiteX2" fmla="*/ 6350 w 158750"/>
              <a:gd name="connsiteY2" fmla="*/ 266700 h 266700"/>
              <a:gd name="connsiteX3" fmla="*/ 158750 w 158750"/>
              <a:gd name="connsiteY3" fmla="*/ 120650 h 266700"/>
              <a:gd name="connsiteX4" fmla="*/ 152400 w 158750"/>
              <a:gd name="connsiteY4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750" h="266700">
                <a:moveTo>
                  <a:pt x="152400" y="0"/>
                </a:moveTo>
                <a:lnTo>
                  <a:pt x="0" y="158750"/>
                </a:lnTo>
                <a:lnTo>
                  <a:pt x="6350" y="266700"/>
                </a:lnTo>
                <a:lnTo>
                  <a:pt x="158750" y="120650"/>
                </a:lnTo>
                <a:lnTo>
                  <a:pt x="1524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9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 kern="1200" spc="10">
          <a:solidFill>
            <a:schemeClr val="tx2"/>
          </a:solidFill>
          <a:latin typeface="Franklin Gothic Medium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Franklin Gothic Medium" panose="020B0603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Franklin Gothic Medium" panose="020B0603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Franklin Gothic Medium" panose="020B0603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Franklin Gothic Medium" panose="020B06030201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rgbClr val="006699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rgbClr val="006699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rgbClr val="006699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rgbClr val="006699"/>
          </a:solidFill>
          <a:latin typeface="Gill Sans MT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anose="05000000000000000000" pitchFamily="2" charset="2"/>
        <a:buChar char="§"/>
        <a:defRPr kumimoji="1" sz="2800" kern="1200">
          <a:solidFill>
            <a:schemeClr val="tx2"/>
          </a:solidFill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anose="05000000000000000000" pitchFamily="2" charset="2"/>
        <a:buChar char="§"/>
        <a:defRPr kumimoji="1" sz="2400" kern="1200">
          <a:solidFill>
            <a:schemeClr val="tx2"/>
          </a:solidFill>
          <a:latin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anose="05000000000000000000" pitchFamily="2" charset="2"/>
        <a:buChar char=""/>
        <a:defRPr kumimoji="1" sz="2000" kern="1200">
          <a:solidFill>
            <a:srgbClr val="8E736A"/>
          </a:solidFill>
          <a:latin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anose="05000000000000000000" pitchFamily="2" charset="2"/>
        <a:buChar char="s"/>
        <a:defRPr kumimoji="1" sz="2000" kern="1200">
          <a:solidFill>
            <a:srgbClr val="8E736A"/>
          </a:solidFill>
          <a:latin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anose="05000000000000000000" pitchFamily="2" charset="2"/>
        <a:buChar char=" "/>
        <a:defRPr kumimoji="1" sz="2000" kern="1200">
          <a:solidFill>
            <a:srgbClr val="8E736A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 "/>
        <a:defRPr kumimoji="1" sz="2000">
          <a:solidFill>
            <a:srgbClr val="0033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 "/>
        <a:defRPr kumimoji="1" sz="2000">
          <a:solidFill>
            <a:srgbClr val="0033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 "/>
        <a:defRPr kumimoji="1" sz="2000">
          <a:solidFill>
            <a:srgbClr val="0033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 "/>
        <a:defRPr kumimoji="1"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77800" y="152400"/>
            <a:ext cx="87757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825500"/>
            <a:ext cx="8750300" cy="546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jhbikjb</a:t>
            </a:r>
          </a:p>
          <a:p>
            <a:pPr lvl="1"/>
            <a:r>
              <a:rPr lang="en-US" altLang="en-US" smtClean="0"/>
              <a:t>erfer</a:t>
            </a:r>
          </a:p>
          <a:p>
            <a:pPr lvl="0"/>
            <a:r>
              <a:rPr lang="en-US" altLang="en-US" smtClean="0"/>
              <a:t>fghfn</a:t>
            </a:r>
          </a:p>
        </p:txBody>
      </p:sp>
      <p:sp>
        <p:nvSpPr>
          <p:cNvPr id="4200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2BCA505-2BF5-4D87-836E-4AA3282334BE}" type="datetime1">
              <a:rPr lang="en-US" altLang="en-US" kern="1200">
                <a:ea typeface="+mn-ea"/>
                <a:cs typeface="+mn-cs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10/26/2015</a:t>
            </a:fld>
            <a:endParaRPr lang="en-US" altLang="en-US" kern="1200">
              <a:ea typeface="+mn-ea"/>
              <a:cs typeface="+mn-cs"/>
            </a:endParaRPr>
          </a:p>
        </p:txBody>
      </p:sp>
      <p:sp>
        <p:nvSpPr>
          <p:cNvPr id="4200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kern="1200">
              <a:ea typeface="+mn-ea"/>
              <a:cs typeface="+mn-cs"/>
            </a:endParaRPr>
          </a:p>
        </p:txBody>
      </p:sp>
      <p:sp>
        <p:nvSpPr>
          <p:cNvPr id="4200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CC42BB7F-5D6A-4E9B-A117-9062E7FD26C6}" type="slidenum">
              <a:rPr lang="en-US" altLang="en-US" kern="1200">
                <a:ea typeface="+mn-ea"/>
                <a:cs typeface="+mn-cs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847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ransition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kern="1200">
          <a:solidFill>
            <a:srgbClr val="00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33CC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33CC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33CC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33CC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33CC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33CC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33CC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33CC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Data Acquisition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327705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Acquisition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all data necessary for the analysis task at hand</a:t>
            </a:r>
          </a:p>
          <a:p>
            <a:r>
              <a:rPr lang="en-US" dirty="0" smtClean="0"/>
              <a:t>Some data comes from inside the company</a:t>
            </a:r>
          </a:p>
          <a:p>
            <a:pPr lvl="1"/>
            <a:r>
              <a:rPr lang="en-US" dirty="0" smtClean="0"/>
              <a:t>Need to go and talk with various data owners and get data</a:t>
            </a:r>
          </a:p>
          <a:p>
            <a:pPr lvl="1"/>
            <a:r>
              <a:rPr lang="en-US" dirty="0" smtClean="0"/>
              <a:t>Difficult and time consuming</a:t>
            </a:r>
          </a:p>
          <a:p>
            <a:r>
              <a:rPr lang="en-US" dirty="0" smtClean="0"/>
              <a:t>Some data comes from outside the company</a:t>
            </a:r>
          </a:p>
          <a:p>
            <a:r>
              <a:rPr lang="en-US" dirty="0" smtClean="0"/>
              <a:t>Some companies have entire data acquisition team</a:t>
            </a:r>
          </a:p>
          <a:p>
            <a:r>
              <a:rPr lang="en-US" dirty="0" smtClean="0"/>
              <a:t>Consider buying the data instead of trying to find it</a:t>
            </a:r>
          </a:p>
          <a:p>
            <a:endParaRPr lang="en-US" dirty="0"/>
          </a:p>
          <a:p>
            <a:r>
              <a:rPr lang="en-US" dirty="0" smtClean="0"/>
              <a:t>Pulling data out of data sources (</a:t>
            </a:r>
            <a:r>
              <a:rPr lang="en-US" dirty="0" err="1" smtClean="0"/>
              <a:t>eg</a:t>
            </a:r>
            <a:r>
              <a:rPr lang="en-US" dirty="0" smtClean="0"/>
              <a:t> RDBMS) can be difficult from a technical viewpoint</a:t>
            </a:r>
          </a:p>
          <a:p>
            <a:pPr lvl="1"/>
            <a:r>
              <a:rPr lang="en-US" dirty="0" smtClean="0"/>
              <a:t>Do not confuse this problem with the data extraction problem we talk about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C95-2E17-43A5-93A4-07F0E7E5AD1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11079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Lake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</a:t>
            </a:r>
          </a:p>
          <a:p>
            <a:pPr lvl="1"/>
            <a:r>
              <a:rPr lang="en-US" dirty="0" smtClean="0"/>
              <a:t>Get only the data necessary for the current data analysis talk</a:t>
            </a:r>
          </a:p>
          <a:p>
            <a:pPr lvl="1"/>
            <a:r>
              <a:rPr lang="en-US" dirty="0" smtClean="0"/>
              <a:t>Then do the DS pipeline over that data</a:t>
            </a:r>
          </a:p>
          <a:p>
            <a:r>
              <a:rPr lang="en-US" dirty="0" smtClean="0"/>
              <a:t>Now</a:t>
            </a:r>
          </a:p>
          <a:p>
            <a:pPr lvl="1"/>
            <a:r>
              <a:rPr lang="en-US" dirty="0" smtClean="0"/>
              <a:t>Get all data in the company that you can get your hand on</a:t>
            </a:r>
          </a:p>
          <a:p>
            <a:pPr lvl="1"/>
            <a:r>
              <a:rPr lang="en-US" dirty="0" smtClean="0"/>
              <a:t>Dump all of it into a repository called data lake</a:t>
            </a:r>
          </a:p>
          <a:p>
            <a:pPr lvl="1"/>
            <a:r>
              <a:rPr lang="en-US" dirty="0" smtClean="0"/>
              <a:t>Often store this over HDFS</a:t>
            </a:r>
          </a:p>
          <a:p>
            <a:pPr lvl="1"/>
            <a:r>
              <a:rPr lang="en-US" dirty="0" smtClean="0"/>
              <a:t>Whoever wanting to do an analysis task will first go to the data lake</a:t>
            </a:r>
          </a:p>
          <a:p>
            <a:r>
              <a:rPr lang="en-US" dirty="0" smtClean="0"/>
              <a:t>Privacy/security issues are important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C95-2E17-43A5-93A4-07F0E7E5AD1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78631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72369" y="675357"/>
            <a:ext cx="8751887" cy="16891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Types of Extraction</a:t>
            </a:r>
            <a:endParaRPr lang="en-US" sz="3200" dirty="0"/>
          </a:p>
        </p:txBody>
      </p:sp>
    </p:spTree>
  </p:cSld>
  <p:clrMapOvr>
    <a:masterClrMapping/>
  </p:clrMapOvr>
  <p:transition advClick="0" advTm="480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Extraction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Extracting from template-based data</a:t>
            </a:r>
          </a:p>
          <a:p>
            <a:pPr lvl="1"/>
            <a:r>
              <a:rPr lang="en-US" dirty="0" smtClean="0"/>
              <a:t>An example on how this data is generated</a:t>
            </a:r>
          </a:p>
          <a:p>
            <a:pPr lvl="1"/>
            <a:r>
              <a:rPr lang="en-US" dirty="0" smtClean="0"/>
              <a:t>Querying on Amazon by filling in a form interface using </a:t>
            </a:r>
            <a:r>
              <a:rPr lang="en-US" dirty="0" err="1" smtClean="0"/>
              <a:t>Jignesh</a:t>
            </a:r>
            <a:r>
              <a:rPr lang="en-US" dirty="0" smtClean="0"/>
              <a:t> Patel</a:t>
            </a:r>
          </a:p>
          <a:p>
            <a:pPr lvl="1"/>
            <a:r>
              <a:rPr lang="en-US" dirty="0" smtClean="0"/>
              <a:t>The query goes to a database in the backend</a:t>
            </a:r>
          </a:p>
          <a:p>
            <a:pPr lvl="1"/>
            <a:r>
              <a:rPr lang="en-US" dirty="0" smtClean="0"/>
              <a:t>Database result is plugged into template-based pages</a:t>
            </a:r>
          </a:p>
          <a:p>
            <a:pPr lvl="1"/>
            <a:r>
              <a:rPr lang="en-US" dirty="0" smtClean="0"/>
              <a:t>This is called wrappers</a:t>
            </a:r>
          </a:p>
          <a:p>
            <a:r>
              <a:rPr lang="en-US" dirty="0" smtClean="0"/>
              <a:t>Extracting entities and relationships from textual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C95-2E17-43A5-93A4-07F0E7E5AD1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30517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63500"/>
            <a:ext cx="8902700" cy="10445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Wrappers</a:t>
            </a:r>
            <a:endParaRPr lang="en-US" dirty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915600E-19B7-4049-9463-E086204F328A}" type="slidenum">
              <a:rPr lang="en-US" altLang="en-US" sz="1000">
                <a:solidFill>
                  <a:srgbClr val="969696"/>
                </a:solidFill>
                <a:latin typeface="Arial" panose="020B0604020202020204" pitchFamily="34" charset="0"/>
              </a:rPr>
              <a:pPr/>
              <a:t>6</a:t>
            </a:fld>
            <a:endParaRPr lang="en-US" altLang="en-US" sz="10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35150"/>
            <a:ext cx="2363788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5" y="1835150"/>
            <a:ext cx="6310313" cy="310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370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from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63601"/>
            <a:ext cx="1905000" cy="457200"/>
          </a:xfrm>
        </p:spPr>
        <p:txBody>
          <a:bodyPr/>
          <a:lstStyle/>
          <a:p>
            <a:fld id="{80FCAC95-2E17-43A5-93A4-07F0E7E5AD13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88290"/>
              </p:ext>
            </p:extLst>
          </p:nvPr>
        </p:nvGraphicFramePr>
        <p:xfrm>
          <a:off x="228600" y="1522056"/>
          <a:ext cx="8831179" cy="381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7558"/>
                <a:gridCol w="3320716"/>
                <a:gridCol w="3392905"/>
              </a:tblGrid>
              <a:tr h="27275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Attribute</a:t>
                      </a:r>
                      <a:endParaRPr lang="en-US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Walmart Product</a:t>
                      </a:r>
                      <a:endParaRPr lang="en-US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Vendor Product</a:t>
                      </a:r>
                      <a:endParaRPr lang="en-US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45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</a:t>
                      </a:r>
                      <a:r>
                        <a:rPr lang="en-US" sz="1400" baseline="0" dirty="0" smtClean="0"/>
                        <a:t>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CHAMP Bluetooth Survival Solar Multi-Function Skybox with Emergency AM/FM NOAA Weather Radio (RCEP600WR)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CHAMP Bluetooth Survival Solar Multi-Function Skybox with Emergency AM/FM NOAA Weather Radio (RCEP600WR)</a:t>
                      </a:r>
                      <a:endParaRPr lang="en-US" sz="1400" dirty="0"/>
                    </a:p>
                  </a:txBody>
                  <a:tcPr/>
                </a:tc>
              </a:tr>
              <a:tr h="4545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 Short Description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BLTH SURVIVAL SKYBOX W WR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545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 Long Description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BLTH SURVIVAL SKYBOX W WR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BLTH SURVIVAL SKYBOX W WR</a:t>
                      </a:r>
                      <a:endParaRPr lang="en-US" sz="1400" dirty="0"/>
                    </a:p>
                  </a:txBody>
                  <a:tcPr/>
                </a:tc>
              </a:tr>
              <a:tr h="272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 Segment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kern="1200" dirty="0" smtClean="0">
                          <a:effectLst/>
                        </a:rPr>
                        <a:t>Electronics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kern="1200" dirty="0" smtClean="0">
                          <a:effectLst/>
                        </a:rPr>
                        <a:t>Electronics</a:t>
                      </a:r>
                      <a:endParaRPr lang="en-US" sz="1400" dirty="0"/>
                    </a:p>
                  </a:txBody>
                  <a:tcPr/>
                </a:tc>
              </a:tr>
              <a:tr h="272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CB Radios &amp; Scanners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Portable Radios</a:t>
                      </a:r>
                      <a:endParaRPr lang="en-US" sz="1400" dirty="0"/>
                    </a:p>
                  </a:txBody>
                  <a:tcPr/>
                </a:tc>
              </a:tr>
              <a:tr h="272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72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Actual 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72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0004447611732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 flipH="1" flipV="1">
            <a:off x="785611" y="5220379"/>
            <a:ext cx="257579" cy="33686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017990" y="5415104"/>
            <a:ext cx="6224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Unique product identifier (aka key in e-commerce industry) </a:t>
            </a:r>
          </a:p>
        </p:txBody>
      </p:sp>
    </p:spTree>
    <p:extLst>
      <p:ext uri="{BB962C8B-B14F-4D97-AF65-F5344CB8AC3E}">
        <p14:creationId xmlns:p14="http://schemas.microsoft.com/office/powerpoint/2010/main" val="40814435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from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AC95-2E17-43A5-93A4-07F0E7E5AD13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036934"/>
              </p:ext>
            </p:extLst>
          </p:nvPr>
        </p:nvGraphicFramePr>
        <p:xfrm>
          <a:off x="162426" y="1876604"/>
          <a:ext cx="8819147" cy="38575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3574"/>
                <a:gridCol w="3344779"/>
                <a:gridCol w="3350794"/>
              </a:tblGrid>
              <a:tr h="31380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Attribute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Walmart Product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Vendor Product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414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Product</a:t>
                      </a:r>
                      <a:r>
                        <a:rPr lang="en-US" sz="1200" baseline="0" dirty="0" smtClean="0"/>
                        <a:t> 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GreatShield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6FT Apple </a:t>
                      </a:r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MFi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Licensed Lightning Sync Charge Cable for Apple iPhone 6 6 Plus 5S 5C 5 iPad 4 Air Mini - </a:t>
                      </a:r>
                      <a:r>
                        <a:rPr lang="en-US" sz="12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GreatShield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6FT Apple </a:t>
                      </a:r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MFi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Licensed Lightning Sync Charge Cable for Apple iPhone 6 6 Plus 5S 5C 5 iPad 4 Air Mini - </a:t>
                      </a:r>
                      <a:r>
                        <a:rPr lang="en-US" sz="12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White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828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Product Short Description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GreatShield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6FT Apple </a:t>
                      </a:r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MFi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Licensed Lightning Sync Charge Cable for Apple iPhone 6 6 Plus 5S 5C 5 iPad 4 Air Mini -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Black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88493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Product Long Description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GreatShield</a:t>
                      </a: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Apple </a:t>
                      </a:r>
                      <a:r>
                        <a:rPr lang="en-US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MFi</a:t>
                      </a: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Licensed Lightning Charge &amp; Sync Cable</a:t>
                      </a:r>
                      <a:endParaRPr lang="en-US" sz="1200" b="0" dirty="0" smtClean="0">
                        <a:effectLst/>
                      </a:endParaRPr>
                    </a:p>
                    <a:p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USB 2.0 cable connects your iPhone, iPad, or iPod with Lightning 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GreatShield</a:t>
                      </a: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Apple </a:t>
                      </a:r>
                      <a:r>
                        <a:rPr lang="en-US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MFi</a:t>
                      </a: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Licensed Lightning Charge &amp; Sync Cable</a:t>
                      </a:r>
                      <a:endParaRPr lang="en-US" sz="1200" b="0" dirty="0" smtClean="0">
                        <a:effectLst/>
                      </a:endParaRPr>
                    </a:p>
                    <a:p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USB 2.0 cable connects your iPhone, iPad, or iPod with Lightning …</a:t>
                      </a:r>
                      <a:endParaRPr lang="en-US" sz="1200" dirty="0"/>
                    </a:p>
                  </a:txBody>
                  <a:tcPr/>
                </a:tc>
              </a:tr>
              <a:tr h="3138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Product Segment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u="none" strike="noStrike" kern="1200" dirty="0" smtClean="0">
                          <a:effectLst/>
                        </a:rPr>
                        <a:t>Electronics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u="none" strike="noStrike" kern="1200" dirty="0" smtClean="0">
                          <a:effectLst/>
                        </a:rPr>
                        <a:t>Electronics</a:t>
                      </a:r>
                      <a:endParaRPr lang="en-US" sz="1200" dirty="0"/>
                    </a:p>
                  </a:txBody>
                  <a:tcPr/>
                </a:tc>
              </a:tr>
              <a:tr h="3138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Product 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Cable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Connectors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Cable Connectors</a:t>
                      </a:r>
                      <a:endParaRPr lang="en-US" sz="1200" dirty="0"/>
                    </a:p>
                  </a:txBody>
                  <a:tcPr/>
                </a:tc>
              </a:tr>
              <a:tr h="31380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Brand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GreatShield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GreatShield</a:t>
                      </a:r>
                      <a:endParaRPr lang="en-US" sz="1200" dirty="0"/>
                    </a:p>
                  </a:txBody>
                  <a:tcPr/>
                </a:tc>
              </a:tr>
              <a:tr h="2949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Manufacturer Part Number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GS09055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67012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553200" y="5709453"/>
            <a:ext cx="1905000" cy="457200"/>
          </a:xfrm>
        </p:spPr>
        <p:txBody>
          <a:bodyPr/>
          <a:lstStyle/>
          <a:p>
            <a:fld id="{3DB986C4-2375-4ABD-9E09-755504177834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9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685800"/>
          </a:xfrm>
        </p:spPr>
        <p:txBody>
          <a:bodyPr/>
          <a:lstStyle/>
          <a:p>
            <a:r>
              <a:rPr lang="en-US" altLang="en-US" dirty="0" smtClean="0"/>
              <a:t>IE from Text</a:t>
            </a:r>
            <a:endParaRPr lang="en-US" altLang="en-US" dirty="0"/>
          </a:p>
        </p:txBody>
      </p:sp>
      <p:sp>
        <p:nvSpPr>
          <p:cNvPr id="2192388" name="Text Box 4"/>
          <p:cNvSpPr txBox="1">
            <a:spLocks noChangeArrowheads="1"/>
          </p:cNvSpPr>
          <p:nvPr/>
        </p:nvSpPr>
        <p:spPr bwMode="auto">
          <a:xfrm>
            <a:off x="114300" y="1229528"/>
            <a:ext cx="2986088" cy="5045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kern="1200">
                <a:latin typeface="Arial" panose="020B0604020202020204" pitchFamily="34" charset="0"/>
                <a:ea typeface="+mn-ea"/>
                <a:cs typeface="+mn-cs"/>
              </a:rPr>
              <a:t>For years, </a:t>
            </a:r>
            <a:r>
              <a:rPr lang="en-US" altLang="en-US" sz="1800" b="1" u="sng" kern="1200">
                <a:solidFill>
                  <a:srgbClr val="00CCFF"/>
                </a:solidFill>
                <a:latin typeface="Arial" panose="020B0604020202020204" pitchFamily="34" charset="0"/>
                <a:ea typeface="+mn-ea"/>
                <a:cs typeface="+mn-cs"/>
              </a:rPr>
              <a:t>Microsoft Corporation</a:t>
            </a:r>
            <a:r>
              <a:rPr lang="en-US" altLang="en-US" sz="1800" b="1" kern="120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altLang="en-US" sz="1800" b="1" u="sng" kern="1200">
                <a:solidFill>
                  <a:srgbClr val="FF3300"/>
                </a:solidFill>
                <a:latin typeface="Arial" panose="020B0604020202020204" pitchFamily="34" charset="0"/>
                <a:ea typeface="+mn-ea"/>
                <a:cs typeface="+mn-cs"/>
              </a:rPr>
              <a:t>CEO</a:t>
            </a:r>
            <a:r>
              <a:rPr lang="en-US" altLang="en-US" sz="1800" b="1" kern="120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altLang="en-US" sz="1800" b="1" u="sng" kern="120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Bill Gates</a:t>
            </a:r>
            <a:r>
              <a:rPr lang="en-US" altLang="en-US" sz="1800" b="1" kern="1200">
                <a:latin typeface="Arial" panose="020B0604020202020204" pitchFamily="34" charset="0"/>
                <a:ea typeface="+mn-ea"/>
                <a:cs typeface="+mn-cs"/>
              </a:rPr>
              <a:t> was against open source. But today he appears to have changed his mind. "We can be open source. We love the concept of shared source," said </a:t>
            </a:r>
            <a:r>
              <a:rPr lang="en-US" altLang="en-US" sz="1800" b="1" u="sng" kern="120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Bill Veghte</a:t>
            </a:r>
            <a:r>
              <a:rPr lang="en-US" altLang="en-US" sz="1800" b="1" kern="1200">
                <a:latin typeface="Arial" panose="020B0604020202020204" pitchFamily="34" charset="0"/>
                <a:ea typeface="+mn-ea"/>
                <a:cs typeface="+mn-cs"/>
              </a:rPr>
              <a:t>, a </a:t>
            </a:r>
            <a:r>
              <a:rPr lang="en-US" altLang="en-US" sz="1800" b="1" u="sng" kern="1200">
                <a:solidFill>
                  <a:srgbClr val="00CCFF"/>
                </a:solidFill>
                <a:latin typeface="Arial" panose="020B0604020202020204" pitchFamily="34" charset="0"/>
                <a:ea typeface="+mn-ea"/>
                <a:cs typeface="+mn-cs"/>
              </a:rPr>
              <a:t>Microsoft</a:t>
            </a:r>
            <a:r>
              <a:rPr lang="en-US" altLang="en-US" sz="1800" b="1" kern="120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altLang="en-US" sz="1800" b="1" u="sng" kern="1200">
                <a:solidFill>
                  <a:srgbClr val="FF3300"/>
                </a:solidFill>
                <a:latin typeface="Arial" panose="020B0604020202020204" pitchFamily="34" charset="0"/>
                <a:ea typeface="+mn-ea"/>
                <a:cs typeface="+mn-cs"/>
              </a:rPr>
              <a:t>VP</a:t>
            </a:r>
            <a:r>
              <a:rPr lang="en-US" altLang="en-US" sz="1800" b="1" kern="1200">
                <a:latin typeface="Arial" panose="020B0604020202020204" pitchFamily="34" charset="0"/>
                <a:ea typeface="+mn-ea"/>
                <a:cs typeface="+mn-cs"/>
              </a:rPr>
              <a:t>. "That's a super-important shift for us in terms of code access.“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 b="1" kern="1200">
              <a:latin typeface="Arial" panose="020B0604020202020204" pitchFamily="34" charset="0"/>
              <a:ea typeface="+mn-ea"/>
              <a:cs typeface="+mn-c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u="sng" kern="120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Richard Stallman</a:t>
            </a:r>
            <a:r>
              <a:rPr lang="en-US" altLang="en-US" sz="1800" b="1" kern="1200"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lang="en-US" altLang="en-US" sz="1800" b="1" u="sng" kern="1200">
                <a:solidFill>
                  <a:srgbClr val="FF3300"/>
                </a:solidFill>
                <a:latin typeface="Arial" panose="020B0604020202020204" pitchFamily="34" charset="0"/>
                <a:ea typeface="+mn-ea"/>
                <a:cs typeface="+mn-cs"/>
              </a:rPr>
              <a:t>founder</a:t>
            </a:r>
            <a:r>
              <a:rPr lang="en-US" altLang="en-US" sz="1800" b="1" kern="1200">
                <a:latin typeface="Arial" panose="020B0604020202020204" pitchFamily="34" charset="0"/>
                <a:ea typeface="+mn-ea"/>
                <a:cs typeface="+mn-cs"/>
              </a:rPr>
              <a:t> of the </a:t>
            </a:r>
            <a:r>
              <a:rPr lang="en-US" altLang="en-US" sz="1800" b="1" u="sng" kern="1200">
                <a:solidFill>
                  <a:srgbClr val="00CCFF"/>
                </a:solidFill>
                <a:latin typeface="Arial" panose="020B0604020202020204" pitchFamily="34" charset="0"/>
                <a:ea typeface="+mn-ea"/>
                <a:cs typeface="+mn-cs"/>
              </a:rPr>
              <a:t>Free Software Foundation</a:t>
            </a:r>
            <a:r>
              <a:rPr lang="en-US" altLang="en-US" sz="1800" b="1" kern="1200">
                <a:latin typeface="Arial" panose="020B0604020202020204" pitchFamily="34" charset="0"/>
                <a:ea typeface="+mn-ea"/>
                <a:cs typeface="+mn-cs"/>
              </a:rPr>
              <a:t>, countered saying…</a:t>
            </a:r>
          </a:p>
        </p:txBody>
      </p:sp>
      <p:sp>
        <p:nvSpPr>
          <p:cNvPr id="2192389" name="Text Box 5"/>
          <p:cNvSpPr txBox="1">
            <a:spLocks noChangeArrowheads="1"/>
          </p:cNvSpPr>
          <p:nvPr/>
        </p:nvSpPr>
        <p:spPr bwMode="auto">
          <a:xfrm>
            <a:off x="3340100" y="3182153"/>
            <a:ext cx="53721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u="sng" kern="1200">
                <a:latin typeface="Courier New" panose="02070309020205020404" pitchFamily="49" charset="0"/>
                <a:ea typeface="+mn-ea"/>
                <a:cs typeface="+mn-cs"/>
              </a:rPr>
              <a:t>Name              Title   Organization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kern="1200">
                <a:solidFill>
                  <a:srgbClr val="000099"/>
                </a:solidFill>
                <a:latin typeface="Courier New" panose="02070309020205020404" pitchFamily="49" charset="0"/>
                <a:ea typeface="+mn-ea"/>
                <a:cs typeface="+mn-cs"/>
              </a:rPr>
              <a:t>Bill Gates</a:t>
            </a:r>
            <a:r>
              <a:rPr lang="en-US" altLang="en-US" sz="1800" b="1" kern="1200">
                <a:latin typeface="Courier New" panose="02070309020205020404" pitchFamily="49" charset="0"/>
                <a:ea typeface="+mn-ea"/>
                <a:cs typeface="+mn-cs"/>
              </a:rPr>
              <a:t>        </a:t>
            </a:r>
            <a:r>
              <a:rPr lang="en-US" altLang="en-US" sz="1800" b="1" kern="1200">
                <a:solidFill>
                  <a:srgbClr val="FF3300"/>
                </a:solidFill>
                <a:latin typeface="Courier New" panose="02070309020205020404" pitchFamily="49" charset="0"/>
                <a:ea typeface="+mn-ea"/>
                <a:cs typeface="+mn-cs"/>
              </a:rPr>
              <a:t>CEO</a:t>
            </a:r>
            <a:r>
              <a:rPr lang="en-US" altLang="en-US" sz="1800" b="1" kern="1200">
                <a:latin typeface="Courier New" panose="02070309020205020404" pitchFamily="49" charset="0"/>
                <a:ea typeface="+mn-ea"/>
                <a:cs typeface="+mn-cs"/>
              </a:rPr>
              <a:t>      </a:t>
            </a:r>
            <a:r>
              <a:rPr lang="en-US" altLang="en-US" sz="1800" b="1" kern="1200">
                <a:solidFill>
                  <a:srgbClr val="00CCFF"/>
                </a:solidFill>
                <a:latin typeface="Courier New" panose="02070309020205020404" pitchFamily="49" charset="0"/>
                <a:ea typeface="+mn-ea"/>
                <a:cs typeface="+mn-cs"/>
              </a:rPr>
              <a:t>Microsoft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kern="1200">
                <a:solidFill>
                  <a:srgbClr val="000099"/>
                </a:solidFill>
                <a:latin typeface="Courier New" panose="02070309020205020404" pitchFamily="49" charset="0"/>
                <a:ea typeface="+mn-ea"/>
                <a:cs typeface="+mn-cs"/>
              </a:rPr>
              <a:t>Bill Veghte</a:t>
            </a:r>
            <a:r>
              <a:rPr lang="en-US" altLang="en-US" sz="1800" b="1" kern="1200">
                <a:latin typeface="Courier New" panose="02070309020205020404" pitchFamily="49" charset="0"/>
                <a:ea typeface="+mn-ea"/>
                <a:cs typeface="+mn-cs"/>
              </a:rPr>
              <a:t>       </a:t>
            </a:r>
            <a:r>
              <a:rPr lang="en-US" altLang="en-US" sz="1800" b="1" kern="1200">
                <a:solidFill>
                  <a:srgbClr val="FF3300"/>
                </a:solidFill>
                <a:latin typeface="Courier New" panose="02070309020205020404" pitchFamily="49" charset="0"/>
                <a:ea typeface="+mn-ea"/>
                <a:cs typeface="+mn-cs"/>
              </a:rPr>
              <a:t>VP</a:t>
            </a:r>
            <a:r>
              <a:rPr lang="en-US" altLang="en-US" sz="1800" b="1" kern="1200">
                <a:latin typeface="Courier New" panose="02070309020205020404" pitchFamily="49" charset="0"/>
                <a:ea typeface="+mn-ea"/>
                <a:cs typeface="+mn-cs"/>
              </a:rPr>
              <a:t>       </a:t>
            </a:r>
            <a:r>
              <a:rPr lang="en-US" altLang="en-US" sz="1800" b="1" kern="1200">
                <a:solidFill>
                  <a:srgbClr val="00CCFF"/>
                </a:solidFill>
                <a:latin typeface="Courier New" panose="02070309020205020404" pitchFamily="49" charset="0"/>
                <a:ea typeface="+mn-ea"/>
                <a:cs typeface="+mn-cs"/>
              </a:rPr>
              <a:t>Microsoft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kern="1200">
                <a:solidFill>
                  <a:srgbClr val="000099"/>
                </a:solidFill>
                <a:latin typeface="Courier New" panose="02070309020205020404" pitchFamily="49" charset="0"/>
                <a:ea typeface="+mn-ea"/>
                <a:cs typeface="+mn-cs"/>
              </a:rPr>
              <a:t>Richard Stallman</a:t>
            </a:r>
            <a:r>
              <a:rPr lang="en-US" altLang="en-US" sz="1800" b="1" kern="1200">
                <a:latin typeface="Courier New" panose="02070309020205020404" pitchFamily="49" charset="0"/>
                <a:ea typeface="+mn-ea"/>
                <a:cs typeface="+mn-cs"/>
              </a:rPr>
              <a:t>  </a:t>
            </a:r>
            <a:r>
              <a:rPr lang="en-US" altLang="en-US" sz="1800" b="1" kern="1200">
                <a:solidFill>
                  <a:srgbClr val="FF3300"/>
                </a:solidFill>
                <a:latin typeface="Courier New" panose="02070309020205020404" pitchFamily="49" charset="0"/>
                <a:ea typeface="+mn-ea"/>
                <a:cs typeface="+mn-cs"/>
              </a:rPr>
              <a:t>Founder</a:t>
            </a:r>
            <a:r>
              <a:rPr lang="en-US" altLang="en-US" sz="1800" b="1" kern="1200">
                <a:latin typeface="Courier New" panose="02070309020205020404" pitchFamily="49" charset="0"/>
                <a:ea typeface="+mn-ea"/>
                <a:cs typeface="+mn-cs"/>
              </a:rPr>
              <a:t>  </a:t>
            </a:r>
            <a:r>
              <a:rPr lang="en-US" altLang="en-US" sz="1800" b="1" kern="1200">
                <a:solidFill>
                  <a:srgbClr val="00CCFF"/>
                </a:solidFill>
                <a:latin typeface="Courier New" panose="02070309020205020404" pitchFamily="49" charset="0"/>
                <a:ea typeface="+mn-ea"/>
                <a:cs typeface="+mn-cs"/>
              </a:rPr>
              <a:t>Free Soft..</a:t>
            </a:r>
          </a:p>
        </p:txBody>
      </p:sp>
      <p:sp>
        <p:nvSpPr>
          <p:cNvPr id="2192390" name="Line 6"/>
          <p:cNvSpPr>
            <a:spLocks noChangeShapeType="1"/>
          </p:cNvSpPr>
          <p:nvPr/>
        </p:nvSpPr>
        <p:spPr bwMode="auto">
          <a:xfrm flipH="1">
            <a:off x="6438900" y="2520166"/>
            <a:ext cx="1778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kern="12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92391" name="Text Box 7"/>
          <p:cNvSpPr txBox="1">
            <a:spLocks noChangeArrowheads="1"/>
          </p:cNvSpPr>
          <p:nvPr/>
        </p:nvSpPr>
        <p:spPr bwMode="auto">
          <a:xfrm>
            <a:off x="3306763" y="2844016"/>
            <a:ext cx="2782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5710" rIns="0" bIns="45710">
            <a:spAutoFit/>
          </a:bodyPr>
          <a:lstStyle>
            <a:lvl1pPr defTabSz="522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522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522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522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522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522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522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522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522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800" b="1" kern="1200">
                <a:solidFill>
                  <a:srgbClr val="000000"/>
                </a:solidFill>
                <a:latin typeface="Arial" panose="020B0604020202020204" pitchFamily="34" charset="0"/>
                <a:ea typeface="Gulim" panose="020B0600000101010101" pitchFamily="34" charset="-127"/>
                <a:cs typeface="Times New Roman" panose="02020603050405020304" pitchFamily="18" charset="0"/>
              </a:rPr>
              <a:t> PEOPLE</a:t>
            </a:r>
          </a:p>
        </p:txBody>
      </p:sp>
      <p:sp>
        <p:nvSpPr>
          <p:cNvPr id="2192392" name="Rectangle 8"/>
          <p:cNvSpPr>
            <a:spLocks noChangeArrowheads="1"/>
          </p:cNvSpPr>
          <p:nvPr/>
        </p:nvSpPr>
        <p:spPr bwMode="auto">
          <a:xfrm>
            <a:off x="3303588" y="3163103"/>
            <a:ext cx="56134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kern="12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92393" name="Text Box 9"/>
          <p:cNvSpPr txBox="1">
            <a:spLocks noChangeArrowheads="1"/>
          </p:cNvSpPr>
          <p:nvPr/>
        </p:nvSpPr>
        <p:spPr bwMode="auto">
          <a:xfrm>
            <a:off x="4754563" y="1523216"/>
            <a:ext cx="366553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5710" rIns="0" bIns="45710">
            <a:spAutoFit/>
          </a:bodyPr>
          <a:lstStyle>
            <a:lvl1pPr defTabSz="522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522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522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522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5222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522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522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522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5222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200" b="1" kern="1200">
                <a:solidFill>
                  <a:srgbClr val="000000"/>
                </a:solidFill>
                <a:latin typeface="Arial" panose="020B0604020202020204" pitchFamily="34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800" b="1" kern="1200">
                <a:solidFill>
                  <a:srgbClr val="000000"/>
                </a:solidFill>
                <a:latin typeface="Arial" panose="020B0604020202020204" pitchFamily="34" charset="0"/>
                <a:ea typeface="Gulim" panose="020B0600000101010101" pitchFamily="34" charset="-127"/>
                <a:cs typeface="Times New Roman" panose="02020603050405020304" pitchFamily="18" charset="0"/>
              </a:rPr>
              <a:t>Select  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800" b="1" kern="1200">
                <a:solidFill>
                  <a:srgbClr val="000000"/>
                </a:solidFill>
                <a:latin typeface="Arial" panose="020B0604020202020204" pitchFamily="34" charset="0"/>
                <a:ea typeface="Gulim" panose="020B0600000101010101" pitchFamily="34" charset="-127"/>
                <a:cs typeface="Times New Roman" panose="02020603050405020304" pitchFamily="18" charset="0"/>
              </a:rPr>
              <a:t> From   PEOPLE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800" b="1" kern="1200">
                <a:solidFill>
                  <a:srgbClr val="000000"/>
                </a:solidFill>
                <a:latin typeface="Arial" panose="020B0604020202020204" pitchFamily="34" charset="0"/>
                <a:ea typeface="Gulim" panose="020B0600000101010101" pitchFamily="34" charset="-127"/>
                <a:cs typeface="Times New Roman" panose="02020603050405020304" pitchFamily="18" charset="0"/>
              </a:rPr>
              <a:t> Where Organization = ‘Microsoft’</a:t>
            </a:r>
          </a:p>
        </p:txBody>
      </p:sp>
      <p:sp>
        <p:nvSpPr>
          <p:cNvPr id="2192394" name="Line 10"/>
          <p:cNvSpPr>
            <a:spLocks noChangeShapeType="1"/>
          </p:cNvSpPr>
          <p:nvPr/>
        </p:nvSpPr>
        <p:spPr bwMode="auto">
          <a:xfrm flipH="1">
            <a:off x="5700713" y="4574391"/>
            <a:ext cx="214312" cy="506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kern="12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92395" name="Text Box 11"/>
          <p:cNvSpPr txBox="1">
            <a:spLocks noChangeArrowheads="1"/>
          </p:cNvSpPr>
          <p:nvPr/>
        </p:nvSpPr>
        <p:spPr bwMode="auto">
          <a:xfrm>
            <a:off x="63500" y="3664753"/>
            <a:ext cx="603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</a:pPr>
            <a:endParaRPr kumimoji="1" lang="en-US" altLang="en-US" sz="1400" kern="1200">
              <a:solidFill>
                <a:srgbClr val="000000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92396" name="Text Box 12"/>
          <p:cNvSpPr txBox="1">
            <a:spLocks noChangeArrowheads="1"/>
          </p:cNvSpPr>
          <p:nvPr/>
        </p:nvSpPr>
        <p:spPr bwMode="auto">
          <a:xfrm>
            <a:off x="3659188" y="5176053"/>
            <a:ext cx="2465387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</a:pPr>
            <a:r>
              <a:rPr lang="en-US" altLang="en-US" b="1" kern="1200">
                <a:solidFill>
                  <a:srgbClr val="000099"/>
                </a:solidFill>
                <a:latin typeface="Courier New" panose="02070309020205020404" pitchFamily="49" charset="0"/>
                <a:ea typeface="+mn-ea"/>
                <a:cs typeface="+mn-cs"/>
              </a:rPr>
              <a:t>Bill Gates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</a:pPr>
            <a:r>
              <a:rPr lang="en-US" altLang="en-US" b="1" kern="1200">
                <a:solidFill>
                  <a:srgbClr val="000099"/>
                </a:solidFill>
                <a:latin typeface="Courier New" panose="02070309020205020404" pitchFamily="49" charset="0"/>
                <a:ea typeface="+mn-ea"/>
                <a:cs typeface="+mn-cs"/>
              </a:rPr>
              <a:t>Bill Veghte</a:t>
            </a:r>
          </a:p>
        </p:txBody>
      </p:sp>
      <p:sp>
        <p:nvSpPr>
          <p:cNvPr id="2192397" name="AutoShape 13"/>
          <p:cNvSpPr>
            <a:spLocks noChangeArrowheads="1"/>
          </p:cNvSpPr>
          <p:nvPr/>
        </p:nvSpPr>
        <p:spPr bwMode="auto">
          <a:xfrm rot="2267637">
            <a:off x="3379788" y="2094716"/>
            <a:ext cx="419100" cy="393700"/>
          </a:xfrm>
          <a:prstGeom prst="rightArrow">
            <a:avLst>
              <a:gd name="adj1" fmla="val 50000"/>
              <a:gd name="adj2" fmla="val 26613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kern="12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92398" name="Text Box 14"/>
          <p:cNvSpPr txBox="1">
            <a:spLocks noChangeArrowheads="1"/>
          </p:cNvSpPr>
          <p:nvPr/>
        </p:nvSpPr>
        <p:spPr bwMode="auto">
          <a:xfrm>
            <a:off x="5435600" y="5922178"/>
            <a:ext cx="3708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6985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</a:rPr>
              <a:t>(from Cohen’s IE tutorial, 2003)</a:t>
            </a:r>
          </a:p>
        </p:txBody>
      </p:sp>
    </p:spTree>
    <p:extLst>
      <p:ext uri="{BB962C8B-B14F-4D97-AF65-F5344CB8AC3E}">
        <p14:creationId xmlns:p14="http://schemas.microsoft.com/office/powerpoint/2010/main" val="46778646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enstyle1">
  <a:themeElements>
    <a:clrScheme name="">
      <a:dk1>
        <a:srgbClr val="000000"/>
      </a:dk1>
      <a:lt1>
        <a:srgbClr val="FFFFFF"/>
      </a:lt1>
      <a:dk2>
        <a:srgbClr val="CBCBCB"/>
      </a:dk2>
      <a:lt2>
        <a:srgbClr val="FFFFFF"/>
      </a:lt2>
      <a:accent1>
        <a:srgbClr val="00CCFF"/>
      </a:accent1>
      <a:accent2>
        <a:srgbClr val="000099"/>
      </a:accent2>
      <a:accent3>
        <a:srgbClr val="FFFFFF"/>
      </a:accent3>
      <a:accent4>
        <a:srgbClr val="000000"/>
      </a:accent4>
      <a:accent5>
        <a:srgbClr val="AAE2FF"/>
      </a:accent5>
      <a:accent6>
        <a:srgbClr val="00008A"/>
      </a:accent6>
      <a:hlink>
        <a:srgbClr val="FF3300"/>
      </a:hlink>
      <a:folHlink>
        <a:srgbClr val="FF7C80"/>
      </a:folHlink>
    </a:clrScheme>
    <a:fontScheme name="orenstyle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sz="18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renstyle1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enstyle1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enstyle1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enstyle1">
  <a:themeElements>
    <a:clrScheme name="">
      <a:dk1>
        <a:srgbClr val="000000"/>
      </a:dk1>
      <a:lt1>
        <a:srgbClr val="FFFFFF"/>
      </a:lt1>
      <a:dk2>
        <a:srgbClr val="CBCBCB"/>
      </a:dk2>
      <a:lt2>
        <a:srgbClr val="FFFFFF"/>
      </a:lt2>
      <a:accent1>
        <a:srgbClr val="00CCFF"/>
      </a:accent1>
      <a:accent2>
        <a:srgbClr val="000099"/>
      </a:accent2>
      <a:accent3>
        <a:srgbClr val="FFFFFF"/>
      </a:accent3>
      <a:accent4>
        <a:srgbClr val="000000"/>
      </a:accent4>
      <a:accent5>
        <a:srgbClr val="AAE2FF"/>
      </a:accent5>
      <a:accent6>
        <a:srgbClr val="00008A"/>
      </a:accent6>
      <a:hlink>
        <a:srgbClr val="FF3300"/>
      </a:hlink>
      <a:folHlink>
        <a:srgbClr val="FF7C80"/>
      </a:folHlink>
    </a:clrScheme>
    <a:fontScheme name="orenstyle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sz="18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renstyle1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enstyle1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enstyle1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renstyle1">
  <a:themeElements>
    <a:clrScheme name="">
      <a:dk1>
        <a:srgbClr val="000000"/>
      </a:dk1>
      <a:lt1>
        <a:srgbClr val="FFFFFF"/>
      </a:lt1>
      <a:dk2>
        <a:srgbClr val="CBCBCB"/>
      </a:dk2>
      <a:lt2>
        <a:srgbClr val="FFFFFF"/>
      </a:lt2>
      <a:accent1>
        <a:srgbClr val="00CCFF"/>
      </a:accent1>
      <a:accent2>
        <a:srgbClr val="000099"/>
      </a:accent2>
      <a:accent3>
        <a:srgbClr val="FFFFFF"/>
      </a:accent3>
      <a:accent4>
        <a:srgbClr val="000000"/>
      </a:accent4>
      <a:accent5>
        <a:srgbClr val="AAE2FF"/>
      </a:accent5>
      <a:accent6>
        <a:srgbClr val="00008A"/>
      </a:accent6>
      <a:hlink>
        <a:srgbClr val="FF3300"/>
      </a:hlink>
      <a:folHlink>
        <a:srgbClr val="FF7C80"/>
      </a:folHlink>
    </a:clrScheme>
    <a:fontScheme name="orenstyle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sz="18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renstyle1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enstyle1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enstyle1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renstyle1">
  <a:themeElements>
    <a:clrScheme name="">
      <a:dk1>
        <a:srgbClr val="000000"/>
      </a:dk1>
      <a:lt1>
        <a:srgbClr val="FFFFFF"/>
      </a:lt1>
      <a:dk2>
        <a:srgbClr val="CBCBCB"/>
      </a:dk2>
      <a:lt2>
        <a:srgbClr val="FFFFFF"/>
      </a:lt2>
      <a:accent1>
        <a:srgbClr val="00CCFF"/>
      </a:accent1>
      <a:accent2>
        <a:srgbClr val="000099"/>
      </a:accent2>
      <a:accent3>
        <a:srgbClr val="FFFFFF"/>
      </a:accent3>
      <a:accent4>
        <a:srgbClr val="000000"/>
      </a:accent4>
      <a:accent5>
        <a:srgbClr val="AAE2FF"/>
      </a:accent5>
      <a:accent6>
        <a:srgbClr val="00008A"/>
      </a:accent6>
      <a:hlink>
        <a:srgbClr val="FF3300"/>
      </a:hlink>
      <a:folHlink>
        <a:srgbClr val="FF7C80"/>
      </a:folHlink>
    </a:clrScheme>
    <a:fontScheme name="orenstyle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sz="18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renstyle1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enstyle1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enstyle1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renstyle1">
  <a:themeElements>
    <a:clrScheme name="">
      <a:dk1>
        <a:srgbClr val="000000"/>
      </a:dk1>
      <a:lt1>
        <a:srgbClr val="FFFFFF"/>
      </a:lt1>
      <a:dk2>
        <a:srgbClr val="CBCBCB"/>
      </a:dk2>
      <a:lt2>
        <a:srgbClr val="FFFFFF"/>
      </a:lt2>
      <a:accent1>
        <a:srgbClr val="00CCFF"/>
      </a:accent1>
      <a:accent2>
        <a:srgbClr val="000099"/>
      </a:accent2>
      <a:accent3>
        <a:srgbClr val="FFFFFF"/>
      </a:accent3>
      <a:accent4>
        <a:srgbClr val="000000"/>
      </a:accent4>
      <a:accent5>
        <a:srgbClr val="AAE2FF"/>
      </a:accent5>
      <a:accent6>
        <a:srgbClr val="00008A"/>
      </a:accent6>
      <a:hlink>
        <a:srgbClr val="FF3300"/>
      </a:hlink>
      <a:folHlink>
        <a:srgbClr val="FF7C80"/>
      </a:folHlink>
    </a:clrScheme>
    <a:fontScheme name="orenstyle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sz="18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renstyle1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enstyle1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enstyle1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renstyle1">
  <a:themeElements>
    <a:clrScheme name="">
      <a:dk1>
        <a:srgbClr val="000000"/>
      </a:dk1>
      <a:lt1>
        <a:srgbClr val="FFFFFF"/>
      </a:lt1>
      <a:dk2>
        <a:srgbClr val="CBCBCB"/>
      </a:dk2>
      <a:lt2>
        <a:srgbClr val="FFFFFF"/>
      </a:lt2>
      <a:accent1>
        <a:srgbClr val="00CCFF"/>
      </a:accent1>
      <a:accent2>
        <a:srgbClr val="000099"/>
      </a:accent2>
      <a:accent3>
        <a:srgbClr val="FFFFFF"/>
      </a:accent3>
      <a:accent4>
        <a:srgbClr val="000000"/>
      </a:accent4>
      <a:accent5>
        <a:srgbClr val="AAE2FF"/>
      </a:accent5>
      <a:accent6>
        <a:srgbClr val="00008A"/>
      </a:accent6>
      <a:hlink>
        <a:srgbClr val="FF3300"/>
      </a:hlink>
      <a:folHlink>
        <a:srgbClr val="FF7C80"/>
      </a:folHlink>
    </a:clrScheme>
    <a:fontScheme name="orenstyle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–"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sz="18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renstyle1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enstyle1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enstyle1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dibook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Zack's Standard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algn="l">
          <a:defRPr sz="2400" dirty="0"/>
        </a:defPPr>
      </a:lstStyle>
    </a:txDef>
  </a:objectDefaults>
  <a:extraClrSchemeLst>
    <a:extraClrScheme>
      <a:clrScheme name="Zack's Standard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ck's Standard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ck's Standard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ck's Standard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ck's Standard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ck's Standard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ck's Standard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orenstyle1">
  <a:themeElements>
    <a:clrScheme name="">
      <a:dk1>
        <a:srgbClr val="000000"/>
      </a:dk1>
      <a:lt1>
        <a:srgbClr val="FFFFFF"/>
      </a:lt1>
      <a:dk2>
        <a:srgbClr val="CBCBCB"/>
      </a:dk2>
      <a:lt2>
        <a:srgbClr val="FFFFFF"/>
      </a:lt2>
      <a:accent1>
        <a:srgbClr val="00CCFF"/>
      </a:accent1>
      <a:accent2>
        <a:srgbClr val="000099"/>
      </a:accent2>
      <a:accent3>
        <a:srgbClr val="FFFFFF"/>
      </a:accent3>
      <a:accent4>
        <a:srgbClr val="000000"/>
      </a:accent4>
      <a:accent5>
        <a:srgbClr val="AAE2FF"/>
      </a:accent5>
      <a:accent6>
        <a:srgbClr val="00008A"/>
      </a:accent6>
      <a:hlink>
        <a:srgbClr val="FF3300"/>
      </a:hlink>
      <a:folHlink>
        <a:srgbClr val="FF7C80"/>
      </a:folHlink>
    </a:clrScheme>
    <a:fontScheme name="orenstyle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66"/>
        </a:solidFill>
        <a:ln w="6985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66"/>
        </a:solidFill>
        <a:ln w="6985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renstyle1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enstyle1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enstyle1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enstyle1 1">
    <a:dk1>
      <a:srgbClr val="000000"/>
    </a:dk1>
    <a:lt1>
      <a:srgbClr val="FFFFFF"/>
    </a:lt1>
    <a:dk2>
      <a:srgbClr val="0066CC"/>
    </a:dk2>
    <a:lt2>
      <a:srgbClr val="CBCBCB"/>
    </a:lt2>
    <a:accent1>
      <a:srgbClr val="00CCFF"/>
    </a:accent1>
    <a:accent2>
      <a:srgbClr val="00FFCC"/>
    </a:accent2>
    <a:accent3>
      <a:srgbClr val="AAB8E2"/>
    </a:accent3>
    <a:accent4>
      <a:srgbClr val="DADADA"/>
    </a:accent4>
    <a:accent5>
      <a:srgbClr val="AAE2FF"/>
    </a:accent5>
    <a:accent6>
      <a:srgbClr val="00E7B9"/>
    </a:accent6>
    <a:hlink>
      <a:srgbClr val="FF3300"/>
    </a:hlink>
    <a:folHlink>
      <a:srgbClr val="FF7C80"/>
    </a:folHlink>
  </a:clrScheme>
</a:themeOverride>
</file>

<file path=ppt/theme/themeOverride2.xml><?xml version="1.0" encoding="utf-8"?>
<a:themeOverride xmlns:a="http://schemas.openxmlformats.org/drawingml/2006/main">
  <a:clrScheme name="orenstyle1 1">
    <a:dk1>
      <a:srgbClr val="000000"/>
    </a:dk1>
    <a:lt1>
      <a:srgbClr val="FFFFFF"/>
    </a:lt1>
    <a:dk2>
      <a:srgbClr val="0066CC"/>
    </a:dk2>
    <a:lt2>
      <a:srgbClr val="CBCBCB"/>
    </a:lt2>
    <a:accent1>
      <a:srgbClr val="00CCFF"/>
    </a:accent1>
    <a:accent2>
      <a:srgbClr val="00FFCC"/>
    </a:accent2>
    <a:accent3>
      <a:srgbClr val="AAB8E2"/>
    </a:accent3>
    <a:accent4>
      <a:srgbClr val="DADADA"/>
    </a:accent4>
    <a:accent5>
      <a:srgbClr val="AAE2FF"/>
    </a:accent5>
    <a:accent6>
      <a:srgbClr val="00E7B9"/>
    </a:accent6>
    <a:hlink>
      <a:srgbClr val="FF3300"/>
    </a:hlink>
    <a:folHlink>
      <a:srgbClr val="FF7C80"/>
    </a:folHlink>
  </a:clrScheme>
</a:themeOverride>
</file>

<file path=ppt/theme/themeOverride3.xml><?xml version="1.0" encoding="utf-8"?>
<a:themeOverride xmlns:a="http://schemas.openxmlformats.org/drawingml/2006/main">
  <a:clrScheme name="orenstyle1 1">
    <a:dk1>
      <a:srgbClr val="000000"/>
    </a:dk1>
    <a:lt1>
      <a:srgbClr val="FFFFFF"/>
    </a:lt1>
    <a:dk2>
      <a:srgbClr val="0066CC"/>
    </a:dk2>
    <a:lt2>
      <a:srgbClr val="CBCBCB"/>
    </a:lt2>
    <a:accent1>
      <a:srgbClr val="00CCFF"/>
    </a:accent1>
    <a:accent2>
      <a:srgbClr val="00FFCC"/>
    </a:accent2>
    <a:accent3>
      <a:srgbClr val="AAB8E2"/>
    </a:accent3>
    <a:accent4>
      <a:srgbClr val="DADADA"/>
    </a:accent4>
    <a:accent5>
      <a:srgbClr val="AAE2FF"/>
    </a:accent5>
    <a:accent6>
      <a:srgbClr val="00E7B9"/>
    </a:accent6>
    <a:hlink>
      <a:srgbClr val="FF3300"/>
    </a:hlink>
    <a:folHlink>
      <a:srgbClr val="FF7C80"/>
    </a:folHlink>
  </a:clrScheme>
</a:themeOverride>
</file>

<file path=ppt/theme/themeOverride4.xml><?xml version="1.0" encoding="utf-8"?>
<a:themeOverride xmlns:a="http://schemas.openxmlformats.org/drawingml/2006/main">
  <a:clrScheme name="orenstyle1 1">
    <a:dk1>
      <a:srgbClr val="000000"/>
    </a:dk1>
    <a:lt1>
      <a:srgbClr val="FFFFFF"/>
    </a:lt1>
    <a:dk2>
      <a:srgbClr val="0066CC"/>
    </a:dk2>
    <a:lt2>
      <a:srgbClr val="CBCBCB"/>
    </a:lt2>
    <a:accent1>
      <a:srgbClr val="00CCFF"/>
    </a:accent1>
    <a:accent2>
      <a:srgbClr val="00FFCC"/>
    </a:accent2>
    <a:accent3>
      <a:srgbClr val="AAB8E2"/>
    </a:accent3>
    <a:accent4>
      <a:srgbClr val="DADADA"/>
    </a:accent4>
    <a:accent5>
      <a:srgbClr val="AAE2FF"/>
    </a:accent5>
    <a:accent6>
      <a:srgbClr val="00E7B9"/>
    </a:accent6>
    <a:hlink>
      <a:srgbClr val="FF3300"/>
    </a:hlink>
    <a:folHlink>
      <a:srgbClr val="FF7C80"/>
    </a:folHlink>
  </a:clrScheme>
</a:themeOverride>
</file>

<file path=ppt/theme/themeOverride5.xml><?xml version="1.0" encoding="utf-8"?>
<a:themeOverride xmlns:a="http://schemas.openxmlformats.org/drawingml/2006/main">
  <a:clrScheme name="orenstyle1 1">
    <a:dk1>
      <a:srgbClr val="000000"/>
    </a:dk1>
    <a:lt1>
      <a:srgbClr val="FFFFFF"/>
    </a:lt1>
    <a:dk2>
      <a:srgbClr val="0066CC"/>
    </a:dk2>
    <a:lt2>
      <a:srgbClr val="CBCBCB"/>
    </a:lt2>
    <a:accent1>
      <a:srgbClr val="00CCFF"/>
    </a:accent1>
    <a:accent2>
      <a:srgbClr val="00FFCC"/>
    </a:accent2>
    <a:accent3>
      <a:srgbClr val="AAB8E2"/>
    </a:accent3>
    <a:accent4>
      <a:srgbClr val="DADADA"/>
    </a:accent4>
    <a:accent5>
      <a:srgbClr val="AAE2FF"/>
    </a:accent5>
    <a:accent6>
      <a:srgbClr val="00E7B9"/>
    </a:accent6>
    <a:hlink>
      <a:srgbClr val="FF3300"/>
    </a:hlink>
    <a:folHlink>
      <a:srgbClr val="FF7C80"/>
    </a:folHlink>
  </a:clrScheme>
</a:themeOverride>
</file>

<file path=ppt/theme/themeOverride6.xml><?xml version="1.0" encoding="utf-8"?>
<a:themeOverride xmlns:a="http://schemas.openxmlformats.org/drawingml/2006/main">
  <a:clrScheme name="orenstyle1 1">
    <a:dk1>
      <a:srgbClr val="000000"/>
    </a:dk1>
    <a:lt1>
      <a:srgbClr val="FFFFFF"/>
    </a:lt1>
    <a:dk2>
      <a:srgbClr val="0066CC"/>
    </a:dk2>
    <a:lt2>
      <a:srgbClr val="CBCBCB"/>
    </a:lt2>
    <a:accent1>
      <a:srgbClr val="00CCFF"/>
    </a:accent1>
    <a:accent2>
      <a:srgbClr val="00FFCC"/>
    </a:accent2>
    <a:accent3>
      <a:srgbClr val="AAB8E2"/>
    </a:accent3>
    <a:accent4>
      <a:srgbClr val="DADADA"/>
    </a:accent4>
    <a:accent5>
      <a:srgbClr val="AAE2FF"/>
    </a:accent5>
    <a:accent6>
      <a:srgbClr val="00E7B9"/>
    </a:accent6>
    <a:hlink>
      <a:srgbClr val="FF3300"/>
    </a:hlink>
    <a:folHlink>
      <a:srgbClr val="FF7C80"/>
    </a:folHlink>
  </a:clrScheme>
</a:themeOverride>
</file>

<file path=ppt/theme/themeOverride7.xml><?xml version="1.0" encoding="utf-8"?>
<a:themeOverride xmlns:a="http://schemas.openxmlformats.org/drawingml/2006/main">
  <a:clrScheme name="orenstyle1 1">
    <a:dk1>
      <a:srgbClr val="000000"/>
    </a:dk1>
    <a:lt1>
      <a:srgbClr val="FFFFFF"/>
    </a:lt1>
    <a:dk2>
      <a:srgbClr val="0066CC"/>
    </a:dk2>
    <a:lt2>
      <a:srgbClr val="CBCBCB"/>
    </a:lt2>
    <a:accent1>
      <a:srgbClr val="00CCFF"/>
    </a:accent1>
    <a:accent2>
      <a:srgbClr val="00FFCC"/>
    </a:accent2>
    <a:accent3>
      <a:srgbClr val="AAB8E2"/>
    </a:accent3>
    <a:accent4>
      <a:srgbClr val="DADADA"/>
    </a:accent4>
    <a:accent5>
      <a:srgbClr val="AAE2FF"/>
    </a:accent5>
    <a:accent6>
      <a:srgbClr val="00E7B9"/>
    </a:accent6>
    <a:hlink>
      <a:srgbClr val="FF3300"/>
    </a:hlink>
    <a:folHlink>
      <a:srgbClr val="FF7C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7189</TotalTime>
  <Words>636</Words>
  <Application>Microsoft Office PowerPoint</Application>
  <PresentationFormat>On-screen Show (4:3)</PresentationFormat>
  <Paragraphs>111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9</vt:i4>
      </vt:variant>
    </vt:vector>
  </HeadingPairs>
  <TitlesOfParts>
    <vt:vector size="25" baseType="lpstr">
      <vt:lpstr>Gulim</vt:lpstr>
      <vt:lpstr>Arial</vt:lpstr>
      <vt:lpstr>Calibri</vt:lpstr>
      <vt:lpstr>Courier New</vt:lpstr>
      <vt:lpstr>Franklin Gothic Medium</vt:lpstr>
      <vt:lpstr>Gill Sans MT</vt:lpstr>
      <vt:lpstr>Times New Roman</vt:lpstr>
      <vt:lpstr>Wingdings</vt:lpstr>
      <vt:lpstr>orenstyle1</vt:lpstr>
      <vt:lpstr>1_orenstyle1</vt:lpstr>
      <vt:lpstr>2_orenstyle1</vt:lpstr>
      <vt:lpstr>3_orenstyle1</vt:lpstr>
      <vt:lpstr>4_orenstyle1</vt:lpstr>
      <vt:lpstr>5_orenstyle1</vt:lpstr>
      <vt:lpstr>dibook</vt:lpstr>
      <vt:lpstr>6_orenstyle1</vt:lpstr>
      <vt:lpstr>Data Acquisition</vt:lpstr>
      <vt:lpstr>Data Acquisition</vt:lpstr>
      <vt:lpstr>Data Lake</vt:lpstr>
      <vt:lpstr>Types of Extraction</vt:lpstr>
      <vt:lpstr>Two Types of Extraction</vt:lpstr>
      <vt:lpstr>Wrappers</vt:lpstr>
      <vt:lpstr>IE from Text</vt:lpstr>
      <vt:lpstr>IE from Text</vt:lpstr>
      <vt:lpstr>IE from Text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 Hands-Off Crowdsourcing: Crowdsourced Entity Matching for the Masses</dc:title>
  <dc:creator>cgokhale</dc:creator>
  <cp:lastModifiedBy>AnHai Doan</cp:lastModifiedBy>
  <cp:revision>1306</cp:revision>
  <dcterms:modified xsi:type="dcterms:W3CDTF">2015-10-26T07:11:21Z</dcterms:modified>
</cp:coreProperties>
</file>