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  <p:sldMasterId id="2147483673" r:id="rId2"/>
  </p:sldMasterIdLst>
  <p:notesMasterIdLst>
    <p:notesMasterId r:id="rId17"/>
  </p:notesMasterIdLst>
  <p:handoutMasterIdLst>
    <p:handoutMasterId r:id="rId18"/>
  </p:handoutMasterIdLst>
  <p:sldIdLst>
    <p:sldId id="657" r:id="rId3"/>
    <p:sldId id="658" r:id="rId4"/>
    <p:sldId id="659" r:id="rId5"/>
    <p:sldId id="660" r:id="rId6"/>
    <p:sldId id="664" r:id="rId7"/>
    <p:sldId id="661" r:id="rId8"/>
    <p:sldId id="662" r:id="rId9"/>
    <p:sldId id="663" r:id="rId10"/>
    <p:sldId id="666" r:id="rId11"/>
    <p:sldId id="668" r:id="rId12"/>
    <p:sldId id="669" r:id="rId13"/>
    <p:sldId id="670" r:id="rId14"/>
    <p:sldId id="667" r:id="rId15"/>
    <p:sldId id="671" r:id="rId16"/>
  </p:sldIdLst>
  <p:sldSz cx="11887200" cy="8229600"/>
  <p:notesSz cx="6940550" cy="90805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lr>
        <a:schemeClr val="accent2"/>
      </a:buClr>
      <a:buChar char="–"/>
      <a:defRPr kumimoji="1" sz="2000" kern="1200">
        <a:solidFill>
          <a:schemeClr val="hlink"/>
        </a:solidFill>
        <a:latin typeface="Arial" charset="0"/>
        <a:ea typeface="+mn-ea"/>
        <a:cs typeface="+mn-cs"/>
      </a:defRPr>
    </a:lvl1pPr>
    <a:lvl2pPr marL="456918" algn="l" rtl="0" eaLnBrk="0" fontAlgn="base" hangingPunct="0">
      <a:spcBef>
        <a:spcPct val="20000"/>
      </a:spcBef>
      <a:spcAft>
        <a:spcPct val="0"/>
      </a:spcAft>
      <a:buClr>
        <a:schemeClr val="accent2"/>
      </a:buClr>
      <a:buChar char="–"/>
      <a:defRPr kumimoji="1" sz="2000" kern="1200">
        <a:solidFill>
          <a:schemeClr val="hlink"/>
        </a:solidFill>
        <a:latin typeface="Arial" charset="0"/>
        <a:ea typeface="+mn-ea"/>
        <a:cs typeface="+mn-cs"/>
      </a:defRPr>
    </a:lvl2pPr>
    <a:lvl3pPr marL="913838" algn="l" rtl="0" eaLnBrk="0" fontAlgn="base" hangingPunct="0">
      <a:spcBef>
        <a:spcPct val="20000"/>
      </a:spcBef>
      <a:spcAft>
        <a:spcPct val="0"/>
      </a:spcAft>
      <a:buClr>
        <a:schemeClr val="accent2"/>
      </a:buClr>
      <a:buChar char="–"/>
      <a:defRPr kumimoji="1" sz="2000" kern="1200">
        <a:solidFill>
          <a:schemeClr val="hlink"/>
        </a:solidFill>
        <a:latin typeface="Arial" charset="0"/>
        <a:ea typeface="+mn-ea"/>
        <a:cs typeface="+mn-cs"/>
      </a:defRPr>
    </a:lvl3pPr>
    <a:lvl4pPr marL="1370756" algn="l" rtl="0" eaLnBrk="0" fontAlgn="base" hangingPunct="0">
      <a:spcBef>
        <a:spcPct val="20000"/>
      </a:spcBef>
      <a:spcAft>
        <a:spcPct val="0"/>
      </a:spcAft>
      <a:buClr>
        <a:schemeClr val="accent2"/>
      </a:buClr>
      <a:buChar char="–"/>
      <a:defRPr kumimoji="1" sz="2000" kern="1200">
        <a:solidFill>
          <a:schemeClr val="hlink"/>
        </a:solidFill>
        <a:latin typeface="Arial" charset="0"/>
        <a:ea typeface="+mn-ea"/>
        <a:cs typeface="+mn-cs"/>
      </a:defRPr>
    </a:lvl4pPr>
    <a:lvl5pPr marL="1827676" algn="l" rtl="0" eaLnBrk="0" fontAlgn="base" hangingPunct="0">
      <a:spcBef>
        <a:spcPct val="20000"/>
      </a:spcBef>
      <a:spcAft>
        <a:spcPct val="0"/>
      </a:spcAft>
      <a:buClr>
        <a:schemeClr val="accent2"/>
      </a:buClr>
      <a:buChar char="–"/>
      <a:defRPr kumimoji="1" sz="2000" kern="1200">
        <a:solidFill>
          <a:schemeClr val="hlink"/>
        </a:solidFill>
        <a:latin typeface="Arial" charset="0"/>
        <a:ea typeface="+mn-ea"/>
        <a:cs typeface="+mn-cs"/>
      </a:defRPr>
    </a:lvl5pPr>
    <a:lvl6pPr marL="2284592" algn="l" defTabSz="913838" rtl="0" eaLnBrk="1" latinLnBrk="0" hangingPunct="1">
      <a:defRPr kumimoji="1" sz="2000" kern="1200">
        <a:solidFill>
          <a:schemeClr val="hlink"/>
        </a:solidFill>
        <a:latin typeface="Arial" charset="0"/>
        <a:ea typeface="+mn-ea"/>
        <a:cs typeface="+mn-cs"/>
      </a:defRPr>
    </a:lvl6pPr>
    <a:lvl7pPr marL="2741510" algn="l" defTabSz="913838" rtl="0" eaLnBrk="1" latinLnBrk="0" hangingPunct="1">
      <a:defRPr kumimoji="1" sz="2000" kern="1200">
        <a:solidFill>
          <a:schemeClr val="hlink"/>
        </a:solidFill>
        <a:latin typeface="Arial" charset="0"/>
        <a:ea typeface="+mn-ea"/>
        <a:cs typeface="+mn-cs"/>
      </a:defRPr>
    </a:lvl7pPr>
    <a:lvl8pPr marL="3198429" algn="l" defTabSz="913838" rtl="0" eaLnBrk="1" latinLnBrk="0" hangingPunct="1">
      <a:defRPr kumimoji="1" sz="2000" kern="1200">
        <a:solidFill>
          <a:schemeClr val="hlink"/>
        </a:solidFill>
        <a:latin typeface="Arial" charset="0"/>
        <a:ea typeface="+mn-ea"/>
        <a:cs typeface="+mn-cs"/>
      </a:defRPr>
    </a:lvl8pPr>
    <a:lvl9pPr marL="3655346" algn="l" defTabSz="913838" rtl="0" eaLnBrk="1" latinLnBrk="0" hangingPunct="1">
      <a:defRPr kumimoji="1" sz="20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83">
          <p15:clr>
            <a:srgbClr val="A4A3A4"/>
          </p15:clr>
        </p15:guide>
        <p15:guide id="2" pos="74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0">
          <p15:clr>
            <a:srgbClr val="A4A3A4"/>
          </p15:clr>
        </p15:guide>
        <p15:guide id="2" pos="218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DC"/>
    <a:srgbClr val="FFFFCC"/>
    <a:srgbClr val="FFFF99"/>
    <a:srgbClr val="990099"/>
    <a:srgbClr val="000000"/>
    <a:srgbClr val="478E16"/>
    <a:srgbClr val="CC3300"/>
    <a:srgbClr val="333300"/>
    <a:srgbClr val="CBC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84337" autoAdjust="0"/>
  </p:normalViewPr>
  <p:slideViewPr>
    <p:cSldViewPr snapToGrid="0">
      <p:cViewPr>
        <p:scale>
          <a:sx n="75" d="100"/>
          <a:sy n="75" d="100"/>
        </p:scale>
        <p:origin x="1336" y="488"/>
      </p:cViewPr>
      <p:guideLst>
        <p:guide orient="horz" pos="5183"/>
        <p:guide pos="7487"/>
      </p:guideLst>
    </p:cSldViewPr>
  </p:slideViewPr>
  <p:outlineViewPr>
    <p:cViewPr>
      <p:scale>
        <a:sx n="33" d="100"/>
        <a:sy n="33" d="100"/>
      </p:scale>
      <p:origin x="259" y="1479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2" d="100"/>
        <a:sy n="192" d="100"/>
      </p:scale>
      <p:origin x="0" y="-8340"/>
    </p:cViewPr>
  </p:sorterViewPr>
  <p:notesViewPr>
    <p:cSldViewPr snapToGrid="0">
      <p:cViewPr>
        <p:scale>
          <a:sx n="100" d="100"/>
          <a:sy n="100" d="100"/>
        </p:scale>
        <p:origin x="-1548" y="990"/>
      </p:cViewPr>
      <p:guideLst>
        <p:guide orient="horz" pos="2860"/>
        <p:guide pos="218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32" tIns="44917" rIns="89832" bIns="44917" numCol="1" anchor="t" anchorCtr="0" compatLnSpc="1">
            <a:prstTxWarp prst="textNoShape">
              <a:avLst/>
            </a:prstTxWarp>
          </a:bodyPr>
          <a:lstStyle>
            <a:lvl1pPr defTabSz="900113"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3825" y="0"/>
            <a:ext cx="30257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32" tIns="44917" rIns="89832" bIns="44917" numCol="1" anchor="t" anchorCtr="0" compatLnSpc="1">
            <a:prstTxWarp prst="textNoShape">
              <a:avLst/>
            </a:prstTxWarp>
          </a:bodyPr>
          <a:lstStyle>
            <a:lvl1pPr algn="r" defTabSz="900113"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47113"/>
            <a:ext cx="30257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32" tIns="44917" rIns="89832" bIns="44917" numCol="1" anchor="b" anchorCtr="0" compatLnSpc="1">
            <a:prstTxWarp prst="textNoShape">
              <a:avLst/>
            </a:prstTxWarp>
          </a:bodyPr>
          <a:lstStyle>
            <a:lvl1pPr defTabSz="900113"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3825" y="8647113"/>
            <a:ext cx="30257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32" tIns="44917" rIns="89832" bIns="44917" numCol="1" anchor="b" anchorCtr="0" compatLnSpc="1">
            <a:prstTxWarp prst="textNoShape">
              <a:avLst/>
            </a:prstTxWarp>
          </a:bodyPr>
          <a:lstStyle>
            <a:lvl1pPr algn="r" defTabSz="900113"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E6A2AE57-3BED-486F-A398-FE2BC0F122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07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47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9845" tIns="44924" rIns="89845" bIns="44924" numCol="1" anchor="t" anchorCtr="0" compatLnSpc="1">
            <a:prstTxWarp prst="textNoShape">
              <a:avLst/>
            </a:prstTxWarp>
          </a:bodyPr>
          <a:lstStyle>
            <a:lvl1pPr defTabSz="900113"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427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33825" y="0"/>
            <a:ext cx="3025775" cy="447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9845" tIns="44924" rIns="89845" bIns="44924" numCol="1" anchor="t" anchorCtr="0" compatLnSpc="1">
            <a:prstTxWarp prst="textNoShape">
              <a:avLst/>
            </a:prstTxWarp>
          </a:bodyPr>
          <a:lstStyle>
            <a:lvl1pPr algn="r" defTabSz="900113"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427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5200" y="671513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324350"/>
            <a:ext cx="5143500" cy="40989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9845" tIns="44924" rIns="89845" bIns="449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27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47113"/>
            <a:ext cx="3025775" cy="447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9845" tIns="44924" rIns="89845" bIns="44924" numCol="1" anchor="b" anchorCtr="0" compatLnSpc="1">
            <a:prstTxWarp prst="textNoShape">
              <a:avLst/>
            </a:prstTxWarp>
          </a:bodyPr>
          <a:lstStyle>
            <a:lvl1pPr defTabSz="900113"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427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3825" y="8647113"/>
            <a:ext cx="3025775" cy="447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9845" tIns="44924" rIns="89845" bIns="44924" numCol="1" anchor="b" anchorCtr="0" compatLnSpc="1">
            <a:prstTxWarp prst="textNoShape">
              <a:avLst/>
            </a:prstTxWarp>
          </a:bodyPr>
          <a:lstStyle>
            <a:lvl1pPr algn="r" defTabSz="900113"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5D0822F5-2E57-442C-80F4-1571946EB6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88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6918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3838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756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676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4592" algn="l" defTabSz="9138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1510" algn="l" defTabSz="9138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8429" algn="l" defTabSz="9138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5346" algn="l" defTabSz="9138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E1B0C4-291E-4F1F-BE3F-0280AD7DEA9F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5200" y="671513"/>
            <a:ext cx="4953000" cy="3429000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 </a:t>
            </a:r>
          </a:p>
          <a:p>
            <a:r>
              <a:rPr lang="en-US" dirty="0" smtClean="0"/>
              <a:t>Let me start this talk by telling you how I got to social media. For that, I need to go back to the</a:t>
            </a:r>
            <a:r>
              <a:rPr lang="en-US" baseline="0" dirty="0" smtClean="0"/>
              <a:t> year 2001.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5299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2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10" Type="http://schemas.openxmlformats.org/officeDocument/2006/relationships/image" Target="../media/image3.png"/><Relationship Id="rId4" Type="http://schemas.openxmlformats.org/officeDocument/2006/relationships/tags" Target="../tags/tag3.xml"/><Relationship Id="rId9" Type="http://schemas.openxmlformats.org/officeDocument/2006/relationships/image" Target="../media/image2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891540" y="1645920"/>
            <a:ext cx="10104120" cy="1371600"/>
          </a:xfrm>
        </p:spPr>
        <p:txBody>
          <a:bodyPr/>
          <a:lstStyle>
            <a:lvl1pPr>
              <a:defRPr>
                <a:solidFill>
                  <a:srgbClr val="00007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82140" y="3840480"/>
            <a:ext cx="8321040" cy="210312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2F00DE-BB62-4813-AA17-48548B3438E8}" type="datetime1">
              <a:rPr lang="en-US"/>
              <a:pPr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36AD0-A560-4999-8CC3-421D20078E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6810" y="274320"/>
            <a:ext cx="2823210" cy="70408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7180" y="274320"/>
            <a:ext cx="8271510" cy="70408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BF6AC-36F2-4368-B09A-C71F8D196C30}" type="datetime1">
              <a:rPr lang="en-US"/>
              <a:pPr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273DD-7B7D-4377-83FE-B518BA61A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206375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think-cell Slide" r:id="rId8" imgW="360" imgH="360" progId="">
                  <p:embed/>
                </p:oleObj>
              </mc:Choice>
              <mc:Fallback>
                <p:oleObj name="think-cell Slide" r:id="rId8" imgW="360" imgH="3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6375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JCILogo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8950726" y="6816192"/>
            <a:ext cx="2391653" cy="1012159"/>
          </a:xfrm>
          <a:prstGeom prst="rect">
            <a:avLst/>
          </a:prstGeom>
        </p:spPr>
      </p:pic>
      <p:sp>
        <p:nvSpPr>
          <p:cNvPr id="4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gray">
          <a:xfrm>
            <a:off x="891540" y="5372100"/>
            <a:ext cx="10104120" cy="0"/>
          </a:xfrm>
          <a:prstGeom prst="line">
            <a:avLst/>
          </a:prstGeom>
          <a:noFill/>
          <a:ln w="57150">
            <a:solidFill>
              <a:srgbClr val="7DBA00"/>
            </a:solidFill>
            <a:round/>
            <a:headEnd/>
            <a:tailEnd/>
          </a:ln>
        </p:spPr>
        <p:txBody>
          <a:bodyPr wrap="none" lIns="114866" tIns="57436" rIns="114866" bIns="57436" anchor="ctr"/>
          <a:lstStyle/>
          <a:p>
            <a:pPr>
              <a:buClr>
                <a:srgbClr val="333399"/>
              </a:buClr>
              <a:defRPr/>
            </a:pPr>
            <a:endParaRPr lang="en-US">
              <a:solidFill>
                <a:srgbClr val="009999"/>
              </a:solidFill>
            </a:endParaRPr>
          </a:p>
        </p:txBody>
      </p:sp>
      <p:sp>
        <p:nvSpPr>
          <p:cNvPr id="47107" name="Rectangle 5"/>
          <p:cNvSpPr>
            <a:spLocks noGrp="1" noChangeArrowheads="1"/>
          </p:cNvSpPr>
          <p:nvPr>
            <p:ph type="ctrTitle"/>
            <p:custDataLst>
              <p:tags r:id="rId5"/>
            </p:custDataLst>
          </p:nvPr>
        </p:nvSpPr>
        <p:spPr>
          <a:xfrm>
            <a:off x="891540" y="3443351"/>
            <a:ext cx="10104120" cy="1764030"/>
          </a:xfrm>
        </p:spPr>
        <p:txBody>
          <a:bodyPr/>
          <a:lstStyle>
            <a:lvl1pPr algn="ctr">
              <a:defRPr sz="2500"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1783080" y="5535250"/>
            <a:ext cx="8321040" cy="973272"/>
          </a:xfrm>
        </p:spPr>
        <p:txBody>
          <a:bodyPr/>
          <a:lstStyle>
            <a:lvl1pPr marL="0" indent="0" algn="ctr">
              <a:buFontTx/>
              <a:buNone/>
              <a:defRPr sz="2000" smtClean="0"/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2556514"/>
            <a:ext cx="1010412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3080" y="4663440"/>
            <a:ext cx="8321040" cy="2103120"/>
          </a:xfrm>
        </p:spPr>
        <p:txBody>
          <a:bodyPr/>
          <a:lstStyle>
            <a:lvl1pPr marL="0" indent="0" algn="ctr">
              <a:buNone/>
              <a:defRPr/>
            </a:lvl1pPr>
            <a:lvl2pPr marL="574333" indent="0" algn="ctr">
              <a:buNone/>
              <a:defRPr/>
            </a:lvl2pPr>
            <a:lvl3pPr marL="1148666" indent="0" algn="ctr">
              <a:buNone/>
              <a:defRPr/>
            </a:lvl3pPr>
            <a:lvl4pPr marL="1723003" indent="0" algn="ctr">
              <a:buNone/>
              <a:defRPr/>
            </a:lvl4pPr>
            <a:lvl5pPr marL="2297333" indent="0" algn="ctr">
              <a:buNone/>
              <a:defRPr/>
            </a:lvl5pPr>
            <a:lvl6pPr marL="2871666" indent="0" algn="ctr">
              <a:buNone/>
              <a:defRPr/>
            </a:lvl6pPr>
            <a:lvl7pPr marL="3445999" indent="0" algn="ctr">
              <a:buNone/>
              <a:defRPr/>
            </a:lvl7pPr>
            <a:lvl8pPr marL="4020333" indent="0" algn="ctr">
              <a:buNone/>
              <a:defRPr/>
            </a:lvl8pPr>
            <a:lvl9pPr marL="459466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333399"/>
              </a:buClr>
              <a:defRPr/>
            </a:pPr>
            <a:fld id="{1789B344-1695-43BA-A674-11B65E7820CD}" type="slidenum">
              <a:rPr lang="en-GB">
                <a:solidFill>
                  <a:srgbClr val="009999"/>
                </a:solidFill>
              </a:rPr>
              <a:pPr>
                <a:buClr>
                  <a:srgbClr val="333399"/>
                </a:buClr>
                <a:defRPr/>
              </a:pPr>
              <a:t>‹#›</a:t>
            </a:fld>
            <a:endParaRPr lang="en-GB">
              <a:solidFill>
                <a:srgbClr val="00999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509"/>
              </a:spcBef>
              <a:defRPr sz="2000"/>
            </a:lvl1pPr>
            <a:lvl2pPr>
              <a:spcBef>
                <a:spcPts val="754"/>
              </a:spcBef>
              <a:defRPr sz="2000"/>
            </a:lvl2pPr>
            <a:lvl3pPr>
              <a:defRPr sz="18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333399"/>
              </a:buClr>
            </a:pPr>
            <a:fld id="{64AF64BB-7864-D243-AF61-8F2EE0D8D0B6}" type="slidenum">
              <a:rPr lang="en-US" smtClean="0">
                <a:solidFill>
                  <a:srgbClr val="009999"/>
                </a:solidFill>
              </a:rPr>
              <a:pPr>
                <a:buClr>
                  <a:srgbClr val="333399"/>
                </a:buClr>
              </a:pPr>
              <a:t>‹#›</a:t>
            </a:fld>
            <a:endParaRPr lang="en-US">
              <a:solidFill>
                <a:srgbClr val="0099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007" y="5288284"/>
            <a:ext cx="10104120" cy="1634490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007" y="3488056"/>
            <a:ext cx="10104120" cy="1800224"/>
          </a:xfrm>
        </p:spPr>
        <p:txBody>
          <a:bodyPr anchor="b"/>
          <a:lstStyle>
            <a:lvl1pPr marL="0" indent="0">
              <a:buNone/>
              <a:defRPr sz="2500"/>
            </a:lvl1pPr>
            <a:lvl2pPr marL="574333" indent="0">
              <a:buNone/>
              <a:defRPr sz="2300"/>
            </a:lvl2pPr>
            <a:lvl3pPr marL="1148666" indent="0">
              <a:buNone/>
              <a:defRPr sz="2000"/>
            </a:lvl3pPr>
            <a:lvl4pPr marL="1723003" indent="0">
              <a:buNone/>
              <a:defRPr sz="1800"/>
            </a:lvl4pPr>
            <a:lvl5pPr marL="2297333" indent="0">
              <a:buNone/>
              <a:defRPr sz="1800"/>
            </a:lvl5pPr>
            <a:lvl6pPr marL="2871666" indent="0">
              <a:buNone/>
              <a:defRPr sz="1800"/>
            </a:lvl6pPr>
            <a:lvl7pPr marL="3445999" indent="0">
              <a:buNone/>
              <a:defRPr sz="1800"/>
            </a:lvl7pPr>
            <a:lvl8pPr marL="4020333" indent="0">
              <a:buNone/>
              <a:defRPr sz="1800"/>
            </a:lvl8pPr>
            <a:lvl9pPr marL="4594665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333399"/>
              </a:buClr>
            </a:pPr>
            <a:fld id="{64AF64BB-7864-D243-AF61-8F2EE0D8D0B6}" type="slidenum">
              <a:rPr lang="en-US" smtClean="0">
                <a:solidFill>
                  <a:srgbClr val="009999"/>
                </a:solidFill>
              </a:rPr>
              <a:pPr>
                <a:buClr>
                  <a:srgbClr val="333399"/>
                </a:buClr>
              </a:pPr>
              <a:t>‹#›</a:t>
            </a:fld>
            <a:endParaRPr lang="en-US">
              <a:solidFill>
                <a:srgbClr val="00999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260" y="91440"/>
            <a:ext cx="11094720" cy="9448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9260" y="1371601"/>
            <a:ext cx="5448300" cy="59436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75680" y="1371601"/>
            <a:ext cx="5448300" cy="59436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333399"/>
              </a:buClr>
            </a:pPr>
            <a:fld id="{64AF64BB-7864-D243-AF61-8F2EE0D8D0B6}" type="slidenum">
              <a:rPr lang="en-US" smtClean="0">
                <a:solidFill>
                  <a:srgbClr val="009999"/>
                </a:solidFill>
              </a:rPr>
              <a:pPr>
                <a:buClr>
                  <a:srgbClr val="333399"/>
                </a:buClr>
              </a:pPr>
              <a:t>‹#›</a:t>
            </a:fld>
            <a:endParaRPr lang="en-US">
              <a:solidFill>
                <a:srgbClr val="00999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329566"/>
            <a:ext cx="1069848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842136"/>
            <a:ext cx="5252244" cy="767714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333" indent="0">
              <a:buNone/>
              <a:defRPr sz="2500" b="1"/>
            </a:lvl2pPr>
            <a:lvl3pPr marL="1148666" indent="0">
              <a:buNone/>
              <a:defRPr sz="2300" b="1"/>
            </a:lvl3pPr>
            <a:lvl4pPr marL="1723003" indent="0">
              <a:buNone/>
              <a:defRPr sz="2000" b="1"/>
            </a:lvl4pPr>
            <a:lvl5pPr marL="2297333" indent="0">
              <a:buNone/>
              <a:defRPr sz="2000" b="1"/>
            </a:lvl5pPr>
            <a:lvl6pPr marL="2871666" indent="0">
              <a:buNone/>
              <a:defRPr sz="2000" b="1"/>
            </a:lvl6pPr>
            <a:lvl7pPr marL="3445999" indent="0">
              <a:buNone/>
              <a:defRPr sz="2000" b="1"/>
            </a:lvl7pPr>
            <a:lvl8pPr marL="4020333" indent="0">
              <a:buNone/>
              <a:defRPr sz="2000" b="1"/>
            </a:lvl8pPr>
            <a:lvl9pPr marL="4594665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" y="2609850"/>
            <a:ext cx="5252244" cy="474154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534" y="1842136"/>
            <a:ext cx="5254308" cy="767714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333" indent="0">
              <a:buNone/>
              <a:defRPr sz="2500" b="1"/>
            </a:lvl2pPr>
            <a:lvl3pPr marL="1148666" indent="0">
              <a:buNone/>
              <a:defRPr sz="2300" b="1"/>
            </a:lvl3pPr>
            <a:lvl4pPr marL="1723003" indent="0">
              <a:buNone/>
              <a:defRPr sz="2000" b="1"/>
            </a:lvl4pPr>
            <a:lvl5pPr marL="2297333" indent="0">
              <a:buNone/>
              <a:defRPr sz="2000" b="1"/>
            </a:lvl5pPr>
            <a:lvl6pPr marL="2871666" indent="0">
              <a:buNone/>
              <a:defRPr sz="2000" b="1"/>
            </a:lvl6pPr>
            <a:lvl7pPr marL="3445999" indent="0">
              <a:buNone/>
              <a:defRPr sz="2000" b="1"/>
            </a:lvl7pPr>
            <a:lvl8pPr marL="4020333" indent="0">
              <a:buNone/>
              <a:defRPr sz="2000" b="1"/>
            </a:lvl8pPr>
            <a:lvl9pPr marL="4594665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534" y="2609850"/>
            <a:ext cx="5254308" cy="474154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333399"/>
              </a:buClr>
            </a:pPr>
            <a:fld id="{64AF64BB-7864-D243-AF61-8F2EE0D8D0B6}" type="slidenum">
              <a:rPr lang="en-US" smtClean="0">
                <a:solidFill>
                  <a:srgbClr val="009999"/>
                </a:solidFill>
              </a:rPr>
              <a:pPr>
                <a:buClr>
                  <a:srgbClr val="333399"/>
                </a:buClr>
              </a:pPr>
              <a:t>‹#›</a:t>
            </a:fld>
            <a:endParaRPr lang="en-US">
              <a:solidFill>
                <a:srgbClr val="00999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333399"/>
              </a:buClr>
            </a:pPr>
            <a:fld id="{64AF64BB-7864-D243-AF61-8F2EE0D8D0B6}" type="slidenum">
              <a:rPr lang="en-US" smtClean="0">
                <a:solidFill>
                  <a:srgbClr val="009999"/>
                </a:solidFill>
              </a:rPr>
              <a:pPr>
                <a:buClr>
                  <a:srgbClr val="333399"/>
                </a:buClr>
              </a:pPr>
              <a:t>‹#›</a:t>
            </a:fld>
            <a:endParaRPr lang="en-US">
              <a:solidFill>
                <a:srgbClr val="00999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333399"/>
              </a:buClr>
            </a:pPr>
            <a:fld id="{64AF64BB-7864-D243-AF61-8F2EE0D8D0B6}" type="slidenum">
              <a:rPr lang="en-US" smtClean="0">
                <a:solidFill>
                  <a:srgbClr val="009999"/>
                </a:solidFill>
              </a:rPr>
              <a:pPr>
                <a:buClr>
                  <a:srgbClr val="333399"/>
                </a:buClr>
              </a:pPr>
              <a:t>‹#›</a:t>
            </a:fld>
            <a:endParaRPr lang="en-US">
              <a:solidFill>
                <a:srgbClr val="0099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/>
              <a:pPr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70" y="327660"/>
            <a:ext cx="3910807" cy="1394460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565" y="327660"/>
            <a:ext cx="6645275" cy="7023736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70" y="1722120"/>
            <a:ext cx="3910807" cy="5629276"/>
          </a:xfrm>
        </p:spPr>
        <p:txBody>
          <a:bodyPr/>
          <a:lstStyle>
            <a:lvl1pPr marL="0" indent="0">
              <a:buNone/>
              <a:defRPr sz="1800"/>
            </a:lvl1pPr>
            <a:lvl2pPr marL="574333" indent="0">
              <a:buNone/>
              <a:defRPr sz="1500"/>
            </a:lvl2pPr>
            <a:lvl3pPr marL="1148666" indent="0">
              <a:buNone/>
              <a:defRPr sz="1300"/>
            </a:lvl3pPr>
            <a:lvl4pPr marL="1723003" indent="0">
              <a:buNone/>
              <a:defRPr sz="1100"/>
            </a:lvl4pPr>
            <a:lvl5pPr marL="2297333" indent="0">
              <a:buNone/>
              <a:defRPr sz="1100"/>
            </a:lvl5pPr>
            <a:lvl6pPr marL="2871666" indent="0">
              <a:buNone/>
              <a:defRPr sz="1100"/>
            </a:lvl6pPr>
            <a:lvl7pPr marL="3445999" indent="0">
              <a:buNone/>
              <a:defRPr sz="1100"/>
            </a:lvl7pPr>
            <a:lvl8pPr marL="4020333" indent="0">
              <a:buNone/>
              <a:defRPr sz="1100"/>
            </a:lvl8pPr>
            <a:lvl9pPr marL="4594665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333399"/>
              </a:buClr>
              <a:defRPr/>
            </a:pPr>
            <a:fld id="{2F14A80C-2444-4C56-82F3-14439C5904CF}" type="slidenum">
              <a:rPr lang="en-GB">
                <a:solidFill>
                  <a:srgbClr val="009999"/>
                </a:solidFill>
              </a:rPr>
              <a:pPr>
                <a:buClr>
                  <a:srgbClr val="333399"/>
                </a:buClr>
                <a:defRPr/>
              </a:pPr>
              <a:t>‹#›</a:t>
            </a:fld>
            <a:endParaRPr lang="en-GB">
              <a:solidFill>
                <a:srgbClr val="00999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9974" y="5760720"/>
            <a:ext cx="7132320" cy="680086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29974" y="735330"/>
            <a:ext cx="7132320" cy="4937760"/>
          </a:xfrm>
        </p:spPr>
        <p:txBody>
          <a:bodyPr/>
          <a:lstStyle>
            <a:lvl1pPr marL="0" indent="0">
              <a:buNone/>
              <a:defRPr sz="4000"/>
            </a:lvl1pPr>
            <a:lvl2pPr marL="574333" indent="0">
              <a:buNone/>
              <a:defRPr sz="3500"/>
            </a:lvl2pPr>
            <a:lvl3pPr marL="1148666" indent="0">
              <a:buNone/>
              <a:defRPr sz="3000"/>
            </a:lvl3pPr>
            <a:lvl4pPr marL="1723003" indent="0">
              <a:buNone/>
              <a:defRPr sz="2500"/>
            </a:lvl4pPr>
            <a:lvl5pPr marL="2297333" indent="0">
              <a:buNone/>
              <a:defRPr sz="2500"/>
            </a:lvl5pPr>
            <a:lvl6pPr marL="2871666" indent="0">
              <a:buNone/>
              <a:defRPr sz="2500"/>
            </a:lvl6pPr>
            <a:lvl7pPr marL="3445999" indent="0">
              <a:buNone/>
              <a:defRPr sz="2500"/>
            </a:lvl7pPr>
            <a:lvl8pPr marL="4020333" indent="0">
              <a:buNone/>
              <a:defRPr sz="2500"/>
            </a:lvl8pPr>
            <a:lvl9pPr marL="4594665" indent="0">
              <a:buNone/>
              <a:defRPr sz="25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9974" y="6440806"/>
            <a:ext cx="7132320" cy="965834"/>
          </a:xfrm>
        </p:spPr>
        <p:txBody>
          <a:bodyPr/>
          <a:lstStyle>
            <a:lvl1pPr marL="0" indent="0">
              <a:buNone/>
              <a:defRPr sz="1800"/>
            </a:lvl1pPr>
            <a:lvl2pPr marL="574333" indent="0">
              <a:buNone/>
              <a:defRPr sz="1500"/>
            </a:lvl2pPr>
            <a:lvl3pPr marL="1148666" indent="0">
              <a:buNone/>
              <a:defRPr sz="1300"/>
            </a:lvl3pPr>
            <a:lvl4pPr marL="1723003" indent="0">
              <a:buNone/>
              <a:defRPr sz="1100"/>
            </a:lvl4pPr>
            <a:lvl5pPr marL="2297333" indent="0">
              <a:buNone/>
              <a:defRPr sz="1100"/>
            </a:lvl5pPr>
            <a:lvl6pPr marL="2871666" indent="0">
              <a:buNone/>
              <a:defRPr sz="1100"/>
            </a:lvl6pPr>
            <a:lvl7pPr marL="3445999" indent="0">
              <a:buNone/>
              <a:defRPr sz="1100"/>
            </a:lvl7pPr>
            <a:lvl8pPr marL="4020333" indent="0">
              <a:buNone/>
              <a:defRPr sz="1100"/>
            </a:lvl8pPr>
            <a:lvl9pPr marL="4594665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333399"/>
              </a:buClr>
            </a:pPr>
            <a:fld id="{64AF64BB-7864-D243-AF61-8F2EE0D8D0B6}" type="slidenum">
              <a:rPr lang="en-US" smtClean="0">
                <a:solidFill>
                  <a:srgbClr val="009999"/>
                </a:solidFill>
              </a:rPr>
              <a:pPr>
                <a:buClr>
                  <a:srgbClr val="333399"/>
                </a:buClr>
              </a:pPr>
              <a:t>‹#›</a:t>
            </a:fld>
            <a:endParaRPr lang="en-US">
              <a:solidFill>
                <a:srgbClr val="00999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333399"/>
              </a:buClr>
            </a:pPr>
            <a:fld id="{64AF64BB-7864-D243-AF61-8F2EE0D8D0B6}" type="slidenum">
              <a:rPr lang="en-US" smtClean="0">
                <a:solidFill>
                  <a:srgbClr val="009999"/>
                </a:solidFill>
              </a:rPr>
              <a:pPr>
                <a:buClr>
                  <a:srgbClr val="333399"/>
                </a:buClr>
              </a:pPr>
              <a:t>‹#›</a:t>
            </a:fld>
            <a:endParaRPr lang="en-US">
              <a:solidFill>
                <a:srgbClr val="00999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0300" y="91440"/>
            <a:ext cx="2773680" cy="76409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9260" y="91440"/>
            <a:ext cx="8122920" cy="76409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333399"/>
              </a:buClr>
            </a:pPr>
            <a:fld id="{64AF64BB-7864-D243-AF61-8F2EE0D8D0B6}" type="slidenum">
              <a:rPr lang="en-US" smtClean="0">
                <a:solidFill>
                  <a:srgbClr val="009999"/>
                </a:solidFill>
              </a:rPr>
              <a:pPr>
                <a:buClr>
                  <a:srgbClr val="333399"/>
                </a:buClr>
              </a:pPr>
              <a:t>‹#›</a:t>
            </a:fld>
            <a:endParaRPr lang="en-US">
              <a:solidFill>
                <a:srgbClr val="00999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260" y="91440"/>
            <a:ext cx="9526270" cy="10972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29260" y="1371600"/>
            <a:ext cx="11094720" cy="6360796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Clr>
                <a:srgbClr val="333399"/>
              </a:buClr>
            </a:pPr>
            <a:fld id="{64AF64BB-7864-D243-AF61-8F2EE0D8D0B6}" type="slidenum">
              <a:rPr lang="en-US" smtClean="0">
                <a:solidFill>
                  <a:srgbClr val="009999"/>
                </a:solidFill>
              </a:rPr>
              <a:pPr>
                <a:buClr>
                  <a:srgbClr val="333399"/>
                </a:buClr>
              </a:pPr>
              <a:t>‹#›</a:t>
            </a:fld>
            <a:endParaRPr lang="en-US">
              <a:solidFill>
                <a:srgbClr val="00999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007" y="5288284"/>
            <a:ext cx="10104120" cy="163449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007" y="3488056"/>
            <a:ext cx="10104120" cy="1800224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918" indent="0">
              <a:buNone/>
              <a:defRPr sz="1800"/>
            </a:lvl2pPr>
            <a:lvl3pPr marL="913838" indent="0">
              <a:buNone/>
              <a:defRPr sz="1600"/>
            </a:lvl3pPr>
            <a:lvl4pPr marL="1370756" indent="0">
              <a:buNone/>
              <a:defRPr sz="1400"/>
            </a:lvl4pPr>
            <a:lvl5pPr marL="1827676" indent="0">
              <a:buNone/>
              <a:defRPr sz="1400"/>
            </a:lvl5pPr>
            <a:lvl6pPr marL="2284592" indent="0">
              <a:buNone/>
              <a:defRPr sz="1400"/>
            </a:lvl6pPr>
            <a:lvl7pPr marL="2741510" indent="0">
              <a:buNone/>
              <a:defRPr sz="1400"/>
            </a:lvl7pPr>
            <a:lvl8pPr marL="3198429" indent="0">
              <a:buNone/>
              <a:defRPr sz="1400"/>
            </a:lvl8pPr>
            <a:lvl9pPr marL="365534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82F9F-2C5A-4753-9589-9F5C74778566}" type="datetime1">
              <a:rPr lang="en-US"/>
              <a:pPr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A1CA7-43D3-4E8F-BBED-D1C7C77100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180" y="1097280"/>
            <a:ext cx="554736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2660" y="1097280"/>
            <a:ext cx="554736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DF4629-FCCC-438C-B9AB-A0351CAC828D}" type="datetime1">
              <a:rPr lang="en-US"/>
              <a:pPr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15B54-B709-48EF-9E26-3CC4995023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329566"/>
            <a:ext cx="1069848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842136"/>
            <a:ext cx="5252244" cy="7677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18" indent="0">
              <a:buNone/>
              <a:defRPr sz="2000" b="1"/>
            </a:lvl2pPr>
            <a:lvl3pPr marL="913838" indent="0">
              <a:buNone/>
              <a:defRPr sz="1800" b="1"/>
            </a:lvl3pPr>
            <a:lvl4pPr marL="1370756" indent="0">
              <a:buNone/>
              <a:defRPr sz="1600" b="1"/>
            </a:lvl4pPr>
            <a:lvl5pPr marL="1827676" indent="0">
              <a:buNone/>
              <a:defRPr sz="1600" b="1"/>
            </a:lvl5pPr>
            <a:lvl6pPr marL="2284592" indent="0">
              <a:buNone/>
              <a:defRPr sz="1600" b="1"/>
            </a:lvl6pPr>
            <a:lvl7pPr marL="2741510" indent="0">
              <a:buNone/>
              <a:defRPr sz="1600" b="1"/>
            </a:lvl7pPr>
            <a:lvl8pPr marL="3198429" indent="0">
              <a:buNone/>
              <a:defRPr sz="1600" b="1"/>
            </a:lvl8pPr>
            <a:lvl9pPr marL="36553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" y="2609850"/>
            <a:ext cx="5252244" cy="47415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534" y="1842136"/>
            <a:ext cx="5254308" cy="7677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18" indent="0">
              <a:buNone/>
              <a:defRPr sz="2000" b="1"/>
            </a:lvl2pPr>
            <a:lvl3pPr marL="913838" indent="0">
              <a:buNone/>
              <a:defRPr sz="1800" b="1"/>
            </a:lvl3pPr>
            <a:lvl4pPr marL="1370756" indent="0">
              <a:buNone/>
              <a:defRPr sz="1600" b="1"/>
            </a:lvl4pPr>
            <a:lvl5pPr marL="1827676" indent="0">
              <a:buNone/>
              <a:defRPr sz="1600" b="1"/>
            </a:lvl5pPr>
            <a:lvl6pPr marL="2284592" indent="0">
              <a:buNone/>
              <a:defRPr sz="1600" b="1"/>
            </a:lvl6pPr>
            <a:lvl7pPr marL="2741510" indent="0">
              <a:buNone/>
              <a:defRPr sz="1600" b="1"/>
            </a:lvl7pPr>
            <a:lvl8pPr marL="3198429" indent="0">
              <a:buNone/>
              <a:defRPr sz="1600" b="1"/>
            </a:lvl8pPr>
            <a:lvl9pPr marL="36553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534" y="2609850"/>
            <a:ext cx="5254308" cy="47415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2595E9-FCB5-4787-875D-C121F7364C76}" type="datetime1">
              <a:rPr lang="en-US"/>
              <a:pPr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74052-4E61-4DCA-98A6-877056F485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4532E-39DD-43CB-ACB3-DF45A3CBDC45}" type="datetime1">
              <a:rPr lang="en-US"/>
              <a:pPr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97F81-C478-4236-B151-3559EA9001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B619C5-5EAC-43D5-AD08-DCBC77138ED6}" type="datetime1">
              <a:rPr lang="en-US"/>
              <a:pPr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20BAD-AAC4-40F8-BE83-71D7732DD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71" y="327660"/>
            <a:ext cx="3910807" cy="13944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569" y="327665"/>
            <a:ext cx="6645275" cy="7023736"/>
          </a:xfrm>
        </p:spPr>
        <p:txBody>
          <a:bodyPr/>
          <a:lstStyle>
            <a:lvl1pPr>
              <a:defRPr sz="31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71" y="1722124"/>
            <a:ext cx="3910807" cy="5629276"/>
          </a:xfrm>
        </p:spPr>
        <p:txBody>
          <a:bodyPr/>
          <a:lstStyle>
            <a:lvl1pPr marL="0" indent="0">
              <a:buNone/>
              <a:defRPr sz="1400"/>
            </a:lvl1pPr>
            <a:lvl2pPr marL="456918" indent="0">
              <a:buNone/>
              <a:defRPr sz="1300"/>
            </a:lvl2pPr>
            <a:lvl3pPr marL="913838" indent="0">
              <a:buNone/>
              <a:defRPr sz="1000"/>
            </a:lvl3pPr>
            <a:lvl4pPr marL="1370756" indent="0">
              <a:buNone/>
              <a:defRPr sz="900"/>
            </a:lvl4pPr>
            <a:lvl5pPr marL="1827676" indent="0">
              <a:buNone/>
              <a:defRPr sz="900"/>
            </a:lvl5pPr>
            <a:lvl6pPr marL="2284592" indent="0">
              <a:buNone/>
              <a:defRPr sz="900"/>
            </a:lvl6pPr>
            <a:lvl7pPr marL="2741510" indent="0">
              <a:buNone/>
              <a:defRPr sz="900"/>
            </a:lvl7pPr>
            <a:lvl8pPr marL="3198429" indent="0">
              <a:buNone/>
              <a:defRPr sz="900"/>
            </a:lvl8pPr>
            <a:lvl9pPr marL="36553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BC4CF1-03D1-4121-83B2-D992900150AB}" type="datetime1">
              <a:rPr lang="en-US"/>
              <a:pPr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1482E-873D-4FB6-94A3-495F76EC53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9974" y="5760720"/>
            <a:ext cx="7132320" cy="6800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29974" y="735330"/>
            <a:ext cx="7132320" cy="4937760"/>
          </a:xfrm>
        </p:spPr>
        <p:txBody>
          <a:bodyPr/>
          <a:lstStyle>
            <a:lvl1pPr marL="0" indent="0">
              <a:buNone/>
              <a:defRPr sz="3100"/>
            </a:lvl1pPr>
            <a:lvl2pPr marL="456918" indent="0">
              <a:buNone/>
              <a:defRPr sz="2800"/>
            </a:lvl2pPr>
            <a:lvl3pPr marL="913838" indent="0">
              <a:buNone/>
              <a:defRPr sz="2400"/>
            </a:lvl3pPr>
            <a:lvl4pPr marL="1370756" indent="0">
              <a:buNone/>
              <a:defRPr sz="2000"/>
            </a:lvl4pPr>
            <a:lvl5pPr marL="1827676" indent="0">
              <a:buNone/>
              <a:defRPr sz="2000"/>
            </a:lvl5pPr>
            <a:lvl6pPr marL="2284592" indent="0">
              <a:buNone/>
              <a:defRPr sz="2000"/>
            </a:lvl6pPr>
            <a:lvl7pPr marL="2741510" indent="0">
              <a:buNone/>
              <a:defRPr sz="2000"/>
            </a:lvl7pPr>
            <a:lvl8pPr marL="3198429" indent="0">
              <a:buNone/>
              <a:defRPr sz="2000"/>
            </a:lvl8pPr>
            <a:lvl9pPr marL="36553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9974" y="6440806"/>
            <a:ext cx="7132320" cy="965834"/>
          </a:xfrm>
        </p:spPr>
        <p:txBody>
          <a:bodyPr/>
          <a:lstStyle>
            <a:lvl1pPr marL="0" indent="0">
              <a:buNone/>
              <a:defRPr sz="1400"/>
            </a:lvl1pPr>
            <a:lvl2pPr marL="456918" indent="0">
              <a:buNone/>
              <a:defRPr sz="1300"/>
            </a:lvl2pPr>
            <a:lvl3pPr marL="913838" indent="0">
              <a:buNone/>
              <a:defRPr sz="1000"/>
            </a:lvl3pPr>
            <a:lvl4pPr marL="1370756" indent="0">
              <a:buNone/>
              <a:defRPr sz="900"/>
            </a:lvl4pPr>
            <a:lvl5pPr marL="1827676" indent="0">
              <a:buNone/>
              <a:defRPr sz="900"/>
            </a:lvl5pPr>
            <a:lvl6pPr marL="2284592" indent="0">
              <a:buNone/>
              <a:defRPr sz="900"/>
            </a:lvl6pPr>
            <a:lvl7pPr marL="2741510" indent="0">
              <a:buNone/>
              <a:defRPr sz="900"/>
            </a:lvl7pPr>
            <a:lvl8pPr marL="3198429" indent="0">
              <a:buNone/>
              <a:defRPr sz="900"/>
            </a:lvl8pPr>
            <a:lvl9pPr marL="36553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54DC66-BD11-4E7B-ADA5-DDF8E91DEACD}" type="datetime1">
              <a:rPr lang="en-US"/>
              <a:pPr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F482C-B00C-488E-8530-4F7982DC86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891540" y="274320"/>
            <a:ext cx="10104120" cy="82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6" tIns="46010" rIns="92016" bIns="460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7180" y="1097280"/>
            <a:ext cx="11292840" cy="6217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6" tIns="46010" rIns="92016" bIns="460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0"/>
            <a:r>
              <a:rPr lang="en-US" smtClean="0"/>
              <a:t>jhbikjb</a:t>
            </a:r>
          </a:p>
          <a:p>
            <a:pPr lvl="1"/>
            <a:r>
              <a:rPr lang="en-US" smtClean="0"/>
              <a:t>erfer</a:t>
            </a:r>
          </a:p>
          <a:p>
            <a:pPr lvl="0"/>
            <a:r>
              <a:rPr lang="en-US" smtClean="0"/>
              <a:t>fghfn</a:t>
            </a:r>
          </a:p>
        </p:txBody>
      </p:sp>
      <p:sp>
        <p:nvSpPr>
          <p:cNvPr id="4200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91540" y="7498080"/>
            <a:ext cx="2476500" cy="5486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81" tIns="45692" rIns="91381" bIns="45692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2DD4D03-10E2-4E8E-8C75-F776F21F7EC6}" type="datetime1">
              <a:rPr lang="en-US"/>
              <a:pPr/>
              <a:t>10/25/2015</a:t>
            </a:fld>
            <a:endParaRPr lang="en-US"/>
          </a:p>
        </p:txBody>
      </p:sp>
      <p:sp>
        <p:nvSpPr>
          <p:cNvPr id="4200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1460" y="7498080"/>
            <a:ext cx="3764280" cy="5486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81" tIns="45692" rIns="91381" bIns="45692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4200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9160" y="7498080"/>
            <a:ext cx="2476500" cy="5486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81" tIns="45692" rIns="91381" bIns="45692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400">
                <a:solidFill>
                  <a:schemeClr val="tx1"/>
                </a:solidFill>
                <a:latin typeface="+mj-lt"/>
              </a:defRPr>
            </a:lvl1pPr>
          </a:lstStyle>
          <a:p>
            <a:fld id="{B70CAB13-37D7-4919-A74A-882E4DFDF04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6918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3838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0756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7676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689" indent="-342689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400" b="1">
          <a:solidFill>
            <a:srgbClr val="0000DC"/>
          </a:solidFill>
          <a:latin typeface="+mn-lt"/>
          <a:ea typeface="+mn-ea"/>
          <a:cs typeface="+mn-cs"/>
        </a:defRPr>
      </a:lvl1pPr>
      <a:lvl2pPr marL="742492" indent="-285574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2pPr>
      <a:lvl3pPr marL="1142295" indent="-228457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3pPr>
      <a:lvl4pPr marL="1599215" indent="-228457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6133" indent="-228457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3048" indent="-228457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69972" indent="-228457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6889" indent="-228457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3807" indent="-228457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38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18" algn="l" defTabSz="9138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38" algn="l" defTabSz="9138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56" algn="l" defTabSz="9138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76" algn="l" defTabSz="9138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92" algn="l" defTabSz="9138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510" algn="l" defTabSz="9138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429" algn="l" defTabSz="9138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346" algn="l" defTabSz="9138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29260" y="91440"/>
            <a:ext cx="11094720" cy="944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4866" tIns="57436" rIns="114866" bIns="574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9260" y="1371610"/>
            <a:ext cx="11094720" cy="5928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4866" tIns="57436" rIns="114866" bIns="574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6240" y="7820026"/>
            <a:ext cx="3163729" cy="337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4866" tIns="57436" rIns="114866" bIns="57436" numCol="1" anchor="b" anchorCtr="0" compatLnSpc="1">
            <a:prstTxWarp prst="textNoShape">
              <a:avLst/>
            </a:prstTxWarp>
          </a:bodyPr>
          <a:lstStyle>
            <a:lvl1pPr algn="l">
              <a:defRPr sz="1500">
                <a:latin typeface="Arial" charset="0"/>
                <a:cs typeface="+mn-cs"/>
              </a:defRPr>
            </a:lvl1pPr>
          </a:lstStyle>
          <a:p>
            <a:pPr>
              <a:buClr>
                <a:srgbClr val="333399"/>
              </a:buClr>
            </a:pPr>
            <a:fld id="{64AF64BB-7864-D243-AF61-8F2EE0D8D0B6}" type="slidenum">
              <a:rPr lang="en-US" smtClean="0">
                <a:solidFill>
                  <a:srgbClr val="009999"/>
                </a:solidFill>
              </a:rPr>
              <a:pPr>
                <a:buClr>
                  <a:srgbClr val="333399"/>
                </a:buClr>
              </a:pPr>
              <a:t>‹#›</a:t>
            </a:fld>
            <a:endParaRPr lang="en-US">
              <a:solidFill>
                <a:srgbClr val="009999"/>
              </a:solidFill>
            </a:endParaRPr>
          </a:p>
        </p:txBody>
      </p:sp>
      <p:pic>
        <p:nvPicPr>
          <p:cNvPr id="6" name="Picture 7" descr="JCI_logo_small"/>
          <p:cNvPicPr>
            <a:picLocks noChangeAspect="1" noChangeArrowheads="1"/>
          </p:cNvPicPr>
          <p:nvPr/>
        </p:nvPicPr>
        <p:blipFill>
          <a:blip r:embed="rId15" cstate="print"/>
          <a:srcRect b="9802"/>
          <a:stretch>
            <a:fillRect/>
          </a:stretch>
        </p:blipFill>
        <p:spPr bwMode="auto">
          <a:xfrm>
            <a:off x="9709944" y="7339966"/>
            <a:ext cx="1758315" cy="807720"/>
          </a:xfrm>
          <a:prstGeom prst="rect">
            <a:avLst/>
          </a:prstGeom>
          <a:noFill/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608807" y="7311390"/>
            <a:ext cx="10669588" cy="0"/>
          </a:xfrm>
          <a:prstGeom prst="line">
            <a:avLst/>
          </a:prstGeom>
          <a:noFill/>
          <a:ln w="9525">
            <a:solidFill>
              <a:srgbClr val="7DBA00"/>
            </a:solidFill>
            <a:round/>
            <a:headEnd/>
            <a:tailEnd/>
          </a:ln>
          <a:effectLst/>
        </p:spPr>
        <p:txBody>
          <a:bodyPr wrap="none" lIns="114866" tIns="57436" rIns="114866" bIns="57436" anchor="ctr"/>
          <a:lstStyle/>
          <a:p>
            <a:pPr>
              <a:buClr>
                <a:srgbClr val="333399"/>
              </a:buClr>
            </a:pPr>
            <a:endParaRPr lang="en-US">
              <a:solidFill>
                <a:srgbClr val="009999"/>
              </a:solidFill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608807" y="1056878"/>
            <a:ext cx="10669588" cy="0"/>
          </a:xfrm>
          <a:prstGeom prst="line">
            <a:avLst/>
          </a:prstGeom>
          <a:noFill/>
          <a:ln w="9525">
            <a:solidFill>
              <a:srgbClr val="7DBA00"/>
            </a:solidFill>
            <a:round/>
            <a:headEnd/>
            <a:tailEnd/>
          </a:ln>
          <a:effectLst/>
        </p:spPr>
        <p:txBody>
          <a:bodyPr wrap="none" lIns="114866" tIns="57436" rIns="114866" bIns="57436" anchor="ctr"/>
          <a:lstStyle/>
          <a:p>
            <a:pPr>
              <a:buClr>
                <a:srgbClr val="333399"/>
              </a:buClr>
            </a:pPr>
            <a:endParaRPr lang="en-US">
              <a:solidFill>
                <a:srgbClr val="0099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charset="0"/>
        </a:defRPr>
      </a:lvl5pPr>
      <a:lvl6pPr marL="574333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1148666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723003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2297333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430752" indent="-430752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933291" indent="-358959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435834" indent="-287167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2010167" indent="-287167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2584501" indent="-287167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3158833" indent="-287167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6pPr>
      <a:lvl7pPr marL="3733166" indent="-287167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7pPr>
      <a:lvl8pPr marL="4307498" indent="-287167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8pPr>
      <a:lvl9pPr marL="4881832" indent="-287167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14866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4333" algn="l" defTabSz="114866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8666" algn="l" defTabSz="114866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3003" algn="l" defTabSz="114866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7333" algn="l" defTabSz="114866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1666" algn="l" defTabSz="114866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5999" algn="l" defTabSz="114866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0333" algn="l" defTabSz="114866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94665" algn="l" defTabSz="114866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281146" y="888808"/>
            <a:ext cx="11377453" cy="2026920"/>
          </a:xfrm>
        </p:spPr>
        <p:txBody>
          <a:bodyPr/>
          <a:lstStyle/>
          <a:p>
            <a:pPr algn="l">
              <a:defRPr/>
            </a:pPr>
            <a:r>
              <a:rPr lang="en-US" sz="4000" dirty="0" smtClean="0"/>
              <a:t>CS 784: Advanced Topics in Data Management</a:t>
            </a:r>
            <a:br>
              <a:rPr lang="en-US" sz="4000" dirty="0" smtClean="0"/>
            </a:br>
            <a:r>
              <a:rPr lang="en-US" sz="4000" dirty="0" smtClean="0"/>
              <a:t>This semester’s focus: Data Science</a:t>
            </a:r>
            <a:endParaRPr lang="en-US" sz="4000" dirty="0"/>
          </a:p>
        </p:txBody>
      </p:sp>
      <p:sp>
        <p:nvSpPr>
          <p:cNvPr id="16385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00500" y="4080588"/>
            <a:ext cx="7391399" cy="986712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3200" dirty="0" err="1" smtClean="0"/>
              <a:t>AnHai</a:t>
            </a:r>
            <a:r>
              <a:rPr lang="en-US" sz="3200" dirty="0" smtClean="0"/>
              <a:t> Doan   </a:t>
            </a:r>
          </a:p>
          <a:p>
            <a:pPr algn="l">
              <a:lnSpc>
                <a:spcPct val="90000"/>
              </a:lnSpc>
            </a:pPr>
            <a:endParaRPr lang="en-US" sz="3200" dirty="0" smtClean="0"/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  <p:pic>
        <p:nvPicPr>
          <p:cNvPr id="16387" name="Picture 8" descr="whitewor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2305" y="3602339"/>
            <a:ext cx="1410131" cy="205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 and Goals of this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extract insights from data = performing analysis</a:t>
            </a:r>
          </a:p>
          <a:p>
            <a:pPr lvl="1"/>
            <a:r>
              <a:rPr lang="en-US" dirty="0" smtClean="0"/>
              <a:t>main focus of this class</a:t>
            </a:r>
          </a:p>
          <a:p>
            <a:pPr lvl="1"/>
            <a:r>
              <a:rPr lang="en-US" dirty="0" smtClean="0"/>
              <a:t>let’s illustrate this using an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0" y="274320"/>
            <a:ext cx="10104120" cy="56388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480" y="881380"/>
            <a:ext cx="11292840" cy="6217920"/>
          </a:xfrm>
        </p:spPr>
        <p:txBody>
          <a:bodyPr/>
          <a:lstStyle/>
          <a:p>
            <a:r>
              <a:rPr lang="en-US" dirty="0" smtClean="0"/>
              <a:t>Company has multiple departments</a:t>
            </a:r>
          </a:p>
          <a:p>
            <a:r>
              <a:rPr lang="en-US" dirty="0" err="1" smtClean="0"/>
              <a:t>Depts</a:t>
            </a:r>
            <a:r>
              <a:rPr lang="en-US" dirty="0" smtClean="0"/>
              <a:t> interact with customers</a:t>
            </a:r>
          </a:p>
          <a:p>
            <a:r>
              <a:rPr lang="en-US" dirty="0" smtClean="0"/>
              <a:t>Boss wants to know</a:t>
            </a:r>
          </a:p>
          <a:p>
            <a:pPr lvl="1"/>
            <a:r>
              <a:rPr lang="en-US" dirty="0" smtClean="0"/>
              <a:t>how are customer complaints distributed across </a:t>
            </a:r>
            <a:r>
              <a:rPr lang="en-US" dirty="0" err="1" smtClean="0"/>
              <a:t>depts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are there any interesting patterns regarding customer complaints? </a:t>
            </a:r>
          </a:p>
          <a:p>
            <a:pPr lvl="1"/>
            <a:r>
              <a:rPr lang="en-US" dirty="0" smtClean="0"/>
              <a:t>can we predict anything regarding customer complaints and can we take any action? </a:t>
            </a:r>
          </a:p>
          <a:p>
            <a:r>
              <a:rPr lang="en-US" dirty="0" smtClean="0"/>
              <a:t>You the data scientist start by collecting data</a:t>
            </a:r>
          </a:p>
          <a:p>
            <a:pPr lvl="1"/>
            <a:r>
              <a:rPr lang="en-US" dirty="0" err="1" smtClean="0"/>
              <a:t>Emps</a:t>
            </a:r>
            <a:r>
              <a:rPr lang="en-US" dirty="0" smtClean="0"/>
              <a:t>(</a:t>
            </a:r>
            <a:r>
              <a:rPr lang="en-US" dirty="0" err="1" smtClean="0"/>
              <a:t>eid</a:t>
            </a:r>
            <a:r>
              <a:rPr lang="en-US" dirty="0" smtClean="0"/>
              <a:t>, name, phone, address, did)</a:t>
            </a:r>
          </a:p>
          <a:p>
            <a:pPr lvl="1"/>
            <a:r>
              <a:rPr lang="en-US" dirty="0" err="1" smtClean="0"/>
              <a:t>Depts</a:t>
            </a:r>
            <a:r>
              <a:rPr lang="en-US" dirty="0" smtClean="0"/>
              <a:t>(did, name)</a:t>
            </a:r>
          </a:p>
          <a:p>
            <a:pPr lvl="1"/>
            <a:r>
              <a:rPr lang="en-US" dirty="0" smtClean="0"/>
              <a:t>Complaints(cid, </a:t>
            </a:r>
            <a:r>
              <a:rPr lang="en-US" dirty="0" err="1" smtClean="0"/>
              <a:t>cname</a:t>
            </a:r>
            <a:r>
              <a:rPr lang="en-US" dirty="0" smtClean="0"/>
              <a:t>, </a:t>
            </a:r>
            <a:r>
              <a:rPr lang="en-US" dirty="0" err="1" smtClean="0"/>
              <a:t>ename</a:t>
            </a:r>
            <a:r>
              <a:rPr lang="en-US" dirty="0" smtClean="0"/>
              <a:t>, phone, </a:t>
            </a:r>
            <a:r>
              <a:rPr lang="en-US" dirty="0" err="1" smtClean="0"/>
              <a:t>dname</a:t>
            </a:r>
            <a:r>
              <a:rPr lang="en-US" dirty="0" smtClean="0"/>
              <a:t>, date, </a:t>
            </a:r>
            <a:r>
              <a:rPr lang="en-US" dirty="0" err="1" smtClean="0"/>
              <a:t>desc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Services(</a:t>
            </a:r>
            <a:r>
              <a:rPr lang="en-US" dirty="0" err="1" smtClean="0"/>
              <a:t>sid</a:t>
            </a:r>
            <a:r>
              <a:rPr lang="en-US" dirty="0" smtClean="0"/>
              <a:t>, date, </a:t>
            </a:r>
            <a:r>
              <a:rPr lang="en-US" dirty="0" err="1" smtClean="0"/>
              <a:t>desc</a:t>
            </a:r>
            <a:r>
              <a:rPr lang="en-US" dirty="0" smtClean="0"/>
              <a:t>)</a:t>
            </a:r>
          </a:p>
          <a:p>
            <a:r>
              <a:rPr lang="en-US" dirty="0" smtClean="0"/>
              <a:t>Subsequent steps</a:t>
            </a:r>
          </a:p>
          <a:p>
            <a:pPr lvl="1"/>
            <a:r>
              <a:rPr lang="en-US" dirty="0" smtClean="0"/>
              <a:t>data extraction</a:t>
            </a:r>
          </a:p>
          <a:p>
            <a:pPr lvl="1"/>
            <a:r>
              <a:rPr lang="en-US" dirty="0" smtClean="0"/>
              <a:t>data understanding, cleaning, transformation</a:t>
            </a:r>
          </a:p>
          <a:p>
            <a:pPr lvl="1"/>
            <a:r>
              <a:rPr lang="en-US" dirty="0" smtClean="0"/>
              <a:t>data integration</a:t>
            </a:r>
          </a:p>
          <a:p>
            <a:pPr lvl="1"/>
            <a:r>
              <a:rPr lang="en-US" dirty="0" smtClean="0"/>
              <a:t>(most likely) data understanding, cleaning, transformation again</a:t>
            </a:r>
          </a:p>
          <a:p>
            <a:pPr lvl="1"/>
            <a:r>
              <a:rPr lang="en-US" dirty="0" smtClean="0"/>
              <a:t>data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most likely do two stages</a:t>
            </a:r>
          </a:p>
          <a:p>
            <a:pPr lvl="1"/>
            <a:r>
              <a:rPr lang="en-US" dirty="0" smtClean="0"/>
              <a:t>development</a:t>
            </a:r>
          </a:p>
          <a:p>
            <a:pPr lvl="1"/>
            <a:r>
              <a:rPr lang="en-US" dirty="0" smtClean="0"/>
              <a:t>production</a:t>
            </a:r>
          </a:p>
          <a:p>
            <a:r>
              <a:rPr lang="en-US" dirty="0" smtClean="0"/>
              <a:t>Using a data analysis stack and a big data stack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5364" name="Picture 4" descr="https://pbs.twimg.com/media/Bl-ILRgCMAAiJw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75" y="3243262"/>
            <a:ext cx="10276867" cy="418623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 picture</a:t>
            </a:r>
          </a:p>
          <a:p>
            <a:r>
              <a:rPr lang="en-US" dirty="0" smtClean="0"/>
              <a:t>RDBMS, machine learning, </a:t>
            </a:r>
            <a:r>
              <a:rPr lang="en-US" dirty="0" err="1" smtClean="0"/>
              <a:t>crowdsourcing</a:t>
            </a:r>
            <a:r>
              <a:rPr lang="en-US" dirty="0" smtClean="0"/>
              <a:t>, big data systems </a:t>
            </a:r>
          </a:p>
          <a:p>
            <a:r>
              <a:rPr lang="en-US" dirty="0" smtClean="0"/>
              <a:t>Extracting insights from data</a:t>
            </a:r>
          </a:p>
          <a:p>
            <a:pPr lvl="1"/>
            <a:r>
              <a:rPr lang="en-US" dirty="0" smtClean="0"/>
              <a:t>Data acquisition, data lake</a:t>
            </a:r>
          </a:p>
          <a:p>
            <a:pPr lvl="1"/>
            <a:r>
              <a:rPr lang="en-US" dirty="0" smtClean="0"/>
              <a:t>The development stage</a:t>
            </a:r>
          </a:p>
          <a:p>
            <a:pPr lvl="2"/>
            <a:r>
              <a:rPr lang="en-US" dirty="0" smtClean="0"/>
              <a:t>Data extraction: from HTML pages, from text</a:t>
            </a:r>
          </a:p>
          <a:p>
            <a:pPr lvl="2"/>
            <a:r>
              <a:rPr lang="en-US" dirty="0" smtClean="0"/>
              <a:t>Data understanding, cleaning, transforming</a:t>
            </a:r>
          </a:p>
          <a:p>
            <a:pPr lvl="2"/>
            <a:r>
              <a:rPr lang="en-US" dirty="0" smtClean="0"/>
              <a:t>Data integration: matching schemas, matching entities</a:t>
            </a:r>
          </a:p>
          <a:p>
            <a:pPr lvl="2"/>
            <a:r>
              <a:rPr lang="en-US" dirty="0" smtClean="0"/>
              <a:t>Data exploration/analysis</a:t>
            </a:r>
          </a:p>
          <a:p>
            <a:pPr lvl="1"/>
            <a:r>
              <a:rPr lang="en-US" dirty="0" smtClean="0"/>
              <a:t>The production stage</a:t>
            </a:r>
          </a:p>
          <a:p>
            <a:r>
              <a:rPr lang="en-US" dirty="0" smtClean="0"/>
              <a:t>Building artifacts</a:t>
            </a:r>
          </a:p>
          <a:p>
            <a:r>
              <a:rPr lang="en-US" dirty="0" smtClean="0"/>
              <a:t>Designing data-intensive experiments to answer questions</a:t>
            </a:r>
          </a:p>
          <a:p>
            <a:endParaRPr lang="en-US" dirty="0" smtClean="0"/>
          </a:p>
          <a:p>
            <a:r>
              <a:rPr lang="en-US" dirty="0" smtClean="0"/>
              <a:t>Misc </a:t>
            </a:r>
          </a:p>
          <a:p>
            <a:pPr lvl="1"/>
            <a:r>
              <a:rPr lang="en-US" dirty="0" smtClean="0"/>
              <a:t>managing different kinds of data: text, Web, social media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and lecture notes</a:t>
            </a:r>
          </a:p>
          <a:p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Will 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Logistic</a:t>
            </a:r>
          </a:p>
          <a:p>
            <a:pPr lvl="1"/>
            <a:r>
              <a:rPr lang="en-US" dirty="0" smtClean="0"/>
              <a:t>course enrollment</a:t>
            </a:r>
          </a:p>
          <a:p>
            <a:pPr lvl="1"/>
            <a:r>
              <a:rPr lang="en-US" dirty="0" smtClean="0"/>
              <a:t>no class this Friday</a:t>
            </a:r>
          </a:p>
          <a:p>
            <a:r>
              <a:rPr lang="en-US" dirty="0" smtClean="0"/>
              <a:t>What is data science? </a:t>
            </a:r>
          </a:p>
          <a:p>
            <a:r>
              <a:rPr lang="en-US" dirty="0" smtClean="0"/>
              <a:t>Motivation, the rise of data science</a:t>
            </a:r>
          </a:p>
          <a:p>
            <a:r>
              <a:rPr lang="en-US" dirty="0" smtClean="0"/>
              <a:t>What  CS at UW-Madison is doing about it</a:t>
            </a:r>
          </a:p>
          <a:p>
            <a:r>
              <a:rPr lang="en-US" dirty="0" smtClean="0"/>
              <a:t>What will be covered in this class, goals of the class</a:t>
            </a:r>
          </a:p>
          <a:p>
            <a:r>
              <a:rPr lang="en-US" dirty="0" smtClean="0"/>
              <a:t>Course syllabus</a:t>
            </a:r>
          </a:p>
          <a:p>
            <a:r>
              <a:rPr lang="en-US" dirty="0" smtClean="0"/>
              <a:t>Next step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one really knows what it </a:t>
            </a:r>
            <a:r>
              <a:rPr lang="en-US" dirty="0" smtClean="0"/>
              <a:t>is</a:t>
            </a:r>
          </a:p>
          <a:p>
            <a:r>
              <a:rPr lang="en-US" dirty="0" smtClean="0"/>
              <a:t>There is a popular joke about this</a:t>
            </a:r>
            <a:endParaRPr lang="en-US" dirty="0" smtClean="0"/>
          </a:p>
          <a:p>
            <a:r>
              <a:rPr lang="en-US" dirty="0" smtClean="0"/>
              <a:t>A very common definition</a:t>
            </a:r>
          </a:p>
          <a:p>
            <a:pPr lvl="1"/>
            <a:r>
              <a:rPr lang="en-US" dirty="0" smtClean="0"/>
              <a:t>data science focuses on extracting (actionable) insights/knowledge from data</a:t>
            </a:r>
          </a:p>
          <a:p>
            <a:r>
              <a:rPr lang="en-US" dirty="0" smtClean="0"/>
              <a:t>This does not really capture </a:t>
            </a:r>
            <a:r>
              <a:rPr lang="en-US" dirty="0" smtClean="0"/>
              <a:t>all DS activities “in the wild”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Tasks</a:t>
            </a:r>
          </a:p>
          <a:p>
            <a:pPr lvl="1"/>
            <a:r>
              <a:rPr lang="en-US" dirty="0" smtClean="0"/>
              <a:t>extract insights from data = performing analysis</a:t>
            </a:r>
          </a:p>
          <a:p>
            <a:pPr lvl="1"/>
            <a:r>
              <a:rPr lang="en-US" dirty="0" smtClean="0"/>
              <a:t>build data-driven artifacts: knowledge bases, </a:t>
            </a:r>
            <a:r>
              <a:rPr lang="en-US" dirty="0" err="1" smtClean="0"/>
              <a:t>rec</a:t>
            </a:r>
            <a:r>
              <a:rPr lang="en-US" dirty="0" smtClean="0"/>
              <a:t> systems, …</a:t>
            </a:r>
          </a:p>
          <a:p>
            <a:pPr lvl="1"/>
            <a:r>
              <a:rPr lang="en-US" dirty="0" smtClean="0"/>
              <a:t>design data-driven experiments to answer a question</a:t>
            </a:r>
          </a:p>
          <a:p>
            <a:r>
              <a:rPr lang="en-US" dirty="0" smtClean="0"/>
              <a:t>Need to know</a:t>
            </a:r>
          </a:p>
          <a:p>
            <a:pPr lvl="1"/>
            <a:r>
              <a:rPr lang="en-US" dirty="0" smtClean="0"/>
              <a:t>database management (RDBMSs), machine learning, AI, data mining</a:t>
            </a:r>
          </a:p>
          <a:p>
            <a:pPr lvl="1"/>
            <a:r>
              <a:rPr lang="en-US" dirty="0" smtClean="0"/>
              <a:t>managing different kinds of data (relational, text, Web, graph, time series, etc)</a:t>
            </a:r>
          </a:p>
          <a:p>
            <a:pPr lvl="1"/>
            <a:r>
              <a:rPr lang="en-US" dirty="0" smtClean="0"/>
              <a:t>statistics</a:t>
            </a:r>
          </a:p>
          <a:p>
            <a:pPr lvl="1"/>
            <a:r>
              <a:rPr lang="en-US" dirty="0" smtClean="0"/>
              <a:t>optimization, linear algebra</a:t>
            </a:r>
          </a:p>
          <a:p>
            <a:pPr lvl="1"/>
            <a:r>
              <a:rPr lang="en-US" dirty="0" smtClean="0"/>
              <a:t>visualization</a:t>
            </a:r>
          </a:p>
          <a:p>
            <a:pPr lvl="1"/>
            <a:r>
              <a:rPr lang="en-US" dirty="0" smtClean="0"/>
              <a:t>big data systems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distributed/parallel systems, networking</a:t>
            </a:r>
          </a:p>
          <a:p>
            <a:pPr lvl="1"/>
            <a:r>
              <a:rPr lang="en-US" dirty="0" smtClean="0"/>
              <a:t>security/privacy</a:t>
            </a:r>
          </a:p>
          <a:p>
            <a:r>
              <a:rPr lang="en-US" dirty="0" smtClean="0"/>
              <a:t>Skills</a:t>
            </a:r>
          </a:p>
          <a:p>
            <a:pPr lvl="1"/>
            <a:r>
              <a:rPr lang="en-US" dirty="0" smtClean="0"/>
              <a:t>Python/R data science eco systems</a:t>
            </a:r>
          </a:p>
          <a:p>
            <a:pPr lvl="1"/>
            <a:r>
              <a:rPr lang="en-US" dirty="0" smtClean="0"/>
              <a:t>Big data systems: </a:t>
            </a:r>
            <a:r>
              <a:rPr lang="en-US" dirty="0" err="1" smtClean="0"/>
              <a:t>Hadoop</a:t>
            </a:r>
            <a:r>
              <a:rPr lang="en-US" dirty="0" smtClean="0"/>
              <a:t>, Spark, </a:t>
            </a:r>
            <a:r>
              <a:rPr lang="en-US" dirty="0" err="1" smtClean="0"/>
              <a:t>NoSQL</a:t>
            </a:r>
            <a:endParaRPr lang="en-US" dirty="0" smtClean="0"/>
          </a:p>
          <a:p>
            <a:pPr lvl="1"/>
            <a:r>
              <a:rPr lang="en-US" dirty="0" smtClean="0"/>
              <a:t>SQL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DS Different From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RDBMSs</a:t>
            </a:r>
          </a:p>
          <a:p>
            <a:r>
              <a:rPr lang="en-US" dirty="0" smtClean="0"/>
              <a:t>data mining</a:t>
            </a:r>
          </a:p>
          <a:p>
            <a:r>
              <a:rPr lang="en-US" dirty="0" smtClean="0"/>
              <a:t>statistics</a:t>
            </a:r>
          </a:p>
          <a:p>
            <a:r>
              <a:rPr lang="en-US" dirty="0" smtClean="0"/>
              <a:t>Big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/ The Rise of Data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RDBMSs</a:t>
            </a:r>
          </a:p>
          <a:p>
            <a:pPr lvl="1"/>
            <a:r>
              <a:rPr lang="en-US" dirty="0" smtClean="0"/>
              <a:t>transactional data management, belong to the CIO</a:t>
            </a:r>
          </a:p>
          <a:p>
            <a:r>
              <a:rPr lang="en-US" dirty="0" smtClean="0"/>
              <a:t>Web =&gt; Google, other Web companies</a:t>
            </a:r>
          </a:p>
          <a:p>
            <a:r>
              <a:rPr lang="en-US" dirty="0" smtClean="0"/>
              <a:t>Three trends</a:t>
            </a:r>
          </a:p>
          <a:p>
            <a:pPr lvl="1"/>
            <a:r>
              <a:rPr lang="en-US" dirty="0" smtClean="0"/>
              <a:t>much easier to generate and capture data</a:t>
            </a:r>
          </a:p>
          <a:p>
            <a:pPr lvl="1"/>
            <a:r>
              <a:rPr lang="en-US" dirty="0" smtClean="0"/>
              <a:t>much easier to process data (</a:t>
            </a:r>
            <a:r>
              <a:rPr lang="en-US" dirty="0" err="1" smtClean="0"/>
              <a:t>eg</a:t>
            </a:r>
            <a:r>
              <a:rPr lang="en-US" dirty="0" smtClean="0"/>
              <a:t> on the cloud)</a:t>
            </a:r>
          </a:p>
          <a:p>
            <a:pPr lvl="1"/>
            <a:r>
              <a:rPr lang="en-US" dirty="0" smtClean="0"/>
              <a:t>many more people become involved</a:t>
            </a:r>
          </a:p>
          <a:p>
            <a:r>
              <a:rPr lang="en-US" dirty="0" smtClean="0"/>
              <a:t>Lead to Big Data</a:t>
            </a:r>
          </a:p>
          <a:p>
            <a:pPr lvl="1"/>
            <a:r>
              <a:rPr lang="en-US" dirty="0" smtClean="0"/>
              <a:t>change in perception: data is now at the heart of enterprises</a:t>
            </a:r>
          </a:p>
          <a:p>
            <a:pPr lvl="1"/>
            <a:r>
              <a:rPr lang="en-US" dirty="0" smtClean="0"/>
              <a:t>lot of data, how to process it? =&gt; big data systems</a:t>
            </a:r>
          </a:p>
          <a:p>
            <a:pPr lvl="1"/>
            <a:r>
              <a:rPr lang="en-US" dirty="0" smtClean="0"/>
              <a:t>how to store/query it? =&gt; </a:t>
            </a:r>
            <a:r>
              <a:rPr lang="en-US" dirty="0" err="1" smtClean="0"/>
              <a:t>NoSQL</a:t>
            </a:r>
            <a:r>
              <a:rPr lang="en-US" dirty="0" smtClean="0"/>
              <a:t> databases</a:t>
            </a:r>
          </a:p>
          <a:p>
            <a:pPr lvl="1"/>
            <a:r>
              <a:rPr lang="en-US" dirty="0" smtClean="0"/>
              <a:t>how to get value out of it? =&gt; data analytics, data science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Johnson Control </a:t>
            </a:r>
          </a:p>
          <a:p>
            <a:r>
              <a:rPr lang="en-US" dirty="0" err="1" smtClean="0"/>
              <a:t>WalmartLabs</a:t>
            </a:r>
            <a:endParaRPr lang="en-US" dirty="0" smtClean="0"/>
          </a:p>
          <a:p>
            <a:pPr lvl="1"/>
            <a:r>
              <a:rPr lang="en-US" dirty="0" smtClean="0"/>
              <a:t>product catalog</a:t>
            </a:r>
          </a:p>
          <a:p>
            <a:pPr lvl="1"/>
            <a:r>
              <a:rPr lang="en-US" dirty="0" smtClean="0"/>
              <a:t>product matching</a:t>
            </a:r>
          </a:p>
          <a:p>
            <a:r>
              <a:rPr lang="en-US" dirty="0" smtClean="0"/>
              <a:t>Non-profit organizations’ database</a:t>
            </a:r>
          </a:p>
          <a:p>
            <a:r>
              <a:rPr lang="en-US" dirty="0" smtClean="0"/>
              <a:t>My house</a:t>
            </a:r>
          </a:p>
          <a:p>
            <a:r>
              <a:rPr lang="en-US" dirty="0" smtClean="0"/>
              <a:t>My car</a:t>
            </a:r>
          </a:p>
          <a:p>
            <a:r>
              <a:rPr lang="en-US" dirty="0" smtClean="0"/>
              <a:t>GE and the Internet of Things</a:t>
            </a:r>
          </a:p>
          <a:p>
            <a:endParaRPr lang="en-US" dirty="0" smtClean="0"/>
          </a:p>
          <a:p>
            <a:r>
              <a:rPr lang="en-US" dirty="0" smtClean="0"/>
              <a:t>Google Knowledge Graph</a:t>
            </a:r>
          </a:p>
          <a:p>
            <a:r>
              <a:rPr lang="en-US" dirty="0" smtClean="0"/>
              <a:t>AB testing</a:t>
            </a:r>
          </a:p>
          <a:p>
            <a:endParaRPr lang="en-US" dirty="0" smtClean="0"/>
          </a:p>
          <a:p>
            <a:r>
              <a:rPr lang="en-US" dirty="0" smtClean="0"/>
              <a:t>Everything is increasingly data driven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CS @ UW-Madison Is Doing About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science is very hot today (sexiest job of the century, etc.)</a:t>
            </a:r>
          </a:p>
          <a:p>
            <a:pPr lvl="1"/>
            <a:r>
              <a:rPr lang="en-US" dirty="0" smtClean="0"/>
              <a:t>pays very well out there, many </a:t>
            </a:r>
            <a:r>
              <a:rPr lang="en-US" dirty="0" err="1" smtClean="0"/>
              <a:t>bootcamps</a:t>
            </a:r>
            <a:endParaRPr lang="en-US" dirty="0" smtClean="0"/>
          </a:p>
          <a:p>
            <a:r>
              <a:rPr lang="en-US" dirty="0" smtClean="0"/>
              <a:t>What we think</a:t>
            </a:r>
          </a:p>
          <a:p>
            <a:pPr lvl="1"/>
            <a:r>
              <a:rPr lang="en-US" dirty="0" smtClean="0"/>
              <a:t>we have seen fads come and gone</a:t>
            </a:r>
          </a:p>
          <a:p>
            <a:pPr lvl="1"/>
            <a:r>
              <a:rPr lang="en-US" dirty="0" smtClean="0"/>
              <a:t>is this a fad? it’s likely that it will stay</a:t>
            </a:r>
          </a:p>
          <a:p>
            <a:pPr lvl="1"/>
            <a:r>
              <a:rPr lang="en-US" dirty="0" smtClean="0"/>
              <a:t>the fundamental fact is that </a:t>
            </a:r>
            <a:r>
              <a:rPr lang="en-US" dirty="0" smtClean="0">
                <a:solidFill>
                  <a:srgbClr val="FF0000"/>
                </a:solidFill>
              </a:rPr>
              <a:t>everything is increasingly data driven </a:t>
            </a:r>
            <a:r>
              <a:rPr lang="en-US" dirty="0" smtClean="0"/>
              <a:t>(electricity, digital, online)</a:t>
            </a:r>
          </a:p>
          <a:p>
            <a:pPr lvl="1"/>
            <a:r>
              <a:rPr lang="en-US" dirty="0" smtClean="0"/>
              <a:t>so </a:t>
            </a:r>
            <a:r>
              <a:rPr lang="en-US" dirty="0" smtClean="0">
                <a:solidFill>
                  <a:srgbClr val="FF0000"/>
                </a:solidFill>
              </a:rPr>
              <a:t>a lot of people and skills are needed to process data</a:t>
            </a:r>
          </a:p>
          <a:p>
            <a:pPr lvl="1"/>
            <a:r>
              <a:rPr lang="en-US" dirty="0" smtClean="0"/>
              <a:t>so even if the name data science disappears, the fundamental problem will remain</a:t>
            </a:r>
          </a:p>
          <a:p>
            <a:r>
              <a:rPr lang="en-US" dirty="0" smtClean="0"/>
              <a:t>Our current plan</a:t>
            </a:r>
          </a:p>
          <a:p>
            <a:pPr lvl="1"/>
            <a:r>
              <a:rPr lang="en-US" dirty="0" smtClean="0"/>
              <a:t>design a sequence of DS courses for grad students: 784, 838, … </a:t>
            </a:r>
          </a:p>
          <a:p>
            <a:pPr lvl="1"/>
            <a:r>
              <a:rPr lang="en-US" dirty="0" smtClean="0"/>
              <a:t>design a sequence of DS courses for </a:t>
            </a:r>
            <a:r>
              <a:rPr lang="en-US" dirty="0" err="1" smtClean="0"/>
              <a:t>ugrads</a:t>
            </a:r>
            <a:r>
              <a:rPr lang="en-US" dirty="0" smtClean="0"/>
              <a:t> (eventually opening up to the entire UW)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esign DS plans for the </a:t>
            </a:r>
            <a:r>
              <a:rPr lang="en-US" dirty="0" err="1" smtClean="0"/>
              <a:t>db</a:t>
            </a:r>
            <a:r>
              <a:rPr lang="en-US" dirty="0" smtClean="0"/>
              <a:t> group, CS </a:t>
            </a:r>
            <a:r>
              <a:rPr lang="en-US" dirty="0" err="1" smtClean="0"/>
              <a:t>dept</a:t>
            </a:r>
            <a:r>
              <a:rPr lang="en-US" dirty="0" smtClean="0"/>
              <a:t>, and UW-Madison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many universities are doing the same thing</a:t>
            </a:r>
          </a:p>
          <a:p>
            <a:pPr lvl="1"/>
            <a:r>
              <a:rPr lang="en-US" dirty="0" smtClean="0"/>
              <a:t>your ideas? What do you want to see?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 and Goals of this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extract insights from data = performing analysis</a:t>
            </a:r>
          </a:p>
          <a:p>
            <a:pPr lvl="1"/>
            <a:r>
              <a:rPr lang="en-US" dirty="0" smtClean="0">
                <a:solidFill>
                  <a:srgbClr val="FF00FF"/>
                </a:solidFill>
              </a:rPr>
              <a:t>build data-driven artifacts: knowledge bases, </a:t>
            </a:r>
            <a:r>
              <a:rPr lang="en-US" dirty="0" err="1" smtClean="0">
                <a:solidFill>
                  <a:srgbClr val="FF00FF"/>
                </a:solidFill>
              </a:rPr>
              <a:t>rec</a:t>
            </a:r>
            <a:r>
              <a:rPr lang="en-US" dirty="0" smtClean="0">
                <a:solidFill>
                  <a:srgbClr val="FF00FF"/>
                </a:solidFill>
              </a:rPr>
              <a:t> systems, …  </a:t>
            </a:r>
          </a:p>
          <a:p>
            <a:pPr lvl="1"/>
            <a:r>
              <a:rPr lang="en-US" dirty="0" smtClean="0">
                <a:solidFill>
                  <a:srgbClr val="FF00FF"/>
                </a:solidFill>
              </a:rPr>
              <a:t>design data-driven experiments to answer a question  </a:t>
            </a:r>
          </a:p>
          <a:p>
            <a:r>
              <a:rPr lang="en-US" dirty="0" smtClean="0"/>
              <a:t>Need to know</a:t>
            </a:r>
          </a:p>
          <a:p>
            <a:pPr lvl="1"/>
            <a:r>
              <a:rPr lang="en-US" dirty="0" smtClean="0">
                <a:solidFill>
                  <a:srgbClr val="FF00FF"/>
                </a:solidFill>
              </a:rPr>
              <a:t>database management (RDBMSs), machine learning, AI, data mining</a:t>
            </a:r>
          </a:p>
          <a:p>
            <a:pPr lvl="1"/>
            <a:r>
              <a:rPr lang="en-US" dirty="0" smtClean="0">
                <a:solidFill>
                  <a:srgbClr val="FF00FF"/>
                </a:solidFill>
              </a:rPr>
              <a:t>managing different kinds of data (relational, text, Web, graph, time series, etc)</a:t>
            </a:r>
          </a:p>
          <a:p>
            <a:pPr lvl="1"/>
            <a:r>
              <a:rPr lang="en-US" dirty="0" smtClean="0"/>
              <a:t>statistics</a:t>
            </a:r>
          </a:p>
          <a:p>
            <a:pPr lvl="1"/>
            <a:r>
              <a:rPr lang="en-US" dirty="0" smtClean="0"/>
              <a:t>optimization, linear algebra</a:t>
            </a:r>
          </a:p>
          <a:p>
            <a:pPr lvl="1"/>
            <a:r>
              <a:rPr lang="en-US" dirty="0" smtClean="0"/>
              <a:t>visualization</a:t>
            </a:r>
          </a:p>
          <a:p>
            <a:pPr lvl="1"/>
            <a:r>
              <a:rPr lang="en-US" dirty="0" smtClean="0"/>
              <a:t>big data systems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distributed/parallel systems, networking</a:t>
            </a:r>
          </a:p>
          <a:p>
            <a:pPr lvl="1"/>
            <a:r>
              <a:rPr lang="en-US" dirty="0" smtClean="0"/>
              <a:t>security/privacy</a:t>
            </a:r>
          </a:p>
          <a:p>
            <a:r>
              <a:rPr lang="en-US" dirty="0" smtClean="0"/>
              <a:t>Skills</a:t>
            </a:r>
          </a:p>
          <a:p>
            <a:pPr lvl="1"/>
            <a:r>
              <a:rPr lang="en-US" dirty="0" smtClean="0"/>
              <a:t>Python/R data science eco systems</a:t>
            </a:r>
          </a:p>
          <a:p>
            <a:pPr lvl="1"/>
            <a:r>
              <a:rPr lang="en-US" dirty="0" smtClean="0"/>
              <a:t>Big data systems: </a:t>
            </a:r>
            <a:r>
              <a:rPr lang="en-US" dirty="0" err="1" smtClean="0"/>
              <a:t>Hadoop</a:t>
            </a:r>
            <a:r>
              <a:rPr lang="en-US" dirty="0" smtClean="0"/>
              <a:t>, Spark, </a:t>
            </a:r>
            <a:r>
              <a:rPr lang="en-US" dirty="0" err="1" smtClean="0"/>
              <a:t>NoSQL</a:t>
            </a:r>
            <a:endParaRPr lang="en-US" dirty="0" smtClean="0"/>
          </a:p>
          <a:p>
            <a:pPr lvl="1"/>
            <a:r>
              <a:rPr lang="en-US" dirty="0" smtClean="0"/>
              <a:t>SQL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paTzeiiK0Gj4wIz0d9Vs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kiejTkMQUi081BpxjXeO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pUCcitVg0C2xWqobGPBH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w0A6HKP3E2HGgkUi9d1Dg"/>
</p:tagLst>
</file>

<file path=ppt/theme/theme1.xml><?xml version="1.0" encoding="utf-8"?>
<a:theme xmlns:a="http://schemas.openxmlformats.org/drawingml/2006/main" name="orenstyle1">
  <a:themeElements>
    <a:clrScheme name="">
      <a:dk1>
        <a:srgbClr val="000000"/>
      </a:dk1>
      <a:lt1>
        <a:srgbClr val="FFFFFF"/>
      </a:lt1>
      <a:dk2>
        <a:srgbClr val="CBCBCB"/>
      </a:dk2>
      <a:lt2>
        <a:srgbClr val="FFFFFF"/>
      </a:lt2>
      <a:accent1>
        <a:srgbClr val="00CCFF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E2FF"/>
      </a:accent5>
      <a:accent6>
        <a:srgbClr val="00008A"/>
      </a:accent6>
      <a:hlink>
        <a:srgbClr val="FF3300"/>
      </a:hlink>
      <a:folHlink>
        <a:srgbClr val="FF7C80"/>
      </a:folHlink>
    </a:clrScheme>
    <a:fontScheme name="orenstyle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buNone/>
          <a:defRPr sz="18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renstyle1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enstyle1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enstyle1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~1262027">
  <a:themeElements>
    <a:clrScheme name="~126202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~126202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~126202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126202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126202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126202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126202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126202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126202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126202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126202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126202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126202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126202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enstyle1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77759</TotalTime>
  <Words>874</Words>
  <Application>Microsoft Office PowerPoint</Application>
  <PresentationFormat>Custom</PresentationFormat>
  <Paragraphs>167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Times New Roman</vt:lpstr>
      <vt:lpstr>Wingdings</vt:lpstr>
      <vt:lpstr>orenstyle1</vt:lpstr>
      <vt:lpstr>~1262027</vt:lpstr>
      <vt:lpstr>think-cell Slide</vt:lpstr>
      <vt:lpstr>CS 784: Advanced Topics in Data Management This semester’s focus: Data Science</vt:lpstr>
      <vt:lpstr>What We Will Discuss</vt:lpstr>
      <vt:lpstr>Data Science</vt:lpstr>
      <vt:lpstr>Data Science</vt:lpstr>
      <vt:lpstr>How is DS Different From …</vt:lpstr>
      <vt:lpstr>Motivation / The Rise of Data Science</vt:lpstr>
      <vt:lpstr>Examples</vt:lpstr>
      <vt:lpstr>What CS @ UW-Madison Is Doing About This?</vt:lpstr>
      <vt:lpstr>Coverage and Goals of this Class</vt:lpstr>
      <vt:lpstr>Coverage and Goals of this Class</vt:lpstr>
      <vt:lpstr>Example</vt:lpstr>
      <vt:lpstr>Example</vt:lpstr>
      <vt:lpstr>Course Syllabus</vt:lpstr>
      <vt:lpstr>Misc Issues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zamir</dc:creator>
  <cp:lastModifiedBy>AnHai Doan</cp:lastModifiedBy>
  <cp:revision>2528</cp:revision>
  <cp:lastPrinted>2002-04-03T18:11:18Z</cp:lastPrinted>
  <dcterms:created xsi:type="dcterms:W3CDTF">1998-06-03T16:59:21Z</dcterms:created>
  <dcterms:modified xsi:type="dcterms:W3CDTF">2015-10-25T12:14:34Z</dcterms:modified>
</cp:coreProperties>
</file>