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2" r:id="rId4"/>
    <p:sldId id="260" r:id="rId5"/>
    <p:sldId id="267" r:id="rId6"/>
    <p:sldId id="284" r:id="rId7"/>
    <p:sldId id="268" r:id="rId8"/>
    <p:sldId id="271" r:id="rId9"/>
    <p:sldId id="269" r:id="rId10"/>
    <p:sldId id="266" r:id="rId11"/>
    <p:sldId id="270" r:id="rId12"/>
    <p:sldId id="273" r:id="rId13"/>
    <p:sldId id="272" r:id="rId14"/>
    <p:sldId id="274" r:id="rId15"/>
    <p:sldId id="283" r:id="rId16"/>
    <p:sldId id="275" r:id="rId17"/>
    <p:sldId id="276" r:id="rId18"/>
    <p:sldId id="277" r:id="rId19"/>
    <p:sldId id="278" r:id="rId20"/>
    <p:sldId id="279" r:id="rId21"/>
    <p:sldId id="280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ws Albarghouthi" userId="73b66d31-7697-4878-baab-5ebd4dfec75f" providerId="ADAL" clId="{B34B9507-AD69-EC40-87D0-761D06AD3477}"/>
    <pc:docChg chg="custSel addSld modSld">
      <pc:chgData name="Aws Albarghouthi" userId="73b66d31-7697-4878-baab-5ebd4dfec75f" providerId="ADAL" clId="{B34B9507-AD69-EC40-87D0-761D06AD3477}" dt="2021-10-04T03:18:59.013" v="3" actId="7634"/>
      <pc:docMkLst>
        <pc:docMk/>
      </pc:docMkLst>
      <pc:sldChg chg="addSp">
        <pc:chgData name="Aws Albarghouthi" userId="73b66d31-7697-4878-baab-5ebd4dfec75f" providerId="ADAL" clId="{B34B9507-AD69-EC40-87D0-761D06AD3477}" dt="2021-09-30T19:00:33.523" v="0" actId="7634"/>
        <pc:sldMkLst>
          <pc:docMk/>
          <pc:sldMk cId="758966484" sldId="256"/>
        </pc:sldMkLst>
        <pc:inkChg chg="add">
          <ac:chgData name="Aws Albarghouthi" userId="73b66d31-7697-4878-baab-5ebd4dfec75f" providerId="ADAL" clId="{B34B9507-AD69-EC40-87D0-761D06AD3477}" dt="2021-09-30T19:00:33.523" v="0" actId="7634"/>
          <ac:inkMkLst>
            <pc:docMk/>
            <pc:sldMk cId="758966484" sldId="256"/>
            <ac:inkMk id="5" creationId="{C56BF5AF-AD23-204B-B930-66D620B6374E}"/>
          </ac:inkMkLst>
        </pc:inkChg>
      </pc:sldChg>
      <pc:sldChg chg="addSp">
        <pc:chgData name="Aws Albarghouthi" userId="73b66d31-7697-4878-baab-5ebd4dfec75f" providerId="ADAL" clId="{B34B9507-AD69-EC40-87D0-761D06AD3477}" dt="2021-09-30T19:00:33.523" v="0" actId="7634"/>
        <pc:sldMkLst>
          <pc:docMk/>
          <pc:sldMk cId="310069375" sldId="257"/>
        </pc:sldMkLst>
        <pc:inkChg chg="add">
          <ac:chgData name="Aws Albarghouthi" userId="73b66d31-7697-4878-baab-5ebd4dfec75f" providerId="ADAL" clId="{B34B9507-AD69-EC40-87D0-761D06AD3477}" dt="2021-09-30T19:00:33.523" v="0" actId="7634"/>
          <ac:inkMkLst>
            <pc:docMk/>
            <pc:sldMk cId="310069375" sldId="257"/>
            <ac:inkMk id="6" creationId="{5CC7D8D9-E7BF-9C48-824C-950B0D1D56BE}"/>
          </ac:inkMkLst>
        </pc:inkChg>
      </pc:sldChg>
      <pc:sldChg chg="addSp">
        <pc:chgData name="Aws Albarghouthi" userId="73b66d31-7697-4878-baab-5ebd4dfec75f" providerId="ADAL" clId="{B34B9507-AD69-EC40-87D0-761D06AD3477}" dt="2021-09-30T19:00:33.523" v="0" actId="7634"/>
        <pc:sldMkLst>
          <pc:docMk/>
          <pc:sldMk cId="1164856889" sldId="260"/>
        </pc:sldMkLst>
        <pc:inkChg chg="add">
          <ac:chgData name="Aws Albarghouthi" userId="73b66d31-7697-4878-baab-5ebd4dfec75f" providerId="ADAL" clId="{B34B9507-AD69-EC40-87D0-761D06AD3477}" dt="2021-09-30T19:00:33.523" v="0" actId="7634"/>
          <ac:inkMkLst>
            <pc:docMk/>
            <pc:sldMk cId="1164856889" sldId="260"/>
            <ac:inkMk id="5" creationId="{6843622E-D8B3-4F42-A7FE-2B447A4BC48A}"/>
          </ac:inkMkLst>
        </pc:inkChg>
      </pc:sldChg>
      <pc:sldChg chg="addSp">
        <pc:chgData name="Aws Albarghouthi" userId="73b66d31-7697-4878-baab-5ebd4dfec75f" providerId="ADAL" clId="{B34B9507-AD69-EC40-87D0-761D06AD3477}" dt="2021-09-30T19:00:33.523" v="0" actId="7634"/>
        <pc:sldMkLst>
          <pc:docMk/>
          <pc:sldMk cId="4156173674" sldId="262"/>
        </pc:sldMkLst>
        <pc:inkChg chg="add">
          <ac:chgData name="Aws Albarghouthi" userId="73b66d31-7697-4878-baab-5ebd4dfec75f" providerId="ADAL" clId="{B34B9507-AD69-EC40-87D0-761D06AD3477}" dt="2021-09-30T19:00:33.523" v="0" actId="7634"/>
          <ac:inkMkLst>
            <pc:docMk/>
            <pc:sldMk cId="4156173674" sldId="262"/>
            <ac:inkMk id="5" creationId="{490F0BD0-3D5F-9C43-81F2-F4306D2BF94C}"/>
          </ac:inkMkLst>
        </pc:inkChg>
      </pc:sldChg>
      <pc:sldChg chg="addSp">
        <pc:chgData name="Aws Albarghouthi" userId="73b66d31-7697-4878-baab-5ebd4dfec75f" providerId="ADAL" clId="{B34B9507-AD69-EC40-87D0-761D06AD3477}" dt="2021-09-30T19:00:33.523" v="0" actId="7634"/>
        <pc:sldMkLst>
          <pc:docMk/>
          <pc:sldMk cId="576558444" sldId="266"/>
        </pc:sldMkLst>
        <pc:inkChg chg="add">
          <ac:chgData name="Aws Albarghouthi" userId="73b66d31-7697-4878-baab-5ebd4dfec75f" providerId="ADAL" clId="{B34B9507-AD69-EC40-87D0-761D06AD3477}" dt="2021-09-30T19:00:33.523" v="0" actId="7634"/>
          <ac:inkMkLst>
            <pc:docMk/>
            <pc:sldMk cId="576558444" sldId="266"/>
            <ac:inkMk id="5" creationId="{F5C60305-4489-3F42-A114-CF757796BA1D}"/>
          </ac:inkMkLst>
        </pc:inkChg>
      </pc:sldChg>
      <pc:sldChg chg="addSp">
        <pc:chgData name="Aws Albarghouthi" userId="73b66d31-7697-4878-baab-5ebd4dfec75f" providerId="ADAL" clId="{B34B9507-AD69-EC40-87D0-761D06AD3477}" dt="2021-09-30T19:06:38.958" v="1" actId="7634"/>
        <pc:sldMkLst>
          <pc:docMk/>
          <pc:sldMk cId="3884663734" sldId="267"/>
        </pc:sldMkLst>
        <pc:inkChg chg="add">
          <ac:chgData name="Aws Albarghouthi" userId="73b66d31-7697-4878-baab-5ebd4dfec75f" providerId="ADAL" clId="{B34B9507-AD69-EC40-87D0-761D06AD3477}" dt="2021-09-30T19:00:33.523" v="0" actId="7634"/>
          <ac:inkMkLst>
            <pc:docMk/>
            <pc:sldMk cId="3884663734" sldId="267"/>
            <ac:inkMk id="15" creationId="{7F7011F2-1496-E243-A61B-ED8DAA7B66FC}"/>
          </ac:inkMkLst>
        </pc:inkChg>
        <pc:inkChg chg="add">
          <ac:chgData name="Aws Albarghouthi" userId="73b66d31-7697-4878-baab-5ebd4dfec75f" providerId="ADAL" clId="{B34B9507-AD69-EC40-87D0-761D06AD3477}" dt="2021-09-30T19:06:38.958" v="1" actId="7634"/>
          <ac:inkMkLst>
            <pc:docMk/>
            <pc:sldMk cId="3884663734" sldId="267"/>
            <ac:inkMk id="17" creationId="{B64C148C-7D78-154B-8E76-006A0767E0D0}"/>
          </ac:inkMkLst>
        </pc:inkChg>
      </pc:sldChg>
      <pc:sldChg chg="addSp">
        <pc:chgData name="Aws Albarghouthi" userId="73b66d31-7697-4878-baab-5ebd4dfec75f" providerId="ADAL" clId="{B34B9507-AD69-EC40-87D0-761D06AD3477}" dt="2021-09-30T19:00:33.523" v="0" actId="7634"/>
        <pc:sldMkLst>
          <pc:docMk/>
          <pc:sldMk cId="27086885" sldId="268"/>
        </pc:sldMkLst>
        <pc:inkChg chg="add">
          <ac:chgData name="Aws Albarghouthi" userId="73b66d31-7697-4878-baab-5ebd4dfec75f" providerId="ADAL" clId="{B34B9507-AD69-EC40-87D0-761D06AD3477}" dt="2021-09-30T19:00:33.523" v="0" actId="7634"/>
          <ac:inkMkLst>
            <pc:docMk/>
            <pc:sldMk cId="27086885" sldId="268"/>
            <ac:inkMk id="8" creationId="{43568591-6B74-1148-9A10-E83B89A1BDF1}"/>
          </ac:inkMkLst>
        </pc:inkChg>
      </pc:sldChg>
      <pc:sldChg chg="addSp">
        <pc:chgData name="Aws Albarghouthi" userId="73b66d31-7697-4878-baab-5ebd4dfec75f" providerId="ADAL" clId="{B34B9507-AD69-EC40-87D0-761D06AD3477}" dt="2021-09-30T19:00:33.523" v="0" actId="7634"/>
        <pc:sldMkLst>
          <pc:docMk/>
          <pc:sldMk cId="1539117942" sldId="269"/>
        </pc:sldMkLst>
        <pc:inkChg chg="add">
          <ac:chgData name="Aws Albarghouthi" userId="73b66d31-7697-4878-baab-5ebd4dfec75f" providerId="ADAL" clId="{B34B9507-AD69-EC40-87D0-761D06AD3477}" dt="2021-09-30T19:00:33.523" v="0" actId="7634"/>
          <ac:inkMkLst>
            <pc:docMk/>
            <pc:sldMk cId="1539117942" sldId="269"/>
            <ac:inkMk id="10" creationId="{FCBBFAE7-7ED1-CB4A-A9C2-1C35E0519CF6}"/>
          </ac:inkMkLst>
        </pc:inkChg>
      </pc:sldChg>
      <pc:sldChg chg="addSp">
        <pc:chgData name="Aws Albarghouthi" userId="73b66d31-7697-4878-baab-5ebd4dfec75f" providerId="ADAL" clId="{B34B9507-AD69-EC40-87D0-761D06AD3477}" dt="2021-09-30T19:00:33.523" v="0" actId="7634"/>
        <pc:sldMkLst>
          <pc:docMk/>
          <pc:sldMk cId="83517407" sldId="270"/>
        </pc:sldMkLst>
        <pc:inkChg chg="add">
          <ac:chgData name="Aws Albarghouthi" userId="73b66d31-7697-4878-baab-5ebd4dfec75f" providerId="ADAL" clId="{B34B9507-AD69-EC40-87D0-761D06AD3477}" dt="2021-09-30T19:00:33.523" v="0" actId="7634"/>
          <ac:inkMkLst>
            <pc:docMk/>
            <pc:sldMk cId="83517407" sldId="270"/>
            <ac:inkMk id="4" creationId="{1EBEDD0F-01FB-BF4C-8552-5C6BAA07D27A}"/>
          </ac:inkMkLst>
        </pc:inkChg>
      </pc:sldChg>
      <pc:sldChg chg="addSp">
        <pc:chgData name="Aws Albarghouthi" userId="73b66d31-7697-4878-baab-5ebd4dfec75f" providerId="ADAL" clId="{B34B9507-AD69-EC40-87D0-761D06AD3477}" dt="2021-09-30T19:00:33.523" v="0" actId="7634"/>
        <pc:sldMkLst>
          <pc:docMk/>
          <pc:sldMk cId="386351275" sldId="271"/>
        </pc:sldMkLst>
        <pc:inkChg chg="add">
          <ac:chgData name="Aws Albarghouthi" userId="73b66d31-7697-4878-baab-5ebd4dfec75f" providerId="ADAL" clId="{B34B9507-AD69-EC40-87D0-761D06AD3477}" dt="2021-09-30T19:00:33.523" v="0" actId="7634"/>
          <ac:inkMkLst>
            <pc:docMk/>
            <pc:sldMk cId="386351275" sldId="271"/>
            <ac:inkMk id="4" creationId="{6D952C2B-316F-E540-BD09-343B81D9803B}"/>
          </ac:inkMkLst>
        </pc:inkChg>
      </pc:sldChg>
      <pc:sldChg chg="addSp">
        <pc:chgData name="Aws Albarghouthi" userId="73b66d31-7697-4878-baab-5ebd4dfec75f" providerId="ADAL" clId="{B34B9507-AD69-EC40-87D0-761D06AD3477}" dt="2021-09-30T19:00:33.523" v="0" actId="7634"/>
        <pc:sldMkLst>
          <pc:docMk/>
          <pc:sldMk cId="3161301494" sldId="272"/>
        </pc:sldMkLst>
        <pc:inkChg chg="add">
          <ac:chgData name="Aws Albarghouthi" userId="73b66d31-7697-4878-baab-5ebd4dfec75f" providerId="ADAL" clId="{B34B9507-AD69-EC40-87D0-761D06AD3477}" dt="2021-09-30T19:00:33.523" v="0" actId="7634"/>
          <ac:inkMkLst>
            <pc:docMk/>
            <pc:sldMk cId="3161301494" sldId="272"/>
            <ac:inkMk id="3" creationId="{E6A03387-342E-7440-8B14-F79C44CBE104}"/>
          </ac:inkMkLst>
        </pc:inkChg>
      </pc:sldChg>
      <pc:sldChg chg="addSp">
        <pc:chgData name="Aws Albarghouthi" userId="73b66d31-7697-4878-baab-5ebd4dfec75f" providerId="ADAL" clId="{B34B9507-AD69-EC40-87D0-761D06AD3477}" dt="2021-09-30T19:00:33.523" v="0" actId="7634"/>
        <pc:sldMkLst>
          <pc:docMk/>
          <pc:sldMk cId="1308641110" sldId="273"/>
        </pc:sldMkLst>
        <pc:inkChg chg="add">
          <ac:chgData name="Aws Albarghouthi" userId="73b66d31-7697-4878-baab-5ebd4dfec75f" providerId="ADAL" clId="{B34B9507-AD69-EC40-87D0-761D06AD3477}" dt="2021-09-30T19:00:33.523" v="0" actId="7634"/>
          <ac:inkMkLst>
            <pc:docMk/>
            <pc:sldMk cId="1308641110" sldId="273"/>
            <ac:inkMk id="5" creationId="{A8BCB2DF-172E-F443-9E7A-F8B149823672}"/>
          </ac:inkMkLst>
        </pc:inkChg>
      </pc:sldChg>
      <pc:sldChg chg="addSp">
        <pc:chgData name="Aws Albarghouthi" userId="73b66d31-7697-4878-baab-5ebd4dfec75f" providerId="ADAL" clId="{B34B9507-AD69-EC40-87D0-761D06AD3477}" dt="2021-09-30T19:00:33.523" v="0" actId="7634"/>
        <pc:sldMkLst>
          <pc:docMk/>
          <pc:sldMk cId="1427767477" sldId="275"/>
        </pc:sldMkLst>
        <pc:inkChg chg="add">
          <ac:chgData name="Aws Albarghouthi" userId="73b66d31-7697-4878-baab-5ebd4dfec75f" providerId="ADAL" clId="{B34B9507-AD69-EC40-87D0-761D06AD3477}" dt="2021-09-30T19:00:33.523" v="0" actId="7634"/>
          <ac:inkMkLst>
            <pc:docMk/>
            <pc:sldMk cId="1427767477" sldId="275"/>
            <ac:inkMk id="3" creationId="{C053217D-89F4-7E48-814C-29B955F2CE22}"/>
          </ac:inkMkLst>
        </pc:inkChg>
      </pc:sldChg>
      <pc:sldChg chg="addSp">
        <pc:chgData name="Aws Albarghouthi" userId="73b66d31-7697-4878-baab-5ebd4dfec75f" providerId="ADAL" clId="{B34B9507-AD69-EC40-87D0-761D06AD3477}" dt="2021-09-30T19:00:33.523" v="0" actId="7634"/>
        <pc:sldMkLst>
          <pc:docMk/>
          <pc:sldMk cId="3258174448" sldId="276"/>
        </pc:sldMkLst>
        <pc:inkChg chg="add">
          <ac:chgData name="Aws Albarghouthi" userId="73b66d31-7697-4878-baab-5ebd4dfec75f" providerId="ADAL" clId="{B34B9507-AD69-EC40-87D0-761D06AD3477}" dt="2021-09-30T19:00:33.523" v="0" actId="7634"/>
          <ac:inkMkLst>
            <pc:docMk/>
            <pc:sldMk cId="3258174448" sldId="276"/>
            <ac:inkMk id="6" creationId="{71E7AEA5-F44B-2941-8652-0D2E02DB0DAC}"/>
          </ac:inkMkLst>
        </pc:inkChg>
      </pc:sldChg>
      <pc:sldChg chg="addSp">
        <pc:chgData name="Aws Albarghouthi" userId="73b66d31-7697-4878-baab-5ebd4dfec75f" providerId="ADAL" clId="{B34B9507-AD69-EC40-87D0-761D06AD3477}" dt="2021-09-30T19:00:33.523" v="0" actId="7634"/>
        <pc:sldMkLst>
          <pc:docMk/>
          <pc:sldMk cId="1639766599" sldId="277"/>
        </pc:sldMkLst>
        <pc:inkChg chg="add">
          <ac:chgData name="Aws Albarghouthi" userId="73b66d31-7697-4878-baab-5ebd4dfec75f" providerId="ADAL" clId="{B34B9507-AD69-EC40-87D0-761D06AD3477}" dt="2021-09-30T19:00:33.523" v="0" actId="7634"/>
          <ac:inkMkLst>
            <pc:docMk/>
            <pc:sldMk cId="1639766599" sldId="277"/>
            <ac:inkMk id="6" creationId="{D2391CF0-F69D-8E4F-BB11-F9F2F4DF0D55}"/>
          </ac:inkMkLst>
        </pc:inkChg>
      </pc:sldChg>
      <pc:sldChg chg="addSp">
        <pc:chgData name="Aws Albarghouthi" userId="73b66d31-7697-4878-baab-5ebd4dfec75f" providerId="ADAL" clId="{B34B9507-AD69-EC40-87D0-761D06AD3477}" dt="2021-09-30T19:00:33.523" v="0" actId="7634"/>
        <pc:sldMkLst>
          <pc:docMk/>
          <pc:sldMk cId="2475090408" sldId="278"/>
        </pc:sldMkLst>
        <pc:inkChg chg="add">
          <ac:chgData name="Aws Albarghouthi" userId="73b66d31-7697-4878-baab-5ebd4dfec75f" providerId="ADAL" clId="{B34B9507-AD69-EC40-87D0-761D06AD3477}" dt="2021-09-30T19:00:33.523" v="0" actId="7634"/>
          <ac:inkMkLst>
            <pc:docMk/>
            <pc:sldMk cId="2475090408" sldId="278"/>
            <ac:inkMk id="5" creationId="{5DC7CB42-066E-234E-93B1-D6FB5F5F26D6}"/>
          </ac:inkMkLst>
        </pc:inkChg>
      </pc:sldChg>
      <pc:sldChg chg="addSp">
        <pc:chgData name="Aws Albarghouthi" userId="73b66d31-7697-4878-baab-5ebd4dfec75f" providerId="ADAL" clId="{B34B9507-AD69-EC40-87D0-761D06AD3477}" dt="2021-09-30T19:00:33.523" v="0" actId="7634"/>
        <pc:sldMkLst>
          <pc:docMk/>
          <pc:sldMk cId="2682241313" sldId="279"/>
        </pc:sldMkLst>
        <pc:inkChg chg="add">
          <ac:chgData name="Aws Albarghouthi" userId="73b66d31-7697-4878-baab-5ebd4dfec75f" providerId="ADAL" clId="{B34B9507-AD69-EC40-87D0-761D06AD3477}" dt="2021-09-30T19:00:33.523" v="0" actId="7634"/>
          <ac:inkMkLst>
            <pc:docMk/>
            <pc:sldMk cId="2682241313" sldId="279"/>
            <ac:inkMk id="3" creationId="{D4458D10-CE1B-F447-99C6-A9980CAC64FC}"/>
          </ac:inkMkLst>
        </pc:inkChg>
      </pc:sldChg>
      <pc:sldChg chg="addSp">
        <pc:chgData name="Aws Albarghouthi" userId="73b66d31-7697-4878-baab-5ebd4dfec75f" providerId="ADAL" clId="{B34B9507-AD69-EC40-87D0-761D06AD3477}" dt="2021-09-30T19:00:33.523" v="0" actId="7634"/>
        <pc:sldMkLst>
          <pc:docMk/>
          <pc:sldMk cId="4031038511" sldId="280"/>
        </pc:sldMkLst>
        <pc:inkChg chg="add">
          <ac:chgData name="Aws Albarghouthi" userId="73b66d31-7697-4878-baab-5ebd4dfec75f" providerId="ADAL" clId="{B34B9507-AD69-EC40-87D0-761D06AD3477}" dt="2021-09-30T19:00:33.523" v="0" actId="7634"/>
          <ac:inkMkLst>
            <pc:docMk/>
            <pc:sldMk cId="4031038511" sldId="280"/>
            <ac:inkMk id="5" creationId="{79CB0C93-07EE-BD49-AE7D-732E96AA1B9F}"/>
          </ac:inkMkLst>
        </pc:inkChg>
      </pc:sldChg>
      <pc:sldChg chg="addSp">
        <pc:chgData name="Aws Albarghouthi" userId="73b66d31-7697-4878-baab-5ebd4dfec75f" providerId="ADAL" clId="{B34B9507-AD69-EC40-87D0-761D06AD3477}" dt="2021-09-30T19:00:33.523" v="0" actId="7634"/>
        <pc:sldMkLst>
          <pc:docMk/>
          <pc:sldMk cId="180289241" sldId="282"/>
        </pc:sldMkLst>
        <pc:inkChg chg="add">
          <ac:chgData name="Aws Albarghouthi" userId="73b66d31-7697-4878-baab-5ebd4dfec75f" providerId="ADAL" clId="{B34B9507-AD69-EC40-87D0-761D06AD3477}" dt="2021-09-30T19:00:33.523" v="0" actId="7634"/>
          <ac:inkMkLst>
            <pc:docMk/>
            <pc:sldMk cId="180289241" sldId="282"/>
            <ac:inkMk id="10" creationId="{CFC5174A-B3A8-724C-892C-06EE0F78C062}"/>
          </ac:inkMkLst>
        </pc:inkChg>
      </pc:sldChg>
      <pc:sldChg chg="addSp">
        <pc:chgData name="Aws Albarghouthi" userId="73b66d31-7697-4878-baab-5ebd4dfec75f" providerId="ADAL" clId="{B34B9507-AD69-EC40-87D0-761D06AD3477}" dt="2021-09-30T19:00:33.523" v="0" actId="7634"/>
        <pc:sldMkLst>
          <pc:docMk/>
          <pc:sldMk cId="514929521" sldId="283"/>
        </pc:sldMkLst>
        <pc:inkChg chg="add">
          <ac:chgData name="Aws Albarghouthi" userId="73b66d31-7697-4878-baab-5ebd4dfec75f" providerId="ADAL" clId="{B34B9507-AD69-EC40-87D0-761D06AD3477}" dt="2021-09-30T19:00:33.523" v="0" actId="7634"/>
          <ac:inkMkLst>
            <pc:docMk/>
            <pc:sldMk cId="514929521" sldId="283"/>
            <ac:inkMk id="4" creationId="{EC25DA0D-E833-A448-BADB-4A3B9C1B0361}"/>
          </ac:inkMkLst>
        </pc:inkChg>
      </pc:sldChg>
      <pc:sldChg chg="addSp new">
        <pc:chgData name="Aws Albarghouthi" userId="73b66d31-7697-4878-baab-5ebd4dfec75f" providerId="ADAL" clId="{B34B9507-AD69-EC40-87D0-761D06AD3477}" dt="2021-10-04T03:18:59.013" v="3" actId="7634"/>
        <pc:sldMkLst>
          <pc:docMk/>
          <pc:sldMk cId="2000173566" sldId="284"/>
        </pc:sldMkLst>
        <pc:inkChg chg="add">
          <ac:chgData name="Aws Albarghouthi" userId="73b66d31-7697-4878-baab-5ebd4dfec75f" providerId="ADAL" clId="{B34B9507-AD69-EC40-87D0-761D06AD3477}" dt="2021-10-04T03:18:59.013" v="3" actId="7634"/>
          <ac:inkMkLst>
            <pc:docMk/>
            <pc:sldMk cId="2000173566" sldId="284"/>
            <ac:inkMk id="5" creationId="{3ED81F75-086D-4842-A5F2-1C3E50791373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19:00:42.579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2844 1999 8436,'-15'3'0,"-1"1"-150,2-1 0,2-2 0,0-1 0,1 0 0,-1 0 0,1 0-24,0 0 0,3 0 809,0 0-164,6 0 0,-8-4 610,2 0 16,-2 1-1012,4 3 0,2-2 1,8 0-1,4-2-140,6 1 0,0 2 0,5 1 1,2-1 25,0-3 1,6 3-1,1-3 1,0 3 25,0 1 1,5 0 0,0-1 0,3-2-14,1-1 0,5 0 0,3 4 0,5 0-39,6 0 0,-1-1 0,7-1 0,0-2-2,-30 2 0,1 1 0,1 1 0,0-1 1,2 0-1,-1 1 0,2-1 0,-1-1 7,-1 0 0,1 0 0,-1 0 0,0 1 0,-1 0 0,0 2 0,1-1 0,0 0 30,1 0 1,0 0 0,-1 0 0,0 0 0,1 0 0,0 0 0,-1 0 0,0 0 1,-1 0 0,1 0 1,1-1-1,0 0 1,0 0-1,0 0 1,0-1-1,-1 0 11,0 1 1,0-1-1,-1 2 1,1-1 0,-1 1-1,0 0 1,1 0-1,-1-1 28,0-1 0,0 0 0,26 1 1,-4-4-1,-4 1-11,-4 0 0,0 0 1,-1 3-1,0-2-40,-2 0 0,-6-1 0,2 4 1,-1 0-51,1 0 0,-4 0 1,1 0-1,-4 0 45,-4 0 0,2 4 0,-5-1 1,-3 0 117,-4-2 1,-3-1 0,-6 0 0,0 0 170,1 0 0,-1 0 0,1 0-22,-1 0 1,1 0-1,-1 0-151,0 0 0,-3 0 1,0 0 28,0 0 1,3 4 0,-1 1-31,-3 2 1,2-4 0,-5 5 0,-1 1 43,-2 1 1,-1 1 0,0 2-1,0 2 83,0 4 0,0 3 0,0 2 1,0 1-83,0 2 0,4 9 1,1-2-1,0 1 69,0 1 1,3 3-1,-3 3 1,0 1 16,0-1 1,-1-3 0,-3-3-1,1 1-60,2 1 1,0 0-1,-4-4 1,0 0-171,0 1 0,0-1 1,0 0-1,0 1-150,0-1 1,0-4-1,0-1 1,1-1 32,3-2 1,1 2 0,4-2 0,-1 0 96,1-2 1,-3-1 0,0-1-1,1 1 44,-1 0 0,-2-4 0,2-1 1,-1 0-172,-2-1 0,-2-1 1,-1 1-1,1 0 24,3-3 1,-3-1 0,3-2 0,-3 0 84,-1 1 0,0-1 0,2-1 1,0-1 28,2-1 0,1-2 1,-2 3 82,0-1 1,1-1 0,-3 4-384,3-4 0,-2 3 57,1-2 1,-1-2 229,-2 2 1,-2-2 0,0 3 138,-2-1 1,-5-6-1,3 3 1,-2-1 31,1 0 0,-2 0 0,-5-4 0,-2 0 20,3 0 1,-5 4 0,0-1 0,-1 0-139,0-2 1,-5-1 0,-5 0-1,-3 0-29,-2 0 0,-2 0 0,-7 0 0,1 0-4,-1 0 1,-5-4 0,-3 1 0,0 0 5,0 2 1,2 1-1,3 0 1,-1 0 8,-2 0 0,-2 0 0,-3 0 0,0 0 8,0 0 0,-3 0 0,-3 0 1,-1 0-64,1 0 0,-4 0 0,30 0 0,0 0 1,-2 0-1,0 0-41,-1 0 1,-1 0-1,3 0 1,0 0-1,0 0 1,1 1-1,0 0 1,2 1 49,-1-1 1,0 1 0,-2 0 0,1 0 0,-1-1 0,0-1-1,0 2 1,0-1 10,2 1 0,-1 0 1,-28 2-1,-1-4 0,-1 0 41,1 0 1,3 1-1,-1 1 1,3 2 39,1-1 1,3-2 0,2-1-1,3 0-10,4 0 1,0 0 0,4 0-1,-1 0 16,0 0 1,6-4-1,-1 0 1,4 1 87,2-2 0,6 3 0,-2-3 0,4 1 35,4 1 1,-1-5 0,5 4 0,1 0-18,1-1 1,2 0-1,1-4 1,1 3 34,1 1 0,4-3 0,-2 3 1,1-1 74,2-3 0,-3-1 0,0-2-129,-1 1 1,-1 0 0,2 0 0,1 3 5,0 0 1,0-1 0,3-5 0,-2-1 4,1 1 1,1 0-1,-1 0 1,-1-3-33,2 0 0,1-4 0,1-4 1,0-3-49,0-1 0,0-3 1,0-5-1,0-2-85,0-2 0,0 0 0,1-6 0,1-2-93,2 0 0,0 1 0,-4 5 0,1 2 162,3 2 0,-3-3 0,3 4 0,-3 2-38,-1 4 1,-1 1 0,-1 3 0,-3 0-23,-2 0 1,3 1 0,-2 4 0,0-1-29,-1-2 0,4 2 1,-4-3-1,2 3 1,3 1 1,0 5-1,2 3 1,0 2-14,0 2 0,0 3-20,0 1 34,0-1 0,0 0-127,0 1 97,0 4-744,0-2-163,0 5 0,0 0 1</inkml:trace>
  <inkml:trace contextRef="#ctx0" brushRef="#br0" timeOffset="1">3164 2638 8158,'-5'-6'-220,"2"-4"0,-3 2 357,1-2 0,1-1 1,4-1 182,0 1 0,0-2 1,0-1-1,0-1 28,0 1 0,0 5 0,0 1 1,0-1 554,0-1 1,0 3 15,0-1 0,1 7-637,3 1 1,-3 6-1,3 9 1,-3 6-102,-1 4 0,0 4 0,0 7 1,0 1-52,0 1 0,1 5 0,2-1 1,1 1-47,-2-1 0,0 1 0,-2-5 0,0 0-146,0 1 1,-2-8 0,0-1-1,-2-4-179,1-4 1,2-4 0,1-3 95,0-2 1,0-5 0,1-2 123,3-1 0,3-2 0,4-6 1,-1-2 260,-2-1 0,2-1 0,-2-1 0,2 0 21,1-1 0,1 3 1,-1-1-1,0 1-129,1 0 0,3-1 0,2 0 0,-1 2-291,1 0 1,3-1 0,-1-1 0,1 3-541,-1 3 1,1-3 0,-3 0-1,-1 2-1890,1 0 0,-2 2 2589,-3 0 0,-1 0 0,0 0 0</inkml:trace>
  <inkml:trace contextRef="#ctx0" brushRef="#br0" timeOffset="2">3632 2981 7480,'11'0'455,"1"-1"0,-1-3 341,1-4 0,-1 1 0,0-4 0,1-1-410,-1-1 0,1-1 1,-1 0-1,2-1-283,2 1 0,-2-3 0,2 1 0,-2-1-50,-2 1 1,-5 1 0,-2 3 0,-3 1-156,-1-1 0,-1 2 0,-4 3-36,-6 3 1,-2 3-1,-6 2 1,-1 4 116,-2 6 0,-1 2 1,0 6-1,2 1 199,2 2 1,-2 5 0,7-1-1,3 0-154,2-2 0,7 2 0,-2 1 1,3-2-154,1 0 0,6-4 0,5-1 0,7-2-58,4-1 0,4-6 1,1-5-1,0 0-793,1-4 1,1-2 0,4-4 979,-3-3 0,3-4 0,-4 0 0</inkml:trace>
  <inkml:trace contextRef="#ctx0" brushRef="#br0" timeOffset="3">4203 2844 8145,'11'-12'352,"1"1"1,-5 0 226,1-1 0,-7 6 0,-1 3 156,-6 6 0,-6 3 0,-2 7 0,-2 1-268,-2 1 0,3 4 0,-3-2 0,2 0-396,2 4 0,1-4 0,2 1 1,-1 0-777,1 0 0,-1-3 0,2 3 0,1-2-565,2-2 1,0 3 0,-1-2 1269,0-1 0,0-2 0,-3 0 0</inkml:trace>
  <inkml:trace contextRef="#ctx0" brushRef="#br0" timeOffset="4">3963 2912 8145,'1'-12'585,"3"-4"1,-3 8 0,4-4 594,1 2 1,-4 6-649,6 4 1,-5 5-1,5 8 1,1 1-252,1 1 1,2 5-1,-1-1 1,2 3-308,2 1 1,1 0-1,5-2 1,-2 0-501,1-2 1,2-2 0,0 2 0,1-3-1378,0-4 1,0 0 1902,0-1 0,0 1 0,0-1 0</inkml:trace>
  <inkml:trace contextRef="#ctx0" brushRef="#br0" timeOffset="5">4466 3084 8176,'1'-11'65,"1"3"0,3 0 423,2-1 0,-3 3 0,3-2 0,2-1 656,1-1 0,3 0 0,1 1 0,2 1-953,2 0 0,-3-3 0,3 0 0,-1 0-220,-3-1 0,-2 5 0,-2-1 1,-1-1-75,-1-1 1,-6 2-1,1 1-401,-6-2 0,-3 0 0,-7 1 1,-2 4 213,-4 3 1,-2 2-1,-2 3 1,0 4 440,0 2 0,4 5 1,1 2-1,1-1 98,-1 1 0,5 3 1,2-1-1,6 3-177,3 1 1,2-4 0,3 0 0,3 0-243,6-2 1,10 0-1,3-7 1,1-2-245,2-5 0,4 3 1,-3-3-1,1 0 132,1-2 0,-6-2 0,2-2 0,-4 0 317,-4 0 0,-3-2 0,-4 1 691,-1 2-548,1 0-166,-6 2 1,-1-1 0,-6-1 172,-3-2 0,3-5 1,-4 1 263,0-2 1,3-1-1,-2-1 1,3 1 236,1-1 0,0 0 0,0-2 0,1-3-187,3-1 0,1 3 1,4-3-1,-1 1-153,1-1 1,5-1 0,2-3 0,1 2-192,-1 1 0,1 5 0,-3-1 0,2 2-200,2 2 0,-4 1 0,1 1 1,-2 2-1286,-2 2 1,1 1-514,-1 4 0,-5 2 1843,-2 2 0,3 7 0,-1 7 0</inkml:trace>
  <inkml:trace contextRef="#ctx0" brushRef="#br1" timeOffset="6">6144 2707 12290,'-7'0'-623,"-1"0"0,4 0 916,-3 0-19,-1 0 1,-3 0 250,-1 0-273,6 0 0,0 0 316,2 0-332,3 0 1,4 0-1,9 0-26,0 0 0,6 0 1,1 0-1,4-2 6,4-1 0,3 0 1,10-3-1,5-1-91,7 1 1,7 2 0,-27 1-1,0-1 1,5 0 0,0 0-55,3 1 1,1 0 0,0-2 0,1 1 0,1 2 0,1 0 0,0 1 0,0-1-119,-1 2 1,0-1 0,3 1-1,1 0 1,-3 0 0,-1 0 0,0 1-1,-1-1-8,0 2 1,-1 0 0,-3-1-1,0 0 1,0 1 0,0 1-1,0-1 1,0-1-130,0 1 1,-1 0 0,0 2 0,0 0-15,-3-2 1,0 0-1380,30 1 1481,-31-2 0,1-2 0,27 1 0,1 0 0,-6 0 10,-4 0 0,-3 0 1,-2 0-1,0-1 88,-1-3 1,-2 3-1,-7-4 1,2 1-25,2 0 1,-4-1 0,1 3 0,-3-2-22,0 1 0,-2 1 0,-3-1 0,-3 0-1,-3 0 0,-6 2 0,-3 1 408,-2 0-308,-7 0 0,-2 0 1330,-8 0-1688,3 0 0,-4-1 187,5-3 0,-4 1 0,-1-4-16,-2-2 1,0-1 0,-5-2 166,1 1 0,-4-1 0,0 1 0,-1 1 123,0 2 0,2-2 1,-4 2-1,2-2-92,2-1 1,-3 3 0,2 1 0,0-2-15,-2-2 0,4 4 1,-2 1-1,1-1 1,-1 1 1,2 2 0,-2-2 0,2 1 27,2 2 1,0 2-75,-1 1 1,7 1 206,5 3 1,10-2 0,11 6 0,5 1-59,8 1 1,2 1 0,5 0 0,-2-2-86,-2-2 0,-2 1 0,-2 3 0,-1-1 29,-2-2 0,-4 2 0,-1-1 0,-4 4-126,-6 2 0,-4 0 0,-3-3 0,-4-1 39,-3 0 0,-2 1 1,-3-1-1,-5 1 315,-5-1 1,-5 2 0,-8 1-1,-3 0-131,-3-4 1,2 1 0,2-3 0,0 2-274,0 1 1,7-3 0,1-2 0,3 1-854,4-1 1,2-2 0,5 3 833,3 2 1,3 7-1,1 1 1</inkml:trace>
  <inkml:trace contextRef="#ctx0" brushRef="#br0" timeOffset="7">9342 2284 8019,'2'-10'-447,"1"2"0,-1 2 0,1 2 1052,-1-3 0,1 0 0,1 0-219,-1-2 1,-2 2-1,-1 0-56,0-2 1,4 3 55,0-2 13,0 5 53,-4-2-2554,0 5 717,0 5 418,0-3 756,0 3 1,-2-1 345,-2-1 1,3 2 309,-3-1 200,3-2 285,1 3 332,0-5-994,0-5 0,0 2-62,0-5 0,0 5 0,1-5 19,3-1 1,-3 3 0,3-2 27,-2-1 1,-2 3 0,1 0 79,3 1-119,-3-4 0,4 9 14,-5 0 1,0 11 0,0 12 0,0 7 21,0 7 1,0 5 0,0 8 0,-1 3-122,-3 3 1,3 3 0,-4 0 0,1-5-175,0-2 1,0-6-1,4-5 1,0-3-357,0-5 1,0-8 0,0-7 0,1-2-945,3-2 0,-3-1-1852,3-2 3197,-2-4 0,-2-2 0,0-5 0</inkml:trace>
  <inkml:trace contextRef="#ctx0" brushRef="#br0" timeOffset="8">9194 2650 8382,'1'-11'1068,"3"3"-346,3 0 1,4 5 0,1-2-1,4 2-469,3-1 0,2 0 0,3 3 0,3-2-508,3-1 0,2 1 0,0 3 0,-2 0 343,2 0 1,1 0-1,0 0 1,-1 1-624,-2 3 1,-3-3 0,2 3 0,0-2-567,0 2 1,-3-3 0,0 3 0,-3-3 1100,-4-1 0,2-1 0,-6-1 0,-1-4 0,-2 0 0,-1 2 0,-4-3 0,-3-2 565,-3 4 1,-2 0 0,-3 5 0,-5 1 591,-5 3 1,2 6-1,-5 6 1,2 2-716,0 2 0,-3 1 1,5-1-1,3-1-349,0 1 0,5 1 0,1-1 0,4-2-203,4-2 1,4 3 0,7-3 0,5-4-292,5-3 0,5 0 0,4-5 0,1-2-56,3 0 0,-2-7 0,1-3 1,-5-2 168,-6-2 0,-3 1 0,-4-2 0,-4-1 163,-2-1 0,-7-1 1,-3 2-1,-6-3 92,-4-1 1,-7 1 0,-4-2-1,-2 3 136,-4 4 1,-6 0 0,1 2-1,-1 2-22,-2 5 1,0 1 0,8 2-1,0 0-198,3 0 0,3 2 1,1 0-1,7 3-1277,4 2 1394,2 0 0,4 5 0,0-1 0</inkml:trace>
  <inkml:trace contextRef="#ctx0" brushRef="#br0" timeOffset="9">10290 2364 8415,'-1'-15'37,"-3"0"0,3-2 0,-3 3 1,2 0 3425,-2 4-3008,2 4 0,-3 16 0,5 5 1,-1 8-379,-3 7 0,3 2 1,-3 10-1,2 1-60,-2 2 1,3-4 0,-3 1-1,3 0-54,1-1 0,0 6 0,0-5 1,0-4-236,0-5 1,0-2 0,0-4 0,0-3-2217,0-3 1940,0-5 0,0-11 1,1-5-1,1-6 269,2-4 1,0-3 0,-4-2 0,0-3 263,0 0 0,0-3 0,0 2 1,0-3 158,0-1 0,0-4 0,0 1 0,0 2 304,0 3 0,0 0 0,0 3 0,0 0 334,0 3 0,0 2 1,0 2-6,0 0 1,1 4 0,3 3-280,4 3 1,3 2-1,4 3 1,6 3-42,4-1 0,0 4 1,6-2-1,1 2-238,1 1 1,0-1 0,-2-1-1,0-1-172,0 1 1,2-3 0,0 2 0,-1-1-472,-1 0 0,-5 2 0,3-4 0,-1 0-1047,-2 0 0,-7 2 0,-4-2 1471,-2 2 0,-7 0 0,-1 5 0</inkml:trace>
  <inkml:trace contextRef="#ctx0" brushRef="#br0" timeOffset="10">10416 2650 8204,'0'-23'432,"0"4"0,0 1 0,0 2 515,0 2 0,0-4 0,1 0 0,3 0-614,4 3 1,5 1 0,4 0 0,2-1-549,5 1 1,0 1 0,5 3-1,1 1-331,-1 2 1,0 4-1,1-1 1,-3 4-3620,-3 4 4165,-1 2 0,-5 11 0,-2 1 0</inkml:trace>
  <inkml:trace contextRef="#ctx0" brushRef="#br0" timeOffset="11">11010 2615 8204,'12'4'101,"4"0"0,-2 0 0,3-4 0,1 0 312,0 0 1,-3 0-1,3 0 1,0 0 113,-1 0 1,1-1 0,2-2 0,-2-2-421,-1-1 0,2-1 0,-3-2 0,1 2-135,-1-2 0,-4 3 0,-6-2 0,-1-1-65,-2-1 0,-2-2 0,-4 1 0,-3 0-150,-5-1 0,-10 2 0,0 1 0,-6 3 195,-2 1 1,0 1 0,-3 5 0,2 3 206,-2 4 1,0 7 0,2 4 0,4 2 89,6 2 0,3 0 1,7 1-1,3 2-175,3 0 1,4 5-1,5-3 1,8 0-481,8-1 1,7-1 0,6-7 0,1-5-427,-1-5 1,0 0-1,0-6 1,-1 0 831,-2-2 0,2-6 0,-4-1 0</inkml:trace>
  <inkml:trace contextRef="#ctx0" brushRef="#br0" timeOffset="12">11375 2821 8185,'1'10'547,"2"-1"132,1-1 0,0-5 0,-3 4 1084,3-2-1025,-3-1 1,4-6-437,-5-1 0,-1 0 0,-2-6 0,-2-2-219,-1-3 1,3-1-1,-1 2 1,2-1-62,-2-1 0,3-4 0,-3 2 0,4-1-84,4-2 0,0-2 1,6 0-1,2-1 39,1 0 0,5 0 0,0 2 0,1 2 36,0 3 1,-4 5 0,3 3 0,-2 4-11,-2 3 0,0 4 1,-1 4-1,0 9 24,-3 4 1,-1 7 0,1 0 0,-3 1-30,-3 0 0,-1 0 0,-1-2 0,2 0-171,-1 0 1,-2-6-1,-1-2 1,0-2-292,0-2 1,0 0 0,-1-1 0,-2-1 463,-1-1 0,-5-3 0,3 4 0</inkml:trace>
  <inkml:trace contextRef="#ctx0" brushRef="#br0" timeOffset="13">12015 2547 8207,'0'-15'0,"0"-1"406,0 2 0,-2 2 590,-1 0 0,-4 6 1,-4 2-1,-1 3-625,1 1 1,0 1-1,0 3 1,3 4-552,0 2 1,5 6-1,0 3 1,3 2 60,3-2 1,8 2 0,4-1 0,0 5 116,2 1 1,-5 1 0,3-4 0,-2 0 49,-1-1 0,-1 1 0,0 1 0,0 2 210,-4 0 1,-2-3 0,-5-5-1,-1-1-64,-3-4 1,-2 3 0,-7-4 0,-2-3-580,-4-2 0,-6 0 1,-3-3-1,-2-1-1319,-1-2 1704,-2-1 0,-2 5 0,1 1 0</inkml:trace>
  <inkml:trace contextRef="#ctx0" brushRef="#br0" timeOffset="14">9354 1245 7994,'-8'0'-880,"0"0"1190,0 0 0,-3 0 1,-1 0-1,-2 0 24,-1 0 0,-6 0 0,2 0 0,-2 1-97,-2 3 0,-3-2 0,2 5 0,4-2-106,2-3 1,3 4 0,4-3 0,0 1-144,4 1 0,3-2 1,8 3-48,3-1 1,9 3-1,4-3 1,4 1 0,3 3 1,3-3 0,-2 2 0,0 1 98,0 1 1,-3 2-1,-4-1 1,-4 0 58,0 1 1,-2 3 0,-5 0-1,-2-1 66,-4-1 0,-4-2 1,-5 1-1,-7-1 121,-6 1 1,-8-2 0,-5-1 0,-3-3-181,-4-1 1,-1 3-1,-3-5 1,4 0-197,2-2 0,6 3 0,1 0 0,1-2-164,2 0 0,7-2-395,4 0 0,9-5 648,6-3 0,10-2 0,8-2 0</inkml:trace>
  <inkml:trace contextRef="#ctx0" brushRef="#br0" timeOffset="15">9594 1119 8349,'-4'8'893,"0"-1"0,0 1 1,4 5-490,0 2 1,0 0 0,0 7-1,0 4-105,0 6 1,0 1 0,0 10-1,1 3-289,3 2 1,3 2 0,3-6-1,-1-1-492,-2-1 0,1-6 1,3-2-1,-1-6-492,-2-4 0,-3-6 1,-5-3 973,0-2 0,0-7 0,0-1 0</inkml:trace>
  <inkml:trace contextRef="#ctx0" brushRef="#br0" timeOffset="16">9434 1508 8249,'-2'-12'107,"-1"1"1,1 3-1,-2 0 588,3 0 1,6 3 0,3 1 0,3 2-206,5 2 1,1 0 0,7 0 0,3 0-293,4 0 0,2 0 0,2 0 0,2 2-232,1 2 1,-4 1-1,-5 5 1,1 0-127,-1 3 0,-8 1 0,1-2 1,-6 3-128,-5 5 0,0-3 0,-5 2 0,1 0 87,-4-1 1,-1 2 0,-2-4-1,0-2 85,0-2 0,0 0 0,-2-2 346,-1-3 0,-4-1 0,-4-8 71,-1-2 0,2-2 1,1-7-1,2-1-192,-2-1 1,4-4 0,1 3-1,3-1-49,1 1 1,0-1-1,0 2 1,1-3-73,3 0 1,2-3-1,6 3 1,-1-1-4,0 0 0,5 5 0,-1-1 0,-1 3-29,-1 5 0,-1 2 1,2 5-1,1 0-49,-1 0 0,-1 4 0,-1 2 0,0 3 77,3 3 1,-2 2 0,4-2 0,-2-1-6,0 1 0,4-2 0,-2-1 0,-1-2-6,1 2 1,-1-4-1,-2-1 1,1-1 102,-1 0 0,-1-1 0,-3 0-65,-2-4 1,1-1 0,-6-4-47,0-2 0,-2 2 0,-1 0-63,0-2 1,-5-1-1,-2 0-54,-4 2 0,-4 3 0,-1 5 0,-1 1 342,1 3 0,-5 2 0,4 7 0,-2 2 86,0 4 1,5-1 0,0 1 0,3 0-138,4-1 1,4 3 0,-1-2 0,3 3-221,1 1 1,5-4 0,4-1 0,4-2-727,2-2 0,5-2 0,-1-4 1,3-1-700,1-2 0,3-1 1505,1-4 0,0 0 0,-4 0 0</inkml:trace>
  <inkml:trace contextRef="#ctx0" brushRef="#br0" timeOffset="17">10496 1542 8249,'-12'0'0,"1"0"-130,0 0 1,-1 0 0,-1 0 0,-1 0 1185,-1 0 1,-4 4 0,4 1-1,1 1-542,1 3 1,3 1 0,3 2 0,3 0-529,2 3 1,2-2 0,3 2 0,3-2-361,6-2 0,7 1 0,0-1 0,1-1-226,-1-2 0,1 1 0,-3-5 0,-1-2 107,1 0 1,-2-2-1,-3-2 545,-1-2 1,-1 2 0,-2-6 0,-4-1 507,-3-1 0,-1 3 0,0-1 531,0-1 0,-1 0-800,-3 2 1,3 3-1,-5 8-592,1 3 1,4 5 0,-3 2 0,4 1-385,4-1 1,1 2 0,5 1 684,2 1 0,2 1 0,9 3 0</inkml:trace>
  <inkml:trace contextRef="#ctx0" brushRef="#br0" timeOffset="18">10804 1702 8132,'0'7'-120,"0"1"0,-4-4 0,1 3 1187,0 2 0,0 0 0,1 0-25,-2-1 0,0-5-450,4 5 0,-1-2-469,-3 2 0,2-3 0,-5-6 1,1-2-252,0-1 0,2-4 0,-4 0 0,-1-3-180,-1-5 0,3 2 0,0-3 0,2-1 118,3 0 0,0-1 1,2-3-1,0 2 166,0 1 1,0 4 0,2-3 0,1 3-77,5 5 0,2 0 1,3 6-1,1 3 27,1 3 1,0 4-1,-2 7 1,1 2 87,1 4 1,-3 4-1,-5 3 1,1 0 25,-2 0 0,3-4 0,-5-1 0,-2-3-96,0-2 1,-2-1 0,0-3-59,0-1 168,0-5 0,0-2 0,0-8 0,0-4-183,0-6 0,3 1 0,3-4 0,0 2 239,3 0 0,1-5 0,1 2 0,1-1 295,-1 0 0,1 5 1,0-3-1,2 3-163,1 3 0,1-2 0,-5 9 0,-1 3-114,-2 4 1,2 7-1,-2 6 1,2 3-182,1 6 0,-3-3 0,-2 6 0,1-1-311,-1 0 1,-4-5-1,4-4 1,-3 0-1531,1 0 1,0-4 1892,-4 1 0,5-2 0,1-2 0</inkml:trace>
  <inkml:trace contextRef="#ctx0" brushRef="#br0" timeOffset="19">11546 1725 9311,'-19'-16'0,"2"1"222,0 1 1,-7 3-1,1 2 1,-2 2 653,-3 2 1,4 2 0,-2 3 0,6 0-548,5 0 0,4 1 0,3 3-895,4 3 0,9 3 1,7 2-1,5-1 25,5 1 1,1-1 0,0-1 0,-1-1 177,1-1 1,0-6-1,-1 3 1,-3-1 150,-4 0 0,1 1 1,0-2 418,-2 0 0,-5 1 0,-3-2 328,-1 1 0,-3 0 1,-4 4-66,-2 2 0,0-2-387,4 0 1,7-4-1,4 1 1,7-3-428,3-1 0,6-5 0,1-3 1,1-3 80,3-4 1,-4 1 0,-2-5 0,0-3 497,1-3 0,-8-3 1,-2-4-1,-7 2 423,-6-2 1,-2-2 0,-2-3 0,0-1-235,0 1 0,-6 1 1,-1 2-1,-3 1-234,-2 3 1,1 3-1,-1 9 1,1 7-254,0 6 0,-1 5 1,1 5-1,1 6-170,2 7 0,3 10 0,5 5 0,0 6 188,0 6 0,5-2 0,4 8 0,4-1 113,2 4 1,0-1-1,-4 1 1,0 2-100,-4-1 0,2-9 0,-5-1 1,-2-2-194,0-2 1,-4-7 0,-1-7-1,-4-3-142,1-1 0,-4-2 0,2-3 0,-2-6 151,-1-7 1,-2-4 0,-1-1 0,-1 0 453,1 0 1,-3-6 0,2-5-1,1-4 275,1-3 0,3-1 1,3-3-1,3-1 49,3 0 0,1 0 0,1 0 0,3 0-272,3 1 0,8 3 1,3 1-1,1 0-431,0 0 0,2 4 1,4 0-1,2 4-713,-2 3 1,-1 4 0,0-1 0,2 3 852,0 1 0,6 0 0,-3 0 0</inkml:trace>
  <inkml:trace contextRef="#ctx0" brushRef="#br0" timeOffset="20">12894 2638 8529,'-11'0'253,"-1"0"776,1 0-764,5 0 1,2 0 0,9 0 0,6 0 1,7 0 0,5 0 0,3 0 0,6 0 50,5 0 1,7 0 0,7 0 0,2 0-201,6 0 0,-26 0 0,1 0 0,4 0 0,2-1 0,0 0 0,2-1-103,2 1 0,0-1 1,0-1-1,0 2 0,1 1 1,-1 1-1,0 0 0,0 1-197,0-1 1,1 1-1,-1 2 1,0 0 0,0-1-1,0-1 1,-2 1 0,0-1-13,-2 1 1,1-1 0,0 2 0,-1 0-1,1-2 1,-1 0 0,1-1 0,-2 0 5,-1 0 1,-1-1-1,-2 2 1,0 0 0,28 2-1,-5-1 127,-8-2 0,-8-5 0,-4-1 0,-3 0 113,-5 0 0,2-4 0,-6 3 1,0-2-69,-2 0 1,-3 5 0,-2-5 0,-2 0-112,-1 2 0,-4-4 0,-1 2 144,-6-2 0,-3 3 1,-2-1-1,-2-1 24,-1-1 1,-9-2 0,-7 1 0,-2 0 105,-2-1 1,-4 1 0,-1 1 0,0 1-1,0 1 0,-3 4 1,1-2-1,1 1 40,3 2 0,5 2 0,2 1 0,0-1 142,1-3 1,2 3 0,4-3 842,1 3-971,5 1 0,10 3 1,8 3-1,6-1 72,6 0 0,4 4 1,6-2-1,1 3-129,-1 2 0,0 3 0,-1 1 0,-1 1-23,-2-1 1,-4 5-1,0-2 1,-3 4-69,-4 3 1,-4-2-1,-7 3 1,-4-4 8,-3-4 1,-9 3 0,-7-5-1,-11 0-166,-10-6 0,-6 1 0,-6-5 0,-4 3-757,-4 2 0,5-6 1,-5-2 861,4-3 0,3 4 0,3 2 0</inkml:trace>
  <inkml:trace contextRef="#ctx0" brushRef="#br0" timeOffset="21">15441 1907 8445,'0'-11'-259,"0"3"1,0 1-1,0-2 483,0-1 1,0 2 0,0 0 270,0-1 1,0 3-1,1 0-180,3 1 1,-3 2-107,3 7 0,-3 2 0,-1 7 1,0 2 118,0 4 1,0 8 0,0 3-1,0 3 1,0 2 1,-3 4 0,-1 3 0,1 2-13,2 2 0,0 0 0,-2 2 0,-1 3-38,2 2 1,1 0 0,1-6-1,0 1 97,0 2 1,0 3-1,0-3 1,0-2-22,0-1 0,0-1 1,0-1-1,0 0 18,0-3 1,0-3 0,0-5 0,0 0-127,0 1 0,3-1 1,1-1-1,-1-3-126,-2-3 0,3-7 0,0-1 0,-1-1-108,3-4 0,-5 1-547,3-7-1583,-3-3-1264,-1 0 1,0-14-1053,0-2 4433,0-8 0,5 1 0,1-5 0</inkml:trace>
  <inkml:trace contextRef="#ctx0" brushRef="#br0" timeOffset="22">15372 1953 8287,'-11'-5'-16,"0"-3"0,-1-2 191,1-1 0,-1-1 1,1 1 163,0-1 0,4 5 0,3-1-76,3-1 0,2 4 0,3 1 0,5 3-10,5 1 1,0 0-1,5 0 1,3 0 2,3 0 1,4 4-1,5 0 1,1-2-70,-1 0 0,1-2 0,4 0 0,2 0-144,4 0 0,3 0 1,4 0-1,6 0-89,5 0 1,-2 0 0,-29-1 0,2 0-1,0 0 1,1 0-34,3-1 1,-1 0 0,1 0-1,-1 0 1,1 2 0,-1 0-1,0 0 1,1 0-96,-1 0 1,1 0 0,1 0-1,0 0 1,2 0 0,0 0-1,-2 0 1,0 0 96,0 0 1,1 0 0,1 0 0,0 0 0,2 0 0,1 0 0,-1 0 0,1 0-72,1 0 1,-1 0 0,1 0 0,-1 0-1,-3 0 1,0 0 0,1 0 0,0 0 5,-1 0 1,1 0 0,0 0 0,1 0 0,-2 0 0,0 0 0,-1 0 0,0 0 134,-1 0 0,0 0 0,-2 0 0,0 0 1,3 0-1,-1 0 0,0 0 0,-1 0 50,1 0 1,0 0 0,-3 0 0,0-1 0,-3 0 0,-1-1 0,0 0 0,1 1 10,30-2 1,-2-2 0,-8 0 0,-3 0 24,-3 0 1,-2-3 0,1 4 0,-3 2-91,-5 0 0,-1 2 0,-10 0 0,-1 0-31,2 0 1,-4 0-1,3 0 1,-3 2-54,-1 2 0,-1-3 0,-2 4 0,-2-1 5,-2 0 0,-4 1 76,-5-2 0,-4 4 1,1 4 217,-3 1 0,-2-1 1,-2 2-1,-2 2-22,-1 4 1,-1 4-1,-2 3 1,2 5-182,-2 2 1,4 6-1,0 3 1,1 4 98,0 3 1,0 2 0,3 5 0,-1-2 43,-2 1 1,0-2 0,4-7-1,0-2 214,0-2 0,0 1 1,0-4-1,0-3-85,0 0 0,0-6 1,0 1-1,0 0-225,0 2 1,0-2 0,0-2 0,1 0-81,3 0 0,-3-3 0,3 2 0,-3-2 37,-1 1 0,0 0 1,0-4-1,0-2 122,0-2 0,0-2 0,-1-5 0,-1 2-166,-2 2 1,-4 0-1,4-2 1,0 1-269,-1-1 0,4 0 0,-3 0 0,3 1 25,1-1 0,-1-1 1,-2-2-1,-1 1 235,2-1 0,1-3 0,1-1 102,0 2 0,-5-4 155,-3-1 1,-2-1 0,-2-1-1,0 2-66,-4-1 0,2-2 1,-5-1-1,-2 0-212,-4 0 0,-6 0 1,-7 0-1,-5 0-55,-5 0 1,-6-4 0,-7 0 0,29 3 0,0 0 53,-2 0 0,0 1 0,1-2 0,-1 0 0,1 0 0,0 0 0,-30-1 62,1 2 1,29 1-1,0 0 1,-31 0-1,-1 0 67,1 0 0,3 4 0,-3 0 0,32-2 0,0 0 51,-2 0 1,0 1-1,-28-2 1,28 1-1,-2 0 1,1-1-1,-1-1-39,-1 0 0,-1 0 0,-2 0 0,-1 0 0,-1 0 0,-1 0 0,-1 0 1,1 0 31,0 0 0,1 0 0,-2 0 0,1 1 0,1 0 0,-1 1 0,0 0 0,0 0-57,-1-1 0,-1 0 1,3 0-1,0 1 1,2-1-1,-1 0 1,3 1-1,0 1-133,1 0 0,0 1 1,1-3-1,0 1 0,2 1 1,0 1-1,0-1 0,2-1-18,-29 0 0,0 0 1,8-1-1,-3 1 250,-1 2 1,5 0 0,3-4 0,5 0 15,2 0 1,9-1 0,0-2 0,5-1-381,7 2 0,4-1-710,9 0 1,3 0-1,8-3 1,5 1-2433,7 2 3360,5-3 0,3-1 0,0-4 0</inkml:trace>
  <inkml:trace contextRef="#ctx0" brushRef="#br0" timeOffset="23">16023 2695 8314,'-11'-23'0,"1"-3"0,1 0 0,3 5 1958,1 4-847,1 10-887,4 2 1,-4 7-1,0 6 1,2 8 56,0 8 0,-1 7 1,-1 7-1,1 3 15,2-1 1,5 3 0,1-3 0,1-1-24,3 0 1,0 2 0,0-6 0,-2-3-80,2-3 0,-4-2 1,-1-4-1,-3-2-326,-1-1 1,0-4-208,0-5 0,-1-4 0,-3-5 0,-2-4-44,0-6 0,-1-2 0,5-3 0,-3-1 42,-2-1 1,5-5-1,-2 1 1,3-4 7,1-4 0,0-2 1,-1-5-1,-2-2 198,-1-2 1,0-2-1,4-7 1,0-3 237,0-3 1,4 2 0,1 2 0,2 3 180,1 4 1,3 4 0,0 8 0,0 4 12,1 6 1,4 5 0,2 7 0,1 4-93,0 3 0,0 1 0,3 0 0,-2 1-98,-1 3 1,-1 2 0,1 6 0,-4 0-136,-2 4 1,-2 1-1,-1 6 1,-1-1-18,-1-3 1,-6 3-1,2-3 1,-2 2-9,-2 2 1,-6-4-1,-1-1 1,-3-2 15,-2-2 0,-3 0 1,-1-1-1,-2 0 14,-2-3 1,-2-3-1,0 1 1,2-4-32,1-3 1,1 3 0,-1 0 0,4-2-80,2-1 1,1-4 0,-1-2 0,0-2-381,3-2 1,5-1-1,-1-1-742,1-1 0,1 1-640,4-1 1895,5 6 0,1-4 0,6 4 0</inkml:trace>
  <inkml:trace contextRef="#ctx0" brushRef="#br0" timeOffset="24">16629 2490 8314,'0'-15'0,"-1"-1"522,-3 2 0,1 0 1,-4 2-1,-1-1-63,2 3 0,-8 5 0,2-2 0,-2 2-57,-2 3 0,-2 7 0,-5 6 1,0 8-58,0 7 1,4 0 0,2 7 0,0 3-152,3-1 1,7 1 0,3-1 0,3 1-123,1-2 0,1 2 1,3-10-1,4 0-234,6-2 0,0-2 0,5-3 0,0-4-713,-1-3 1,3-5 0,-5-3-1,2-3 109,2-1 1,-3-5 0,-2-4-1,-1-4 455,1-2 0,-2-5 0,2 1 1,-4-4 243,-3-4 1,2 2-1,-4-6 1,2 1 103,0 1 0,-5-3 1,4 5-1,-2 2 916,-3 1 0,0 6-516,-2 3 0,0 14 0,-2 8 0,0 11 50,-2 7 1,-4 3 0,5 4 0,0-2-137,2 2 0,1-3 1,0 1-1,0-3-545,0-1 0,1-3 1,3-3-1,2-2-695,1-2 0,3-1 0,-3-4 889,4-4 0,5 3 0,2-3 0</inkml:trace>
  <inkml:trace contextRef="#ctx0" brushRef="#br0" timeOffset="25">16937 2924 7555,'-7'0'1118,"-1"0"0,4-2 1,-2-1-1,-1-5-722,1-2 1,-2-2 0,-3 0-1,0-3-1,-1-4 1,2-4 0,1-3 0,2-2-58,-2-1 1,2-1 0,1-5 0,1 0-177,2-3 1,3 4-1,4-2 1,4 6-42,2 2 1,5 6 0,0 7 0,1 3-355,0 5 1,-2 2 0,5 5 0,1 0-643,2 0 0,-3 5 1,0 2-1,1 5-368,2 3 0,1-2 1,-2 2-1,0-2 178,-2-2 1,-2 1 1064,2-1 0,3 0 0,-4 1 0</inkml:trace>
  <inkml:trace contextRef="#ctx0" brushRef="#br0" timeOffset="26">17394 2513 8726,'-11'0'456,"-1"0"1,1 0-1,-1 0-174,1 0 0,-1-4 0,1 0 0,0 1 146,-1 2 0,-1 1 0,0 0 1,-3 0-329,2 0 1,3 5 0,2 2 0,3 0-136,1 1 1,1 3-1,4 4 1,1 1-167,3 0 1,2 2-1,7 4 1,1-2-3,1-1 0,4 0 1,-4 2-1,1 0 139,0-2 0,-4-1 0,0 2 1,-4-2 146,-3-2 1,3 1-1,-5-3-47,0 1 1,-3 0 0,-5-4 0,-5 0-50,-4-4 1,-8 2-1,1-5 1,-5-2-87,1 0 0,-3-2 0,1 0 0,2 0-15,1 0 0,2-4 0,2-1 1,2-1 19,2-3 0,4 2 1,6 0-1,1-2-80,2-1 1,2-3-1,2-1 174,3-1 0,2-11 0,6 2 0</inkml:trace>
  <inkml:trace contextRef="#ctx0" brushRef="#br0" timeOffset="27">17497 2695 8314,'12'-1'331,"2"-1"-22,2-2 0,-5-4 0,-3 3 1,1 0 52,1 0 1,1-3 0,1 3 0,-1 0 124,0 0 1,1-4-1,-1 3-195,1-1 0,-1-3-59,0 3 1,0-3 0,-4-2-214,-3 1 1,-4-1 0,-4 1-97,-3-1 0,-7 6 1,-3 2-1,1 3-104,-1 1 1,-2 1 0,3 3 0,-1 5 33,1 5 1,4 2 0,5 5 0,-1-2 90,2 1 0,1 2 0,5 0 0,1 1-47,3 0 1,2-1 0,5-2-1,1-2 8,-1-2 1,6 3 0,2-3-1,4-2-7,3-2 0,0 0 1,4-2-1,1-1 95,-2-2 0,4-4 1,-4 2-1,0-1 243,-2 0 1,-3-1 0,-3-3 0,-1 0 608,-5 0 0,-4-5-494,-3-2 0,-3-4 0,-5 0 0,-1 0-347,-3-1 0,1 1 0,-4-2 0,-2-1-17,-1-1 0,-2-4 1,1 2-1,1 0 139,2-4 0,-2 0 0,2-2 0,-2 0 108,-1 0 1,3 0 0,0 1 0,1-1-50,0 0 0,2 1 1,5 2-1,0 1-90,0-1 0,2 3 0,3 3 1,5 4-155,4 2 1,7 5 0,1-4 0,5 2-297,2 3 1,-3 0 0,4 2-1,-1 0-682,0 0 1,0 4-1,3 1 1,-3 0-373,-1 0 0,0 4 0,-1-2 1408,3-1 0,-2 4 0,0-4 0</inkml:trace>
  <inkml:trace contextRef="#ctx0" brushRef="#br0" timeOffset="28">19198 2730 8461,'-11'-2'-133,"0"0"1,-1-2 132,1 1 0,-1 1 0,1-1 1,0 0 280,-1 0 0,1 2 0,-1 1 0,1 0 203,-1 0 0,1 0 1,0 0 80,-1 0 0,5 0-207,-1 0 0,7 0 0,2 1 1,9 2-113,8 0 1,5 1 0,3-4 0,6 0 71,5 0 1,9 0-1,7 0 1,3-1-150,1-3 1,0 3 0,1-4-1,3 1-156,-29 2 1,1 0-1,0 0 1,0-1 0,-1 2-1,1 0 1,28-3-198,-3 1 1,-1 2 0,-1 1 0,-4 0-94,-6 0 0,-11 0 0,-8-1 0,-3-2 93,-1-1 0,-6 0 0,-1 3 63,-4-3 1,-1-2-69,-4-5 0,-2-1 11,-5 1 0,0 3 0,-1 2 0,-2-1-156,0 1 1,-2 2-1,1-3 238,-4-2 1,2 4-1,-2 0 1,-1 0 108,-1-3 0,2 3 0,1 0 0,-2 1 79,-1 0 1,-5-3-1,-1 2 1,2-1 24,2 1 1,0-2-1,1 3 1,-1 1 255,1 2 0,0-3 0,-1 1-24,1 0 1,3 2-20,1 1 0,10 1 0,5 3 0,8 3-127,6 4 1,5-4 0,1 1 0,0 1-125,-1 1 0,4 5 0,-3 0 0,0-1-99,0-1 1,-6 2-1,-4 2 1,-1-1 1,-3 1 1,-7 3 0,-4-2 0,-8 1 85,-10 0 0,-6-1 0,-12 1 1,-4-3-20,-2 1 0,-3-5 0,-3 4 0,0-4-138,3 0 1,8-5 0,9 0-1070,4-2 1,12-2-2362,13-3 3519,13 0 0,17 0 0,7 0 0</inkml:trace>
  <inkml:trace contextRef="#ctx0" brushRef="#br1" timeOffset="29">20854 2410 10597,'8'-15'169,"0"-1"0,-4 1 0,2 4 2161,-1-1-1974,-1 6 1,-4 2-1,0 9 1,-2 7-164,-1 5 1,-5 5 0,-6 2-1,-1 3 22,1 3 1,-4 3 0,-1 3 0,-2 1-294,-2 1 0,4 3 0,0-1 0,-2-1-273,0 0 1,2 1 0,1-5 0,1 0 40,4-6 0,1-4 0,3-3 0,3-3-1623,1-4 1459,-4-7 1,8-5-1,-3-6 1,4-5 211,4-2 0,-2-7 0,6-2 1,1-4-41,1-3 0,3-3 0,0-7 1,3-2 148,-2-4 1,-2-4 0,0-2-1,-1-1 462,1 1 0,-1 1 1,0 2-1,1 3 721,-1 4 0,1 8 1,-2 4 495,-3 6 0,4 10-1326,-4 10 1,0 6 0,0 10-1,2 3 52,1 2 0,2 3 0,-1 3 0,0 3 80,1 3 0,1 3 1,1 2-1,1 3-123,-1-1 0,-3 3 1,-2-3-1,-1-1-258,1 0 1,-1-2-1,0-6 1,-3-5-341,0-2 0,-2-5 0,4-1 0,1-1-1117,-2-3 0,4-2-1882,-2 0 3388,-3-6 0,0-1 0,-5-5 0</inkml:trace>
  <inkml:trace contextRef="#ctx0" brushRef="#br0" timeOffset="30">20638 2764 8785,'-2'-10'0,"0"1"1137,-2 1 0,0 1-389,4-5 0,5 2 0,4 2 0,5 5-421,5 1 0,3 2 1,0 0-1,3 0-636,1 0 1,3 0 0,6 2-1,0 1-1387,3 5 1,-1 2 1695,5 2 0,-5-1 0,2 0 0</inkml:trace>
  <inkml:trace contextRef="#ctx0" brushRef="#br0" timeOffset="31">21631 2558 8530,'4'-11'461,"0"-2"25,-2-2 1,0 2 0,-2-2 977,0 2 1,-2 2-1157,-2-1 0,-3 6 1,-7 2-1,-4 3-193,-3 1 0,-1 5 0,-7 3 0,1 2-78,2 1 0,0 1 0,3-1 1,7 2-288,5 2 1,6-1-1,7 4 1,3 0-15,6-1 1,7-1 0,8 3 0,5 1 176,2 1 0,0-3 1,-1-1-1,-3-2 88,-1 0 0,-2 2 0,-3-3 0,-1 1-43,-3-1 1,-4-1-1,-7-2 1,-5 0-4,-1 1 0,-4-1 0,-3-1 0,-6-1 104,-7-1 1,-8-2 0,-5 2 0,-1-3-61,2 0 0,-3-4 0,4 3 0,0-3-246,2-1 1,3 0-1,2 0 1,3 0-1217,4 0 1,6 0 1462,1 0 0,11 0 0,-2 0 0</inkml:trace>
  <inkml:trace contextRef="#ctx0" brushRef="#br0" timeOffset="32">21928 2535 8530,'0'-11'681,"5"0"495,3-1 1,-2 2-633,2 2 1,-4 8 0,2 9 0,-1 5-255,-3 5 0,4 8 0,-3 3 0,1 3-142,1 2 1,-3 3 0,1 0 0,0-1-92,1-2 1,-3-1 0,3 1 0,-3-2-813,-1-3 0,0-2 0,0-5 0,0 0-2584,0 0 3339,0-6 0,-5 0 0,-1-6 0</inkml:trace>
  <inkml:trace contextRef="#ctx0" brushRef="#br1" timeOffset="33">21802 2513 13918,'-10'-9'308,"3"-3"1,-2-2-1,5 3 938,1-1 1,2 5 0,2 1 0,5 0-570,5 4 1,7 1 0,10 1 0,6 0-1115,6 0 0,6 1 0,4 3 0,3 3-1892,3 3 2370,6 2 0,-4 4 0,5 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19:00:43.125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8520 8520 7800,'0'-6'241,"1"1"0,3 5-201,4 0 0,-2 0 0,2 0 0,0 0 89,3 0 1,1 0-1,2 0 1,3 0-12,1 0 1,-3-2 0,4 0 0,2-2-74,5 1 1,-1 2 0,6 1 0,0 0-47,2 0 1,2 0 0,-1 0-1,0 0-26,0 0 1,1-1-1,-1-2 1,-1 0 101,-3 0 1,6 0 0,-4 1 0,-1-2 15,2 2 0,0 0 0,2 1 1,-1-2-30,0 0 1,0-1 0,1 4 0,0 0-20,3 0 0,-2 0 0,3-1 0,-1-2-16,0-1 1,0 0-1,-3 4 1,-1 0 36,0 0 1,-1-3 0,0-1 0,0 1-43,3 2 0,2 1 0,-2 0 1,4 0-116,0 0 1,-1 0-1,4 0 1,1 0 32,0 0 0,1 0 1,-8 0-1,1 0 38,-1 0 1,1 0-1,-3 0 1,-2 0 86,0 0 0,-4 0 1,3-1-1,1-2-35,0-1 0,5 1 1,-5 3-1,5 0-42,3 0 1,-1 0 0,4 0 0,-3 0-80,3 0 1,-4 0-1,1 0 1,-2 0 7,-2 0 43,-2 0 1,-2 0-1,0 0 58,2 0 0,-4 0 0,7 0 1,-1 0 90,1 0 1,0 0 0,7 0 0,2 0-42,0 0 1,0 0 0,-2 0-1,2 0-51,3 0 0,-3 0 0,5 1 0,-3 1 3,5 2 1,-1 1-1,1-2 1,1 1 11,-4-2 0,-3 3 1,-2 0-1,1 0 33,2 0 0,-3-1 1,0-2-1,-6 0 91,-1 2 1,-3 0 0,2-4 0,-4 0-46,-3 0 1,-3 0 0,-5 0-1,1 0 3,2 0 0,-5 0 1,1 0-1,-1 0-13,-4 0 0,4 0 0,-6 0 0,-1 0-300,-1 0 1,-6 4-1812,1-1 2010,-6 6 0,4-2 0,-6 4 0</inkml:trace>
  <inkml:trace contextRef="#ctx0" brushRef="#br1" timeOffset="1">4488 8451 10067,'-7'0'-288,"0"-1"1,1-1-87,0-2 0,-2 0 1082,-3 4 1,3-4 127,0 0-740,6 1 0,2 3 0,9 0 0,5 0 101,5 0 1,2 3-1,4 1 1,1 0-157,5 1 1,5-4 0,4 4 0,0-1-223,4 0 0,0 1 0,2-2 1,-1 0-236,1 0 1,-5-2 428,-3-1 0,-8 0 1,-2 0-1</inkml:trace>
  <inkml:trace contextRef="#ctx0" brushRef="#br1" timeOffset="2">8509 9468 9779,'7'0'577,"1"0"-456,1 0 0,1 0 1,1 0-1,1 0 35,-1 0 0,2 0 0,1 0 1,2 0-33,2 0 0,1 0 0,3 0 0,-2 0-12,-1 0 1,1 0 0,6 0 0,2 0-85,1 0 1,1 0 0,4 0 0,2 0-251,2 0 0,0 4 0,7 0 1,1-1 103,1 2 1,0-2-1,-2 3 1,-1-1 24,2-2 0,-8-1 1,4 1-1,-5 1 45,-3-2 0,-2 0 1,1-1-1,2 1 52,1 2 1,-1 0 0,-1-4-1,2 0 33,2 0 1,-2 0 0,2 0-1,-2-1 25,3-3 0,-3 3 0,5-3 0,-2 1 15,-2 0 1,-1 1 0,-2-2 0,0 2-22,0-2 1,-1 3-1,-1-3 1,-1 1-10,0 0 0,0 1 0,2-3 1,2 2-29,1-1 1,-1 0-1,0 3 1,0-2-9,3-1 1,-2-3-1,3 3 1,-1 0-20,0-1 0,0 0 0,-3-4 0,-2 3 52,-3 1 0,2-3 0,-4 3 0,1 0 3,3 0 0,-5-3 0,0 4 1,-1 1 9,0-3 1,5 5 0,4-3-1,1 2-21,-3-2 1,0 3 0,3-3 0,3 1-29,-3 0 1,4 1-1,-2-1 1,-1 1-32,-2 2 0,1 0 1,0 0-1,2-1 12,-1-3 1,3 3-1,-1-3 1,0 3 71,1 1 1,2 0-1,-3-1 1,1-2 29,4-1 0,0 0 1,0 4-1,0 0-29,-3 0 1,0 0 0,2 0 0,-2 0-70,-2 0 1,-1 0-1,-5 0 1,-1 0 33,-2 0 0,-4 0 1,0-1-1,-1-1 167,-3-2 1,-3 0-1,0 3 1,0-2-40,-1-1 0,3 1 0,-5 1 0,1 0-8,-1-2 1,3 0 0,-2 4 0,-1 0-111,1 0 1,-2 0-1,-4 0 1,1 0-367,-1 0 0,-3 0-869,-1 0 1,-4 1 1145,1 3 1,-13 3-1,-4 4 1</inkml:trace>
  <inkml:trace contextRef="#ctx0" brushRef="#br1" timeOffset="3">4420 7344 13168,'-12'0'-57,"1"0"0,0 0-26,-1 0 1,2-2-1,1 0 1,2-2 364,-2 1 0,2 2 151,0 1-184,4 0 0,-1 0 0,8 0-101,4 0 1,2 0-1,3 0 1,1 0-77,1 0 0,5 1 0,-1 2 0,4 1 48,4-2 0,-2 0 0,4-2 0,0 0 43,1 0 1,1 3-1,7 1 1,4 0-85,3 1 1,2-2 0,1 3-1,3 0 84,1 1 0,1-1 0,3 3 0,-4-3-155,-7-1 1,-1-1-1,-9-4 1,-4 0-260,-6 0 0,-5 0 1,-10-1-1,-1-2 354,-1 0 0,-6-3 194,2 3 0,-8 1-1069,-3-1 1,1-3 732,-2 3 1,0-1 0,-3 4-1</inkml:trace>
  <inkml:trace contextRef="#ctx0" brushRef="#br1" timeOffset="4">5653 7389 11537,'17'0'423,"-3"0"1,5 0 0,2-1-139,5-3 1,3 3 0,6-3 0,2 3-40,1 1 0,0-4 1,-2 0-1,-1 0-49,0-1 0,0 4 1,-8-3-1,-3 2-185,-4-2 1,1 3 0,-6-3-1927,-1 3 849,-1 1 1,-8 0 1035,-5 0 1,-11-5 0,-6-2 0</inkml:trace>
  <inkml:trace contextRef="#ctx0" brushRef="#br0" timeOffset="5">12243 7435 6581,'-6'0'925,"-1"0"-319,4 0-273,1 0 0,-4 0 292,2 0 35,3 0-377,-4 0 0,6 0-140,3 0 1,-1 0-1,4 0-92,2 0 0,1 0 0,2 0 1,-1 0-1,0 0 1,1 0-1,1 0 1,0 0-27,3 0 0,4 0 0,-1 0 1,3 0-57,0 0 1,1 0 0,0 0 0,1 0-6,3 0 0,-3 0 0,3 0 1,-4 0 6,-4 0 1,2 1 0,-2 2-1,3 1-5,1-2 0,-2-1 0,-1-1 0,-1 0 30,2 0 0,-1 4 0,0 0 0,-1-1 5,2-2 1,-3-1 0,1 0 0,0 0-51,-2 0 1,4 0 0,-5 0 0,2 0 13,2 0 0,1 0 0,-1 0 0,-2 0 9,-2 0 0,4 0 0,-2 0 0,0 0 26,-3 0 0,2 0 0,-2 0 0,0 0 34,2 0 1,-5 0-1,5 0 1,-2 0 7,0 0 0,4 0 0,-2 0 0,-1 0-9,1 0 0,3 4 1,-1-1-1,1 0-22,-1-2 1,3-1-1,-3 0 1,3 2-11,0 1 0,1-1 0,0 1 1,0-1-17,0-2 1,-2 0-1,1 0 1,-2 0 8,1 0 1,3 0 0,-7 0 0,2 0 2,1 0 1,-1 0-1,3 0 1,1 0 21,0 0 0,-1 0 0,-1 0 1,0 0 50,-1 0 1,4 0 0,-5 0-1,3 0-47,0 0 0,0 0 1,-2 0-1,-1 0-9,2 0 0,-4 0 0,2 0 0,2 0-3,0 0 1,1 0-1,-2 0 1,-1 0-18,2 0 1,0 0 0,2 0 0,0 0-8,0 0 1,-1 0 0,1 1-1,0 1 10,0 2 0,-4 0 0,0-4 1,1 0 37,2 0 1,-1 0 0,0 0 0,-2 0 40,1 0 1,-2 0-1,1 0 1,1 0-3,2 0 0,1 0 0,-2 0 0,0 0 8,-2 0 1,0 0 0,2 0 0,-1 0 80,0 0 1,-7 0 0,4 0 328,-1 0 0,-3-4-119,2 0 1,-7-4-196,-4 0 1,-4 2-369,-4-2 1,1 5-1,-4 0-921,-2 1 1,-1 2 1110,-2 0 0,-4 0 0,-2 0 0</inkml:trace>
  <inkml:trace contextRef="#ctx0" brushRef="#br0" timeOffset="6">15578 7412 6311,'-6'0'1119,"-1"0"-759,4 0 0,1-1 639,-2-3-616,3 3 0,1-6 88,0 4-140,0 1-277,0-3 174,0 5 209,-5 0-201,4 0 0,-3 0-88,8 0 1,-2 0 0,6 0-55,1 0 1,1 0 0,1 0 0,1 0-34,-1 0 0,2 0 0,1 0 1,2 0-36,2 0 0,1 0 0,3 0 1,-2 0-18,-1 0 1,0-1 0,4-2-1,1 0-32,3 0 0,-7 2 0,3 1 0,-1 0 47,-1 0 0,2 0 1,-1-1-1,-2-2 12,-1-1 1,-4 0 0,3 4 0,0 0-17,-1 0 0,-1 0 0,3 0 0,0 0-13,-2 0 1,5 0 0,-3 0-1,3 0-13,0 0 0,1 0 0,0 0 0,0 0-3,0 0 0,0 0 0,-2 0 1,-2 0 44,-3 0 1,0 0 0,1 0 0,-1 0 48,1 0 1,-1-3 0,-2-1 0,2 1-30,2 2 1,-4 1 0,3 0 0,-1 0-14,3 0 1,3 0-1,1 0 1,-1 0-51,1 0 0,0 0 1,0 0-1,1 0-18,3 0 0,-3 0 0,3 0 1,-3 0 6,-2 0 0,3 0 1,0 0-1,2 0 10,-2 0 1,-1 0-1,0 0 1,2 0 5,0 0 0,5 1 0,-5 2 0,0 1-16,-2-2 0,4-1 0,1 1 0,0 0-12,-2 2 1,-3 0 0,0-4-1,0 0 109,-1 0 0,1 0 0,-9 0 1,-1 0 326,-1 0 0,-2 0-197,1 0 1,-1-1-1,1-2-72,-1-1 0,-3 0 0,-1 4-128,2 0 0,1-3 0,2-1-68,-1 1 1,1 2 0,-1 1 22,0 0-132,-4 0 106,-2 0 62,-5 0 0,-10 0 0,-3 0 0</inkml:trace>
  <inkml:trace contextRef="#ctx0" brushRef="#br0" timeOffset="7">18182 7469 8518,'-8'-6'-550,"1"2"1,3 3 838,-4 1 1,5-4 203,-5 0 83,5 0 128,-2 4-300,5 0 1,5 4 0,3 0-301,2-1 0,2-2 1,0-1-1,2 0-27,1 0 1,6 0 0,-2 0 0,2 0-3,2 0 0,0 0 0,0 0 0,1 0-24,3 0 1,-3 0 0,2 0 0,-1 0-46,-3 0 1,5 0 0,0 0 0,-2 1 33,-1 3 0,-2-3 0,-2 3 1,-2-3 220,-2-1 0,0 0 0,-5 0 44,0 0 1,-4-1 221,-3-3 0,-3 2-164,-1-6 1,-1 5-1068,-3 0-2484,2 1 3188,-8 2 0,4 5 0,-5 2 0</inkml:trace>
  <inkml:trace contextRef="#ctx0" brushRef="#br0" timeOffset="8">21129 7024 8311,'5'-7'-1695,"-3"-3"1720,6 3 0,-4-2 0,2 0 0,0 3 256,1 1 1,-5-1-1,3 4 112,0-2 0,-3-1-171,1 1 0,-3 3-143,-3-3 1,-4 3 0,-5 1 0,-2 0-19,-2 0 1,-4 5 0,1 4-1,-3 4 43,0 2 1,1 1 0,1-1 0,-2 5 42,2 1 0,5 1 0,0-2 0,3 0-82,5 4 0,2-5 0,5 4 0,1-2-15,3-4 1,6 1 0,6-5 0,2-1-276,2-1 1,2-6 0,1 1 0,1-1-1479,3-2 1703,-8-2 0,12-1 0,-7 0 0</inkml:trace>
  <inkml:trace contextRef="#ctx0" brushRef="#br0" timeOffset="9">21483 6875 8376,'0'-15'-134,"0"0"1,0 0 0,1 2 239,3-2 1,-2 6 0,6-3 0,2 4 106,4 1 0,4 1 0,5 3 1,-1 0-116,1 0 0,0 2 0,0 1 0,0 1 95,0 3 0,-2 2 1,0 4-1,-4 0 10,0 2 1,-2-3 0,-5 7 0,-1-1 2,-1 1 1,-6 4-1,2-2 1,-3 1 31,-1 0 0,-5-1 0,-2 2 1,-4-1-34,0 1 0,0-2 0,-2 0 1,-1-2-133,-1-2 0,-1 3 0,5-2 0,1-1-211,2-1 0,-1-2 0,4 0 0,0 1-528,0-1 1,1 5 0,4-1 0,0-1 665,0-2 0,0 5 0,0 1 0</inkml:trace>
  <inkml:trace contextRef="#ctx0" brushRef="#br0" timeOffset="10">21585 7606 8228,'-1'7'3609,"-3"-4"-3609,3-1 0,-4-2 0,5 0 0</inkml:trace>
  <inkml:trace contextRef="#ctx0" brushRef="#br0" timeOffset="11">22465 6830 8761,'0'11'633,"-1"2"1,-3 2-293,-4 4 1,-1 4 0,-1 4-1,0 3-19,-3 3 0,1 1 1,3 1-1,2-1-56,2 0 0,-2-1 1,3-1-1,1-3-81,2-1 0,6-5 0,3-6 0,2 0-218,1-3 0,6-3 1,2-3-1,2-3-287,2 0 0,0-4 0,1 3 0,0-4-279,-1-4 1,1 2 0,-7-6-1,-1 1 16,1 0 1,-3-3 0,-7 3 0,-3-4-873,-3 0 1455,-1 0 0,0-1 0,0 1 0</inkml:trace>
  <inkml:trace contextRef="#ctx0" brushRef="#br0" timeOffset="12">22271 7138 8549,'1'-10'597,"1"1"1,4 1-177,0 0 0,7 1 1,6 1-1,3-1-767,5 1 0,4 4 346,7-2 0,2 3 0,6 1 0</inkml:trace>
  <inkml:trace contextRef="#ctx0" brushRef="#br0" timeOffset="13">23059 7001 8343,'-5'-6'-55,"2"-5"838,-5 4 0,6 1-496,-2-2 1,3 4-1259,1-4 971,0 6 0,5-3 0,1 5 0</inkml:trace>
  <inkml:trace contextRef="#ctx0" brushRef="#br0" timeOffset="14">23013 7309 8483,'-6'-1'553,"2"-3"1,-1 2 0,0-5 289,-2 2 1,4-2-844,-5 3 0,5 0 0,-2 4 0</inkml:trace>
  <inkml:trace contextRef="#ctx0" brushRef="#br0" timeOffset="15">23356 7104 8279,'0'-7'932,"1"-1"0,3 4 0,3 1-771,4 2 0,0 1 0,2-1 1,2-2-106,4-1 0,-1 1 0,1 1 1,0 0-117,-2-2 0,4-1 1,-6 2-1,-1-2 32,-1-1 1,-2 0-1,-1-3 1,-1 2-86,-1 2 0,-6-4 0,1 2 46,-6-3 1,1 3 0,-7 3 0,-4 3-2,-5 1 0,1 0 0,-4 0 1,-2 1 45,-2 3 1,-2-1 0,5 6 0,-1 2 387,0 3 0,-4 6 0,2-1 0,2 3 37,3 1 1,7 0 0,0-1-1,6 1-133,2 0 1,7 0-1,10 0 1,5-2-103,5-2 0,5 0 1,1-6-1,-1-4-146,1-3 0,-1 2 0,-4-4 0,0-2-373,0 0 1,-1-2 0,0-2 0,-3-1-2216,-4-5 2566,3 3 0,-5-10 0,3 2 0</inkml:trace>
  <inkml:trace contextRef="#ctx0" brushRef="#br1" timeOffset="16">9445 15076 26531,'-11'7'-2856,"-1"1"2620,6-1 0,2 0 0,8-3 0,3-3 669,4-1 0,4 0 1,1 0-1,1 0-55,-1 0 0,3-1 0,-2-2 0,1-1-61,2 2 1,2-1 0,2 1 0,1-2-149,2 1 0,4 2 0,1 0 0,5-2-219,5-1 1,3 1 0,4 3 0,1 0 53,2 0 0,2 0 1,2 0-1,-3 0 141,-4 0 0,-2 3 0,-2 1 0,-2-1 190,-1-2 1,-7 0 0,1 2 0,-6 1-206,-2-2 0,0-1 0,-2-1 0,0 0-100,0 0 1,-2-1 0,-1-1 0,1-4-51,2 0 0,-2 2 1,3-2-1,-3 0-218,-1-1 1,4 4 0,-1-5 0,-2-1-507,-3-1 0,-1 4 0,-5 2 712,-1 2 1,-6 2 0,-3 0 0</inkml:trace>
  <inkml:trace contextRef="#ctx0" brushRef="#br1" timeOffset="17">14367 16469 24479,'-5'-12'-5492,"4"5"4685,-3-1 1,3 4 659,1-3 1,1 4 0,3-1 0,4 3 665,2 1 1,3 0 0,2 0 0,4-1-153,2-3 0,4 3 0,0-3 1,3 3-117,1 1 0,5 0 1,4 0-1,0 0-87,2 0 0,0 0 0,7 0 0,2 0-69,0 0 1,9 1 0,1 2 0,3 2 151,-29-2 0,0 0 0,2 1 0,1 0 0,0 1 0,0 0 0,0-1 0,-1 1-14,0-1 1,0-1 0,-2 1 0,-1 0 0,0 1 0,1 0 0,30 3 48,-3-5 0,-1 3 1,-9-3-1,-2 0-529,-1-2 0,1-2 1,-2-2-1,-7-2-253,-6-1 1,-5 0 0,-6-3-1,-5 1-1284,-5-1 1458,-6 4 1,-6-5-1,0 4 1</inkml:trace>
  <inkml:trace contextRef="#ctx0" brushRef="#br0" timeOffset="18">15076 16823 7569,'-12'6'-817,"5"1"1,-1-5 777,-1 2 0,4-1 39,1-7 0,3 1 0,1-4 0,0-2 0,4 2 0,-1 0 0,1 3 344,-4-4-433,0 6 1,0-8 41,0 2 1,0 2 0,0-2 41,0-1 0,0 3 1,0-2-1,2 1-7,1 0 1,-1-3 0,1 2 4,-1-2 1,2 3-1,-1-1 19,0-1 0,2-1 1,-1-1-1,-2-1-11,0 1 0,1-1 1,1 1-1,-1 0-1,-2-1 0,3 1 0,0-1 0,-2 1 76,-1-1 0,-1 1 0,0 0 0,0-1 121,0 1 1,0-1 0,0 1 0,0-1 38,0 1 1,0 0 0,0-1 0,2 1 1,1-1 0,-1 1 0,2 0 667,-3-1-83,-1 1-609,0 4 0,0 16 1,0 10 3,0 4 0,-1 6 0,-2 3 0,-1 5 44,2 5 0,-3 2 1,1 2-1,1 1-44,2 2 1,1 3-1,0 5 1,0 0-55,0 1 0,4-1 1,0-1-1,-2-3-3,-1-4 1,-1-6-1,0-2 1,0-2-45,0-2 0,0-3 1,0-4-1,-1-6-96,-3-4 0,3-5 0,-3 3 80,3-1 1,1-2 229,0-4-173,0-4-212,-5 3-262,4-9 1,-4 3-168,5-8 0,0-2 484,0-6 0,10-4 0,2-2 0</inkml:trace>
  <inkml:trace contextRef="#ctx0" brushRef="#br1" timeOffset="19">13876 14916 25098,'-6'0'-745,"0"0"1025,2 0 89,3 0 108,-10 0-172,10 0 0,-5 0-174,2 0 1,3-2-1442,-3-1 63,3 1 818,1-3 1,1 5 0,3 0 521,3 0 1,0 0 0,0 0-76,2 0 1,1 0-1,3 0 0,1 0-57,1 0 0,7 4 1,-1 0-1,6-2 20,2 0 1,7-2 0,6 0 0,2 0 29,2 0 0,-1 0 1,2 1-1,2 1 347,0 2 1,-1 0 0,-6-4-1,-5 0 505,-5 0 0,-6 0-370,-7 0 0,-8 0 1,-11 0-1,-7 0-604,-3 0 1,-5 0 0,-2 0 109,0 0 0,-3 0 0,-2 0 1</inkml:trace>
  <inkml:trace contextRef="#ctx0" brushRef="#br1" timeOffset="20">12460 16423 15965,'-6'-1'-606,"2"-3"0,4 3 0,4-3 0,3 3 953,4 1 0,0 0 0,2 0 0,2 0-83,4 0 1,1 0 0,1 0 0,-1 0-4,4 0 0,0 0 0,5 0 1,0 0-110,1 0 1,0 0-1,6 1 1,0 2-146,3 0 0,4 2 1,0-1-1,5 3-53,5-1 0,3 3 0,0-4 1,-3 0-50,-3 0 1,-3 3 0,-2-4 0,-1-2 304,-6-1 1,0-1 0,-9 0 0,0 0-80,-2 0 1,1 0 0,-3 0 0,-2 0 125,-3 0 0,-5-3 1,4-3-1,0 1 27,-1 0 1,0 0 0,-4 3-1,1-2 69,-1 1 1,-5-2-1,-3 0-3,-1-1 0,-1 2-941,-4-4 0,-1 6 500,-3-2 1,-2 3 0,-6 1 0</inkml:trace>
  <inkml:trace contextRef="#ctx0" brushRef="#br1" timeOffset="21">16983 16583 8694,'-12'0'-99,"1"0"1,3 0 458,1 0 0,3 0-28,-4 0-323,6 0 1,-3-1-154,5-3 35,0 3 0,-2-4 361,-1 5-148,1 0 1,-3 1-1,4 1 127,-3 2 70,3 0-165,-4-4 0,6 0-65,3 0 0,-2 0 0,6 0 74,1 0 0,2 0 0,3 0 0,2 0 6,-2 0 1,2 0 0,1 0-1,0 0-48,4 0 0,0 0 0,3-1 1,2-2-98,0-1 0,6 1 1,0 1-1,3 0-112,3-2 1,4 0-1,-4 3 1,-2-2-13,-4 0 1,-1-1 0,-5 3 0,-5-2 170,-4-1 0,-8-1 329,-2 1 0,-5 3-199,-2-3 1,0 2-472,-4-2 0,4 3 3,4-3 1,-2 3 0,6 1-336,1 0 1,-3 0-826,2 0 1444,-1 0 0,-1 0 0,0 0 1</inkml:trace>
  <inkml:trace contextRef="#ctx0" brushRef="#br0" timeOffset="22">17131 16857 8435,'8'-10'-128,"0"2"1,-6 2 0,3 4 628,0-2 0,-2-4 558,4 4-785,-4 1 0,-3 4 0,-8 3 1,-2 4-31,-1 6 0,-2 0 0,-1 4 1,-2 0-146,-2 0 0,0 1 0,-2 2 0,2 0-276,1-2 1,-2-4 0,4 3 0,1-1-283,2 1 1,1-4 0,4 1 0,2-3-2079,0-5 2537,3 4 0,2-10 0,7 4 0</inkml:trace>
  <inkml:trace contextRef="#ctx0" brushRef="#br0" timeOffset="23">16949 16880 8435,'-8'0'1113,"0"0"-638,6 0 1,3 4-1,9 1 1,5 0-125,3 0 0,-3 4 1,3-3-1,0 2-244,0 0 0,-3-1 0,3 5 0,-2-1-509,-2 0 0,3 5 0,-2-1 0,-1-1-1641,-1-1 2043,-2-2 0,5 0 0,2 1 0</inkml:trace>
  <inkml:trace contextRef="#ctx0" brushRef="#br0" timeOffset="24">17520 16880 8435,'-12'0'617,"1"0"0,4 1 0,2 2 0,2 2-246,-1 1 1,-1-2-1,2 4 1,-1 1-529,2 1 1,1 1-1,-1 1 1,0-1-283,-2 0 1,-1 1-1,2-1 1,-1 1-1540,2-1 1978,-4 1 0,-1-1 0,-4 0 0</inkml:trace>
  <inkml:trace contextRef="#ctx0" brushRef="#br0" timeOffset="25">17348 16926 8435,'-7'-4'1338,"-1"0"1,7 0-860,1 4 1,6 5 0,8 3 0,3 3-362,0 5 1,6-2 0,5 5 0,0 1-119,0 2 0,4 0 0,-3 1 0</inkml:trace>
  <inkml:trace contextRef="#ctx0" brushRef="#br1" timeOffset="26">18490 14276 25919,'12'0'0,"-1"0"203,1 0 0,5 0 0,5 0 1,5 0-37,2 0 0,3 1 0,4 2 0,4 2-179,0 1 1,2 1 0,5 2-1,1-3 9,2-1 0,4 0 0,1-2 0,3 0-64,3 0 0,4-2 1,-4-1-1,-1 0-56,-2 0 1,-9 0 0,-8-1-1,-13-2-220,-10 0 171,-11-1 1,-12 4 0,-7 0-1</inkml:trace>
  <inkml:trace contextRef="#ctx0" brushRef="#br1" timeOffset="27">21060 14596 20464,'0'-12'-4829,"0"1"4209,0 0 0,1 0 0,2 3 1,1 0 644,-2-1 0,-1 3 1,1-1-1,0 1 189,2 0 0,1 2 246,-1-4 0,1 4 1062,3-3-623,-3-1-1044,-5-3 1,-2 4 39,-1 4 0,-4 1 586,-4 2 0,3-3-284,1-1 0,4-1-327,-1 1 1,2 3 6,-2-3 0,3 1-1141,-3-1-114,3 3 1171,1-4 1,0 6-1,0 4 508,0 7 0,0 1 1,0 6-1,0 1-325,0 1 0,0 4 0,0 0 0,0 3 63,0 1 1,0 5 0,0 4 0,0-1 72,0-1 0,0-2 0,0 0 1,0 1-87,0-1 0,0-4 0,0-1 0,0-1 165,0-2 0,0-3 0,0-3 0,0-2-51,0-2 0,0-1 0,0-3 0,-2-1 219,-1 1 0,1-1 1,-3 0-41,0 1 0,4-4-140,-3-1 0,3-3 156,1 4-424,0-6 0,0 4-245,0-2-184,0-2 1,0 4-307,0-2 0,0-2-218,0 6 1,1-6-176,3 2 0,1-1 1172,3 1 0,2-3 0,-4 4 0</inkml:trace>
  <inkml:trace contextRef="#ctx0" brushRef="#br1" timeOffset="28">22145 12883 29338,'-11'6'-2414,"-1"3"0,1-4 2228,-1 1 1,5-3 729,-1 1-437,1 2 226,-5-5 0,6 3 332,2-8 0,3 2-1780,1-6-1012,0 6 1378,0-3 0,1 5 1019,3 0 1,2 0 0,6 0-165,-1 0 1,4 0 0,2 0 0,-1 0 40,1 0 0,7 1 0,0 1 1,4 2-103,4-1 1,3-1-1,7 1 1,7 1-90,6-2 0,7-1 0,3 1 0,-31-1 0,0 0 255,3 1 1,-1 0 0,-1 0 0,0 0 0,0-2 0,-1 0 0,29 0 318,-10 0 0,-6 0 0,-4 0 1,-4-1 157,-3-3 1,-1 1 0,-7-4-1,0-1-649,0 2 1,4-5 0,-3 5 0,0-1 4,-2-1 1,1 4 0,-2-2 0,0-1 5,-2 1 1,-3 4-1,0-2 1,-3 1-33,-2-1 1,3 3 0,-4-3-1,1 3-248,0 1 1,-3 0 0,2 0 105,-2 0 0,-2 0-49,0 0 7,-4 0 0,-1 0-171,-2 0 1,-2 0 148,6 0 0,0 0 0,3 0 57,1 0 0,-5 0 246,1 0 1,-2-1-1,3-3-32,-1-4 0,-6 2 0,2-2 0,-3 0-192,-1-3 0,0 0 1,0 0-1,0-1-160,0 1 1,0-2-1,0-1 1,0-2-203,0-2 0,0 0 0,0-2 1,0-1-117,0-3 1,0 0 0,-1-5 0,-2 0-19,0 0 1,-6-1 0,2-1 0,0-1 75,-1-4 1,6 7-1,-3-2 1,1 3-28,0 1 0,0 4 0,4 4 0,0 0 272,0 1 1,0 2-1,1 4 1,3 1 444,4 0 1,-2-1 0,2 1-1,1-1 4,1 1 1,1-4 0,1-2-1,-2 1-60,-3-1 0,2-2 1,-5 3-1,-1-1-65,-2 1 1,-1-3 0,0 3 0,0 2-14,0 2 0,-1 0 0,-3 1 0,-2-1 125,-1 1 1,1 0 0,3-2-1,-1-1 24,2-1 0,-3-1 1,1 5-194,2 0 1,0 3-1,1 2-231,-3 1 1,3 0-1,-4 2 180,0-1 0,2 0 1,-4 4 410,-2 0 1,-1 2 0,-3 0 0,-1 3-28,-1 2 0,-6 0 0,2 5 0,-4-1-61,-3 0 0,0 5 0,-4-1 0,-2-1 30,-1-1 1,-6-3-1,-3-1 1,-2-3 339,-2-1 1,0 3 0,-1-5-1,-1 0 24,-1-2 0,-1-1 0,4 0 0,1 0-93,-1 0 1,-3 0 0,-2 0 0,0 0-229,0 0 1,-2-1 0,2-2 0,1 0-390,-1 0 0,1-2 0,5 1 1,0 0 93,3-1 1,4 4 0,6-3-1,3 2 10,1-2 0,6 3 0,3-3 0,-1 3-48,3 1 0,-4 0 0,6 0 0,1 0-111,2 0 0,-4 0 0,1 0 0,1 0 53,1 0 1,2 0-1,0 0 1,0 1 10,4 3 0,-3-2-208,2 6 1,2-1-137,-2 5 1,6-5 0,-2 1-184,2 1 0,2-3 0,-1 2 195,-3 1 0,3 1 1,-4 1-1,1 2-127,0 2 0,-3-1 0,2 5 0,0 2-1515,0 0 1555,-4 7 0,2 6 0,-4 7 0</inkml:trace>
  <inkml:trace contextRef="#ctx0" brushRef="#br1" timeOffset="29">24281 14653 20059,'-12'-11'-2446,"6"-1"0,1 2 1759,0 2 748,4-2 1,-3 10-1,8 0 154,3 7 0,5 3 0,2 1 0,2 1-27,2-1 1,1 0 0,4 1 0,0-1-228,-1 1 1,1-1 0,0 0 0,-1 1-351,-3-1 1,1-3 0,-5 0 229,-1 0 0,-1 3 0,-2 0 0</inkml:trace>
  <inkml:trace contextRef="#ctx0" brushRef="#br1" timeOffset="30">24612 14653 24738,'-8'-4'-814,"1"0"0,4 2 0,-2 7 1143,0 6 0,3 2 0,-5 6 0,1 1-465,-1 2 1,4 5-1,-5-1 1,0 1 38,2 1 0,-4-3 0,4 4 1,-2-1-548,0-2 1,6-2 0,-2-1 0,3-1-1198,1 1 1,1-5 1647,3-3 0,2-2 0,6-2 0</inkml:trace>
  <inkml:trace contextRef="#ctx0" brushRef="#br1" timeOffset="31">24909 14607 23047,'-6'-5'-3417,"0"-1"1776,1 0 1,3 0 2195,-6 6 1,6 9 0,-2 3-1,3 2-462,1 2 0,0 1 0,0 3 0,0-1-225,0 1 1,5-3-1,2-1 1,3 0 107,2-1 0,-1 0 0,1-5 0,0-1-549,4-1 1,-4-2 0,4 2 431,-4-5 1,0 4 0,-1-1 0</inkml:trace>
  <inkml:trace contextRef="#ctx0" brushRef="#br1" timeOffset="32">25023 14630 26820,'-8'-6'771,"1"2"0,4 5 0,-2 7 0,1 8-1201,1 8 0,-6 6 1,1 5-1,-2 5-412,-1 5 0,-6 6 1,-2 6 704,-3 0 0,9-24 0,-1 1 0,-1 1 0,0 0 0</inkml:trace>
  <inkml:trace contextRef="#ctx0" brushRef="#br0" timeOffset="33">18879 6990 8443,'0'-12'-285,"0"-3"1,0 0 0,0-1 517,0 0 1,0 3-1,0-2 1,0 1-97,0-1 1,0 2 0,-2-2 0,0 2-166,-2 2 0,-4-4 0,3-1 0,-1 2 30,-3 2 1,-1 0-1,-1 2 1,-1 1 80,1 2 1,-4-1 0,-2-2 0,1 1-11,-1 1 0,-3 2 1,1-3-1,-4 2-58,-4-2 1,3 2 0,-3 1-1,3 0-31,1-1 1,1 5-1,-1-3 1,0 1-22,0 0 1,0 0 0,0 3 0,2-2 31,2 0 0,-1-1 0,4 4 1,1 0 10,-1 0 1,3 4 0,-2 1 0,2 1-16,2 3 1,-1 1 0,1 2-1,-1 0-7,1 3 1,-1-2 0,1 4 0,1-2 70,2 0 1,-2 5 0,4-2 0,-1 1 105,4 0 1,-2 0 0,-1 5 0,1 2-36,0 0 0,-2 1 0,3-3 0,0 2-64,-1 0 1,4 5 0,-3-5 0,3 1 58,1 1 1,0-4-1,0 3 1,0-3-39,0-1 1,1-4 0,3-2 0,2 1 30,0 0 0,8 0 1,-2 1-1,0-4-34,1-2 1,0-1-1,2 2 1,3 1-181,0-1 1,2 3 0,-4-2 0,2-1-73,2-1 1,2 2 0,1 0 0,0-2 74,0-4 1,-4 1 0,0-4 0,1 2 98,2 0 1,-3-6 0,0 2 0,1-3 38,1-1 0,2 0 0,1 0 0,2-1 8,0-3 1,1 2 0,-3-6 0,2-1-40,0-1 0,1-1 0,-6-1 0,0-1 108,-2-2 0,0-3 0,2-4 1,-2-1-30,-3 0 1,0-1 0,-1-2 0,-1-2 32,-1-1 0,-2 3 0,0-5 0,-2-1-26,-2-1 1,-3-6 0,2-1 0,-1-2 18,-2 0 0,-2 1 0,-1-2 1,0 2-106,0 2 0,-9 2 0,-5 7 0,-5 3-189,-5 3 0,-11 6 0,-3 4 0,-8 5-2558,-7 6 2737,-6 1 0,21 4 0,-2 1 0,-1 1 0,0-1 0</inkml:trace>
  <inkml:trace contextRef="#ctx0" brushRef="#br1" timeOffset="34">16994 10576 15136,'-6'-12'-2724,"1"2"2592,0 3 1,3 0 0,-1 3 172,1-3 1,1 2 0,-1 0 440,-2 0 221,0 3-375,4-3 0,0 6-83,0 3 0,4 3 1,0 4-1,-1 0-255,2 1 1,-3 1 0,2 1 0,-3 1 82,-1-1 1,0 2 0,1-1 0,2-1-62,0-1 1,1-1 0,-4-1 0,0 0-151,0 1 0,2-1 0,0 1-102,2-1 0,0-3 62,-4-1 16,0 1 311,0-2 0,1-2-65,3-8 1,-2 3-1,5-4 1,-1 1-95,0 0 0,-2-1 1,4 3-1,1-2-42,1 1 1,1-2 0,1 1 0,0 2 25,4 1 0,-4-3 0,5 0 0,-2 1-102,0 2 1,2 1 0,-3 0 0,2 0-20,2 0 0,-4 0 0,1 0 0,-2 0 208,-2 0 1,1 0 0,-1 0 1020,0 0-597,-4 0-73,-2 0 0,-6-4-175,-3 1 1,1-6 19,-4 1 0,0-2 1,0-1-1,2-1 5,0 1 1,3 3-1,-3 0 1,1 0-52,1-3 1,-5-4 0,4 0 0,2 1-208,0 1 1,2 2 0,0-1 0,0 1-289,0 0 0,0 3 0,0 0-3840,0 0 3994,0 2 0,0 1 1,0 5-1</inkml:trace>
  <inkml:trace contextRef="#ctx0" brushRef="#br1" timeOffset="35">1142 8543 31133,'-8'0'-1628,"1"0"1,3 0 1887,-4 0 1,5 0 0,-5 0 59,-1 0 0,3 0 0,-2 0-65,-1 0 0,-1 0 58,-1 0-346,4 0 1,4-1-1,6-2 1,5-1 144,2 2 1,5 0 0,2 2 0,1 0-26,2 0 0,5 0 0,3 0 0,1 0-20,3 0 1,2 0 0,6 2 0,5 0-103,7 2 0,9 1 0,-28-4 0,0 1 1,2 0-1,0-1-17,1 1 0,0-1 0,3 1 0,-1 1 0,-1-1 0,-1 0 0,0-1 0,-1 0 0,-1 0 1,-2 0-1,22-1 1,-20-2 0,-8 0 384,-5-2 1,-6-5-336,-7 2 0,-3 0 0,-4 1-178,3 1 1,2 1 0,6 4 0,-1 0 144,0 0 0,5 0 0,0 0 0,1 0-145,-1 0 0,1 0 0,-3 0 176,1 0 0,-4 0 0,-4-1-1,-2-3 1,0 3-1,-3-4-275,2-1 1,1 5 0,-2-4 0,2 1 96,1 1 1,2-5-1,3 4 1,1 0 293,-1-1 0,2-1 1,1-6-1,1 1 28,-1 0 0,-3-1 1,-2-1-1,-3 0-405,0-3 0,1-3 0,-3 3 0,-2-2-202,0-2 1,-2-1 0,0 1 0,-2 1-124,-1-1 0,1 2 1,-3-1-1,2 0 66,-1 1 0,-4-3 0,4 2 1,0-3 129,-1-1 1,3 0-1,-6 0 1,-1 1 23,-1-1 0,-1-1 1,-2 0-1,-2-1 171,-4 4 0,-4 4 0,-2 0 0,-3 0 303,-1 3 0,-2 1 1,-2 2-1,1 1 274,2 2 1,-1-2 0,-3 4 0,0-2 134,0 1 0,1 3 0,1-3 1,0 1 33,-3 0 0,0-1 0,-3-2 0,3 3-29,1 1 0,-2-4 1,-1 3-1,-2-1 48,-2 4 0,4-2 0,-2 1 0,1 0-105,0-1 1,0 4 0,5-3 0,1 3-138,2 1 0,4 0 0,0 0 0,2 0-133,1 0 0,4 0 0,0 0 0,-2 0-90,0 0 0,-3 3 0,-2 2 1,-2 2-144,-1 2 1,-1 5-1,-4 2 1,1 1-83,2-1 0,-1 4 1,4 1-1,1 3-136,-1 2 0,2 6 0,7-1 0,4 2-80,2 1 0,3 5 0,2 2 0,5 1-51,1 0 1,9-6-1,4 4 1,7-2 97,4 0 0,5-1 0,4-6 0,2-1 14,1-2 1,5 2 0,3-3 0,3-2-65,0-1 1,5-6 0,2-2-1,1-2-94,2-2 1,7 0-1,-4-8 1,3-1-80,1-2 1,-27-1 0,-1 0 493,31 0 1,-33 2 0,0 1 0,26 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19:00:43.161"/>
    </inkml:context>
    <inkml:brush xml:id="br0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13648 11638 29354,'46'-12'0,"1"1"-20,2 0 1,8-6 0,-25 8 0,0 0 0</inkml:trace>
  <inkml:trace contextRef="#ctx0" brushRef="#br0" timeOffset="1">13979 11638 29089,'-23'4'0,"0"-1"-563,1 0 1,3 2 0,1-1 0,1 0 600,3 1 0,2-3 0,0 6-702,1 1 0,4-3 166,4 2 1,3-6 0,3 2 601,5-3 0,2-1 1,2 0-1,0-1 250,4-3 1,-2 3-1,5-4 1,1 1-121,1 0 1,7-3 0,3 2 0,2 0-154,1 0 0,2-3 0,2 3 1,5-2-36,5-1 0,4 1 1,6 0-1,5-2-33,-30 4 0,2 0 0,2 1 0,1 0 0,2 0 0,1 0 0,-1 1 0,0-1 68,-2 0 0,-1 1 1,1 0-1,-1 1 1,-1 2-1,0 0 1,0 0-1,-1 0 112,0 0 0,0 0 0,-1 0 0,-1 0 0,31 0 0,-6 0-145,-3 0 1,-3 0-1,2 0 1,-2 0-119,-1 0 1,0 0 0,-2-1 0,5-1 26,2-2 1,-3-1-1,0 2 1,0-1 65,-1 2 1,2-3 0,-7 1-1,-4 1 67,-3 2 1,-7 0-1,-6-2 1,-4-1 216,-4 2 1,-4-4-366,-7-2 0,-2-1 1,-3 0-1,1 2-664,-2-2 0,1 2-852,0 0 117,-1-1 1,0 3-1416,-9 5 2727,-6 5 1,-20 12 0,-3 0-1</inkml:trace>
  <inkml:trace contextRef="#ctx0" brushRef="#br0" timeOffset="2">19655 11672 28973,'-15'0'0,"0"-1"-549,1-3 0,1 3 0,2-3 215,-1 3 0,5-1 750,-1-1-908,6 1-224,-3-8 0,5 8 0,1-5 388,3 2 0,1 0 0,4 3 491,-2-2 1,-3 0-1,4 4 1,0 0-154,3 0 0,0 0 0,2 0 0,2 0 62,4 0 0,4 0 0,3 0 0,6 0-23,5 0 0,5 0 0,9-1 0,7-2-55,-25 1 0,1 0 0,3 0 0,1 1 0,3 0 0,1 2 1,0-1-1,1 0 42,0 0 0,0 0 1,1 0-1,1 0 1,2 0-1,0 0 1,0 0-1,0 0 193,-2 0 0,0 0 1,-2 0-1,0 0 0,-3 0 1,0 0-1,0 0 1,1 0-40,1 0 0,0 0 0,-3 0 1,-1 0-1,2 0 0,0 0 0,-1 0 1,0 0-111,-2 0 0,1 0 0,1 0 0,1 0 0,-1 0 0,0 0 0,1-1 0,0 0-8,-1-1 1,0 1 0,-2 0 0,0 0 0,0-1 0,1-1-1,0 1 1,0 0-26,2 1 1,-1-1 0,-2-1 0,-1 0 0,4 2-1,-1 0 1,-1-1 0,-1 0 1,-1 1 0,-1 0 0,0-1 0,0 1 0,-1 0 0,-1 0 0,30-3-2,-5 1 1,-6 1 0,-7-1-1,1-1-53,0 2 1,-10-3 0,-4 1-1,-5 0-278,-6-1 0,-12 4 284,-5-3 0,-14 10 0,5-2 0</inkml:trace>
  <inkml:trace contextRef="#ctx0" brushRef="#br0" timeOffset="3">2101 13191 24138,'8'-11'-976,"0"1"1,1 1 1076,1 1 0,1 2 1,2-3-1,1 2 455,1 2 0,5 2 0,-1 1 0,3 0-353,1-2 0,0 0 1,1 4-1,2 0-149,5 0 0,3 0 0,4 0 1,5 0-62,6 0 1,4 0 0,9 0-1,-29 0 1,1 0-37,1 0 0,1 0 0,3 1 1,0-1-1,-1 2 0,1-1 1,2 1-1,-1 0 22,2-1 0,0 0 0,4 0 0,-1 1 0,-1 0 0,0 0 0,-1 1 0,0 0 43,0 0 1,1 0 0,-1 1 0,1-1-1,3-2 1,1 0 0,1 2 0,0-1-19,0 2 0,0-1 0,1-1 0,1-1 0,-1 3 0,-1-1 0,2 0 0,1-1-35,1-1 1,1 0-1,1 2 1,1-1-1,2 1 1,0 0 0,-2-1-1,1 1 18,-1-1 1,1 1 0,1-1 0,2 0-1,1-2 1,1 1 0,1 0 0,1 0 42,0 1 0,1 0 0,-1 0 1,0 0-1,-2-1 0,-1-1 1,0 1-1,-1 1-3,0 0 1,-1 0-1,2 0 1,-1-1-1,-3 0 1,0-2 0,-2 2-1,-1 0 10,-1 1 1,-1-1-1,0 0 1,-1 0 0,1 1-1,0 0 1,0-2-1,0 1-6,0-1 1,-1 0 0,-2 0 0,-1 1-1,-4 0 1,-1 1 0,1-1 0,0 1-38,-1 0 1,0-1 0,1 0 0,1-1-1,-3 0 1,0 0 0,-1 0 0,0-1 58,0-1 0,-1 0 1,1 1-1,-1 0 0,2-2 1,0-1-1,1 1 0,1 1 6,-1 1 1,0 0-1,0 0 1,-1 0-1,-3 1 1,0 0-1,0 0 1,-1 0 18,-2 0 1,0 0 0,-2 0 0,-1 0 0,28 0 0,-9 0 117,-7 0 1,-6 0-1,-5 0 1,-2 0-55,-5 0 1,-2-3-1,-9-1 1,1 1-126,-1 2 1,0 1-210,-5 0 89,0 0 1,-4 5 0,-2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19:00:43.165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6224 12277 26467,'-11'0'-533,"3"0"-610,1 0 1,3 0 1080,-4 0 76,6 0 0,-7-1-242,5-3-158,0 3 0,3-4-1272,-3 5 1648,3 0-7,-4 0 0,4 0 303,-3 0-137,3 0 1,-6 0 89,3 0 1,2 0 269,-6 0 577,6 0 1212,-8 0-1765,8 0-435,-3 0 1,6 0 0,3 0-1,4 0-30,2 0 1,3 0 0,1 0-1,2 0 26,2 0 0,2 0 1,6 0-1,2 0-38,1 0 0,1 0 1,6 0-1,0 0-17,3 0 1,-1 0-1,-3 0 1,2 0 13,1 0 1,-1 0 0,-7 0 0,-3 0 1,-3 0 0,0 0 1,2 0-1,0 0-41,0 0 0,-2 1 1,-1 2-1,1 1-31,2-2 1,3-1 0,6 1 0,-1 0-20,0 2 0,6 0 0,0-4 0,2 1-24,0 3 1,-4-3-1,3 3 1,-1-3 38,1-1 1,-8 0 0,0 0 0,-4 0 69,-4 0 1,3 0 0,-1 0 0,-2 0 71,-1 0 1,-1 0 0,0 0 0,1 0-57,3 0 1,-2 0-1,4 0 1,-1 0-47,-2 0 0,3 2 1,0 0-1,0 2-47,-2-2 0,-7 0 0,-2-2 0,-1 0 382,-4 0-58,-5 0-951,-3 0 1,-5 1 0,-1 3 0,-3 3 406,-4 4 1,-7 0 0,-2 0 0</inkml:trace>
  <inkml:trace contextRef="#ctx0" brushRef="#br0" timeOffset="1">5356 13694 25721,'12'0'301,"0"0"0,2 0 91,2 0 0,4 0 0,0 0 0,6 0-292,4 0 0,9 0 1,6 0-1,4 0-62,3 0 0,2 0 0,4 0 0,3 0-148,4 0 1,-32 0 0,1 0 0,1 0 0,0 0 0,0 0 0,1 0-312,0 0 0,0 0 0,1 0 0,0 0 444,27 0 0,-4-5 1,-14-2-1</inkml:trace>
  <inkml:trace contextRef="#ctx0" brushRef="#br0" timeOffset="2">4089 15589 22097,'5'-12'-407,"2"-3"0,4 2 0,0-2 0,0 2 558,1 2 1,-1-5-1,1 1 1,-1 1 14,0 1 0,1 2 1,-1 0-71,1-1 1,-1 1 0,-1-1 0,-1 2-38,-1 3 0,-4-2 1,3 4 134,2-2 1,0 0 0,0-4-391,-2 4 340,-4 2 0,7 0 0,-3-2 1</inkml:trace>
  <inkml:trace contextRef="#ctx0" brushRef="#br0" timeOffset="3">4374 15304 22700,'12'0'-709,"-5"0"1,1 0-1,-1-1 1168,0-3 1,-1 3 0,-2-3-43,4 3 0,-2-3 0,0-1 0,1 0-233,-1 0 0,-2-1 1,2 3-1,0-4 143,1 1 0,-5-4-411,2 2-205,-3-2 1,-7 4 0,-4 3 0,-5 7 534,-3 7 1,-2 2-1,-7 6 1,-3 1-80,-3 2 1,-6 5 0,0 1-1,-2 1-130,-2 2 0,-2 6 1,-4 3-1,0 0 2,1 3 1,1-2 0,2 0 0,2-2 95,1-2 0,2-3 0,-2-2 0,4-3-24,2-1 0,6 0 0,1-4 0,1 0 148,2-3 0,3 0 0,4 0 0,4-2 255,3-3 0,1-4 0,4 0-1654,3-1 0,8-3 1,5-2 885,5-1 1,3-1 0,6-4-1</inkml:trace>
  <inkml:trace contextRef="#ctx0" brushRef="#br0" timeOffset="4">4397 15213 24384,'0'-12'-2454,"0"-1"1,0 0 894,0-3 1434,0 1 0,1 9 577,3 2 0,2 8 0,6 3 0,-1 3-500,1 2 0,-1 1 1,2 1-1,2 2 37,4 2 0,-1-3 0,1 4 1,2 0 53,5-1 0,0 3 0,7-2 0,3 2-155,0-2 0,4 2 1,2 0-1,4 4 136,3 6 0,-2-2 0,4 1 0,-2 3-121,1 4 0,3-1 0,-5 0 1,-2-4 170,-3-5 0,-1-4 0,4-4 0,-2-4 51,-2-3 1,-4-4-1,-9-2 1,-5 0 19,-3-4 1,-3 3-1,2-1 1,-2-2 223,-2 0 1,4-2-471,-1 0 0,-2 0 1,-2 0 287,-2 0 0,-2-5 0,1-2 0</inkml:trace>
  <inkml:trace contextRef="#ctx0" brushRef="#br0" timeOffset="5">6007 14013 22671,'-6'7'4469,"1"-1"-5101,5-2 1,1-3 0,3 3 842,4-3 1,2-1 0,1 0 0,1 0 37,-1 0 1,4 0 0,1 0 0,-1 0-114,1 0 0,1 0 0,3 2 0,-1 0-142,1 2 0,2 5 0,1 0 0,0 3-197,-1 4 0,3 0 0,1-1 1,3 3-65,1 0 0,3 0 0,-3-4 0,4 1 138,4-1 0,-2-3 0,2-2 1,-2-1 220,-2 1 0,-4-3 0,1 1 0,-2 1-245,-4-2 1,2 5 0,-9-5 0,-1 2-155,-1-1 1,-4 1 0,0 3 0,-1 1-76,1-1 0,-1-3 1,0-1-1,1 1 213,-1-2 0,2 3 1,1-5-1,2-2 406,2 0 0,5-4 0,4 0 1,-1-3 354,2-2 1,-4 0 0,3-5-1,-4 1-861,-4 0 1,-3 4-910,-4 3 905,-6 3 1,-11 6 0,-8 2 0</inkml:trace>
  <inkml:trace contextRef="#ctx0" brushRef="#br0" timeOffset="6">13694 16994 11902,'-7'2'-2037,"3"1"2044,-2-1 0,4 3 0,-5-4 322,2 3 1,3-3-223,5 3 0,0-4 0,5-3 0,0-1 60,3 2 1,1-3 0,2 1 0,3 0-100,1-1 0,1 4 0,5-3 0,1 2-152,2-2 1,6 2 0,1-1 0,8 1 16,6 2 0,4 4 1,6 0-1,3-1 38,4-2 0,-29 1 0,0 0 0,3 0 1,0-1-1,1 1 0,1-1-20,1 0 0,0-1 0,0 0 0,0 0 0,-2 0 0,-1 0 0,1 0 0,0 0 72,0 0 0,0 0 0,4-1 0,0-2 1,-1 2-1,0-1 0,-1 0 0,-1 0 40,-2-1 1,0 1 0,-1 1-1,1 0 1,1 0 0,1-1 0,0 1-1,0 0-62,1 1 0,0 0 1,-2 0-1,-1 0 1,-2 0-1,-1 0 1,0 0-1,1 0-5,-1 0 0,0 0 0,0 1 1,0 0-1,-2 0 0,-2 0 1,29 3-128,-8-1 1,-4 2 0,-4 0-1,0 0-52,-3 0 1,-4-1 0,-7-4 0,1 0 137,4 0 1,-7 3 0,1 1-1,-4-1 97,-3-2 1,-6-1 0,-1 0 0,-9-1 1,-4-2-120,-6-1 0,-3-1 341,-6 2 1,1 1-259,0-1 1,4 3 8,3 3 0,3 4 0,1 5 0,0 2 83,0 2 0,-1 9 0,-2 2 0,-2 4 81,-1 4 1,-2 5 0,-3 6 0,-1 6-31,1 4 1,1 1 0,2-1 0,3-2-147,0 0 0,4-6 1,-3-1-1,3-7-22,1-5 1,0-9 0,0 0 0,0-5 121,0-2 0,0-9 1,0 2-1,-1-2 32,-3 0 0,1-2 0,-4-1 1,-1 2-135,2 1 1,-5 2-1,4-2 1,-3 0-212,-2 1 1,5-5 0,0 5 0,1-1-206,0 0 0,2-2 0,-3 0-253,2 0 0,2-1 351,3 0 1,0-3 495,0 4 1,-6-2 0,-1 3 22,-3-1 1,-2-5-1,0 4 1,-2-2-50,-2-3 0,-3 3 0,3-1 1,-2-1-30,-2-2 1,-2-1-1,-2 0 1,-1 0-68,-2 0 1,-6 0 0,0 0-1,-6 0-73,-6 0 0,1 0 1,-11 0-1,-3 0-24,-5 0 0,27 0 0,-1 0 0,-1 0 0,0 0 0,-1 0 0,-1 0 23,1 0 0,-2 0 0,-1 0 1,-1 0-1,-1 0 0,0 0 1,-2 0-1,0-1 169,1-1 0,-1 0 1,1 1-1,1 1 0,4-2 1,0 0-1,0 1 0,0 1 31,0 0 1,0 0 0,1-1 0,1 0 0,1 0 0,1 0 0,4-1 0,0 0-14,-28-1 1,4 2 0,3 1 0,4 0-108,2 0 1,6 0 0,3 0 0,2 0-221,2 0 1,1 0 0,3 0 0,4 0-112,6 0 1,3 1-1,5 2 3,-3 1 0,6 0 183,-3-4 0,7 0 720,-2 0 107,4 0 1,-6-5-468,5-3 0,-3-2 0,3-2-154,1 1 1,-2-4 0,1 0 0,2-1-36,1 0 1,1-2 0,-2-5 0,0-1-63,-2-3 1,-4-3-1,3-8 1,-1-5-59,-3-5 1,-1-6 0,-3-8-1,6 28 1,0 0 8,0-4 1,-1 1 0,0-2 0,0-1 0,1 0 0,0-1 0,-1 0 0,0-1-128,1 0 0,0 1 0,1-1 0,0 1 0,0 4 0,0 0 0,-4-26-1120,3 12 0,-2 16-1303,5 12 2573,0 10 1,9 18-1,2 8 1</inkml:trace>
  <inkml:trace contextRef="#ctx0" brushRef="#br0" timeOffset="7">18136 16218 12389,'-7'-5'-554,"-1"-3"1,6-2-28,-2-2 1,4 2 0,4 1 830,3 2 0,5 3 0,3-2 0,4 0 41,2 4 1,7-3 0,3 1 0,3 0-57,4-1 0,3 4 1,6-3-1,2 3-54,4 1 1,6 0-1,4 0 1,-29 0-1,1 0-122,0 0 0,0 0 0,2 0 0,2 0 0,0 0 0,2 0 0,2 0 0,1 0-153,3 0 1,0 0 0,-1 0 0,1 1 0,1 1 0,0 0 0,0 1 0,-1 0 67,1 0 1,0 1-1,2 1 1,1 0-1,0-1 1,0-1-1,1 2 1,0 1 41,-1-1 1,-1 1 0,-1 0-1,0-1 1,-4 1 0,0-1-1,0-1 1,-1 0-71,0 1 0,-1-2 1,-5-1-1,-1 0 0,-2 1 1,-1 0-1,20 2 89,-9-2 1,-12-2-1,-10-1 816,-7 0-49,-8 0-479,-3 0 1,-6 0 0,-2 1-461,-1 3 1,0-1 0,4 4-35,0 2 0,0 3 0,0 2 0,0 3 423,0 5 0,0-1 1,-1 9-1,-1-1-166,-2 0 0,0 0 0,4 3 0,0-2-114,0 2 0,-4-4 0,0-1 0,2-3-78,1-1 0,1-1 1,1 0-1,1-3-232,2-4 1,0-2 0,-4-2 135,0 1 1,0-5 0,-1 0 259,-3-2 0,-2 0 0,-7-3 0,-1 2-30,-1-1 0,-6 2 0,2 0 1,-4 0 7,-3 0 1,-3 0 0,-8-2 0,-5 1-89,-8-2 0,-7-1 1,-7-1-1,27 0 1,0 0-42,-3 0 1,-1 0 0,-2 0 0,0 0-1,-4 0 1,1 0 0,-1 0 0,0 0 15,-1 1 0,1-2 1,-1 0-1,1-1 1,1-1-1,0 0 0,1 1 1,-1-1 193,0 1 0,1-1 1,-2 0-1,0-1 0,0 1 1,1 1-1,1-1 0,0 1 49,0-1 0,0 0 0,2 0 0,1-1 0,0 1 0,0 1 0,2-1 0,1-1 24,3 0 0,0 0 0,3 0 0,1 1 0,-17-4 0,8-2 31,8-1 0,10-2 0,9 1 0,6-1-158,4 1 1,2-2-1,4-2 1,2-5 27,3-6 1,7-3-1,1-6 1,-1-5-45,-1-5 0,-2-5 0,0-3 1,-4 2-775,-3 0 1,-3 0 0,-1-3 0,0 3 726,0 4 0,0-1 0,0 6 0,0-2 0</inkml:trace>
  <inkml:trace contextRef="#ctx0" brushRef="#br0" timeOffset="8">16789 13477 20100,'11'3'-518,"1"1"0,-5 0 1,1-3-1,1 2 513,1 1 0,5 1 0,2-3 0,0 2 56,4-1 0,5 2 1,3-2-1,2 0 110,-1-2 1,1-1 0,4 0-1,2 0-9,1 0 1,0-1-1,-3-3 1,-3-2-26,-1 0 0,1-5 1,-6 4-1,-2-3-52,-3-2 0,-5 5 0,-3-1 0,1-1-132,1-1 0,-3-1 0,-5 0 1,3 2-5,4 2 1,-1-1-1,2-3 1,-1 1 46,1 2 0,-2-2 1,2 1-1,-2-4-13,-2-2 1,1-1 0,-1 2 0,1-3-49,-1-1 0,-5-1 1,-2-3-1,-3-3-132,-1-1 0,0 0 1,0-3-1,-1 0-126,-3 0 1,-1-2 0,-4-3 0,2 0-19,-2 0 0,-1-1 0,-2 0 0,0-2 33,-4-1 0,3-5 0,-5 2 0,0-1 67,0 0 0,-1 6 0,-2-2 0,-1 1 69,-1-1 0,7 7 0,-6 1 0,3 4 251,1 4 1,-1 2-1,-4 4 1,2 3 83,2 7 1,-7 3 0,2 5 0,-4 2 29,-3 3 1,-4 12-1,-3 5 1,-2 4-40,-1 4 0,-3 3 0,2 6 0,-1 5-64,1 1 1,8 5 0,7 1 0,3 5 15,12-25 0,1-1 0,-7 29 0,11-26 1,0 0-1,2 0 0,1 0-79,2 0 1,1 1-1,0 2 1,2 1 0,0-1-1,1-1 1,3 1-1,1-1-236,1-1 1,3 0-1,2-1 1,2-1 0,4-1-1,2 0 219,0-1 0,2 0 0,0-1 0,3-1 0,1 2 0,1-2 0,3 0 0,1-1 0,2-2 0,0 0 0</inkml:trace>
  <inkml:trace contextRef="#ctx0" brushRef="#br1" timeOffset="9">20523 7092 8502,'0'-22'0,"0"-1"-210,0 0 0,0 0 0,0 1 0,0 2 665,0 1 1,-5 0-1,-1-4 1,-3 0-58,-2 1 0,2 0 1,-7 2-1,2 2-210,-1 1 1,1 2 0,-5 5-1,-2 4-241,-5 6 1,-4 6 0,-7 10 0,-2 7-34,-2 7 1,-5 11-1,21-17 1,0 1 0,-1 1-1,0 1 167,-2 2 1,1 0 0,2 2 0,1-1 0,0 0 0,2 0 0,2 1 0,2 0 140,1 1 1,2-1 0,-3 32 0,12-1-1,9-8 8,8-5 0,11-2 0,9-9 0,5-3-193,2-3 0,5-5 0,-1-8 0,2-4-169,2-2 1,3-3 0,1-3 0,-2-3-77,-1-3 0,-1-2 1,1-4-1,0-6 41,-2-7 0,-3-5 0,-11-4 0,-5-4 71,-1-6 0,-4-8 1,-2-5-1,-5-4-9,-5-4 1,-5-4-1,-5 27 1,-2 0 0,-1 0-1,-1 0 24,-1 1 1,-2 0 0,-2 1-1,-3 1 1,-17-21 0,-4 4-206,-5 6-35,-1 4 1,-6 15-1,1 2 1</inkml:trace>
  <inkml:trace contextRef="#ctx0" brushRef="#br0" timeOffset="10">24132 8748 23890,'0'-11'-2547,"0"0"1,-5-1-1,-1 1 2232,0-1 1,-3 1 0,4-1 0,-2 1 376,-2 0 1,-1 3 0,-1 0 0,-2 1 272,-2 0 1,1-3 0,-5 3-1,-3-4-23,-3 0 1,-4 2 0,-6-1-1,0-3-59,-3 1 1,-7-1 0,-7 2 0,-2-2-95,-5-2 0,-4 6 0,2-1 0,0 2-317,-1 2 1,1 3 0,28 1 0,0 0 0,0 1 0,0 1 322,-29 0 0,1 0 0,1 0 0,-1 0-11,2 0 1,0 4 0,2 0 0,0-1-1,0 3 1,-5-4-1,-1 4 1,-1 1-122,3-1 1,2 3 0,-1 5-1,-2 2-153,30-7 1,0 0 0,-26 6 0,1 3 0,7 0-190,7 0 1,3 1 0,3 2 0,0 0 236,4-2 1,4 0 0,6 2 0,0 0 159,0-2 1,2 0 0,2 3-1,3 1 6,4 0 1,4 0 0,0 0 0,1 0-198,1 0 0,0-1 0,6 1 0,0 0-78,0 0 1,2 0 0,3-2 0,6 0 192,7-2 1,6-4-1,5 4 1,8 0 62,6-1 1,7-1 0,11-1-1,-29-7 1,2 1-50,1 1 0,1-1 0,1 0 0,2-2 1,3 1-1,1-1 0,2-1 0,1 1-96,3-1 1,0 1-1,4 1 1,2-1 0,1-2-1,1 0 1,1 1-1,0-1 70,1-1 0,-1 0 0,-1-1 0,0 0 0,-1 0 1,-1-1-1,-2 0 0,0-1 45,0 1 0,-2-1 1,-4-1-1,-1-2 1,-2 2-1,0-2 1,-3-1-1,-1-2 32,-2 0 1,0-2 0,-1-2-1,0-2 1,-3 0 0,-1-1-1,-1-2 1,-1-1 155,26-15 1,-5-3 0,-6-6-1,-3-4-221,-5-2 1,-5-2-1,-10-1 1,-1-1 27,-3-2 0,-4-2 0,-7 5 0,-5 4-251,-1 3 0,-5 3 0,-4 6 0,-10 6-714,-7 5 925,-10 8 0,-6 7 0,-9 8 0,-10 4 0,27 0 0,0-1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19:00:43.176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16012 2524 22037,'-6'-8'-6750,"2"1"5808,3 4 0,2-2 0,3 5 1289,3 0 1,3 1 0,2 2-210,-1 1 1,1 0 0,-1-3 34,1 3 0,-1-3 0,0 3 1,2-3-23,2-1 1,-2 0 0,4 0 0,-2 0-55,0 0 0,5 0 0,-1 0 0,3 0-160,1 0 0,0-4 0,1 0 1,1 2 278,2 1 0,1-3 1,-2 0-1,5 1 130,2 2 0,1 0 1,0-2-1,2 0-273,2 0 1,4 0 0,7 1-1,5-3 27,1-1 0,4 3 0,0-1 0,5 3-59,-31 1 0,1 0 0,28-4 1,-28 2-1,0 0 0,-2 1 1,0 0-30,32-1 0,-5 2 0,1-1 0,-5-1 61,-6-2 0,-2 0 0,-1 3 0,1-2 23,2-1 1,2-3 0,3 2 0,0 0-112,0 0 1,7 0 0,3 1 0,-1-3-13,-2 1 0,-3 0 0,1 3 0,2-2-17,-29 2 0,0 0 0,31-1 0,-3-2 0,-1 1 14,-2 2 0,1-2 0,2 1 1,1 2 56,-1 0 0,3-2 0,-31 2 1,1 1-1,0-1 0,1 1-32,0 1 0,0-1 1,1-1-1,-1 0 0,0 0 1,1 0-1,-1 0 0,0 0-97,0 0 0,1-1 0,1 2 0,1 0 0,1-2 0,-1-1 0,1 2 0,-1-1 34,-1 2 1,0 0-1,-1-2 1,0 1-1,0 0 1,0 0-1,1 1 1,0-1-21,2 2 0,0-1 0,-2 1 1,-1 0-1,1 0 0,-1-1 1,2 0-1,-1-1 42,1 1 0,-1-1 1,1-1-1,0 0 1,2 2-1,-1 0 1,2-1-1,-1 0 33,0 1 1,-1 0 0,1 0 0,0 0 0,1 1 0,0 0 0,0 0 0,1 0 24,1 0 1,0 0 0,-2 0 0,1 0-1,1 0 1,0 0 0,-2 0 0,1 0-20,-1 0 0,0 0 0,-1 0 1,1 0-1,-2 0 0,0 0 1,-2 0-1,-1 0 13,-2 0 1,0 0 0,0 0 0,0 0-1,29 0 1,0 0 40,0 0 1,-5 0 0,-5 0-1,0 0-80,0 0 0,1 4 0,0 0 0,-5-2-25,-5 0 1,0-2 0,-5 0 0,-1 0-16,-1 0 0,-8 0 0,-4 1 0,-5 2 13,-3 0 0,0 1 60,-5-4 0,-1 3 0,-2 4 0,-3 6 0</inkml:trace>
  <inkml:trace contextRef="#ctx0" brushRef="#br0" timeOffset="1">15624 2981 9317,'0'-13'0,"0"-1"39,0-1 1,0 0-1,1 3 336,3 1 1,-2 5-1,5 3-208,-2 6 1,2 9 0,-3 10 0,-1 6 110,-2 5 0,0 5 0,2 11 0,1 5-41,-2 1 1,-1 9 0,0-30-1,0 0 1,0 5 0,0 0 19,1 4 1,0 0 0,0 1-1,0 0 1,-2 4 0,0 0-1,0 0 1,0 1-134,0 0 0,0 1 1,2 1-1,0 2 1,0 0-1,-1 1 1,1 2-1,-1 0 19,0 0 0,-1 0 0,1 2 1,0 1-1,0 1 0,0 1 1,1 2-1,1 0-89,-1-20 1,0 1 0,0-2 0,2 17 0,0-1 0,1 0 0,2-2 0,-1-3 0,0-2-19,2-3 1,-1 0 0,0-1 0,-1 0 0,2-5 0,-1-1 0,0 0 0,-1-1-6,0-1 1,-1 0-1,0 0 1,-2 1-1,0-2 1,0 1-1,0 2 1,0 0-168,-2 3 0,0 0 0,-2-1 0,0 0 0,-2 1 1,-1 0-1,0 0 0,-1 1 54,0 0 0,-2 0 0,-3 3 0,1 0 0,0 1 0,0-1 0,0-2 0,1 0-158,2-3 1,1-2 0,-1-3 0,2-1 0,0 26 0,1-6-360,2-6 0,2-13 0,2-5 0,2-4-19,1-3 0,-2-6 1,2-2-1,1-2-27,-1-2 0,-2-1 0,2-1 265,-1-1 0,-1 4 0,-5 0 1,-2-1-214,0-1 593,-11 4 0,1 0 0,-10 6 0</inkml:trace>
  <inkml:trace contextRef="#ctx0" brushRef="#br1" timeOffset="2">15612 6807 8546,'-6'5'76,"-4"-3"178,2 6 0,-1 3 0,0 6 0,3 1 111,1 2 1,0 7 0,2 4 0,0 5 15,0 2 1,2 8-1,1-3 1,0 0-163,0 1 0,5 0 0,2-1 0,4-3-92,0 0 1,-3-6 0,-1-4 0,2 1 3,1-2 0,-2 3 0,-2-4 0,-1 0-54,-2-1 0,-2 1 0,-1-1 1,0 2-107,0 0 0,0-1 1,0-5-1,0 1-106,0 3 1,0-3 0,0 1 0,0-4 44,0-6 1,0 1 0,0 0 0,0-2-136,0-2 0,0 0 97,0-1 246,0 1 1,0-5-119,0 1 0,1-6-249,3 2 0,-1-3 1,4-1-1,2 0-13,1 0 1,2 0 0,-1 0 0,1 0 146,-1 0 1,1-1 0,-1-1-1,2-2 205,2 1 0,-1 2 0,4 1 1,-1-1 152,1-3 1,1 3 0,4-4 0,0 1-169,0 0 1,5-1 0,3 2 0,6-2-93,5-1 1,7 3-1,5 0 1,3 1-10,4 2 0,2 0 0,-29 0 1,1 0-1,-1 0 0,-1 0-29,32 0 1,-4 0-1,-8 0 1,-2 0-143,-1 0 0,-13 0 0,-4 2 197,-10 1 0,-1 9 0,-5 6 0</inkml:trace>
  <inkml:trace contextRef="#ctx0" brushRef="#br1" timeOffset="3">2707 10838 8112,'6'5'-1774,"0"1"1858,-2 1 0,-1-2 0,4-5 15,2 0 0,-2 0 0,0 0-4,2 0 0,1 0 1,2 0-33,-1 0 1,1 0-1,-1 0 1,0 0-6,1 0 0,3 0 0,0 0 0,0 0-1,2 0 1,-1 0 0,5 0 0,-2 0-49,1 0 0,5 0 1,3 0-1,2 0-8,1 0 1,0 0 0,2 0-1,4 0-43,2 0 1,3 0 0,5 0 0,1 0-16,1 0 1,1 2-1,-3 0 1,1 2 2,2-2 0,-2 1 0,-5-1 0,-2 2 25,-2-1 1,3-1 0,-4 1 0,-1 1 27,-2-2 1,-1 0-1,2-2 1,1 0 8,1 0 0,4 0 0,-3 0 0,2 0-1,2 0 1,5 0-1,2 1 1,-2 1-34,-1 2 0,2 0 0,2-4 0,0 0 29,-1 0 0,0 0 0,-4 0 1,-1 0 21,1 0 0,0 0 0,-2 0 0,-2 0 9,-4 0 0,3 0 0,1 0 0,1 0 13,-1 0 1,1 0 0,-4 0 0,0 0-44,1 0 0,3 0 0,-3 0 0,1 0-17,-3 0 1,2 0 0,-1 0 0,0 0 18,1 0 1,1 0 0,-3 0 0,1 0 25,0 0 0,-4 0 0,3 0 0,-3 0 2,-5 0 1,3 0-1,-2 0 1,0 0-11,0 0 0,2 0 1,-3 1-1,3 2 3,2 1 1,-2-1-1,-2-3 1,-2 0-20,-1 0 0,4 0 0,-1 0 0,2 0 14,1 0 0,-4 0 0,-1 0 0,1-1-16,-1-3 0,0 3 0,1-3 0,-3 3-8,-3 1 0,3-4 0,0 0 0,-2 2 32,-1 1 0,3 1 0,-1 0 0,0 0 54,-2 0 1,0-2 0,1 0 0,2-2 77,-2 1 1,-1 2-1,1 0 1,-1-2 1,-2-1 0,8 1 0,-7 3 0,2 0-125,3 0 1,-4-4-1,3 0 1,-3 2-45,-1 0 1,-1 2 0,0 0 0,-2 0 53,-1 0 1,-5 0-1,1 0 1,-2-1 55,-1-3 1,-5 3-137,1-3-667,-6-2 0,2 4 696,-8-1 0,-2 1 0,-5 2 0</inkml:trace>
  <inkml:trace contextRef="#ctx0" brushRef="#br0" timeOffset="4">4603 10633 28770,'-12'0'-830,"1"0"1,3 0-354,1 0 1551,4 0 1,-1 0-1,8 0-210,4 0 0,2 0 1,2 1-1,5 2 57,6 0 1,5 1 0,7-4 0,5 0 2,5 0 0,6 0 1,9 0-1,-28 0 1,2 0-107,3 0 1,2 0 0,-2 0 0,1-1 0,2 0-1,0-1 1,-1 1 0,0-1-81,1 0 1,-1 1 0,-1 0 0,-1 1 0,-1 0 0,-1 0 0,28 0-168,-9 0 0,-10 0 0,-15 0-109,-6 0 1,-11-1 0,-14-2 0,-8-1-334,-8 2 0,-5-1 0,-3 1 1,-3-2 517,-1 1 1,-3-3-1,4 0 1</inkml:trace>
  <inkml:trace contextRef="#ctx0" brushRef="#br0" timeOffset="5">6019 10701 32126,'0'-7'-9831,"-1"0"8344,-3 2 0,2 0 1163,-1 1 0,3 3 0,3-4 0,5 1 890,2 0 1,2 1-1,0 3 1,2 0-273,2 0 1,0-4-1,-2 0 1,1 2-774,-1 0 0,0 2 651,1 0 0,3 5 0,5 2 0</inkml:trace>
  <inkml:trace contextRef="#ctx0" brushRef="#br0" timeOffset="6">6750 10713 28976,'-10'-5'-1868,"2"-3"1,4 3 2264,8 1 0,10 3 1,13 1-1,9 0 119,8 0 0,6 0 1,5 0-1,4 0-478,6 0 1,-3 0 0,-2 0 0,-5 0 47,-6 0 0,-7 0 1,-3 0-1</inkml:trace>
  <inkml:trace contextRef="#ctx0" brushRef="#br0" timeOffset="7">9022 10736 25809,'0'-7'-8509,"0"2"9100,6 5 0,0 0-49,5 0 1,-3 0 0,0 0-184,0 0 1,-1 0 0,0 0-192,2 0 1,1 0-1,2 0 1,-1 0-71,1 0 1,0 0-1,2 0 1,3 0-43,1 0 0,-3 0 0,4 0 0,0 0-131,-1 0 0,3 0 0,-3 1 0,1 2 433,0 1 0,-1 0 0,2-4 0,-1 1-297,1 3 1,-2-3 0,1 3-1,2-3-109,0-1 1,2 4 0,0 0 0,0-2-7,0-1 1,3 3-1,1 0 1,-2-1 24,-1-2 1,-1 3-1,0-1 1,0 0 77,0-2 1,-2-1 0,0 0 0,-2 0 56,1 0 1,0 0-1,1 0 1,-4 0-12,0 0 1,3-1 0,-1-2-1,3 0-48,1 0 0,-1 2 0,1 1 0,0 0-80,0 0 0,4 0 0,-1 0 0,0 0 28,-2 0 1,-3 0-1,0-1 1,-4-2 132,0-1 0,2 0 0,-4 4 1,-1 0 60,-1 0 1,-1-3 0,2-1 0,2 1-53,-2 2 1,2 0 0,1-2 0,0-1-89,4 2 0,0 1 0,2 1 0,1 0-56,3 0 0,-3-2 1,4 0-1,-2-2-13,1 1 0,1 2 0,-3 1 1,1 0 39,-5 0 1,1 0 0,-6 0 0,2-1 123,3-3 0,-5 3 1,-1-3-1,-2 3-121,-2 1 1,5 0 0,0 0-1,1 0 23,-1 0 0,4-4 0,-2 0 0,1 2-25,0 0 0,0 2 0,4 0 1,0 0-28,0 0 1,0 0 0,-1-1 0,1-1 28,0-2 0,-1 0 0,-2 4 1,-1 0-57,1 0 0,1 0 0,-2 0 0,-4 0 36,-2 0 0,-2 0 1,0 0-1,1 0-178,-1 0 365,-4 0-219,-2 0-839,-5 0 1,-5 0-1,-2 0 1</inkml:trace>
  <inkml:trace contextRef="#ctx0" brushRef="#br0" timeOffset="8">12460 10770 24734,'-11'0'-2116,"3"-1"1364,1-3 240,4 3 1,-2-6-321,5 3 0,1 3 0,3-3 1102,4 3 1,-2 1-1,2 0 1,0 0-130,3 0 0,0 0 0,2 0 0,1 0 64,1 0 1,0-4-1,-2 0 1,2 2-124,4 1 0,-1 1 0,1 0 0,1 0 8,2 0 1,2 0 0,1 0 0,3 0 60,1 0 1,-2 0 0,3 0 0,3 0 65,4 0 0,-1 0 0,3 0 0,-1 0 232,0 0 0,5 0 0,-2 0 0,0 0-508,-3 0 0,-3 0 1,-1 0-1,1 0 84,-1 0 0,-4 0 1,0 0-1,-1 0-8,0 0 0,-2 0 0,2-2 1,-1 0 24,-3-2 1,4 0 0,2 4 0,2 0 9,1 0 1,2-4-1,0 1 1,4 0-30,0 2 1,-2 1-1,3 0 1,-2 0-1,-2 0 0,-3-1 0,-2-2 0,-3-1 45,-1 2 0,-1 0 0,-6 2 0,0-1 46,-2-3 1,-4 3 0,4-3-1,1 3-54,2 1 0,1-1 1,0-2-1,-1-1-10,1 2 0,0 1 0,1 1 1,2 0-56,0 0 0,2-2 0,-2 0 0,0-2 24,0 1 0,-6 2 1,-1 1-1,1 0 37,2 0 0,-3 0 1,0 0-1,0 0 37,-1 0 1,3-4 0,-2 0 0,3 2-60,1 1 0,0 1 0,1 0 0,1 0-56,2 0 1,-1 0 0,-2 0 0,2 0-40,0 0 0,1 3 1,-4 1-1,0-1 17,0-2 1,-1-1 0,1 0-1,0 0 48,0 0 0,-4 0 0,-1 0 0,0 0 15,-1 0 0,2 0 1,3 0-1,-2 0 23,-1 0 1,-3 0-1,3 0 1,0 0-1,-2 0 1,0 0 0,-6 0 0,1 0 266,-1 0 0,-5-1-369,-2-3 1,-2 1-1065,-2-4-1540,0 4 692,-6-2 1901,5 5 1,-9 0-1,4 0 1</inkml:trace>
  <inkml:trace contextRef="#ctx0" brushRef="#br0" timeOffset="9">15864 10679 29628,'7'0'32,"0"-2"0,-1 0-1302,0-2 0,-2 0 0,4 4 1420,1 0 1,-3-1 0,1-2-245,2-1 0,-2 1 112,0 3 1,-3-2-191,4-1 0,-4 1 112,3-1-258,-4 1 337,2 2-62,-5 5 1,0-2 0,1 3-430,3-1 1,-2-1 0,6-4 489,1 0 0,-3 4 1,2 0-1,1-2-1,1 0 0,3-2 0,1 0 0,1 0 146,-1 0 0,2 0 0,1 1 1,-1 1-61,1 2 1,3 0-1,-1-4 1,3 0 102,0 0 0,0 0 0,0 0 0,-1 0-114,3 0 0,3 4 0,-2 0 0,3-2 207,1-1 0,1 3 0,1 1 0,0 0 47,1 0 1,-1 0-1,1-2 1,-2 2-375,2 1 1,-4-3-1,-1 2 1,-2-1-19,2 0 1,-3-1 0,3-1 0,-3 0-18,-2 2 1,3 0 0,0-4-1,2 1 28,-2 3 0,-1-3 1,-1 3-1,0-1-87,0 0 0,3-1 0,1 1 1,-2 0-1,-1 1 1,3-3 0,0 3 0,-1-2 33,2 2 0,-4-3 1,4 3-1,0-2 118,3-2 1,-2 0-1,0 0 1,0 0 12,0 0 1,2-4-1,3 0 1,0 1 10,1 2 0,-1-3 1,0 1-1,0-1 44,1-1 0,-2 3 0,-3-1 0,-2 0 42,0-1 0,-4 3 1,3-3-1,-4 3 25,-4 1 0,2-1 1,-3-2-1,1-1-58,0 2 1,-1 0 0,1 2 0,-3 0-54,1 0 0,-3 0 0,4 0 0,-2 0-85,-2 0 1,0 0 0,0 0 0,1 0-56,-1 0 0,3 0 0,-2 0 0,-1 0 17,-2 0 0,0 0 1,-1 0 48,1 0 0,-2-1 0,-1-1-206,-2-2-191,-4 0 0,3 4 256,-2 0 1,-3-1-884,3-3-271,-3 3 1,-1-6-593,0 4 0,-5 1 1845,-2-2 0,-3 3 1,-2 1-1</inkml:trace>
  <inkml:trace contextRef="#ctx0" brushRef="#br0" timeOffset="10">4466 9662 23115,'0'11'-3154,"0"1"0,0-4 1531,0-1 1062,0-4 332,0 2 0,0-7 200,0-1 1,0-4 0,0-4 0,0-1-19,0 1 1,0-4 0,0 0 0,1-1 77,3 0 0,-3 2 0,3-5 0,-3 0-452,-1 1 0,4-3 0,0 3 0,-1-1 486,2 0 1,-3 5-1,3-2 1,-1 4 60,-1 0 1,3 1 4,-3 0 0,4 0 0,4 4 183,1 3 0,-5 3 0,1 1 1,1 0-65,1 0 0,5 3 0,1 1 0,2 0-20,3 1 0,0-4 0,3 5 0,3-3-52,3 1 0,5 0 1,1-4-1,4 1-62,0 3 1,2-3 0,4 3 0,0-1-29,-1 0 0,1-1 1,0 2-1,-2-2-58,-2 2 1,-8-3 0,-7 3-1,-3-3 173,-1-1 1,-2 0 0,-2 0-179,-3 0 1,-4 0 0,0 0 93,-1 0 0,1 0 0,-1 0-3,0 0 1,1 0 0,-1 0-47,1 0 0,-5 0 42,1 0 0,-6 1 0,2 3-227,-2 4 0,-4 2 0,0 1 0,-2 2 158,1 2 0,1 1 1,-1 4-1,-2 3-3,-1 1 0,3-3 1,0 6-1,1-3-214,2-1 1,-4 0 0,1 0-1,0-2-203,2-2 1,1 3 0,0-4 0,0-1-507,0-1 0,4-4 0,-1 0 560,0-1 0,3 6 0,1 0 0</inkml:trace>
  <inkml:trace contextRef="#ctx0" brushRef="#br0" timeOffset="11">18970 10793 18070,'-6'0'-378,"2"0"0,8 0 464,3 0 1,5 0 0,2 0-20,1 0 0,0 0 1,-2 0-1,1 0 25,1 0 0,5 0 1,-1 0-1,3 0-3,1 0 0,0 0 1,1 0-1,1 0-17,2 0 1,7 0 0,-2-2 0,1 0-48,4-2 0,-2 0 0,7 4 0,1 0-26,2 0 0,0 0 1,1 0-1,1 0-33,2 0 1,2 0 0,4 0 0,-3 0 2,-2 0 1,0 0 0,-3-1-1,0-2 71,-1 0 0,2-1 0,-8 4 0,2-1 30,0-3 0,-1 3 1,1-3-1,-4 1-18,-3-1 1,3 3 0,3-3-1,1 3-35,1 1 0,4 0 0,-5 0 0,2 0-56,2 0 1,-6 0 0,-2-1 0,-2-2 50,-2-1 1,-3-1 0,-2 3 0,-1-2 49,-3 1 0,-1-2 0,-1 0 1,0 0 4,0 0 1,-4-2-1,-1 1 1,-2 1 23,-2 0 0,-1-2 0,-2 2 1,1 0-75,-1-1 0,-3-1 0,-1 2-218,2-2-499,-4 5 99,0-3 1,-6 5 582,-3 0 0,-2 0 1,-6 0-1</inkml:trace>
  <inkml:trace contextRef="#ctx0" brushRef="#br0" timeOffset="12">6236 9708 24736,'-7'-2'-1901,"4"-1"0,0 0 848,-1-4 0,4-1 666,0-4 1,0 5 0,5-1 492,0-1 1,1-1 0,2 0 0,-1 0-68,-2-2 1,0 4-1,-3-8 1,2 4-118,-1 0 1,2-3-1,-1-1 1,-2-2-36,-1-3 0,3 1 0,0 0 0,-1 0-260,-2-5 1,3 4-1,0-3 1,-2 3 148,-1 1 0,-1 2 0,0 1 140,0 0 1,0 2-21,0 3-173,5 6 1,-2 1 547,5 5 0,-1 4 1,5 0-118,-1-2 1,-3 1-1,-1-1 1,2 2 48,1-1 1,2 2 0,0-1 0,2-1 36,2 2 0,4-2 0,-1 3 1,4-1 45,3-2 0,0-1 0,4 1 0,1 1-39,-2-2 0,8 0 1,-3-2-1,3 0-26,2 0 1,-3 0 0,3 0 0,-2 0-21,-3 0 1,2 0-1,-10-2 1,1 0-205,1-2 0,-4-1 1,3 2-1,-5 0 190,-3 0 0,2-2 0,-5 0 0,2 0 1,2 0 0,-2 0 1,0 2-1,0-1-40,-1 2 0,-1-1 0,1 1 0,0-2-69,-3 1 1,0 2 0,0 1 0,1 0-20,-1 0 1,-1 0 46,-2 0 0,0 0-40,1 0 1,-5 0-68,1 0 1,-4 5-366,3 3 0,0 2 0,2 1 74,-2 1 0,-3-1 1,2 1-1,1-1 33,-1 0 0,-3 2 1,2 1-1,-1 3 45,-1 0 0,2 2 1,-2 4-1,1 0-45,-2 0 0,3 0 0,-1 0 1,-1-2-37,-2-2 0,3 3 0,0-4 1,-2-1-92,-1-1 1,3-4-1,0 0 1,-1-1-660,-2 0 0,-1 1 524,0-1 1,-1-1 0,-2-1-286,-1-1 0,-1-2 894,1 2 1,3 2 0,-4-4 0</inkml:trace>
  <inkml:trace contextRef="#ctx0" brushRef="#br0" timeOffset="13">2547 5002 15757,'0'-11'-1512,"0"-1"1,0 5 0,0-1 1408,0-1 0,0 3 0,1 0 392,3 1 1,-3 0-1,4 2 204,0-1 0,-3 2 0,3 4-355,0 2 0,-4 5 0,4-1 0,-1 2-33,0 1 0,3 0 0,-2 1 1,0 1 26,1 2 0,1-1 1,-2 5-1,0 0-159,0-1 1,3 3 0,-4 0 0,0 3 139,1 2 1,-4 1 0,3-3-1,-3 1-117,-1 2 1,0 0 0,0-4 0,1-2-36,3-2 0,-3 1 0,3-4 1,-3-1-246,-1 1 0,2-3 0,0 2 148,2-2 0,0-5 0,-4-1 180,0 2 0,1-4 139,3-1 44,-3-3 1,6-1 30,-4 0 1,4 0 0,5 0 0,2 0-180,2 0 0,3-4 1,-3 1-1,3-1-23,5-1 0,-1 4 0,5-5 0,-1 3 27,-1-1 0,6 0 1,-1 3-1,3-2-14,4-1 0,-1 1 1,5 3-1,1 0-86,1 0 0,6 0 1,-1 0-1,-1 0 15,-1 0 0,3 0 1,1 0-1,-1 1-23,1 3 1,-1-3 0,-5 3-1,1-3-33,0-1 0,3 1 0,1 2 0,-1 1-82,2-2 1,1-1 0,6-1 0,2 0-13,1 0 1,0 4-1,-4 0 1,0-1-49,0-2 1,3-1 0,-3 0 0,-4 0 91,-1 0 1,-5-1-1,4-2 1,-2-1 40,1 2 0,-1-1 0,-2 1 0,3-2-60,3 1 0,5-2 1,1 1-1,-3 2-74,-1 1 0,-3 1 0,2 0 1,-1 0-81,-1 0 1,3 0-1,-5 0 1,1 0 190,0 0 1,3 0 0,-2 1 0,2 1 182,-1 2 1,0 4 0,6-3-1,0 0-87,2 0 0,-28-1 1,-1 1-1,29 1 1,0 2-56,1 0 0,-29-6 0,0-1 0,1 2 0,1 1 0,-3-1 0,0 0 67,32 3 1,-7-3-1,2 1 1,-3-3 120,-1-1 1,-1 0 0,-5 0 0,3 0 78,4 0 1,-7 0 0,4 0 0,-3 0-217,-1 0 0,1 0 0,4 0 0,1 0-70,-4 0 0,1 1 0,-3 2 0,1 1 46,0-2 0,-6 3 0,0-1 0,-2-1 156,-2-2 0,-1 3 1,2-1-1,1 0 33,-1-2 0,0 0 0,-5 2 0,4 1-144,0-2 1,-3 0 0,2-2 0,1 1-187,2 3 1,2 1 0,2 4 0,-2-2-193,-2 2 1,1-2-1,-4-1 1,1 0 212,-1 1 0,-2-1 0,-5 2 0,-3-3 291,-1 0 1,0-4 0,-3 3-1,2-3 224,-2-1 0,-1 0 1,-1 0-1,0 0-185,0 0 0,-2-4 0,0 0 0,-4 1-126,0-2 1,3 3-1,-2-3 1,1 1-63,0 1 0,-4-3 0,3 4 1,0-2 106,0 2 0,-3-3 1,3-1-1,-2 0 12,-2-3 1,2 3 0,0-2 0,-2-1-34,-2-1 0,0 3 0,-1-1 0,-1-1-39,-2-1 1,1-5 0,-4 0 0,0 1-16,0 1 1,0-2-1,-2-2 1,1-1 108,-2-2 1,-1 2-1,1-1 1,0-1 130,2-2 0,0 0 0,-4-3 1,1 0-6,3-2 0,-3-1 0,3 3 1,-3-2-140,-1 2 0,0 1 1,0 1-1,0-1-682,0-3 0,0 7 1,-1-2-1,-4 5 590,-7 3 0,-4 1 1,-7 2-1</inkml:trace>
  <inkml:trace contextRef="#ctx0" brushRef="#br0" timeOffset="14">3049 5117 23697,'0'-12'-3473,"0"6"0,0-1 3512,0 4 1,5 1 0,3-1 0,2 1 522,2 2 0,0 2 1,4 0-1,4 2-240,5-2 1,2 0 0,7-1-1,5 2-94,5 0 0,6 1 0,4-4 0,3 0-100,4 0 0,2 4 0,-28-2 0,1 0 1,0-1-1,1 0-48,-1 0 0,0 0 1,1-1-1,-1 1 0,25 1 1,-4 2 3,-6-1 1,-4-2 0,-14-2 0,-7-2 582,-9-1 0,-4-1 0,-2 3 0,0-3 249,-4-2-1271,-2 5 0,-6-6-2002,-3 8 2206,-2-2 0,-11 17 1,0-2-1</inkml:trace>
  <inkml:trace contextRef="#ctx0" brushRef="#br0" timeOffset="15">5642 5196 29247,'1'-10'-1625,"3"3"0,2-2 0,7 5 0,1 0 1735,1-1 1,11 4 0,2-3 0,7 3 413,7 1 1,9 0-1,6 0 1,6 0-362,-29 0 0,-1 0 0,4 0 0,0 0 0,0 0 1,0 1-1,-1 1 0,0 0-11,-1 2 0,-1 0 0,26 2 0,1 1 0,-2 1-121,-2-2 0,-11 3 0,-8-5 1,-10-1 338,-8-2-548,-9-1 1,-11 0 0,-9 0-1,-5 0 494,-5 0 1,-7 5 0,-3 1 0</inkml:trace>
  <inkml:trace contextRef="#ctx0" brushRef="#br1" timeOffset="16">3392 15635 8231,'5'-6'619,"3"2"1,2 3-171,1 1 0,2-2 1,2 0-1,5-2-50,6 2 0,4 0 1,7 1-1,2-1 23,2-2 1,0-1-1,2 2 1,-4-2-177,-3-1 1,-5 3-1,-9-1 1,-3 3-364,-4 1 1,-2 0-710,-2 0 1,-4 1 0,-2 2-3623,0 1 4448,-4 5 0,4-3 0,-5 5 0</inkml:trace>
  <inkml:trace contextRef="#ctx0" brushRef="#br1" timeOffset="17">3643 15452 8576,'0'-11'738,"0"5"1,0 2 0,0 8 0,0 5-294,0 5 0,0 8 1,2 9-1,0 2-265,2 1 0,5 2 0,-2 0 1,4 2-588,0-1 0,4-1 0,2-2 407,0 0 0,2 1 0,4-1 0</inkml:trace>
  <inkml:trace contextRef="#ctx0" brushRef="#br0" timeOffset="18">2593 16743 11895,'0'11'-609,"0"-3"1,0 1 0,0 4 1015,0 4 1,0 5 0,0 2-1,0 1 242,0 2 0,0 6 0,0 0 0,0 4-243,0 0 1,0-3 0,0-2 0,0-2-337,0 2 1,3-6-1,1-1 1,0-6-135,1-3 0,-2-1 0,3-3 0,0-2-1415,1-2 0,0-3 1362,5-5 0,4-5 0,2-2 0</inkml:trace>
  <inkml:trace contextRef="#ctx0" brushRef="#br1" timeOffset="19">2912 16720 8444,'7'-11'-266,"-1"3"0,-2 0 0,2 0 82,1-3 0,6-4 0,-1 0 1,2 0 188,2-2 1,-2 0 0,5-8-1,2 0 80,0-2 0,1 1 1,-2 3-1,-2 0 0,-2 0 1,3 0 0,-3 2-1,-1 0-18,1 2 1,-3 5 0,2-1 0,-2 3-87,-2 0 0,1 2 1,-1 1-1,1 2 3,-1-2 0,-1 2 0,-1 1 1,-3 0-28,0-1 0,2 3-92,0-3 1,-2 4 0,1-2-195,-2 0 0,0 4 329,-1-3 0,2-2 0,5-1 0</inkml:trace>
  <inkml:trace contextRef="#ctx0" brushRef="#br1" timeOffset="20">3986 16081 7765,'-5'-7'107,"5"2"92,0 5 1,5 0 0,8 0 0,1 1-25,1 3 1,5 3 0,-1 4 0,1 2 151,-1 2 1,2 3 0,-5 5 0,2-1 49,2 1 1,-3 4 0,-2 0 0,-1-1-91,1 2 0,-1-3 1,4 5-1,0-2-248,-1-3 1,3-2-1,4-2 1,1 0-67,2-1 0,3 3 0,-3-7 0,-2 1 69,-1-1 0,-6 3 0,-4-3 0,-4-1-17,-2 1 0,-6-2 1,2 4-1,-3-2-226,-1-2 0,0 3 1,2-3-1,0-3-2504,2-2 2705,10-1 0,-6 3 0,8 1 0</inkml:trace>
  <inkml:trace contextRef="#ctx0" brushRef="#br1" timeOffset="21">4534 17097 8411,'-11'0'0,"-1"0"263,1 0 1,-1 0-1,2-1 772,3-3 0,3 3-880,8-3 1,7-1-1,8 1 1,3 1-135,1 2 1,-1 1-1,1 1 1,-1 2 123,-3 1 1,1 5 0,-5-2-1,-1 3 225,-1 2 0,-3-1 1,-2 1-1,-4 0-134,-3 4 0,-1-2 0,-1 3 0,-3 1-140,-4 0 0,-2-3 0,-3 3 0,-1-2-323,-1-2 0,-4 3 1,3-2-1,-2-1 72,-3-1 0,0 2 1,-1 0-1,2-1 197,1-1 0,1-2 0,-1-1 0,4-1 310,2-1 0,3-4-195,3 3 1,7-4 0,8 1-1,6-3 110,5-1 0,7 0 0,2 0 0,1 0 90,3 0 1,1 0 0,0 0 0,-2 0-398,0 0 1,-6 0-1,2 0 1,-3 0-530,-1 0 0,-4 0 0,-1 0 569,-2 0 0,4 0 0,-2 0 0</inkml:trace>
  <inkml:trace contextRef="#ctx0" brushRef="#br1" timeOffset="22">7081 15692 6079,'-6'-5'635,"1"4"-39,-1-4 47,5 0 24,-9 4-234,9-5-196,-4 6 1,6 0-157,3 0 1,3-1 0,7-1 0,3-2 11,1 1 0,1 2 0,3 1 0,3 0-77,1 0 1,2-4 0,4 0 0,-2 2-29,2 1 1,-3 1 0,0 0-1,-2 0-46,-5 0 1,-1 0-1,-4 0-145,0 0 1,-3 0 0,2 0-1,-5 1-625,-3 3 0,-2-3 828,-2 3 0,-3-3 0,4-1 0</inkml:trace>
  <inkml:trace contextRef="#ctx0" brushRef="#br1" timeOffset="23">7378 15487 8467,'-6'0'549,"-5"0"0,10 5 0,-3 4 1,3 5-278,1 5 1,0 2 0,0 3 0,1 2-275,3 0 0,-1 5 0,4-3 0,2-2-373,1-2 1,-2 2-1,0-7 375,0 2 0,3 2 0,0 0 0</inkml:trace>
  <inkml:trace contextRef="#ctx0" brushRef="#br1" timeOffset="24">7229 16058 8308,'-6'-2'28,"2"-1"1,2 1 29,-2-1 1,1 1-1,-3 4 45,1 1 1,0 4-1,2 4 1,-2 2 27,-1 2 0,-2-1 0,-3 5 1,-1 1-20,1 2 0,0 2 0,-2 1 0,-1 3-11,-1 2 0,-6-4 0,4 5 0,-2-1-100,0-1 1,1 3 0,-2-5 0,2-1 34,1 2 0,-2-4 1,4 3-1,1-3 16,1-1 1,-2 1 0,0 0 0,1 0 1,1-2 1,6-7 0,0 0 0,2-2-186,3-2 0,0 1-266,2-1 0,-3-3-363,-1-1 1,-1 1 759,1 4 0,3-6 0,-4-1 0</inkml:trace>
  <inkml:trace contextRef="#ctx0" brushRef="#br1" timeOffset="25">6613 17234 8369,'-8'-10'0,"2"1"-315,1 1 0,1 1 0,5-5 392,3 1 1,2 3-1,7 2 1,1 0 207,1-1 1,2 5 0,-3-2 0,2 3-147,2 1 1,-4 0 0,1 1 0,-2 3-57,-2 3 1,1 0 0,-2 0 0,-3 2-104,-3 1 1,-3 2 0,-1-1-135,0 1 1,0-1 0,0 1 0,-1-1 74,-3 0 0,-2 1 0,-4-1 0,1 1 52,1-1 0,1-1 0,-3-1 1,1-1 49,1 1 0,2-3 0,-3 0-156,1-1 87,6-1 1,2-4 0,7 0 0,3 0 61,2 0 0,-1 0 1,1 0-1,0 0 65,4 0 1,-4 1 0,4 2 0,-4 1 117,0-2 1,-1 5-1,1 0-76,-1 3 0,-5 2 0,-2-1 0,-3 1-68,-1-1 1,-1 4 0,-3 1 0,-3-1-31,-3 1 0,-7-2 1,-2 4-1,-3-2-91,0-2 0,-1 0 0,1-1 0,2 0-17,1-3 0,0-5 0,-3 1 1,2-1-201,1-2 1,5-2 0,0-2 282,5-3 0,-1-7 0,4-7 0</inkml:trace>
  <inkml:trace contextRef="#ctx0" brushRef="#br1" timeOffset="26">7538 16126 8155,'-5'-6'473,"3"2"-304,-1 8 1,6 2 0,4 6 0,0 0 122,1 4 0,0 1 0,3 6 1,2 0 17,2 0 0,-2 1 1,3 1-1,-1 3-79,1 1 1,4 2-1,-1 3 1,3 0-88,0 1 1,1-5 0,0 1-1,1 0-106,3 2 0,-3-3 1,3-4-1,-3-2 73,-1-1 0,-1 0 0,0 0 0,-3-2-54,-4-2 1,-3-1 0,-5-4 0,-3 1-21,-3-1 1,-1-1 0,0-2 0,0 1-232,0-1 1,0 1-1765,0-1-460,0 1 2418,5-6 0,2-1 0,4-5 0</inkml:trace>
  <inkml:trace contextRef="#ctx0" brushRef="#br1" timeOffset="27">7972 17257 8510,'-8'1'172,"1"2"67,-2 1 0,2 1 0,1-2 0,1 5-49,2 2 0,2 3 0,1 1 0,0 1-33,0-1 0,0 3 1,1-1-1,3 1-33,4-1 0,2-1 0,1-3 1,1-1-37,-1 1 1,2-2 0,1-3 0,1-3-22,-1-3 1,3-1 0,-1 0 0,1 0-219,-1 0 0,-1 0 0,-3-1 0,-1-1-251,0-2 1,5-5-1,-1 3-58,-1-1 0,-5-3 0,-2 4 1,1-2-511,-2 0 0,3 1 970,-5-5 0,10 1 0,-1 0 0</inkml:trace>
  <inkml:trace contextRef="#ctx0" brushRef="#br1" timeOffset="28">8269 17188 8357,'-7'0'847,"-3"0"1,8 3-1,-5 3 1,2 8-236,3 7 1,0-1-1,2 8 1,-1 0-369,-3 2 0,3 3 0,-3 1 0,4 1-523,4-1 0,2-4 0,6 0 1,-1-1-2468,1 0 2746,-1-9 0,1 7 0,-1-9 0</inkml:trace>
  <inkml:trace contextRef="#ctx0" brushRef="#br1" timeOffset="29">4043 15235 8569,'6'-5'872,"-1"4"0,-5-5-206,0 2-484,0 3 0,2-8 0,0 4-48,2-2 0,5 4 1,-3-5-1,3-1-28,3-1 0,-2-3 0,9-2 0,2-4-20,5-3 0,3-2 0,6-2 0,5-5-73,5-2 1,6-5 0,-22 18 0,1 1 0,0-1 0,0-1-7,2 0 1,1-1-1,4 0 1,0 0-1,1-1 1,1 0-1,1 0 1,0 1-113,0 2 0,-1-1 1,-2-1-1,-1 0 0,2 3 1,-1 0-1,0 0 1,0 0 25,-1-1 0,-1 1 0,-3 4 1,-2 0-1,23-17 0,-9 4 195,-8 1 0,-10 2 0,-6 5 0,-6 2 50,-8 1 1,-3 2 0,-3 4-1,0-1-910,0 1 744,0 4 0,-5 2 0,-2 5 0</inkml:trace>
  <inkml:trace contextRef="#ctx0" brushRef="#br1" timeOffset="30">6761 15110 8229,'-6'-1'-143,"1"-2"615,0-1 1,3-1 0,-3 3 603,0-2 0,3-5-780,-6 1 0,6-2 0,-4 0 1,3 1 181,-1 1 0,-4 1 0,3-5 1,-1 0-203,-3-3 1,-2 1 0,-5-5 0,-3-2-131,-2 0 1,-3-3-1,-3-3 1,-4-4-74,-2-2 1,-2-1 0,-2-1 0,-2-3-52,-2-4 1,1-1-1,-2 1 1,4 4-61,2 2 0,4 2 1,1 1-1,-1 2 30,4 5 0,0 2 1,4 2-1,2 2-179,1 1 1,4 5 0,3-1 0,4 2-1585,3 1 0,4 1 272,-1 0 0,4 4 1499,4 3 0,-3 13 0,4 4 0</inkml:trace>
  <inkml:trace contextRef="#ctx0" brushRef="#br1" timeOffset="31">5733 13637 8454,'4'-12'-2,"0"1"252,-2-1 0,-2 7-76,-3 5 1,-5 5 0,-6 8-1,-2 2-138,-2 4 1,-3 3-1,-4 1 1,-2-1-175,2 1 0,1 0 1,1 0-1,2 0-64,2 0 0,2 0 0,6-2 0,-1-2-294,1-4 0,4-2 0,2-3 496,0-2 0,4 2 0,-4-4 0</inkml:trace>
  <inkml:trace contextRef="#ctx0" brushRef="#br1" timeOffset="32">5471 13659 8454,'0'-7'-701,"0"-1"1116,0-1-16,0-1 0,1 4 0,3 3-152,3 6 1,3 4 0,2 7-1,-1 3-211,1 1 0,3-3 0,0 3 0,0-1-101,2 1 0,-3-3 1,5 3-1,0 0-160,-1 0 0,2-4 1,-4 1-1,1-2-167,-1-2 1,4 0 0,-5 0 0,-3-3-438,-3 0 829,1-5 0,-8 2 0,3-5 0</inkml:trace>
  <inkml:trace contextRef="#ctx0" brushRef="#br1" timeOffset="33">5699 13648 8454,'0'-28'-27,"-1"4"0,-2-1 0,-1 3-29,2 3 0,-3 5 1,0 0 464,-2 5 1,4 4 0,-5 5 106,-1 0 1,3 5 0,-1 3 0,1 3-325,0 4 1,2 3 0,-2 5 0,-1 0-178,1 0 0,3 0 0,-1-1 1,3 1-422,1 0 1,-1 0-1,-2-2 1,0 0-270,0-2 1,2-4 0,1 3 0,0-2 674,0-2 0,0-1 0,0-2 0</inkml:trace>
  <inkml:trace contextRef="#ctx0" brushRef="#br1" timeOffset="34">5368 13796 8470,'-7'0'323,"-3"0"1,9-1 244,-3-3 0,8-2 0,5-5 0,5 0-106,5 4 1,6-3 0,3 2-1,3-2-479,4-2 1,-1 5 0,6 0 16,-1 2 0,2 2 0,4 3 0</inkml:trace>
  <inkml:trace contextRef="#ctx0" brushRef="#br1" timeOffset="35">6053 13557 6979,'1'-7'-248,"2"2"369,1 0 0,5 3 0,-2-5-15,3 2 0,2-3 0,-1 3 1,1-1-7,-1-3 0,4-1 1,2-1-1,2-1-52,5 1 0,-1-2 0,5-1 0,0-2-84,2-2 1,4-1 0,3-5 0,2-2 15,2 0 0,6-6 1,6 2-1,-25 13 1,0-1 8,1-1 0,-1 0 1,1 1-1,-1 1 1,0-2-1,0 0 1,25-17 9,-3 2 1,-2 3-1,0 1 1,1-1 29,-5 2 0,2-2 0,-4 4 0,2 0 13,2-1 1,-7 5-1,-6-1 1,-8 5 168,-4 3 0,-11 1 188,1 3 1,-8 2 22,-3 2-169,-5 3 0,-2 7 1,4 1 168,1 5 0,2-2-422,0 2 0,5-5 0,2 2 0</inkml:trace>
  <inkml:trace contextRef="#ctx0" brushRef="#br0" timeOffset="36">7641 13317 14727,'-11'-8'-923,"3"2"1,0-1 194,-1 1 1,3 2 0,-1-3 0,2-2 432,3-1 1,0 1 0,2-1-1,0-3 219,0 0 0,0-1 0,2 0 1,0-1 74,2 1 1,4-2 0,-5 0 0,0 2-37,-2 2 1,-1-3 0,0-1 0,0 2 43,0 2 0,-1 0 1,-2 1-1,-2 1-158,-1 2 1,2-2-1,-2 2 99,1-2 0,0 2 0,2 1-75,-1-2 1,1 3 176,3-2 0,0 4 343,0-3 222,0 4-324,0-2 1,0 6-101,0 3 1,5-1 0,2 3-1,3-1 1,-2 4 0,0-3 0,1 2 47,1-1 1,5 5 0,1 4 0,1 2 67,-1 2 1,5 7 0,-2 4 0,2 3 22,2 4 1,1-1 0,2 5 0,2 2-134,1 4 1,1-1 0,5 3 0,0-3-29,3-2 1,3-3 0,4 1 0,1 2-113,0-1 0,-4 3 1,-2-9-1,-2-1-29,-5-1 0,-1-2 0,-9-1 1,-7-3 54,-5-3 1,-6-3 0,-5 0 0,0 0 143,0-1 1,0 2 0,-2-7-1,0 1-64,-2 0 0,0-5 1,4 1-421,0-2 0,1-3 0,3-1-2390,4-1 2700,7-6 0,-2 8 0,3-3 1</inkml:trace>
  <inkml:trace contextRef="#ctx0" brushRef="#br0" timeOffset="37">7743 12209 11757,'-11'0'617,"3"0"1,1 1 0,-2 3-410,-1 4 0,-2 6 0,0 2 1,-2 2-314,-2 2 0,0-2 1,2 1-1,-3 1-114,0 2 1,3-1 0,-2 0 0,4-4-831,0 0 1029,1-2 0,0 2 0,-1 0 0</inkml:trace>
  <inkml:trace contextRef="#ctx0" brushRef="#br0" timeOffset="38">7378 12289 13452,'-6'-5'-2144,"0"2"2388,6-4 0,2 4 144,2-1 1,3 8 0,8 5 0,4 4-440,3 2 1,1 0-1,1-2 1,3 1-109,3 1 0,2 0 1,-1-3-1,-1-1-138,-2 0 0,-7 1 0,-4 1 266,-1 2 0,-3-2 1,3 3-1</inkml:trace>
  <inkml:trace contextRef="#ctx0" brushRef="#br0" timeOffset="39">7618 12369 13452,'-7'-12'-1566,"-2"1"1,4 0 2010,-1-1 0,4 4 1,-4 2 123,1 1 1,3 1 0,-5 6-321,2 1 1,2 4 0,3 4-1,0 2-361,0 2 0,0-1 0,0 5 1,0 0-469,0-1 1,0 2 0,0-3 0,-2-1-385,-1 1 1,-3 2 921,-1-4 0,-8 5 1,2-2-1</inkml:trace>
  <inkml:trace contextRef="#ctx0" brushRef="#br0" timeOffset="40">7332 12483 12630,'-6'-13'-871,"2"-2"0,-1 6 0,1-2 1764,2 1 0,2 5-382,3 1 0,9-1 0,7 1 0,4 1-436,3 2 1,0 0 0,5-2 0,4-1-200,2 2 0,6-3 0,-3 1 0,0 1-294,-6 2 464,-5 1 0,-6-5 0,0-1 0</inkml:trace>
  <inkml:trace contextRef="#ctx0" brushRef="#br0" timeOffset="41">9068 14345 21216,'0'-17'-2648,"0"3"0,0-4 2362,0 2 0,0 1 0,0 3 369,0 1 1,-1 4 0,-3 4 253,-4 1 1,-2 2 0,-2 2 0,-2 0 42,-2 2 1,0 5 0,2-1 0,-3 2-149,0 1 0,3-3 0,-3-1 0,2 2-304,0 1 1,-2 2-1,3-1 1,-1-1-140,1-2 0,1 2 1,3-2-1,1 1 346,2-2 0,3 3 0,-4-2 417,0 2 1,2 2-320,3-1 1,1 0-1,4 1-528,1-1 1,0-4-1,3-2 1,1-2-111,-1 1 1,-3 1-1,2-2 48,0 1 0,-4 1-121,3-1 1,-2-3 416,2 3 1,2-3 0,6-1 0,-1 0 83,1 0 1,0-1 0,2-2 0,3-1-12,1 2 1,-1 0 0,4 2-1,-2 0 326,1 0 0,0 0 1,1 2-1,-4 2 64,0 3 1,-1 8 0,-3 6-1,0 3-188,-3 2 0,-5 5 1,1-3-1,-1 1-15,-2 3 0,-7-4 0,-5-2 0,-5-2 220,-5-1 0,-4-1 0,-3-2 0,-5-2-395,-2-2 1,-2 0-1,-3-5 1,-3-1-332,1-2 1,0-3 0,7-5 0,3 0-805,3 0 1,6-1 940,5-3 0,1-8 0,9-5 0</inkml:trace>
  <inkml:trace contextRef="#ctx0" brushRef="#br0" timeOffset="42">9034 14333 13319,'-8'0'514,"1"0"0,3 0 842,-4 0-931,6 0 0,-2 0 1,8-1-37,3-3 0,1 3 0,2-3 0,3 3-26,-1 1 1,6-4 0,0 0 0,1 2-136,0 0 0,0 2 0,5 0 0,2 0-245,0 0 0,2 0 0,-2 0 0,1 0-121,3 0 1,-5 0 0,2 0 0,-4 2-138,-4 1 1,-3-1-1,-5 1-23,1-1 0,-6-1 0,-3 2-893,-6 0 0,-4 1 1200,-9-4 1,-1 5-1,-6 2 1</inkml:trace>
  <inkml:trace contextRef="#ctx0" brushRef="#br0" timeOffset="43">8017 12209 22695,'2'-6'-5447,"0"0"5716,2 1 1,5 3 228,-1-6 1,2 1 0,1-4-1,2 3-148,2 0 1,-1 0 0,5-3 0,3-2-85,3-2 0,8 1 1,6-5-1,2-1-25,2-2 1,3-1 0,2 0 0,1 1-25,0-1 1,0 0 0,-2 0 0,-4 0-56,-2 0 0,-4 2 1,-6 1-1,-1 1 322,-2-2 0,-2 3 0,-3 1 0,-1 0-267,-3 3 0,2 2 1,-3 0-1,0 1-446,-3-1 1,-6 6-516,-2 2 0,-9 3 0,-3 2 751,-8 3 1,-10 7 0,-6 7 0</inkml:trace>
  <inkml:trace contextRef="#ctx0" brushRef="#br0" timeOffset="44">9194 11478 24672,'-4'-8'-3277,"0"1"0,-1 0 0,3-1 1581,-2 0 0,1 5 2746,7 0 0,2 1 0,6 2 0,-1 0-519,1 0 0,3 0 0,1 0 0,2 0-86,2 0 1,-2-4 0,1 1 0,2-1-136,0-1 1,2 4-1,0-5 1,-2 3-173,-2-1 0,2-4 1,-5 4-1,1 2-414,-1 1 1,-1 1 783,-3 0 0,-6 0 0,-1 0 0</inkml:trace>
  <inkml:trace contextRef="#ctx0" brushRef="#br0" timeOffset="45">9377 11307 9660,'0'-22'0,"1"2"-464,3 1 1,-3 5 0,4-1 2088,0 2 0,-4 8-1898,3 5 1,-3 9 0,-1 8 0,0 4 318,0 3 0,0 6 0,0 1 0,0 2-382,0 1 1,2 0-1,1 1 184,5-1 0,7 0 0,3 0 0</inkml:trace>
  <inkml:trace contextRef="#ctx0" brushRef="#br0" timeOffset="46">9765 11843 26693,'0'-11'-7464,"0"0"5862,0-1 1,0 1 1187,0-1 1,1 2 619,3 3 1,-2 1-1,5 8 8,-2 2 1,0 2 0,-3 5 0,4 2-115,0 2 1,0 2 0,3 3-1,-1-1 3,1 1 1,5 2 0,2 2 0,2 1-323,2 2 1,2 1 0,2-1 0,2 3 535,5 3 0,2 1 0,0 2 0,-1 1-40,-2 1 1,-5 0 0,3-3-1,-1 2-78,0 1 1,-4 0-1,-3-2 1,4 1-127,5 1 0,4 4 0,1-3 1,2 0 21,2 1 0,6 1 0,7-1 0,-1-1 83,-3 1 1,0-2 0,-9-5 0,-3-3-159,-3-3 0,-5-3 1,-10-1-1,-5-2-267,-7-2 0,-4-1 0,-1-4 0,0 1-135,0-1 0,-4-1 1,0-2-1,2 1-863,1-1 0,2-3 1407,3-1 0,7-4 0,7 2 0</inkml:trace>
  <inkml:trace contextRef="#ctx0" brushRef="#br0" timeOffset="47">11455 13317 30095,'12'-23'-1932,"-1"0"0,0 1 0,1 2 0,-2 2 1749,-2 2 0,0 1 0,-4 3-234,-1 1 0,-2 3 22,-1 1 1,-1 5 0,-4 2 764,-7 7 1,0 4-1,-7 4 1,-2 4-41,0 3 0,-6 6 0,-1 2 0,-1 3-67,-3 2 0,1 4 0,-1 3 0,1 2-453,0 2 0,3 0 0,1 1 0,4 1 359,4 1 1,3 1 0,6-6-1,2-2-260,4-4 1,4-6 0,4-3 0,4-1 52,2-3 0,6-2 1,4-4-1,5-4 228,1-2 0,10 1 0,-2-1 1,2-4-442,-1-3 0,3-2 1,1-4-1,2 0 56,2 0 0,-3-5 0,-4-3 1,-4-2 8,-5-1 0,-1-5 0,-4 0 0,-7-2-21,-5-2 0,-7 2 0,1-1 0,-4-1-122,-4-2 1,-4 3 0,-6 1 0,-3 2 523,-5 2 0,-5 1 1,-12 3-1,-7 2 26,-6 5 1,-5 1 0,-1 4-150,1 1 1,24 0 0,1 1 0,-26 7 0</inkml:trace>
  <inkml:trace contextRef="#ctx0" brushRef="#br0" timeOffset="48">2296 15133 22889,'0'-18'-6394,"0"0"5616,0 3 0,-2 3 0,-1 1 1218,-5 6 0,-4 6 1,-3 7-1,-5 10-284,-5 10 1,-10 10 0,13-12 0,0 3-1,-3 5 1,-1 1-79,-2 4 1,-1 3 0,-2 7 0,1 2-1,0 5 1,-1 1 0,10-15 0,-1 0-1,0 1-171,0 3 0,-1 0 0,1 2 0,1 2 0,1 1 0,0 0 0,2 0 0,0 0 0,2-1 0,2-1 0,2-1 0,0 0 78,2-2 1,2 0-1,1-1 1,1-1-1,2-1 1,1 0-1,1 18 1,3-1 0,1-2-1,4-1-216,2-5 1,3 0 0,2-4 0,3-1-1,3-6 1,2-2 0,3 0 0,1 0 16,1 0 1,2-1-1,3 0 1,2 0-1,3-3 1,2-2 213,2-1 0,-1 0 0,-2-2 0,1 1 0,4-1 0,0 1 0,0 0 0</inkml:trace>
  <inkml:trace contextRef="#ctx0" brushRef="#br0" timeOffset="49">5288 15624 23539,'20'34'-784,"0"0"0,1 1 0,-2 0 0,-2 2 0,-1 1 0,0 4 0,-2 1 691,0 5 1,-1 2 0,-1 6 0,-3 2 0,0 3-1,-2 1 1,-3 0 0,-2 0-148,-1 2 0,-3 0 0,-3-1 0,-2 0 0,2-20 0,-2 1 0,0-1 0,-4 19 0,-1 0 157,-1-3 0,0 0 0,1-3 1,-2 0-1,0-6 0,-2-1 0,0-1 1,-1 0-314,-1 0 1,-1 0-1,-2 2 1,-1-1 395,0 1 0,-2-1 0,0 1 0,0-1 0,3-5 0,0 0 0,-1 1 0</inkml:trace>
  <inkml:trace contextRef="#ctx0" brushRef="#br0" timeOffset="50">6327 15475 21946,'-51'23'-279,"4"11"0,22-13 0,0 3-32,-1 4 0,1 2 0,0 6 0,2 3 0,-4 6 0,2 3 0,-1 2 0,2 2 108,1 4 0,2 1 0,2 5 0,2 1 0,8-19 0,1 1 1,1 0-1,1 1 0,0 0 0,2 1 228,0-1 1,1 1-1,2 0 1,1 0-1,2 0 1,1-1-1,1-1 1,2-1 0,1-1-1,6 20 1,4 0-148,3-3 0,3-1 0,2-5 1,3-3-1,3-1 0,2-2 1,1-2-1,2-1-295,0-1 0,1 0 417,1 0 0,0-1 0,2 3 0,-1 0 0,-1-1 0,0 1 0</inkml:trace>
  <inkml:trace contextRef="#ctx0" brushRef="#br0" timeOffset="51">7983 15064 20098,'19'28'-429,"8"2"0,15 16 0,-12-17 0,3 1 0,6 6 1,1 2 585,5 6 1,3 1-1,-13-9 1,1 1-1,0 1 1,1 2-1,0 1 1,-1 1-1,-1 1 1,0 1-1,-1 1-261,-1 1 0,0 1 1,-2 2-1,0 1 0,-2 2 1,-1 1-1,0 4 1,0 1-1,-2 2 0,-6-14 1,-1 0-1,-1 1 1,0 0 105,-1 2 0,0 0 0,-1 0 0,-1 1 1,0 2-1,-1 0 0,-1 1 0,-2-1 1,-1 0-1,-1 0 0,-2 0 0,-1 1 0,-1-1 1,-1 1-1,-2 0 0,0 0-1263,-2 1 0,-1 0 1,-1-1-1,-3 1 1261,-3-1 0,-2 1 0,-2-1 0,0 0 0,0 0 0,-1 0 0,-1-1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19:00:43.228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5254 10541 8233,'0'-11'-301,"0"0"535,0-1 0,-4 5 376,0-1-716,0 5 18,4-2 0,5 7 0,3 0 167,2 2 0,1 0 1,2-4 76,2 0 1,-2 0 0,2 0 0,-2 0 2,-2 0 0,5 0 1,0 0-1,2 0-3,2 0 0,-2 0 0,1 1 0,1 2-177,2 0 1,1 1 0,0-4-1,-1 0-19,1 0 1,0 4 0,0 0-1,1-2 67,3 0 0,-3 1 0,2 1 0,-1-1 50,-3-2 1,5-1-1,1 1 1,0 2 69,0 1 1,2-1-1,-2-3 1,1 0-54,3 0 0,0 0 1,0 0-1,-2 0-116,2 0 0,-2-3 0,2-1 0,1 1 24,-1 2 0,-1-3 1,2 0-1,0 2-3,2 1 0,-8 1 0,6 0 1,-2-2 18,-2-1 1,2 1 0,3-2 0,0 3 17,0 1 0,4 0 0,1 0 0,-1 0-24,1 0 1,-2 0 0,3 0-1,0 0 41,-4 0 1,5 0 0,0 0 0,1 0 71,-1 0 0,-3 0 0,4 0 1,0 0-15,-1 0 0,-1 0 1,-1 0-1,1 1 37,1 3 1,7-2 0,-4 1-1,1-1-92,-2-2 0,-1 0 0,5 0 1,1 0-42,1 0 0,1 3 0,-4 1 0,-1-1-56,1-2 1,4-1 0,-1 0 0,-1 0-20,-1 0 1,-1 0-1,1 0 1,1 0 17,2 0 1,-1 0-1,-2 0 1,1 0 31,2 0 1,7 0-1,-4-1 1,-1-2 90,0-1 0,-4 1 0,7 1 0,1 0-27,0-2 0,3 0 0,-7 4 0,2 0-47,-1 0 0,0 0 0,3 0 1,-1 1-20,-2 3 1,-5-2-1,3 1 1,-2-1 14,1-2 1,1 0 0,-3 0 0,3 0 47,1 0 1,0 0-1,2 0 1,-2 0 3,-1 0 0,2 0 0,-1 0 1,2 0-10,0 0 1,5 0 0,-6 0 0,4 0-3,4 0 1,1 0 0,3 0-1,-4 0-10,-3 0 1,0 0-1,3 0 1,3 0 4,-1 0 0,-30 0 0,0 0 1,29 0-1,1 0-16,-1 0 1,-28 0 0,0 0-1,31 0 1,-2 0-22,1 0 1,-4 0-1,4 0 1,-31 0-1,0 0-14,1 0 0,-1 0 0,2-1 0,-1 0 0,0 0 0,1 0 0,-1-1 0,1 0-11,1 1 0,1-1 1,0 1-1,1 0 1,1 0-1,0-1 0,0 0 1,0 1 59,-1-1 0,0 1 0,0-1 0,0-1 0,2 1 1,1 0-1,0 0 0,1 0 26,-1 0 0,1-1 0,0 2 0,0 0 1,-2-2-1,0-1 0,0 2 0,0-1 12,0 2 1,0 0-1,-1-2 1,1 1-1,-2 0 1,1 0-1,-1 0 1,-1 0-7,0-1 1,0 1 0,2 1-1,0 1 1,0-2 0,0 0-1,1 1 1,0 1-39,-1 0 0,0 0 0,-2-2 0,0 0 0,0 0 0,1 0 0,-1 1 0,1 0-48,-1 0 1,0 0 0,-2 1 0,0 0 0,0 0 0,0 0 0,30-1 25,-3-3 0,3 3 0,-4-3 1,-2 3-50,0 1 1,-6 0 0,-1 0-1,-1 1-326,-3 3 0,-6-2 0,-7 5 0,-7-1-740,-9 0 1106,-10 7 0,0 1 0,-5 5 0,0 0 0</inkml:trace>
  <inkml:trace contextRef="#ctx0" brushRef="#br1" timeOffset="1">7081 11661 29038,'-17'-5'-1465,"3"-2"1,-3-4 0,-1-2 751,0-2 1,0 2 0,-2-1 0,2 4 723,2 3 0,-4-1 1,1-4-1,-2 1-27,2 0 1,-1-1-1,5 1 1,-1-1 18,0 1 0,8 0 0,1-1-308,4 1 1,8-1 0,4 2 0,6 1 618,8 2 1,1-1 0,7-2 0,2 1-209,4 1 0,-2 6 0,3-3 0,-1 1 197,1 0 1,-1 0 0,3 4 0,1 0 55,0 0 1,-1 0 0,3 2 0,1 0-195,2 2 0,1 5 0,5-3 0,0 2-11,1-1 0,5-3 1,5 3-1,-30-4 1,-1 0 65,1 0 1,-1 0 0,27 1 0,4 2 0,-1 1 139,-30-4 1,1 0 0,27 1-1,-1 2 1,-6 1-544,-2-1 1,5 0 0,-2 3-1,2-1-14,-4 1 1,-4-3 0,-3 2 0,-2 1-17,-1 1 0,-5-3 1,1 0-1,-4-1 64,-4 0 1,0-2 0,-6 2 0,-2 0 24,-4-4 0,-4-1 295,-2-1 0,-6-1 1,-3-1-485,-6-2 0,-10-4 0,-10 4 0,-7 2-965,-7 0 1338,-8 2 0,-8 0 0,-4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19:00:43.231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13100 5219 8299,'-12'-1'184,"1"-3"0,1-3-244,2-4 0,-1 0 229,5 0 1,2 4-1,6 3 1,3 3-350,3 1 1,2 0 0,1 0 0,2 0 126,4 0 0,7 0 0,5 0 0,3 0 11,4 0 1,4-4-1,9 1 1,9 0 110,-25 2 1,1 1-1,1-1 1,2 1 0,4-2-1,1 1 1,1-1 0,0 0 65,2 1 1,0 0-1,3-2 1,1 1 0,2 0-1,0 0 1,1 0-1,0 0-45,-2-1 1,0 1 0,-2 1-1,0-1 1,1-1 0,-1 0 0,-1 0-1,1 1 137,0 1 1,0-1-1,-4 0 1,0-1-1,0 1 1,0 1-1,-1-1 1,0 0-130,0-1 0,0 1 0,1 0 1,1 1-1,0-2 0,0 0 1,0 0-1,-1-1-10,0 1 1,-1 0-1,0 1 1,1 0-1,-2-1 1,-1 0-1,3 0 1,0 0 20,1-1 0,1 1 1,-2 1-1,-1 0 0,1-1 1,-2 0-1,-2 0 1,-1 0-4,-2-1 0,-1 1 0,-3 2 1,-1 0-1,0-2 0,0 1 1,30-2-123,-10 0 1,-10 0 0,-10 4 0,-7 0-738,-7 0 0,-9 2 0,-7 3 1,-4 6 752,-4 7 0,0 2 0,-7 7 0,-3 5 0</inkml:trace>
  <inkml:trace contextRef="#ctx0" brushRef="#br1" timeOffset="1">10165 11752 28583,'11'-5'-701,"4"4"0,0-3 0,-1 1 258,-1 0 1,-1 1 0,0-2 0,2 3 476,1 1 0,4 0 1,-2 0-1,1 0-12,2 0 0,7 0 0,3 0 0,4 0-54,4 0 1,4 4 0,8 0 0,3 0-6,3 1 1,6-4 0,2 4 0,-32-3 0,0 0 19,1 0 1,-1 0 0,0 0 0,1-1 0,0 0 0,1-2 0,29 1 66,-5 0 0,-1-5 0,-4-1 0,1-2 104,0 1 0,-2 0 0,-4-1 1,3 1-62,1 2 1,4-2 0,2 2 0,-2-1-60,0 1 0,0 2 0,1 1 0,0 0-25,0-2 0,-5 0 1,-3 4-1,-3 0 4,-4 0 1,0 0 0,-8-1 0,-6-2 34,-6 0 0,-6-5 0,-5 3-104,1-2 1,-1 1-1,1-3 1,-1 3 20,1 1 1,-1 1-1,0 4 1,1 0 46,-1 0 1,1 0 0,0 0 67,4 0 1,-4 0-315,4 0 36,-9 0 0,-3 0 119,-8 0 0,2 0 144,-6 0-41,5 5 1,-3-4-135,2 3 0,2-3 0,-5 1-3,2 2 1,-4-3 0,2 3 150,-3-3 1,-3-1 0,-1 0 0,-2 0 14,-2 0 1,-1 0-1,-5 0 1,-3 0-22,-3 0 1,-5 0-1,-4 0 1,-7 0-26,-6 0 1,-10 1-1,28 0 1,0 1-1,-3 0 1,0-1-21,0 1 1,-1-1 0,-1 1-1,-1 1 1,3 0 0,-1-1 0,0 1-1,-1-1 120,-1 1 1,0-1-1,3 1 1,1-2-1,-4-1 1,0 0-1,0 0 1,1 0 35,0 0 0,-1 0 1,-1 0-1,0 0 0,-2 0 1,1 0-1,-2 0 1,0 0-21,2 0 0,-1 0 0,2 0 1,0 0-1,1 1 0,1-1 0,1 1 1,0 1-59,1 0 0,2 0 0,2 0 0,1 1 0,-28-1 0,6 2-60,4-1 1,4 2 0,5 0 0,4 0-224,5 0 218,9-1 0,5-2 0,3 6 0,-3 5 0</inkml:trace>
  <inkml:trace contextRef="#ctx0" brushRef="#br1" timeOffset="2">11775 12529 28345,'6'0'-2619,"1"0"2788,-4 0 0,0 0 1883,5 0 1,-5-4-2621,5 0 0,0 0 631,3 4 1,0 0-66,1 0 0,-1 0 136,1 0 1,-1-4 0,1 1-101,-1 0 0,0 2 0,2 1 0,1 0-24,1 0 1,6 0-1,-2 0 1,2 0-17,2 0 1,4 0 0,1 0-1,1 0-37,2 0 0,2 0 0,2-1 0,-1-2 216,0-1 0,4 0 0,2 4 0,-1 0-205,0 0 0,3 0 0,-2 0 1,0 0 23,3 0 0,-3 0 1,-2 0-1,-1 0-19,1 0 0,-8-3 1,1-1-1,-6 1 123,-2 2 0,0-3 0,-2-1 0,-2 0 7,-4 0 0,2-3 0,-1 3 1,1 0-58,-1 0 0,1-2 0,-3 3 0,1 0-29,-1-1 0,-1 4 0,-2-3 1,-1 1-29,-2-1 0,2 3 1,-4-4-754,1 0 770,3 4 1,-9-6-847,3 4 1,-4 1 613,-4-2 1,-2 3 0,-7 1 0,-1 0 106,-1 0 0,-7 0 0,1 0 0,-5 1-68,1 3 0,-4-1 201,-2 4 0,-7 1 1,-2 3-1</inkml:trace>
  <inkml:trace contextRef="#ctx0" brushRef="#br1" timeOffset="3">11878 13362 25887,'1'-7'-898,"3"-1"1,2 6 0,6-3-1,-1 1 1457,0 0 1,6 0-1,2 3 1,4-2-120,3 0 0,5-3 0,7 4 0,4-2-123,2 2 0,8-5 0,4 1 0,5-2-171,2 1 0,-30 5 1,-1 0-1,2-1 1,1 0-1,-1 0 0,1 0-105,2 2 0,-1 0 0,-4-2 1,1 1-1,30-2 0,-6 1-108,-4 2 0,-4 1 0,-1 0 0,-5 0-32,-5 0 1,-4 0-1,-3 0 1,-5 0 227,-1 0 0,-12-1-341,-1-3 0,-11 3 1,-5-3 200,-10 3 0,-11 6 0,-4 1 0</inkml:trace>
  <inkml:trace contextRef="#ctx0" brushRef="#br1" timeOffset="4">8840 12563 27656,'-7'-5'-2914,"4"4"0,6-3 3313,5 3 1,0 1 0,2 0-1,2 0-116,1 0 1,5 0 0,1 0 0,4 0 77,3 0 1,5 0-1,8-2 1,7 0-112,6-2 1,9 0 0,4 3 0,-31 0 0,0-1-151,2 1 0,0-2 0,3 1 0,1-1 0,2 2 0,0 0 0,0-1 0,0 0-119,0 1 1,1 0-1,0 0 1,0 0 0,4 1-1,0 0 1,0 0 0,1 0 3,0 0 0,-1 0 0,1 1 1,-2 0-1,-4 0 0,-1 0 1,0 1-1,0 0 8,-1-1 1,-1 0 0,0 0-1,-1 0 1,-3-1 0,-1 0-1,28 0-204,-6 0 1,-7 0-1,-9 0 1,-10-2 21,-10-1 0,-11 0 0,-6-3 189,-6 1 0,-1-3 0,-7 4 0,-3 0 0</inkml:trace>
  <inkml:trace contextRef="#ctx0" brushRef="#br1" timeOffset="5">8977 13260 28258,'-7'-5'-5891,"0"-1"5142,7-1 0,2 2 1,11 5-1,4 0 1503,5 0 1,8 0 0,10 0 0,10 0-387,9 0 1,-23 0 0,2 0 0,4-1 0,1 1 0,5-2 0,2 1-79,3-1 1,2 0 0,2-2-1,1 1 1,-1 0 0,0 0-1,-2 1 1,-1-1-206,-1 1 1,0-1 0,-4 1 0,-1 1 0,1 0-1,-1 2 1,-2-1 0,0 0-243,-1-1 0,-2 2 1,-1-1-1,-1 1 1,-8 0-1,-1 2 1,31 5 156,-6 6 0,-4 4 0,0 5 0,-2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19:00:43.241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2478 15749 24118,'-17'-11'-17,"-5"3"0,3 1-636,-3-2 1,0 4 0,-3 1 0,-1 3 773,-5 1 1,-7 0 0,-4 1-1,-2 3 215,-2 3 0,1 7 1,-1 3-1,-2 1 108,-6 2 0,5 3 0,-7 2 0,3 3-323,1 1 0,-2 3 0,26-14 0,1 2 0,0 1 0,0 0 47,2 1 1,1 0 0,-18 25 0,5 4-1,5 5-221,19-27 0,0 2 1,0-1-1,2 2 1,-11 29-1,12-29 1,1 0 38,1 2 1,1 0 0,-1 1 0,-1 1 0,2-1 0,-1-1 0,1 0 0,0-2-19,-6 32 1,9-32-1,1 1 1,-4 30-1,5-31 1,-1 1-201,2 0 0,0 0 1,2-1-1,3 0 1,7 24-1,8-2-456,7-5 1,4-3-1,10-6 1,5-5 494,7-7 0,-21-18 1,0-1-1,4-2 1,0 0-1,3-2 0,0-2 125,2 0 0,-1-2 0,2 0 0,1 0 1,-4-2-1,1-1 0,1-1 0,1 0 139,1-2 1,0-2 0,4-3 0,-1-3 0,-1 2 0,-1 0 0,-2-2 0,0 0 99,-1 0 0,-1-2 0,-6-1 0,0-1 0,0-2 0,0-1 0,-3 0 0,-1-1-8,-1 0 0,-2-1 1,21-20-1,-16-2 1,-1-4 161,-3-3 1,0-2 0,-4-5 0,-1 1-297,-3 0 0,-2-1 1,-3-4-1,-6 29 1,-2 0-141,0-1 0,-2 0 0,2-1 0,-1 1 1,-2-29-1,-1 1-1437,-5 0 1548,-3 1 0,-4 2 0,-1-1 0,0 0 0,-3-1 0</inkml:trace>
  <inkml:trace contextRef="#ctx0" brushRef="#br0" timeOffset="1">4249 11546 28346,'-18'-27'-3003,"-3"1"1,5-2 0,-2 3 2535,-2 3 0,-7 6 0,-4-1 0,-5 5 1872,-2 5 1,-6 5 0,-3 3 0,-7 3-1172,-2 3 0,-3 10 1,6 5-1,-2 5-234,2 6 1,25-15-1,2 1 1,3 4-1,1 1 1,-19 26 21,22-24 0,1 1 0,3 3 1,1 2-1,1 2 0,1 2 1,1 2-1,3 0-252,1 1 0,2 1 0,2 1 0,2-1 0,4-3 0,3 0 0,3-1 0,1 0-60,3-1 0,2 0 1,6-1-1,3-1 0,1-5 1,3-3-1,2-2 0,2-3 397,1-1 1,1-3 0,3-2 0,0-2-1,1-1 1,1-3 0,2 0 0,0-2 60,1-1 1,-1-1 0,0-1 0,-2-1-1,-1-2 1,-1-2 0,0-1 0,0-2-142,-1-1 1,-1-3-1,-3-3 1,-1-1 0,24-19-1,-12-5-217,-11-5 1,-8-4 0,-5-3 0,-5-4-29,-5-3 0,-7 1 0,-9-1 0,-10-2 3,-7 0 1,8 25 0,-1 0 0,-3 0 0,-1 2 0,0 1 0,-1 2-165,0 1 1,-3 2-1,0 4 1,-2 1 378,-22-14 0,-8 5 0,3 8 0,4 6 0,1 5 0</inkml:trace>
  <inkml:trace contextRef="#ctx0" brushRef="#br0" timeOffset="2">6921 14721 17235,'-20'-45'-1162,"-3"-1"1,1 6 0,-8 3 0,-4 5 1253,-7 5 1,-7 8 0,-12 5-1,-2 5 95,-1 6 1,29 3 0,-1 2 0,-2 3 0,0 2-1,0 3 1,0 4-177,-2 2 1,0 2 0,0 4 0,-1 3 0,0 3 0,0 2 0,0 3 0,1 2 191,-2 1 0,2 2 0,1 5 0,2 1 0,2 1 0,2 2 0,4 2 0,3 1-103,3 0 1,4 1 0,6-4-1,4 0 1,4-2 0,4 0-1,3-4 1,4 0 43,5-1 0,3-3 0,5-3 0,3-2 0,5 1 0,1-2 0,3-2 0,1-1-56,2 0 1,1-3 0,3-2 0,1-1 0,1 0 0,0 0 0,-1-2 0,-1 0-36,-2-4 0,0 0 0,-4 1 0,0-2 1,-2-2-1,1-2 0,-1 0 0,0-1-397,29 7 0,-6-3 0,0-6 1,-1-5-221,-1-6 1,1-6 0,-7-10 0,-5-9 286,-5-7 0,-8-11 1,-4-10-1,-14 25 1,-2-1 200,-1-4 0,-1-1 0,-1-1 0,-1-1 0,-5-2 0,-1 1 0,0-1 0,-2-1-97,-1 1 0,-2-2 0,-4-3 0,-2 0 0,1 1 0,-2 1 0,-2 1 1,-1 2-274,-2 4 0,0 1 446,-1 2 0,-1 3 0,-2 4 0,-2 2 0,-1 0 0,-2 0 0,-1 2 0,0-1 0</inkml:trace>
  <inkml:trace contextRef="#ctx0" brushRef="#br0" timeOffset="3">19827 7972 28334,'-7'-5'-1349,"-2"2"0,4-3 0,0-1-903,0 1 0,-2 2 1630,3-3 1,-1 3 372,1-4 1,3 4-590,-3-3 659,3 4 1,6-2 527,2 5 1,3 0-1,2 0 1,-1 0-438,1 0 0,3 2 0,1 0 0,2 2 311,2-2 1,7 0-1,4-2 1,2 0 153,1 0 1,5 3 0,3 1 0,4-1-41,3-2 0,-2-1 0,4 0 1,0 0 95,2 0 1,3-1 0,0-2 0,-2-1 62,-1 2 1,1 1 0,4 1 0,2 0-148,1 0 1,1 0 0,-2 0-1,0 0-406,0 0 1,1 0-1,-3 0 1,-2 0 91,0 0 1,-4 3-1,1 1 1,1-1 64,-2-2 0,-2-1 0,-5 0 0,-3 0 69,-4 0 1,-5-4 0,-7-1 0,-7-1 6,-5-3 1,-7 3-824,-3-2 0,-4 2 0,-5-2-2854,-7 4 3512,-4 8 1,-12 2 0,-2 6 0</inkml:trace>
  <inkml:trace contextRef="#ctx0" brushRef="#br0" timeOffset="4">19781 8611 29306,'-8'0'-2815,"1"0"3239,4 0-521,-2 0 0,6-1 1,3-1 92,4-2 0,2 0 0,3 3 1,1-2 136,1-1 1,5 0 0,-2 3 0,2-1-24,3-2 0,-1 0 0,8 4 0,2 0-34,1 0 1,6 0 0,3 0 0,2 0-105,2 0 0,5 0 0,2 0 0,3 1-35,1 3 0,4-1 0,0 3 0,-1-1-2,-2-2 1,-1 2 0,1 0 0,1 0 98,-2 0 0,1 3 1,-7-5-1,0 1 38,0 1 0,6-2 1,-4 3-1,-1-1-63,0-2 1,-4-1 0,4 1 0,-1 1-24,-3-2 0,-2-1 0,-3 1 0,-2 0-20,-2 2 1,-2 0-1,-7-4 1,-4 0 44,-6 0 1,-4 0-233,-4 0 1,-7 0 26,-5 0 1,-10 1 81,-9 3 0,-8 7 0,-2 7 1</inkml:trace>
  <inkml:trace contextRef="#ctx0" brushRef="#br0" timeOffset="5">19907 9422 28856,'-12'0'-1041,"1"0"496,-1 0 0,5 0 0,-1 0 648,-1 0 0,3-1 1,-2-2-492,-1 0-290,4-1 734,0 4 0,15 1 1,6 2-1,5 0-18,6 0 1,7-1 0,9 1 0,5 1 30,6-2 0,8 0 0,-27-2 0,1 1 0,3 0 0,2 0-13,2 1 1,0 0 0,3 0-1,0 0 1,-4-2 0,-1 0-1,1 0 1,-1 0-6,0 0 1,-1 0 0,0 0 0,-1 0 0,-2 0 0,-1 0 0,29-1 65,-10-3 0,-8 3 0,-4-4 0,-4 1 41,-3 0 0,-9 0 0,-9 4 0,-1 0-65,-3 0 1,1 1-1474,-4 3 946,-2 8 1,-24 0 0,-4 5 0</inkml:trace>
  <inkml:trace contextRef="#ctx0" brushRef="#br0" timeOffset="6">21311 12974 29572,'5'6'-6670,"-2"0"7165,5-6 1,-1 0 0,5 0 0,-1 0-40,0 0 0,7 0 0,4 0 0,4 0-278,4 0 0,6 3 0,10 1 0,7-1-76,7-2 0,3-1 1,-28 0-1,0 0 0,1 0 1,1 0-6,1 0 0,0 0 0,0 0 0,0 0 1,1 0-1,-1 0 0,2 0 0,-1 0 27,0 0 1,-1 0-1,-1-2 1,-1 0 0,-1 0-1,1 0 1,-2 1 0,-1-1 99,0-1 0,-1 0 0,26 2 0,-1-4 1,-6 1 234,-4 0 0,-5-3 0,-2 2 1,-2 0-460,-5 0 0,-7-3 0,-10 3 0,-2 0 0,-4 0 0,-6 0 0,-2 1-134,-9-4 0,-2 3 0,-10 1 0,-1 3-1938,-2 1 2094,-6 0 0,4 5 0,-4 2 0</inkml:trace>
  <inkml:trace contextRef="#ctx0" brushRef="#br1" timeOffset="7">16983 5139 8156,'-48'12'-55,"1"0"1,2 1-1,2 1 1,2 1-1,1 3 1,4 3-1,1 4 1,-2 4 0,0 3 34,-1 4 0,1 4 1,-1 4-1,1 3 0,12-12 1,0 2-1,1-1 1,-11 18-1,2 1-279,3 1 1,2 0 0,4-2 0,4 1 0,4-2 0,4-1 0,4-2 0,5-2 257,5-4 0,5-2 0,7-5 0,4-3 0,6 1 1,4-2-1,2-1 0,2-2 87,4-1 1,1-2 0,1-1 0,1-2-1,1-2 1,1-3 0,1-1 0,0-2 38,1-1 1,2-2 0,2-1 0,2-1 0,1-1 0,0-2 0,2-2 0,-1-1 34,0-1 0,0-3 1,2-2-1,0-1 1,3-2-1,1-1 1,2-2-1,1-2 57,3-1 0,-1-2 1,-3-2-1,0-2 0,2-1 1,1-2-1,-2-1 0,-1-1-73,0-1 0,0 0 0,1-2 0,-1-2 0,-1-3 1,-1-3-1,-1 0 0,-2-2 88,-2 0 0,-2-3 0,-7 0 0,-1-2 0,-4-2 0,-2-3 0,-2-1 0,-3-3-80,-2-2 0,-5-1 1,-4 2-1,-5-1 1,-6-1-1,-4-1 1,-4 1-1,-5 1-50,-4-1 1,-5 0-1,-6-1 1,-6 0 0,-9-1-1,-5 2 1,10 16 0,-1 1-1,-1 0-201,-3 0 0,-2 2 1,-2 0-1,-5 2 1,-1 0-1,-4 3 0,-5-1 1,-2 2-1,-3 1 1,12 7-1,-2 0 0,-1 1 1,-1 0-426,-3 0 0,-2 1 0,-1 1 0,-1 1 0,-3 2 0,-1 1 0,-1 2 0,-1 1 564,8 1 0,-1 1 0,-1 1 0,0 0 0,1 1 0,-2-1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19:00:43.257"/>
    </inkml:context>
    <inkml:brush xml:id="br0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1336 10975 24029,'12'17'-4043,"3"-3"1,1 5 3144,2 1 0,1 2 0,5 2 0,3 1 1039,3 2 1,5 3 0,3-3-1,5 0 143,5 1 0,7-4 0,-24-11 0,2 0 0,3-1 0,1-1-63,1-1 0,1-1 0,6 1 0,1-1 0,3-2 1,1-1-1,5-1 0,1-1-88,4-1 1,0 0-1,1 0 1,0-2 0,-17-1-1,-1-1 1,1-1-1,-1 1 1,0-1 0,0-1-34,0 0 1,0-1 0,1 0 0,1-2 0,0-1 0,1 1 0,-2-1 0,1 1 0,-1 0 0,0-1 0,0 0-1,0-1-62,19-3 1,-2-1 0,-3-1-1,-2 0 1,-1-1 0,0 0-1,-1-1 1,1 0 226,0 0 0,-1-1 1,-6 0-1,-1-1 1,-1 0-1,-1 0 1,-3-1-1,-1 0 25,-3-1 0,0 0 0,-3 1 0,-3-1 0,-3-1 0,-3-2 0,17-20-188,-11 2 1,-17-3 0,-8 5 0,-7 2-792,-7 4 1,-7 6 0,-13 5 0,-2 5-1065,0 3 1753,-4-1 0,6 9 0,-4-3 0,-1 5 0,1 1 0</inkml:trace>
  <inkml:trace contextRef="#ctx0" brushRef="#br0" timeOffset="1">2387 11912 23900,'-18'34'-1831,"2"-5"0,4-2 1227,1-3 0,-4 3 0,-1 1 0,2 1 674,2 3 0,0 1 0,1 2 1,-1 2-57,1 1 1,0 5 0,-1-1 0,1 2-87,-1 2 0,2 5 1,1 2-1,3 3 2,1 1 1,-4 4 0,3 1-1,-2 0 82,0 1 0,5-29 1,0 1-1,-1 0 1,1-1-1,0 1 1,2 0-181,0 0 1,0 0 0,2-1-1,0 0 1,1 0 0,2-1 0,2 0-1,2-1-39,14 29 0,-6-32 0,2 0 0,0 0 1,1-1-1,2 2 0,1-1 59,3 1 1,1 1 0,-1-2 0,0 0-1,2 2 1,0-1 0,0 0 0,0 0 52,1 0 1,0 1-1,3-1 1,1 0 0,2 4-1,0 0 1,1 1 0,1-1 24,-1 1 0,1 0 1,1 2-1,-1 0 1,1 0-1,0-1 1,0 2-1,1 1 13,0 1 1,1 1-1,1-1 1,0 0-1,2 2 1,0 1-1,1-1 1,2 0 33,-1-1 1,2 1-1,-14-12 1,1 0-1,1-1 1,0 0 0,1 0-1,0-1 1,1 2-1,2-1 1,-1 0 4,2 0 0,-1 1 0,1-1 0,0-2 0,1 1 1,0-1-1,3 1 0,1 0 0,0 0 0,1 0 0,1-1 1,1 0 27,2 2 0,0-1 0,0-1 0,1-1 1,-1-1-1,1 0 0,1 1 0,1-1 0,0 0 1,0 0-1,0-2 0,1 0 91,1 1 1,1-2 0,0 1-1,1 0 1,2 0 0,-1-1 0,1 1-1,1 0 1,-1-1 0,1 0-1,1-1 1,-1 0 40,0 0 1,-1-1-1,1 0 1,0 0 0,0 0-1,1-1 1,-14-5 0,1 1-1,0-1 1,1 0-1,0 0 1,1 0 0,0 0-1,0 0-133,2-1 1,0 1 0,0-1 0,0 0 0,0 0 0,-1-1-1,0 1 1,0-2 0,1 1 0,0-2 0,0 1 0,0 0 0,0-1-1,0 1 1,0-1 0,1 0 106,0 1 1,0 0-1,0 0 1,1 0 0,1-1-1,0 0 1,0-1 0,1 1-1,0 0 1,1-1-1,-1 1 1,1-1 0,0 0-1,0 0 1,0-1 0,1 0-17,-2 0 0,0 0 0,1-1 1,0 1-1,1 0 0,0 0 1,1 0-1,-1-1 0,1 1 1,0-2-1,-1 1 0,1-1 1,1 0-1,-1 1 0,1-2 1,0 1-28,0 0 0,0-1 0,0-1 1,0 1-1,-2 1 0,-1-1 1,1 0-1,-1 0 0,0-1 1,1 0-1,-1 0 0,1 0 1,-1 0-1,-1 1 0,0-1 1,1 0-28,-1 0 1,0 0 0,1 0 0,-1 0-1,-1 0 1,1 0 0,0 0 0,-1 0-1,-1-2 1,0 1 0,0-1 0,0 1-1,-1-1 1,0 0 0,0 0 0,0 1-32,-2-1 1,0-1 0,0 1 0,-1 0 0,16 1 0,-1-1 0,0 1 0,-1 0 0,0 1-1,0 0 1,-1 0 0,0-1 0,-1 0-64,1 0 1,0-1-1,-2 1 1,-4 0-1,-1 0 1,-1 0 0,1-1-1,0-1 1,-1 0-1,-3 0 1,0-1 0,-1 1 103,-1 0 1,-1-1-1,0 0 1,-1 0-1,0 0 1,0-1 0,-3 1-1,0-1 1,-1 0-1,18-2 1,-1 1 170,-3-1 1,-2-1 0,-2-1 0,-2-1 0,-1-2 0,-1 1 0,-1-1 0,-1 0 83,0 0 0,-1 0 1,-5 0-1,-2-1 0,-2-1 1,0 0-1,-4 1 0,0 0 412,29-7 0,-5-3 1,-5 2-1,-3-1-731,-4-2 0,-5 2 0,-5-1 0,0-1-83,3-1 1,-2 1 0,3 1 0,0-1-392,3-1 1,-2 2 0,-2 0-1,-3-1 492,0 3 0,-3-4 1,0 5-1,-4-1-135,-4 1 0,0-3 1,-8 4-1,-2 1 160,-2 1 0,0-2 0,-2 0 0,-3 1-418,-3 1 0,-2 4 1,-2-1-1,0-3-121,0 0 1,0 5-1,0 0 1,0-1-116,0-1 0,0-1 0,1-1 572,3 1 1,-2 1 0,6 2 0,-1 3 239,0 0 0,3 3-113,-3-1 1,4 1-211,0 2 0,-3 0 228,-1 0 1,-3 0 579,4 0 0,-5 4 426,5 0-592,-5 0 0,0-4 1,-8 0-228,-6 0 0,-6 0 1,-5 0-1,-3 0-200,-1 0 1,0 0 0,-5 0 0,-4 0-59,-1 0 0,-2 0 0,3 0 0,1 0 87,0 0 0,5 1 0,2 2 1,3 0 43,1 0 1,5 0-19,3 0 513,7-1 0,5 3 0,6-5-349,5 0 0,2 0 0,2 0 1,0 0-211,4 0 1,6 0-1,9-2 1,3 0-71,4-2 1,7-4 0,5 3 0,2 0-60,3 0 0,1-4 0,1 3 1,0 0 108,0 2 0,-6-1 1,-5 0-1,-8 0 472,-7 0-189,-8 1 1,-13 4 0,-10 1 0,-9 3-266,-8 3 1,-4 5-1,-9 3 1,-3 4-93,-4 3 0,2 1 0,-5-1 0,2 0 0,0-3 0,0 3 0,4-3 0,1 2 0,2 2 0,5 0 0,7 0 0,3 1 0,4 2 0,5 4 0,5 4-386,4 0 1,10 11-1,6 2 1</inkml:trace>
  <inkml:trace contextRef="#ctx0" brushRef="#br0" timeOffset="2">16286 8588 28002,'-6'-1'-4097,"2"-3"1880,3 3 1,6-4 0,2 5 2805,4 0 1,1 0 0,2 0 0,1 0-199,-1 0 1,3 0 0,-1 0 0,2 0-115,2 0 0,6 0 0,2 0 0,1 0-114,3 0 1,2 0-1,5-1 1,6-2-68,3-1 1,3 1 0,-3 1 0,1 0-77,0-2 1,0-1 0,-4 2 0,-7 0 161,-5 0 1,-8 1 0,2-1 0,-3-2 538,-1-1 0,-1 3 1,1-2-1,1 1-624,3 0 1,1-1-1,5 3 1,0-2-76,2 1 1,4 2 0,-1 0-1,3-2-13,4 0 0,-3-1 0,-2 4 0,1-2-10,0-1 0,-2 1 0,0-1 0,-4 1-31,-2 2 1,1 0 0,4 0 0,2 0-6,1 0 1,2 0 0,-3 0 0,1 0-25,6 0 0,3 0 0,4 0 1,0 0-55,0 0 1,2 4 0,1 1-1,0 0 6,0 0 1,-3-1 0,-1-4 0,2 0 82,0 0 1,3 1 0,-1 2-1,1 1 2,3-2 1,-1 1 0,-28-2 0,2 0 0,-1 1 0,1 0-20,-1 0 0,1-1 0,1 0 1,0 0-1,27 2 0,0 1 4,0-2 0,-27-1 0,-1-1 0,31 0 1,-3 0 59,-3 0 0,2-1 0,2-1 0,-1-2 45,0 1 0,-1 2 0,-4 1 0,0 0 32,0 0 1,4 4-1,0 0 1,0-1-31,1 2 0,-2-2 0,-28 0 0,0 0 0,1 1 0,0-1-65,1 0 0,0 0 0,25 3 0,-2 2 0,-2-3-4,-3 0 0,3-4 0,-6 4 0,-1-1 35,-1 0 0,-1 1 0,1-2 0,0 1-17,-2-2 1,2 3 0,-7-1 0,2 0 13,5 1 0,-6-4 0,5 4 0,-1-1-8,-1 0 0,-2 5 1,-2-3-1,0 0-82,-3-2 0,-3 1 1,-4-1-1,-3-1-1,-3-2 0,-6-1 0,-3 0 0,-2 0-54,-2 0 0,-1-1 1,-1-2-1,-1-1-120,1 2 0,0-1 0,1 1 0,0-2 85,3 1 0,1 2 0,-3 1 1,0 0 55,1 0 0,-5 0 0,1 0-43,1 0 0,1 0-32,2 0 1,-5 0 4,1 0 311,-6 0 0,3 1 1,-5 3-581,0 4 1,0 2 0,0 1-1,0 1 0,0-1 1,-3 6 0,-1 3 0,1 4-36,2 3 0,0 6 0,-2 1 1,-1 7-10,2 3 1,1 2 0,1-1 0,0 2 78,0 3 1,0-2-1,0 4 1,1 0 19,3 0 1,-2-2 0,6 3-1,-1 1-184,0 2 0,3-2 0,-4-2 0,1-2-221,-4-1 0,-1-2 0,-2-2 0,0 0 639,0-4 1,-2-5-1,-1-7 1,-5 0 177,-2 1 0,-2-5 0,1 2 0,0-3 53,-1-1 0,1 1 1,-1 1-1,1 2-247,-1-2 1,2 3-1,1 0 1,3 0-309,1 0 1,1 2-1,4-3 1,0-2 488,0-1 1,5-1-1,2 0 1</inkml:trace>
  <inkml:trace contextRef="#ctx0" brushRef="#br0" timeOffset="3">22225 10998 27588,'-10'2'-552,"2"1"0,-2-1 0,4 3 0,-2-1-257,1-1 1,-1 5 0,-4-3 0,0 0 542,-3 0 1,1 0 0,-5-2-1,-2 2 417,0 1 1,-6-2 0,-1 2-1,-1-1 11,-3-2 0,-2 2 1,-3-1-1,-1-2 9,1 0 1,-3-2-1,-3 1 1,-4 1-90,-3 2 0,-3 0 0,2-4 1,-2 0-112,-6 0 1,-3 0-1,28 0 1,0 0 0,-1 0-1,0 0 64,-1 0 0,0 0 0,-2 0 1,-1 0-1,-2 0 0,0 0 1,-1 0-1,0 0-12,1 0 0,0 0 1,-1 0-1,1 0 1,-1 0-1,0 0 1,-1 0-1,-1 0 26,-1 0 0,0 0 0,1 0 0,0 0 0,1 0 0,0 0 0,0 0 0,1 0 64,1 0 0,-1 0 0,1 0 1,0 0-1,0 0 0,-1-1 0,1 0 1,-1-1 125,0 1 1,1-2 0,1 1-1,-1-1 1,1 2 0,0 0-1,0-1 1,0-1-127,0-1 1,0 1 0,0 2 0,0 0 0,0-2 0,-1 1 0,0 0 0,0 0-95,-1 0 1,0 0-1,-1-2 1,1-1-1,0 2 1,1 0-1,-1-1 1,0 0-40,1 0 1,0 1 0,0 1 0,1 0 0,0-1-1,1 0 1,0-1 0,1 1-16,-1 0 1,2 0 0,1 1 0,2 0 0,-1-1 0,1 0 0,-28-4 112,4 1 1,-1 2 0,1-2 0,1 1 162,5 2 0,0 2 1,1 1-1,0 0-155,1 0 1,1 0 0,7 0 0,4 0-149,3 0 1,-1 1 0,1 2-1,-1 2-362,3 1 1,3 1 0,-2 1-1,2-1 148,-2-2 0,3 3 0,-1-3 0,3 0 269,1 0 1,1 2 0,-1-3 0,0 0-87,0 1 0,2-4 93,1 3 0,1-3 0,-1-1 0,0 0 0</inkml:trace>
  <inkml:trace contextRef="#ctx0" brushRef="#br0" timeOffset="4">16674 11078 30170,'-19'-1'-944,"0"-3"0,0 2 0,-3-5 0,-3 2 875,-1 3 0,2 0 0,-3 2 0,3-1-50,1-3 0,-2 2 0,1-5 0,2 1-48,0 0 0,5-2 0,-2-5 0,0-1 114,1-1 0,-2-5 1,3 1-1,1-4-76,-1-4 1,2 0 0,3-5 0,1 1-191,0 0 1,3-6 0,2-3 0,-1 0-281,1-3 0,0-7 0,-3-4 0,1-7 300,4 27 1,-1-1 0,0-3 0,0-1 0,-1-3 0,1-1 0,-1-1 0,0 0-58,0-2 1,1 0 0,1 0 0,1-1 0,1-3 0,-1 0 0,1 0 0,1-1 52,-1 2 1,0 1 0,0 0 0,0 2 0,2 5-1,0 2 1,0 0 0,1 0-670,1 3 0,0 0 0,-1-27 972,3 17 0,1 4 0,-1 18 0,-2 6 0,0 7 0</inkml:trace>
  <inkml:trace contextRef="#ctx0" brushRef="#br0" timeOffset="5">16115 12974 24464,'-7'0'-117,"2"0"1,7 4 0,1 0 770,5-2 0,6 0 1,3-2-1,-1 0-654,1 0 1,3 0-1,-1 0 1,4 0-10,3 0 0,0 0 1,4 1-1,2 1-95,1 2 1,6 1 0,4-2 0,4 2 31,3 1 1,6-2-1,1 2 1,6 1 50,-29-4 1,0 0 0,1-2 0,2 1-1,0-1 1,-1 1 0,1 0 0,0-1-33,0 1 1,0 0 0,1-2 0,1 1 0,0 1 0,-1 0-1,2-1 1,0-1-22,0 0 1,0 0 0,-1 0 0,0 0 0,-5 0-1,0-1 1,1 0 0,-1-1 189,0 1 0,0-2 1,0 0-1,0-1 1,-2 1-1,0 1 1,29-3 83,-2 0 1,-2-4 0,1 2-1,0 1-58,0 2 1,-4 3 0,-8 1 0,-1 0-76,1 0 1,-1 1 0,-4 3 0,-4 4-450,-5 2 0,0 0 1,-7-1-1,-3-2-784,-6 2 1166,-3 1 0,0 1 0,2-4 0,3-2 0</inkml:trace>
  <inkml:trace contextRef="#ctx0" brushRef="#br0" timeOffset="6">21414 13111 29307,'28'0'-690,"-4"0"1,4 0 0,1 0 368,6 0 1,0-1 0,7-2 0,2 0 459,5 0 0,4 0 1,7 1-1,2-2-104,1 2 0,-30 1 0,0 0 0,3 1 0,0 0 0,3 0 0,0 0-29,2 0 1,0 0 0,0 0 0,0 0 0,1 0 0,1 0 0,0 1 0,0 0-30,2 0 0,1 1 0,4-1 1,0 0-1,6 1 0,0 1 1,3-1-1,0 0-23,0-1 1,0 1-1,2 2 1,0 0-1,0-2 1,0 0-1,0-1 1,1 0-50,-1 0 0,0 0 0,-8-1 0,-2 0 1,-6-1-1,-1 0 0,-6 0 0,-1-2 60,23-4 0,-2-5 1,-10-1-1,-4-3-219,-5 2 0,-4 2 254,-5 0 0,2-2 0,-5 3 0,-1 2 0</inkml:trace>
  <inkml:trace contextRef="#ctx0" brushRef="#br0" timeOffset="7">16492 15430 26277,'0'-8'-1528,"0"0"0,5 6 1,2-2-1,4 3 2223,0 1 0,2 0 1,1 0-1,2 0-284,2 0 0,-3 0 0,4 0 0,3 0-130,3 0 1,2 0 0,6 0 0,4 1-302,2 3 0,4-2 1,7 5-1,4-1-147,6 0 0,-1 1 1,5 2-1,-2-3 52,-2-1 1,-5 0-1,-6-2 1,-12 0 69,-12 0 1,-12-3 0,-11-3-6,-4 0 0,-9-1 1,-4 4 36,1 0 0,-4 0 0,1 0 0</inkml:trace>
  <inkml:trace contextRef="#ctx0" brushRef="#br0" timeOffset="8">21939 15372 32767,'-17'0'0,"1"0"-498,4 0 0,0 0 0,1 0 0,0 0-319,-1 0 1,4 0 590,1 0 1,4 2-255,0 2 0,6-3 1,5 3-1,3-3 898,5-1 1,1 0-1,6 0 1,0 0 108,0 0 1,5-1 0,2-2 0,5-2-121,3-1 1,-2 2 0,6-2 0,1 0-400,2 4 1,4-3-1,3 1 1,2 1-297,0 2 0,0 1 0,-11 0 0,-5 0-432,-8 0 0,-12 0-578,-10 0 0,-22 0 1699,-17 0 1,-9 0 0,-1 0-1</inkml:trace>
  <inkml:trace contextRef="#ctx0" brushRef="#br0" timeOffset="9">18433 15076 19186,'-6'5'-1041,"2"-3"0,8 4 0,5 1 1441,5-1 1,5-2 0,9 2 0,6-1-75,7-2 0,4-2 0,4-1 0,1 0-157,2 0 1,-5 0-1,-1 0-73,-7 0 1,2 0-1,-1 0 1</inkml:trace>
  <inkml:trace contextRef="#ctx0" brushRef="#br0" timeOffset="10">23584 15155 20625,'-4'-7'-2054,"0"-1"0,1 4 1642,3-3 0,1 4 0,3-1 1294,3 3 1,9 1 0,4 1-1,7 2-447,7 1 1,10 3 0,11-1-1,3-1-432,3 0 1,-29-2-1,1 1 1,28 1 120,-2 2 0,0 0 0,-2 5 0</inkml:trace>
  <inkml:trace contextRef="#ctx0" brushRef="#br0" timeOffset="11">16891 10085 24061,'-7'0'289,"0"1"-1450,2 3 1,0-3 875,2 3 1,0-3 776,-5-1 0,7 0-423,1 0 0,5 0 0,8 0 0,2 0 5,4 0 0,7 0 0,3 0 1,2 0-20,5 0 1,7 0 0,2 0 0,4 0-103,3 0 0,6 0 0,7 0 0,-32 0 0,0 0-17,32 0 0,-32 2 0,1 0 1,-2 0-1,1 1 0,0 0 1,1 0 70,1 2 0,-1-1 0,28 1 0,-5 0 0,-8-1-7,-5 0 0,-4 0 0,-9-4 0,-10 0-841,-6 0 176,-3-5 349,-11 3 0,-7-8 0,-12 4 1</inkml:trace>
  <inkml:trace contextRef="#ctx0" brushRef="#br0" timeOffset="12">17029 10873 12019,'-8'0'-805,"0"0"791,6 0 0,-2 0 0,10 0 0,8 0 173,8 0 1,13 0-1,3 0 1,7-2 2,4-1 1,8 1-1,7-1 1,-32 1-1,1 1 13,-1-1 0,0 0 0,28 1 0,1-3 0,-3 3-146,-1 1 1,-5 0 0,-3 0 0,-5 0-81,-2 0 1,-5 1 0,-1 2-1,-4 0-192,-5 0 0,-8 0 1,-4-1-1085,-2 2 1257,-7 5 1,-6-8 0,-6 4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19:00:43.270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11992 8520 11405,'0'-8'-1822,"1"2"1945,3 1 1,2 1 0,6 3 0,-1-2-52,1 0 1,-1-3 0,0 4-1,1-2-47,-1 2 0,1-5 0,-1 1 0,-1-2 21,-2 1 1,1 3 0,-5-4-165,-2-1 0,-3 4 0,-6 1 118,-4 3 1,-12 1 0,-1 0 0,-3 1-51,0 3 0,-5 6 0,3 7 0,-2-1 290,1 1 1,4 3-1,1-1 1,5 4-49,4 4 0,5-4 1,3 1-1,6-5-103,4-3 0,5 3 1,5-4-1,4-2-164,3-4 0,4 0 96,3-5 0,3 5 0,6-3 1</inkml:trace>
  <inkml:trace contextRef="#ctx0" brushRef="#br0" timeOffset="1">12449 8497 12032,'-12'0'-206,"1"0"1,-1 0-1,1 1 454,0 3 1,-1 3-1,1 4 1,-1 0-294,1 1 0,0 3 0,-1 0 0,1-1-269,-1-1 1,2 2 0,1 0-1,2-1 274,-2-1 1,-1-2-1,-2 1 1</inkml:trace>
  <inkml:trace contextRef="#ctx0" brushRef="#br0" timeOffset="2">12255 8520 14714,'11'0'121,"0"5"1,1 3-1,1 3-453,2 4 0,3-1 0,4 4 286,1-1 1,5 3 0,1-2 0</inkml:trace>
  <inkml:trace contextRef="#ctx0" brushRef="#br0" timeOffset="3">12586 8349 14862,'0'-13'-2800,"1"-1"3070,3-1 0,2 6 0,4 9 606,-2 6 1,-2 6 0,-3 4-1,1 6-454,-2 3 1,3 2 0,-1-4-1,-1 1-534,-2 2 0,3-2 0,1 3 0,0-3-563,0-1 1,0 0 0,-2 0 0,0-2-486,0-2 1,2-2 993,-1-6 1,0 6-1,-4 1 1</inkml:trace>
  <inkml:trace contextRef="#ctx0" brushRef="#br0" timeOffset="4">12552 8531 11271,'0'-6'33,"6"1"1,4 5 0,5 0 171,3 0 0,2 4 0,6 1 1,2 1-187,1 3 0,1-4 1,5-1-1,-2-2-103,-3 2 0,2-2 0,-6 0 1,0-3-22,-2-3 0,-3-5 0,0 3 0,-4-2-330,0 1 1,-6-1 0,-4-3 77,-2-1 0,-3 1 0,-7 1 290,-6 2 0,-6 3 0,-5 5 0,-1 0 378,0 0 0,-1 4 1,-2 1-1,0 1 63,0 3 1,7 5-1,4 1 1,4 0-226,3 2 1,-1-4 0,7 2 0,3-1-366,5 1 0,9-2 0,6 2 1,3-4-45,3-3 1,3 1-1,-2-5 1,1-2-80,3-1 0,-6-1 1,-1 0-1,-6 0 488,-3 0 0,-1-3 1165,-3-1-854,-6-5 0,-6 4 1,-8-3-222,-2 4 0,-1-2 1,1-2-229,2-2 1,3 3-1,5-1-115,0-1 0,0-1 0,1-1 0,3-1 212,4 1 0,2 1 0,3 1 0,1 2 104,1 2 1,1 2 0,-2 3 0,1 0-35,-1 0 1,3 1 0,-2 1 0,-1 5-154,-1 3 1,-2-1 0,-1 6 0,-1-2-249,-1-2 1,-4 0 0,2 1 0,0-1-1053,1 1 0,-3-1 76,3 1 1,1-2 941,3-3 1,1-2 0,0-5-1,2 0 303,1 0 0,4 0 0,-2-1 0,1-3-41,2-3 0,0-3 1,1-2-1,-4 1 160,0-1 0,2 1 0,-4-1 0,-2 1 1069,-4 0 0,-4-1-511,-5 1 1,-1 1 0,-5 2-1,-4 4-242,-4 3 1,-5 6 0,4 3 0,1 2-429,1 1 1,3-3 0,3-1-1,3 2-367,3 1 1,1 2 0,0-1 0,1 1-214,3-1 0,1-3 1,4-2-1,-2-1 261,2-2 0,1-2 0,2-1 0,-1 0 196,1 0 0,-2-1 0,-1-3 0,-3-4 130,-1-2 0,3 1 0,-3-1 0,0-3 144,0 1 0,-1-5 0,-4 1 0,0-2-275,0-2 0,0-6 1,0-2-1,0 0-281,0 1 0,0-4 0,0 3 1,-2 2 354,-1 1 0,1 0 0,-3 7 1</inkml:trace>
  <inkml:trace contextRef="#ctx0" brushRef="#br0" timeOffset="5">13876 8429 10191,'0'-12'-168,"0"1"1,0-1 542,0 1 1,-1 5 0,-3 2-1,-3 2 44,-3 2 0,-2 2 0,1 2 0,-1 3-395,1 3 1,-1 3 0,2 1 0,3 1-381,3-1 1,3 3 0,2-1 0,3 2 289,3 2 1,5-2 0,2 0 0,1-2 312,-1-2 0,2 3 1,1-2-1,-1-1-16,1-1 0,-3-2 1,-5 0-266,-2 1 0,-7-1 48,-4 1 0,-7-1 0,-12 1 0</inkml:trace>
  <inkml:trace contextRef="#ctx0" brushRef="#br1" timeOffset="6">14562 8177 8324,'-8'-6'-985,"0"2"1363,-1 3 1,-1 1 0,-1 0 0,-1 0-87,1 0 1,-2 5 0,-2 3 0,-3 2-207,1 1 1,-1 4 0,4 2 0,-1 1-14,1 2 0,2-2 1,5 0-1,3-2-128,3-2 0,2 1 1,4-2-1,5-3-209,4 0 1,6-5-1,-1-1 1,3-3 29,1-1 0,-4 0 0,-1 0 0,-2 0 149,-2 0 0,-1 0 1,-2 0 379,1 0 4,-6 0 0,-2 2 0,-9 0-27,-7 2 0,1 5 0,-6-2 1,1 5-88,-3 3 0,-3-1 0,-1 4 1,2 0-15,2-1 1,-2 1 0,6 2 0,3-2-72,3-1 0,4 2 0,5-4 0,1-1-101,3-1 1,2-3 0,7-1 0,1-3-175,1-1 0,4-1 0,-3-4 0,1 0-178,-1 0 0,0 0 1,-4 0-1,2 0-804,2 0 1,-1-4 1156,-4 0 0,1-10 0,-1 2 0</inkml:trace>
  <inkml:trace contextRef="#ctx0" brushRef="#br1" timeOffset="7">14813 8417 8460,'-1'10'140,"-3"-2"1,1 2-1,-4-2 1,-1 2 416,2 1 0,-4 1 0,2 0 0,-1 2-693,1 2 1,-2 0 0,3-2 0,-2 1-435,1-1 0,-1-1 0,4-2 0,-1 1 570,-3-1 0,4 1 0,0-1 0</inkml:trace>
  <inkml:trace contextRef="#ctx0" brushRef="#br1" timeOffset="8">14653 8520 12264,'11'1'988,"1"3"1,-1 2-1262,1 1 0,3 2 1,0-4-1,0 0 273,2 0 0,1 4 0,4-3 0</inkml:trace>
  <inkml:trace contextRef="#ctx0" brushRef="#br1" timeOffset="9">15018 8828 7953,'-6'-5'480,"1"3"0,4-5 1,-2 1-335,-1 0 1,-1-2-1,3-3 1,-2-1-166,1 1 1,-2-1-1,2 0 1,-1-2-172,-1-1 1,3-5 0,-1 4-1,1-1 37,2 1 1,0-4 0,2 2 0,0-1 116,2 0 1,5 5 0,-2-1 0,5 2 102,3 2 0,-1 4 0,4 3 0,0 3 140,-1 1 1,1 0 0,1 1 0,-2 3-49,-1 4 0,-4 2 0,0 1 0,-4 1 89,-3-1 0,-3 1 0,-5-1 98,-5 0 1,-2-3-1,-2-2 1,0 0-166,-3-4 1,2-1 0,-4-1 0,2 0-161,0 0 0,0 0 1,3 0-970,1 0 1,1-5 947,2-2 0,3-4 0,5 0 0</inkml:trace>
  <inkml:trace contextRef="#ctx0" brushRef="#br1" timeOffset="10">15258 8646 7805,'0'-12'1397,"0"1"1,0-1 0,0 1-1239,0-1 1,0 5-1,0-1 1,0-1-67,0-1 1,-4-1-1,1-1 1,0 1-154,2 0 0,-3-6 1,0-1-1,2-1 76,0 0 0,2 0 0,0-4 1,0 2 5,0 2 0,0 1 0,2 4-187,2-1 0,-2 5 0,6 6-140,1 3 1,1 9-1,1 5 1,-1 4 83,-2 3 0,2 5 1,-2 2-1,1-2 95,-2-1 0,3-1 0,-2-1 0,2-2 98,1-1 0,-3-5 0,0 1 0,-1-2 160,0-2 0,3-4 1,-3-3 68,4-3 0,0-6 1,0-3-1,1-3-142,-1-4 0,-1 1 1,-1-5-1,-1 0-3,1 1 1,-4-5-1,-1 1 1,-3-3 160,-1 0 1,0-3 0,0 0 0,-1-1 80,-3-3 0,1 4 0,-4 1 1,-1 4-60,2 4 0,-3 3 0,4 6-645,-2 2 0,5 4 0,-2 9 0,3 6-2027,1 3 2433,0 6 0,10 3 0,3 6 0</inkml:trace>
  <inkml:trace contextRef="#ctx0" brushRef="#br1" timeOffset="11">15681 8429 8429,'-12'-5'632,"1"3"0,0-2 0,-1 4 170,1 4 0,1-1 0,1 3 0,2 0-694,2 1 0,1 0 0,4 5-463,0-1 0,6-1 0,1-2 0,5-3-132,3 0 1,-2-4-1,3 3 1,-1-2 33,0-2 0,1 0 0,-6-2 0,-1 0 273,-2-2 0,-3-5 1,2 1 302,0-2 1,-3-1 0,-4-1-1,-3 1-49,-3 0 0,-2 3 0,0 0 0,1 1-137,-1 0 1,-1-1 62,-1 4 0,-1-5 0,1 2 0</inkml:trace>
  <inkml:trace contextRef="#ctx0" brushRef="#br1" timeOffset="12">15886 8349 8151,'-7'-8'424,"-1"2"412,-1 1 1,-1 1 0,-1 5 0,1 3-415,2 3 1,-2 4-1,3 0 1,1 0-454,2 1 0,3-1 0,2 1 0,3-1-237,4 1 0,6-5 0,2 0 0,1-2-164,-1-3 0,1-1 0,-3-1 0,1 0 134,-1 0 0,-1-1 0,-2-1 0,-1-3 364,-2-2 1,1 0 0,-6-5 0,1 1 72,1-1 0,-3-3 0,1-1 0,-1-2-44,-2-2 1,0-6-1,0-2 1,-2-1-41,-1-3 1,0-4 0,-3-4-1,-1 0-10,1-4 0,2 5 1,-2 2-1,-1 6-126,1 4 1,2 8 0,-3 5-572,-2 5 1,0 9 651,1 8 0,-2 7 0,4 3 0</inkml:trace>
  <inkml:trace contextRef="#ctx0" brushRef="#br1" timeOffset="13">16012 8269 7985,'5'11'-43,"3"1"1,-2-6 0,2-2 0,1-3 567,1-1 0,1 0 0,1-1 0,0-3-365,3-4 0,-2-2 0,2-1 0,-2-1-159,-1 1 0,-6-4 0,-2-1 0,-3 1 291,-1-1 1,0 3-1,-1-1 1,-3 4 113,-4 2 1,-6 6 0,-1-2-1,0 3 133,-2 1 1,6 5-1,-2 2 1,6 5-98,2 3 1,1-1 0,5 5 0,4 0-480,7-1 1,4 0-1,8-4 1,3-1-1332,3-2 1,3-1 1367,1-6 0,11 4 0,2-1 0</inkml:trace>
  <inkml:trace contextRef="#ctx0" brushRef="#br1" timeOffset="14">9022 9422 8227,'-12'0'-6,"-2"0"1,-1 0 333,1 0 1,1 0 142,2 0 0,7 0-304,8 0 0,7 0 1,13-1-1,4-2-62,6 0 1,11-5 0,9 3 0,7-1-61,-27 1 0,1 1 0,1 0 0,1 1 0,4 0 0,1-1 0,1-1 1,1 1 19,3-1 0,1 0 0,3-1 1,0 0-1,1 1 0,0-1 0,0 0 1,0-1-102,-1 0 0,0-1 0,-4 2 0,1-1 1,-1-1-1,1 0 0,-1 0 0,0 1 30,1-1 1,-1 0-1,-5 1 1,-1-1-1,-1 2 1,-1-1-1,-2 1 1,-2-2-118,-3 1 1,0-1 0,0 0 0,0 1 0,26-4 0,-2 0-324,-8 4 0,-3-3 0,-11 3 0,-5 1 446,-4 2 0,-2 0 0,-2-1 0,-6-2 0,-5-1 0</inkml:trace>
  <inkml:trace contextRef="#ctx0" brushRef="#br1" timeOffset="15">8794 10313 8402,'-11'0'-349,"7"0"1,8 0-1,11 0 832,9 0 0,12-5 0,12-1 1,13-3-99,-25 3 0,3 0 0,7 1 0,3 0 0,6-4 0,3-1 0,4 0 0,1 0-171,-18 3 1,0 0 0,1-1 0,1 1 0,-1-1 0,1 0 0,-2 1 0,0 0 0,0 0 0,0 0 0,-1 0 0,1 1-219,-2-1 1,0 1-1,0 0 1,0-1-1,0 1 1,-1-1 0,20-4-1,-1 0 1,-3 0-1,0 0-4,-3 2 1,0-1 0,-4-1 0,0 0-1,-3 2 1,-1-1 0,-2 0 0,0 0-384,-3 0 1,0 1 0,-5 1 0,-2 0 0,21-4 390,-9 1 0,0 4 0,-9 4 0,-3 1 0</inkml:trace>
  <inkml:trace contextRef="#ctx0" brushRef="#br1" timeOffset="16">15007 17839 8216,'-28'8'48,"-2"0"1,0-5 0,1 4 0,1-2 313,3-3 1,5 3-1,2-1 1,1 0 292,3 1 0,6-4 0,2 3-296,5-3 0,6-1 0,16-1 0,10-3-238,12-3 1,20-5 0,-26 6-1,3-2 1,4 0 0,2 0-96,4-1 0,2 0 1,5 0-1,2 0 1,4-1-1,1 0 1,-19 4-1,-1 0 1,2 0-136,2 1 1,0-1 0,2 1 0,2-1 0,1 1 0,0 1 0,6 0 0,1 0 0,0 1 0,0 1 0,0-1 0,-1 1 121,0 0 1,0 1-1,0 0 1,-2 0 0,-1 1-1,-1 0 1,-5 0 0,-3 0-1,1 0 1,-1 0 0,-1 0-1,1 0 9,-2 0 0,0 0 0,-1 0 1,0 0-1,0 0 0,-1 0 1,16 0-1,-1 0 0,-7 0 1,-1 0 9,-4 0 0,-3 0 0,-7-2 0,-2 0 0,25-3-427,-10-1 0,-24-2 0,-16-4 0,-13 1-884,-11 0 1279,-5 4 0,-8-3 0,-2 4 0</inkml:trace>
  <inkml:trace contextRef="#ctx0" brushRef="#br1" timeOffset="17">11455 12837 8261,'8'0'-1654,"-1"0"2048,2 0 1,-2 0-1,0 0 1,2 0-132,1 0 1,5 0 0,1-1-1,-1-2-144,1-1 0,-2-4 1,5 0-1,0-2-116,-1-2 0,3 1 0,-6 0 0,0-1-113,1 1 0,-3-1 1,1 1-148,-5-1 1,-5 2 0,-9 3-94,-7 3 1,-4 3-1,-8 2 1,-3 3 309,-3 3 0,-7 8 0,-1 5 0,1 1 238,1 2 0,7 0 1,3 0-1,1 1 31,3 2 0,8-1 0,3 1 0,6-2-265,7-1 1,8-4 0,9-1 0,4-3 35,3-5 0,9 2 0,5-6 0</inkml:trace>
  <inkml:trace contextRef="#ctx0" brushRef="#br1" timeOffset="18">11946 12826 8097,'-14'5'-132,"3"2"0,-1 7 0,0 2 1,2-3 265,-1 0 1,3-1 0,-1-1-1,2 2-18,2 2 0,-2-6-116,3 2 0,-10-2 0,1 3 0</inkml:trace>
  <inkml:trace contextRef="#ctx0" brushRef="#br1" timeOffset="19">11763 12837 8235,'-6'0'567,"2"5"0,8 3 1,4 2-533,2 1 0,3 5 1,2 0-1,4 1-148,2-1 113,2-1 0,5-3 0,1-1 0</inkml:trace>
  <inkml:trace contextRef="#ctx0" brushRef="#br1" timeOffset="20">12118 12746 8264,'-11'11'-60,"3"1"1,1-1 361,2 0 1,-3 6 0,5 2-1,0 2 267,2 2 1,1-4 0,0 0 0,0 2-591,0 0 0,5-3 0,1-3 1,2-2-1060,0-2 0,-5 1 1080,5-1 0,-6-4 0,4-2 0</inkml:trace>
  <inkml:trace contextRef="#ctx0" brushRef="#br1" timeOffset="21">11980 12974 8264,'12'-1'-208,"-1"-3"1,2 3-1,1-3 1,2 3 531,2 1 1,1-2 0,4 0-1,0-3-287,0-2 0,1 4 1,1-4-1,1 1-20,-5 0 0,1-1 1,-7-2-1,0 2 96,2-2 1,-6 3 0,2-1 0,-6 1 16,-1 0 1,-3 2 0,-4-3-46,-3 2 1,-2 1-1,-5 6 1,-1 0 4,1 2 0,-5 5 0,1-1 0,1 2-83,2 1 1,0 2-1,2 1 1,1 1-355,2-1 0,4-1 1,-1-2 119,3 1 1,2-1-1,3-1 1,4-2 58,2-4 0,2-3 1,2-1-1,2 0 85,-2 0 1,0-1 0,-1-2 0,3-2 160,-2-1 1,-2 3 0,0-1 586,-1 3 192,1 1 193,-6 0-896,-1 0 1,-5-1-1,0-3-234,0-4 1,4 2 0,1-2-26,1-1 0,2 1 0,2-1 0,-1 1-75,-1-1 1,-1 3 0,5-1 55,-1 2 1,-3 2 0,-1 3 154,2 0 1,1 1 16,2 3 0,-2 2 0,-1 4-28,-2-2 1,-4-2-1,2-2-563,0 4 1,0-2 542,3 1 0,2 1 0,-4 4 0</inkml:trace>
  <inkml:trace contextRef="#ctx0" brushRef="#br1" timeOffset="22">12780 12928 8493,'-11'-3'80,"-1"-1"0,1 1 296,-1 2 1,1 1-1,-1 0 1,1 0-202,0 0 0,3 5 0,2 3 0,1 2-375,2 1 1,3 1 0,4-1-1,2 1 90,1-1 1,3-3 0,-3-2 0,3-1 28,2-2 1,-1-2 0,1-1-1,-1 0 166,1 0 0,-1 0 0,-1-1 1,-1-3 151,-1-4 1,-2 2 0,3-2 0,-3-1-31,-1-1 0,0-1 0,-2-2 1,1-1-110,-2-1 1,-1-2 0,-1 3 0,0-2-104,0-2 0,0-1 1,0-4-1,0 0-166,0 1 1,-3 0 0,-1 2 0,1 2-1725,2 1-22,1 2 1917,5 9 0,1 6 0,6 6 0</inkml:trace>
  <inkml:trace contextRef="#ctx0" brushRef="#br1" timeOffset="23">12997 12837 8446,'8'1'664,"-1"3"1,0 2 0,1 5-335,0-4 1,-4 3-1,3-2-391,2 2 1,-2 2 0,-1-1 0,0-1-134,1-2 0,-5 2 1,3-4-1,-1 2 161,0-1 1,0-3 0,-4 4 206,0 1 0,0 1 0,-2 0 85,-1-2 0,-4 1 0,-3-4 0,1 0 61,2 0 1,-1 2 0,-3-1-91,-1 0 1,1 0 0,1 3-257,2-1 1,2-6 0,3 3-410,-1 0 1,-5-3 0,2 1 434,-3-1 0,-2 3 0,1 1 0</inkml:trace>
  <inkml:trace contextRef="#ctx0" brushRef="#br1" timeOffset="24">13785 12620 8356,'6'-23'45,"-2"0"1,-3 1 0,-1 0 0,0 3 389,0 4 1,-1 3-1,-4 5 1,-6 3-216,-7 3 0,-5 2 0,-4 4 0,-3 6-196,-3 7 0,-6 5 1,-2 4-1,2 3 82,4 3 0,4 0 1,7-1-1,3-3-24,3-1 1,8-1 0,8-5 0,6 0-314,7-3 1,7-3-1,8-5 1,5-2-268,2-2 0,5-4 0,0 0 0,-1-3-136,-2-3 0,-2-2 0,-2-4 0,-6 1 499,-5-1 1,1-1-1,-6 0 1,-2 1 1418,-4 1-789,-4 1 0,-14 3 0,-4 8 1,-3 10 164,-5 6 0,-2 4 0,-2 2 1,0 0-255,3 0 0,1 1 1,5 0-1,4-3-470,3-3 1,4-1 0,6-5 0,4-2-1033,6-4 0,6 0 1096,6-6 0,5 1 0,1-4 0</inkml:trace>
  <inkml:trace contextRef="#ctx0" brushRef="#br1" timeOffset="25">14128 12883 8356,'-19'7'53,"0"1"0,3 1 0,-3 5 0,-1 2 256,-2 2 0,1-4 1,1 3-1,2-2-78,1 0 0,-2 0 0,4-3 0,2-1-885,4 0 1,-1 0 0,4-2 0,-2-3-315,1-1 0,3-1 968,-4-4 0,1-5 0,-5-2 0</inkml:trace>
  <inkml:trace contextRef="#ctx0" brushRef="#br1" timeOffset="26">13796 13008 8356,'2'-17'-35,"0"1"0,3 4 104,2 0 1,-1 1-1,3 1 1,-2 2 359,2 4 1,2 3-1,1 1 1,2 1-44,1 3 0,4 4 0,-2 7 0,1 3-308,2-1 1,2 4 0,0-6 0,3-1-884,1-1 0,-2-2 1,4 0 804,0 1 0,-4-6 0,4-1 0</inkml:trace>
  <inkml:trace contextRef="#ctx0" brushRef="#br1" timeOffset="27">14288 13168 8352,'6'5'95,"-2"3"0,-3-2 0,-1 2 0,1 0 542,3-2 0,-3 4 795,3-2-1236,-3-3 0,-1-5 1,-1-8-1,-1-3-299,-2-5 0,-1 2 0,2-3 0,-1-1-215,2 0 0,1-1 0,1-2 0,0 0 57,0 2 1,0 0 0,0-4 0,1 1 108,3-1 0,2 5 1,5 3-1,2 2 67,2 2 0,-1 0 0,4 4 1,-2 3 251,-2 3 1,3 2 0,-2 3 6,-1 3 0,-6 5 0,-6 2 0,-4 1 81,-6-1 1,-2 2-1,-3 0 1,-1-2-132,-1-2 0,-4 0 1,4-2-1,1-1-311,1-2 0,2 0 0,-1 0-1555,1-3 1742,5-3 0,1 5 0,5 0 0</inkml:trace>
  <inkml:trace contextRef="#ctx0" brushRef="#br1" timeOffset="28">14584 13077 9420,'8'-1'756,"0"-3"0,-6-3 0,2-4-779,-3 0 0,3-2 0,0-1-71,-2-1 0,0-2 1,-4 3-1,0-2-51,-2-2 0,-1-5 1,2-3-1,0-1 122,0-1 1,2 5 0,0-1 0,-2 5-42,-1 2 64,0 2 1,10 15 0,0 8 0,1 8 15,1 6 1,-2 2 0,3 1-1,-1 2 36,1-2 0,-3 3 0,2-2 0,1-3-50,1-3 0,1-6 1,1 1-1,0-3-125,4-5 0,-2-2 1,3-5-1,1 0-28,0 0 0,0-5 1,1-2-1,-3-5 149,1-3 0,-5 1 1,4-4-1,-4 0 200,0 1 0,-1-2 0,-1-4 0,-1 0 50,-1 0 1,-2-5 0,2-2 0,-5-3 91,-1-2 0,-2 1 1,0 1-1,-2 3 3,-1 3 0,-7 8 0,-7 5 0,1 5-376,-1 5 1,-2 3 0,4 2-1,1 3-581,1 4 1,2 7 0,1 3 0,2 1-252,4 0 1,4 0 864,4 4 0,2 0 0,6-1 0</inkml:trace>
  <inkml:trace contextRef="#ctx0" brushRef="#br1" timeOffset="29">15053 12894 8309,'-12'7'0,"5"3"0,0-3 516,2 3 1,1-2 0,4 0 199,0 1 0,0 1 0,2 0-591,2-3 1,2-1 0,5-6-1,1 0-217,-1 0 0,2 0 1,1 0-1,1 0-80,-1 0 0,-1-4 0,-2-1 0,0 0 28,1-1 1,-4-2 0,-1 1-1,1 0 100,-2-1 0,-1 0 1,-5-3-1,0 0 15,0-1 1,0 1 0,0-1 0,0 1-355,0-1 1,-4 5 0,-1 1-176,-1 0 0,2 3 1,-3 3-113,-2 0 0,-2 1 670,0 3 0,5 2 0,1 5 0</inkml:trace>
  <inkml:trace contextRef="#ctx0" brushRef="#br1" timeOffset="30">15350 12848 8309,'-8'-6'-171,"0"2"804,0 3 1,-3 1 0,0 1 0,0 4-332,-1 7 1,5-1-1,0 6 1,2-2-393,3 0 1,0 2-1,5-3-274,4 1 1,1-1 0,9-7 0,-2-3 121,0-2 0,5-2 0,-2-2 1,1-2-18,0-3 0,-1-3 0,2 0 0,-2 1 190,-2 1 1,0-3 0,-4-5 0,1 1 92,-2-1 0,2 2 0,-9-5 0,-1-2 207,-2 0 0,-1-6 1,-1-1-1,-3 0 109,-4 0 1,-2 2 0,-1 2 0,-2 0 42,-2 1 0,2 2 0,-4 11 0,2 1-195,0 2 0,0 4 0,5 1-164,2 4 0,-1 5 0,5 4-432,2 0 0,0 1 10,2-1 0,6-1 1,0-1 179,0-1 0,3-4 1,-4 2-1,2 0-372,1 1 1,-1-3-1,0 3 252,2 2 1,0 2 0,0 3 0,-1 2 212,1-2 1,-3 0-1,1 1 1,1 3 124,-2-1 1,5 4 0,-4-6 0,3 0 119,2 2 0,-1-6 0,1 2 142,-1-4 1,4-7 0,1 2 0,-3-3-69,0-1 0,-1 0 1,-1-1-1,0-3-186,1-4 0,-2 2 0,-1-1 0,-3-2-5,-1-2 1,-1 0-1,-4 0 1,0-1 149,0 1 1,-4-1 0,-1 1 0,0 0 329,0-1 0,-4 4 1,2 2-1,-4 1 427,0 3 1,0 0 0,-1 4-466,1 1 0,4 4 1,2 4-1,2 1-601,-1-1 0,5 0 0,7 1 0,3-1-1422,4 1 1578,3-1 0,10 0 0,1 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19:00:43.301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5379 4351 8094,'-6'0'-105,"1"0"0,6 0 0,3 0 269,3 0 1,4 0 0,0 0 0,2 0-80,2 0 1,-1 0 0,4 0 0,-1 0-31,1 0 0,-3-1 1,5-1-1,-1-2-90,-2 1 0,5 2 1,-4 1-1,-1 0 31,-1 0 1,0 0 0,-1-1 140,-1-3 0,-1 3 1,-2-3 1,-5 3-117,-6 1 1,-6 0 0,-6 0-62,-3 0 0,2 0 0,-4 0 1,2 0-19,0 0 0,-4 0 0,2 0 0,1 1 119,-1 3 1,1-3-1,2 3 1,-3-2 101,0 2 1,3-3-1,-2 3 1,4-3 10,0-1 1,1 0-1,1 2 1,1 0 152,1 2-347,6 0 19,-3-4 0,10-5 0,1-2 0</inkml:trace>
  <inkml:trace contextRef="#ctx0" brushRef="#br0" timeOffset="1">8520 4431 8275,'11'0'434,"1"0"-294,-1 0 1,1 0-1,-1 0 1,0 0-23,1 0 1,1 0 0,1 0-1,1 0-48,-1 0 1,2 0-1,-1-1 1,1-2-50,0 0 1,-2-1-1,5 4 1,0 0-86,-1 0 1,4-4 0,-3 0-1,2 2-10,2 0 1,-4 2 0,0 0 0,3 0 25,3 0 1,-1 0-1,3 0 1,-3 0 35,-1 0 1,-3 0 0,0 0-1,2 0 7,-2 0 0,1 0 1,1 0-1,0 0 11,-3 0 1,3 0 0,-3 0 0,2 0 7,2 0 0,1 0 0,1 0 0,2 0 4,-1 0 0,1-3 1,1-1-1,0 1-1,0 2 0,0 1 0,-3 0 1,2 0 35,-1 0 0,-1 0 0,-1-1 1,0-2 40,-2-1 0,-2 1 1,4 3-1,1 0-51,2 0 1,0-4 0,-4 0 0,1 1-57,2 2 1,0 1-1,3-1 1,-1-2-1,-3 0 1,1-1 0,-1 4 0,3 0-1,1 0 0,-4 0 0,2 0 0,-3 0 0,-1 0 0,0 0 0,0 0 1,0 0-16,-1 0 1,1 0-1,1 0 1,2 0-68,0 0 0,1 0 1,-4 1-1,0 2 9,0 0 0,3 1 0,0-4 0,-4 0-9,-1 0 1,2 0 0,3 0-1,0 0 91,-2 0 0,-1 0 1,-1 0-1,1 0 21,0 0 0,4 0 0,-1 0 0,1 0 37,1 0 0,-4 0 0,4 0 0,-1 0 13,-1 0 1,0 0 0,-6 0 0,-2 0 16,-2 0 0,3 0 0,-3-1 1,-3-2 88,0 0 1,-5-1-1,-1 4 1,2 0 104,1 0 0,-2 0 1,0 0-111,1 0 1,-3 0-295,2 0-212,-6 0-766,3 0 1104,-5 0 0,-5 0 0,-1 0 0</inkml:trace>
  <inkml:trace contextRef="#ctx0" brushRef="#br0" timeOffset="2">2730 3917 8439,'-2'-7'-536,"-1"-1"1,1 4 1255,-2-3-541,3 4 1,1-1 0,0 9 34,0 7 1,0-1-1,0 6 1,0-1 25,0 3 0,0 7 0,0 0 0,0 0 27,0-2 1,0 0 0,0 1 0,0 2-190,0-2 1,0-2 0,0-3-1,0-2-100,0-1 1,1-2 0,2-4-610,1 1 93,0-1 418,-4-4 0,0-4 0,0-6 12,0-5 1,-4-2 0,-1-2 33,-2 1 1,4-2 0,-4-1 0,1-2 55,0-2 0,3 3 0,-2-4 1,1-1 23,0-2 1,0-1 0,4 2 0,0 0 143,0 2 1,0 1-1,0-1 1,0 3 68,0-1 1,0 5 0,0-4 0,0 4-8,0 0 1,0 5-1,0-1-302,0-1 1,0 3 0,2 0-933,2 0 0,-2 3 1022,6 3 0,-1 5 0,5 1 0</inkml:trace>
  <inkml:trace contextRef="#ctx0" brushRef="#br0" timeOffset="3">2752 3974 8380,'0'-11'73,"0"0"0,-1-1 540,-3 1-583,3-1 0,-8 11 1,4 6-1,-1 7-58,-3 3 1,3 5 0,-2-1-1,-1 3-81,-1 1 1,-2-4-1,1 0 1,0 1-93,-1 2 1,5-3 200,-1 0 0,0 0 0,-3 3 0</inkml:trace>
  <inkml:trace contextRef="#ctx0" brushRef="#br0" timeOffset="4">2650 4363 11688,'12'-7'-1208,"4"4"0,-1-2 1208,8 1 0,2-5 0,9 3 0</inkml:trace>
  <inkml:trace contextRef="#ctx0" brushRef="#br0" timeOffset="5">1656 4443 8526,'-8'0'-1484,"1"1"1344,-2 3 1,3-3 314,-2 3 0,0-3 224,-3-1 0,5-1 177,2-3-245,-3 3-316,6-4 1,-3 5 0,8 0-40,4 0 1,-1 0 0,4 0 0,4 0-30,5 0 1,2 0 0,9 0 0,5 0 127,5 0 0,4-2 0,3 0 1,3-2 187,1 2 0,1-1 1,3 0-1,-1 0-128,-2 0 0,-5-2 1,1 1-1,-6 0-48,-5-1 0,-3 4 0,-2-4 0,-2 1-111,-5 0 0,2 1 0,-1 1 0,-2 0-118,0-2 0,-6 0 1,0 4-1,0 0-8,-2 0 1,1-1 0,-4-2-213,1 0 243,1-1 0,-13 4 1,-5 0 61,-8 0 0,-11 0 0,0 0 0,-6 0 23,-2 0 0,-1 0 1,-5 0-1,1 1-30,0 3 0,-2-3 0,-1 4 1,-1-1 41,2 0 0,-5 1 0,-1-3 0,-4 3 120,-3 2 1,-3-5 0,-5 3-1,0-1 20,0 0 1,5 4-1,1-5 1,3 0 134,2-2 0,-1 3 0,9 0 0,1-2 47,2 0 0,9-2 1,5 0 250,3 0-511,8 0 0,10 0 0,9 0 0,4 0 2,7 0 1,10 0 0,7 0 0,5 0 89,5 0 0,1-2 0,-1 0 0,1-2 16,1 2 0,4-4 0,-7 1 0,-1 0-266,-1 0 0,-1 1 0,1 3 0,-5-1-374,-4-2 0,0 0 1,-12 4 491,-6 0 0,-3 0 0,-2 0 0</inkml:trace>
  <inkml:trace contextRef="#ctx0" brushRef="#br1" timeOffset="6">1496 4454 12388,'6'0'-461,"0"-1"1,-6-3 472,0-4 1,-2 2-1,0-2-19,-2 0 0,-1-3 1,2 0-1,-2 0 83,-1-1 0,2-3 0,-2-2 1,-1 1-21,1-1 1,2-4-1,-3-1 1,-1-4-11,2-4 0,-4 4 0,3-5 0,0 0-31,-1-2 1,4 0 0,-2 2 0,1 3-277,2 0 1,-2 8 0,1-3 0,2 3 70,1 2 1,1 2-1,0 4 1,0 1 80,0-1 0,1 1 1,1 0-1,2-1 0,1 2 0,-2 1 35,1 1 1,1 2-36,-2-1 0,4 1 0,4 6 1,1 0-138,-1 0 0,6 0 0,2 0 0,2 0 128,2 0 1,6 0 0,5 0 0,7 0 65,3 0 0,7 0 1,4 0-1,3 0 80,3 0 0,-28-1 0,1-1 0,0 0 0,0 0 1,0 0-1,1 0-89,-1-1 1,0 1 0,-1 1 0,1 1 0,27-5 0,0 1 15,1 0 0,-10 0 1,-1 4-1,-8 0-30,-4 0 1,-1 0 0,-5 0 0,-4 0 48,-6 0 1,-5 0 0,-7 0-1,1 0 90,-1 0 0,1 0 1,-2-1-76,-3-3 1,4 3 217,-4-3 0,3 3 120,2 1 1,-1 1 0,-1 3-268,-2 3 0,2 9 1,-4 3-1,2 4-58,0 3 0,-4 3 1,2 6-1,-1 0-17,-3 3 1,4-2-1,-3 2 1,0-3-25,-2 0 0,-1-2 0,0-3 0,0-3 90,0-3 0,-1-6 1,-3-3-61,-4-2 1,-2 3 0,-1 2 0</inkml:trace>
  <inkml:trace contextRef="#ctx0" brushRef="#br1" timeOffset="7">13579 4397 13070,'-6'0'433,"2"0"0,8 0-327,4 0 1,-2-1-1,2-2 1,2-1-3,4 2 1,0 1 0,5 1 0,1 0-37,2 0 0,2 0 0,2-2 0,4 0-9,-1-2 0,4 0 0,-3 4 0,3 0-36,1 0 0,1 0 1,-1 0-1,0 0-43,1 0 1,-1 0-1,0 0 1,0 0-5,1 0 1,-1 0 0,-1 0 0,-1 0 9,-2 0 1,-3-1 0,3-2 0,1 0 102,-2 0 1,0 2 0,-4 1-1,3 0-31,1 0 0,-3-1 1,0-2-1,-1-1 14,-3 2 1,5-1 0,0 1 0,-2-2-43,-1 1 1,0 1-1,2-1 1,0-1-11,0 2 1,2 1 0,-2-1-1,0 0-38,-2-2 1,0 0 0,1 4 0,2 0-32,-2 0 0,-1 0 0,-1 0 0,0 0-26,0 0 1,0 0 0,0 0 0,-1 0-30,1 0 1,-4 0-1,0 0 1,2 0 11,0 0 1,-2 0 0,-1 0 0,0 0 58,0 0 0,-4 0 0,1 0 0,-1 0 2,1 0 0,-1-1 0,4-2 1,-2-1-11,-2 2 1,3 1 0,-1 1 0,1 0 16,-1 0 0,3 0 0,-4 0 1,-1 0-9,-1 0 0,-2 0 0,1 0-73,-1 0-210,-4 0 0,-4 0 0,-6-2-1338,-5-1 1635,-7 1 1,-3-3-1,-5 5 1</inkml:trace>
  <inkml:trace contextRef="#ctx0" brushRef="#br1" timeOffset="8">16138 4420 9957,'-7'0'-1428,"2"0"1055,5 0 275,5 0 0,2 0 0,4 0 29,1 0 0,-1 0 0,0 0 0,1 0 60,-1 0 0,4 0 1,2 0-1,1 0 95,2 0 1,2-1 0,0-2 0,1-1 20,0 2 1,0-1-1,0 1 1,0-2-193,-1 1 0,1 1 0,0-1 0,0-1 79,0 2 0,0 1 1,0 1-1,-1 0-17,1 0 1,0 0-1,-1 0 1,-2 0 6,-1 0 1,-4 0-1,4 0 1,0 0 20,-1 0 0,2 0 0,-3 0 1,1 0 41,2 0 0,1 0 1,1 0-1,-2 0-8,-1 0 0,0 0 0,4 0 0,0 0 0,0 0 0,4 0 1,-1 0-1,0 0 9,-2 0 1,-1 0 0,1 0-1,1 0-20,2 0 0,1 0 0,-3 0 0,2 0-31,-2 0 1,3 0-1,0 0 1,1 0 2,3 0 1,1 0 0,0 0 0,-2 0 16,0 0 1,-2 0 0,3 0 0,-3 0 30,-1 0 0,2 0 1,-3 0-1,0 0 16,1 0 1,-6-4-1,4 0 1,-3 1-42,1 2 1,1 1 0,-2 0 0,0-1-35,0-3 0,-4 3 0,1-3 0,3 3 34,2 1 0,2 0 0,-4 0 1,0 0 16,-1 0 0,5 0 0,0 0 0,-2 0 62,-1 0 1,-1 0 0,0 0-1,0 0 162,0 0 0,-6 0 0,-1 0 1,-4-1-135,0-3 1,-1 2-1,1-1 1,-2 0-236,-3-1 0,3 3 0,-2-3-443,2 3 1,-2-3-647,-1 0 1194,-4 1 0,7 3 0,-4 0 0</inkml:trace>
  <inkml:trace contextRef="#ctx0" brushRef="#br0" timeOffset="9">4032 4306 8086,'11'0'147,"0"0"1,1 0 0,-1 0 0,2 0 13,2 0 1,3 0-1,6 0 1,1 0-126,2 0 1,5 0-1,-2 0 1,3 0-56,2 0 1,-1 0-1,0 0 1,0 0-108,1 0 0,-2 0 0,-2 0 0,-2 0 29,-1 0 1,3 0 0,-5-2 0,0 0 76,-2-2 1,-5 0 0,-1 4 0,0 0-25,-1 0 0,-3 0-75,1 0 1,-6 0 40,-1 0 0,-12 0 0,-2 0-11,-7 0 0,-6 0 0,3 0 0,-2 0-25,-2 0 0,-2 2 1,-1 0-1,0 2 63,0-2 1,1 0 0,-1-1 0,0 1 16,0 2 1,-4 0-1,1-4 1,-1 0 228,-1 0 1,3 4 0,-6 0 0,0-2 158,-2 0 1,-2-2 0,1 0 0,-1 0-64,-3 0 0,2-2 0,-1 0 1,5-2-159,6 1 0,2 2 0,2 1 248,3 0-354,8 0 1,11 0-1,7 0-104,3 0 1,6 0-1,-1 0 1,0 0 63,2 0 1,-1 0-1,6 0 1,-1 0 66,3 0 1,2 0 0,-2 0 0,3 0 51,3 0 1,3 0 0,1 0 0,1 0-11,-1 0 0,0 0 0,0 0 0,1 0-7,-1 0 0,-4 0 0,-1 0 1,-1 0-34,-2 0 0,-2 0 0,-3 0 0,-2 0-36,-3 0 0,0 0 1,-1 0-66,-1 0-69,-6 0-699,-3 0-61,-15 0 1,6 0-919,-7 0 1792,7 0 0,-6 5 0,3 2 0</inkml:trace>
  <inkml:trace contextRef="#ctx0" brushRef="#br0" timeOffset="10">19244 4454 7397,'0'-6'586,"5"1"0,3 5 0,2 0-542,1 0 0,2 0 0,1 0 0,1 0 22,-1 0 0,4 0 0,1 0 0,3 0 26,0 0 0,1 0 0,1 0 0,2 0-51,0 0 1,1 1 0,-3 2 0,2 0-85,0 0 1,6-2 0,-3 0 0,2 2 40,-1 1 0,-3 0 1,3-3-1,1 1-15,-2 2 1,3 0 0,-5-3 0,3 2-11,1 1 0,-1-1 0,-1-3 0,0 0 22,0 0 1,2 0 0,3 0-1,0 0-31,0 0 0,4 0 0,0 0 0,1-1-16,0-3 1,0 3 0,3-3-1,-4 3 30,-2 1 1,-2 0 0,-1 0-1,-1 0 21,-2 0 0,1 0 0,3 0 0,1 0 22,3 0 1,-2 0 0,2 0 0,-4 0-9,-3 0 0,2 0 1,-4 0-1,0 0-6,-2 0 0,1 0 0,-2 0 0,0 0-7,-2 0 1,-3 0 0,0 0 0,-2 0-3,1 0 0,-2 0 0,1 0 0,0 0-1,-1 0 1,2 0 0,-4 0 0,2 0-27,3 0 1,-4 0-1,2 0 1,2 1-5,0 3 1,-2-3 0,-1 3 0,0-3 40,0-1 1,-4 0 0,1 0 0,-3 0 58,0 0 0,-1 0 1,1 0-1,-1 0-31,1 0 1,-1 0-1,0 0 64,1 0 1,-5-1 276,1-3-203,-5 3-151,2-4 0,-7 5-63,-1 0 1,0 0-1,-5 0 63,0 0 0,-6 0 0,-2 0 0,1 0-15,-1 0 1,2-1 0,-5-2 0,-2-1-7,0 2 0,-3 1 0,-2-1 0,-2 0 4,-1-2 1,-1 0 0,-6 3 0,-1-2-35,-1 0 0,-5-3 1,0 4-1,-3-2-96,1 2 0,-4-1 0,8 0 0,-5 0 56,-4 0 1,2 2 0,-4 0 0,1-2 23,3-1 0,-3 0 0,1 4 0,-2 0-1,-3 0 0,4 0 0,2-1 0,2-1 48,1-2 1,2 0-1,2 4 1,4 0 8,2 0 0,3 0 0,2 0 0,0 0-1,-1 0 0,3 4 0,0 0 0,0-2-7,0-1 1,-2 3 0,-2 0 0,1-1-56,2-2 1,5 3-1,-3-1 1,1 0-472,0-2 522,1-1 0,-2 0 0,-1 0 0</inkml:trace>
  <inkml:trace contextRef="#ctx0" brushRef="#br1" timeOffset="11">6259 4408 8821,'-12'0'-106,"1"0"1,-1-1-1,1-1-66,0-2 1,3 0-1,0 4 319,-1 0 1,-1 0 281,-1 0 0,3 0 324,1 0-454,4 0-302,-2 0 0,6 0 0,3 0 0,4 0 9,2 0 0,3 0 0,2 0 1,5 0-28,5 0 1,1 0 0,4 1 0,2 2 46,1 1 0,3-1 0,0-3 0,4 0-53,0 0 1,1 0-1,3 0 1,-1 0-87,1 0 0,1 0 0,-7 0 0,-1 0-43,-1 0 0,-5 0 1,-4 0-1,-8 2-143,-5 2 392,-8-3 1,-7 4-1,-9-5 1,-5 0 0,-3 0 1,-1 0 0,-4 0-1,0 0-21,0 0 0,-3 0 1,-2 0-1,0 0-15,0 0 1,-2 0 0,2 0 0,-2-1 32,-1-3 0,-2 3 0,0-3 1,1 2 140,2 2 0,-5 0 1,-3 0-1,3 0-8,3 0 1,0 0 0,6-1 0,0-1-125,2-2 0,6 0 0,3 4 125,2 0-380,7 0 1,2 0-1,8 0-430,4 0 0,2-4 1,3 0 584,2 2 0,3 1 0,4 1 0</inkml:trace>
  <inkml:trace contextRef="#ctx0" brushRef="#br0" timeOffset="12">8646 5185 7931,'-12'0'-999,"5"0"1507,-1 0-339,5 0 0,0 0 0,6 0 107,5 0 1,-2 0 0,2 0-127,1 0 1,1 0-1,1 0 1,1 0-79,-1 0 0,5 0 0,-1 0 0,0 0-82,1 0 1,-2 0 0,5 0-1,2 0 22,0 0 0,3 0 0,3 0 1,4 0-61,2 0 1,5 0 0,0 0 0,0-1 4,1-3 1,0 3 0,5-3 0,-4 3-32,0 1 0,1 0 0,-1 0 1,-1 0 21,0 0 1,1 0-1,-3 0 1,1 0 19,-2 0 0,2-4 0,-2 0 0,-3 1 113,0 2 1,-4 0 0,2-2-1,0 0 161,2 0 1,-2 1 0,-1-1 0,1-1 40,-2 2 1,6-1 0,-3 1 0,0-2-141,1 1 0,-1 2 1,1 1-1,-2 0-67,1 0 0,4 0 0,-7 0 0,1 0-145,1 0 0,-2 0 1,1 0-1,-3 1-5,-3 3 0,-1-3 0,1 3 1,1-3 97,2-1 0,-4 0 1,-4 0-1,0 0 152,-1 0 1,2 0-1,-3 0-54,0 0 0,-3 0 1,2 0-1,-4 0 26,0 0 0,-2-1 0,-1-1 1,-2-2-92,2 1 1,1 2 0,2 1-41,-1 0 0,-3 0 0,-1 0-68,2 0 1,-2 0 34,0 0-281,-4 0-609,2 0-1219,-5 0 2125,-5 0 0,-7 0 0,-5 0 0</inkml:trace>
  <inkml:trace contextRef="#ctx0" brushRef="#br0" timeOffset="13">12060 5208 8480,'-11'0'-146,"0"0"1183,4-5-674,-3 4 1,10-5-122,0 6 1,1 0 0,7 0-1,1 0 25,1 0 1,5 0 0,2 0 0,2 0-5,5 0 0,4 0 1,6 0-1,2-1-81,2-3 1,7 3 0,9-3-1,3 3-147,4 1 0,2 0 0,-28 0 1,0 0-1,0 0 0,1 0-97,0 0 1,0 0 0,1 0 0,-1 0-1,-2 0 1,0 0 0,1 0 0,0 1 19,1 1 0,0 0 0,-1-1 1,0-1-1,1 3 0,-1-1 0,-2 0 1,-1 0-71,25 2 1,0 1-1,-4-2 1,2 1 64,-2-2 1,-2-1 0,-5-1 0,-1 0 42,1 0 0,0-1 1,-2-1-1,-1-2 40,-1 1 0,-5 1 1,2-1-1,-2-1 15,-3 2 1,-2 0-1,-9 2 1,0 0 22,0 0 0,-2-1 0,-2-1 0,-4-2 91,-2 1 1,-5 2-1,-1 1-181,2 0 0,1 0-766,2 0 0,-5 0-2318,1 0 3100,-5 0 0,-3 5 0,-7 1 0</inkml:trace>
  <inkml:trace contextRef="#ctx0" brushRef="#br0" timeOffset="14">5562 5756 8435,'-11'0'-386,"-1"0"633,1 0 0,-1 0 421,1 0 1,3 0 259,1 0-588,4 0 1,-1 0-224,8 0 1,-1 1-1,4 2 1,3 1-89,4-2 0,-1 3 0,2 0 1,-1 0-23,1 1 0,-2 1 1,4-3-1,-2 0-28,0 1 1,0-4 0,-2 3-1,1-3-58,1-1 1,2 4 0,-3 0 0,1-2-57,-1 0 1,2-4-1,0-1 51,-2-5 0,-2 2 0,-2-2 147,-2-1 1,1-1-1,-5-1 31,-2-1 1,-1 5 0,-1-1-19,0-1 1,-3 3-74,-1-2 0,-1 6-88,1-2 122,3 2 1,-4 4-1,3 2 49,-1 3 1,-3 3 0,-2 2-56,0-1 1,4-1 0,-3-1 0,-1-1 6,2 1 0,-5-3 0,4 0 0,-3 1-44,-2-1 1,-3 0 0,-1 3 0,-1-2 6,1-2 1,-5 2 0,2-3 0,-2 0 41,-2 1 0,0-4 0,0 3 0,0-3 61,0-1 1,1 0 0,0 0 0,3 0 67,4 0 0,-2-5 1,2-1-1,1-2 33,1 1 0,3-1 0,1-2 0,3 1-62,1 1 0,1 1 1,4-5-1,0 1-70,0 0 1,0-1 0,0 1 0,1-1 60,3 1 1,-1-1 2,4 1 1,1 1-174,3 2 1,-3-1-533,0 6 0,-2 0 0,3 6-1103,-2 0 0,-3 2 1671,4-1 0,-1 8 0,5 5 0</inkml:trace>
  <inkml:trace contextRef="#ctx0" brushRef="#br1" timeOffset="15">13671 5939 13760,'0'-6'-2022,"1"0"2339,3 6 0,-2 0 47,6 0 0,0 0 1,3 0-160,0 0 0,5 0 0,0 0 0,1 0-32,-1 0 1,6 0 0,-1 0 0,6 0-33,2 0 1,-2 0 0,3 0 0,2 0-35,1 0 0,1 0 0,-1-1 0,-1-1-64,-2-2 0,-3 0 0,4 4 0,-1 0 147,-1 0 1,0-1 0,-3-2-1,2-1-94,1 2 0,0 1 1,3 1-1,-3 0-92,-1 0 0,4 0 0,-3 0 0,0 0 29,-2 0 0,-5 0 0,-1 0 0,-1 0 43,4 0 0,-5 0 0,4 0 1,-1 0 7,-1 0 0,2 0 0,1 0 0,2 0-16,0 0 0,5 0 0,-3 0 0,2 0-63,6 0 1,-2 0 0,4 0 0,-3 0-26,0 0 0,4 0 0,2 0 0,-1 0-24,-2 0 1,2 3 0,-1 1 0,0-1 18,1-2 0,1 3 1,-2 0-1,-3-2 10,0-1 1,-1-1 0,1 0-1,-1 0 38,-2 0 1,-1 0-1,4 0 1,1 0 15,1 0 0,-2 0 1,-4 0-1,-1 0-16,0 0 1,-3 0 0,-2 0 0,-5 0 245,-2 0 1,-5-1 0,1-1 237,-2-2 0,-5 0-219,-1 4-565,-4-5 1,3 4-1278,-2-3-1157,-3 3-699,9 1 3399,-8 0 1,3 0 0,-5 0 0</inkml:trace>
  <inkml:trace contextRef="#ctx0" brushRef="#br1" timeOffset="16">16789 5996 9449,'0'-6'-933,"0"-1"969,0 3 252,0 3 18,0-4-109,0 5 64,5 0 0,-3 0-120,6 0 0,0 0 0,3 0 0,0 0-83,1 0 0,-1 0 0,2 0 0,2 0 102,4 0 1,1 0-1,1 0 1,-2 0-20,1 0 1,5-4 0,2 0-1,-1 2-21,-2 1 0,-2 1 0,1 0 0,0 0-1,0 0 0,-1 0 0,-2 0 0,-1 0-4,1 0 0,2 0 1,1 0-1,-1 0-68,1 0 1,-4 0 0,0 0 0,2 0 42,0 0 0,-2 0 1,-1 0-1,0 0 50,0 0 0,-4 0 0,1 0 0,-3 0 34,0 0 1,-1 0-1,1 0 1,0 0-33,4 0 0,-4 0 0,4 0 0,-4 0-49,0 0 0,3 0 1,1 0-1,1 0-40,-1 0 1,3 0 0,-2 0 0,1 0-24,2 0 0,-2 0 0,0 0 0,-1 0 62,1 0 1,0 0 0,2 0 0,-2 0 14,-2 0 0,5-4 0,-2 0 1,1 2 4,-1 0 1,3 1 0,-3-2 0,2 0-71,2 0 1,0 2 0,0 1 0,0 0-66,-1 0 0,5 0 1,1 0-1,0 0-9,0 0 1,0 0-1,-3 0 1,2 0 51,-2 0 0,1 0 0,-1 0 1,2 0-2,-2 0 0,0 0 0,1 0 1,0 0-15,0 0 1,2 0-1,0 0 1,1 0-56,2 0 1,2 0 0,0 0-1,-1 0-19,-1 0 0,-1 0 1,3 0-1,-1 0 72,-2 0 0,-4 0 0,0 0 1,-2 0 30,-1 0 1,0 0 0,0 0 0,0 0 66,0 0 0,-1 0 0,1 0 0,0 0-28,0 0 1,4 0 0,-1 0-1,0 0-80,-2 0 0,-1 4 0,-1-1 1,1 0 4,0-2 1,-4-1-1,0 0 1,2 0 8,0 0 1,-2 0 0,-1 0-1,0 0 30,-1 0 1,-3 0-1,2 0 1,-4 0 77,0 0 1,-1 0-1,1 0-71,-1 0 0,0 0 0,1 0-211,-1 0-195,-4 0 1,-1 0-623,-2 0 0,-4 0 978,0 0 1,-15 0-1,-10 0 1</inkml:trace>
  <inkml:trace contextRef="#ctx0" brushRef="#br1" timeOffset="17">4032 5870 12072,'0'-7'-148,"0"-1"182,0 6-173,0-9 1,1 10 394,3-3 0,-2 4 1,5 4-127,-2 4 0,0-2 1,-3 2-88,2 1 1,1 1 0,-2 1 0,2-1 147,1-2 0,-2 2-241,3-2 0,-3-2 0,3 2 77,-2 1 1,4-4-50,-2-2 1,0 2-18,0-1 1,-3 0-55,4-4 1,-1 0 0,5 0 51,-1 0 1,0 0-1,1 0 1,-1 0 18,1 0 1,3 0 0,1 0 0,2 0-19,3 0 1,4-1 0,3-2 0,0-1 1,0 2 1,5 1-1,1 1 1,5 0-21,2 0 1,3 0 0,-3 0 0,1 0-96,0 0 0,-2 3 0,2 1 1,-4-1 36,-2-2 1,-3 0 0,0 2 0,-2 1 77,1-2 0,2 0 1,-6-2-1,2 0 4,1 0 1,-3-4-1,0 0 1,-1 0 18,-1-1 1,1 2 0,-4-3-1,-2 0-1,-2-1 1,2 4-1,-6-4 65,-1 2 1,-6 0 214,-5 1 0,-3 3-92,-3-3 1,-4 3 0,-3 0 75,2-3 22,-2 3-124,4-4 1,-2 5 265,1 0 1,3-4-216,-4 0 1,6-1-1,-3 2 1,1-2 130,0-1 0,0 2 0,3-3-128,-3-2 1,3 2 0,-3 0-414,3-2 0,1-1-194,0-2 407,0 6 0,-5-4 0,-2 3 0</inkml:trace>
  <inkml:trace contextRef="#ctx0" brushRef="#br1" timeOffset="18">20009 6007 9304,'0'-11'-456,"2"5"703,1 2 0,4 1 0,4 1 0,2-2-126,2 1 1,-1 2 0,5 1 0,1 0 21,2 0 1,5 0-1,1 0 1,-1 0 16,1 0 1,0 0-1,-1 0 1,2 0-66,0 0 1,7 0-1,-4 0 1,-1 0-52,2 0 0,-4 0 0,2 0 0,-1 0 77,0 0 1,-1-1-1,-4-2 1,3-1 96,1 2 1,0-1 0,2 1-1,-3-2 19,0 2 0,-3-1 0,6 0 1,-1 0-56,-1 0 1,0 2 0,-3 0 0,0-2-75,0-1 1,2 0 0,-2 4-1,0 0-112,-2 0 1,3 0-1,-1 0 1,0 0 32,-2 0 1,0 0 0,1 0 0,2 0 67,-2 0 1,4 0 0,1 0 0,0 0-13,0 0 0,1 4 1,3 0-1,0-1-19,1-2 1,-1-1-1,0 0 1,0 0-31,1 0 1,-1 0 0,0 0 0,1 0-71,-1 0 0,4 0 0,0 0 0,-1 0 62,-2 0 1,0 0-1,-2 0 1,-2 0 58,0 0 1,-2 0 0,3 0 0,-2 0-32,2 0 1,0 0 0,1 0 0,0 0-50,2 0 0,2 0 1,-2 0-1,2 0 32,1 0 0,4 0 1,-3 0-1,1 0-189,-1 0 1,-1 0-1,-5 0 1,-2 0 209,-5 0 0,-2 0 1,-2-1-1,-2-2 243,-1-1 0,-5-3 1,3 3-1,-2 1-24,0 2 0,0-3 0,-3 0 0,-1 2-207,1 1 1,-1-1-926,1-1 58,-1 1-989,-5-3 0,-2 5-2507,-8 0 4286,-7 0 0,-7 5 1,-5 2-1</inkml:trace>
  <inkml:trace contextRef="#ctx0" brushRef="#br1" timeOffset="19">6064 5893 15737,'0'-11'-1073,"0"-1"0,0 1 0,0-1 863,0 1 0,0 3 0,0 1 587,0-2 0,0 3 157,0-2-924,0 0 1,2 2 299,2 2 1,-3 4 0,3 4-7,-3 4 0,-1 2 1,1 1-207,3 1 0,-3-1 1,3 0 424,-3 1 1,3-1 13,0 1 0,0-1 1,-3-1 31,3-2 1,-3 2-60,3-2 1,1-2 0,0 0 49,1-1 0,-2 1 0,4-4 1,1 2-12,1-2 1,1 0 0,1-2 0,0 1 18,4 3 0,-2-3 0,5 3 0,1-3 48,1-1 0,2 0 0,1 0 0,2 0-14,0 0 0,6 0 0,-1 0 0,3 0-86,4 0 1,-1 4 0,3 0 0,1-2 4,0 0 0,4-2 1,5 0-1,-3 0 19,-4 0 0,1 0 0,-2 0 1,1 0-48,-1 0 1,-6-4 0,-6 0 0,1 1-66,-2 2 0,3-3 0,-6 0 1,0 1 0,-2-2 1,2 2-1,1-3 1,-2 1-66,-1 2 0,-1 1 1,0-1-1,-1-1 58,-3 2 0,1-3 1,-5 0 310,-1-2 1,-5 5 116,-1-2-507,-1-2-1,5 4-164,-1-2 0,-3 3 0,-2 0-364,-1-3 1213,4 3-445,-8-4 0,6 5 1620,-3 0-1653,-3-5 0,4 2 0,-4-3-429,3 1 1,-3 0 145,3 1 1,-3 1-86,-1-4-558,0 4-1397,0-7 2093,0 4 0,5-6 0,2 1 0</inkml:trace>
  <inkml:trace contextRef="#ctx0" brushRef="#br1" timeOffset="20">8771 6738 14036,'-6'0'355,"1"-5"-1587,5 4 6,0-4 568,0 5 1378,0-5-830,0 4 72,0-5 1,1 6-10,3 0 1,2 0 0,6 0 28,-1 0 0,4 0 0,1 0 1,-1 0 141,1 0 0,-2 0 0,4 0 0,0 0 101,0 0 1,1 0-1,2 0 1,-1 0 20,-1 0 0,-3 0 0,3 0 0,0 0-247,-1 0 1,2 0 0,-5 0-1,0 0 153,2 0 0,-5 0 1,5 0-1,-2 0-9,0 0 0,1 0 0,-5 0 1,0 0-156,1 0 1,-1 0 0,1 0 10,-1 0 0,-3 0 0,-1 0 42,2 0 1,1 0-35,2 0-1,-1 0 1,1 0-10,-1 0 0,1 0 1,-1 0 3,0 0 1,-3 0 0,0 0-17,0 0 0,3 0 0,0 0 13,0 0 0,-3 0 1,0 0-1,1 0 2,1 0 1,1 0-1,1 0 1,-1 0-1,0 0 0,1 0 1,-1 0-1,1 0 2,-1 0 1,1 0 0,0 0 0,2 0 32,1 0 1,1 0 0,-5 0 0,0 0 5,1 0 1,-1 0-1,1 0 1,-1 0-32,1 0 1,3 0 0,0 0-1,-1 0-15,-1 0 0,2 0 0,0 0 0,0 0-12,2 0 1,-1 0 0,5 0 0,-4 0-6,0 0 0,2 0 1,-3 0-1,1 0 54,-1 0 1,1 0-1,-3 0 1,1 0 24,-1 0 1,-1 0 0,-2 0 0,1 0-13,-1 0 1,4 0 0,1 0 0,-3 0-24,0 0 0,2 0 0,2 0 1,-1 0 8,1 0 1,-1 0 0,-2 0 0,2 0-17,-2 0 0,2 0 0,1 0 0,-1 0-34,0 0 0,4 0 0,-4 0 1,2 0 31,2 0 1,2 0 0,-1 0 0,0 0 15,-2 0 0,3 0 1,5 0-1,-2 0 33,0 0 0,-3 0 1,1 0-1,0 0 84,0 0 1,0 0 0,0 0 0,-1 0-192,1 0 1,-1 0-1,-2 0 1,-2 0 206,-2 0 0,0-3 0,-4-1-18,4 1 0,-4 2 0,3 1 0,-2-1-4,-1-3 0,-5 3 0,1-3-160,1 3 1,1 1-99,1 0 1,-3-4-937,0 0-1378,-6 0 2367,3 4 0,-5 0 0,0 0 0</inkml:trace>
  <inkml:trace contextRef="#ctx0" brushRef="#br1" timeOffset="21">12118 6704 12874,'-7'0'-437,"1"0"1147,2 0-358,3 0 1,5 0-137,7 0 1,-1 0 0,-2 0 0,2 1-64,4 3 0,-1-3 1,3 3-1,-1-3 4,1-1 0,4 0 0,0 0 0,4 0-61,3 0 0,5 0 1,-2 0-1,3 0-129,1 0 1,1-1 0,0-1 0,2-2 9,1 1 0,1 2 0,-2 1 0,1 0 0,-1 0 1,-4 0-1,-1 0 1,2 0-21,2 0 0,-5 0 1,5 0-1,-5 0 27,1 0 0,-3 0 0,2 0 0,-1 0-17,-1 0 0,3 0 1,-5 0-1,-2 0-3,-1 0 0,-1 0 0,0 0 0,0 1-16,0 3 0,3-3 0,0 3 1,-3-3 12,-3-1 1,-1 4 0,5 0 0,1-1 41,2-2 0,1-1 1,-3 0-1,3 0 25,1 0 1,2 0 0,2 0 0,-1 0 9,-2 0 0,-3 0 0,3 0 0,1 0-11,-2 0 1,0 0 0,-4 0 0,3 0 15,2 0 1,-5 0-1,3 0 1,-2 0 4,1 0 1,-4-1 0,-4-2 0,1-1 29,2 2 0,-3 0 0,0 2 1,0 0-54,-1 0 1,3-3 0,-2-1-1,3 1-13,1 2 0,-4 1 0,0 0 0,1 0 38,2 0 1,-3 0 0,-1 0 0,-1-1 8,1-3 0,-4 3 1,2-3-1,0 3 4,-1 1 1,0 0 0,-3 0 0,-1 0-10,0 0 1,1 0 0,-1-2-75,1-1 1,-1 1 22,1-2 1,-5 3 0,1 1-46,1 0 1,-3 0-726,2 0-1525,-6 0 2215,3 0 0,-10-5 0,-1-1 0</inkml:trace>
  <inkml:trace contextRef="#ctx0" brushRef="#br1" timeOffset="22">8680 7481 17096,'0'-7'-3911,"0"2"2620,0 5 1878,5 0 0,1 0 0,6 0-299,-1 0 1,1 0 0,0 0 0,2 0-80,1 0 1,2 0-1,-2 0 1,4 0-73,3 0 1,1 0 0,1 0 0,2 0-72,5 0 0,-1 0 0,3 0 1,4-1-75,2-3 0,-1 3 0,4-3 1,0 3 273,-1 1 1,2-4 0,-5 0-1,-1 2 6,-2 0 1,0 2-1,-2-1 1,0-1-258,1-2 1,-7 0 0,4 4 0,-3 0-4,-1 0 0,5-1 0,-3-2 0,1-1 4,1 2 0,-2 1 0,3 1 0,-2 0 0,2 0 1,-1 0 0,1 0-1,-1 0-15,0 0 1,6 0 0,1 0 0,-1 0-12,-1 0 0,-1 0 0,2 0 0,1 0 4,-1 0 0,0 0 0,-1 0 0,2 0 4,-1 0 1,4 0 0,-1 0 0,2 0 2,0 0 0,-4 0 0,3 0 0,-2 0 27,-2 0 1,-3 0 0,-3 0 0,-3 0 39,0 0 0,-6 0 0,3 0 1,-6 0 49,-3 0 0,3 0 0,-4 0 0,-1 0 13,-1 0 0,-2 0 0,1 0-36,-1 0 0,1 0-86,-1 0 1,-3 0-55,-1 0-56,-4 0 1,2-6 0,-5 0-1</inkml:trace>
  <inkml:trace contextRef="#ctx0" brushRef="#br1" timeOffset="23">12335 7538 18344,'0'-7'-2576,"1"2"0,3 5 3023,3 0 1,3 0-1,2 0 1,-1 0-186,1 0 0,3 0 1,1 0-1,2 0-86,2 0 1,3 0 0,4 0 0,3 0-73,3 0 0,2 0 1,-1 0-1,0 0-32,0 0 0,6 0 1,0-1-1,2-1 33,0-2 0,-4 0 1,4 3-1,0-2-67,-1-1 0,-2 1 0,-5 3 0,-1 0 278,-2 0 0,4 0 0,-3 0 0,-2 0-311,0 0 0,0 0 1,-2 0-1,1 0-8,3 0 0,-3 0 1,1 0-1,2 0-6,1 0 0,0 0 1,-1 0-1,-3 0 1,-1 0 0,2 0 0,-3 0 0,-2 0 4,0 0 1,-3 0 0,1 0-1,0 0 7,0 0 0,0 0 0,0 0 0,-1 0-9,1 0 0,4 0 0,1-2 0,1 0 28,3-2 1,-3 0-1,1 4 1,1 0-19,-2 0 1,4 0-1,-4 0 1,2 0-1,-1 0 1,-1 0 0,4 0-1,-1 0-11,0 0 0,3 4 1,-6 0-1,2-2-15,-1 0 1,1-1-1,2 1 1,-1 2-27,-2-1 0,-5-2 1,3-1-1,-1 0 79,0 0 0,-1 0 0,-4 0 0,-2 0 34,-1 0 0,3 0 1,2 0-1,-3 0 32,1 0 1,0-4-1,0 0 1,1 2-31,0 1 0,0 1 0,0-2 0,1 0-69,3-2 0,-3 0 0,2 4 0,-2 0-3,-1 0 0,0 0 1,0-1-1,0-2-15,0-1 1,-1 1-1,1 3 1,0 0 44,0 0 0,0 0 1,-2 0-1,0 0 16,-2 0 0,0 0 0,4 0 1,-1 0-35,1 0 1,0 0 0,0-2 0,0 0-73,0-2 0,0 0 0,1 4 0,1 0 13,2 0 1,1 0 0,-3 0 0,2 0 34,-2 0 1,3 0-1,-1 0 1,-1 0-13,2 0 0,-4 0 0,4 0 0,-1 0 46,-1 0 1,2 0-1,-2 0 1,0 0-28,0 0 0,-1 0 1,1 0-1,1 0-3,3 0 1,-5 0 0,3 0-1,-1 0 0,-1 0 0,2 0 0,-2 0 0,0 0 20,0 0 1,-2 0 0,-1 0-1,1 0-26,2 0 1,-2 0-1,3 0 1,-3 0 0,-1 0 0,0 0 0,0 0 0,0 0 20,-1 0 0,1 0 1,0 0-1,1 0 38,3 0 0,-3 0 0,3 0 1,-3 0-52,-1 0 1,1 0 0,1 0 0,0 0-9,-3 0 1,1 0-1,-4 0 1,4 0-11,3 0 0,-5 0 0,1 0 0,0 0 5,0 0 0,0 0 0,1 0 0,0 0 8,0 0 0,0 0 0,0 0 1,0 0 36,-1 0 1,1 0 0,0 0 0,0 0-34,0 0 0,3 0 1,1 0-1,-2 0-4,-1 0 0,-4 0 1,-1 0-1,0 0 40,-2 0 1,4 0-1,-5 0 1,1 0 62,-1 0 0,1 0 0,-3 0 0,1 0-9,-1 0 1,-2 0 0,1 0 0,1 0 5,1 0 1,1 0 0,-4 0 0,2 0-3,1 0 0,5 0 0,-5 0 0,0 0-33,1 0 1,-2 0-1,4 0 1,-1 0-61,-3 0 1,2 0-1,-1 0 1,-1 0 60,-1 0 1,-2 2-1,1 0 1,-1 2-32,1-2 0,-1 0 0,1-2-117,-1 0 1,-3 0 0,-1 0-337,2 0-393,-4 0-38,0 0 551,-5 0 0,0 5 0,0 1 0</inkml:trace>
  <inkml:trace contextRef="#ctx0" brushRef="#br1" timeOffset="24">4226 8280 21655,'-8'0'-69,"0"0"0,5 0 68,-5 0 0,4-4-213,-3 1 0,4-3-93,-1 3 1,4 1 0,4-1 0,4 1 367,2 2 1,6 0 0,3 0 0,3 0-366,1 0 1,1 0 0,1 0 0,3 0 317,1 0 1,2 5 0,3 2-1</inkml:trace>
  <inkml:trace contextRef="#ctx0" brushRef="#br1" timeOffset="25">5345 8360 17639,'0'-11'224,"5"3"1,3 2-1,2 1 524,1 2 0,2 2 1,2 1-1,4 0-464,3 0 1,2 4 0,4-1-1,5 1-102,4 1 0,11-3 0,4 1 0,9-1-171,-28-3 1,2 2-1,5 1 1,1 1-1,0 0 1,0 0-1</inkml:trace>
  <inkml:trace contextRef="#ctx0" brushRef="#br1" timeOffset="26">12609 8246 22077,'-12'0'0,"1"0"-569,-1 0 1,5 0 0,-1-1 0,-1-2 648,-1-1 0,-1 0 1,-1 4-1,2-1 259,3-3 1,-4 3 0,4-3-106,-3 3 1,3 0 0,2-2 175,0-1-557,4 1 0,-3 3 285,8 0 1,-2 0 0,6 0 0,1 0-92,1 0 1,1 0 0,1 0 0,1 0-8,2 0 0,-1 0 0,3 0 0,1 0 89,0 0 0,1 0 0,4 0 0,0 0-91,0 0 1,3 0 0,2 0-1,0 0 20,0 0 1,4 0 0,-1-2 0,5 0 29,2-2 0,0 0 0,-2 4 0,0 0 69,3 0 0,2 0 0,-3 0 1,-1 0-256,-1 0 0,-2 0 1,0 0-1,1 0 19,-1 0 1,-4 0-1,1 0 1,0 0 63,2 0 0,-2 0 1,-2 0-1,0 0-6,0 0 0,2 0 0,2 0 1,-1 0-5,-2 0 0,-1 0 0,3 0 0,-2 0-46,2 0 0,-4 0 0,0 0 1,-3 0 33,-2 0 1,3 0 0,-7 0 0,2-1-3,2-3 0,-4 3 0,0-3 0,1 3 28,2 1 0,1 0 0,0 0 0,0-2-22,-1-1 1,5 1-1,1-1 1,0 1-61,0 2 0,-2 0 0,-3 0 0,0 0-26,0 0 1,-1 0 0,-2 0-1,-2 0 72,-2 0 1,-1 0 0,-3 0 0,-1 0 20,1 0 1,-5 0 0,1 0 258,1 0-43,1 0-837,1 0 462,-4 0 1,-2 2-239,-5 1 0,-5-1 0,-4 1 380,-5-1 1,1-2-1,-2 0 1,1 1-97,-1 3 1,-2-3 0,-3 4 0,1-1 58,-1 0 0,-2 0 1,-1-4-1,2 0 49,2 0 1,-4 3 0,1 1 0,-5-1 70,-2-2 0,-1-1 1,-4 0-1,-1 0-46,1 0 1,-8 0 0,-1 0-1,0 0-46,-2 0 1,1 0 0,-3 0 0,0 0 281,1 0 1,-2 0 0,6 0 0,-1-1-198,1-3 1,-5 3 0,4-3 0,0 3 31,-1 1 1,-1 0 0,-2-2 0,0 0 22,2-2 0,0 0 0,10 4 0,-1 0 45,3 0 0,-1 0 1,0 0-1,3 0-33,2 0 0,5 0 1,-4 0-1,1 0 16,1 0 0,-1 0 0,5 0 1,2 0-5,1 0 0,0 0 1,-4 0-1,2 0-35,2 0 1,1 0 0,4 0-1,-3 1-99,0 3 1,3-2 0,-2 1-239,4-1 1,0-2 64,1 0 1,3 0-287,1 0 0,4-2-885,-1-1 1122,3 1 0,1-8-1,0 4 1</inkml:trace>
  <inkml:trace contextRef="#ctx0" brushRef="#br0" timeOffset="27">9068 6761 8123,'0'-7'-1398,"0"-1"1661,0 5 0,0-3 188,0 2-305,0 3 1,-1-4-144,-3 5 1,2 0-1,-6 0 1,-1 0 4,-1 0 1,-2 4 0,0 0 0,-2-2 104,-1-1 0,-6-1 0,2 0 0,-2 2-1,-2 1 1,0-1-1,-1 1 1,-1-1-47,-2-2 0,0 0 1,3 0-1,-1 0-21,-2 0 1,0 0-1,5 0 1,0 0-24,3 0 0,-3 0 1,3 1-1,-1 2 40,1 0 0,-1 1 0,3-4 0,1 0 105,-1 0 1,2 0-5,4 0 1,-1 0-207,1 0-69,4 0 0,2-1 56,5-3 0,0 2 294,0-6 1,0 0-97,0-3 1,-1-1-1,-1 1 44,-2 0 1,0-1 0,4 1 0,0-1-39,0 1 1,0-4-1,0-2 1,0-1-57,0-2 0,0-1 1,0-2-1,0-1 1,0-3 0,0-1 1,0-2-1,0 2-2,0 0 1,0 2 0,0-3-1,0 1-32,0 3 0,0 5 0,0 2 0,0 0-22,0 0 0,0 4 0,0-1 0,0 2-61,0 2 0,0 0 0,0-1 0,0 1 2,0-1 1,0 5 0,0-1 0,0-1-26,0-1 0,0 2-114,0 1-164,0-1-75,0 2 290,0 1 0,1 5 73,3 0 1,-1 0 3,4 0 1,1-1-1,3-2 13,1-1 1,-1-1 0,0 3 0,1-2-53,-1 1 1,5 1-1,0-1 1,2-1-27,2 2 1,2-1 0,2 1 0,1-2-42,2 1 1,6 2 0,0 1 0,4 0 44,-1 0 0,5 0 0,1 0 0,4 0 68,3 0 1,2 0-1,3 0 1,-2 0 32,-1 0 1,4 0-1,-3 0 1,0-1 32,-3-3 0,-2 3 0,-1-3 0,0 3-35,-1 1 1,1 0-1,1 0 1,1-2-76,2-1 1,0 1 0,-1-1 0,-1 1 18,-4 2 1,2 0 0,-4 0 0,2 0-43,2 0 1,-6 0-1,-1 0 1,-4 0 33,-1 0 1,4 0 0,-1 0-1,-4 2 102,-5 1 1,0-1 0,-1 1 0,-2-1 19,-1-2 1,-1 1-1,0 1 1,-2 2-59,-2-1 0,3-2 0,-3-1 1,1 0 29,-1 0 1,-2 0 0,-6 0-1,1 0-7,-1 0 1,1 0 0,-1 0-53,0 0 1,0 1 0,-3 2-26,0 1 1,-4 0 0,4-4 13,0 0 1,-1 0-1,0 0 20,2 0 1,1 0 0,2 0 0,-1-2 31,1-2 1,-1 3 0,1-3 28,-1 3 1,0 1 0,-1-1 0,-1-2-37,-1-1 0,0 1 1,3 3-25,0 0 0,1 0 1,-1 0 10,1 0 0,-1 0 0,1 0 52,-1 0 1,0 0 0,1 0 27,-1 0 0,1 0 0,0 1 0,2 1 8,2 2 1,-1 1 0,-4-2 0,1 2-25,-1 1 0,0-2 0,1 4 1,-1 1 13,1 1 0,3 1 0,0 2 0,-1 1-3,-1 1 0,-2 2 0,1-3 1,-1 2-122,0 2 1,-3-3 0,0 3-1,-1-2 97,0-2 0,-1 0 0,-3 0 1,0 1 44,0-1 1,-2 0 0,-1 0-1,0 2 95,0-3 1,-1 4 0,-2-1 0,0 1-96,0-1 0,0 1 1,1-3-1,-2 1-37,2-1 0,0-1 1,1-1-1,-1 2-5,-2 2 0,0-1 1,4-4-1,0 1 65,0-1 0,0 1 0,-1-2 0,-2-1-16,-1-2 1,0 1 0,3 3-97,-3 1 1,3-1-82,-3 1 1,3-1-64,1 0 110,0-4-39,0 3-8,0-9 310,0 4 286,0-5-693,-5 0 1,2-1-1,-4-2 1,-3 0-83,-4 0 0,-5-2 0,-8 0 0,-6 0 239,-8 0 1,-7-4-1,-13 1 1,29 4 0,-2-1 52,-1 2 0,-1-1 0,1-1 0,-1 0 0,-1 1 0,1 1 1,1 0-1,1-1 127,-26-4 1,10 5 0,12 0 0,6 1-179,3 2 1,10 0-1,0 0-222,5 0 1,6 0-257,0 0 0,1 0 0,-5 0-2446,1 0 2939,0 0 0,-6 0 0,-1 0 0</inkml:trace>
  <inkml:trace contextRef="#ctx0" brushRef="#br1" timeOffset="28">5927 16069 9871,'0'-7'-378,"-1"-1"1,-1-1 308,-2-1 0,0-2 0,4 1 0,0 0 260,0-1 0,0 0 0,0-2 0,0-2 201,0 2 1,0 2 0,0 0 122,0 1 0,0-1 1,-1 2 439,-3 3 0,1 2-610,-4 5 1,4 1 0,-1 3 0,3 5-125,1 4 1,-4 1-1,1 7 1,0 3 210,2 5 0,2 2 0,2 2 1,0 2 104,0 1 0,-2 3 1,0 0-1,2 2-218,1 2 0,0-4 1,-4 1-1,0-2-153,0 0 0,1 0 0,1-5 0,3-3-86,2-3 0,-5-7 0,3-2-230,1-1 94,-5-7 1,8-6 0,-6-8 0,0-4-38,-2-2 1,-1-3-1,0-2 1,0-4-155,0-3 1,0-2-1,0-2 1,0-5-138,0-2 1,0-5 0,-1-1-1,-2-2 48,0-2 0,-2-1 1,2-2-1,-1 0 195,2 1 0,0 4 0,2 3 1,-1 4 119,-3 3 0,3 5 0,-3 6 520,3 5 0,1 9-405,0 6 1,4 10-1,0 10 1,-1 6 30,3 4 1,-1 4-1,3 3 1,0 3 18,1 0 0,-3-2 0,2 3 0,0-2-52,-2-2 0,0-1 0,-3-3 0,1-3 79,-2-3 1,-1-4 0,-2-3 276,-3-1 0,-2-6 0,-5-2-92,-1-6 0,1-4 0,1-2-216,2-3 1,-1-3-1,4-7 1,0-3-190,0-1 0,0-1 1,2-3-1,-1-3-93,2-1 1,1-5-1,1-5 1,0-4-265,0 0 0,0-6 1,0-4-1,0 2 245,0 1 1,0 4 0,0 5 0,0 9 380,0 7 1,-2 11 0,0 8-193,-2 6 0,0 10 0,4 8 1,0 6 144,0 2 1,0 1 0,0 5-1,1-1-76,3 0 0,-1 0 0,3 1 0,0-1-540,1 0 0,0 0 0,5-1 0,-1-1-1071,1-1 0,-1-5 0,1 3 0,-1-1 1512,0-2 1,6 3-1,1 0 1</inkml:trace>
  <inkml:trace contextRef="#ctx0" brushRef="#br1" timeOffset="29">13134 15315 11659,'-8'4'-1570,"1"0"3121,4 0-1199,-2-4 0,6 0 0,3 0-208,4 0 1,6 0 0,2-1 0,2-2-50,2-1 1,3 0 0,4 4 0,3-1-18,3-3 1,7 3 0,2-3 0,2 2 74,2-2 0,4 3 1,4-3-1,3 3-111,4 1 1,2 0-1,-28-1 1,0 0 0,0 0-1,1 0-75,0-1 0,0 0 0,3 0 0,1 0 0,-1 2 0,-1 0 0,2 0 0,-1 0-34,-1 0 1,-1 0 0,-1 0 0,-1 0 0,-1 0 0,1 0 0,-1 0 0,1 0-24,2 0 0,-1 0 0,28 0 1,1 0-1,-5 0-26,-3 0 0,5 0 1,1 0-1,1 0 9,-3 0 1,-7 0 0,0 0 0,-1 0 60,-1 0 0,-2 0 0,-7-1 1,-1-2 50,1 0 0,0-5 0,-1 3 1,-3 0 10,0 0 1,1-3 0,4 4 0,-1 2-51,0 0 1,-1 2-1,-6 0 1,1 0-79,1 0 0,4 0 0,-6 0 1,-1 0-5,-4 0 0,-1 0 0,3 2 0,-2 0 102,1 2 1,0 4-1,-7-3 1,3 0-44,1 0 1,-3 3-1,0-3 1,-2 0 47,-1 0 0,-4 0 1,-1-3-1,-1 2 76,-4-1 0,0 2 0,-1-1 1,-1-1 85,0 2 0,-3-2 0,0 5-41,1 0 1,-1-1 0,1-1 0,-1 1-27,1-1 0,-3 0 1,2 3-1,1-1 7,1 1 1,0 1-1,-1 1 1,-2 1 62,2-1 1,1 4-1,2 2 1,-1-1 2,1 1 1,-1 2 0,1-3 0,-1 2 70,0 2 0,1 2 0,-1 1 1,1 0-23,-1-1 1,-3 3 0,-1 1 0,1 5-58,-2 2 0,3 1 0,-4 0 0,0 0-10,0 1 1,0 3 0,-1 1 0,3 0-163,-1 1 1,5-1-1,0-2 1,2 1 81,1-1 0,-1-2 0,-1-2 1,-2-1 115,-3-2 0,2 1 0,-4 2 0,0-1 3,0-2 0,1-1 1,-4 4-1,2-1-132,-2 0 1,0 2 0,-2-6 0,0 1-84,0 3 0,0-3 0,0 0 1,0 0-45,0 1 1,0 0 0,0 3 0,0-1 48,0-2 1,0-4 0,0 0-1,0 0 32,0 0 1,0-2 0,0 3 0,0-4-59,0-4 1,0 4-1,0-3 1,0 3-120,0-2 1,0 0 0,0 2-1,0-1-170,0 1 0,-4 0 0,-1 0 0,0 0 53,0 0 0,-3-4 0,3 0 1,0 0 38,0-1 0,-3 2 0,3-5 1,0 0 28,0 2 0,-3-5 0,3 5 0,0-2-174,0 0 1,-3 1 0,3-5-177,-1 0 1,-2 1-1,-3-1 250,0 1 1,-1-6-1,0-1 1,-2-1 380,-2 0 0,-3 0 1,3-3-1,-2 1-26,-2 2 0,2 0 1,-1-3-1,-1 2 90,-2 1 0,3 3 0,0-3 0,-1 0-122,-2 1 0,2 0 0,-1 4 0,0-3 85,1-1 1,-1 3 0,-3-3 0,-1 1 112,-2 3 0,-3-4 0,2 0 0,0-1 0,0 0 1,-5 4 0,0-3 0,-4 0-197,0 0 0,1 2 0,-2-1 0,-4 0-183,-3 3 0,5-3 0,0 0 0,2 1 61,0-1 1,-5-2 0,1 2 0,-1 1 189,1-1 1,-1-3-1,2 0 1,-1-1 74,-1-2 0,-4 0 0,5 0 0,-2 0-126,-2 0 1,-3 3 0,-1 1-1,1-1-252,-2-2 1,4-1 0,-2 0 0,2 1-49,1 3 0,4-3 0,2 3 0,0-3 323,3-1 0,-6 0 0,0 0 1,0 0 81,-1 0 1,2 0 0,-3 0-1,-2 0-111,0 0 0,0 0 0,2 0 1,-1 0-176,0 0 1,1 0 0,0 0-1,3 0-155,4 0 1,7-3-1,0-1 1,1 1 224,1 2 1,1-3 0,5 0-1,-1 1 144,-3-2 1,-1 2 0,-2-3-1,2 1 71,0 2 0,2-2 0,-4 1 0,0 0 72,0-1 1,-1 3 0,4-5 0,2 1-250,0 0 1,4 2-1,1-2 1,2-1 77,1 1 1,2 0 0,4-3 0,-1 1 108,1-1 0,-1 3 0,0-2 0,-2-1 7,-1-1 0,-6 3 0,2-1 0,-1-1 24,1-1 1,-3-2 0,3 1-1,-2 0 4,-2-1 0,4 1 0,0-1 0,0 1 14,1-1 1,-2-3 0,4-1-1,2-2 22,2-2 1,-1-2 0,-1-2 0,-1-3-31,1-3 0,1-3 1,2-3-1,-1-2-132,1-4 0,3-2 0,2-2 0,1-1 66,2-2 1,-2-3 0,2-5-1,0 0-23,2 0 1,-1-1-1,0 3 1,-2 0-23,2 2 1,-1 1 0,1-2 0,-2 5 39,1 2 0,2 0 0,1-1 1,0-2-97,0 2 0,0 1 0,0 1 1,1 0-54,3-4 1,-1 2 0,4-4 0,2 1 84,1 3 0,2 1 0,-2 4 0,-1 3 88,-2 6 1,-4 6 0,1-1 0,-3 1-12,-1 3 0,0 4 0,0 4 0,0-1 100,0 0 1,0 3 0,0-3-1,0 0-144,0 1 1,0 1-1,1-1 1,3-1-132,4 0 0,2 4 0,2-1 1,2 2-34,2 2 1,4 3 0,-2 2 0,1 1 19,0 2 0,1 2 0,7 1 1,3 0-18,3 0 0,3 1 0,0 2 0,4 1-497,0-2 1,4 4 0,5 1 0,4 0 603,3 1 0,6 0 1,2 3-1</inkml:trace>
  <inkml:trace contextRef="#ctx0" brushRef="#br0" timeOffset="30">10382 14938 8164,'-4'-11'-272,"0"0"1,-4-1-1,5 1 1,-1-1 500,-1 1 1,3-4 0,-1-2 0,1-1 296,2-2 1,2-1 0,0-2-1,2 0-77,-2 0 0,0-4 0,-1 2 0,2 2 90,0 3 1,1 6 0,-5-3 0,-2 2 437,0 0 1,-3 4-805,3 3 0,0 7 1,-3 1-1,1 7-149,2 7 0,3 9 0,3 8 1,0 2 263,0 1 0,2 1 0,-1 2 0,-2 1-104,0-1 0,-2-3 0,0-2 0,0-3-117,0-1 1,0 0 0,0-4-1,0 0-98,0-2 0,0-7 0,0 0 0,0-2-187,0-2 1,-2-4-42,-1-3 0,0-4 0,-3-4 154,1-4 0,-3-3 1,4-3-1,2-3 67,0-1 1,1-1-1,-1-3 1,-2-3 29,1-1 0,2-3 0,1-6 0,0 0 11,0-3 1,0-2 0,0-3-1,0 1-18,0-1 1,0 5 0,0 4-1,0 7-58,0 7 1,0 11 27,0 13 0,4 12 0,0 15 0,-1 3 75,3 4 0,-1-2 1,3 3-1,0-1 134,1 0 1,-3 0 0,1-5 0,-2-1-114,-3-2 0,1-4 1,-1 0-1,2-1-162,-1-3 1,-3 0 0,-3-3-1,-2-5-116,-1-5 1,2 0-1,-4-4 184,-1 1 1,-1-5-1,-1-1 83,-1-6 0,2-5 0,1-5 0,3-3 185,1-2 0,-3-3 1,3-3-1,0-3 22,0-3 1,1-2-1,4 0 1,0-3-214,0-4 1,0-1-1,0 1 1,0 4-268,0 2 1,0 11 56,0 2 0,4 19 0,0 9 0,-1 14 286,-2 11 1,3 4-1,-1 4 1,1 2 197,1 1 0,-3 2 1,3-6-1,-2-3-189,1-2 1,1-5 0,-2 2 0,2-1-156,1-3 1,-3-6-1,1-4 35,-3-2-69,-1-7 1,0-6 0,0-7 0,0-3-34,0-2 0,-1-3 0,-2-1 0,-1-2-21,2-3 0,-1 0 1,1-2-1,-3 0 114,-2 0 0,3-5 0,-2-2 1,1-3-5,2-1 1,-2 3-1,2 2 1,-1 1-8,-1 3 1,3 5 7,-1 8 0,-2 13 1,1 21-1,1 7 232,2 9 1,-3 2-1,0 1 1,2 3 64,1 0 0,1 0 1,0-2-1,0-4-134,0-2 0,0-3 1,1-3-1,1-4-86,2-6 1,5-5-104,-1-7 1,-2-4 0,0-8 0,1-5-116,-1-5 0,-2-4 1,2-5-1,1 1-51,-1-1 0,-4 0 1,2-1-1,-3-3 111,-1-3 0,0-2 1,0 0-1,0 2-410,0-2 0,0 3 1,0 0-1,0 2-2087,0 5 2591,0 10 0,0 7 0,0 5 0</inkml:trace>
  <inkml:trace contextRef="#ctx0" brushRef="#br1" timeOffset="31">18502 15178 15702,'-12'0'-75,"5"0"0,0-1-46,2-3 0,0 3 147,1-3 0,3 4-250,-3 4 1,8-1 0,4 3 0,2 0 201,1 1 1,2-5 0,2 3-1,4-1 204,3 0 0,1 0 1,0-4-1,1 0 63,2 0 1,4 0 0,4 0-1,1-2-89,3-1 0,3 0 1,5-3-1,1-1-63,2 1 1,3 3 0,5 0 0,2 1-19,2 2 0,1 0 1,2 0-1,-1 0-52,-1 0 1,-4 0-1,3 0 1,-3 0 180,0 0 0,-6 0 1,-2 0-1,0 0-90,-1 0 0,1 0 1,-4-1-1,0-1-2,4-2 0,-2-1 0,5 2 0,2-1-110,1 2 0,-3-3 0,-1 1 1,0 1-14,0 2 1,0 1 0,3 0 0,-3 0-17,-1 0 1,2 4 0,-2 1-1,-2 0 0,-2 0 0,1 3 0,-6-4 0,3-1 61,0 2 1,5-2-1,-1 3 1,0-1 32,-3-2 0,5-1 0,3 1 1,0 1-59,-1-2 1,-2 1-1,-5-1 1,-2 2 22,-2-1 1,1-2 0,-5-1-1,-2 0 17,-4 0 0,1 0 0,-4 0 1,0 0-28,-2 0 0,-3 0 0,-1 0 1,-1-1-26,1-3 1,4 3 0,-2-3 0,-2 3 6,-3 1 0,-1 0 1,4 0-1,-1 0 52,-3 0 0,-3 0 0,-4 0 86,-1 0 1,-4 5 0,-4 2-227,-1 3 1,-2 2-1,0 1 1,0 1 75,0 1 0,0 4 0,1-3 0,1 3 161,2 5 1,1-1-1,-1 5 1,3-1 33,-1-1 0,4 6 0,-4-1 0,2 2 1,0 1 0,-2 0 1,2-1-1,-3 0-48,0 1 0,-3-6 0,5 7 0,-2-4-45,-3-1 0,3 2 0,0-1 0,0 2-178,1 1 1,1 0-1,-2-1 1,0 0 132,0 2 0,3-7 0,-3 6 0,1-1-40,3 0 1,-2-3-1,0 1 1,1-1 10,-2-1 1,1 1 0,-5-4 0,2 3-48,-2 1 0,0 1 0,-2-3 0,0 0-111,0 0 1,0 4 0,0-3 0,0 1-80,0 1 0,0-6 0,0 2 0,0-3 119,0-1 0,1 0 0,1 0 1,2-1 11,-1 1 0,2 0 1,-1 0-1,-2-1-61,0-3 1,-2 2-1,-2-2 1,-2 3-79,-3 1 0,-2-2 0,0-1 0,1 0-233,0 0 1,-3 1 0,1 1 0,1-2 85,2-1 0,3-3 1,-2 1-1,1 1 228,2 0 0,-2-4 0,1 1 0,2-1 63,0 1 1,1-2-1,-1 2 1,-2-2 150,1-2 0,2 4 0,1 1 0,0-2-137,0-2 0,0 4 0,0-1 1,0-1-163,0-2 0,0 4 0,0-1 0,0 0-28,0 2 1,-1-5-1,-2 5 1,-1-2 142,2 0 1,-1 0 0,1-3 0,-3-1 151,-2 1 0,3-1 0,-2 1 0,0-1-60,-1 0 0,1-3 1,-3 0-1,3 1-215,1 1 0,-3-3 0,3 1 104,-1 1 0,-2 1 0,-3 0 114,-1-2 0,5 1 0,-2-4 0,-3 0 91,-2 0 0,-1 2 0,2-3 0,-2 0-3,-4 1 1,-1-4-1,0 3 1,1-1 36,-2 1 1,0-3-1,-3 3 1,-2-2 15,0 2 1,-2-3 0,2 3 0,-2-3-51,-1-1 0,-1 0 0,-5 0 0,0 0-99,-3 0 0,1 0 1,-6 0-1,-3 0-54,-2 0 0,-2 0 1,4 0-1,-3 0 56,0 0 1,-8 0 0,2 0-1,2 0 150,1 0 1,-3 0-1,2 0 1,-2 0-91,2 0 1,1 0 0,4 0 0,-3 2-44,-1 1 1,0-1 0,-3 1 0,3-1-109,2-2 1,-5 1 0,2 2 0,-3 0 60,-1 0 0,0-2 0,1-1 0,1 0 49,2 0 1,2 0 0,1 0 0,5 0 0,5 0 1,1 0 0,5 0-1,1 0-108,3 0 1,-2 0-1,4 0 1,-1 0 99,-3 0 0,-5 0 0,-1 0 0,2 0 136,0 0 0,-2 0 1,-1 0-1,1 0-146,2 0 0,0 0 1,11 0-1,2 0-19,3 0 1,6 0 0,-1 0-1,2 0-49,2 0 0,-1-4 0,1-1 117,-1-1 1,1-2 0,0-3 227,-1-1 1,1 2 0,-1 1 0,1 3-7,-1 1 1,1-4 0,0 3-1,-1-2-142,1 1 1,-1 3 0,1-4-42,-1-1 1,1 0 0,0 1 0,0 0-107,4-1 0,-3-1 1,2 0-1,-2 1 138,-1 1 0,-1-1 1,1-5-1,-1-1 137,1 1 0,-1 1 1,0 2-1,-2-2-108,-1-2 1,-1 1-1,5-4 1,-1 2-77,1 2 0,0-3 0,-1 2 0,1 0-98,-1-1 1,1 2 0,0-4 0,-1 1 159,1 3 1,-1 0-1,2 0 1,1-1 147,2 1 0,-1 2 0,-2-1 0,1-1 45,1-1 0,5-2 1,-4 3-1,1-1-132,0 1 0,3-2 0,-1-1 0,3-1-100,1-2 1,-1-2 0,-2-2-1,-1-2-81,2-5 0,0-2 0,2-2 1,0-5-107,0-5 0,0-6 0,0-6 0,0 0 97,0 0 1,-3-1-1,-1 3 1,1 0 52,2 2 1,-3 6-1,-1 1 1,0 7 31,0 3 1,-4 1-1,3-1 1,-2 1 17,1 2 1,4 1 0,-1-4-1,2-2-101,-2-4 1,3 2-1,-2-2 1,4 0-155,3 1 1,4-5 0,-4 4 0,-1 2 93,2 4 1,-3 3 0,2 2 0,-3 6-55,-1 4 0,0 1 1,-1 5-1,-2 0-26,-1-2 0,-1 4 0,3-2 1,-4 3 138,0 0 1,4-3 0,-2 0 0,1 1-8,-1 1 1,3 0 0,-3-1 0,3-1-64,1 1 1,0-2 0,0 0-1,0 1-188,0-1 1,0 3 0,0-2-1047,0 2 1,0 8 1318,0 5 0,0 5 0,0 7 0</inkml:trace>
  <inkml:trace contextRef="#ctx0" brushRef="#br0" timeOffset="32">5893 14504 7957,'1'-11'0,"2"0"-238,1-1 0,0 5 0,-4-1 0,0-1 1251,0-1-650,0 4 1,1 3 0,1 11-168,2 7 1,1 7-1,-2 4 1,2 5-16,1 2 1,1 1 0,0 0 0,-3 0-44,-3 1 0,3-2-1,0-2 1,-2-1-65,0-3 0,-6-4 0,-1-5-177,-2-1 0,0-10-70,-5-11 1,6-8 0,2-14 0,3-2 9,1-1 0,0-3 0,0-4 0,0-2 97,0 1 1,0 0 0,0 0 0,0-1 88,0 1 1,-1 3 0,-2 5 0,-1 6 151,2 7 1,1 10-1,1 10 25,0 10 0,-4 15 0,0 7 0,1 3-84,2 4 1,2 1 0,2-3 0,1-4-35,-2-5 1,3 0-1,-1-6 1,0-2 446,1-3-380,-4-10 0,4-8 0,-5-11 1,0-7-199,0-5 0,4-7 0,0-1 1,0-1-19,1-3 1,-4 0 0,3 1 0,-1 1-4,0 3 0,-1-4 0,1 6 0,-1 3-791,-2 6-516,0 8 1,1 9 1377,3 11 0,-3 4 0,4 7 0</inkml:trace>
  <inkml:trace contextRef="#ctx0" brushRef="#br0" timeOffset="33">5927 13008 8519,'-3'8'0,"-1"0"0,-1-2 0,2 3 1,-1-2 177,2 2 0,-3 5 1,1 3-1,1 1-90,2 2 1,1 1-1,0 2 1,0 1 124,0 3 0,0-2 0,0 6 0,0-1-61,0-1 0,0 3 1,0-6-1,0-4-173,0-1 0,0-11 1,1 0-61,3-4 1,-1-3 0,4-8 0,2-7-34,1-5 1,-2-5 0,-2-1 0,1-1-60,-1-3 1,-3 3 0,0-4 0,-1 2 165,-2-1 0,0 1 0,0 3 0,0 1 213,0 3 0,0-1-101,0 5 0,0 6 1,0 10-1,0 9 80,0 8 0,0 8 1,0 5-1,0 1-107,0-2 1,0 2 0,0-5 0,0-2 1,0-1 0,0-6 0,0-3 5,0-2 0,1-7 1,1-3-1,2-6-58,-1-5 1,-2-7 0,-1-4 0,0-2-66,0-2 1,0 0 0,0 0 0,0 0-116,0 0 0,0 1 1,-1-1-1,-2 0 144,-1 0 0,-3 1 1,3 3-1,0 5 260,-1 6 0,3 4 0,-5 9 10,2 6 0,1 7 0,4 9 0,2 3-119,2 3 0,1 0 1,3-1-1,0-3-183,1-1 1,5-5-1,1-4 1,-1-1-1093,-1-4 0,2 1 1133,0-8 0,0 4 0,-3 0 0</inkml:trace>
  <inkml:trace contextRef="#ctx0" brushRef="#br1" timeOffset="34">788 12357 10350,'-11'-5'-26,"-5"3"0,0-5 1,-1 2 188,1 3 0,-8 4 0,1 3 0,-2 2-49,-3 2 1,4-3-1,-3 0 1,3 1-73,1-1 1,0 0-1,2 2 1,1-4-52,5-3 0,3 3 0,0 0 1,1-2 67,-1-1 1,5 1-54,-1 2 1,6-2-1,-2 6 1,2 2-17,2 4 0,0 0 0,0 5 0,0 1 63,0 2 1,-3 2-1,-1 1 1,0 2-5,-1-2 1,0 3 0,-4-1 0,1-2-2,0-1 0,-3 4 1,0 1-1,0 2 41,-1-1 1,1 2 0,-1 5 0,1 2-8,-1 2 1,2-4-1,3 1 1,3-3-78,3-1 0,1-4 1,1-5-1,3-5 49,3-4 1,7-5-1,3-3 1,-1-5 120,1-1 0,3-4 0,-1-3 1,3-5-124,0-4 0,1-6 0,0 2 0,0-1-357,0 0 0,0 4 0,0-3 1,-1 2-355,1 2 0,-4 1 0,-1 3 0,-3 1-1556,-5 1 2248,2 6 0,-11-3 1,4 5-1</inkml:trace>
  <inkml:trace contextRef="#ctx0" brushRef="#br1" timeOffset="35">297 12906 11838,'-18'-6'-99,"3"-1"1,2-3 78,2-2 1,4 1 0,4-1 0,3 2 226,3 3 0,5-3 0,7 3 0,4 0 287,3-1 0,1 5 0,1-2 0,3 2-650,3-1 1,-1-1 0,0 2 0,1-1-2251,-1 2 2421,-4 1 0,8 1 0,-4 0 0</inkml:trace>
  <inkml:trace contextRef="#ctx0" brushRef="#br1" timeOffset="36">1142 12654 12080,'5'-6'311,"-4"2"0,2 8 0,-6 5 57,-4 5 1,-7 4 0,-3 4-1,1 1-368,-1 0 0,-3 1 0,1 2 0,-1 0-561,1 0 0,-2-2 0,6-1 1,1-1-312,2 1 1,0-5 830,1-3 1,-1-2 0,1-2-1</inkml:trace>
  <inkml:trace contextRef="#ctx0" brushRef="#br1" timeOffset="37">822 12723 9028,'2'-10'313,"1"2"0,0 4 0,5 9 0,0 5-55,3 4 1,5 7-1,3-1 1,3 4-857,1 3 0,1 3 594,2-3 0,9 5 0,5-3 0</inkml:trace>
  <inkml:trace contextRef="#ctx0" brushRef="#br0" timeOffset="38">1382 13065 8550,'0'12'308,"0"-1"1,1 1 76,3-1 1,-3-3-1,2-2-358,-6-1 1,1-2 0,-6-6 0,-1-2-76,-1-1 0,2-2 0,1-5 0,-2 0 50,-1-3 0,2 0 1,2 1-1,1-4-259,2-3 0,2-1 0,1 0 0,1-1 70,3-2 1,6 1 0,7-1 0,0 2 208,4 1 1,0 5 0,2 3 0,0 3 223,0 5 1,-4 2 0,-1 5 0,-2 0-57,-2 0 1,-5 5 0,-3 2 0,-1 4-4,-2 0 1,-7 0 0,-3 0 0,-5-1 88,-3 1 1,-7-6 0,-6 7-1,0-4-263,1-1 0,-1 2 1,4-4-1,-1 0-694,4 0 0,6 0 681,-1-1 0,14 2 0,3 6 0</inkml:trace>
  <inkml:trace contextRef="#ctx0" brushRef="#br0" timeOffset="39">1713 12928 8420,'-1'11'330,"-3"-4"1,3 0 1774,-3-4-997,-2 4-643,4-1 1,-1-2-132,6-8 1,-1-2-1,1-6 1,-1 0-67,-2-4 1,1 0 0,2-4 0,2-1-161,1-3 1,-2 1 0,3-3 0,2 0-246,1 0 0,2 1 0,1 0 0,2 4-146,4 2 1,2 5 0,3-2-1,2 5-628,0 3 0,1 4 911,-4 8 0,5 3 0,1 4 0</inkml:trace>
  <inkml:trace contextRef="#ctx0" brushRef="#br0" timeOffset="40">2410 12780 8451,'-12'0'75,"1"-4"436,0 0 0,2-1 1,5 3 121,8-2 0,6 0 1,6 4-1,6 0-603,3 0 1,8 0-1,2 0 1,4 0-326,1 0 0,6 0 0,-1 0 0,4 0 161,3 0 1,0 0 0,1 0-1,-4 0-247,-6 0 0,-4 0 0,-6 0 0,-2 0-48,-5 0 0,-8-1 0,-5-2-959,-4-1 1032,-7 1 1,2-1-1,-8-1 356,-4-2 0,-2 1 0,-1-3 0,-1 2 53,1-2 0,0-5 0,-2-1 0,-1 1 158,-1 1 0,-2 0 0,3-1 1,-1-1 467,1 1 1,3 5 0,2 3 0,2-1-90,2 1 1,2 2 0,5-2-377,6 1 0,6 2 0,14 6 0,6 2-235,6 1 0,4 6 0,-1 4 1,-1 2-68,1 2 1,-5-2 0,-5 1 0,-9 1 137,-8 2 1,-8 1 0,-5 0 0,-8 0 146,-11-1 0,-12 5 0,-15 0 0,-4-2-273,-2-1 1,-1-1-1,5-1 76,-1-3 0,5 2 0,2-3 0</inkml:trace>
  <inkml:trace contextRef="#ctx0" brushRef="#br0" timeOffset="41">3598 12426 8280,'-4'11'0,"0"2"328,1 2 0,2 8 0,1 8 0,0 2 310,0 1 1,0 0-1,0 0 1,1-1-450,3-2 1,-1 0-1,4-4 1,1-3-390,-2-3 1,3-1 0,-5-5 0,0-2-99,1-4 298,-4 1 0,4-9 0,-5 4 0</inkml:trace>
  <inkml:trace contextRef="#ctx0" brushRef="#br0" timeOffset="42">3381 12414 8775,'0'-11'0,"0"-2"493,0-2 0,1 6 0,3-2 1,3 1 369,3 0 1,7-1 0,3 2 0,6 2-182,4-2 0,7 0 1,1 0-1,0 3-574,1 1 1,-3 0 0,2 2 0,-3-1-867,0 2 0,-2 2 0,-3 4 0,-2 3-3932,0 3 4690,-4 2 0,-1 4 0,-7 2 0</inkml:trace>
  <inkml:trace contextRef="#ctx0" brushRef="#br0" timeOffset="43">3872 12654 10184,'11'0'396,"1"0"0,-1 0 0,0 0-445,1 0 0,4-3 0,2-3 0,1 1-309,0 0 0,-5-2 0,1 2 42,-2-2 0,-3 0 0,-4-4 258,-6 4 0,-8-2 1,-9 5-1,-2 2 169,-5 0 0,1 7 0,-4 3 0,5 2 126,3 2 1,2 0-1,6 4 1,1 1-197,2 1 0,3 4 0,6-5 1,3 2-318,4 0 0,7-3 0,4 1 276,2 0 0,7-2 0,1-3 0</inkml:trace>
  <inkml:trace contextRef="#ctx0" brushRef="#br0" timeOffset="44">4203 12894 7996,'5'7'780,"-4"-2"0,4-7-665,-5-2 0,-4-2 0,1-5 0,0-1 3,2 1 0,-3-2 1,0-1-1,2-2-82,0-2 0,4 3 0,2-4 0,3 0-81,3 1 0,2-2 1,-1 4-1,1 2-8,-1 2 1,0 5-1,1 4 1,-1 1 29,1 2 0,-5 2 0,1 0 0,0 3 107,-2 2 0,3 0 0,-5 5 0,-2-1-59,-1 0 1,3 1 0,1-2 0,0-1-120,0-2 0,0-3 30,-1 4-568,3 0 301,4 3 666,-5-5 0,-2-1-241,-8-5 1,3-5 0,-3-2-23,3-3 1,1-2 0,1 1 107,3-1 0,-1 2 0,4 1 0,1 2 135,-2-2 1,4 4-1,-2 0-228,2 0 0,2 3 0,-1 0 0,0 4-196,1 6 0,-1-2 1,1 2-1,-1 1-518,1 1 1,-2 1-1,-1 1 627,-2-1 0,-4 1 0,2-1 0</inkml:trace>
  <inkml:trace contextRef="#ctx0" brushRef="#br0" timeOffset="45">3997 12894 8396,'12'12'-236,"-5"-5"1,1 0 116,1-2 1,1 0 0,1-3 654,1 2 1,-5-1 0,0-7-171,-2-4 1,-1 2 0,-4-2 0,0-1 10,0-1 1,0-1 0,0-1 0,0 1-88,0-1 0,0 0 1,0-2-1,1-1-132,3 1 0,-2-4 0,6 0 1,1-1-87,1 0 1,1 0-1,2-4 1,1 0-237,1 0 1,0 6 0,-3 1 0,-1 4 163,1 0 0,4 1 0,2 0 0</inkml:trace>
  <inkml:trace contextRef="#ctx0" brushRef="#br0" timeOffset="46">411 13716 8586,'-10'2'161,"1"0"265,2 2 0,4 5 0,-1-1 1,3 3 186,1 4 0,0 4 1,0 9-1,1 5-258,3 4 0,1 6 0,4-2 0,-3 1-404,-1-1 0,4-4 0,-2 0 0,0-4-545,1-2 0,-4-7 0,2 0 1,-1-5-677,-2-3 1,-2 1 1269,-1-2 0,-5-2 0,-2 3 0</inkml:trace>
  <inkml:trace contextRef="#ctx0" brushRef="#br0" timeOffset="47">183 13865 9829,'-4'-18'0,"0"2"806,2-1 1,-3 3 0,1-4 0,1 2-274,2 2 1,7-3 0,6 2 0,7 0-137,6-1 1,4 3 0,7-1-1,3 4-606,7 2 1,3 2 0,5-2 0,-4 4-1588,1 3 0,-4 2 1796,3 3 0,-3 3 0,-2 4 0</inkml:trace>
  <inkml:trace contextRef="#ctx0" brushRef="#br0" timeOffset="48">857 14105 8249,'-7'-5'200,"5"-3"174,4-2 0,6-1 0,7-1 1,3-1-618,0-2 0,6 2 0,-4-3 0,-1 1-170,-1 0 1,-3-1 0,-5 5 0,-2-1 170,-4 1 0,-4 1 1,-5 1-1,-7 3 257,-6 1 1,-4 1 0,-4 5-1,-2 3 313,-1 3 0,4 9 1,-2 4-1,3 4 313,1 3 0,7 3 0,4-2 0,7 1-410,4 3 0,3-3 0,6 0 0,8-2-717,9-5 1,4-1-1,6-6 1,1-2 485,-2-4 0,3-4 0,-8-5 0</inkml:trace>
  <inkml:trace contextRef="#ctx0" brushRef="#br0" timeOffset="49">1165 14219 8980,'0'11'1712,"0"-6"-1595,0-5 0,0-5 0,0-7 0,-1-2-5,-3-1 0,1-6 0,-3 2 0,0-2 5,-1-2 0,5-5 1,-2-1-1,3-2-261,1 1 0,1-1 0,3-3 0,3 1-450,4 3 0,5 3 594,3 8 0,8-3 0,2 5 0</inkml:trace>
  <inkml:trace contextRef="#ctx0" brushRef="#br0" timeOffset="50">1416 14208 8249,'-19'6'85,"0"-2"1,4-3 0,-3-1 0,2 0 382,2 0 1,5 0-1,2-1 1,1-2 102,0-1 1,3-5 0,-1 2-478,3-3 1,5-6 0,2 0 0,3-2-412,4-2 1,5-2 0,-2 0-1,1-1 15,-1 0 0,3 5 0,-4 3 0,1 2 31,0 2 1,-3 4 0,2 4 0,-2 1 214,-2 2 0,1 9 0,-1 4 0,0 5 166,1 6 0,-1-1 0,-1 3 0,-1-2 19,-1-1 0,0 3 1,3-4-1,-1-3 115,-2-1 1,-2-9-1,-3 3-164,0-2 0,1-7-220,-4-3 1,0-8-1,0-9 1,0 1-28,0-1 0,0-3 0,0 1 1,1-3 93,3-1 0,1 1 1,5 0-1,1 2 272,1 1 1,2 5 0,-2 0 0,-1 5 246,1 5 1,-1 4-1,0 4 1,1 5-45,-1 5 0,-3 3 0,-1 6 0,1 0-200,-2 0 0,5 0 0,-4 0 0,3-2-1564,2-2 1,-2 2 1361,-2-6 0,7 10 0,-3-1 0</inkml:trace>
  <inkml:trace contextRef="#ctx0" brushRef="#br0" timeOffset="51">2090 14162 8237,'-11'0'439,"-1"0"0,5 0 761,-1 0 0,3 0-584,1 0 0,10 0 0,13-1 0,6-2-578,5-1 0,2-1 0,10 3 0,1-2-85,1 1 0,2-2 0,0 1 0,-1 1-243,1-2 0,0 3 1,-2-2-1,-2 2-299,-4-2 0,-4 3 0,-3-3 0,-5 3-251,-2 1 0,-2 0 0,-3 0-916,-4 0 1756,-7 0 0,-3-5 0,-15-2 0,-3-4 0</inkml:trace>
  <inkml:trace contextRef="#ctx0" brushRef="#br0" timeOffset="52">2593 14036 8237,'-23'-1'141,"1"-3"0,3-2 950,4-1 1,3 1-639,5 2 0,4 3 0,11-3-413,7 3 0,7 1 0,4 1 0,6 3-257,5 4 1,-5-2 0,2 2-1,-2 1 21,-3 1 0,0 1 0,-5 1 1,0 0 245,-2 3 0,-12-2 0,-2 4 0,-6-2 68,-2 0 1,-10 5-1,-7-2 1,-5 1-279,-5 0 0,-4-5 0,5 3 0,0-2-1654,2 0 1814,7 0 0,-5-3 0,4-1 0</inkml:trace>
  <inkml:trace contextRef="#ctx0" brushRef="#br0" timeOffset="53">3049 13831 12307,'0'12'0,"2"4"724,1 3 1,0 2-1,3 2 1,1 1-570,-1 3 1,0-3 0,3 4 0,-2-2-503,-2 1 1,2 0 0,-3-4 0,-1-2-522,-2-2 1,-1-1 0,-1-5-1,-2-1-964,-1-1 1832,-5-3 0,-2-1 0,-7-2 0</inkml:trace>
  <inkml:trace contextRef="#ctx0" brushRef="#br0" timeOffset="54">2958 13911 8259,'0'-18'308,"0"3"0,5-2 0,3 1 0,3 0 590,4 4 0,1-5 0,5 8 0,5 0-562,1-1 1,4 1 0,3 2 0,0 3-539,1 3 1,-2 1 0,-2 0-1,-1 1-619,-2 3 1,-6 1 0,-4 4-1,-1-2-361,-3 2 0,-6 1 1,-1 2 1181,-2-1 0,-1 1 0,-9-1 0,-2 1 0</inkml:trace>
  <inkml:trace contextRef="#ctx0" brushRef="#br0" timeOffset="55">2981 14093 8099,'4'-7'417,"1"-1"0,1 1 138,3 0 1,2-3 0,3 2 0,4 0-515,4 0 1,-1-1 0,10 4 0,0 0-908,2 0 1,0 1-1,-1 4 1,-3 0 432,-1 0 1,-1 0 0,-6 0 0,0 0 432,-2 0 0,-4 0 0,3 0 0,-2 0 0,-2 0 0,-1 0 0,-2 0 0</inkml:trace>
  <inkml:trace contextRef="#ctx0" brushRef="#br0" timeOffset="56">3540 13979 8099,'-1'6'1079,"-3"-2"1,2-2-1,-6-2-567,-1 0 1,-1 3-1,-1 1 1,-1 0-512,1 1 0,3-2-351,1 4 1,3 0 0,-2 1-404,0 0 1,3-4 0,4 2-68,3-1 1,2 3-1,6-4 542,-1-2 1,-3 0 0,-1-2 617,2 0 1,1-4 312,2 0 1,-1-4-484,0 4 1,-3 2 0,0 6-757,1 3 0,-3 4 0,2 0 586,0 0 0,3 6 0,0 1 0</inkml:trace>
  <inkml:trace contextRef="#ctx0" brushRef="#br0" timeOffset="57">3872 14002 8163,'-12'0'0,"1"0"238,-1 0 0,-3 0 0,-1 0 0,-1 1 277,1 3 1,0-1 0,5 4 0,1 2-178,2 1 1,-1 2-1,6 0 1,1 2-216,5 2 1,3-1-1,6-4 1,0-1-584,4-2 0,-3 1 0,5-4 0,0 0-785,0 0 1245,1-1 0,-1 1 0,-2 1 0</inkml:trace>
  <inkml:trace contextRef="#ctx0" brushRef="#br0" timeOffset="58">4009 13865 8366,'-8'1'629,"2"3"0,1 4-154,2 2 0,2 6 0,1 3 0,0 3-297,0 1 1,0 0 0,0-1 0,1 1-585,3 0 0,-2 1 0,5 0 1,-1 0-319,1-2 1,-5-6-1,2 2 1,-3-1-38,-1-3 0,-1-5 761,-3-2 0,-2-6 0,-6-1 0,1-6 0,-1-4 0,5-1 0,1-2 0,0-1 141,4-1 1,1-2 0,1 3 0,1-1 359,3 1 1,2-2-1,7 0 1,1 2-199,1 2 1,5 4 0,-1 0 0,3 0-413,1-3 1,-2 5 0,0 1 0,-2 1-345,1 0 0,0 1 0,-1 3 0,-4 0 18,-2 0 0,-1 1 867,-1 3 1,-5-2 0,-2 6 37,-3 1 1,-4-3 0,-2 0-1,-1 1-196,1-1 0,-4 2 0,3 3-358,0 1 1,-1-2 0,5-1 0,-2-2-164,2 2 0,0 1 0,2 2 216,0-1 1,0-3-1,2-1 46,1 2 0,0-4 1,5 0-1,0-1-116,3 0 0,0 0 1,0-4-1,1 0-200,-1 0 1,1 0 0,-1 0-1,1-2 50,-1-1 1,0 0-1,0-5 1,-4 0 392,-3-3 0,1 0 0,-1-2 1,-2-1 376,0-1 1,-6 0 0,-1 4 0,-2-1 13,-1 1 0,1-1 1,0 1-1,-2-1-93,-1 1 0,-2 3 0,1 2-770,-1 1 1,5 1 0,-1 4-423,-1 0 0,3 0 0,-1 1-48,2 3 0,2-1 0,3 4 1,0 2 799,0 1 0,0 2 0,1-1 0,3 1 0,2-1 0,5 1 0,1-1 0</inkml:trace>
  <inkml:trace contextRef="#ctx0" brushRef="#br0" timeOffset="59">4488 14093 8122,'0'7'1381,"0"-2"1,0-7-1,0-1-1113,0-5 1,-3-2 0,-1-1 0,1-2-172,2-2 0,2 1 1,3-5-1,4-2-269,2 0 1,1-2-1,2 0 1,1 0-360,1 0 0,5 1 531,-1-1 0,8 0 0,2 0 0</inkml:trace>
  <inkml:trace contextRef="#ctx0" brushRef="#br0" timeOffset="60">4751 13340 7571,'8'-2'174,"-1"0"0,2-2 254,1 1 0,7 1 0,2-1 0,4-2-96,3-1 0,7-2 1,7-2-1,0 1-102,3 2 0,2-1 0,1-2 0,-1 1-166,1 1 0,-4 5 1,-2-4-1,0 2-119,-3 3 1,-8 0-1,-5 2-133,-4 0 0,-8 0-156,-5 0 1,-3 2 0,-12 1-307,-1 5 1,-1-2-1,-1 2 650,-1 1 0,1 1 0,0 1 0</inkml:trace>
  <inkml:trace contextRef="#ctx0" brushRef="#br0" timeOffset="61">5322 13203 8292,'-7'-12'79,"-1"1"0,4-1 1,-2 1 370,1-1 1,0 1 0,2 0 363,-1-1 1,2 6-528,6 2 0,-2 3 1,6 1-1,-1 1-87,0 3 0,3-2 0,-3 6 0,2 1-177,-1 1 0,-2-2 0,-3-1 0,1 2-271,-2 1 1,-2 2 0,-4-1-1,-3 2-244,-3 2 0,-7-1 492,-2 5 0,-3 0 0,0 4 0</inkml:trace>
  <inkml:trace contextRef="#ctx0" brushRef="#br0" timeOffset="62">4511 14676 8358,'8'-1'-529,"-2"-3"1069,-1-4 0,4 3 0,-2 0-35,-1 0 1,4 4 0,-2-4-1,2 1-427,1 0 0,4 0 0,2 4 1,1-1-176,2-3 1,2 3 0,0-4 0,1 1 82,0 0 1,0 0 0,0 3 0,0-2-81,-1 0 0,5-1 0,0 4 0,-2 0 28,-1 0 1,3 0 0,1 0 0,1 0-197,3 0 1,1 0 0,1 0 0,0 0-66,0 0 0,1 0 1,-4 0-1,-3 0-239,-5 0 1,-11 0 266,-1 0 0,-8-4 194,-3 0 1,-2-3 0,-5 2 119,-2-2 0,3 3 0,-2-2 22,-1 1 1,-1-3 0,0 3 0,1 0 45,1 0 0,1-2 0,-6 1 1,-1 1 338,-1 0 1,-2-2-1,3 2 1,-1 0 309,1-1 0,-2-1 1,0 2-1,2 0 11,2 0 1,0-3 0,1 4-739,-1 2 0,7 0 64,5 2 1,7 0 0,7 0 0,3 2-207,5 1 0,-2 0 0,7 3 1,-3 1-28,-1-1 1,0 0 0,0 3-1,-2-2 312,-2-2 1,-2 4-1,-6-2 1,-1 3-88,-2 2 0,-3-1 0,-5 2 0,-3 1-302,-4 1 1,-7 5-1,-13 1 1,-3 3 240,-3 2 0,-12 6 0,-2-3 0</inkml:trace>
  <inkml:trace contextRef="#ctx0" brushRef="#br1" timeOffset="63">14653 10873 24264,'-11'0'0,"-2"0"-699,-2 0 0,2 0 0,-2 0 639,2 0 0,2 0 60,-1 0 0,6 0 0,1 0 0</inkml:trace>
  <inkml:trace contextRef="#ctx0" brushRef="#br1" timeOffset="64">14322 10850 24681,'0'-8'-3999,"0"1"1,1 4 4623,3-1 1,2 3-1,6 1 1,-1-1-257,0-3 1,6 3 0,2-3 0,3 3-122,0 1 1,6-4 0,1 0-1,2 1-58,-1 2 0,1-3 1,3 1-1,-1 0-58,-2 2 1,2-3-1,-4 0 1,1 0-45,1-1 0,-1 4 0,4-4 1,2 1-101,2 0 0,1-3 1,6 3-1,-1 1 401,3 2 1,3 1-1,-1 0 1,4 0-443,3 0 0,1 0 1,2 0-1,2 0-27,3 0 0,-1 0 0,-3 1 1,0 2 7,1 1 1,-1-1 0,3-1-1,-1 0 21,-2 2 0,-2 0 0,-1-3 0,2 2-5,2 0 1,1 5 0,-29-5 0,0-1 0,-1 1 0,1-1 16,-1 1 1,2-1-1,0 1 1,0-1-1,1 0 1,0-1-1,-1 1 1,0 1-10,30 3 1,-5-3 0,-1 1-1,-1-3 93,0-1 0,-5 0 0,-3 0 1,0 0 23,0 0 0,4-1 0,7-2 0,1-1-37,-2 2 0,1 1 0,1 1 0,-28 0 0,0 0-8,2 0 1,1 0 0,-1-1 0,0 2 0,1-1 0,0 1 0,-1 0 0,0 0-26,-1 1 1,1 0 0,-1 1 0,0-1 0,0 0 0,-1-1 0,0 1 0,-1 1 41,29 3 0,-3-3 0,-1 1 0,1-2 54,-1 2 0,-4-2 0,0 5 0,3-1-32,4 0 0,2-2 0,-29 0 0,0 0 0,-1 0 0,1 0-27,0-1 1,0 0 0,30 7-1,-31-7 1,1 0 0,-1 1 0,0 0 17,32 4 0,-7-6 0,-7 2 1,-5-3-23,-3-1 0,-4 0 0,-7 0 1,-6 0-103,-5 0 0,1 0 0,-5 0 1,1-1-146,-1-3 1,3 3-1,-2-3 1,0 1-69,4 0 0,4 1 0,3-1 0,0 1 119,0 2 1,0 0-1,-3 0 1,0 0 41,-3 0 0,0 0 0,-7 0 0,-1 0 29,-1 0 0,-2 0 58,0 0 0,-3 0-15,0 0 0,-5-3-378,5-1 1,0 0 420,3 4 0,0 0 0,1 0 0,-1 0 15,1 0 1,-1 0 0,1 0 0,-1 0-10,0 0 1,1 0 0,-1-1-61,1-3 0,-1 3 0,1-3-48,-1 3 1,0 1 133,1 0 1,-6 1-6,-2 3 0,-2-3 1,1 4 68,1 0 0,0 1 1,-4 6-320,0-1 1,0 1 0,0-1 0,0 0-79,0 1 0,-2 3 0,0 2 0,-2 0-28,1 4 1,-2 2-1,2 3 1,0 6 77,2 5 0,-3-1 0,0 6 0,2 0 97,0-1 0,2 3 0,0-2 0,0 1-137,0-1 0,0-1 1,0-4-1,0 1-75,0-2 0,0 0 0,-1-2 0,-1 0 134,-2 1 0,0-1 1,4 0-1,0 1 57,0-1 0,0 0 0,1 0 0,3 2-56,4 2 1,2-4 0,1 2-1,1-5 235,-1 1 0,-5 1 1,-2 0-1,-3-1-170,-1-2 1,-1-4-1,-3 2 1,-3 0-74,-3 2 0,-2-2 0,1-1 0,1-3 223,2-1 0,-1-1 1,4 1-1,0 0-26,0 0 1,1-2 0,4 0-1,0-2 145,0 1-99,0-3 0,0 4 0,0-3 0</inkml:trace>
  <inkml:trace contextRef="#ctx0" brushRef="#br1" timeOffset="65">20261 13157 16731,'-7'11'-2536,"-2"1"0,4-1 2137,-1 1 0,3-1 0,-2 0 0,2 1 166,-1-1 1,-1-1-1,2-1 1,-2-1 290,-1 1 0,-2-3 0,-3 0 0,-1 1 165,1-1 0,-4-3 1,-2 2-1,1-1-83,-1-1 1,-3 1 0,1-4 0,-3 1 56,-1 3 0,2-3 1,0 5-1,2-3-69,-1 1 0,-1 4 0,-2-3 0,0 0 9,0 0 1,0 3 0,-1-5 0,-1 0-544,-2-2 0,-5-1 0,2 0 0,-4 0 597,-4 0 1,-3-1-1,-3-2 1,0 0 0,3 0 1,-1 1 0,-5-1-1,-2-1-178,0 2 0,3 0 0,6 4 0,-1 0-253,0 2 1,5 5 0,-2-1 0,2 0-23,2 0 1,-2 2 0,-2-3 0,-2 0 192,-1 1 1,-3-6-1,2 2 1,-3-3 45,0-1 1,-6 0 0,-1 0-1,0 0 29,2 0 0,0 0 0,-1 0 0,0 0-96,0 0 1,6 0-1,4 0 1,0 0 15,1 0 1,-1 0 0,-2 0 0,1 0 63,-1 0 0,-1 0 1,-5 0-1,-1 0 29,-4 0 1,1-3 0,7-1-1,1 0 89,-1-1 0,-2 2 0,1-3 0,2 1-53,1 2 1,3 2 0,-1 0 0,1-2-72,0-1 0,-2 1 0,3 3 0,-1 0 49,-6 0 0,0-4 0,-7 0 0,1 2 43,1 0 0,-5-2 1,2 1-1,-2-1 50,1-1 0,3 3 0,0-1 1,3 1-67,3 2 1,7 0 0,2 0 0,2 0-73,2 0 1,-2 0 0,0 0-1,-2 0-53,1 0 1,0-1 0,-1-1 0,-5-2 74,-5 1 1,-1 2 0,-3 1 0,1 0-21,3 0 0,0 0 0,0 0 1,0 0 44,3 0 1,5 0 0,5 0-1,0 0 46,-3 0 1,6-4 0,-2 0 0,2 2 44,3 1 0,-4-1 0,2 0 0,-2-2-66,-1 1 0,-4 2 0,-1 1 1,-1 0-52,1 0 0,1 0 1,4 0-1,1 0-78,2 0 1,2 0 0,4 0 0,-1 0-61,5 0 1,-2 0-1,4 0 1,-3 0 104,-1 0 1,-1 0 0,-1 0 0,-3 0 20,-1 0 1,-2 0-1,-2 0 1,2 0 31,0 0 0,5 0 0,-4 0 0,2-1 5,3-3 1,1 3 0,2-3 0,3 3 14,4 1 1,1 0 0,0 0 0,-1-2 12,1-1 1,1 1-1,1-1 13,-4 1 0,8-1 0,-4-1 0,2 0-24,0-1 0,-2 4 1,2-5-1,1 3-15,2-1 1,3-5-1,-2 0-133,1-5 1,1 4 0,4-4-1,0 0-14,0 1 1,0-4 0,0-2 0,0-3 2,0-1 1,0-3-1,0-4 1,0-1-22,0-5 1,-4-6 0,0-1 0,2-5-36,0-5 0,6-3 1,1-3-1,2 0 57,1-2 1,-4 28-1,-1 1 1,3-30 0,-1 0 28,-2-1 1,-2-1 0,-1 3 0,0 0 119,0-1 0,-5 3 0,-3-2 0,-2 3 131,-1 1 1,-1-1 0,2-3 0,3-3 27,3 1 0,2 1 0,4 5 0,2 1 36,3 2 1,3 5-1,2 8 1,-2 7-127,-3 6 0,4 5 1,-5 3-1,2 2-36,-1 2 1,-3 1-1,2 3-88,-1 1 0,1 3 1,-3 0-1,5 0-58,2-3 0,0 0 0,0-2-1,2-2 0,-3 2 1,5-2-1,-5 2-87,-6 2 0,-1 0 0,-2-1-236,0 1 0,-2 4-365,-1 4 1,-4 8 858,-4 6 0,-6 11 0,0 7 0</inkml:trace>
  <inkml:trace contextRef="#ctx0" brushRef="#br1" timeOffset="66">18879 12118 24421,'11'-4'0,"-1"-1"-1217,-2-2 0,2 1 1,-4-3-1,2 3 687,0 1 1,-5-3 0,5 3 554,1-1 0,-3-1 0,2 0 1,-1 2-22,0 0 0,3 3 383,-2-2 1,-2 3-1,0 0-141,-1-3 0,-2 3-7,-7-3 0,-2 4 1,-7 3-1,-1 2-274,-1 1 1,-4-2 0,2 3 0,0 1 220,-4-2 0,1 5 0,0-4 0,1 3 50,-2 2 0,0-1 1,-2 1-1,0-1-112,0 0 0,0 5 0,-1 0 1,-2 1-53,-5-1 0,-1 4 0,1-2 0,2 1-219,1 0 0,-3 0 0,5 4 0,0 0 27,2 0 0,5-4 1,0 0-1,0 0-198,1-1 1,-3 3-1,2-3 1,-2 1 177,2 0 0,-5 0 1,4 3-1,-1-2 10,0-1 1,3-1 0,0 2 0,2-1 25,2 1 1,1-2 0,2 1 0,-1 2-78,1 0 1,3-2-1,2 0 1,1 1-203,2 2 0,2 1 0,2 0 1,2-2 117,1-2 1,3 3 0,-2-3 0,1 3 14,-1 0 1,2 0 0,-2-2-1,0-1-22,0 2 0,-1 0 0,-4 2 0,0 0-49,0 0 1,4 0 0,0-1 0,0 2 139,1 3 1,-3-3 0,5 3-1,-1-2 1138,0 2 0,2-2 0,3 4 0,-1-1-960,-2-2 1,2-2 0,-3 0 0,-1 1 97,-2 2 0,-3 3 1,-1-3-1,-1-1-90,-3-2 0,-2 2 1,-7 2-1,-2 0 145,-4 0 0,-3-1 0,-1-4 0,0-1 55,1 1 0,3 0 0,-1 1 0,0 2-19,-1 0 1,-2 2 0,0-3-1,0 3-33,0 2 1,-1-5 0,-1 2-1,-3-2 59,-1 2 1,-2-3 0,-3 2-1,-2-1 41,-2-3 1,2 2 0,-5 2-1,2 0 91,2 0 1,1-3 0,1-3 0,-3 0 44,-4 4 1,-1-2-1,-2 2 1,1-4-217,-3 1 1,-3 0 0,1 2 0,-3 0-70,0 0 1,0-4 0,4-1 0,-3-1 88,-1 1 1,2 0 0,-2 2-1,0-1 11,0 2 0,1-4 1,-4 2-1,-3 2-22,4 0 1,-3-2 0,4 0 0,-5 2-31,-2 0 0,2 2 0,0 0 0,5-2-77,2-2 1,1 3 0,6-4-1,3 1-23,7 0 1,1-4-1,5 3 1,0-2-159,0-2 1,7 3 0,6-2 0,3-1-247,5-1 0,-2-2 1,5 1-1,1-1-487,2 0 0,1-3 1,0 0-1,1 0-151,3 3 1,-3 0-1,5 0 1,-1 1 673,2-1 0,3 6 0,2 1 0</inkml:trace>
  <inkml:trace contextRef="#ctx0" brushRef="#br1" timeOffset="67">19016 13043 24451,'-8'0'-63,"1"0"0,3 0-556,-4 0 0,2 5 1,-2 2-1,4 3-119,3 2 0,1 3 1,0 2-1,0 0 463,0 4 0,5 0 0,3 2 0,2 0 270,1 0 1,-3 0 0,0-1-1,0 1 98,3 0 1,-1 0-1,-1 0 1,-2 0-86,2 0 0,1-1 1,2 1-1,-1-1-366,1-3 1,0 5 0,2-4 0,3 1 15,0 0 0,6-1 1,5 1-1,1-4 207,3 0 0,-4 2 0,0-4 1,-1-1 417,-1-1 1,0-3-1,-6-1 1,-2-1-42,-2 0 1,1 3 0,-2 0 0,4 0-109,3 1 0,0 3 0,1 0 1,1 1-23,3 0 0,2-2 1,5 4-1,2-1 47,2 1 1,-2 0 0,2 2 0,-3-1-37,-1 2 1,1 0 0,-2 2 0,-2 0-62,0 0 1,-2 3 0,3 1-1,-2-2 33,2 0 1,-3 2 0,2 3 0,0 0-84,2 1 0,-4-5 1,-2 3-1,-3 1-83,-1-1 0,-5-4 1,-3 3-1,-1-1 12,1-1 1,-2 1-1,2-4 1,-2-2 38,-2-2 1,2 3 0,1-3-1,1 4-34,-1 4 0,-1-3 0,-2 2 0,-1 0-63,-2 0 1,2 0 0,-3 4 0,0 1-119,1-2 0,-6 3 0,2-6 0,-3 0-5,-1-2 0,0-3 0,0 0 1,0-4-66,0 0 1,4-2 0,0-4-1,0 1-601,1-1 0,-4 1 858,3-1 1,2 6-1,1 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19:00:43.016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7572 9125 25128,'8'0'174,"-1"0"1,1 0 0,3 0-1,1 0-169,-1 0 0,1 0 0,-1 0 0,2 0-15,2 0 0,3 0 0,5 0 0,-1 0 30,1 0 0,1 0 0,3 0 1,2 0 71,0 0 1,4-4 0,-2 1 0,2 0 8,1 2 0,4 0 0,0-2 0,-1-1-23,-2 2 1,4 0-1,-1 1 1,0-1-45,1-2 1,-3 0-1,3 4 1,-1 0-52,0 0 0,6 0 1,0 0-1,1 0 2,0 0 1,-6 0-1,2 0 1,-2 0 33,-2 0 1,-2 0 0,0 0 0,-1 0 105,0 0 0,2-4 0,0 0 0,4 1-73,0-2 0,2 3 1,3-2-1,-1 2-41,2-2 1,-7 3 0,7-3 0,-2 3-36,1 1 1,2 0 0,1 0 0,1 0-33,0 0 1,-3 0 0,0 0 0,1-2 79,3-1 1,-3 1 0,2-1 0,-2 0 25,-1-1 1,4 3 0,4-3 0,2 3-25,1 1 0,0-4 0,1 0 0,3 2-35,4 0 1,-32 2 0,0 0 0,31 0 0,-1 0-30,-1 0 0,-3 0 0,5 0 1,-2 0 25,-2 0 1,-6 0-1,1 0 1,2-1 77,3-3 0,1 3 0,-4-4 1,0 1 4,0 0 1,1-1-1,1 3 1,-1-2-41,-2 1 0,-3 2 0,2 1 1,-1 0-27,5 0 0,-6 0 0,4 0 0,-1 0 7,0 0 1,2 0 0,2 0 0,1 0-27,-2 0 0,1 4 0,0 1 1,2 0 0,1 0 1,-7-1 0,-1-4-1,-6 1 23,-5 3 0,2-3 1,0 3-1,-4-3 5,-2-1 1,1 0 0,5 0 0,-1 0 26,1 0 0,-2 0 1,1 0-1,-1 0-2,3 0 1,5 0 0,-2 0 0,-1 0-8,2 0 1,-4 0 0,2 0 0,-3 0 19,-4 0 0,1 2 1,-5 0-1,-1 2 20,-1-1 0,-2-2 0,0-1 0,-1-1 50,-3-3 0,3 3 1,-2-5-1,2 3-68,1-1 1,2 0-1,1 4 1,2 0-96,1 0 0,1 0 1,2 1-1,-2 2-41,-2 1 1,4 1 0,-1-3 0,1 2 24,-1-1 0,-2 2 0,-6-1 0,0-2 35,0-1 0,4-1 0,0 0 1,-1 0 27,-1 0 0,2 0 0,1 0 1,1 0 24,-1 0 1,4 0-1,-1 0 1,2 0 7,2 0 0,4 0 1,0 0-1,1 2-22,0 1 0,-2-1 0,-3 1 0,0-1-44,-1-2 1,-4 1 0,-3 2 0,-2 0 23,-2 0 0,0-2 0,-1-1 1,-1 0 30,-2 0 0,1 0 0,3 0 0,0 0-63,0 0 1,1 1 0,0 2 0,2 2 7,1 1 1,5-2 0,-2 4 0,1-1 4,0 0 1,-2 2 0,3-4-1,-2 0 39,-2 0 0,-4 0 1,-5-3-1,1 2-39,-2-1 1,2-2-1,-4-1 1,-2 0 63,0 0 1,-3 0 0,1 0 0,0 0-32,0 0 1,0 0 0,1 0 0,3 0-3,3 0 0,-1 4 0,0 0 0,1-2-75,-1 0 1,1-1 0,3 1 0,-1 2-24,-2-1 1,1 2-1,3-1 1,0-2 11,1-1 1,-2-1-1,-2 2 1,-1 0 50,-3 2 1,5 0-1,-3-4 1,1 0 27,-4 0 0,0 0 0,-1 0 0,3 0 46,1 0 0,-2 0 0,2 0 0,0 0 4,0 0 1,-2 0 0,2 0-1,0 0-83,0 0 0,-3 1 0,0 2 0,0 0 88,1 0 1,-7-2 0,3-1 0,-3 0-58,-2 0 0,2 0 1,-5 0-1,-1 0 72,-1 0 0,2 0 1,0 0-132,-1 0 73,-6 0-264,-3 0 1,-20 5-1,-4 2 1</inkml:trace>
  <inkml:trace contextRef="#ctx0" brushRef="#br0" timeOffset="1">19838 9114 29593,'-6'-5'-7995,"-1"4"7455,4-3 1,1 1-2233,-2-1 2478,3 3-446,1-4 0,1 5 1326,3 0 0,-1 0 1,4 0-245,2 0 1,-2 0-1,0 0 1,2 0-283,1 0 1,6 0-1,-1 0 1,0 0 322,1 0 0,2 0 1,5 0-1,0-1-131,0-3 1,5 3 0,2-3 0,3 3 302,1 1 0,2 0 0,2 0 1,3 0-179,-1 0 1,8 0-1,-1 0 1,3 0 322,1 0 0,-2 0 0,-3 0 0,0 1-680,-1 3 0,5-3 0,-1 3 1,-1-3 36,-1-1 1,3 0-1,1 0 1,1 0-4,2 0 0,3 0 0,3 0 0,2 0-22,2 0 0,-30 0 1,0 0-1,2 0 0,0 0 1,0 0-1,-1 0 5,0 0 0,0 0 1,0 0-1,-1 0 1,1 0-1,0 0 1,0 0-1,-1 0 25,1 0 1,-1 0 0,28 0-1,-9 0 1,1 0 46,-2 0 1,2 0 0,-5 0 0,-4 0 2,-2 0 0,-6 4 0,2 0 0,-2-2-19,-2-1 0,-4-1 0,-9 0 0,-3 0-313,-4 0 1,-3 2-1219,-5 2 1,-8 2 1152,-11 5 1,-9 1 0,-8-1-1</inkml:trace>
  <inkml:trace contextRef="#ctx0" brushRef="#br0" timeOffset="2">4443 10359 27776,'0'-8'-9123,"0"0"7558,0 0 1,1 1 1513,3 0 1,-3-1 0,4-3 0</inkml:trace>
  <inkml:trace contextRef="#ctx0" brushRef="#br0" timeOffset="3">4420 10267 14671,'-12'-11'0,"1"1"-553,0 2 0,-1-2 0,1 2 0,-1 0 765,1 0 0,0-1 0,-2 5 0,-2 2 393,-4 0 1,-3 2-1,-1 0 1</inkml:trace>
  <inkml:trace contextRef="#ctx0" brushRef="#br0" timeOffset="4">4032 10290 26625,'0'-7'-9831,"-2"0"3293,-2 2 6161,3 1 1,-3 1 454,8-1 1,-1 0-1,4 4 661,2 0 0,3-4 1,2 0-1,2 2-256,2 1 1,1-1 0,4 0 0,1-2-71,3 1 0,7 1 0,8-1 0,3-1-331,5 2 1,7-3 0,-25 2 0,2 1-1,1-1 1,1 1 274,2-1 0,0 1 1,2-2-1,0 0 1,2 1-1,0 1 0,2-1 1,1 1 7,1-1 0,2 1 0,0-2 1,0 0-1,2 1 0,0 1 1,0 0-1,-1-1-87,1 0 0,0 1 0,2-1 0,-1 1 0,1 1 0,0-1 0,0 0 0,-1-1-27,-2 0 0,0 0 1,-2 1-1,0 0 0,-1-1 1,-1-1-1,1 0 1,-1 0-263,1 1 0,0 0 1,-3-2-1,0 1 1,-1 1-1,0 1 1,-1-1-1,-1-1 22,0 0 0,0-1 0,1 2 0,-1 0 0,1 0 0,1 0 0,0-1 1,0 1-1,-1 0 1,0 0 0,-2 1 0,-1 0-1,0-1 1,1 0 0,-1 0 0,1 1-13,0 0 1,1 1-1,-2-1 1,0-1 0,-1 1-1,1 0 1,-1 1 0,0 0-3,1 0 1,-1 1 0,0-1-1,-1 2 1,1-1 0,1 0-1,-2 0 1,1 0-2,-1 0 1,-1 0-1,30 0 1,-4 0-1,-3 0 30,-1 0 0,-5-2 0,-2 0 1,-3-2 34,-2 1 1,1-2 0,-1 1 0,-4 1 13,-2-2 0,-4 2 0,-1-3 0,1-1-30,-1 1 1,-5 3 0,-1-2 0,-1 2-44,-1-1 0,1 0 0,-4 4 0,-2 0-813,-2 0 811,-7 0 0</inkml:trace>
  <inkml:trace contextRef="#ctx0" brushRef="#br0" timeOffset="5">6887 13796 10013,'-8'-3'-1107,"1"-1"1166,4-5 0,-3 4 0,3-4 208,-1 1 1,1 5 159,3-5 1,0 0 112,0-3 0,0 3-95,0 1 0,0 3 375,0-4-480,0 6 0,3-2-65,1 8 1,5 2-1,-3 5-156,1 1 0,-2-1 0,-4 2 0,2 1-6,0 1 1,1 2 0,-4-3-1,0 1-132,0-1 0,0 2 1,0 1-1,0-1-63,0 1 1,0 2 0,-1-4 0,-2-1-105,0-1 0,-1-2 0,4 1-54,0-1 0,-1-1 0,-2-1-104,-1-1 50,0-6 587,4 3-156,0-5-161,0-5 0,0 3 0,2-5 15,1 2 0,0 1 1,5 4 50,0 0 1,-1-3 0,0-1-2,2 1 1,1 2 0,2 1-1,-1-1-81,1-3 0,-1 3 0,2-3 0,1 3-69,1 1 0,5 0 1,-1 0-1,3 0-8,1 0 0,3 0 0,2 0 1,0 0 113,0 0 0,-1 0 0,-4 0 0,0 0 43,-1 0 0,0 0 0,-2-2 0,-2 0 51,-2-2 1,5 0-1,-3 4 1,-1 0-216,-1 0 0,0 0 0,1 0 1,-1 0-27,1 0 0,-1 0 1,-2 0-1,1 0 77,-1 0 0,-1 0 0,-2 0 0,1 0-28,-1 0 1,-3 0 369,-1 0 1,-3 0 67,4 0 0,-6-1-110,2-3 0,1 2-81,-1-6 0,0 4 0,-3-2 277,3 1 0,-3-4-119,3 1 0,-3-2 0,-2-1 14,-3-1 0,3 1 0,-3-1-167,3 1 1,1 0-1,0-1 1,0 1 14,0-1 0,0 3 0,0-1-5,0-2 0,0-2 0,0 2 0,-1 1 73,-3-1 0,2 1 0,-1-1-9,1 1 0,2 0-195,0-1 0,0 5-1080,0-1 253,0 5-268,0-2 247,5 5 758,-3 0 0,3 2 132,-5 1 1,4 4-50,-1 4 0,1 1 1,-2-2-1,0-1-10,2-2 0,0 1 0,-4 3 1,0 1-1,0-1 1,3 1 0,1-1 0,-1 2-8,-2 2 1,-1-2 0,0 2 0,1-2-5,3-2 0,-3 4 0,3 0 0,-2-1-161,-2-1 0,3-2 0,1 1-38,-1-1 0,2 1 51,-1-1 1,-1-3 35,-3-1 0,0-3-8,0 4 13,0-6 1,-1 3-107,-3-5 204,3 0 0,-9 0 48,2 0 1,2 0 8,-2 0 1,1 0-1,-5 0-30,1 0 0,-1 0 1,1 0-54,0 0 0,-1 2 1,1 0-1,-2 2-28,-2-1 0,1-2 1,-5-1-1,0 0-2,1 0 0,-7 1 0,2 2 0,-3 0-13,-2 0 0,-1 0 0,-4-1 0,2 2 9,0-2 1,1 3-1,-6 1 1,1-1 74,0 0 1,0 0-1,8-3 1,2 2 53,1-1 0,1-1 1,1 1-1,3 1 209,4-2 0,2-1 0,1-1-62,-4 0 0,4 0 1,-4 0-194,4 0 0,0 0 0,1 0-85,0 0 1,3 0-84,0 0 167,1 0 1,-1 0 98,0 0 1,6-1 0,-3-1 269,0-2 0,3-1-93,-1 1 1,1 1-23,2-4 1,0-1-161,0-3 0,0-1 1,0 1-1,0-1-5,0 1 0,0-2 0,0-1 1,0-2-12,0-2 0,0 3 0,0-3 0,0 0 7,0 1 0,0 3 1,0-2-1,0 2-21,0-1 1,0 6-1,0-2-401,0 1-3331,0 0 3661,0 3 0,11 12 1,1 8-1</inkml:trace>
  <inkml:trace contextRef="#ctx0" brushRef="#br1" timeOffset="6">8668 13876 8343,'0'-11'-28,"0"0"0,-3-1 369,-1 1 0,0-1 1,4 1 214,0-1 0,1 5 24,3-1 1,2 6-247,6-2 1,-6 4 0,-2 4-1,-3 3 36,-1 3 1,4 2 0,0-1 0,-2 2-169,0 2 1,-2-2-1,0 3 1,0 0-48,0-1 1,1 0 0,2-2-1,0 1-162,0 1 1,-2 0-1,0-3 1,2-1-105,1 0 1,0-3-1,-4 0 1,0 1-52,0 1 0,0-3 1,0 1-18,0 1 0,0-3-181,0 2 108,0-6 134,0 3 114,0-5 0,5-3-35,2-1 0,0 0 1,0 4-1,1-1-50,-2-3 0,4 3 0,-2-3 0,2 3-25,1 1 1,2 0 0,1-2-1,3 0-65,0-2 0,1 0 1,2 4-1,1 0 7,3 0 0,-1 0 0,5 0 0,-2 0-23,1 0 0,5 0 0,-2 0 0,3 0-22,1 0 0,2 0 1,1 1-1,2 2 1,2 1 0,-5 1 1,4-3-1,-1 3-7,3 2 1,-1-5 0,-1 3 0,0-1 111,-4 0 1,-4 0 0,-3-4 0,-1 0 121,-2 0 1,-2 0 0,-3 0-1,0 0 52,-2 0 1,3-4 0,6 0-1,0 0-97,0-1 0,4 4 1,-2-3-1,5 2-26,3-2 1,-4 3-1,1-3 1,-3 3 27,0 1 0,-3 0 0,0-2 0,-2 0 96,-5-2 1,-1 0 0,-6 3 0,-1-2 378,-1-1 0,-2-1 0,1 3-89,-1-2 0,1-4 1,-2 3-1,-1 0-33,-2 0 1,1 0 0,3 3-247,1-2 0,-1 0 0,1 3 0,-1-2-238,0-1 0,1 1 1,-1 3 101,1 0 1,-5-4 0,0-1 380,-2-2 1,-1 4 32,-4-5 1,0 4 31,0-4 1,0 5 112,0-5 0,0 0 1,0-3 214,0 0 0,0-1 0,0 1-199,0-1 0,0 1 0,0 0 1,0-1-162,0 1 1,0-1 0,0 1-1,0-2-80,0-2 1,0 2 0,0-2-1,0 2 9,0 2 1,0-1 0,0 1-35,0 0 1,0-1-106,0 1-539,0-1-246,0 6 0,0 2 33,0 8 1,0-1-120,0 4 0,0-3 269,0 4 0,1-6 84,3 2 0,-3-2-23,3 2 1,-3-1 397,-1 4 0,5 1 0,1 3 0</inkml:trace>
  <inkml:trace contextRef="#ctx0" brushRef="#br1" timeOffset="7">11010 13077 8326,'0'-12'-523,"-4"1"0,0 0 1064,2-1 1,0 1 0,2-1-74,0 1 0,4 0 0,1-1 0,2 2-75,1 2 1,4-2 0,2 3-134,1-4 0,2 5 1,-2 1-1,3 1 8,-1 0 0,5 1 1,-3 1-1,2 0-75,2-2 0,-4 0 1,-1 4-1,0 0 15,0 0 1,-4 1 0,1 2-80,-3 1 0,-5 5 0,-3-2-91,-3 3 0,-1 2 0,0-1 0,-1 1-47,-3-1 0,1 1 0,-4 0 0,-1 2 30,2 1 0,-4 2 0,2-3 1,-2 2-31,-2 2 0,1-3 1,0 3-1,-1-1 113,1-3 0,-5 2 1,1-1-1,1-1-27,2-1 1,0-2 0,1 1 0,-1-1-42,1 1 0,3-1 0,1-1 0,-1-1 23,2-1 1,1-4-1,5 3 60,0 2 0,0-3-71,0 2 0,3-4-158,1 3 1,4-3 0,-3 3-450,1-2 1,-2 3 0,2 0-414,0 2 1,1-2-1,-2-1 1,0 2-4,0 2 0,4 0 1,-2 0 427,-1 1 1,-1-1-1,-5 1 1,0-1 546,0 0 0,0 1 0,0-1 0</inkml:trace>
  <inkml:trace contextRef="#ctx0" brushRef="#br1" timeOffset="8">11192 13796 8771,'-10'-7'507,"3"-1"1,-2 1 0,5-5 573,1 1 1,2-1 0,2 2-1082,3 3 0,3 1 0,4 6 0</inkml:trace>
  <inkml:trace contextRef="#ctx0" brushRef="#br0" timeOffset="9">17246 16389 24629,'-7'0'-1273,"2"-5"1,6 4 0,2-4 517,1-1 0,5 5 1476,-2-3 0,3 3-280,2 1 1,-1 0 0,1 0-252,-1 0 1,0 0-1,1 0 1,-1 0-120,1 0 0,3 0 0,1 0 0,2 0-80,3 0 1,0 0 0,2 0-1,0 0-46,0 0 1,-1 0 0,1 0-1,-1 0 225,-3 0 1,1 0 0,-3 0-1,0 0 114,4 0 1,-3 0-1,1 0 1,1 0-235,1 0 1,4 0 0,0 0 0,2 0-84,-2 0 1,4 0 0,2 0 0,2 0-13,1 0 0,-1 0 0,-1 0 1,-3-1 59,-1-3 1,2 3 0,-3-4 0,-2 1-7,-1 0 1,0 0 0,2 3-1,0-2 18,0 0 1,-1-1 0,1 4 0,1-1 6,3-3 0,-4 2 0,3-1 1,-1 1-4,-2 2 0,2-3 0,0-1 0,0 1-7,-1 2 0,0 0 0,-4-2 0,0-1 1,0 2 0,3 1 1,1 1-1,-2 0-25,-1 0 0,1 0 0,0 0 0,2 0-29,-2 0 0,-1 0 1,-1 0-1,-2 0 26,-1 0 1,1-4-1,-3 0 1,0 1-2,-3 2 0,1 0 0,1-2 0,1 0-32,2 0 1,-2 0 0,1 1 0,1-2 25,2 2 0,4 0 0,1 2 0,0 0-47,0 0 0,-1 0 0,3 0 0,0 0-15,0 0 1,-3 0-1,0 0 1,-1 0 58,-3 0 0,1-1 0,0-1 0,-1-2 14,-3 1 0,2 2 1,-2 1-1,3-1-45,1-3 1,0 3 0,1-3-1,1 2 8,2 2 1,3-3-1,-3-1 1,-2 1 38,-1 2 0,-1 1 0,1-1 0,2-2-56,0-1 1,-3 1 0,-4 3 0,1 0 65,2 0 0,0 0 0,-2-2 0,-1 0-34,1-2 0,2 0 0,2 4 0,1 0 57,2 0 1,0 0 0,-3 0 0,0 0 121,-1 0 0,5-1 1,-8-2-1,-1 0-174,-1 0 1,-3 2-1,-4 0 0,1-2 12,-1-1 1,1 0 0,-1 3 0,2-1-9,2-2 1,-2-1 0,2 2 0,-1-1-35,1 2 1,-1 1 0,4 1 0,-2-2-55,-2-2 0,3 3 1,-2-3-1,-1 3 36,-1 1 1,-2-1-261,0-3 1,-3 3-346,0-3-50,-6 3 0,2 1 174,-8 0 693,3 0-113,-4 0 1,4 0 372,-3 0-140,2 0 496,-3 0-475,5 0 0,-5 0-94,-2 0 1,0 0-1,0 0-257,-2 0 1,-1 0-1,-2 0 1,1 0-22,-1 0 1,0 0 0,-2 0-1,-3 1-89,0 3 0,-2-3 1,-4 3-1,0-2 77,0 2 0,-4-3 0,-1 5 0,0-3 64,1 1 0,-5 1 0,3-2 1,-2 2-6,1 1 1,1-3 0,-3 2 0,1-1 17,0-1 1,3 2 0,1-2 0,3 1 36,1-2 1,-2 0 0,1-2 0,2 1 0,1 3 0,-1-3 0,-2 3 0,0-3 51,1-1 0,-6 0 0,6 0 0,-1 0 7,0 0 0,0 0 1,-2 0-1,-1 0-62,2 0 1,1 0 0,1 0-1,0 1-10,0 3 1,2-3-1,1 3 1,1-3 16,-2-1 0,0 0 0,-2 0 1,1 0 45,3 0 1,-2 0 0,2 0 0,-3 0 9,-1 0 0,0 0 0,1 0 0,-1 0-12,0 0 1,-4 0 0,1 0-1,0 0-44,2 0 0,0 0 0,-1 0 0,-2 0-87,2 0 1,0 0 0,3 0-1,-1 0-25,0 0 1,-4 4-1,1 0 1,0-1 29,2-2 1,0 3 0,-3 0-1,-3-2 46,-3-1 0,2 3 0,1 0 0,-2-2 28,-1 0 1,-1 2 0,0-1 0,-1 0 41,1-2 0,4-1 0,-1 1 0,0 2 19,-2 1 1,2 0-1,2-4 1,0 0 23,0 0 1,-1 0-1,-1 0 1,1 0-86,3 0 1,-4 3 0,3 1 0,-1-1 15,-3-2 0,4-1 1,0 0-1,2 0 26,-1 0 1,0 0 0,5 0 0,-1 0 120,0 0 1,4 0-1,0 0 1,0 0 72,1 0 0,0 0 0,4 0 0,-1 0-134,1 0 1,-2-4 0,-1 0-1,1 2-19,-1 1 1,-2-3-1,4 0 1,1 0-65,1-1 0,2 4 0,-1-3 0,1 1-1,0 0 1,3 1 0,2-3-180,1 0 1,-1 4 0,4-4-386,-2 0 1,-1 4 295,1-3 1,2-1-150,-6 1 0,4-4-53,-3 4 1,3-4-399,-4 0 1,4 3-2065,-3 1 2877,4 3 0,-2 1 0,5 0 0</inkml:trace>
  <inkml:trace contextRef="#ctx0" brushRef="#br0" timeOffset="10">18456 16754 22087,'0'-11'-3749,"-1"1"1,-2 1 3096,0 1 1,-1 5 1799,4-5-1477,0 5 485,0-2 0,0 14-3,0 3 0,0 5 0,0-1 0,-2-1-15,-1 1 0,0-2 0,-3 5 0,1 2-376,2 0 1,-2 2 0,1 0-1,2 0 278,0 0 0,4-1 0,2 3 0,3 0-32,3 2 0,7-1 1,3-3-1,5 1-46,6 3 0,7-3 0,4 1 1,4-3 329,3-3 0,-1-5 0,4 1 0,-1-4 144,-3-3 0,-10-3 1,-5-4-1,-5 2 225,-6 1 1,-4 0 0,-7-4 223,0 0 0,-3 0-117,0 0 1,-5 0 388,5 0-1200,0 0 1,-1 0-1380,1 0 245,-6 0 0,4 1 932,-6 3 1,0-3 0,0 4 0</inkml:trace>
  <inkml:trace contextRef="#ctx0" brushRef="#br0" timeOffset="11">19096 17211 20256,'0'-11'-5460,"0"-1"5393,0 1 1,0 0-1,0-1 495,0 1 0,-2 3 1,0 0 477,-2 0-982,0 3 0,6-1 62,1 6 0,0 6 0,4 1 0,2 3-234,2 2 1,-4-1-1,1 1 1,1-1-218,1 0 1,-3 2 0,1 0 0,1 1 486,1 0 0,-2-5 1,-1 3-1,2-3-11,1 0 0,2 1 0,-1 2 1,-1-1-131,-2 0 0,2-3 0,-4 0-63,1 1 0,-2 1 0,-6 0 0,-5-1 189,-5-2 0,-10-4 0,-10 1 0,-2-2-25,-1 2 0,-2-3 0,1 3 0,-1-3 68,3-1 1,3 4 0,1 0 0,6 0-556,6 1 1,11 1 500,6 6 0,15 4 0,9 2 0</inkml:trace>
  <inkml:trace contextRef="#ctx0" brushRef="#br0" timeOffset="12">19861 17223 15258,'15'-17'0,"0"-1"-186,-1 1 0,-1-4 1,-2 6-1,1 1 821,-1 1 1,-3 6 845,-1-1-1415,-4 6 0,1-2 1,-9 9-1,-5 5 87,-4 4 1,-3 6 0,2-2 0,-4 1-130,-3 0 1,-1 0-1,2 4 1,1 0-165,1 0 0,3 0 0,-1-1 1,-1 1-522,0 0 0,4 0 1,-1-1-1,2-2 5,2-1 1,-1-5 0,2 1 0,1-2-1743,2-2 1820,4-4 1,-1-4 0,7-6 549,1-5 0,5-4 1,-2-1-1,3-3 14,2 2 1,-1-3 0,2-2-1,1-3-7,1-1 1,4 0-1,-2 0 1,0 1 115,4-1 0,-4-4 0,2 0 0,0 2 371,-1 1 0,-1 1 0,-5 0 0,2 2 412,2 2 1,-5 2 0,-3 6-160,1-1 1,1 2 0,1 3-315,1 3 1,-1 8 0,0 3-1,0 5-258,-4 3 1,2 3 0,-5 4 0,-2 1-35,0 0 0,-2 5 1,0 1-1,0 0-74,0-2 0,-2 1 0,0 0 0,-2 0-17,1 0 1,2-2 0,1-3-1,0-1-402,0-3 1,1 5 0,2-5 0,3-1-372,4 0 0,-1-6 1,7 3-1,-4-2-1819,0-1 2501,-1-1 0,1-5 1,-1-1-1</inkml:trace>
  <inkml:trace contextRef="#ctx0" brushRef="#br0" timeOffset="13">19815 17360 23398,'8'-8'-3476,"-1"2"3694,2 1 0,5 1 0,3 4 0,1 0-371,2 0 0,1 1 0,2 3 0,0 4-590,0 2 0,2 1 631,-2 1 1,8-1 0,-7 0 0</inkml:trace>
  <inkml:trace contextRef="#ctx0" brushRef="#br0" timeOffset="14">20569 17200 12380,'10'-15'0,"-1"-1"-155,-1 2 0,-2 2 1,2 0 566,-5 1 0,-1 3 0,-4 2 0,-1 1 42,-5 2 0,-9 2 0,-5 1 0,-8 1-308,-3 3 0,3-1 0,1 4 0,1 2-222,3 1 1,5 3 0,5 1-1,4 2-290,3 2 0,6-3 0,9 4 0,9 2 274,4 0 0,8 1 1,2-2-1,2-1 371,-2 2 0,3-4 1,-3 1-1,-1-1 224,-3-3 0,-3-2 1,-4 0-1,-4-1-1,-2 1 1,-5-2-1,-2-1-604,-1-2 0,-5 1 1,-6 2-1,-3-2-96,-4-5 1,-6 2-1,-1-1 1,-5 0-229,-6 1 1,3-4-1,2 3 1,1-3-74,3-1 0,0 4 0,3 1 0,4 0-1252,2 0 1702,7-1 0,1 1 0,5 2 0</inkml:trace>
  <inkml:trace contextRef="#ctx0" brushRef="#br0" timeOffset="15">21003 17211 15084,'8'-4'0,"-1"1"1266,2 0 0,-3 2-565,2 1 1,-5 5 0,0 4 0,-1 5-628,-2 5 0,-2 6 1,-1 2-1,-4-1-56,1 2 0,-4-4 0,3 4 0,0-1-388,-1 0 0,2-1 1,-3-3-1,3 0-605,1 0 0,-3 2 0,4-1 0,0-3 916,-1-4 0,-1-1 0,-6-5 0</inkml:trace>
  <inkml:trace contextRef="#ctx0" brushRef="#br0" timeOffset="16">20797 17223 19131,'0'-17'-1560,"0"4"0,3-2 2227,5 3 1,6 0 0,13 2 0,8 2 124,5 5 0,9 1 1,1 2-1,4 2-742,4 1 1,-7 4 0,-2 4 0,-7 1-2253,-3-1 2213,-8 5 1,12 2-1,-7 5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19:00:43.369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18148 3895 8463,'-8'0'-547,"2"-2"0,-1 0 828,1-2 0,2 0 0,-2 3 314,1-3 0,0 3 1,2-4 642,-1 0-840,1 3 1,4-3 195,3 5 1,2 2-357,5 1 0,2-1 0,1 1 0,1-1-109,-1-2 1,4 0 0,2 0 0,5 0-131,1 0 0,5 0 1,-2 0-1,3 0-33,3 0 0,7 0 1,0 0-1,3 0-17,5 0 0,-3 0 1,4 0-1,-2 0 42,1 0 1,-5 0-1,-4-2 1,-2 0 25,-2-2 1,2 0 0,0 4 0,-3 0-47,0 0 1,2 0 0,1 0-1,1 0-3,-1 0 0,3 0 1,-3 0-1,0 0 138,1 0 0,2 0 0,-6 0 0,-1 0 56,-4 0 1,-4 0 0,4 0 0,-1 0 66,-1 0 0,0-4 0,-3 1 1,2 0-70,1 2 1,1 1-1,3 0 1,-1 0-175,-1 0 0,-1 0 1,4 0-1,1 0-56,-1 0 1,-4 0 0,-2 0 0,-1 0 160,-2 0 1,-7 0 0,4 0 0,-5 0 147,-3 0 0,-5 0 0,-1 0 205,1 0 1,-3-1-1456,2-3-1650,-6 2 2661,3-3 0,-5 0 0,0-1 0</inkml:trace>
  <inkml:trace contextRef="#ctx0" brushRef="#br1" timeOffset="1">19256 6042 11529,'5'-8'-211,"2"0"0,0 6 0,-1-3 0,0 1 257,1 0 0,0 0 0,5 4 0,-1 0 109,1 0 0,-1 0 0,0 0 0,1 0 5,-1 0 1,1 0-1,-1 0 1,0 0-67,1 0 0,3 0 0,0 0 0,-1 0-52,-1 0 1,-2 0 0,1 2 0,-1 0-23,1 2 0,-1 0 0,1-4 55,-1 0 1,4 0-1,0 0 1,-1 1 36,-1 3 1,-2-3 0,2 3 0,1-3-15,1-1 0,4 0 0,-2 1 0,1 2-23,2 1 0,5 0 1,3-4-1,1 0-66,3 0 1,1 0 0,3 0 0,0 0 4,3 0 1,2 0-1,-3 0 1,-1 0 57,-1 0 0,-2 0 0,0 0 0,1 0-3,-1 0 1,0-2 0,2 0 0,0-2-82,3 1 1,0 2 0,-2 1 0,2 0-54,2 0 0,-1 0 0,3 0 1,-1 0-60,1 0 1,-1 0 0,1 0 0,1 0 39,-5 0 1,-4 4 0,-4 0 0,-3-2 85,0 0 0,-9-2 0,0 0 0,-5 0 95,-3 0 0,1 0 0,-1 0 14,0 0 1,1 0-1,-1 0-80,1 0 0,-5 0 0,1 0 0,1 0-60,1 0 1,-2 0 0,-1 0 0,2 0 46,1 0 1,-2 0 452,-1 0 583,1 0-698,-2 0 1,-2 0-488,-8 0 0,-2 0 1,-5-2-118,-1-1 0,-3 1 1,-1-2-1,-2 2 53,-3-2 1,0 3 0,-2-3 0,-1 3 111,-3 1 0,-2 0 1,-5 0-1,-2 0-7,-2 0 1,-4 0 0,-6 0 0,-3 0 17,-1 0 1,-6 0 0,-5 0 0,30 0 0,0 1 51,-2 1 0,1 0 1,-27 0-1,28 1 1,0 1-1,-28 1-7,4-3 1,-3 3-1,8 1 1,0-1 63,3 0 0,3 2 0,3-3 0,1 0 17,-1 1 0,0-4 1,0 4-1,2-1 16,2 0 0,-1 0 1,5-4-1,1 0-34,4 0 1,1 0 0,3 0-1,0 0 19,2 0 1,5 0 0,1 0 0,2 0 161,2 0 0,1-4 0,2 0 378,-1 2 0,5-3 120,-1 1-470,6 0 0,-2 0-217,8 0 1,2 0-1,5 3 1,1-1-78,-1-2 0,6 0 0,2 4 0,2 0-90,2 0 0,9-4 0,3 0 1,5 2 107,3 1 1,8 1-1,7 0 1,-25 0 0,1 0-16,3-1 0,1 2 1,2 0-1,0 1 0,2 1 1,0 0-1,1-1 1,1 2-58,1 0 1,1 1 0,0-2 0,1 0 0,-1 1 0,0 0 0,-3 0 0,-1-1 51,-2 0 0,-2 1 0,-1 0 0,-1 1 0,-3-3 0,-1-1 0,27 2 34,-4-2 0,-10-1 1,-8 0-1,-4-1 124,-2-3 1,-6 2 0,2-6-1,-3 0 65,-1 2 1,-1-3 0,1 4 0,-1-1-88,-3-3 0,3 2 0,-5 1 1,2 1-48,0 2 1,-5-2 0,2 2 0,-4 0 25,0 2 0,-5 1 0,0-1 132,-2-3 118,-2 2-783,-3-3 110,0 5 1,-5 0-1,-3 0 1,-8 0 476,-7 0 0,-4-1 1,-9-1-1,-3-4 48,-7 0 1,-5 2 0,-7-3 0,-4-2-155,28 4 0,-1 0 0,1-1 0,-2 0 0,-2 1 0,-1 0 0,-1 1 0,0-1-212,-1 1 1,0 1 0,-4-1 0,1 1 0,0-1 0,0 1 0,-1 0 0,0 2-291,-1 0 1,1 1 0,-2 0-1,0 1 490,-3 1 0,1 0 0,-1-1 0,0 1 0,-5 2 0,-1 1 0,0 1 0</inkml:trace>
  <inkml:trace contextRef="#ctx0" brushRef="#br1" timeOffset="2">18388 6647 21623,'-4'-8'-4505,"0"1"3406,1-2 1,3 4 1487,4 1 1,9 3 0,10 1-1,7-2-31,7-1 1,10 1-1,11-1 1,-25 2 0,2 0-233,2 1 1,0 0 0,3-1 0,-1-2 0,1 1 0,0 1 0,0-1 0,0 1-21,0 0 1,0 1 0,-1 0 0,-1 0 0,-1 0-1,-1 0 1,28 0-107,-4 0 1,-5 0 0,-5 0-1,-5 1-35,-5 3 0,-7 2 0,-5 6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19:00:43.372"/>
    </inkml:context>
    <inkml:brush xml:id="br0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3438 11135 25807,'-5'-6'-6978,"2"-3"2626,-5 5 5078,6 1-1823,-3 3 3185,5 0-1305,5 0 1,-3 0-440,6 0 1,-2 1 0,3 1-548,-1 2 1,-4 0-1,3-4 717,2 0 0,1 0 0,3 0 1,1 1 78,1 3 1,2-3 0,-2 3 0,4-3-374,3-1 1,0 2 0,3 0-1,0 2 240,2-2 1,4 0 0,1-1 0,4 2-464,2 0 0,1 1 0,-1-4 0,3 0 109,-1 0 1,5 0 0,-5 0 0,1 0 81,-3 0 1,1 0 0,-1 0 0,-1 0 162,-1 0 0,-2 0 0,-1 0 0,-1 0-261,-2 0 0,-1 0 1,3 0-1,-3 0 46,-1 0 1,0 0 0,-1 0 0,3 0-122,3 0 0,-4 0 0,-1 0 1,-1 1-26,0 3 0,-1-2 1,-4 1-1,-2-1 56,-1-2 1,-5 0 0,1 0 0,-2 0-21,-2 0 0,1 0 0,-1 0 0,1 1-97,-1 3 1,4-3-1,2 3 1,-1-3 63,1-1 1,3 0 0,0 0 0,5 0-3,1 0 0,1 0 0,-3 0 0,1 0-38,2 0 0,0 4 0,-5 0 0,1-2 18,0-1 0,0-1 0,-1 0 1,-2 0 117,-1 0 0,-4 0 1,3 0-1,0 0-30,-1 0 1,1 0 0,2 0 0,0 0-24,0 0 0,1 0 0,2 0 0,0 0 106,0 0 0,0 0 0,-2 0 1,0 0-129,-2 0 1,-5 0-1,1 0-470,-2 0 340,-7 0 0,3 2-491,-5 2 0,-1-2 0,-1 4-396,1-1 0,-1 1 0,3-4 375,0 2 1,-3 0-1054,6-4 2141,-5 0-481,2 0-1616,-5 0 1260,0 5 0,5-4 1,1 4-1</inkml:trace>
  <inkml:trace contextRef="#ctx0" brushRef="#br0" timeOffset="1">3438 11272 25137,'1'7'-1093,"3"-3"0,-2-3 0,6-1 1,1 0 1619,1 0 1,1 0 0,2 0 0,2 0-193,4 0 0,-1 0 1,1-1-1,3-2-135,3-1 1,-1 0-1,4 4 1,-1 0-94,-1 0 0,6 0 0,-3 0 0,2 0 74,-1 0 1,-3-1-1,2-1 1,0-2 9,0 1 0,1 2 1,0 1-1,-2 0-68,0 0 0,-1 0 0,4 0 0,2 0 280,-1 0 0,0 0 0,2 0 0,2 0-363,2 0 0,-3 0 0,4 0 1,0 0-61,-1 0 1,1 0 0,-1-1 0,3-2 21,-1-1 1,0 1 0,-6 3 0,1 0 65,3 0 0,-6-2 1,2 0-1,-1-2 10,0 1 1,2 2 0,-1 1 0,0 0-48,0 0 1,2 0 0,1 0 0,2 0-10,2 0 0,-3 0 0,2 0 1,0 0-16,-3 0 0,-1 0 0,1 0 1,0 0-9,-4 0 0,0 0 0,-6 0 0,-1 1-32,2 3 1,0-3-1,4 3 1,-2-2 11,2-2 0,1 0 0,1 0 0,0 0 8,1 0 1,-1 0-1,0 0 1,2 1-42,2 3 0,-3-3 1,3 3-1,-2-3 57,-2-1 1,2 0 0,-1 0 0,1 0 30,-3 0 0,-5 0 0,1 0 1,0 0 29,0 0 0,-3 0 0,0 0 0,-2 0 25,-1 0 1,1-4 0,2 0 0,0 2 17,0 1 1,-2-1 0,0 0 0,1-2-61,2 1 1,4 2-1,-5 1 1,1 0-16,1 0 1,-3 0-1,4 0 1,1 0 70,-1 0 0,-4 0 0,3 0 0,-1 0 16,-1 0 1,1 0-1,-4 0 1,0 0-51,-1 0 1,1 0 0,-1 0 0,-2 0-55,-1 0 0,0 0 0,5 0 1,0 0-19,-1 0 1,3 0 0,-6 0 0,4 0-5,3 0 1,-1 0 0,-3 0-1,0 0 21,0 0 0,1 0 1,1 0-1,3 0 30,2 0 1,-5 0-1,3 0 1,-2 0-21,1 0 0,5 0 0,-2 0 0,2 0-32,-2 0 0,3 4 0,-1 0 0,2-2 15,1 0 1,0-2-1,-8 0 1,0 1-17,0 3 0,-2-3 0,1 3 0,-2-3 77,-1-1 0,0 0 0,1 0 1,2 0-69,0 0 0,1 0 0,-3 0 0,1 0 0,2 0 0,3 0 0,-2 0 0,0 0 0,0 0 0,-1 0 0,-3 0 0,1 0 0,2 0 0,1 0 0,-3 0 0,3 0 0,1 0 0,1 0 0,1 0 0,0 0 0,0 0 0,2 0 0,3 0 0,1 0 0,1 0 0,0 4 0,-4 0 0,0-2 0,1-1 0,-1-1 0,-1 0 0,-1 2 0,-2 1 0,-1-1 0,4 2 0,-1-3 0,0-1 0,2 0 0,-6 0 0,0 0 0,0 0 0,2 4 0,-3-1 0,0 0 0,0-2 0,-1-1 0,3 0 0,0 0 0,0 0 0,-3 0 0,2 0 0,0 0 0,2 0 0,-1 0 0,2-1 0,0-2 0,2 0 0,2-1 0,0 4 0,2 0 0,1 0 0,0 0 0,-5 0 0,0 0 0,1 0 0,-6 0 0,7 0 0,-4 0 0,-2 0 0,4 0 0,-3 0 0,-1 0 0,-2 0 0,0 4 0,1-1 0,2 0 0,1-2 0,-2 3 0,2 0 0,1 0 0,1 1 0,2-4 0,2 4 0,0-1 0,-4 0 0,1 1 0,-5-3 0,2 2 0,-1-1 0,-5-1 0,2 1 0,-4 1 0,-4-2 0,3-1 0,-5-1 0,1 0 0,-3 0 0,-2 0 0,-2 0 0,1 0 0,-1 0 0,-3 0-682,0 0 0,-7 0 462,-1 0 1,-15 5-1,-10 2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19:00:43.374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  <inkml:brushProperty name="color" value="#3165BB"/>
    </inkml:brush>
    <inkml:brush xml:id="br3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7766 10827 16112,'-11'0'-1318,"-1"-1"1385,1-3 1,3 3 681,1-3-550,4 3 0,-1 1 1,8 0 0,4 0 1,2 0 0,1 0 0,1 0-10,-1 0 1,2 0 0,1 0-1,2 0-22,2 0 1,1 0 0,4 0 0,0 0-9,0 0 1,0 0-1,1 0 1,1 0 4,2 0 1,4 0 0,-1 0-1,0 0 5,0 0 1,0 0 0,0 0-1,-3 0-155,-3 0 1,-1 0-1,-2 0 1,0 0-53,-2 0 0,-4 1 0,3 1 0,-1 2 136,1-1 0,-4-2 1,3-1-1,-2 0 44,0 0 0,2 0 1,-3 0-1,2 0-16,2 0 0,-3 0 0,3 0 1,0 0-44,-1 0 1,1-1-1,2-2 1,-1-1-12,2 2 0,0-3 0,2 1 0,0 1-73,0 2 1,0-3 0,-1 1 0,3 0-26,1 2 1,-2 1-1,4 0 1,-1 0 50,0 0 1,0-2-1,-1 0 1,1-2 60,-2 2 1,-1 0 0,-1 2-1,1 0-5,3 0 1,-3 0-1,2 0 1,-2 0-17,-1 0 0,4 0 1,0 0-1,-1 0-63,2 0 0,-2 0 0,4 0 0,0 0-4,0 0 0,1 0 0,-3 0 0,0 0 61,0 0 1,3 0-1,-5 0 1,-2 0 41,-3 0 1,-1 0 0,-4 0 0,1 0-25,-1 0 1,3 0 0,-3 0-1,-1 0-51,1 0 1,1-4 0,2 1 0,-3 0-41,1 2 1,-3 1 0,4 0-1,-2 0-18,-2 0 0,-1 0 0,-2 0 0,1 0 45,-1 0 0,1 0 0,-1 0 36,0 0 1,-3 4-325,0-1-1406,-6 1 1539,3-4 0,-15 5 1,-3 2-1</inkml:trace>
  <inkml:trace contextRef="#ctx0" brushRef="#br0" timeOffset="1">7835 6510 8204,'-8'-4'0,"0"0"-314,0 2 0,1-1 1,0 1 777,-2-2 0,-1 0 992,-2 4-922,6 0 0,2 1 0,9 2-145,7 1 1,4-1 0,8-3 0,4 0 21,6 0 1,7 0 0,8 0 0,5 0-182,2 0 0,6-3 1,-29 0-1,1 1 1,2-1-1,0 1-167,2-1 1,0 0 0,1 1 0,0 1 0,-4 0-1,0 2 1,-1-1 0,0 0-119,30 0 0,-7 0 0,-9 0 0,-10 0-209,-9 0 0,-15-2 0,-6-1-566,-6-5 1,-8 2-1,-5-1 829,-7 2 1,-9 1-1,-2 4 1</inkml:trace>
  <inkml:trace contextRef="#ctx0" brushRef="#br0" timeOffset="2">3244 13945 14340,'-18'6'0,"3"-2"237,2-3 0,5-1 1,1 0-1,-1 2 122,2 1 1,3-1 0,9 1-153,6-1 1,8-2-1,3 0 1,6 0-59,4 0 0,7 0 1,3 0-1,4 0-95,2 0 1,7-4-1,1-1 1,-25 2-1,1 1-52,2-1 1,1 1 0,2-2 0,0 0 0,3 2 0,0 0-1,2 1 1,1 0-147,1 0 0,0 0 1,0 0-1,0-1 1,3 0-1,0 0 1,-1 0-1,-1 1 12,-2 1 1,-2-1 0,-2 1-1,-2 0 1,-3 0 0,0-1 0,28-3-124,-6-4 1,-18-1 0,-4 1 0,-9 0 116,-3-1 0,-4 3 0,-1-1 0,-2 1 172,-2 0 1,-1 2 0,-1-2 0,-1-1-452,0 1 1,1 2 0,-1-2-270,1 1 1,-2-4 343,-3 1 1,-3-2 0,-8 0 225,-3 2 0,-5 2 0,-2 3 0,-1 0 339,1 0 0,-4-2 0,1 1 0,-1 2 6,3 0 1,-2 1 0,1-2 0,-1 0 111,1 0 1,-3-2-1,3 1 1,1 0 55,-1-1 1,3 4 0,-2-4-1,2 1 330,2 0 0,1-1 0,1 3-385,1-2 0,7 0 0,1 4 1,9 0-212,8 0 1,8 1-1,10 3 1,3 4-128,4 2 1,1 5 0,0 0 0,-2 1-56,-2 0 1,-2 2-1,-8 5 1,-6 0 148,-6 0 1,-10-1-1,-3 0 1,-5-2-48,-7-1 0,-13-5 0,-15 3 0,-3-2-946,-4 0 1,-2 0 0,-1-3 902,1-1 0,4 6 0,2 1 0</inkml:trace>
  <inkml:trace contextRef="#ctx0" brushRef="#br1" timeOffset="3">1108 12997 8569,'-5'11'87,"-2"0"0,-4-3 255,0 0 1,-1-4 0,1 2 0,-1-1 48,1-2 1,3-2-1,1-1-81,-2 0 0,2-1 0,1-3-302,1-4 1,1-6 0,4-2 0,1-2-48,3-2 1,-2-2 0,3-1 0,-2-1 41,1-2 0,4-5 0,-3-6 1,1-1 136,3 2 1,1-4 0,2 3-1,0 3-34,4 2 0,-2 8 1,5 1-1,1 7 12,2 3 0,2 7 0,1 2 0,2 4-264,-2 4 0,0 4 1,1 5-1,2 3-209,1-2 0,-4-2 0,2 0 1,-3-1-85,-1 1 0,0-1 0,0 0 0,-2 1 128,-2-1 1,-2-3 0,-6 0 0,1-1 139,-1 0 1,-5 3 0,-1-3 205,0 3 1,0 2 0,4-2 0,-1-1 32,1-2 0,5-4 0,1 1 0,0-2 8,2 2 1,-3-3 0,4 3 0,-2-4 149,-2-4 0,-1 2 0,-2-6 1,0 1 107,1 0 1,-4-3 0,-1 3 0,1-4 24,-2 0 0,0 0 0,-3-1 0,1 1-202,-2-1 0,0-3 0,-2 0 0,0 1-245,0 1 1,-11 3 0,-5 2-1,-8 5 194,-7 1 0,-3 9 1,-3 4-1,-2 7 130,-2 3 0,6 4 1,1 0-1,6 3-70,4 1 0,7 2 0,6 3 1,7 0-223,6 0 0,11-4 0,11-5 0,9-4-513,8-2 0,7-6 0,3-1 0,0-7-466,-1-4 0,-2-2 1,-4-3-1,-5-4 553,-3-2 0,-5-5 0,-9-2 0,-4 0 459,-7-4 0,-1 0 1,-6-2-1,-2 0 147,0 0 0,-2 0 1,0 1-1,0-1 636,0 0 1,-2 5 0,-1 4 71,-5 5 0,-6 5 1,-2 8-1,-1 5-370,1 5 0,0 4 0,5 5 0,0-2-227,-1-2 1,5 3 0,0-4-1,2-1-152,3-1 0,5-1 0,5-2 0,3-3-138,5 0 1,-2-5-1,5-1 1,1-3-622,1-1 1,-3-5 0,-3-3 0,-2-2 108,-1-1 0,-1-1 0,-1 1 1,-2-2 451,-4-2 0,-3 6 1,0-2 293,3 1 1,-3 6 0,3 5 353,-3 9 1,-5 8-1,-1 9 1,0 4-53,0 6 1,-4 9 0,3 7-1,-2 3 94,1 1 1,0 0 0,-3 0 0,0-1-226,-3-3 1,-2-3 0,0-8-1,-5-4-375,-6-3 1,-4-6-1,-8-3 1,-3-6-286,1-5 0,-4-3 0,8-5 1,1-3-407,4-2 0,5-4 0,0-3 0,3-6-1049,4-7 0,4-4 1765,7 0 0,-2-11 0,3-3 0</inkml:trace>
  <inkml:trace contextRef="#ctx0" brushRef="#br1" timeOffset="4">2341 12814 8423,'8'-5'697,"0"-1"1,0-1-184,3 4 1,-4-2-1,1 1 1,1 1-202,1 2 0,1-3 0,1 0 0,0 2-190,4 1 0,-4-3 0,3 0 1,-3 0-193,-4-1 1,-3 2-1,-7-4-158,-1-2 0,-5 4 1,-9 1-1,-5 3 94,-8 1 0,-4 0 1,-3 1-1,-1 4 240,1 7 1,6 4-1,2 7 1,2 0-48,5 0 0,5 3 0,6 1 0,5 0-204,6 0 1,6-2 0,11 0 0,6-5-448,6-4 0,4-4 0,1-2 0,0-2 591,1-4 0,-1-3 0,0-1 0</inkml:trace>
  <inkml:trace contextRef="#ctx0" brushRef="#br1" timeOffset="5">2752 12837 9056,'0'11'778,"-5"2"1,-4 2 0,-3 4-405,-3 3 0,-6 2 0,2 1 1,-1 2-359,1-1 1,-1-2-1,4-3 1,2 0-949,2-2 1,0-7 0,1 1 931,-1-4 0,1-7 0,0 3 0</inkml:trace>
  <inkml:trace contextRef="#ctx0" brushRef="#br1" timeOffset="6">2581 12837 9504,'10'11'0,"-1"2"661,-1 2 0,-1 3 0,5 5 0,-1 0 37,1 0 1,0 3 0,4 1 0,3 0-1289,2 1 1,3-3 589,3 5 0,2-4 0,5 2 0</inkml:trace>
  <inkml:trace contextRef="#ctx0" brushRef="#br1" timeOffset="7">1005 14642 7664,'0'-12'-286,"0"1"1,-5-1 848,-3 1 0,-2 5 0,-2 3 1,-2 7-211,-2 7 0,-4 6 1,2 7-1,-1 2-99,0 5 1,5 2 0,-1 1 0,4-1-73,3-2 0,3-3 0,6-6 1,3 0-287,4-3 1,7-3 0,4-5 0,2-4-288,2-3 0,0-3 1,0-2-1,-1-3 22,-3-3 1,-3-5 0,-6-2 0,-1-1 172,-1 1 1,-6-2 0,2-1-1,-3 1 113,-1-1 0,0-2 0,0 3 1,0-1 135,0 1 0,0 4 0,-1 6 140,-3 1 0,2 3 1,-5 10-1,1 9 128,0 7 0,-1 1 0,0 6 1,2 0-260,0 2 0,3-2 0,0-2 0,4 0-438,6 0 0,6-3 0,2-1 1,2-5-886,2-4 1261,2-9 0,6 3 0,1-3 0</inkml:trace>
  <inkml:trace contextRef="#ctx0" brushRef="#br1" timeOffset="8">1382 14790 8314,'0'-18'-289,"0"-2"0,-1 5 0,-2 1 739,-1 1 0,-1 7 0,1 2 0,-3 4 31,-3 4 0,-6 3 0,0 10 0,-2 4-113,-2 5 1,2 2 0,0-3 0,2 2-176,2-2 1,6 2 0,4-3-1,3-3-294,1 1 1,3-5 0,3-2-1,7-3-381,3 0 1,5-6 0,4-2-1,2-3-636,-2-1 1,3-1 0,-1-3 1117,-2-3 0,4-4 0,0 0 0</inkml:trace>
  <inkml:trace contextRef="#ctx0" brushRef="#br1" timeOffset="9">1645 14573 8314,'-12'5'0,"1"3"114,-1 2 1,5 6 0,-1 5 0,-1 4 373,-1 6 0,2 3 0,2 3 1,1 1-119,3-2 0,0 3 1,2-4-1,0-2-494,0 0 1,0-5 0,0-1 0,0-3-625,0-1 1,0-4-1,-1-3 1,-2-2 17,0-4 0,-6-6 1,1 0 729,-2-3 0,2-2 0,2-3 0,0-5-48,-1-5 1,5 0-1,-3-5 1,1-1 80,0-2 0,0-1 1,6 1-1,1-1 216,5 0 0,6 1 1,1 2-1,0 1 98,2-1 0,1 2 0,5 0 1,-1 2-112,1 2 1,4 5 0,-1 2 0,0 2 17,-2 3 0,-1 7 0,-2 6 0,-2 7 104,-3 4 0,-5 4 0,-3 1 0,-5 0-101,-1 1 1,-2-4 0,0 2 0,0-2-392,0-1 1,0-1 0,-2-3-1,0-4-367,-2-2 0,-3-2 0,1-1 501,0-2 0,-2 2 0,-3-4 0</inkml:trace>
  <inkml:trace contextRef="#ctx0" brushRef="#br1" timeOffset="10">1850 14733 8314,'-1'-12'-723,"-3"1"0,4 5 273,0 2 450,0 3 0,15 6 0,-2 1 0</inkml:trace>
  <inkml:trace contextRef="#ctx0" brushRef="#br1" timeOffset="11">2067 14961 8314,'-11'-3'0,"-1"-1"419,1 1 0,-1-2 1,1 1-1,0 2 277,-1 0 0,1 2 1,-2 2-1,-1 2-583,-1 3 1,4 1 0,4 2 0,1 3-170,-1-1 1,5 1-1,-1-2 1,6 1-151,5-1 0,6 1 1,2-2-1,1-3-444,-1-3 1,3 1-1,-2-1 1,-1-3 384,1-3 1,-2-1 0,-4-4 0,-1-2 539,-2-1 1,2 2-1,-4 0 1,1 0 185,-3-3 1,1 0-417,-2 0 0,1 6-165,-4 5 0,0 5 0,0 7 0,0 2-113,0 1 1,-1 6 0,-2-3 0,0 1 45,0 0 0,2-5 0,1 1 0,0-3 100,0 0 0,1-1 103,3 1 0,2-7 0,6-4-15,-1-3 0,1-11 1,-1 1-1,2 0 67,2-1 0,-2-2 0,3-2 1,-1 1 44,1-1 1,3 2-1,-4 4 1,-3-1 1380,-3 1-1018,2 5 0,-10 6 0,3 7 1,-3 3-223,-1 2 1,1 3 0,2 0-1,2-1-382,1-1 0,3-2 0,5-1 0,2-1-1149,2-1 1277,1-6 0,4 3 0,0-5 0</inkml:trace>
  <inkml:trace contextRef="#ctx0" brushRef="#br1" timeOffset="12">5379 13168 8314,'0'-23'-66,"0"1"0,0 0 0,1 2 0,2 1 1089,1-2 0,5 9 0,-2 2-548,3 3 0,2 5 0,-2 7 1,-1 6-287,-1 7 1,-2 14-1,2 6 1,-5 6 214,-1 6 0,-2 5 0,0 8 0,0 0-214,0-30 1,0 0-1,-2 3 1,-1 0-1,-1 2 1,-1 1-1,-1 0 1,-1 0-92,0 1 0,-1 0 0,-2-2 1,1-1-1,0-1 0,1 0 0,0-1 1,0-1-145,-1-1 1,1-1-1,-2 25 1,6-9-1,3-6-118,1-8 1,1-1 0,2-8-1,1-3-636,-2-6 1,3-3 0,-1-1-523,-1-1 0,-1-5 0,4-6 1321,3-6 0,-2-5 0</inkml:trace>
  <inkml:trace contextRef="#ctx0" brushRef="#br0" timeOffset="13">5493 12917 13613,'0'-19'-485,"0"0"1,0 5-1,0-1 716,0 2 1,6 7-1,2 2 1,5 3 107,2 1 1,6 3 0,-2 3-1,5 0-120,6 3 0,2 1 0,10 1 0,2 1-62,4-1 0,6 1 0,7-2 0,-29-6 0,0-1-124,2 0 0,0-2 1,0 0-1,1-1 1,1 1-1,1-2 0,1 1 1,1-1-90,2-1 1,1 0 0,-1 1-1,0 0 1,3-3 0,0 0-1,0 0 1,1-1-24,-1 0 0,2 0 0,2-1 0,0 1 0,1-1 0,1 0 0,0 1 0,0-1-18,0 0 0,-1 0 0,2 1 0,0-1 0,-2 1 0,0 0 0,0 0 0,0 1-40,1 0 1,-1 0 0,-4 2 0,-2 1 0,-1-2 0,0-1 0,-4 2-1,-1-1 31,-2 2 0,-1 0 0,-1-2 0,-1 1 0,30-4 1,-3 0 64,-7-3 0,-4 3 0,-2 0 0,-1 0 76,1 4 1,-7 1 0,-3 1 0,-6 0 50,-2 0 1,-5 0 0,-5 1-39,-2 3 1,-5-2 0,-8 6-1,-1 1-67,-2 1 0,0-2 0,0-1 0,0 2 28,0 1 0,0 2 1,1 0-1,3 2 185,3 2 1,0 0 0,0-1-1,1 6-184,-2 4 0,4 0 0,-2 7 1,1 2-47,-2 3 1,4 7 0,-4 2 0,2 6 97,-1 4 0,1 1 0,-4 0 1,0 3-46,-3-28 1,1 1 0,4 26 0,-4-26 0,0-1-1,2 28-44,0-3 0,2 2 0,-3 0 0,0-5-85,1-2 0,-4 3 1,3-2-1,-3 2-68,-1-2 1,0-6 0,0-6 0,0-2 73,0-2 0,-1-3 0,-1-2 0,-4-3 210,0-1 1,-2 0-1,-3-3 1,0 2-76,-1-2 1,5-1-1,-1-1 1,0 0-97,2 0 0,-4-2 1,4 0-1,-2-4-170,0 0 1,2-2 0,-3-3 0,1-1 50,0 0 0,-3 1 1,0-2-1,-2-2 109,-2-5 1,2 3 0,-3-3 0,1 0 100,-1-2 1,-4 3-1,1 0 1,-2-2-36,-2 0 0,0-2 1,0 0-1,-1 1-102,-3 3 1,-1-3 0,-3 3 0,0-3-57,-1-1 0,-6 4 0,-5 0 0,-4-2 65,-2-1 1,-7-1 0,-1 0-1,-8 2 39,30 0 0,-1-1 0,-3 0 0,-1 0 0,-1 1 0,-1 0 0,0-2 0,1 1 20,0-1 1,1 0 0,0 1 0,0 2 0,-1-1-1,0-1 1,-1 1 0,0-1 92,0 0 0,0-1 0,-1 2 0,0 0 0,4 0 0,2 0 0,-3-1 0,1 0 43,-1 0 1,0 0 0,-2-1-1,0 0 1,0 0 0,0 1 0,1 0-1,-1 0 45,-1 1 0,1 0 1,1 0-1,0 0 1,-1-2-1,-1 0 1,3 0-1,-1 0-60,3 0 1,0 0 0,2 0-1,1 0 1,-21 1 0,3 2-294,3 1 0,10-1 1,6-3-1,6 0-49,3 0 1,3 0 0,-2 0-1,-2 0 303,0 0 1,-1 0 0,4 0-1,-1 0 188,-3 0 1,3-3 0,-3-1-1,3 1-136,2 2 0,4 0 0,1-2-253,1-1 1,4-4 163,1 0 0,5 3 0</inkml:trace>
  <inkml:trace contextRef="#ctx0" brushRef="#br1" timeOffset="14">6042 13557 8571,'0'-12'-553,"0"-3"1563,0 0 1,0 6-576,0 9 1,0 14 0,0 11-1,0 6-36,0 4 1,0 6 0,0-2 0,0 0 10,0 1 0,0 5 0,0-1 1,0-3-32,0 0 0,0-3 0,0-4 0,0 1-269,0-1 0,0-5 0,0-4 1,-2-3-345,-1-3 0,-4-1 0,-5 0 0,-4-6-106,-3-3 0,-4-6 0,-2 2 0,-3-1 51,-1-1 1,4 0 0,-2-6 0,3-2 142,1-1 1,1-3-1,5-5 1,4-2-20,4-2 1,7-1 0,-2-4 0,2 0-282,2 0 0,2-3 0,2-2 0,3 0-50,3 0 1,2-4 0,-1 3 0,2 0-44,2 2 0,-2 4 1,3 3 538,1 1 0,-5 0 0,5-4 0</inkml:trace>
  <inkml:trace contextRef="#ctx0" brushRef="#br0" timeOffset="15">5699 13557 15382,'0'-12'-1333,"5"2"1,4 1-1,7 1 2139,11 0 1,5 1 0,14 0 0,6-2-90,6-1 0,2 2 0,3 0 0,-2 1-893,-5 0 1,-4 2 0,-9 5 0,-6 0-723,-11 0 1,-7 0-1,-8 2 841,-4 1 0,-2-1 0,-5 3 0</inkml:trace>
  <inkml:trace contextRef="#ctx0" brushRef="#br0" timeOffset="16">6544 13534 16857,'-11'0'-1862,"1"1"1748,2 3 0,2 7 0,3 10 0,-2 4 520,-1 5 1,3 5 0,-2 3 0,1 5-90,0 5 0,-3 0 1,2 4-1,-2-2-204,-1-6 1,1-2 0,1-6 0,-1-1-120,1-2 1,4-6 0,-2-1 0,3-3 8,1-4 1,1-2-1,3-7 1,3-1-187,3-2 1,6-4 0,1 1 0,4-3-102,3-1 1,1-4 0,-1-1 0,2-1-296,0-3 0,5-5 0,-5-1 0,0 1-3451,-2 1 4035,-6 2 1,8-1 0,-2 1-1</inkml:trace>
  <inkml:trace contextRef="#ctx0" brushRef="#br0" timeOffset="17">6875 14002 10215,'13'-10'375,"1"1"1,3 1 2,0-1 1,6 1-1,5-3 1,1 1-418,3-2 1,0-2 0,-2 1 0,-3-1-23,-3-1 1,-3-2 0,-3 3 0,-6-2-192,-7-2 0,-4 4 0,-4-1 0,-4 3-91,-8 5 0,-10-2 1,-2 5-1,-3 3 256,-1 3 1,-2 6 0,-2 7 0,2 4 213,3 3 0,2 6 1,6 1-1,3 1-8,4 1 0,8 2 1,3 2-1,5-3-286,7-3 0,2 2 1,11-6-1,5-2-581,2-3 0,2-10 0,3 1 739,-2-5 0,7-2 0,-3-4 0</inkml:trace>
  <inkml:trace contextRef="#ctx0" brushRef="#br1" timeOffset="18">7458 13911 8563,'-12'1'-229,"1"3"1,0 3 527,-1 3 0,-3 6 1,0 0-1,1 2 70,1 2 0,3 3 1,1 2-1,3 1-486,1-5 1,0 2 0,2-5 0,-1 0-2677,2-3 2793,0-2 0,2-2 0,0 1 0</inkml:trace>
  <inkml:trace contextRef="#ctx0" brushRef="#br1" timeOffset="19">7275 13922 9347,'12'1'0,"-1"3"1038,0 4 0,1 6 1,0 2-1,4 2-786,3 2 1,2 1-1,2-1 1,0-2-863,0-2 1,0 3-1,0-4 1,-1-1 609,1-1 0,0-2 0,0 1 0</inkml:trace>
  <inkml:trace contextRef="#ctx0" brushRef="#br1" timeOffset="20">8771 13751 8473,'-16'-5'23,"3"3"1,-2-1 713,2 1 0,6 2 1028,-1 0-1497,5 0 1,0 0 0,6 0 0,6 0-142,5 0 0,0 0 0,5 0 0,3 0 48,3 0 0,1-1 0,5-2 0,4 0 62,1 0 0,7 1 1,1-1-1,4-1-106,5 2 0,5-3 1,6 1-1,-29 2 1,0 0-147,1-1 0,1 1 0,2 1 1,0 1-1,2-2 0,0 0 0,2 1 1,1 1-217,1 0 1,0 0 0,-5 0-1,0 0 1,1 0 0,0 0-1,-3 0 1,0 0-191,-2 0 0,-1 0 0,-1 0 0,-2 0 0,24 0 0,-14 0-407,-12 0 0,-11-2 1,-5-1 555,-5-5 0,-4 2 0,-6-1 0,-1 1 47,-2 0 0,0 2 0,3-4-14,-3-1 0,3 3 0,-3-2 259,3-1 0,-1 3 0,-2-2 0,-3 0 175,-3-3 0,-3 0 0,-2 0 1,-4-1 405,-3 1 0,-1-1 0,-1 1 0,-1-1 25,-2 1 0,1 3 0,4 2 0,3 0 1450,4-1-1907,-3 5 1,12-3 0,4 6 0,15 2-125,12 0 1,8 6-1,5 0 1,3 4-217,0 2 0,2 5 0,-5-1 0,-3 3 309,-3 1 1,-5 0 0,-8 0 0,-5-1 239,-5 1 0,-6 0 0,-6 0 0,-6 0 37,-5 0 0,-9-2 0,-7-2 0,-3-4-571,-2-2 1,0-1 0,-2-1 0,-1 0-1646,1 1 0,3-1 1801,3 1 0,-2-1 0,4 0 0</inkml:trace>
  <inkml:trace contextRef="#ctx0" brushRef="#br0" timeOffset="21">11238 13408 12015,'-5'-11'-624,"-3"-1"0,-2 2 1,-1 1-1,-2 3 1413,-2 1 1,-4 1-1,-8 5 1,-4 3-58,-6 4 1,1 3 0,-2 4-1,4 4-124,3 3 0,5 1 0,8 0 0,7-1-464,6 1 1,10 4 0,6 0 0,8-1-338,6 2 1,5-5-1,4 1 1,0-5-379,0-2 0,-3-2 0,-2-5 1,-2-1-98,-6-1 0,-3-6 0,-7 3 1,1-1 683,-1 0 0,-4 5 155,-4-2 1,-6 2 0,-5 0 0,-3-1 188,-5 1 1,2-3 0,-5 0-1,-2 1-230,-5-1 0,1-2 1,-5 2-1,-2-1-388,-1-2 0,-1-2 0,1-1 1,1 0-414,1 0 1,7 0-1,0 0 1,5 0-1616,3 0 2286,6 0 0,4 0 0,6 0 0</inkml:trace>
  <inkml:trace contextRef="#ctx0" brushRef="#br1" timeOffset="22">11672 13557 8523,'-11'-22'0,"-1"3"450,1 4 0,-6 6 0,-2 3 0,-4 0 318,-3 4 0,-3 6 0,-4 5 0,1 5-59,1 5 1,7 2-1,2 3 1,5 2-261,4 0 1,7 1 0,3-4 0,7 1-493,8 3 0,4-3 1,8 1-1,3-3-1001,3-3 0,3-5 1,2 1-1,-1-4-3138,0-3 4182,0-3 0,1 0 0,-1 1 0</inkml:trace>
  <inkml:trace contextRef="#ctx0" brushRef="#br1" timeOffset="23">12049 13602 8523,'-20'-11'0,"-2"-1"606,-2 1 0,-6 5 0,-1 2 0,-3 4 324,-4 4 1,-2 3 0,-1 7 0,4 3-83,5 0 1,10 1 0,10 3 0,4-2-852,3 1 1,11 0-1,10 0 1,5-2-668,6-1 0,1 1 1,4-6-1,-3-3-529,-1-3 0,-2 2 0,-3-4 1,0-3 483,0-3 0,-5-1 1,-3-5-1,-3 0 732,0-3 0,2 0 0,-3 0 1,-3-1 2706,-2 1-1707,-4 4 0,1 2 1,-5 8-1,-2 3-536,1 6 0,2 5 0,1 0 0,3 1-1160,4 2 1,1 0 678,7-1 0,3 3 0,0-4 0</inkml:trace>
  <inkml:trace contextRef="#ctx0" brushRef="#br1" timeOffset="24">12323 13785 8382,'-16'0'164,"3"1"1,-2 2 0,2 2 1165,2 1 1,0 2 0,4 3 144,3 1 1,3-1-723,1 1 1,0-5 0,1-1-375,3 0 1,-3-4-589,3-6 1,-3-2-1,-1-5-389,0-1 0,0 1 0,0-2 0,0-1 171,0-1 0,1-4 1,3 2-1,4 1 51,2-1 0,3 1 0,2 2 0,4 0 326,3 4 1,0 0 0,1 6 0,-1 1 341,-3 2 0,2 2 0,-3 3 1,0 5 202,-3 5 1,-7 4 0,-3 4-1,-1 1 110,-1 0 1,1-4 0,-4 0 0,0 0-267,0-1 1,0 2 0,0-4-1,0-2-1039,0-2 0,0 0-5162,0-1 5862,0 0 0,5-4 0,2-2 0</inkml:trace>
  <inkml:trace contextRef="#ctx0" brushRef="#br1" timeOffset="25">12654 13865 11431,'5'6'3020,"-3"4"-1444,1-2 1,0-3 292,1-1-1982,-3 2 0,3-4 0,-7 0 0,0-4-288,0-6 0,-2 2 1,1-2-1,0-1-104,-1-1 0,4-1 0,-3-2 0,3-1-83,1-1 1,1-2 0,3 2-1,4-3 296,2 0 0,5 1 0,1 3 0,2 0 307,3 4 0,-1-1 1,0 8-1,-1 0 178,1 2 0,-3 6 0,-2 2 0,-2 4-11,-2 0 0,-3 4 0,-2 2 0,-1 1 62,-2 2 0,-2-2 1,0-1-1,2 0 14,1-3 0,1 0 0,-1 0 0,2 1-100,0-1 0,4-5 1,-2-2-1,4 1-249,3-2 1,-3 3-1,5-5 1,-2-1-51,0-2 1,4-1 0,-2 0 0,1 0-221,2 0 0,-4 0 1,1-1-1,-2-3 108,0-4 0,1 1 1,-6-4-1,-1-3 94,-2-2 0,-3 1 0,2-6 1,0-1-50,-4-4 1,-1 0-1,-1 3 1,-1 0 68,-3 0 0,2 3 0,-6 3 0,-1 7 168,-1 4 0,-5 2 0,0 5 1,1 4 204,1 7 1,3 0 0,2 7 0,4 3-118,3 3 0,1-1 0,1 3 0,3-3-218,4-1 1,3 0-1,3-1 1,3-3-52,0-4 0,3-3 1,2-1-1,1-3 73,0 0 1,-1-5 0,-2 0-1,-1-3 117,1-3 1,-3-4 0,-2-4 0,-2-1 176,-2 1 1,-3-4 0,-2 0 0,0-1-42,1 0 0,-5 2 1,2-5-1,-3 0 162,-1 1 0,0-4 1,0 3-1,2-1 67,1 1 0,-1-2 1,3 3-1,1-1-625,6 0 1,0 5 0,9-1 0,1 2 221,4 1 0,11 6 0,-2 1 0</inkml:trace>
  <inkml:trace contextRef="#ctx0" brushRef="#br1" timeOffset="26">5448 15898 7787,'0'-12'-660,"0"5"1,0-1 1056,0-1 1,0 3 540,0-2-603,0 6 1,1-3-61,3 5 0,-2 0 0,6 0-146,1 0 1,2 0 0,5 0-1,3 0-2,2 0 0,8 0 0,7 0 0,8 0-90,8 0 0,10-2 0,-27 1 0,2 0 0,3-1 0,1-1-25,3 0 1,2 0-1,4 1 1,0 0-1,1-1 1,1-1-1,2 1 1,0 0-188,0 0 1,1 0 0,5 1 0,0 0 0,-1-1 0,0 0 0,1-1 0,0 1 131,0 0 1,0 0 0,1 1 0,0 0 0,-18 0 0,0 0 0,1 0 0,-1 0 0,1 0 0,-1 1 0,21-1 1,0 1 0,1-1 0,-1-1 0,-5 1 0,0-1 0,-1 0 0,-1 0-5,-1-2 1,0 1-1,-1 0 1,0 1 0,-3 0-1,-1 0 1,-2 0-1,0 0 45,-2-1 0,0 1 1,-4 1-1,0 0 1,-1-1-1,0 0 1,-2 0-1,0 1-59,-2 1 0,0 0 0,-4 0 0,-1 0 1,24 1-1,-7 0 17,-7 0 0,-5 0 0,-9 0 0,-6 0-47,-7 0 1,-3 0 0,-2 2-404,1 1 368,-6-1 0,-6 6 0,-7-4 0,-4-1 221,0-2 0,0-1 1,-2 0-1,-1 0 327,-1 0 0,-1 0 0,5 0 0,0 0-172,-1 0 0,1 5 1,1 3-1,2 2-64,4 1 0,-1 2 0,1 4 0,2 5 32,0 8 1,2 4 0,0 4-1,0 4 51,0 2 1,2 11-1,0 3 1,2 3 103,-1 1 0,-1-29 0,1-1 0,1 30 0,-1 0 201,2 1 1,-2-3 0,5-2 0,0-1-273,3 0 0,0 2 1,0-2-1,2-3-177,2-2 1,-2-1 0,4 3 0,-2-2 90,0-1 0,-1-2 0,-5-4 0,-3-2-168,-1-1 0,-1-3 0,-4 1 0,0-6-137,0-1 0,-1-5 0,-4 0 1,-5-2-47,-4 1 0,-2 0 0,5-5 0,-2 1-284,-2 0 1,6-1 0,-1-2-1,4-2-312,3-2 1,-2-1 0,1-3-24,2-1 1,-3-3 823,1 0 1,-5-6-1,1 1 6,-2-6 1,-3 1 0,0-6-1,-4 0 49,-1 2 1,-1-4-1,-4 3 1,-1 0-87,-2-1 1,-1 2 0,-6-3 0,-4 3-187,-2 1 0,-9-3 0,-8 3 0,-5 0 27,-3 0 1,30 1 0,-1 0 0,-3 2 0,-1 0 0,-1 0 0,-1 0 62,-2 0 1,-1-1-1,3 3 1,-1-1-1,-2-1 1,-1 0-1,3 1 1,-1 1-16,2 0 1,-1 0-1,-1 2 1,1 0 0,0 0-1,1 1 1,0-1-1,0 1 91,1-1 0,1 1 0,-1 1 1,0 1-1,1-1 0,1 0 1,-4 0-1,0 2-19,-4-1 0,0 1 0,3 0 0,-1 0 0,-1-1 1,0 1-1,1 0 0,0-1-127,1 1 0,0 0 0,-1 1 0,0 1 0,0 0 0,0-1 0,1 0 1,2 0-17,2 0 1,2-1 0,-1 0 0,1 1 0,1-1-1,1 2 1,0-1 0,0 1 14,0-1 1,0 0-1,-22 2 1,-4-3 0,5 0 179,4 1 1,-7-5 0,3 3 0,1-1 156,4 0 1,5 0 0,1-4-1,3 0 12,4 0 0,3-2 0,2 0 1,2-3 69,5-1 0,1-2 0,3-4 0,0 1-67,3 0 1,2-5 0,6 0 0,0-2 24,-1-2 0,5-2 0,0-1 0,2-1 52,3-2 0,-1-1 0,1-6 0,-2-4-146,1-2 0,2-3 1,1-5-1,-1-4-81,-3-6 0,1-1 1,0 25-1,0 0 0,0-2 1,0 0-2,-1-2 1,1-1 0,1-3 0,1 0 0,-3-2 0,1 1 0,0-1 0,0-1-176,-1 0 1,1 0-1,2-1 1,-1-1 0,-1 0-1,-1 0 1,2-1-1,-1 1-12,2 0 0,0 1 0,-2 2 0,-1 2 0,1 5 1,0 2-1,-5-27-720,1 12 0,-1 11 0,-3 15-1670,-1 12 2503,1 12 0,-3 6 0,3 9 0,2 1 0</inkml:trace>
  <inkml:trace contextRef="#ctx0" brushRef="#br1" timeOffset="27">5882 16617 8128,'-4'-15'0,"0"0"0,2 1 1,0 0 0,2 0 648,0-1 1,0 0 0,2 4 0,1 4-404,5 3 0,-2 3 0,2 2 0,1 4-122,1 6 0,1 6 0,1 6 0,-1 1-49,1 3 0,-1 2 0,1 4 1,-1-2 34,0 0 0,0-1 0,-3 3 1,0-1-147,1-1 1,-4-5 0,-1 3 0,-3-1 11,-1-2 0,-6-2 1,-4-3-1,-6 0-85,-1-2 1,-4-5 0,-4 1 0,-2-2 46,2-2 1,-3-1-1,1-2 1,1-4 49,-2-3 0,4-1 1,-3-1-1,3-3-65,1-4 1,1-3 0,3-4 0,4-4-180,2-3 1,3-1 0,3 0-1,3 0-572,3 1-1,1-5 1,0 0 828,0 2 0,5-4 0,1 0 0</inkml:trace>
  <inkml:trace contextRef="#ctx0" brushRef="#br1" timeOffset="28">5505 16640 8530,'0'-11'-90,"1"-4"0,3-1 1,4 1 763,2-1 0,7 2 1,6-5-1,8-2-85,6 0 1,8-2-1,10 0 1,4 0-695,-26 11 0,-1 1 0,1 2 0,0-1 0,0 1 1,0 1-1,-1 0 0,0 0-546,30-2 0,-6 4 243,-7 6 1,3 0-1,0 0 1</inkml:trace>
  <inkml:trace contextRef="#ctx0" brushRef="#br1" timeOffset="29">6693 16457 8530,'-12'0'-533,"1"-3"1,-2-1 0,-2 1 586,-4 2 1,-3 10-1,-2 5 1,-1 5 363,-2 5 0,-5 8 0,3 2 0,0 5 4,2 2 0,8 2 0,5-4 0,5 1-89,6-1 0,6-6 1,8-6-1,5-3-473,7-1 0,11-4 0,2-1 1,3-2-297,4-2 0,-2-6 0,1-5 0,0-1-189,-2-2 0,0 0 0,-7 0 1,-4-2 624,-6-1 0,-1-9 0,-4-6 0</inkml:trace>
  <inkml:trace contextRef="#ctx0" brushRef="#br1" timeOffset="30">6875 16732 8530,'-11'17'-195,"0"-1"0,3 0 1,2 1-1,0 0 335,4 4 0,1-1 0,1 0 0,1-2 125,3-2 1,7 4-1,8-7 1,3-1-252,1-3 0,-1-5 1,1 2-1,0-1-253,0-2 0,0-3 1,0-4-1,-2-4 86,-2-2 0,2-7 1,-6 0-1,-2-2 167,-5 0 1,1 0-1,-5-4 1,-1 1 57,-2 3 0,-1-2 0,-1 2 0,-2-3-204,-1-1 1,-1 2-1,3 2 1,-3 3-931,-2 4 1062,5 0 0,-8 1 0,3-1 0</inkml:trace>
  <inkml:trace contextRef="#ctx0" brushRef="#br1" timeOffset="31">7412 16891 8530,'6'17'-148,"5"1"1,-4 5-1,3-1 402,2 1 1,-1-4 0,1-1 0,-1 0 326,1 0 0,-6-4 1,-1-1-1,-1-2-129,0-4 1,-2 0 0,-6 0-389,-3-3 0,-3-3 0,-2-1 0,1 0-102,-1 0 0,-3-1 1,0-4-1,1-5 10,1-4 1,-2-6 0,0 1 0,1-4-68,1-4 1,3-2-1,1-5 1,3-2-225,1-2 0,1 2 0,5 0 0,3 3-145,3 2 0,9 6 0,4-2 0,5 4 364,6 4 1,3 7 0,3 5 0,1 2 427,-1 3 0,-3 2 0,-4 5 0,-3 5-89,-3 4 0,-7 2 0,-6-2 0,-6 1-7,-3-1 1,-5 3 0,-3-2 0,-8 0-154,-7 2 0,1-4 0,-8 2 0,0-2-810,-2-2 1,1-1 0,-1-1 730,2-1 0,2-1 0,3 5 0</inkml:trace>
  <inkml:trace contextRef="#ctx0" brushRef="#br1" timeOffset="32">3095 16766 8530,'-11'6'95,"-1"-1"1,0-5 437,-4 0 0,4 0-224,-4 0 1,10 0-313,6 0 0,5 0 0,8 0 0,1 0 39,1 0 0,5 0 0,-1 0 0,3 0 233,1 0 0,0 0 1,-1-1-1,1-2-34,0 0 1,0-1-1,0 3 1,1-2-173,3-1 1,-1 0 0,7 4 0,5 0-246,5 0 0,6-3 0,9-1 0,3 1 47,4 2 1,-32-1-1,1 0 1,0 0-1,0 0 1,1 1 0,-1-1 114,0-1 1,0 0 0,-1 2 0,-1 0 0,1-2 0,-1 0 0,1-1 0,0 1 193,1 0 0,-1 0 1,29 0-1,-5-2 1,-6 1 15,-4 1 1,-5-5 0,-3 4 0,-3 2-57,-7 0 1,-5 2 0,-5 0 0,-4 0-642,-2 0 0,-3 2-332,-2 2 0,-3-2 0,-5 6 270,0 1 1,-1-3 0,-3 0 0,-4-1 568,-2-2 0,-1-2 0,-1-1 0,1 0 0,-1 0 0</inkml:trace>
  <inkml:trace contextRef="#ctx0" brushRef="#br1" timeOffset="33">4500 16549 8530,'-22'-12'0,"3"1"-69,4 0 1,2 0 270,2 4 0,6 3 0,6 8 123,9 3 1,8 4 0,9 0 0,3-1-47,3-2 1,1 4-1,1-3 1,-1 0 131,0 1 0,-5 1 1,-3 0-1,-5 0 9,-2 1 1,-5-1-1,0 1 1,-5-1-163,-5 0 1,-8 5 0,-6 0 0,-8 1-623,-8-1 0,-6 3 0,-4-4 0,-1 1-535,-1 0 1,0-3 0,4 3 0,0 0 898,0-1 0,-1 0 0,1-4 0</inkml:trace>
  <inkml:trace contextRef="#ctx0" brushRef="#br1" timeOffset="34">1462 16069 8530,'-8'-19'0,"1"1"-76,-2 2 0,2 1 0,0 3 1,-2 2 172,-1 2 0,-3 3 0,-1 5 1,-2 0 71,-2 0 0,-1 3 1,-4 3-1,-1 7 74,-3 3 1,2 3 0,-4 6-1,1 0 126,2 2 1,2 4-1,3-1 1,2 0-78,3 0 1,5-4 0,3 0 0,5-1-293,1-3 1,12-4 0,6-3 0,5-3-272,6-5 0,3 2 0,8-5 0,3-1-619,0-2 1,3-1 0,-2-1 0,1-2-175,-1-1 1,-3-5 1063,-4 2 0,-6-8 0,-1-3 0</inkml:trace>
  <inkml:trace contextRef="#ctx0" brushRef="#br1" timeOffset="35">1645 16081 8442,'0'-12'53,"0"3"505,0 5 0,-4 6 1,0 10-1,1 5-98,2 6 0,1 0 1,0 5-1,0-2-228,0 1 0,4-1 0,1-3 0,1 0-162,3 0 1,1 2 0,2-1 0,-1-3-619,1-3 0,-5-3 0,1-4-534,1 1 1,0-5-1,0 0 417,-2-2 0,-4-3 0,1-6 0,-3-4 665,-1-6 0,0-4 0,0-5 0</inkml:trace>
  <inkml:trace contextRef="#ctx0" brushRef="#br1" timeOffset="36">1679 16115 8188,'0'-12'0,"-1"2"36,-3 3 1,3-3 0,-3 2 0,2-2 755,2-2 1,6 5-1,0-1 1,3 0-550,2 2 0,-2-3 1,8 4-1,-1 0-691,3 0 1,8-3 0,2 5 0,1 0-327,1 2 1,-2 1-1,3 0 1,-4 1-524,-4 3 1297,-4 2 0,-9 6 0,1-1 0</inkml:trace>
  <inkml:trace contextRef="#ctx0" brushRef="#br1" timeOffset="37">1713 16263 8530,'-11'5'79,"3"0"1,2 4 544,1-1 1,3-6-257,10 2 0,1-2 0,10-2 0,3-2-790,3-2 1,2 2-1,6-4 1,3-1-1882,4 1 2303,-4-2 0,9-8 0,-5-2 0</inkml:trace>
  <inkml:trace contextRef="#ctx0" brushRef="#br1" timeOffset="38">2238 15989 8530,'-17'7'3,"-5"1"1,4-2 161,1 0 1,-1 1 0,4 6-1,-1 2 85,1 4 0,2 4 1,5 3-1,3 2-141,3 1 1,3 0 0,4 1 0,8-3-48,7-3 1,0-5 0,10-2 0,0-3-68,2-4 1,-2-3 0,-2 1-1,0-4-209,1-3 0,-5-2 0,2-3 0,-3-4-27,-2-2 1,0-1 0,-3-2 0,-2-1-58,-1-1 0,-4-2 1,0 4-1,-4-3 59,-3 2 1,-1 2 0,-4 0 0,-3 1 41,-4-1 1,-2 6 0,-10 2-1,-2 3 217,0 1 1,-2 0 0,0 0 0,1 1 428,3 3 1,-1-1 0,5 3-1,2 0 759,4 1 0,2-5-672,7 2 0,7-4 0,14-4 0,4-3-355,5-4 0,3-1 1,3-2-1,1-2-522,1 3 0,1 0 0,-2 3 341,1 2 0,0-2 0,-4 4 0</inkml:trace>
  <inkml:trace contextRef="#ctx0" brushRef="#br1" timeOffset="39">1542 17268 8588,'7'-10'29,"0"1"87,-2 2 0,-1 3 1,-6-2-39,-1 0 0,-5 3 0,-7 4 0,-4 3-12,-3 3 1,-2 4 0,-3 1 0,-2 2 199,0 1 0,-3 6 0,6-4 1,-1 2-129,-1 1 1,9-5 0,0 3-1,6-2-100,6-2 0,2-5 0,7-3 1,6 1-62,7-1 0,5-4 0,4 2 1,2-2-63,0-2 0,5 1 0,-4 1 1,-2 2 143,-1-1 0,-2 3 0,-3 0 0,-4 2 30,-2 0 1,-3 3 0,-1 4 0,-3-1 31,-1-1 1,-2 2-1,-7 0 1,-5 1-2,-5 0 1,-4 1-1,-5 2 1,-1-3-129,-2 1 1,1-5-1,-1 3 1,2-2-148,1-1 0,5-5 1,3 0-1439,2-2 956,2-2 0,6-3 0,6-1 1,8-3 636,5-3 0,6-8 0,-2-3 0</inkml:trace>
  <inkml:trace contextRef="#ctx0" brushRef="#br1" timeOffset="40">1690 17280 8530,'-6'7'1407,"1"1"-998,0 1 1,4 6-1,-2 4 1,6 4-252,4 4 1,3-2 0,2 4 0,0 0-63,4 1 0,-2-3 0,3 1 0,1-5-445,0-1 1,-4-4 0,1-1-1,-2 0-623,-2-3 1,-3-3 0,-2-2 971,-1-1 0,4-6 0,-3 3 0</inkml:trace>
  <inkml:trace contextRef="#ctx0" brushRef="#br1" timeOffset="41">1690 17348 9195,'5'-11'162,"2"1"1,4 1 0,2 2-3,2 2 0,-1-2 0,5 3 0,1 1-135,2 2 0,2 1 1,1 0-1,2 1 75,-2 3 0,-2 1 1,-2 5-1,-2 1-40,1 1 0,-4 2 0,0-2 0,-4-1-104,0 1 1,-2 4-1,-2 2 1,-5 0-70,-1-3 0,-4 1 0,-1 1 1,-5-1 65,-2 1 0,-7 2 0,-2-3 1,-2 1-79,-2-1 0,-1 1 0,0-3 0,-1 0-87,4-4 0,4 1 1,0-3-1,0 1-1205,3-2-102,7 4 1519,7-15 0,11 2 0,7-9 0</inkml:trace>
  <inkml:trace contextRef="#ctx0" brushRef="#br1" timeOffset="42">2136 17314 8780,'11'-6'927,"1"2"0,-1 4 0,0 5 1,1 5-630,-1 4 1,1 6 0,0-1 0,2 3-134,2 1 0,3 0 0,-4 0 0,0-1-274,2 1 0,-5 0 0,5-1 0,-3-2-747,-3-1 0,2-5 1,-9 1-1,-2-2-2517,-1-2 3373,-1 1 0,0-1 0,0 0 0</inkml:trace>
  <inkml:trace contextRef="#ctx0" brushRef="#br1" timeOffset="43">2170 17325 8530,'-15'0'0,"0"0"1106,1 0 0,1-5 1,3-2 47,2-3 1,3-2 0,6 1 0,4-1-1337,7 1 1,12 0 0,15-2-1,15-1-1441,-22 6 0,2 1 1623,-1-1 0,2 0 0,4 2 0,1 1 0,-3-1 0,1 1 0</inkml:trace>
  <inkml:trace contextRef="#ctx0" brushRef="#br1" timeOffset="44">9011 16709 8530,'-11'0'-874,"-1"0"752,1 0 1,3 0 0,1 0 1515,-2 0-1086,-1 0-226,3 0 1,7 0 0,8-2 0,3 0 43,4-2 1,3 0 0,6 4-1,3 0-34,3 0 0,5 0 1,3 0-1,4 0-55,2 0 0,9 0 0,8 0 1,-26 0-1,1 0-57,3 0 0,0 0 0,3 0 0,2 0 0,1 0 0,1-1 0,3 0 0,0-1-102,2 1 1,0-1 0,-4 0 0,0 0-1,-2 2 1,0 0 0,-2 0 0,0 0 19,-2 0 1,0 0 0,-1 0 0,-2 0 0,-3 0 0,0 0 0,24 0-62,-5 0 0,-6 0 1,-6 0-1,-6 0-152,-4 0 1,-5 0 0,-8-1 227,-4-3 0,-7-3 0,-4-4 1,-3 0 112,-1-1 1,0 5 0,0-1-203,0-1 0,0-1 0,0-1 11,0-1 1,0 4 0,0 1 0,0-2 164,0-1 0,-5-2 0,-2 1 0</inkml:trace>
  <inkml:trace contextRef="#ctx0" brushRef="#br1" timeOffset="45">10564 16492 8530,'-23'-5'-139,"-3"0"0,0-3 0,4 3 162,1 0 0,7 4 1,-1-3-1,2 2 694,2 2-628,5 0 0,3 6 0,9 1 0,7 3-23,4 2 1,2-1 0,5 2 0,1 1 97,2 1 1,3 4-1,-2-2 1,1-1 190,3 1 0,-4-1 0,-1-2 0,-3 1-151,-1-1 0,-6-1 0,-3-2 0,-5 1-87,-5-1 0,-9-1 1,-8-1-1,-10-1-307,-10 1 1,-6 1 0,-7 1-1,1 1-642,-1-1 1,0 1 0,2-1 831,2 0 0,3 1 0,4-1 0</inkml:trace>
  <inkml:trace contextRef="#ctx0" brushRef="#br1" timeOffset="46">11546 16674 8530,'-11'-12'0,"0"-1"-628,-1 2 0,1-1 859,-1 12 1,6 8 0,2 12 0,4 4 205,4 3 1,2 5 0,6-2 0,0 3 7,4 1 1,-4 1 0,4-1 0,-4 0-229,0 0 1,-5-1 0,0-3 0,-2-6-36,-3-4 0,0-6 1,-2 1-1,0-2-153,0-2 0,-2-4 1,-1-4-119,-5-1 0,-2-7 0,0-3 0,1-3-255,1-5 1,2-1 0,-3-6 0,3-1 127,0-3 1,-1 2 0,2-6 0,0-1 74,0-1 1,-3-5 0,4-1 0,2-2-33,0-2 1,2 0 0,2-1-1,1 1 106,5-1 1,7 6 0,4 10 0,4 3 70,4 4 0,-2 7 0,4 2 1,1 8 159,-1 7 0,-5 3 0,0 7 1,-5 2 47,-2 4 1,-7-1 0,-7 1 0,-1 1-37,-2 2 1,-2-1-1,-1 0 1,-6-4-84,-5 0 0,-5 2 0,-7-2 1,-1 0-129,-3 4 0,4-5 1,-4-1-1,1-3-86,0-5 0,5 2 1,0-5 1,4-1 1,7-3-1,1-4 1,7-4-248,4-2 1,2-1-1,4-1 1,6 1-417,3-1 0,6 2 0,0 1 782,6 2 0,-2-1 0,4-3 0</inkml:trace>
  <inkml:trace contextRef="#ctx0" brushRef="#br1" timeOffset="47">12072 16480 8418,'-12'-11'-119,"1"-1"1,0 2-1,-2 1 1,-2 3 446,-4 1 0,-7 2 0,0 7 0,-1 5 330,-1 5 0,4 4 0,-1 5 0,4-2-481,6-2 1,7 3 0,5-4 0,1-1-189,2-1 1,7-4 0,4 0 0,8-2-371,7-2 1,-1-3 0,5-5 0,1 0 54,-2 0 0,-1 0 0,-5-2 0,0 0 39,-1-2 1,-4-5 0,-3 3 0,-3-2 174,-5 1 0,0 4 197,-3-1 1,-3 4 0,3 4 0,-3 5-94,-1 5 1,1 0 0,3 5 0,4 1-178,2 2 0,2 1 0,4-1 0,3 0-147,2-3 1,-2-2-1,-1-7 1,0-3 331,0-3 0,-8-3 0,1-1 0,-2-1 0,-3-3 0,1 2 0,-5-6 0,2-1-114,-1-1 1,-2-5 0,-1 0-1,0 1 136,0 1 0,0 2 0,0-1 0,-1 1 118,-3-1 0,3 1 1,-3-1-1,1 0 187,-1-3 1,-2 2 0,-4-4 0,1 2 193,1 0 0,1-5 0,-5 2 0,1-2 253,0-3 1,-1 2 0,2-5 0,2 2-592,5 1 1,-2 0 0,1 1-1,1 3-304,2 4 1,6 7 0,4 5 0,5 1-457,5 2 1,6 7-1,3 3 1,1 5-132,3 3 1,6 1 0,4 4-1,1 0 236,-1-1 0,-3-4 0,-4-3 0,-2-2 472,-3-1 0,1-6 0,-9-1 0,-4-1 0,-4 0 0,-8-2 0,-2-6 0,-2-3 0,-4 0 0,0 0 0,-2-2 0,0-1 0,4-2 0,0 1 0,1-1 0,2 1 114,1 0 0,-2-1 313,-6 1 0,-2 4 1,-7 4-1,-2 1 48,-4 2 1,1 2 0,-1 1 0,0 6-238,2 5 0,0-1 1,6 3-1,0 1 26,4 2 1,2 1 0,6 1 0,4-2 32,7 1 0,2 0 0,7 1 0,3-4-77,0 0 1,-1-1-1,-4-3 1,-4 0 62,-2-3 0,-1-1-649,-1 2 0,-10-1 1,-6-2-1,-8-3-299,-6 0 1,-2-4 0,-2 3-1,-1-1-131,-3 0 0,3-1 1,-3 2-1,5-3-45,3-1 1,-2-1 840,6-3 0,0-3 0,3-4 0</inkml:trace>
  <inkml:trace contextRef="#ctx0" brushRef="#br1" timeOffset="48">12917 16640 8530,'24'-11'0,"1"-1"-2,2 1 0,0-4 1,-4-1-1,-2 3 293,-2 0 1,2 1-1,-6 0 1,0-2-207,1-1 1,-7 1-1,2 5 1,-5 1-273,-4-1 1,-2 3 0,-5 0-122,-6 0 1,-6 3 0,-5 4 0,-1 3 137,0 3 1,0 5 0,0 3 0,0 3 166,1-1 0,4 5 0,3-3 0,3 3 78,4 1 0,5-2 0,6-1 1,8-1-136,6 2 1,9-5 0,13-1 0,7-2-149,6-1 0,5-6 0,1-2 0,-2-3 11,-8-1 0,-11-1 1,-11-3-1,-7-4 232,-8-2 1,-6-3 0,-9-1 0,-5-2 395,-5-2 0,-3 3 1,-6-4-1,0-1 217,0-2 0,5-1 0,3 0 0,4-1-100,3-2 1,3 2 0,6-3 0,4 4-441,7 4 0,6-1 0,8 4 1,6 4-567,5 3 1,2 4 0,4 5 0,-1 0 457,1 0 0,2 0 0,0 0 0</inkml:trace>
  <inkml:trace contextRef="#ctx0" brushRef="#br2" timeOffset="49">14173 13591 8424,'0'-12'209,"0"1"1,0 0 0,2-1 49,1 1 1,4 4-1,4 2 1,1 1-127,-1 1 1,2-1 0,2 4 0,4 0 59,3 0 1,-2 0 0,1 0 0,5 0-17,2 0 0,-3 4 0,2 1 1,-2 1-117,2 3 1,-2 0 0,6 0 0,0-2-81,2 2 1,-2 1 0,-1 3 0,1 1 13,-2 1 1,-1 1-1,-5-5 1,-1 0 165,1 1 1,-1 0 0,-3 2-1,-4 2 61,-2-2 1,-3 2-1,-1 1 1,-2 0-188,2 4 1,1 0-1,2 2 1,-1 0-67,1 0 0,-2 3 0,-1 2 0,-3 2 86,-1 1 0,-1-2 1,-4 3-1,0 1 49,0 0 0,-5 4 0,-3-7 0,-2 3 87,-1 2 0,-1 3 0,0 0 0,-2-1-173,-2-2 0,0 1 1,2 2-1,-2 2-31,-2 1 1,3 0 0,-3-5 0,0 4 147,0 0 0,0 1 0,-2 2 1,0-2 94,-4-2 0,1 3 0,-5-3 0,1 2-102,1 2 1,-1-4 0,4-1-1,0-2-22,0-2 1,2 0 0,1-1 0,2-2-54,1-4 0,-2-3 1,3-2-1,-1 0-49,1-3 1,-3-2 0,4-6 0,1 0-144,1 1 1,-1-5-1,1 0-404,3-2 0,5-1-1114,-3-4 0,6-2-429,-2-1 1,3-4 2085,1-4 0,0-6 0,0 0 0</inkml:trace>
  <inkml:trace contextRef="#ctx0" brushRef="#br2" timeOffset="50">14219 15281 8410,'1'-11'0,"2"-1"0,2 1 207,1-1 0,-2 2 1,2 1-1,1 3 546,-1 1 1,-2-3-1,3 5-108,2 0 1,-4 4-1,-1 7-281,-2 7 0,-2 5 0,0 3 0,-2 0 53,-2 0 0,-1 4 0,-4 1 0,3-1-130,1 1 1,0-5 0,2-4-1,0 0-244,0-1 0,2-1 1,2-7-1,3-1-251,4-2 1,5-4 0,4-1 0,1-4-658,2-6 1,5-7 0,2-3 0,0-1 864,1 0 0,-4-5 0,4-5 0</inkml:trace>
  <inkml:trace contextRef="#ctx0" brushRef="#br2" timeOffset="51">15441 13933 8381,'0'-11'24,"0"3"1,1 1-1,2-2 813,1-1 0,-1 5-231,-3 5 1,0 7 0,0 12 0,-1 8-220,-3 5 0,-2 7 0,-4 4 0,1 4-228,1 3 0,2-1 1,-3-3-1,3-2-169,1-2 1,-3 0 0,4-8 0,2-5-994,0-3 0,-1-5 1,-1-2 1002,1-3 0,-3-4 0,0 0 0</inkml:trace>
  <inkml:trace contextRef="#ctx0" brushRef="#br2" timeOffset="52">15213 14310 8594,'0'-11'0,"0"0"498,0-1 0,1-2 0,3 1 1,3 3-88,3 0 1,7 4 0,2-2 0,3 1-537,0 0 1,6 2 0,3 5 0,0 0-542,0 0 1,2 0 0,-4 0 0,0-1 71,-2-3 0,-3 3 0,-1-3 0,0 1 594,0 0 0,-4 1 0,-2-3 0,0 1 0,-3 1 0,4-6 0,-1 2 0</inkml:trace>
  <inkml:trace contextRef="#ctx0" brushRef="#br2" timeOffset="53">15761 14139 7310,'-5'11'922,"2"1"0,-6-1 1,-2 2-148,-3 2 0,-3 3 0,3 6 0,-1 1-244,1 2 1,3-2 0,3-4 0,4-2-312,3 1 0,2-3 0,3-3 1,4-6-377,2-4 0,7-2 0,2-2 1,2-2-267,2-2 0,-4-2 1,0-7-1,1-1-115,2-1 0,-4-1 1,-3 2-1,-4-3 364,-3 0 1,1-1-1,-5-3 1,-2 4 55,-1 0 1,-6-2-1,-2 4 1,-5 1 86,-3 1 0,1 6 0,-5 0 1,0 2-451,1 3 0,1 4 480,1 2 0,4 5 0,-5-3 0</inkml:trace>
  <inkml:trace contextRef="#ctx0" brushRef="#br2" timeOffset="54">16103 13774 8176,'-10'-2'225,"3"-2"1,0 3 0,4-1-1,-4 5 531,1 9 1,-4 4-1,2 9 1,-1 1-129,2 5 1,-4 2-1,5 2 1,0 2-384,2 1 0,-1 1 1,0-3-1,0-1-163,0-2 0,0-5 0,2 2 0,-2-3-416,-1-1 1,-2-6-1,-3-2-690,-1-2 0,1 0 269,-1-5 0,6-6 672,2-5 0,3-5 0,2-6 0,3-2 47,4-2 0,2-2 0,1-3 1,2 1 78,2-1 0,-2 3 1,3 2-1,-1 3 185,1 5 1,0-2-1,-2 5 1,1 3 217,-1 3 1,3 1 0,-2 6 0,-1 2 33,-1 3 1,2 5-1,1-4 1,1-1-431,-1-1 0,0-1 0,-4-1 0,2-1-306,2-2 1,-1-3-1,-4-5-3498,1 0 3754,-1 0 0,-5-10 0,-1-3 0</inkml:trace>
  <inkml:trace contextRef="#ctx0" brushRef="#br2" timeOffset="55">16046 14082 8176,'0'-11'0,"0"-1"481,0 1 0,0-1 1,2 1-1,1-1 232,5 1 1,2 0 0,3-1-1,1 2-527,1 2 1,5-1-1,-1 6 1,3 0-1017,1 2 1,3 1 0,1 0 0,-2 0 829,0 0 0,2 5 0,3 1 0</inkml:trace>
  <inkml:trace contextRef="#ctx0" brushRef="#br2" timeOffset="56">16492 14036 8176,'5'7'91,"2"-4"0,4 2 1,0-1-1,0-1 247,1-2 1,-1-1 0,2 0 0,1 0 59,1 0 1,0-5-1,-3-3 1,-1-2-276,1-1 1,-2-1-1,-1 1 1,-3 0-124,-1-1 0,-1 3 1,-5 0-1,-3-1-112,-4 1 1,-3 2-1,-4-1 1,-4 4 134,-3 3 0,-5 1 1,1 3-1,0 3 75,2 5 1,3 10 0,2 0-1,3 5-76,4-1 0,4-1 1,2 0-1,2 2-676,5 0 1,5 1-1,10-6 1,3-2-239,2-3 0,6-4 0,1-1 892,1-4 0,2-2 0,3-5 0</inkml:trace>
  <inkml:trace contextRef="#ctx0" brushRef="#br2" timeOffset="57">16777 14208 8175,'7'11'362,"-2"0"1,-5 1 538,0-1 1,0 1-202,0-1 1,0-3-174,0-1 0,0-5 1,0-2-306,0-7 0,0-3 0,0-3 0,0-1-67,0-1 1,1-5 0,3 1 0,3-3 13,4-1 0,0-3 0,2-1 0,2 1-31,4-2 0,4 0 0,3-3 0,4 5-334,-1 1 1,2 8 0,-4 1 0,-1 5-777,-2 3 0,-5 5 0,-2 6 972,0 5 0,-2 2 0,-3 2 0</inkml:trace>
  <inkml:trace contextRef="#ctx0" brushRef="#br3" timeOffset="58">16789 14208 9402,'5'-7'-956,"-3"-3"1545,6 2 0,-6 2 0,4-2-232,-1 0 1,0-3 0,4 0 0,-3-2-51,-1-2 1,4 1 0,-2-5 0,4-1 1,0-2 0,0-4 1,2-1-1,1 2-35,1 0 1,1 3-1,-4 0 1,2 3-170,1 4 1,2 7-1,-3 4 1,2 3-120,2 1 0,-3 6 0,3 5 0,-1 5-124,-3 6 1,0-2 0,0 8 0,-1 0 67,-2 2 0,-1-1 1,-5 1-1,0-2 10,0-3 1,-1 3-1,-5-3 1,-3-2-286,-4-3 1,-2-2 0,-1 2-1,-1-2-955,1-1 1,1-2 1300,2-4 1,-2 1 0,3-1-1</inkml:trace>
  <inkml:trace contextRef="#ctx0" brushRef="#br3" timeOffset="59">17600 13968 17200,'-25'0'0,"0"0"247,-2 0 0,1 0 0,3 0 0,-1 0 360,-3 0 0,4 5 0,0 1 0,8 2-655,6-1 0,4 2 0,8 5 0,4 1 17,9-1 1,5 4 0,6 0 0,3 1 53,3 0 0,-3 3 0,-4 2 0,-3-3-152,-4 1 1,-4-2 0,-7 0-1,-6-2-220,-4-1 0,-11 2 0,-10-3 0,-6 1 208,-4-1 0,-6 10 0,-2-2 0</inkml:trace>
  <inkml:trace contextRef="#ctx0" brushRef="#br2" timeOffset="60">14162 16457 7894,'-6'0'437,"2"0"0,8 0 0,3 0-130,3 0 0,7 4 1,2 0-1,4-1 102,3-2 1,9 3 0,8 0 0,5-2-274,5-1 1,-20-1 0,0-1 0,4 0 0,0 0 0,4-2 0,0 0-165,5 0 0,0 0 0,2 1 0,1 0 0,4-1 0,1 0 0,0 0 0,1 0-163,0-1 1,-1 1 0,0 2 0,0 0 0,-3-1 0,0 0 0,-2 1 0,1 1 96,-3 0 0,1 0 1,-3 0-1,0 0 1,-3 0-1,0 0 1,-4 0-1,-1 0-157,-3 0 1,-1 0 0,24-2-1,-8 0 1,-3-3 162,-4-2 0,-12 4 0,-8-4 0,-6 1 71,-5 0 0,-1 2 0,-5-3-463,1 2 1,-2-2-917,4 3 1396,-6-5 0,3 3 0,-5-6 0</inkml:trace>
  <inkml:trace contextRef="#ctx0" brushRef="#br2" timeOffset="61">16103 16252 8495,'-17'-12'0,"0"1"396,1 0 1,3-1 0,-2 2 0,2 2 373,2 5 1,-1-2-48,1 1 1,7 0-1,8 4-467,10 0 0,11 1 0,6 3 0,3 4-312,4 2 0,-1 1 0,3 2 0,-2 1 56,-5 1 0,0 5 1,-6-2-1,-3 2 417,-4 3 1,-4-2 0,-9 5-1,-4-2-71,-6-1 1,-13 0 0,-11 0-1,-6-2-387,-5-2 0,3 2 0,-4-6 0,4 0-3092,1 2 3133,4-5 0,3 10 0,4-4 0</inkml:trace>
  <inkml:trace contextRef="#ctx0" brushRef="#br2" timeOffset="62">17188 16035 9469,'5'-18'0,"2"3"2433,-1 2-2176,4 2 1,-10 11 0,0 7 0,-6 11 115,-4 8 0,-7 3 1,-2 5-1,-1 2-49,1 2 1,-6-3 0,2 3 0,-1-2-177,0-2 0,-1 0 0,0 1 1,0-2-431,3-3 1,0-2 0,7-7 0,3-2-743,3-3 1,0-4-378,5 0 1,1-6 0,7-2 22,4-3 1,-2-6 1377,2-2 0,-1-9 0,5-1 0</inkml:trace>
  <inkml:trace contextRef="#ctx0" brushRef="#br2" timeOffset="63">17154 16012 8512,'12'-23'580,"-1"0"0,-3 6 0,-1 1 500,2 4 0,-4 7 0,0 6-317,0 9 1,-3 7 0,3 5 0,-2 2-138,1 3 0,4 2 1,-3 7-1,1 1-184,3 1 0,-2 0 0,0-4 0,2 2-538,1 2 0,3-4 0,1 1 1,1-3-1029,-1 0 1,-1-4 0,-2-2 0,-1-1-1172,-2-3 0,-3-4 2295,-5-3 0,-5 3 0,-1 0 0</inkml:trace>
  <inkml:trace contextRef="#ctx0" brushRef="#br2" timeOffset="64">17086 16343 8520,'-11'-9'694,"4"-2"187,3-2 1,3 1 0,2 0 0,3 1-189,3-1 0,10 5 0,5 0 0,4 2-1035,3 3 1,7 0-1,6 4 1,2 2-4406,2 3 4747,0-2 0,4 10 0,2-2 0</inkml:trace>
  <inkml:trace contextRef="#ctx0" brushRef="#br2" timeOffset="65">18136 16058 8337,'-6'-18'0,"-4"-2"0,2 4 604,-2 2 0,-3 2 0,-2 2 0,-5 2 0,-6 4 0,-4 3 1,-8 2-1,-4 4-215,-2 7 1,-1 0 0,5 7 0,5 2-313,7 0 1,7 2-1,6-1 1,8-2-121,9-1 0,10 0 0,11 4 0,8 0-80,5 0 1,6-1-1,5 0 1,0-2 70,-2-1 0,-5-1 1,-2 2-1,-7-1 124,-6 2 1,-8-3-1,-6 1 1,-6 1 71,-4 1 0,-11-1 0,-6-3 0,-10 1-208,-8 0 1,0-2 0,-4 1 0,3-6-423,5-1 0,2-5 0,7 1 0,1-3-1104,5 1 1,8-1 1589,3-7 0,8-2 0,2-6 0</inkml:trace>
  <inkml:trace contextRef="#ctx0" brushRef="#br2" timeOffset="66">18422 16046 8310,'1'-11'912,"3"-1"1,1 7 0,3 5 0,-5 8 533,-1 6 0,-2 4 0,0 6 1,0 1-738,0 2 1,1 3 0,2-3-1,2 0-804,1 1 0,2-4 0,3 2 0,0-2-302,1-1 0,-1-1 0,-1-3 0,-1-4-1722,-1-2 1,-7 2 0,-1 0 2118,-6-1 0,-9-1 0,-3-2 0</inkml:trace>
  <inkml:trace contextRef="#ctx0" brushRef="#br2" timeOffset="67">18262 16081 9867,'-4'-23'0,"0"1"1256,2 3 1,9 6 0,7 6 0,7-2 173,7-1 0,5-2 0,5 2 0,5 1-907,5 2 1,5 0-1,7-2 1,0 3-1803,-5 1 1,-4 1 0,-9 4 1278,-4 0 0,3 10 0,-1 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19:00:43.010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10496 7424 13257,'0'-12'-3249,"0"5"3034,0-1 498,0 5 1,1-2 208,3 5 1,2 0 0,7 0-112,2 0 0,-1 0 0,5 0 1,1 0-112,2 0 0,2 0 1,1 0-1,3 0-150,2 0 1,0 0-1,6 0 1,0 0-149,2 0 1,6 0 0,-4 0 0,2 0 164,0 0 0,2 0 0,3 0 0,-2 0-50,-1 0 1,-3 0-1,1 0 1,1 2 133,1 1 0,-2-1 1,-1 1-1,-1-1-133,1-2 1,-1 0 0,2 0 0,-2 0-76,-1 0 1,-2 0-1,5 0 1,1 0 16,1 0 1,2 0 0,0 0-1,-1 0 53,1 0 1,4 0 0,-2 0-1,-3 0 13,-1 0 1,-8 0 0,4-2 0,-2 0-45,0-2 1,0-4-1,-4 5 1,2 0-15,2 2 1,1 0-1,4-2 1,-1-1-23,1 2 0,-1 0 0,1 2 0,0 0-54,-3 0 1,-5 0 0,-3-1 0,-3-1 80,-1-2 1,-1-1 0,-6 2-1,0-1-17,-2 2 0,-4 1 1,3 1-1,-1 0-64,1 0 0,-3 0 1,4 0-1,1 0-9,-3 0 1,4 0 0,-6 0 0,-1 0-65,-2 0 0,0 0-42,-1 0 631,-4 0 281,-2 0-1151,-5 0-76,-5 0-300,3 0 657,-3 0-312,5 0 1,-5 0 458,-2 0 1,0 0-10,0 0 0,3 0 0,-4 0 105,-1 0 1,3 0-1,-2 0-56,0 0 0,1 0 1,0 0-1,-2 0-46,-1 0 1,-2 0 0,1 0-1,-2 0-46,-2 0 0,-2 0 1,-4 0-1,-1 0 13,-2 0 1,-3 0-1,1 0 1,-5 0-136,-2 0 0,-5 0 0,-1 0 0,-3 0-79,-5 0 0,0 0 0,-7 0 1,-4 0 83,-1 0 1,-2 0 0,4 0-1,1 0 86,3 0 0,-4 0 1,6 0-1,4 0 119,1 0 0,3 0 1,-1 0-1,0 0 27,1 0 1,-4 0-1,5 0 1,-2 0 45,-2 0 0,1 0 1,-1 0-1,0 0-116,1 0 0,-1 0 1,0 0-1,2 0 21,2 0 0,-1-2 0,3 0 0,1-2-76,0 1 0,-7 2 0,3 1 0,0 0 2,-2 0 0,5-4 1,-2 1-1,0 0 253,1 2 0,6 1 1,6 0-1,1 0 37,2 0 1,0 0 0,2 0-1,3 0-121,4 0 0,-2 0 0,3 0 1,2 0-10,2 0 1,4 0-162,0 0-152,1 0-195,0 0 1,4 0-2131,6 0 2502,-1 0 1,8 0 0,-4 0 0</inkml:trace>
  <inkml:trace contextRef="#ctx0" brushRef="#br0" timeOffset="1">13808 9034 21918,'0'-6'-1675,"1"0"1,3 6 0,4 0 2176,2 0 1,1 0 0,1 0 0,-1 0-192,0 0 1,1 0 0,-1 0-1,2 0 28,2 0 0,-2 0 1,3 0-1,1 0-194,2 0 0,2 0 0,2-1 0,1-1-100,3-2 0,-2 0 0,7 4 1,2 0-85,3 0 0,3 0 1,-4-1-1,4-2 49,0-1 0,2 1 1,3 3-1,-4 0 260,-3 0 0,2-2 0,-1 0 0,1-2-230,-1 1 0,4 2 1,0 1-1,5 0-94,6 0 1,5 0 0,3 0 0,1 0 7,-1 0 0,3 0 0,-3 0 0,-1 0 81,-3 0 0,-3 0 0,-8-1 0,1-2 92,1 0 1,6-5 0,-3 4 0,1 2 35,0 0 1,-3-1 0,6-1-1,3 1-138,5 2 1,-31-1 0,1 0 0,30-2 0,-30 3 0,0 0-54,1 0 1,0 1 0,3-1 0,0 2 0,-1-1 0,0 0 0,-3 0 0,0 0 59,31 0 0,-8 0 0,-4 0 1,1 0 97,-2 0 0,-2-4-1,-3 0 1,3 1 114,3 2 0,3 1 0,1 0 1,1 0-257,3 0 1,-1 0 0,-27 0-1,0 0 1,1 1 0,-1-1-122,1 2 1,-1 0 0,1-1-1,0 1 1,27 4 0,-29-3-1,0 0 10,2 1 1,0-1-1,29 1 1,-2 2 0,-4-1 50,-4-2 1,3 2-1,-3-2 1,3 1 70,1 1 0,6-2 0,-31 0-1,2 0 1,1 0 0,2 1-77,3-1 0,0 0 0,0-1 0,0 0 0,2 1 1,1 1-1,-1 1 0,0-1-7,-1 1 0,1 0 0,1 1 0,-1 0 0,-1-1 0,0 0 0,-2-1 0,0 1 18,-3-1 0,-1-1 0,-2-1 0,-1 0 0,25 5 0,-1-2 125,-3-3 1,-2-1 0,-5-1 0,-1 0 131,1 0 0,0 0 0,1 0 1,1 0-77,1 0 1,5 0-1,-3 0 1,-1 2-134,1 2 0,-3-3 1,-6 3-1,-4-3-30,-2-1 1,-3 4 0,-3-1 0,-3 0 12,-3-2 1,-1 3 0,0 0 0,-2-2 173,-2 0 0,2-2 0,-6 0 0,-1 0-532,-2 0 0,-4 1 233,0 3 1,-1 2 0,5 6 0</inkml:trace>
  <inkml:trace contextRef="#ctx0" brushRef="#br0" timeOffset="2">2273 10324 28860,'0'-7'-2543,"0"-1"0,0 4 1,1-2 2741,3 1 0,-2-3 0,7 5 0,3-1 635,2-1 1,6 3-1,-1-1 1,3 0-291,0-1 0,5 3 0,1-4 0,1 1-183,3 0 1,2 1 0,4 1 0,4 0-125,2-2 0,3 0 1,3 4-1,4 0-191,6 0 0,0 4 0,-28-2 0,2 0 0,0 0 1,2 0-158,1 0 0,0 1 0,3-3 0,0 1 0,1 1 0,0 0 0,-1-1 0,0 0 281,-3 1 1,0 0 0,-1-1 0,-1-1 0,-1 2 0,0 0 0,-1-1 0,1-1-94,1 0 0,-1 0 0,21 4 0,2 0 0,-7 0-303,-4 1 0,3-4 0,2 4 0,1-1 104,2 0 1,2 0 0,3-4-1,0 1 76,2 3 0,-28-4 0,0 1 0,0 1 0,-1 0 0,1-1 0,1-1 18,0 0 1,1 0-1,0 0 1,1 0 0,-2 0-1,0 0 1,30 0 42,-5 0 1,-3 0-1,-1 0 1,-3 0 58,-1 0 0,-6-4 0,-4 0 0,-2 2-24,-2 1 1,2 1-1,-1 0 1,0 0-11,2 0 0,-5-4 1,3 0-1,-2 1 6,-2 2 0,-5 1 1,-3 0-1,-6 0-82,-5 0-297,-2 0 1,-12 0 259,-5 0 0,-9 5 0,-5 2 1</inkml:trace>
  <inkml:trace contextRef="#ctx0" brushRef="#br0" timeOffset="3">8543 11855 27650,'-10'-1'-4331,"1"-2"3263,1-1 0,4-1 152,-3 1 0,4 2-559,-1-6 597,3 6 0,1-5-360,0 4 219,0 1-146,0-3 1,1 5 1296,3 0 1,-1 0-103,4 0 1,-3 4 0,4 1 28,1 1 1,-3-3 0,2 2 0,0-1 228,3 0 0,1-1 0,2-1 1,3 0 231,1 2 1,4 0-1,6-3 1,3 2 71,4 0 1,5 1 0,7-4 0,1 0 34,1 0 0,6 0 0,-3 0 1,1 0 13,0 0 0,0-1 1,0-2-1,-5 0-552,-5 0 0,2 1 0,-5-1 0,2-1 136,0 2 1,-4-1 0,3 1 0,1-3 144,2-2 0,-5 5 0,6-3 1,-3 1-155,-2 0 0,2-1 0,4 2 0,-2 0-105,-2 0 0,1 2 0,-3-1 0,-1 0-21,0-2 1,-1 0 0,-3 4 0,-2 0-14,-3 0 1,3-3 0,-3-1-1,3 1-29,2 2 1,-1 1 0,0 0 0,2 0-32,2 0 1,2-1 0,6-2 0,0-1-10,-1 2 1,1 0 0,0 2 0,0 0-36,-1 0 1,-3 0 0,-1 0 0,-1 0 50,1 0 0,-6 0 1,1 0-1,-4-1 33,-1-3 0,-1 3 0,0-3 0,0 3-3,0 1 1,3-4-1,-3 0 1,4 2-4,4 1 1,-2 1 0,3 0-1,-1 0 5,0 0 1,4 0-1,-4-2 1,-1 0 26,-1-2 0,-2 0 0,0 4 0,1 0-42,-1 0 0,-1-1 0,-1-2 0,-2 0 5,2 0 0,2 2 0,1 1 0,1 0-24,-3 0 1,-1 0 0,2 0 0,0 0-48,1 0 1,-6 0 0,-4-1 0,-3-2-30,-3-1 0,-4-3 0,4 2 0,0-1 1,-1 1 0,2 0 0,-5 3 0,1-2-14,0 1 0,1 1 0,2-1 0,-3 0 10,1 0 0,-1 2 1,4 1-1,-1 0 39,2 0 0,-4 0 0,2 0 0,1 1-54,-3 3 1,1-3 0,-4 3 0,3-3 94,0-1 0,2 0 0,4 0 0,0 0 3,0 0 0,3 0 0,2 0 0,0 0 79,0 0 0,4 0 1,-3 0-1,2 0-11,-1 0 0,4 0 0,3 0 1,-1 0-21,-1 0 1,-4 0-1,5 0 1,-3 0-53,-1 0 1,4 1 0,-6 2 0,3 1-42,1-2 0,2 0 0,1-2 0,2 0 103,2 0 0,1 0 1,3 0-1,1 0-67,0 0 1,-2 0 0,-1 0-1,-2 0-4,-2 0 1,3 0 0,-4 0 0,-2 0-9,-5 0 0,2-2 0,-2 0 1,0-2-60,0 1 0,-3-2 0,-5 0 0,0 0-15,-1 0 1,0-3 0,-2 3-1,-2 0-10,-1 0 0,2-2 1,-3 3-1,2 0 73,2-1 1,-2 4 0,0-3 0,-2 1-70,-2 0 1,4 1-1,0-2 1,1 3 14,0 1 1,-4 0-1,4 0 1,0 0-31,-1 0 0,2 0 1,-3 1-1,-1 2 7,1 1 0,-1 0 0,-2-3 0,1 1 43,-1 2 0,-1 0 0,-2-4 131,1 0 0,-1 4 1,1 0-1,-1-2 13,0-1 0,5-1 1,-1 2-1,-1 0-152,-1 2 1,-1 0 0,2-3-1,3 2 20,0 0 1,-3 1 0,3-2 0,-2 0-32,0 2 0,1 0 0,-5-4 0,0 0 13,1 0 1,-1 0-1,1 0 137,-1 0 0,1 0 0,-1 0 6,0 0 1,-3 0 0,0 0-102,0 0 1,3 0 0,0 0-85,0 0 1,-3 0 0,0 0-52,1 0 0,-3 0-147,2 0 46,-6 0 1,4 0 41,-2 0 197,-2 0 0,3 0 0,-5 0 0</inkml:trace>
  <inkml:trace contextRef="#ctx0" brushRef="#br0" timeOffset="4">18913 11763 27102,'-11'-6'-2706,"-1"2"1,1-1 2437,-1 1 0,1-3-131,-1 3 1,6-1-235,2 1 1,8 3 1022,4-3 1,2 3 382,1 1 1,-3 0-321,-1 0 1,-3 0-407,4 0 1,-4 0 270,3 0 1,1 0 0,3 0-136,1 0 1,3 0 0,0 0 0,0 0 61,2 0 1,1 0 0,6 0 0,3 0 125,3 0 1,0 0 0,3 0 0,4 0-281,3 0 1,3 0 0,5 0-1,3 0-142,1 0 1,-2 1 0,6 2 0,4 0 34,2 0 1,-30-1 0,1 1 0,1 0-1,0-1 1,1 1 0,-1-1 5,0 1 1,0-1-1,1 2 1,-1 0-1,0-1 1,0-1 0,0 0-1,0 1 13,-2 0 1,0-1 0,32 3 0,-4-2 0,2 1 1,1-2 1,-2-1 0,4-1-1,-32 0 1,0 0-5,0 0 1,1 0 0,3 0 0,1 0 0,0 0 0,1 0-1,1 0 1,0 0-7,0 0 0,-1 0 1,1 2-1,1 0 1,2 0-1,0 0 1,2 0-1,1 0 40,2 0 0,0 1 1,0-1-1,0 1 1,2 1-1,-1 1 1,1-1-1,1-1 65,-1 2 0,1-1 1,1 0-1,0-1 1,0 0-1,0 1 1,0 1-1,-1-1 55,-2 1 1,0 0 0,-2 1 0,0 0 0,-2-1 0,0 0 0,-1-1 0,1 1-71,-1-1 0,-1-1 1,-2-1-1,-1 0 0,1 1 1,-2 0-1,-2 0 0,0 0 20,-2-2 1,0 0 0,28 0 0,-3-2 0,-7-1-59,-7-2 1,-6-4 0,-7 3 0,-2-1-267,-4-3 1,-8 4 0,-5 0-889,-6 0 1107,-14 10 0</inkml:trace>
  <inkml:trace contextRef="#ctx0" brushRef="#br0" timeOffset="5">4454 13020 24366,'-7'-4'-2558,"-1"0"1,4-3 1306,-4 3 0,7-4 0,1 3 2093,7-1 0,8 3 1,5-2-1,7 1-439,7 0 1,10-4 0,11 1-1,5 0-282,-29 3 1,2 0 0,5 2 0,0 0-1,3-1 1,1 0 0,2 0 0,1 0-16,3-1 1,0 1 0,2 1 0,-1 0 0,1-1 0,-1 0-1,-2 0 1,0 1 35,-2 0 1,-1 1 0,1 1 0,0-1 0,-2 1-1,-1-1 1,0 0 0,-1-1-19,-3 1 0,0-1 0,-3-1 1,-1 2-1,31 1 0,-4 0 87,-3 0 0,-5-2 1,-5 0-1,-5-2 249,-5 2-2888,-8 0 2428,-22 2 0,-33 8 0,2-4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19:00:43.008"/>
    </inkml:context>
    <inkml:brush xml:id="br0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13157 6099 29444,'-7'-2'-5060,"4"-1"1673,1 1 3532,2-3 1,5 5-1,3 0 1,2 0 139,2 0 1,3 0 0,1 0 0,2 0-96,2 0 0,-2 0 0,3 0 0,1 0-75,4 0 0,5 0 1,0 0-1,2 0-22,1 0 1,2 0 0,2 0 0,4 0-94,2 0 0,3 0 1,1 0-1,3 0 98,1 0 1,1 0 0,3 2 0,-3 0 258,-3 2 0,-3 0 0,-1-4 0,-2 0-216,-2 0 1,1 0-1,-5 0 1,0 0-143,2 0 1,0 0 0,6-2 0,-1 0 26,1-2 1,5 0 0,2 4 0,3 0-27,1 0 0,5 0 1,3 0-1,-31 0 0,-1 0-4,2 0 0,-1 0 0,0 0 0,-1 0 0,32 0 0,-4 0 13,-3 0 1,3 0-1,0 0 1,-1 0 62,-2 0 1,-1 0 0,0 0 0,2 0-34,1 0 1,0 0 0,5 0-1,-32 0 1,0 0-6,0 0 1,1 0 0,0 0 0,1 0 0,-2 0 0,1 0-1,31 0 34,-5 0 0,-5 0 1,-2 0-1,2 0-2,1 0 1,-4 0 0,-3 0 0,-2 0-8,-1 0 0,2 0 0,5-1 0,8-1-34,-28 0 0,0 0 0,1 0 1,1 0-1,-1 2 0,0 0 0,2 0 1,-1 0-2,3 0 1,1 0 0,-4 0 0,1 0-1,2 0 1,0 1 0,-2 0 0,-1 1-3,-1-1 1,0 2-1,-1-1 1,-1 1 0,32-1-1,-2 2 6,-3-2 1,-2 1-1,-2 0 1,-2 0 3,2 0 1,-4-2 0,-2 0 0,-1 2-8,2 1 0,-1 0 1,7-3-1,3 1-1,-1 2 1,2 4 0,-1-3-1,5 0-13,-31-3 0,1 1 0,27 5 0,-28-6 1,0 1-1,29 2 4,-1 0 1,1 0 0,-2-3 0,-1 2-69,-3-1 1,1-1 0,-3 1 0,1 1 26,3-2 0,-3 1 1,-1-1-1,-5 2-2,-2-1 1,-1 2 0,-1-1 0,0-2-30,-3-1 1,-3-1 0,-5 2-1,1 0 74,-1 2 0,-5 0 0,-2-4 0,-4 0-16,-4 0 0,-3 0 0,-4 0 134,-1 0 92,-5-5-1824,-1-2 55,-5 1 1,-1 1 911,-3 5 1,-3 0-1,-7 0 599,-2 0 0,-9 0 0,1 0 0</inkml:trace>
  <inkml:trace contextRef="#ctx0" brushRef="#br0" timeOffset="1">13282 6110 26366,'-11'-7'-1182,"0"-1"0,-1 5 0,1 0 0,-1 1 1140,1 2 1,-4 0 0,-2 0 0,1 0 502,-1 0 1,1 4 0,0 0-1,-1-2-134,-1 0 0,-4-2 1,5 0-1,-2 0-111,0 0 1,0 4 0,-3-1 0,2 0-103,1-2 1,0-1 0,-4 0 0,0 0-131,0 0 1,4 0 0,0 0 0,0-1-47,1-3 0,-2 2 0,3-6 0,1-1 60,-1-1 1,2-5 0,4-2 0,-1-1-449,1-2 1,-1-1 0,2-2 0,1-1-214,2-3 1,0-4 0,0-5-1,2-5-47,0-3 0,2 1 0,-3-10 0,-1 0 260,1-4 1,2 25-1,-1-1 1,-1 2-1,-2-1 1,1 0 0,-1-1-96,1 1 0,0-1 0,-4-25 0,2 1 0,2 8 126,2 5 0,-2 5 1,3 6-1,1 3 69,2 3 1,1 7 0,0 2 0,0 1 255,0 3 1,0-2 0,0-1 0,0 1 109,0-1 0,0 1 1,1 2-1,2-3 211,1 0 0,0 1 0,-3-1 1,1 0 25,2 3 1,1 2-1,-1 1 1,4 4 343,2 3 1,3-1-1,2 0 1,5 0 88,5 0 1,1 1 0,6 4 0,2 0-153,3 0 0,6 0 0,0 0 0,4 0-70,2 0 0,7 0 1,1 0-1,5 0-79,2 0 1,-31 0 0,0 0 0,29 0 0,0 0-72,0 0 1,-29 0 0,0 0-1,31-1 1,-31-1 0,0 1-102,1-1 1,0 0 0,2-1 0,-1-1-1,6 1 1,1 1 0,1-1 0,0 0-40,3 1 1,0-1 0,1 0 0,0-1 0,-2 2 0,1 0-1,0 1 1,-1-1-261,1 2 0,0-1 0,1 1 0,1 0 0,-1 0 1,1 0-1,-2 0 0,1 0-14,-3 0 1,0 0-1,1 0 1,1 0-1,-2 0 1,0 0 0,1 0-1,0-1 103,-1-1 1,0 0 0,0 1-1,0 0 1,-7-3 0,0 0-1,2 0 1,0-1 32,1 0 1,0 0-1,-3 1 1,-1 0-1,4 1 1,0-1 0,0-1-1,0 1-22,1-1 0,1 0 0,3-1 0,1 0 0,3 0 0,1 1 0,1-1 0,0 0 0,0 1 0,0-1 0,3 0 0,-1 1 0,0-1 0,1 1 1,-1 1-1,0 0 3,1-1 0,0 2 0,-4 2 0,0-1 0,1 0 0,0-1 0,-2 1 0,0 0 31,-2 1 0,-1-1 0,0-1 1,-1 1-1,-2 0 0,1 1 1,-1-1-1,0 0 14,-2 1 1,0 0 0,-3-1 0,1 1 0,-1 0-1,0 0 1,-1-1 0,0 0-11,0 1 0,-1-1 0,-2 1 1,-2 0-1,2 0 0,0-1 0,-1 0 1,0 0-40,0 1 1,1 0-1,-1 0 1,1 1 0,3 0-1,1 0 1,-1 0 0,1 0-39,-1 0 0,1 0 0,-3 0 0,1 0 0,1 0 0,-1 0 0,1 0 0,0 0 28,1 0 1,0 0 0,-3 0 0,-1 1 0,-1 0-1,0 0 1,29 3 37,-1-1 1,-3 2 0,-3 0-1,-1 0-45,-3 0 0,-7 0 0,-2-2 0,1 2-1,2 1 0,-5-3 1,0 2-1,-2-1-24,0-1 1,4 2 0,-4-2 0,0 2 63,1 1 0,-7 1 0,2 2 0,-1-3 20,0-1 0,-4 4 0,-2-3 0,-3 2-8,-1-1 1,4-3-1,-1 4 1,0 1-96,-2 1 1,2 0 0,2-1 0,2-1 117,1 0 1,1-1 0,0-1 0,-3 0 49,-1 1 0,4-3 0,-3 2 0,0-1-22,-2-2 1,-7 2 0,-2-2 0,-1 1 152,1 1 1,-4-3-235,1 1 1,-7 4 0,-3 0-504,0 4 0,-4 0 0,3 2 1,-2 1-16,-2 1 0,3 9 0,2-1 0,2 2 63,2 3 0,-3 1 0,2 6 1,0-2 4,3-3 0,0 3 1,2-3-1,1 2 114,1-1 0,-4-3 0,-3-6 0,0 1 24,-2 0 1,3 4 0,-5-1 0,-2 1-230,-1 1 0,-1-3 0,0 6 1,0 0-76,0 2 0,0 2 0,-1-1 0,-1 0 427,-2 1 1,0 1 0,4 0-1,0-3 273,0 0 1,1-5 0,2 0-1,1-3 224,-2-2 0,3 2 1,-1-7-1,-1 1-161,-2 0 1,-1-5 0,0 1-1,0-2-271,0-2 1,0 1 0,0 1 0,0 0-75,0 3 0,0-1 0,0-4 0,0 1-43,0-1 0,0 1 1,0-1-1,0 0-10,0 1 1,0-1 0,0 1-180,0-1 1,0 1 273,0-1 0,0 0 24,0 1 1,0-5 66,0 1 0,-1 0-118,-3 3 0,1-3 357,-4-1 1,3-4 0,-5 1-1,-4-3 325,-5-1 1,-4 0 0,-5-1 0,-5-2 48,-5-1 0,-8-8 1,-9 0-1,-3 0-215,-4-1 1,-2 1 0,29 7 0,-1-1 0,1 0 0,-1 1-157,-1-1 1,-1 0 0,2 0 0,-1 1 0,-2-1 0,0 0 0,-2 1 0,0 0-71,-3 1 0,0 1 0,-2-3 1,-1 1-1,-5 2 0,0-1 1,-1-1-1,0-2-44,-3 0 1,-2-1-1,15 3 1,-2 1-1,0-1 1,-5-1 0,0 0-1,-1 0 1,-2 1-1,-1-1 1,0 1 435,-2 0 1,0 0-1,0 1-516,-4 0 0,0 0 0,-1-1 0,0 1 0,0-1 0,-1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19:00:42.947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  <inkml:brush xml:id="br2">
      <inkml:brushProperty name="width" value="0.09071" units="cm"/>
      <inkml:brushProperty name="height" value="0.09071" units="cm"/>
      <inkml:brushProperty name="color" value="#FF0000"/>
    </inkml:brush>
    <inkml:brush xml:id="br3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4014 8437 7320,'-3'-8'419,"0"1"1040,1 6-202,0 0-687,0 1-626,7-1 1,0 1 0,6-1 0,1 2-95,-1 3 1,4-3 0,3 3 0,3-3 87,2-1 0,4 0 0,0 0 0,3 0 41,1 0 0,-1 0 0,-1 0 1,0 0-40,0 0 0,-2 0 0,1 0 0,-3 0 9,-3 0 1,-7 0 0,0 0-1,-2 0-115,-2 0 1,-6 0 0,-5 0 165,-6 0 0,-9 5 0,-3 1 0</inkml:trace>
  <inkml:trace contextRef="#ctx0" brushRef="#br0" timeOffset="1">4043 9525 8529,'-1'-10'0,"-2"1"330,-1 1 1,-3 5-1,3-5 301,1-1-119,-3 4 1,6 0 0,0 5-12,6 0 1,6 0 0,3 0 0,5 0 9,6 0 0,-1 0 0,6 0 0,0-1-473,2-3 0,7 3 1,2-3-1,3 2-417,5 2 1,-2 0 0,4 0 0,-3 0-247,-4 0 1,-10 0 0,-9 0-1540,-6 0 2164,-9 0 0,-16 6 0,-7 0 0</inkml:trace>
  <inkml:trace contextRef="#ctx0" brushRef="#br1" timeOffset="2">17223 6396 22556,'-12'0'-1368,"5"-4"0,-1 0 1036,-1 2 0,3 0 0,-2 2 142,-1 0 1,3 0 103,-2 0 0,1 0 1,-5 0 113,1 0 0,-1 0 0,1 0-9,0 0 1,-1 0-1,1 2 1,-1 0-68,1 2 1,-4 0-1,-1-4 1,1 0-120,-1 0 0,-1 1 0,-3 1 0,1 2 19,-1-1 0,-2-2 1,-1-1-1,0 0 94,1 0 0,-5 1 0,0 2 0,1 1 24,-2-2 1,2 0-1,-4-2 1,-1 0 6,2 0 0,0 0 1,4 0-1,-2 0 3,2 0 0,-3 0 0,0 0 1,0 0-15,0 0 0,-4 0 1,2 0-1,-3 0 67,-2 0 1,2 0 0,2 0 0,0 0 32,0 0 0,3 0 0,1-2 0,4 0-15,4-2 1,3 0 0,4 4 0,1 0-41,-1 0 1,5 0-37,-1 0 1,1 0-30,-5 0 1,4 0-1,1 0-76,-2 0 0,3 0-513,-2 0-53,5 0 696,-2 0 1,7 0 0,0-1-161,2-3 0,4 1 0,-3-3-123,1 1 1,2-4 168,3 2 1,1-2-1,-1 0 1,0 1 50,1-1 1,-1 3 0,1-2-1,-1 1 66,0 0 0,1-1 0,-1 2 0,1 1 110,-1 0 0,1-2 0,-2 2 0,-1 0 39,-2-1 1,1 1-1,3 3-72,1-2 1,-6-1-139,-2 1 1,-4 3 0,-4-3 236,-4 3 1,-7 1-1,-4 1 1,-4 2-44,-3 0 0,0 6 0,-4-1 0,-2 2-7,-1 1 1,0 1 0,1-1 0,2 1 43,-2-1 0,6-1 0,1-1 0,6-1 40,3 1 0,2 1 1,6 1-226,5 1 1,3-6-1,5-1 1,7 0 163,10 3 1,7-2 0,10 2-1,8 1-258,9 1 0,3 1 91,-27-5 0,0 0 1,1 2-1,-1 0 0,2 1 1,1 0-1</inkml:trace>
  <inkml:trace contextRef="#ctx0" brushRef="#br1" timeOffset="3">3061 8212 18853,'-12'0'-695,"1"0"0,0 1 623,-1 3 0,6-2 1,1 5-1,1-1-164,0 0 0,2-2 56,5 4 0,4-6 0,4 2 0,1-3 227,-1-1 1,2-4 0,1-1 0,1-1 53,-1-3 0,-2 3 1,-1-2-1,-2-1 8,-2-1 0,-1-1-236,2-1 0,-3 1 1,-6 1 62,-3 2 1,-2 3-1,-6 5 1,1 0 105,-1 0 1,1 0-1,0 0 1,-1 1 44,1 3 1,-1-1-1,1 3-2,0-1 1,-1 4-187,1-1 0,1-2 0,1 0 0,2 1 99,2-1 1,-2-2 0,2 3-51,-2 2 0,5-2 6,-2 0 1,3 1 0,1 3-1</inkml:trace>
  <inkml:trace contextRef="#ctx0" brushRef="#br1" timeOffset="4">17006 6224 32767,'-7'0'-540,"-3"0"0,10 0 0,0 0 511,7 0 1,3 0 0,1 0 0,2 0 12,2 0 0,-2 0 0,2 0 0,-2 0 0,-2 0 0,-3 0 0,-1 0 167,2 0-106,1 0 0,-5 0 4,-5 0 1,-5 0 0,-7 0 0,-2 0-13,-2 0 1,1 0-1,3 0 1,-2 2-8,-2 1 0,5-1 0,3 2 0,-1-3 211,-1-1 1,3 0-29,-1 0 0,4 0-189,-3 0 0,5 0-93,2 0 0,5 0-468,7 0 537,-6 0 0,4 0 0,-3 0 0</inkml:trace>
  <inkml:trace contextRef="#ctx0" brushRef="#br1" timeOffset="5">3255 9194 23704,'-18'0'-247,"2"0"0,3 0 0,-1 0 571,-1 0 0,-2 0 1,3 0-1,-1 0 106,1 0 0,1 1 0,2 2 0,0 0 1117,-1 0-1496,6 3 1,2-4-440,8 1 0,2-1 1,6-2-1,-1 0 224,0 0 0,0-2 0,-2 0 0,-2-3 36,2-2 1,5 5 0,1-3 102,-1 0 1,-1 3 0,-2-1 0,-1 0 292,-2-1 1,-2 3 509,-2-3 1,-4 4-434,0 4 1,-5-1 0,-6 3 0,-1-1 213,1-2 0,-1 2 0,1-2 389,0 0 0,3-2-1274,0-1-678,6 0 1,-5 0 867,4 0 0,-4 0 0,-4 0 0</inkml:trace>
  <inkml:trace contextRef="#ctx0" brushRef="#br1" timeOffset="6">16092 5665 20445,'0'-12'-2053,"0"1"0,0-1 1,0 1 1677,0 0 0,0 3 0,0 0 227,0 0 1,0 1-1,-1 0-145,-3-2 0,3 2 361,-3 0 1,-2 0-1,-2 0 193,-2 3 1,-3 3-1,-1 1 1,-2 0 16,-2 0 1,3 1-1,-4 2 1,-3 2-272,-3 1 1,0 2 0,-2 3-1,0 2 333,0 2 0,-1-2 1,3 3-1,-2-1 51,2 1 1,1 4 0,1-2-1,0 1 18,0 0 1,2 0-1,2 4 1,3-1-183,4 1 1,0 4 0,1 0 0,1-1-138,2 2 0,3-3 0,5 6 0,1-1-324,3 0 1,3 1 0,4-4 0,2-2-96,2-1 0,-1 1 0,5-1 0,1 0-35,2-3 1,4-2 0,2 2 0,3-2-82,4 1 1,0-3 0,4-2 0,-1-3 426,0 0 1,10-1-1,-1 1 1</inkml:trace>
  <inkml:trace contextRef="#ctx0" brushRef="#br0" timeOffset="7">6955 6441 8687,'7'0'3373,"-2"0"1,-4 0-4433,3 0 1059,-3 0 0,9 0 0,-3 0 0</inkml:trace>
  <inkml:trace contextRef="#ctx0" brushRef="#br0" timeOffset="8">7195 6464 8074,'-6'-6'583,"1"1"0,10 5-448,2 0 1,4 0 0,0 0-56,0 0 0,2 0 1,1 0-1,1 0 31,-1 0 0,3 0 0,-1 0 0,1 0-17,-1 0 0,5 0 0,-2 0 0,2 0-70,2 0 0,0 0 0,1 0 0,1 0-39,2 0 0,3 4 1,-2-1-1,0 0-20,0-2 0,4-1 1,-3 0-1,0 0-9,-2 0 1,-3 0 0,0 0 0,2 0 127,0 0 1,2 0 0,-3 0 0,2 0-14,-2 0 0,5 0 1,-1 0-1,0 0-63,-2 0 1,-2 0-1,0 0 1,2 0 10,-2 0 0,0 0 0,-1 0 1,1 0 67,2 0 0,-1 0 1,-2 0-1,2 0-8,1 0 0,-1 0 0,-3 0 1,-1 0 46,-3 0 0,1 0 1,-5-1-1,-1-2 317,-1 0 0,2-1-27,0 4 1,-3-4-308,-5 0-2369,-4 0 2260,2 4 0,-10 0 0,-2 0 0</inkml:trace>
  <inkml:trace contextRef="#ctx0" brushRef="#br1" timeOffset="9">2935 6498 13658,'-6'-5'-339,"-4"-1"0,5-2 86,-3 1 1,3 3 45,5-4 0,5 6 1,3-2 406,2 3 1,-3 1 0,1 0-1,1 0-139,1 0 0,1 0 1,1 0-1,-1 0-8,1 0 0,-1 0 1,1 0-1,-1 0-14,0 0 0,5 0 1,0 0-1,1 0-37,-1 0 0,4 0 0,1 0 0,3 0 57,2 0 0,2 0 0,-1 0 0,3 0 17,3 0 1,-2 0 0,-1 0-1,2-1 80,1-3 0,0 2 0,-1-1 0,-2 1-121,2 2 0,0 0 1,1 0-1,-2 0 7,1 0 0,4 0 1,-6 0-1,2 0-32,-2 0 0,7 0 1,-3 0-1,2 0 19,-1 0 1,1 0-1,1 2 1,1 0 21,-1 2 1,-3 0-1,-4-4 1,-3 0 77,-3 0 0,-2 0 1,-3-1-1,-4-2 204,-2-1 0,-3-1 0,-1 3-89,-2-2 1,-3 0 0,2 3-87,0-3 1,-1 3-301,-2-3 0,-1 1-395,2-1 0,-4 3 0,-4-3 528,-4 3 1,-2 6 0,-1 2 0</inkml:trace>
  <inkml:trace contextRef="#ctx0" brushRef="#br0" timeOffset="10">4066 7504 8629,'11'0'628,"2"0"0,3 0-383,7 0 1,1 0 0,7 0-1,2-2-91,4-2 0,-2 3 0,3-4 0,-2 1-120,-2 0 1,-5 1 0,-2 1 0,-4 0-306,-4-2 1,-7 0-439,-4 4 1,-8 0 708,-4 0 0,-7 5 0,-12 2 0</inkml:trace>
  <inkml:trace contextRef="#ctx0" brushRef="#br0" timeOffset="11">6784 7458 7482,'-5'-7'800,"4"-3"-674,-4 9 1,6-4-1,3 5-9,3 0 0,3 1 1,2 2-1,-1 1-46,1-2 1,-1-1 0,2-1 0,1 2-57,1 1 1,1-1 0,0 2-1,1-3-209,1-1 1,-1 0 0,-6 1 0,2 2-15,2 0 1,-6 1 0,2-4-26,0 0 1,-5 0-625,1 0 857,-4 0 0,-3 5 0,-6 2 0</inkml:trace>
  <inkml:trace contextRef="#ctx0" brushRef="#br0" timeOffset="12">7195 7492 7143,'-10'-1'597,"2"-3"-597,3 3 0,5-4 0,0 5 0</inkml:trace>
  <inkml:trace contextRef="#ctx0" brushRef="#br0" timeOffset="13">7446 7515 6943,'0'-6'344,"2"1"1,1 5-267,5 0 1,2 0 0,2 0 0,-1 0-45,1 0 1,3 0-1,1 0 1,1 0-9,-1 0 1,5 0 0,-2 0 0,2 0-72,2 0 1,0 0 0,0 0 0,0 0-1,-1 0 0,5 0 1,1 0-1,0 0-7,0 0 1,2 3-1,-2 1 1,1-1 30,3-2 0,0-1 1,-1 0-1,0 0 12,1 0 0,-3 1 1,1 2-1,1 1 45,-2-2 0,3-1 1,-6-1-1,1 0 26,1 0 0,-4 0 0,3 0 0,-5 0-5,-2 0 1,1 0 0,-3 0-1,1 0-6,0 0 1,-5 0 0,1 0 0,-2 0 183,-2 0 0,-3 0 384,-1 0-344,-4 0-776,2 0 501,-5 0 0,-5-5 0,-1-1 0</inkml:trace>
  <inkml:trace contextRef="#ctx0" brushRef="#br0" timeOffset="14">9217 7469 6865,'7'0'988,"1"0"0,-4 0-720,3 0 1,1 0 0,3 0-117,1 0 1,-1 0-1,1 0 1,-1 0-98,0 0 0,5 0 0,0 0 0,1 0-44,-1 0 0,4 0 0,-1 0 0,2 0-24,-2 0 0,2 0 1,-2 0-1,2 0-17,-2 0 1,-1 0-1,-5 0 1,3 0 16,-2 0 0,-5 0-18,-2 0-964,1 0-22,-2 0 1017,-6 0 0,-6 5 0,-6 2 0</inkml:trace>
  <inkml:trace contextRef="#ctx0" brushRef="#br1" timeOffset="15">3974 8451 10867,'0'-6'-643,"0"0"795,0 2 110,0 3 0,0-6-20,0 4 0,0 0 138,0-5-244,0 6 1,0-8-41,0 2 0,0 2 0,0-2-74,0-1 0,0-1 0,0-1 90,0-1 0,0 5 0,0-1 0,0-1 26,0-1 0,4 2 0,0 1-84,-1-2 1,-2-1 0,-1-2-27,0 1 1,0 3 42,0 1 0,0 3-43,0-4 1,1 6 194,3-2 0,-3 4-42,3 4 0,-3-2 0,-1 6-56,0 1 0,4 1 0,0 1-104,-2 1 0,1-2 0,0-1 0,0-2-31,0 2 0,-2 1 1,-1 2-14,0-1 1,0-3 0,0-1 14,0 2 1,0 1-1,0 2 2,0-1 0,-1-1 0,-2-1-51,0-1 1,-1 0-1,2 2-29,-1-3 0,1 0 254,-1-3-7,1-3 1,4 4-53,1-5 1,4 0-1,4 0-49,1 0 1,0 0 0,2 0 0,1 0-46,-1 0 0,3-4 0,-1 0 0,2 2 17,2 0 0,-2 1 0,1-1 0,2-2-6,0 1 0,2 2 1,0 1-1,0 0 2,0 0 0,-1 0 0,1 0 0,-1 0 43,-3 0 0,-3-4 1,-4 0-1,-1 2 76,1 1 0,-1 1 88,0 0-369,-4 0 1,-1 0-114,-2 0 233,-3 0 1,6 0 153,-4 0 550,-1 0-577,3 0 1,-5-2-289,0-1 1,0 0 76,0-5 0,0 1 73,0-5 1,0 1 0,0-1 0,0 1 72,0 0 0,0-1 0,0 1 1,0-1-14,0 1 1,0-2 0,0-1 0,0-1-68,0 1 0,0 1 0,0 2 0,0 0-551,0-1 0,0 5-1500,0-1 2083,0 5 0,0-2 0,0 5 0</inkml:trace>
  <inkml:trace contextRef="#ctx0" brushRef="#br1" timeOffset="16">4580 8429 9689,'0'-8'-473,"0"0"724,0 6-127,0-8 0,1 8 70,3-1 0,-2 3-73,6 3 0,-4-1 83,3 1 0,-3 3-84,4-3 0,-2 2 0,3-2-64,-1 1 0,-1 0 0,5-4-20,-1 0 1,1 3-1,-1 1 1,0-1 3,1-2 0,3-1 0,0 0 1,1 0 3,0 0 0,-2 0 0,4 0 0,-2 0-29,-2 0 1,4 0 0,0 0-1,1 0-1,0 0 0,0 0 0,2-1 0,0-2-22,-2-1 0,-2-1 1,3 3-1,-4-2 40,1 1 0,-9 2 1,4 0 360,-2-3 375,-5 3-635,0-9 1,-5 7-24,0-4 0,0 3 1,1-3 9,3 2 1,-3 0-104,3 1 0,-1-1 1,-1-4 174,2 2 1,0 3-1,-4-4-14,0 0 1,0 1-1,0 0-160,0-2 1,0 2 0,0 0-337,0-2 0,0 3-411,0-2 0,0 4 742,0-4 1,-5 6 0,-1-3 0</inkml:trace>
  <inkml:trace contextRef="#ctx0" brushRef="#br0" timeOffset="17">6590 8463 8465,'-7'-8'-251,"4"1"-114,1-2 1,-1 2 0,-1 0 695,1-2 0,-2 3 1,1-2 6,2-1 1,1 3 0,-1-1 256,-1 2 0,1-4 61,-2 2-548,3 2 1,1 1 0,0 8-36,0 3 1,0 3 0,0 2 0,0 1-1,0 2 0,0-2 0,0 2 0,0-3-61,0 0 0,0-1 1,0 1-1,0-1-37,0 1 1,0-1-1,1 0 20,3 1 1,-2-5 0,1 1-22,-1 1 1,-1-4 0,1 0 3,2 0 1,5-4 13,-1 3 0,-2-3 0,2-1-2,1 0 0,1 0 0,1-1 0,1-1-5,-1-2 0,4 0 1,0 3-1,1-2 2,0-1 0,-2 1 0,5 1 1,0 0 10,-1-2 1,3 0 0,-3 3 0,1-2-3,0 0 1,2-1 0,4 4 0,2 0-30,-2 0 1,0 0-1,2 0 1,2 0-33,0 0 1,3 0-1,-5 0 1,-1 0 95,2 0 0,-4 0 1,3 0-1,-4 0 160,-4 0 1,3-4-1,-3 0 1,2 2-5,2 0 1,-4-1 0,0-1 0,1 1-152,2 2 1,1 0-1,0-2 1,1-1-42,2 2 1,0 1 0,3 1 0,-1 0-152,-3 0 1,-1 0 0,-1 0 0,0 0 135,0 0 0,0 0 0,-2 0 0,0 0 99,-2 0 1,-4 0 0,3 0 0,-1 0-39,1 0 1,-3 0 0,3-2-1,0 0-64,0-2 0,1 0 0,4 4 0,-1 0-164,1 0 0,0 0 0,0 0 0,0 0 73,0 0 0,-4 0 0,0 0 0,0 0 127,-1 0 0,-2 0 0,-3 0 0,1 0 79,1 0 0,0 0 0,-3 0 10,-1 0 0,0 0 0,1 0 0,-1 0-89,1 0 0,-1 0 1,0 0-1,1 0-29,-1 0 1,1 0-1,-1 0 1,1 0-5,-1 0 0,0 0 0,1 0 2,-1 0 1,1 0 0,-1 0 27,1 0 0,-5 0 0,1-1-35,1-3 1,-3 3 351,2-3 1171,-6 3 320,3 1-1448,-5-5 0,0-2-187,0-4 0,0-1-139,0 1 1,0 0-83,0-1 0,0 1-270,0-1 0,0 5-2904,0-1 3212,0 0 0,-5 2 0,-1 1 0</inkml:trace>
  <inkml:trace contextRef="#ctx0" brushRef="#br0" timeOffset="18">9182 8371 8530,'0'-6'164,"0"-4"1,0 7 113,0-4-215,0 4 282,0-2-69,0 5-137,0 5 0,0 2 0,0 4-30,0 0 0,0 1 0,0-1 0,0 1-27,0-1 0,0 1 0,0-1 0,0 0-4,0 1 0,0-1 0,0 1-43,0-1 0,0 1 1,0-1-47,0 0 0,4 1 24,0-1 0,0 1-42,-4-1 1,1-3 56,3-1 0,-2-3 1,6 2 33,1 0 1,-3-3-1,2-3-20,1 0 0,1 0 0,1 0 0,1 0 3,-1 0 1,2 0 0,1 0-1,1 0-38,-1 0 1,4 0 0,0 0 0,1 0-69,0 0 1,0 0-1,3 0 1,1 0-190,0 0 0,0 2 1,0 0-1,0 2 163,0-2 0,-2 0 0,-2-1 0,-4 2 164,-2 0 1,2 1 0,1-4-1,-3 0 0,0 0 0,-1 1 0,-1 2-29,0 1 1,-3 0 0,0-4-1,1 0-7,1 0 0,1 0 1,1 0 48,-1 0 1,0 0-1,1 0 180,-1 0 1,-3 0 1,-1 0 1,0-2-51,0-1 1,2 0-1,-4-3 252,2 1 0,-5-1 219,2 3 0,-1-4-461,0-4 0,-1-1 0,1 1-171,-1 0 1,-2 3 0,0 0-346,0 0 1,0 1-471,0 0 754,0-1 0,0-3 0,0-1 0</inkml:trace>
  <inkml:trace contextRef="#ctx0" brushRef="#br1" timeOffset="19">4020 8269 8829,'0'6'-1229,"0"4"1287,0-9 0,-1 5-138,-3-6-47,3 0 0,-4-2-587,5-2 712,0 3 0,-5-9 1,-2 4-1</inkml:trace>
  <inkml:trace contextRef="#ctx0" brushRef="#br0" timeOffset="20">971 10964 8335,'0'-11'143,"0"-1"1,0 1-1,1-1 2157,3 1-1704,-3 5 1,4 3-1,-5 9 1,0 7-227,0 4 0,0 7 1,0 6-1,1 2-137,3-2 1,-2 3-1,1-2 1,-1 0-54,-2 0 1,0 2-1,0-4 1,0 0-145,0-2 1,0 1 0,0-1-1,-2-3-966,-1-4 0,0 0 1,-3-5-3396,1-1 3547,1-1 0,4-8 0,0-5 0,0-7 698,0-7 0,0-4 0,0-5 1,0 0 52,0 0 0,0-5 0,0-2 0,0-3 248,0-1 0,0-4 0,0-2 0,0 1 236,0 0 0,1-3 0,3 4 0,2 1-40,1 1 1,3 3 0,-1 3 0,3 5 75,3 4 1,2 5 0,-3 4-1,2 2-120,2 3 1,1 0 0,4 5-1,0-2-188,0 1 1,3 3 0,2 3-1,2 2-128,1 1 0,-2 7 0,1 6 0,-4 3-136,-4 0 0,-1 5 0,-5 1 0,-2 2-34,-2 6 0,-5-6 0,-4 3 0,-1-3 120,-2-5 1,-7 3 0,-3-1 0,-5-3 12,-3-4 1,-1 0-1,-4-5 1,1 1 38,-1 0 0,0-4 0,1 0 0,2-3-114,1 0 1,4-3 0,-3 1-947,1-2 726,7-1 1,12-4-1,9-2 1,7 0 184,3-2 0,2-1 0,1 2 0,2 0 206,0 0 0,1 2 1,-4 2-1,0 2 326,-1 0 0,-3 6 0,-1 0 0,-1 4 59,-3 2 1,-2 5-1,0 1 1,-1 3-300,1 2 0,-6 1 1,-2-3-1,-3 2-100,-1 0 1,-1 0 0,-3-7 0,-5-3 41,-5 1 1,-5-5 0,-8 4 0,-3-4 104,-3 0 1,-1-2 0,-2-1-1,-1-3-260,-1-1 0,0 3 0,5-4 0,2-2-469,0-1 0,10-2 1,-2-3-1,4-3-1553,5-3 2033,-2-2 0,10-4 0,-5-2 0</inkml:trace>
  <inkml:trace contextRef="#ctx0" brushRef="#br0" timeOffset="21">2330 11352 8118,'-8'-10'421,"2"1"268,1 2 0,1 3 0,3-2-123,-3 0 1,4 3-201,0 3 0,6 0 0,10 0 1,4 0 15,5 0 1,7 0 0,9 0 0,7 0-106,6 0 0,11-2 1,-27 1-1,1-1 0,3-1 1,0-1-145,4 1 1,0 0 0,-3-2 0,1 0 0,1 1 0,0 0 0,-1 0 0,0-1-181,-1 1 1,0 1 0,-3-1 0,0 1 0,0 2 0,0 0 0,-2-1 0,-1 0-324,-4 0 1,0 1 0,23 1 0,-8 3 0,-5 2-422,-5 1 0,-9-3 0,-6 1 57,-6-3 0,-9-1 153,0 0 1,-5 1-356,0 3 1,-6-3-1041,-5 3 1976,3-3 0,-5-1 0,2-1-127,-2-3 0,-1-2 0,-1-5 0,1-1 158,-1 1 0,0-1 0,-2 0 0,-2-2 448,3-2 1,-4 1-1,2 2 1,0 0 301,-2-3 1,4 1 0,-2 4-1,1-1-192,-1 1 1,2 1 0,-1 1 0,4 2 336,3 2 1,3 2-652,-4 3 1,11 1-1,2 3 1,7 3-92,7 3 1,9 3-1,5 1 1,5 3-264,3 0 1,0-1 0,2 3 0,-3 1-129,0 1 0,-2 2 1,-5 0-1,-4 0 105,-6 0 0,-7 3 0,-9 1 0,-9-2 248,-8 0 0,-16-4 1,-12-1-1,-6 0-157,-1 0 1,-1-4-1,2 0 1,2-4-280,4 0 1,3-1 0,5 0 0,5 0-486,4-4 1,9 0 774,4-4 0,0-1 0,-3 3 0</inkml:trace>
  <inkml:trace contextRef="#ctx0" brushRef="#br0" timeOffset="22">4648 11124 8080,'-7'-11'443,"-1"-1"1,0 2 0,-2 1 0,1 3-215,2 1 1,3 2 0,-2 8 0,1 7 19,2 5 1,2 11 0,1 7 0,1 5 94,3 5 1,-2 0 0,6 0-1,0-2 47,-2-1 1,3-6-1,-4 3 1,0-5-190,0-4 0,-1-2 0,-4-6 0,0-3-322,0-4-43,0-7 0,-1-3 1,-2-7-1,-1-1-182,2-5 1,-1-3-1,1-5 1,-3-1 27,-2-1 1,3-8 0,-3 4 0,-1-5 248,2-5 1,-3 4 0,4-8 0,0-3 94,0 0 1,1-4 0,4-7 0,2-2 69,6 0 0,1 3 1,11 7-1,4 4 18,6 2 1,0 12 0,3 7 0,3 6-16,-1 8 0,6 1 1,-1 4-1,1 1 34,-3 5 1,-6 3-1,-3 3 1,-1 3-64,-3 1 0,-6-1 0,-5 4 0,-5-3 140,-5-2 1,-3 4 0,-2-2 0,-3 1 48,-4 0 1,-7-1 0,-4 2-1,-4-1 41,-3 2 0,-4-5 0,-2 1 0,0-2-199,1 0 0,2 0 1,-1-3-1,3-1-331,3 0 1,6 0 0,3-2-327,2-2 0,9-4 0,7 2 92,7 0 1,9-4-1,1 3 1,6-2 46,4 2 0,-1-2 0,3 3 0,2-2 257,3 1 0,-2 5 0,-5-1 0,2 2 336,1 1 0,-3 2 1,-2 1-1,-3 2 20,-3 2 1,-3 1 0,0 4 0,-4 0 25,-2 0 0,-7-4 1,-3 0-1,-6 0 64,-4-1 0,-14-1 0,-5-3 0,-7 2-13,-5-2 1,-3-2 0,-6 0 0,0-1-139,2 0 1,-2-3 0,9-2 0,1 0-39,1-4 0,3 3 0,4-1 0,6-2-519,7 0 1,4-7 0,5-3-281,3-2 1,3-2-1,2 0 701,3-3 0,7-3 0,7-5 0</inkml:trace>
  <inkml:trace contextRef="#ctx0" brushRef="#br0" timeOffset="23">5950 11158 8035,'-11'-19'0,"-1"1"91,1 2 1,0 1 0,-2 3 0,-1 1 580,-1-1 0,-7 6 1,1 2-1,-6 3 124,-2 1 1,-2 6 0,-2 6 0,2 7-167,0 6 1,6 9 0,-1 10 0,6 4-276,5 5 0,7 3 0,6 2 1,5 3-330,2-28 1,2-1 0,3-1 0,3-1 0,3-1 0,2-1-1,2-2 1,2-1-25,1-1 0,2-1 1,3-3-1,1-2 1,3-1-1,0 0 1,-1-1-1,1-2-227,-1-1 0,-1-1 0,28 3 0,-2-4 0,-1-6-270,-2-3 1,-5-4-1,1-3 1,-6-6-6,-5-7 0,-7-4 1,-3-2-1,-4-2 487,-6-5 1,-9-3 0,-5-4 0,-3-4 201,-1-2 0,-1-6 1,-4-1-1,-5-2 39,-4-5 1,-7 2 0,1-1 0,-4 6 190,-3 4 1,-1 11 0,2 6-1,-3 7-1152,-1 8 0,3 5 733,4 10 0,-5 5 0,-1 1 0</inkml:trace>
  <inkml:trace contextRef="#ctx0" brushRef="#br0" timeOffset="24">3906 13351 8035,'-11'5'38,"-1"-4"0,1 4-454,-1 0 240,6-3 1,2 3 0,8-5 11,4 0 0,2 0 0,0-1 44,-3-3 1,4 2 0,-4-3 0,3 2 270,2-1 1,0-5 0,2 1 0,3-2 1356,1-1 1,5-4 0,4-2-1,4-2-1410,4-5 1,6-4 0,9-9 0,-24 17 0,1 0-229,1-3 0,0 0 1,0-4-1,1-1 1,-1 1-1,0-2 1,-1-1-1,-1 0 47,-1-2 1,-1 0-1,0 1 1,-2-1-1,-1-1 1,-1 1-1,-2 1 1,-1 1 163,0 1 0,-2 0 1,10-28-1,3-1 0,-2 3 12,-4 1 1,4 5-1,-8 7 1,-1 5 58,-1 5 1,-9 1-1,-3 5 1,-3 3 133,-1 3 1,0 6 0,0-1 65,0 2-768,0 2 1,5 5-68,3 2 1,-2 2 0,1 4-315,-2 2 1,2-2 513,-3 6 1,0-5-1,-4 5 366,0 1 0,-1-3 0,-3 1 0,-2-1 25,-1 0 0,-3 1 0,2 2 0,-2-2 24,-1 2 1,-1 0 0,1 0 0,0-2 27,-1 2 0,1 0 0,-1 0 1,2-1 347,3 1 0,-4-3 1,4 2 40,-3 0 1,-2 1 0,2 0-78,2-1 0,2-6-469,2 2 0,8-4 0,1-4 0,7-3-85,3-3 1,5-6 0,-2 0-1,1-1-134,0 1 1,-1-1 0,1 3-1,-3 0 317,1 4 0,-5-1 0,4 5 0,-4-1 413,0 3 1,-1 3-1,-1 2 6,-2 3 1,-2 6-1,-3 7 1,1 1-53,-2 2 0,-1 0 0,-1 1 0,0-2-183,0 1 0,0-4 1,0 0-1,0-4-297,0 0 1,0-1-1,0 1-1869,0-1 1,0-3 1880,0-1 0,0-4 0,0 2 0</inkml:trace>
  <inkml:trace contextRef="#ctx0" brushRef="#br0" timeOffset="25">3255 13854 8048,'-11'3'-276,"-1"1"367,1-1 1,3-1 0,2 2 555,1 4 1,1 3-1,4 4 1,1 6-350,3 4 1,4 5-1,5 7 1,3 3-11,-2 0 1,-2 2-1,0 2 1,-2 0 114,-2-3 1,0-4 0,-4 0 0,-1-5-20,-2-6 0,-1-1 0,0-3-253,0 1 0,-4-5-1823,0-3 136,1-7 0,3-4 0,1-8 924,3-4 0,-3-6 0,3-2 0,-4-2 506,-4-2 0,1-2 0,-4-1 1,-2-1 196,-1-2 0,-2 0 1,1-4-1,1-1 153,2 2 0,-1-4 0,5 3 0,1-3 189,-2-2 0,3-3 0,0 0 0,4 0-163,6-1 1,6-2 0,2-3-1,1 2 101,-1 4 0,5 7 0,-1 5 1,4 2 45,3 1 0,3 5 0,-2 4 0,0 5-37,0 5 1,4 3 0,-3 2 0,1 4-264,1 7 0,-6 1 0,2 7 0,-3 3-189,-1 2 0,-5 6 0,-4-4 0,-6 3 98,-4 1 1,-8-1 0,-4 0 0,-6 0 43,-5 0 1,-4 1-1,-4-3 1,-2 0 3,0 0 0,-2-3 0,7-4 0,3-3-72,-1-2 1,5-1-317,2-3 0,9-7 169,6-5 1,9-5 0,7-7-1,2 2 134,2 3 0,3-4 0,3 5 0,0-2 66,0 1 1,-2 4 0,0-1 0,1 3 156,2 1 0,-1 1 0,-3 5 0,0 4 59,0 4 0,0 6 0,-2-2 0,-2 1-26,-3 0 0,-5 0 0,-3 4 0,-4 0 214,-3-1 0,-8 0 0,-4-2 0,-7-1-174,-3 2 0,-7-1 0,-1 0 0,-2-2-223,1-2 1,0 0-1,-1-4 1,2 1-160,1-2 0,2 0 0,6-9 0,2 2-326,2-2 1,-3-2-1,5-3 1,2-5-335,3-2 1,3-5 0,-3-1-1,3 3-680,1 0 0,2 1 0,6 1 1457,1 0 0,10-6 0,-2-1 0</inkml:trace>
  <inkml:trace contextRef="#ctx0" brushRef="#br0" timeOffset="26">3974 14436 10440,'6'-11'3107,"1"-1"-3016,3 1 1,6-1 0,0 1 0,2 1-125,2 2 0,2-2 0,1 4 0,-2-1 268,-2 3 1,1 3 0,-4 1 99,-2 0 1,-6 5 0,-1 4 0,-2 4 5,-3 2 1,-2 4 0,-3-2 0,-5 0-77,-2 4 1,-2 0 0,1 2 0,-2 1-268,-2 3 1,2-3 0,-3 3-1,1-3 130,-1-1 0,1-1 0,4 1 0,1-1 172,2-3 1,3-1 0,5-4-41,0 1 0,9-5 1,4-6-1,3-4 86,4-4 0,3-2 0,3-6 0,0 1-409,0-1 0,-2-3 0,-3 0 0,0 1-1718,-2 1 0,-5 7 1781,1 2 0,3-2 0,-1-1 0</inkml:trace>
  <inkml:trace contextRef="#ctx0" brushRef="#br1" timeOffset="27">754 13705 12445,'0'11'-104,"1"-4"0,2-5 0,2-3 301,1-3 1,0-5 0,3 2-1,-1-3-54,1-2 0,1 0 0,1-2 0,1-3-105,-1-1 0,1-1 1,-1-5-1,2-3-258,2-3 1,3-4-1,5-3 1,-2-2-27,-2-2 1,3-6 0,-3-5-1,1-1 46,-1-1 1,-2 1 0,-6-4-1,2-1-65,2-3 0,-4 1 0,2-2 0,-4 2 291,0 4 0,0 7 1,0-1-1,-2 5-28,2 3 1,1 4-1,2 6 1,-1 2-75,0-2 0,1 4 0,-2 1 0,-1 5-46,-1 3 0,-5-3 0,4 3 0,-2-1 38,-3 1 0,1 1 0,-1 4 1,2-1 71,-1 1 0,-2 1 219,-1 2 1,-1 4-117,-3 3 1,1 3-18,-4 1 1,-1 0-1,-3 1-1,-1 3 1,5-1 0,-1 3-1,-1 0 74,-1 1 1,2 0 0,1 5-1,-2-1 102,-1 1 1,2-1 0,1 0 0,-2 1 21,-1-1 1,-2 5 0,2-1-1,1 0 0,1 2 0,1-5 0,-3 5 0,1-2-9,1 0 1,4 0-1,-2-3-92,1-1 0,2-4-279,7-4 1,6-8-1,8-6 1,2-7-59,5-3 1,1-6 0,0-1 0,0-1 4,0-3 0,2 0 0,-3 2 0,-2 3 192,-3 3 0,-5 5 0,3 3 0,-3 2 233,-5 3 1,1 9 0,-6 2-1,0 8 176,0 6 1,0 3 0,-3 7 0,2 2-82,-1 0 1,2 5 0,0-4 0,1-2-721,3-1 1,-3-1 0,2 0-1,0-2-3145,-2-2 3507,4 8 0,-3-13 0,4 7 0</inkml:trace>
  <inkml:trace contextRef="#ctx0" brushRef="#br1" timeOffset="28">4568 10210 18607,'-1'7'-1571,"-3"-4"1647,3 4 0,1-6 0,8 3 295,2-3 0,1-6 0,1-3 1,-1-2-216,0-1 1,5-1 0,-1 0 0,-1-2-179,-1-1 0,-1-6 1,2 2-1,1-2-139,-1-2 1,-2-1 0,-3-2-1,-2-2 30,2-1 0,-2 4 0,-1-2 1,-1 4-58,-3 4 1,1-2 0,0 3 0,0 0 165,0 3 0,-2 2 0,-1 2-203,0-1 0,0 1-284,0 0 0,0 3-121,0 0 221,0 6 121,0-3-122,0 5 765,-5 0 0,4 1-105,-3 3 0,1-3 0,1 4 167,-2 0 0,0-2-151,4 4 0,-3-3 1,-3 3 16,0-2 1,4 0 0,-3-3 0,1 3 170,0 2 1,-4-4 1040,4 5-1219,-4-5 0,6 0 1,-1-6-501,1-5 0,4-2 0,1-2 1,4 0 146,-1-3 1,4 2 0,-3-4 0,0 2 146,1 0 0,-1 0 0,5 3 187,-1 1 1,1 4-128,-1 4 0,0 1 0,1 4 0,-2 1-413,-2 5 1,2 2 0,-3 2-1,4 0-13,0 4 0,0 1 0,1 6 0</inkml:trace>
  <inkml:trace contextRef="#ctx0" brushRef="#br1" timeOffset="29">6544 9491 17081,'0'-12'-5050,"0"1"4820,0-1 0,0 5 646,0-1-298,0 1 1,1 0 259,3 3 0,-1 4 0,3 4-373,-1 4 0,-1 2 0,-3 0 0,2-1-76,1-1 1,-1-1 0,-1 5-160,1-1 1,-1 1 0,2-1 0,-3 0 247,-1 1 1,1-2-1,2-1 1,0-2-25,0 2 0,-2 2 0,1 0-40,1 0 0,-1-3 0,1 0 2,-1 0 1,-1-1-480,3 0 630,-3 1 75,9-2 0,-3-1 138,4-5 1,0 0 0,1 0-55,-1 0 1,-3 0-1,-1 0 1,2 0 12,1 0 1,2 0 0,-1 0 0,1 0 25,-1 0 1,1-1 0,-1-1 0,2-2-8,2 1 1,3 2 0,5 1 0,-1 0-34,1 0 0,0 0 0,1 0 1,2 0-53,0 0 0,6 0 1,-3 0-1,2 0-56,-1 0 0,0 0 1,5-1-1,-1-2-126,0-1 1,-1 1 0,-1 3 0,0 0-93,3 0 0,-1 0 0,5-2 0,-4 0 7,-1-2 1,-1 0-1,-2 4 1,-5 0 84,-1 0 1,-3-4-1,1 1 1,0 0 28,0 2 0,0 0 0,-2-2 0,0-1-28,-2 2 0,0 0 0,4 2 0,-2 0-52,-2 0 0,4 0 0,-1-1 0,3-1-39,0-2 0,-1 0 1,1 4-1,0 0-64,2 0 0,-1 0 0,-4 0 0,-2 0 222,-1 0 0,-5-4 0,1 0 0,-2 2-4,-2 1 0,-3-3 0,0 0 0,1 1-79,1 2 1,1-3-1,1 0 1,-1 2-69,0 1 1,1 1 0,-1 0 0,1-2-50,-1-1 1,0 1-1,1-1-12,-1 1 1,1 2-116,-1 0 71,1 0 22,-6 0 0,0 0-96,-2 0 1,-1 0-44,4 0 1,-3 0 168,4 0 0,-5 0 106,5 0 1,-4 0 24,4 0 0,-5 0 254,5 0 1,-4 0-159,3 0 1,1 0-6,3 0 0,-4-1 0,-2-2 207,0 0 1,-3-1 100,6 4 0,-4-4-144,3 0 0,-4-5-163,1 2 1,1 0-1,-1 0-48,-2-2 0,1 3 0,-1-2-59,2-1 0,0 3-384,-4-2 1,1 0-2519,3-3 2853,-3 5 0,9 1 0,-3 5 0</inkml:trace>
  <inkml:trace contextRef="#ctx0" brushRef="#br1" timeOffset="30">9239 9468 13630,'0'-6'-1305,"0"0"1500,0 6 0,0 6 0,0 1-308,0 3 0,4-2 1,0 0 159,-1 0 0,2 3 0,-1 0-38,-2 0 1,3 1 0,-1-1-40,-2 1 0,1-5 0,0 1-66,0 1 0,2 0 0,-2 0-64,1-2 0,1 0 1,-3 1 377,2 0 1,1-4-165,-1 3 1,2-4-1,5 2 169,-4 0 0,3-4 0,-2 3-138,2-3 0,2-1 0,-1 0 0,0 0 39,1 0 0,-1 0 1,2 0-1,1-1 75,1-3 0,0 3 0,-2-3 0,1 3-14,1 1 0,4-4 1,-2 0-1,-1 2-22,1 1 1,2-3 0,-1 0 0,1 1-70,1 2 0,5-3 0,-3 1 0,3 0-111,1 2 0,1 1 1,0 0-1,-1 0-75,-2 0 0,0 0 0,1 0 0,2 0 114,-2 0 1,-1 0 0,-1 0 0,0 0-30,0 0 0,0 4 0,-1-1 0,1 0 7,0-2 0,1-1 0,2 0 0,2 0-49,1 0 1,-4 0 0,3 0 0,0 0-23,2 0 1,2 0 0,0 0-1,-3 0 38,-1 0 1,2 0-1,-2 0 1,0 0 51,0 0 0,-5 0 0,-4-1 1,0-2 48,-1 0 0,3-1 0,-3 3 0,1-2 15,0-1 0,-1 0 0,2 3 0,-1-1-54,2-2 0,0 0 0,2 4 0,0 0-32,0 0 1,0 0 0,-1 0-1,1 0-9,0 0 1,4-4 0,-1 0 0,0 2 11,-2 1 1,-5 1 0,0 0 0,1 0 18,2 0 0,-4 0 0,-2 0 0,-1 0-2,1 0 0,0 0 0,-1 0 1,3 0-9,0 0 1,3 0-1,-3 0 1,2 0-71,3 0 1,-6 3 0,6 1 0,-2-1-116,1-2 0,1-1 0,-1 1 0,1 2 105,0 1 1,0-1 0,-1-3-1,-2 0 32,-1 0 0,0 0 1,3 0-1,-2 0-4,-1 0 1,0 0 0,2 0 0,0 2 3,-2 1 0,-1-1 1,2 2-1,-1-3-13,1-1 0,1 0 0,-1 0 0,-1 1 19,1 3 0,-2-3 1,1 3-1,0-3 63,-1-1 1,2 1 0,-5 2 0,1 1-21,0-2 1,-2 0 0,4-2 0,-2 0-58,-2 0 0,4 0 0,0 0 0,0 0-1,-3 0 1,1 0-1,-1 0 1,1 0-3,0 0 0,-3 3 0,2 1 0,-2-1-10,-2-2 1,1 0-1,-1 2 52,0 1 0,1-1 0,-1-1 45,1 2 0,-5-3-22,1 3 1,-4-3 0,3-1 14,2 0 1,1-1-1,2-2-30,-1-1 0,-3 0 0,-1 4 232,2 0 1,2-3-17,0-1 1,-3-4 22,-1 4 0,-4-4-165,1 0 1,-3-2-10,-1-2 1,0 5-1,0-1 58,0-1 1,0-1 0,0-1 35,0-1 1,-1 1-866,-3-1 0,-3 2 653,-4 3 0,0-3 1,-1 3-1</inkml:trace>
  <inkml:trace contextRef="#ctx0" brushRef="#br1" timeOffset="31">12746 9571 13530,'-12'0'381,"5"3"1,0 3 0,2 0-528,3 3 1,0-3-1,2 2 34,0 1 1,0 1 0,0 1 37,0 1 0,0-1 0,2 0 29,1 1 0,0-4 163,5-1 1,-5-3 0,5 2 0,1-1 64,1-2 0,2-2 0,-1-1 1,0 0-152,1 0 1,4 0-1,5-1 1,3-2-46,2 0 1,10-1-1,-1 2 1,5 0-34,3-2 0,6 0 1,3 4-1,0 0-42,-2 0 1,-3 0 0,-4 0 0,-4 0 207,-4 0 0,-10 0 1,-1-1-1,-5-1 171,-2-2 0,-2-1 0,-4 2 0,1-1 165,-1 2 1,-3-1-1,-1 1-220,2-2 0,1-4 0,2 3 336,-1-1 1,-3 2-317,-1-4 0,-3 2 0,3-3-87,-2 2 0,-1-1 1,-4-3-173,0-1 1,0 1-1,0-1-94,0 1 1,0-1 0,0 1-363,0 0 0,-4 3-1954,0 0 2329,0 1 0,-1 0 0,-1 2 0</inkml:trace>
  <inkml:trace contextRef="#ctx0" brushRef="#br2" timeOffset="32">14619 15635 7184,'6'1'-488,"-1"2"550,0 1 0,2 0 1,4-4-1,0 0-72,1 0 0,-1 0 0,1 0 0,-1 0 45,0 0 0,5 0 0,-1 0 0,0 0-14,2 0 0,-5 0 0,5 0 0,-2 0-39,0 0 1,2 3 0,-2 1-1,3-1 2,0-2 1,3-1 0,-3 0 0,1 0-6,0 0 1,-1 0 0,2 0 0,-2 0 32,-2 0 0,1 0 0,-3 0 0,1 0 63,-1 0 0,-1 0 0,-2-1 0,2-2 11,2-1 0,-2 1 0,2 1 0,-2 0-89,-2-2 0,4 0 0,0 3 1,-1-2-4,-1 0 0,-1-1 0,-1 4 0,0-2-21,1-1 1,-5 1 0,1-1-43,1 1 0,-3 2 0,1-1 0,-1-1-46,0-2 0,-2 0 52,4 4 69,-1 0 0,1 0 0,-2-1-81,-1-3-179,-1 3-316,-4-5 570,0 6 0,0 0 0</inkml:trace>
  <inkml:trace contextRef="#ctx0" brushRef="#br2" timeOffset="33">15418 15589 7805,'7'-5'-372,"-2"3"0,-4-4 381,3 0 0,-3-2 0,4 1 161,0 1 1,-4-4-1,3 2-15,-3-2 0,-1 2 0,0 1 1,0-2-69,0-1 1,0-2-1,0 1 1,0-2-28,0-2 0,0 1 0,2-4 0,0 0 14,2 1 0,0-2 0,-3-4 0,2 0-239,0 0 1,1-4 0,-4 0 0,0-1 131,0 0 1,0-3 0,0 3-1,0 0-16,0 1 0,0 0 1,0 4-1,0 0 41,0 0 0,-4-3 0,1-1 0,0 3 45,2 4 1,-3-2-1,0 3 1,2-3-36,0 0 0,2-1 0,0 0 1,0 0-84,0 0 0,0 0 0,0 1 0,0-1 76,0 0 0,0 5 0,0 2 0,0 0 36,0 1 0,0 4 104,0 3 1,-1 2 0,-3-2-86,-3 4 1,0 3-1,0 1-53,-2 0 0,3 0 0,-2 0 6,-1 0 0,3 0 0,-2-1-7,-1-3 1,4 1 0,0-4 0,0-2 1,0-1-1,-4 0-49,1 2 1,1 3 0,-6 5 41,-2 0 1,1 0 0,-6 0 0,-3 0 64,-3 0 0,-5-4 1,-1 0-1,-4 2 108,-2 1 1,-5 1 0,3-2-1,-2 0-30,0-2 0,5-1 0,-1 2 1,4 0-7,3 0 1,3 2 0,5 1 0,2 0-106,2 0 0,2 0 0,6 0-150,0 0 1,0 1-1,3 2 1,0 2-432,-1 1 1,4-2 311,1 3 0,-1 1 1,1 3 86,2 1 1,0-5-1,2 1 147,0 1 0,0 1 1,0 1 104,0 1 1,-3-4 0,-1-1 7,1 2 1,2-3 0,1 2 22,0 1 0,0 1 0,0 1 0,0 1 22,0-1 0,0 5 0,0 0 0,0 2 62,0 2 1,0 7 0,0 2 0,0 3 39,0 2 1,0-1 0,0 9-1,0 1-45,0 1 0,0 2 0,0-2 0,0 0-25,0-3 0,-1-2 1,-2 1-1,-1-2-67,2-5 1,1 0 0,1-6 0,0-2-108,0-1 1,0-2 0,0-3 0,0-4-177,0-2 1,1-2 0,1 1-317,2-1 0,0-3 0,-3-2 1,2 0 488,1 1 0,10-5 0,-2 3 0</inkml:trace>
  <inkml:trace contextRef="#ctx0" brushRef="#br2" timeOffset="34">15018 15727 6686,'-11'0'383,"3"0"1,2-2 35,1-2-250,1 3 1,4-5 68,0 2-25,0 3-232,0-4-918,0 5 672,5 0-328,-3 0 320,3 0 0,-4 0-79,3 0 352,-3 0 0,4 0 0,0-5 0,1-2 0</inkml:trace>
  <inkml:trace contextRef="#ctx0" brushRef="#br2" timeOffset="35">15053 15818 6297,'0'-6'-529,"1"0"529,3 6 16,-3 0-7,4 0 1,-5 2 16,0 2 1,0-2-4,0 6-109,0-6 56,0 3 22,0-5 14,0-5 0,0 3-6,0-6 0,0 6 0,0-4 0</inkml:trace>
  <inkml:trace contextRef="#ctx0" brushRef="#br2" timeOffset="36">15018 15761 6295,'0'-8'-228,"0"1"1,0 3 399,0-4 102,0 6-125,0-9 1,2 6-26,2-2 0,-3-3-63,3 2 1,-2 3-1,1 0 25,0 0 1,3 0 0,-4-4 49,2 1 1,0 4 0,-3-2 0,2 0 196,0-1 0,1 4-82,-4-5 1,1 4-29,3-3 0,-3 3 123,3-4-217,-2 6 1,-2-2-1,0 8 68,0 3 1,0 5 0,0 2-77,0 1 0,-4 1 0,0-2 0,0 3-33,-1 0 0,4-1 0,-3 3 1,3 0-62,1-1 1,-4 3 0,0-3-1,2 1 17,0 0 0,2 0 0,0 3 0,0-2 67,0-1 0,0 0 0,0 3 0,0-2-25,0-1 1,0-5 0,0 2 0,0 0-54,0-1 1,0 0-1,0-4 1,0 1-61,0-1 0,0-3-168,0-1-141,0 1 239,0-2 0,0-6 8,0-7 0,-4 0-167,1 0 1,-1-1-170,4-3 0,0 3 85,0 1 1,0 3 230,0-4 1,0 4 83,0-3 1,0 3 27,0-4 0,0 5 21,0-5 0,0 4-40,0-3 1,0 3-1,0-4 1,0-1 26,0-1 1,0-1-1,0-1 1,0 0 31,0-4 0,0-1 1,0-8-1,0 0-24,0-2 1,-1-4-1,-2 1 1,-1 1 55,2 3 1,0 2-1,2 1 1,0 1 58,0 3 1,0-1 0,0 5 4,0 1 1,0 1-117,0 1-11,0 6 1,0 2-40,0 8 1,0-1 0,0 6 0,2 3 25,2 6 1,-3 4 0,3 2 0,-3 1-55,-1 2 0,0 3 0,1-2 1,2 0-156,0 0 0,3-1 0,-4-5 0,3 1-607,2 0 817,-5 0 0,8 0 0,-3 0 0</inkml:trace>
  <inkml:trace contextRef="#ctx0" brushRef="#br2" timeOffset="37">14584 16161 6598,'-5'-7'562,"4"-3"-714,-4 4 515,5-1 70,0 2 0,1 5-194,3 0 0,-1 0 1,4 0-68,2 0 1,1 0 0,3 0-111,2 0 0,-2 0 0,3 0 0,0 0-10,-1 0 0,5 0 1,-1 0-1,3 0-64,1 0 1,3 0-1,1-1 1,0-2-67,0 0 0,3-1 1,3 4-1,-2-1-2,0-3 0,-1 2 1,3-3-1,-1 2-182,-2-1 1,-9 0-1,-2 4 177,-5 0 0,-4 1-81,-2 3 1,-3 2-32,-5 6 1,1-5 0,3 0-105,3-2 1,3-1 0,2-4 0,-1 0 300,1 0 0,4 0 0,2 0 0</inkml:trace>
  <inkml:trace contextRef="#ctx0" brushRef="#br2" timeOffset="38">15395 16092 8228,'-11'0'-1777,"5"0"1958,0 0 1,6 1-95,0 3 0,0-1 5,0 4 0,4-3-53,0 4 0,0-5 0,-3 4-26,3-2 0,-3 0 0,4-3-125,0 2 1,-2 0 3,5-4 1,-1 0 214,5 0 0,-5 0 173,1 0 1,-4 0 212,3 0-365,-4 0 1,2 5 0,-5 3-6,0 2 0,0 3 0,0 1 0,0 2 47,0 2 0,0 2 0,0 6 0,-1 1-2,-3 3 0,1-4 0,-3 6 0,1 2-78,2 3 0,-2 1 1,1-4-1,2 1-71,1-1 0,1 0 0,0-1 0,0-1-67,0-2 1,0-3-1,0 2 1,0 0 93,0 1 1,0-5-1,0 2 1,0-2 14,0 2 1,0-3 0,-2 2 0,0-1-47,-2-3 0,0-3 0,4-1 1,0-1-78,0-3 1,0-2 0,0 0-307,0-1 0,0-3-535,0-1-1081,0-4 1984,-5 2 0,9 0 0,-3 1 0</inkml:trace>
  <inkml:trace contextRef="#ctx0" brushRef="#br2" timeOffset="39">15441 17200 7377,'-11'0'-390,"3"0"1,0 0 676,-1 0 0,3 0 0,-1 0 0,-2 0 0,-2 0 1,0 0-145,0 0 0,-1 0 1,1 0-1,-2 0 29,-2 0 1,2 4-1,-3-1 1,-1 1-48,-2 1 1,1-2 0,1 3 0,-1 1-63,0-1 0,3-4 0,-4 4 0,0-3-118,1 1 1,-4 4 0,3-4 0,-3-1-66,-5 2 1,2 0 0,-5 4-1,1-1 182,0 1 1,0-3-1,-3 1 1,3-1 132,1 0 0,1-3 1,4 1-1,1-3 42,-1-1 1,5 0 0,3 0-1,2 0-220,2 0 1,3-4 0,2-1 0,1-1-228,2-3 1,2 2 0,1 0-319,0-2 1,0 3-787,0-2 874,0 0 0,5-3 101,3 0 1,-2 4 0,0 2 2,-1 0 1,0 4 384,-1-3 0,-3 1 422,3 0-70,-2 1 29,-2-3 0,0 4 96,0-3 1,0 2-80,0-6 1,0 0-282,0-3 0,-2 0 1,0-1-1,-2 1-33,1-1 0,-2-3 1,0-1-1,-1-3 13,-3-6 0,3 0 1,-2-8-1,-1-4-145,-1-2 1,-1-8 0,-1-6-1,1-3-69,-1-1 1,5 1 0,-1 1 0,0 5 31,2 3 1,1 1-1,4 12 1,-2 4 38,-1 5 1,1 4 0,3 0 0,0 3 22,0 2 1,1-3 0,1 4 0,2-1-40,-1 0 0,-1 2 1,1-4-1,1 2-49,-2 2 1,3 1 0,-1 2 0,0 1-391,1 2 0,-2-1-970,4 5 632,-4 0 0,6 9 790,-6 3 0,1 2 0,-4 2 0</inkml:trace>
  <inkml:trace contextRef="#ctx0" brushRef="#br3" timeOffset="40">1279 5859 25205,'0'-12'-5525,"-1"6"2561,-3 2 3720,3 3 1,-4 6-1,5 3 1,0 3-896,0 4 0,0 2 0,0 3 1,1-2-213,3-2 1,-2 5-1,5-3 1,-1 1-136,0 0 1,-3-2 0,2 4 0,-1-2-1591,0 1 1411,-1 2 0,-3 0 0,0 1 1</inkml:trace>
  <inkml:trace contextRef="#ctx0" brushRef="#br3" timeOffset="41">1154 6476 27137,'11'-4'-570,"0"-1"0,1 0 127,-1 0 0,6 1 0,2 3 0,2-3 582,2-4 0,5 2 0,3-1 1,0 1-110,0 0 1,2-1 0,-4 0 0,0 2-308,-2 0 1,-4 3 133,-4-1 0,2 6 0,-3 4 0</inkml:trace>
  <inkml:trace contextRef="#ctx0" brushRef="#br3" timeOffset="42">1233 7092 11755,'8'-11'0,"-2"0"-219,-1-1 0,4 1 1,-1-1-1,2 2 517,2 2 0,0-2 0,2 3 0,3-2-37,0 1 1,3-1 0,2 6 0,0 0-119,-3 2 0,1 1 1,-5 0-1,-1 0-133,-1 0 0,-5 5 0,-2 2 0,-1 4-192,-2 0 0,-3 5 1,-4 4-1,-5 1 47,-5 2 1,-4 0 0,-5 1 0,-1 1-7,-2 2 1,2 0-1,-3-5 1,3 1 122,1 0 1,5-1 0,3-2-1,2-2 6,2-2 0,6-1 0,5-4 76,6-4 1,9-2 0,6-6 0,4-3 88,6-3 0,0-5 0,2-2 0,-1-1-308,0 1 0,2 1 334,-7 2 0,4 0 0,-1-1 0</inkml:trace>
  <inkml:trace contextRef="#ctx0" brushRef="#br2" timeOffset="43">1302 7983 8536,'0'-11'-144,"0"-1"371,0 1 1,0 3-1,1 1 1,3-1-158,4 2 1,6-1 0,1 5 0,0-2-147,2 2 1,-5 0 0,5 2 0,-2 0-39,0 0 0,0 2 1,-3 0-1,-1 3 24,1 1 1,-6 2 0,-2 4-1,-3-1 18,-1 0 1,-1 2-1,-3 1 1,-5 1-14,-5-1 0,0 3 0,-5-2 0,0 0 33,1 2 1,1-5-1,3 4 1,-2-4-18,3 0 1,4-5 0,2 1 70,2 1 0,3-4 0,5-1 1,6-3 44,5-1 0,0 0 1,4 0-1,0 0 43,0 0 0,-3 0 0,3 0 0,-2 0 156,-2 0 0,-1 0 0,-2 1-1,1 3 1,-6-1 0,-5 4-274,-7 2 1,-7 1 0,-10 2 0,-1 0-165,-2 4 1,0-4 0,-3 5 0,1-2 191,3 0 0,-5 5 0,1-2 0</inkml:trace>
  <inkml:trace contextRef="#ctx0" brushRef="#br2" timeOffset="44">1371 8874 8391,'-11'-11'0,"4"-1"965,3 1 0,3 6-847,1 5 1,0 5 0,0 7 0,0 4-97,0 3 0,1 2 0,1 3 1,2 2 26,-1 0 0,-2 5 1,0-4-1,2-2 55,1-1 1,1 0 0,-3 0 0,3 0 44,2-2 1,-1-7-1,3 0 1,-1-2-86,0-2 0,6-4 1,2-3-1,-1-3-504,1-1 1,-2-1 0,5-2-1,0-3-6,-1-4 1,2 1 0,-3-7-1,1 3-93,2-3 0,-3 2 1,-2-3-1,-3-1 320,0 0 0,-1-1 0,1-4 0,-2 0 219,-3 0 0,-1 1 0,-6 0 0,0 2 71,0 1 1,0 5 0,0-1 377,0 2 1,-6 7 0,0 3 0,-1 6 220,-1 4 0,2 5 0,-3 4 1,2 7 165,2 6 0,1 4 0,4 1 0,0 2-775,0 2 1,6 0 0,1 8-62,3 4 0,7 10 0,-8-28 0,0 0 0</inkml:trace>
  <inkml:trace contextRef="#ctx0" brushRef="#br2" timeOffset="45">13808 14916 7502,'0'-7'115,"1"2"1,2 4-138,0-3 1,6 3 39,-1-3 0,2 3 0,2 0 0,-1-2-47,0-1 1,-3 0-1,0 3 1,0-1-27,3-2 0,0-4 0,0 3 1,1 0 20,-1 0 0,1-3 1,-2 3 161,-3-1 1,2 2-1,-4-2 222,2 1 0,-5 0 209,2 1-319,-3 3 0,-1 6-44,0 10 0,0 1 0,-1 2 0,-1 0 37,-2 0 1,-4 1 0,3 3 0,0 1 16,0 0 0,-4 0 0,3 0 0,-2 0-187,0 0 0,6-1 0,-3 1 0,1-1-128,0-3 1,0 1 0,4-5 0,0-1-155,0-1 0,0-5 0,2-1-456,2 2 0,-3-3-346,3 2 1,-3-4 132,-1 4 1,0-5 887,0 5 0,0-6 0,0 4 0</inkml:trace>
  <inkml:trace contextRef="#ctx0" brushRef="#br2" timeOffset="46">13808 15372 7689,'-7'0'2381,"4"-3"-2115,6-1 1,4-1-1,4 2 1,1-1-25,-1 2 1,1 1 0,-1 1 0,0 0-169,1 0 1,-1-4-1,1 0 1,-1 1-105,0 2 0,5 1 0,-1 0 0,-1-1-684,-1-3 1,2 3 713,0-3 0,0 3 0,-3 1 0</inkml:trace>
  <inkml:trace contextRef="#ctx0" brushRef="#br2" timeOffset="47">13819 13808 8567,'-6'-5'307,"-4"3"0,10-3 1,0 7 130,6 1 0,4 4 0,3 4 0,1 1-57,1-1 1,5 1 0,-2-1 0,1 2-61,0 2 0,-1-2 1,2 3-1,-1-1-69,2 0 1,2 6 0,2-3-1,3 1-224,1 0 1,1-4 0,6 3 0,1-2-122,1-2 1,0-3 0,-5-2-1,-3-2-104,-3-2 0,-8-1 0,-4-4-797,-2 0 479,-7 0 0,-2 3 1,-8 1-591,-3-1 0,0 2 1,1 0 418,1 1 1,2-3-1,7 1 686,4-3 0,7-1 0,3 0 0</inkml:trace>
  <inkml:trace contextRef="#ctx0" brushRef="#br2" timeOffset="48">14493 14059 8567,'-6'-11'71,"2"-1"1,-1 1 391,1-1 1,0 1 0,3 1 1478,-3 2-1368,3-2-454,-4 9 1,10 1 0,1 9 0,2 3 8,-1 4 1,5 0 0,3-2-1,-1 3 9,-1 0 1,-2-1 0,1 1 0,-1 0-50,0-3 1,1 2 0,-2-1 0,-2-1-64,-5-1 0,-1 2 0,-4 1 0,-3-2-189,-6-2 0,-11-2 0,-8-1 1,-3-1-278,-1 1 1,-1-3 0,1 0 0,1 1-1552,3-1 0,7-3 1991,8 0 0,7-1 0,3-2 0</inkml:trace>
  <inkml:trace contextRef="#ctx0" brushRef="#br3" timeOffset="49">14733 13031 10048,'0'-11'-429,"0"-1"0,1 1 0,2 0 756,1-1 0,1 4 1,-2 1-1,5-2 85,2-1 0,2 2 1,-1 1-1,0-1-246,1 2 1,1-3 0,1 5 0,2 0 29,2-1 1,-3 4 0,3-3-1,-2 3-57,-2 1 0,3 1 0,-2 2-66,-1 0 1,-5 6-1,-3-1 1,-1 2-113,-2 1 0,-2 5 0,-1 0 0,0 2-19,0 2 1,0-2 0,0 1 0,-1 1-47,-3 2 0,-2-2 1,-6 0-1,-1 2-160,-2-2 1,1-1 0,-5 0-1,-1-2 152,-2-1 0,0-3 1,0 2-1,2-2 81,1-2 1,1 1-1,-1-1 1,4-1 24,2-2 0,3-2 0,1-3 43,1 1 1,6 1 107,-2-1 1,8-3 0,3 3 44,3-3 0,6-1 0,-1 0 0,0-1 93,2-3 0,-1 3 1,4-3-1,0 1-85,0-1 0,3 3 0,2-3 1,2 3-87,-2 1 0,-1 0 0,-1 0 0,0 0-142,0 0 0,-6 0 1,0 0-1,-2 0-450,0 0 0,1 0 0,-5 0-1667,0 0 2147,1 0 0,-1-5 0,1-1 0</inkml:trace>
  <inkml:trace contextRef="#ctx0" brushRef="#br2" timeOffset="50">14710 15669 8365,'11'0'-90,"1"0"0,-4 0 1,-1 0-1,2 0 8,1 0 0,2 0 0,-1 0 233,0 0 0,1 0 0,-1 0 0,1 0-56,-1 0 0,4 0 0,2 0 1,1 0-149,2 0 1,1 0 0,2 0 0,0 0-34,0 0 0,0 0 0,0 0 0,-2 0 84,-2 0 0,3 0 0,-4-1 0,-1-1-10,-1-2 1,-4 0-1,0 4 1,-1 0-63,1 0 1,-1 0 0,0 0 0,2 0-44,2 0 0,-2 0 0,4 0 0,-2 0-39,0 0 1,1 0 0,-2 0 0,2 0 72,-2 0 1,-2 0 76,0 0 1,-1-4 101,1 0 0,-5-1-91,1 2 1,-6 0 145,2-5 1,-3 5 180,-1-5 0,0 4 63,0-3 0,0 3-101,0-4 0,0 4-138,0-3 1,0-1 0,0-3-104,0-1 1,0 5 0,0-1 0,0-1-13,0-1 0,0-1 0,0-2 0,0-1 21,0-1 1,0-2 0,0 2 0,0-3 0,0 0 0,0-2 1,0 4-1,0-2-55,0-2 0,0-1 1,-1 1-1,-1 1 6,-2-1 0,0 2 0,4-1 0,0 0-43,0 1 1,0-2 0,0 3 0,0 1-1,0-1 1,1-3 0,2 2 0,1-1 33,-2 0 0,-1 4 0,-1-3 0,0 0 10,0 1 0,0 3 1,0-2-1,-1 4-10,-3 0 0,2-3 0,-5 0 0,1 1-19,0 1 1,2 6 0,-2-1 0,-1-1-34,1-1 1,2-2 0,-2 1 0,1 0 20,2-1 0,1 2 1,-1 1 17,-1 2 0,-1-1-4,1-4-50,3 6 1,-4 0-77,5 2 0,0 1 38,0-4 0,0-1 104,0-3 1,-4 3 39,0 1 1,1-1 41,3-3 0,-4 3-68,0 0 0,-1 6-39,1-2 1,2-1-40,-6 1 1,4-1 45,-3 1 0,-1 3 1,-3-4 9,-1 0 0,1 4 0,-1-3 0,1 2-29,-1 2 1,-3 0-1,-1 0 1,-2 0-12,-2 0 1,-2 0-1,-1 0 1,-1 0 19,-3 0 0,2 0 0,-4 0 0,0 0-10,0 0 0,2 0 0,-2 0 1,0 0 6,-1 0 1,5 4 0,-2 0 0,3-1 31,1-2 0,0 0 1,2 2-1,2 0 7,4 0 0,2-2 0,2-1 0,-2 0 4,-2 0 0,6 0 0,-3 0 22,2 0 1,4 0-1,-2 0 101,-1 0-118,4 0 1,-4 5 32,6 3 0,-1-2 0,4 2-19,0 1 1,1-3-1,2 2 41,0 1 1,1 1 9,-4 1 1,0 1 0,0-1 0,0 2 69,0 2 0,-1-1 0,-2 6 1,0 4 41,0 6 1,2 4-1,1 3 1,0 2-113,0 2 0,0 4 0,0 3 0,0-2-162,0-3 1,0-6-1,0 1 1,0-4-43,0-3 1,0-7 0,0-6-1,0-2-143,0-2 1,-2-2 0,0-3-148,-2-2 1,2-3 0,5 2 407,5-1 0,2-1 0,2-4 0</inkml:trace>
  <inkml:trace contextRef="#ctx0" brushRef="#br3" timeOffset="51">15898 11569 12290,'7'-10'-473,"1"3"1,0-4 0,3 5 893,1 0 0,-5-3 1,1 4 329,1-2 1,-3 1 949,2-2-1403,-1-2 0,-2 9 0,-5-3-357,-6 3 1,-8 1-1,-3 0 1,-2 1-287,-5 3 0,1 1 0,-4 4 1,0-1 29,0 1 0,-3-3 0,3 1 0,2 1 108,1-2 1,2 5-1,3-5 1,4 0 135,2-2 1,2 1 196,-1-1 63,6 0 0,2-4 0,8 0 82,4 0 0,-2 0 0,2 0-36,0 0 0,-1 4 0,-1 1 84,-1 1 0,-1 2 1,-4 3-258,0 0 1,0 1 0,0-1-1,0 1-114,0-1 0,-4 1 1,-1-1-1,-1 0-111,-3 1 1,0-1 0,0 1 0,2-1 45,-2 0 0,0 1 0,0-2 1,3-1-217,0-1 0,-2-5-238,0 5 408,3-5 1,1 0 0,8-6 0,3-4 60,4 1 1,0-4-1,0 3 1,1 0 59,-1-1 1,1 0 0,0-2-1,2 1 83,2 2 0,-1 0 0,-4-1 1,2 1 88,2 2 1,-2 0-1,2 3 1,-2-2 242,-2 1 1,1 2 0,-1 2-171,0 3 0,-3 2 1,-2 6-1,0 0-120,-4 4 0,3-2 0,-1 5 0,-2 1 27,0 2 1,-2-3 0,-2 0 0,-1 1 1,-5 2 1,2-3 0,-2-2-1,-1 0-48,-1-3 0,-1 2 0,0 0 0,3-3-90,0 0 0,0-3 0,-3-1 0,1-1-38,2 1 0,-2-3 0,2 0 0,-3-1 22,-4-2 1,2 0 0,-3-1 0,0 2 92,1-2 0,-4 0 0,3-4 1,-1 0 3,1-2 1,-3-4 0,3 5 0,4-1-502,3-1 0,-1 4 1,3-5 445,1 1 0,1 4 0,5-4 0</inkml:trace>
  <inkml:trace contextRef="#ctx0" brushRef="#br2" timeOffset="52">16355 10165 8288,'-2'-12'-167,"0"1"163,-2-1 0,0 1 1,4-1 631,0 1 0,0 3 36,0 1 0,0 3-500,0-4 0,0 7 1,0 1 131,0 6 0,-1 5 0,-2 0 0,-2 2 43,-1 2 1,2 3 0,-3 6 0,-1 2-48,2 5 0,-5-2 0,4 0 1,-3 1-90,-2-1 1,5 0 0,-1 3 0,0-3-121,2-1 1,-3 0 0,4-4 0,0 0-192,0-3 1,-3-5 0,5-1 0,-1-2-787,-1-2 1,3-3-1543,-1-1 1060,1-4 0,4 1 1376,1-8 0,4-3 0,4-4 0</inkml:trace>
  <inkml:trace contextRef="#ctx0" brushRef="#br2" timeOffset="53">16572 10165 8289,'0'-12'369,"0"1"1453,0-1-1352,0 6 1,0 6-1,0 8 1,0 3-83,0 4 1,-2 3 0,0 5-1,-3 1 70,-2 3 1,0 1 0,-5 3 0,1 0-20,0 0 1,-1-1-1,1-1 1,-1 0-245,1 0 1,-1-3 0,2 0 0,1-3-239,2-4 0,3 1 1,-2-4-1,1-2-839,2-2 1,2-4-2567,1-1 3448,0-4 0,5-3 0,1-6 0</inkml:trace>
  <inkml:trace contextRef="#ctx0" brushRef="#br3" timeOffset="54">16994 8737 14819,'-7'0'-429,"-1"0"0,4-4-6,-3 0 1,4-5 230,-1 2 1,3 1-1,2-1 275,3 2 0,4-4 1,6 3-1,2-2 74,2 1 1,-3-1 0,4-3 0,0-1 22,-1 1 0,2 3 0,-3 1 0,-1-2-35,1-2 1,-1 4 0,-2 1 0,0-1-191,-4 1 1,2 3 37,-5-1 1,-2 4-1,-1 4-34,-2 4 1,-6 3 0,-1 3-1,-2 3 123,-2 1 0,-1-1 0,-1 4 0,-2-1-106,-2 4 1,1-1-1,-5 4 1,0-2-25,1 2 1,-5-2-1,2 4 1,-5 0 59,1 1 1,1-5 0,1 2 0,0-3-6,0-2 1,4 1-1,2-1 1,0-3-13,3-4 1,5-2 0,3-2 0,1 1 3,2-1 1,3-3 0,4-2 205,4-1 1,2-1-1,2-4 1,4 0 57,3 0 1,-2-4 0,3-1 0,0-1-43,1-3 1,2 2 0,0 0 0,0-1-259,0 2 0,-2-4 1,0 3-1,-2 0-557,1-1 1,-2 2-1,1-2 1,0 3-741,-1 0 0,-2 4 1386,-4-3 0,-1 3 0,0 1 0</inkml:trace>
  <inkml:trace contextRef="#ctx0" brushRef="#br3" timeOffset="55">17440 8748 8806,'0'-15'-44,"0"-1"1,1-1 52,3 1 0,2 0 0,4 5 0,-1 0 241,-1-1 0,-2 1 1,3 1-1,-1 1 45,0 1 1,-1 6-1,0-2-100,2 2 0,1 2 0,2 0-207,-1 0 1,1 2 0,-1 0-1,-1 3-44,-2 2 0,1 0 0,-4 5 0,0-1 19,0 1 1,-1-1 0,-4 2 0,0 1 91,0 1 1,0 4-1,-1-3 1,-2 2 97,-1 2 0,-5-2 1,2 1-1,-3 0-42,-2-1 0,-3 4 1,0-3-1,1 1-84,1-1 1,-2 3-1,0-5 1,1 2-41,1 0 0,2-5 0,-1 2 0,2-4-3,2 0 0,-1-1 1,6 1 52,0-1 1,2-3 0,2-2 106,3-1 0,-2-1 0,7-4 0,3-1-11,2-3 1,6 1 0,-1-4-1,1-1-127,-1 2 1,3-4 0,-3 2 0,3-2-72,0-2 0,-4 5 0,-3-1 0,-2 0-361,-2 2 0,1-3 0,-1 4-1584,1-1 2012,-6 3 1,-1 3 0,-5 7 0</inkml:trace>
  <inkml:trace contextRef="#ctx0" brushRef="#br3" timeOffset="56">18445 5825 15953,'-7'-5'-943,"2"2"1,5-5 767,0 0 0,2 1 511,1 0 1,4 4 0,4-1-1,1 3-217,-1 1 0,0 0 1,1 0-1,-1 0-341,1 0 1,4 4 0,2 0 0,1-2-42,0-1 1,0-1 0,4 0 0,-2 0-160,-2 0 1,3 0 0,-4 0 446,0 0 0,3-5 1,-3-1-1</inkml:trace>
  <inkml:trace contextRef="#ctx0" brushRef="#br3" timeOffset="57">18479 6076 8790,'-11'0'-61,"-1"0"67,6 0 0,2 0 1,9 0-1,5-1 312,4-3 0,6 3 1,1-5-1,3 3-408,3-1 0,0 0 0,-1 4 0,0 0-1150,0 0 1239,-2 0 1,-1 0-1,0 0 1</inkml:trace>
  <inkml:trace contextRef="#ctx0" brushRef="#br3" timeOffset="58">18479 6304 11893,'-11'-11'1781,"-1"-1"-1803,6 6 0,6 1 1,9 5-1,6 0 51,8 0 1,6 0 0,9 0 0,4 0 24,2 0 0,12 5 1,2 1-1</inkml:trace>
  <inkml:trace contextRef="#ctx0" brushRef="#br3" timeOffset="59">19587 5733 10478,'-12'-11'-44,"5"3"1,0 1-1,2-2-81,3-1 1,2-1-1,5 3 1,6 0 393,7-1 1,4 0 0,2 2 0,2 3-26,5 2 1,1 2 0,-1 0 0,-2 2-303,-1 2 0,-1 2 1,-5 5-1,-3 2 18,-4 2 1,-4-1 0,-3 5 0,-6 2 35,-4 0 1,-6 2 0,-8 1 0,-7 1-6,-6 2 1,-9 9 0,-4-1-1,-3 3-107,0 2 1,-1 1 0,0-1-1,3-1 26,5 0 1,6-6-1,15-6 1,5-4 80,7-4 0,9-3 0,5-5 0,6-4 182,8-3 0,5-3 0,5-1 0,-1-1 51,-2-3 0,0-1 0,5-4 0,-1 2-120,0-2 1,1-1 0,-1-2 0,0 1-380,0-1 1,1 1 0,-1 0 291,0-1 0,0 1 0,1-1 0</inkml:trace>
  <inkml:trace contextRef="#ctx0" brushRef="#br3" timeOffset="60">20318 5768 14953,'5'-18'-771,"-4"1"0,4 6 0,0-1 895,3 1 1,-2 0 0,2-1 0,2 1 388,4-1 1,-1 2 0,3 1 0,-1 3-364,1 1 0,0 1 0,-2 4 0,2 0-203,2 0 0,-4 5 0,3 3 1,-3 2-263,-3 1 1,2 6 0,-9 2 0,-2 4 112,-1 3 0,-3 0 0,-4 3 0,-7 0 197,-4 0 1,-2 2-1,-4 2 1,1-3 416,-1-3 1,1-3-1,2-1 1,2 0-27,2-1 1,2 0 0,5-3-236,1-4 0,7-3 1,2-5-1,9-3 84,8-3 1,5-1-1,4-1 1,3-1-376,3-2 1,1-5 0,1 1 0,-2-2-517,-3-1 1,3 1 678,-3 2 1,3-2 0,2 3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959 9879 22980,'12'5'-711,"-5"-4"0,2 4 0,3-1 708,2 0 1,10 4 0,0-3 0,5 0 58,7 0 0,-1 4 0,8-3 1,4 2 25,5-1 0,5 1 1,3 3-1,1 1-113,-1-1 0,-1 1 0,2-1 0,-28-5 0,0 1 45,2 0 1,1 1 0,-1-2-1,0 1 1,1 0 0,0 1-1,-1-2 1,0 1 15,-1-2 1,1 1 0,2 1 0,0 1 0,2 0 0,0 0 0,1-1 0,0 1-77,-1 0 0,0 0 1,0-1-1,0 0 1,1 2-1,1 0 1,1 0-1,1 0 101,3 0 1,0-1 0,-1 0 0,0-2 0,1 2 0,0 0 0,-2-2 0,0 0-17,-2 0 1,1 0-1,2 0 1,0 0-1,-1 1 1,1-1-1,-1 1 1,1-1 449,-4-1 0,0 0 0,-2-1 0,-1 0 0,-2 0 0,0 0 0,0 0 1,1 0-471,1 1 1,-1-1-1,-3-1 1,-1-1-1,2 0 1,-1 0-1,-1-1 1,1-1 56,-1 0 1,1 0-1,3 0 1,0 0-1,1 0 1,0 0-1,1 0 1,-1 0-12,1 0 1,-1 0-1,0 0 1,1-1-1,-2 0 1,1-1-1,1 0 1,1-1-17,2 0 1,1 0 0,-4 0 0,0 0 0,-1-2 0,-1 1 0,-2 0 0,-1 0-11,-2 0 0,0-1 0,2 0 0,0 0 0,2-1 0,1 1 1,1-1-1,0 0 2,-1 1 1,0-1 0,-1 0 0,0 0 0,0 1 0,-1-1 0,3 0 0,-1-1-16,3 0 1,-1-1 0,-2 2-1,-1-1 1,4 0 0,-1-1-1,-1 1 1,-1 0 11,-1 0 1,-1-1 0,-2 1 0,-1-1 0,26-14 0,-7-2-27,-9 0 1,-10-1-1,-7-1 1,-5-3-52,-5-4 0,-6 5 1,-2-7-1,-2-1-259,-3-1 0,0-5 0,-2 4 1,-2 1-240,-1 2 0,-4-3 0,-4-2 1,-1 0-127,1-3 0,-1-3 1,1-3-1,-2-5-62,-2-2 1,1-3 0,-5 0 0,-1 4 410,-2-1 0,11 26 0,-1-1 1,1-1-1,0-1 0,-1 0 1,1-1 29,-1 0 1,1-1 0,-1 2 0,1-1 0,0 1-1,0 0 1,1 1 0,0-1 165,0 1 1,1-2 0,1-1 0,1-1 0,-2 0 0,0 0 0,1 0 0,0 1-12,0 0 1,2 0-1,-1-1 1,1 0-1,0-1 1,1 0 0,-1 0-1,0-1 70,1 0 1,-1-1 0,0 1 0,-1 1 0,0 0 0,0-1-1,-1 1 1,0-1 53,-1 1 0,0-1 0,0-1 1,-1 0-1,-1-2 0,0 1 0,1 0 1,0 1 30,0 0 0,1-1 0,0 1 0,-1 0 0,-1-2 0,-1 0 0,1 0 0,-1 0 46,1-1 1,-1 0 0,1 0-1,-1 0 1,1 2 0,-2-1-1,1 0 1,-1 1-12,0 0 1,-1 0 0,-1-3 0,0 0 0,1 3 0,0 1 0,0 0 0,0-1-44,0 1 1,0 1-1,-2 0 1,0 0-1,1-3 1,-1 1 0,-2-1-1,-1 0-157,-2 1 1,0 0 0,-1-1 0,0 0 0,-1 2-1,0 0 1,0-1 0,0-1 121,1-1 1,-1 1-1,-2-2 1,-1 2-1,0 1 1,0 0-1,-1 0 1,0 0 86,1 0 0,-1 0 0,2 1 0,1-1 0,-2 1 0,0 0 0,0 0 0,1 0 20,1 0 1,0 1-1,0-1 1,1 0-1,0 4 1,0-1 0,0 1-1,0-1 40,1 3 0,-1-1 1,0-1-1,0 0 0,1 3 1,0 1-1,0 0 0,0 1-17,1-1 0,1 1 1,-1 0-1,1 2 1,-1 0-1,-1 1 0,1 1 1,0 0 2,-1 0 1,1 1 0,-20-24 0,1 3 0,-1 0-33,0 1 1,-1-1 0,-2 2-1,1 2-46,1 4 1,1 2-1,-2 3 1,3 3 23,0 3 1,-3 4 0,1 3 0,-2 2-28,-2 2 0,-3 2 0,-1 5 1,1 2 47,-2 2 1,-1 1-1,-5 4 1,0 0 75,0 0 1,-4 4 0,-1 1-1,-2 2 129,31-3 0,0 1 1,-28 6-1,3 3 1,3 2 4,1 2 1,-2 1 0,-1 4 0,0 1-87,0 3 0,1 2 0,1 5 0,2 1-92,-2-1 0,5 0 0,0 2 0,3 0-103,1 2 1,1 2 0,2-2 0,3 4-87,6 2 0,4 3 0,-1 3 0,4 4-80,3 6 1,1-1-1,12-26 1,1 0 0,0 2-1,0-1 13,0 1 1,1 1 0,-1 3 0,1 1 0,-3-1 0,1 0-1,0 2 1,0 1-101,2-1 1,-1 0 0,-1 1 0,0-1 0,1 1 0,0 0 0,-2 2-1,0 0 92,-1 3 0,-1 0 0,-1-2 0,0-1 0,1 1 1,0 0-1,0-1 0,0 0-45,0-1 1,0 0-1,-2 1 1,0 1-1,2 2 1,-1 0-1,1 0 1,-1 0 66,1-2 0,1 0 0,1 1 1,0 1-1,1-3 0,0 2 1,-1 1-1,-1 1-1,0 1 1,0-1 0,2-1 0,1 0 0,0 1 0,-1 0 0,2-2 0,0 1 46,2 1 0,0 0 0,1 1 0,-1 1 1,2 2-1,-1 1 0,0 0 0,1 1 63,-1-2 0,0 1 0,2 1 1,1 1-1,-1 0 0,0 0 0,0 2 1,-1 1-191,0 1 1,0 0 0,-1-2 0,1 1 0,-2 1 0,1 0-1,-1 0 1,0-1 93,0 1 0,-1 0 1,-2 2-1,-1 0 1,2 2-1,-1 1 1,-1-1-1,-1 1-74,-1-2 1,0 0 0,1-1 0,0 1 0,3-20 0,0 0 0,0 1 187,1 0 0,-1 0 0,2 0 0,0 1 0,1 0 0,0 0 0,0 2 0,-1 0 0,1-1 0</inkml:trace>
  <inkml:trace contextRef="#ctx0" brushRef="#br1">6556 10119 7542,'0'-19'0,"0"1"-183,0 2 1,0-5 0,0 4-1,0-3 302,0 1 0,1 2 1,1-2-1,3 2 3,2 1 1,-1 3 0,2-2 0,-4 2 109,-3 2-247,4 4 1,-3 2-12,6 5 1,-4 1-1,3 3 1,2 4 46,2 2 0,0 1 1,-1 1-1,-1-1 5,-1 1 1,-1 4 0,5 3-1,-2 3 20,-3 1 0,2 0 0,-4 1 0,0 1-30,1 2 1,-3 4-1,-3 0 1,0 1-65,0-2 0,0 3 0,0-4 1,0 2 40,0-1 1,0-5 0,0 2 0,0-3-84,0-1 1,0-1 0,2-3 0,1-4 39,5-2 0,2-3 0,2-1 0,-1-2 49,0 2 0,2-4 0,1-1 0,1-1 39,-1 0 0,4-1 1,1 1-1,3-1 11,0-2 1,1 0 0,3 0 0,3 0 26,5 0 0,8-2 0,1 0 0,5-3-25,6-2 0,5 4 1,3-4-1,2 1-47,-31 3 1,0 0 0,2 1-1,1 1 1,1-1 0,1-1-1,0 1 1,0 0-61,1 0 1,-1 0 0,3 0 0,0 1-1,-3 0 1,0 2 0,2-1 0,0 0 62,1 0 0,1 0 0,1 0 0,-1 0 0,2 0 0,-1 0 0,-2 0 0,0 0-11,0 0 1,-1 0-1,1 0 1,1 0-1,4 0 1,2 0-1,0 0 1,0 0 3,2 0 1,-1 0 0,4 0 0,0 0 0,-2 0 0,0 0 0,4 0-1,0 0-125,1 0 0,0 0 0,5 0 0,0 0 1,1 0-1,-1 0 0,1 0 0,-1 0 118,1 0 0,1 0 0,-20-1 1,1-1-1,0 1 0,1-1 0,1 1 1,0 0-1,0 0 0,1 0 0,-1 0 10,0 1 0,-1-1 0,0 1 0,0 0 0,0 1 0,-1-1 0,18 1 0,-2 1 1,2 0-1,-1 1 10,0 0 0,0 0 1,0-1-1,0 0 1,-3 1-1,0 1 1,-2-2-1,-1 1 19,0-2 1,-1 0-1,2 2 1,0-1-1,0 0 1,0 0-1,1 0 1,0-1 0,0-1 1,0 1 0,1-1-1,0 0 1,-4 0 0,-1 0-1,2 0 1,0 0-28,0 0 0,1 0 0,0 0 1,-1 0-1,-1 0 0,-1 0 1,-1 0-1,-1 0-77,0 0 0,0 0 0,0-2 0,-1-1 0,2-1 0,-1 0 0,0-1 0,0 0 72,-2-1 0,1 1 1,-2-1-1,0 0 1,-2 1-1,-1-1 1,1 0-1,-1-1-10,-2 0 1,1-1-1,2 1 1,1 0 0,-3-2-1,-1-1 1,0 0 0,-1 0-19,0-1 0,-1 0 1,-2 1-1,0 1 1,0-1-1,0 0 1,-2-1-1,-1-1 91,0 0 0,-2-2 0,-1 1 0,-1-1 0,21-13 0,-3-2 80,-3-1 1,-2-3-1,0 3 1,-3-3 120,-4-1 0,1-6 1,-2-1-1,-4-4 4,-5-1 0,-4 1 1,-1-1-1,-2-1 469,-2-2 0,-3 8 0,-8 3-856,0 9 0,-7 17 118,-4 23 0,-5 11 0,3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  <inkml:brushProperty name="color" value="#3165BB"/>
    </inkml:brush>
    <inkml:brush xml:id="br3">
      <inkml:brushProperty name="width" value="0.12095" units="cm"/>
      <inkml:brushProperty name="height" value="0.12095" units="cm"/>
      <inkml:brushProperty name="color" value="#3165BB"/>
    </inkml:brush>
    <inkml:brush xml:id="br4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2410 3529 8380,'-7'-5'1339,"1"4"-954,2-3 0,3 13 1,-3 6-1,3 7 61,1 4 1,0 7 0,0 8 0,0 2-20,0 4 1,0 6-1,0-1 1,0 0-217,0-2 1,0-5 0,0-3-1,0-4-141,0-2 1,0-7-1,0-4 1,0-3-393,0-3 0,0-9 0,0 2-1085,0-2 998,0-5 1,-1 0 0,-2-6-1,-1-3-139,2-4 1,-1-7-1,1-3 1,-2-2 264,1-3 0,2 2 1,0-11-1,-2-2 254,0-3 0,-3-6 0,4 1 0,-2-3 178,2 0 0,-1-5 0,0 1 0,0 0 270,0 3 1,2 6-1,2 5 1,3 3-57,4 0 0,7 8 0,4 1 0,4 3-126,3 2 1,0 2-1,3 6 1,0 2-25,0 4 0,-3 3 0,0 2 0,-2 3-219,-1 4 1,-5 3 0,-3 4 0,-2 4-150,-2 3 1,-3 1 0,-2-1 0,-1 3 112,-2 1 0,-7-2 0,-4 3 1,-3-3 6,-4-1 0,2 0 0,-3-2 0,0-2-22,1-3 0,0 0 1,4-2-1,0-3-144,4-2 0,-2-5 1,4 3-652,-2-2 591,5 3 1,-2-6-1,8 3 1,5-1 170,5-1 0,0 3 0,5-4 0,1 3 246,2 1 1,0-2 0,1 4 0,0 1 254,0 1 0,0 1 0,0 1 0,-2 0-62,-2 4 1,3-4 0,-3 5 0,1-2-160,-1 0 1,-2 4 0,-7-3 0,-1-2 15,-2-2 0,-4 5 1,-1 1-1,-4 1-103,-6 0 1,-6-2 0,-3 4-1,-4-2-247,-3 1 1,-2 0-1,0 1 1,-2-4 41,-1 0 1,0 2 0,-3-4-1,3-2 163,1-4 1,-2 0 0,2-4 0,-2 0-152,-1 0 1,3-1 0,1-4-1,3-2-116,1-1 1,-2-4 0,2-4 0,4-1-599,1 1 0,7-2 804,-1-2 0,1-3 0,5-5 0</inkml:trace>
  <inkml:trace contextRef="#ctx0" brushRef="#br0">3746 3895 8448,'-18'-6'-16,"2"4"0,4-4 0,1 0 243,0 4 0,-1 1 1,1 1 873,-1 0 0,5-2-507,-1-1 0,7 1-440,1-1 0,9 1 0,7 2 0,2 0-42,2 0 1,7 0 0,5 0-1,4-1-137,6-3 0,6 3 1,3-4-1,3 1-46,4 0 1,4-3 0,-28 4 0,1 1 0,-1-1 0,1 0 35,2 1 0,-1-1 1,-1 0-1,0-1 1,1 1-1,1 1 1,-1-1-1,0 1-32,1-1 0,-1 1 1,-3-1-1,0 2 1,25 1-1,-6 0-56,-5 0 1,-1 0-1,-12 0 1,-6 0-116,-6 0 1,-2 0 0,-5 0-1054,-1 0-185,-6 0 911,-3 0 0,-5-2 272,0-1 0,0 0 0,-2-5 238,-1 0 0,1-3 0,-3 1 0,2 1 124,-1 2 1,-1-1 0,1-3-1,-3-1 343,1 1 0,-4 3 0,2 2 1,-3 0-50,-4-1 0,1 1 1,-4-3-1,2 3 137,2 1 1,-3-3 0,2 4-1,0 0-34,-2-1 0,4 4 0,-1-4 0,4 1 20,3 0 0,-1 1-46,-3 3-544,4 0 0,4 0-22,6 0 0,2 1 0,4 1 0,-1 2-20,1-1 1,1 2 0,1 0 0,1 1 113,-1 3 0,4-3 0,1 2 0,-1 0 32,1-2 1,-2 4 0,4-2 0,0 1-16,0-2 0,-1 5 0,4-2 0,-4 4 48,0 0 0,-2-3 0,-5-2 0,-1-1 176,-1 1 0,-6 1 0,1 1 0,-4 1 240,-3-1 1,-6 0 0,0 1 0,-6-2-39,-1-2 0,1 2 1,-3-3-1,0 4-233,1 0 0,-2-3 0,5-1 1,1 1-394,1-2 0,1 3 0,-2-4 0,-2 1-472,2 3 0,2-4 0,0 0-1081,1 1 1,0-1 1767,-1 2 0,1 3 0,-1-3 0</inkml:trace>
  <inkml:trace contextRef="#ctx0" brushRef="#br0">5927 3586 8360,'0'-18'0,"-5"2"0,-1 4 0,-2 1 427,1 0 0,3 4 0,-5 3 0,-2 3 35,-3 1 0,-3 3 0,3 4 1,-2 10-82,-2 7 1,3 5 0,-3 7 0,2 2-130,2 4 0,5 1 0,2-1 0,4-3-113,4 0 0,5-3 1,9 1-1,6-6-331,4-4 0,4-3 1,5-2-1,1-3-85,-1-4 1,0-7 0,1-5 0,-1-1-12,0-2 0,-5-2 0,-2-1 1,-3-6 183,-1-5 0,-2 0 0,-2-5 0,-3-2 143,-4 0 1,-1-2 0,-3 0 0,-1-1 223,-2-3 1,-1-2-1,-4-6 1,-2-2-26,-1-1 0,-8-5 0,-5 2 0,-2 0-226,-2 3 1,-2 4-1,-1 5 1,1 5-482,-1 4 1,-4 7 0,-1 1 0,0 7 468,0 4 0,-8 6 0,0 2 0</inkml:trace>
  <inkml:trace contextRef="#ctx0" brushRef="#br0">3803 5391 8351,'-11'0'23,"-1"-2"0,1 0 1,-1-2 252,1 1 1,-4-2 0,0 2 102,1 0 0,5-2 0,1 1 861,-1 2-333,4 0-792,0 2 1,14 0 0,2 0-173,2 0 0,5 4 0,2 0 0,6-1 151,4-2 0,8-1 1,5 0-1,5 0 54,6 0 1,8 0-1,-28 0 1,0 0-1,3-1 1,0 1-132,0-2 0,1 0 0,1 1 0,-1-1 1,-1-1-1,-1 0 0,0 0 0,0 0-102,1-1 0,0 1 1,22-1-1,-2-2 1,-7 1-211,-4 2 1,-6 1 0,-2-1 0,-4 0 54,-3 0 1,-7 2 0,-6 1 0,-2 0 108,-2 0 0,-1-4 72,-2 0-200,1 0 1,-7 4-662,-5 0 1,-1-4 419,-7 1 1,5-2-1,-2 2 1,2-2 305,-1-1 0,-5 2 1,1-3-1,-2 1 339,-1 0 1,-5-2 0,0-3 0,-1-1 210,1 1 0,-4 3 0,1 1 1,-3-2 156,-1-1 1,0 2-1,2 0 1,0 1 249,2 0 1,2-1-1,-2 4 1,3 1 36,4 2 1,4 0-748,0-3 0,11 3 1,2-3-1,9 3 22,9 1 0,1 3 1,6 1-1,2 0-409,1 1 1,1-2-1,-1 4 1,-2 2 112,-4 1 1,0 2-1,-1-1 1,-3 0 362,-3 1 0,-6-1 1,1 1-1,-3 0 125,-5 4 0,-2-4 0,-5 4 0,0-4 64,0 0 0,-9 3 0,-3 0 0,-5-1 15,-3-1 0,-5-2 1,-2 1-1,2-1-126,0 0 1,3 5-1,-1-2 1,1-3-347,3-2 0,1-1 0,4 3 0,-1-1-1433,1-2 0,3 2 1559,3-2 0,-2 2 0,4 1 0</inkml:trace>
  <inkml:trace contextRef="#ctx0" brushRef="#br0">5985 5151 8267,'0'-12'-22,"0"1"0,0 0 59,0-1 0,0 1 0,0-1 0,0 1 234,0-1 0,-4 0 0,0-2 0,1-1 57,2 1 1,1-3-1,0 2 1,0 1 62,0 1 1,0 2 0,0-1 643,0 1-904,0 5 0,0 3 0,0 9 0,0 8 154,0 7 1,0 0-1,0 11 1,1 2 104,3 3 1,-3 5-1,3-3 1,-1 2-55,1 2 1,-3-2 0,3-1 0,-2 0-51,2-4 0,-3 1 1,3-1-1,-3-2-44,-1-5 0,2-5 0,0-3 0,2-4 6,-1 0 1,-2-2 0,0-5-39,3-2 0,-3-2-401,3-2-1087,-3-3 1,-1-5 1277,0-7 0,0 2 0,0 4 0</inkml:trace>
  <inkml:trace contextRef="#ctx0" brushRef="#br0">3769 6910 8254,'-23'0'-74,"4"0"1,1 0 0,2 0-335,2 0 0,1 0 0,2 0 1873,-1 0 0,5 0-538,-1 0 1,7 0-746,1 0 1,5 0 0,8-2 0,2 0-38,4-2 0,4 0 0,3 4 0,5-1-27,2-3 1,2 3 0,2-3 0,2 3 179,2 1 1,-3-4 0,5 0-1,4 0 137,5-1 1,4 4 0,2-4-1,2 1-277,1 0 0,-28 1 0,0-1 0,30-1 0,1 0-266,-3-1 0,-3 1 1,-2 3-1,-1-2-21,-2 2 1,-10-4 0,-1 3 0,-7 0-225,-4 2 0,-5 1 0,-6 0-39,-5 0-289,-3 0-124,-5 0 1,-1 0-1519,-2 0-576,2 0 2265,6 5 1,-11-4 633,-5 3 0,-5-3 0,-2-1 0</inkml:trace>
  <inkml:trace contextRef="#ctx0" brushRef="#br0">4888 6738 8254,'-11'-5'99,"-1"-2"1,-3 0-1,0 1 1,1 1 336,1 2 0,2-2 0,-1 1 0,1 2 644,0 1 1,3 1-841,0 0 1,7 0 0,1 0 0,6 0-285,5 0 1,1 0 0,2 0 0,3 0-214,0 0 0,2 0 1,3 0-1,-2 0 146,-1 0 0,-3 3 0,1 3 1,1-1 238,0 0 1,-4 0 0,1-3-1,-2 3 91,-2 2 0,1-3 0,-1 3 1,0 1 60,1-2 1,-2 4 0,-2-2-69,-5 2 0,3 1 1,-3 1-1,-1-1 96,-5 1 1,1-1 0,-6 1 0,0-1-40,2 0 0,-4 1 1,2-1-1,-2-1-238,-1-2 0,-2 5 0,0-4 0,-1-1-250,0 3 0,4-1 1,-5 0-1,2-1-517,2-2 1,-1 1-1,0 3 1,-2 0-1928,-1-4 2663,-1 3 0,0 2 0,-2 6 0</inkml:trace>
  <inkml:trace contextRef="#ctx0" brushRef="#br0">5722 6681 8146,'-5'-11'31,"4"-1"0,-3 1 0,1 0 474,-1-1 1,3 1 1656,-3-1-1715,3 1 1,1 6 0,0 5-61,0 6 0,0 9 1,0 6-1,0 3-9,0 2 0,1 5 0,2-3 0,1 1-87,-2 3 1,1-4-1,-1 0 1,2-2-57,-1 1 1,-2-1-1,-1-4 1,0-2-167,0-1 0,0-5 0,0 2 1,0-4-236,0 0 1,0-5-296,0 1 1,0-7 2,0-1 1,0-5 0,0-6 17,0-1 1,0 1-1,-1-1 1,-2 0-70,-1-4 1,0-1 0,3-6 0,-1-1 360,-2-3 1,0-1-1,3-4 1,-2 2 180,-1-2 1,1-4 0,3-3 0,0 3 114,0 0 1,5 6 0,2 0 0,3 3-94,2 1 0,3 6 0,2 3 1,0 3-82,4 4 0,4 3 0,3-1 1,0 4-27,0 3 0,0 1 0,-3 1 0,2 3 78,-2 4 0,-6 3 0,-14-6-18</inkml:trace>
  <inkml:trace contextRef="#ctx0" brushRef="#br0">6030 6647 13201,'-6'6'78,"-11"10"92,1-4-123,-3 0 1,1-1 0,0-1-1,2-1-121,2-1 0,1-4 0,2 2 1,-1 0-484,1 1 0,-1-5-50,1 2 1,5-2 235,2 2 0,4-3 0,4 3 0,5-2 251,5-2 0,0 0 0,5 0 0,1 0 193,1 0 1,4 0 0,0 0-1,2 0 339,-2 0 0,-24 0-395</inkml:trace>
  <inkml:trace contextRef="#ctx0" brushRef="#br0">6030 7048 14187,'-10'2'41,"-20"7"90,-3 0-1,3 0 1,0-3 15,0 0 1,-1-3 0,-2-3 0,3 0-125,3 0 0,3 0 1,1 0-1,1-1-291,3-3 1,4 2-1,6-6 186,2-1 0,4 3 0,1 0-2282,4 0 2365,4 3 0,11-2 0,1-2 0</inkml:trace>
  <inkml:trace contextRef="#ctx0" brushRef="#br0">3963 8337 8321,'-16'0'72,"2"0"0,-4 0 1,0 0 216,0 0 0,4 0 0,-2 0 0,1 0 345,-1 0 1,1 1 0,4 2 0,-1 1 22,1-2 1,3 0 340,1-2-637,4 0 0,7 0 0,9 0-95,3 0 1,3-2 0,5 0 0,3-3-59,3-2 1,5 4-1,1-4 1,5 1-209,3 0 1,1-1-1,8-2 1,3 2-99,4-2 1,3 3 0,-28 2 0,0 1 0,1 0 0,0 0 41,2-1 0,0 1 0,-1 2 0,-1 0 0,-2-1 0,0 0 0,28 1-401,-3 1 1,-6 0-1,-2 1 1,-5 2-5,-10 0 0,-1 1 0,-9-4 1,0 2-54,-2 1 1,-7-1-1,-1 1-552,-4-1 887,-5-2 0,-2-5-210,-5-3 1,-4 2-398,0-2 1,-3 0-1,2-3 670,-2 0 0,3 0 0,-3 3 1,-2 0 58,-1-1 1,-3-1 0,-1 0-1,-2 1 278,-2 1 1,-1 1 0,-4-5 0,0 2 388,0 2 1,0-2 0,1 4 0,-1-2 247,0 1 0,4 3 0,1-2 0,2 1 581,2 2-1370,1 2 0,8 2 1,5 2 10,6 0 0,9 6 0,4-1 0,3 2-237,1 1 0,0 2 0,0 1 0,-2 1 62,-2-1 0,3-1 0,-5 0 1,3 1 158,-1 1 1,-5 0 0,1-4 0,-3 2 79,0 2 1,-2-2 0,-2 2 0,-5-2 4,-1-2 1,-7 5 0,-4-1 0,-5 0 45,-5 2 1,-4-5 0,-2 3 0,-2-2-168,2-1 1,-3-1 0,1 0-1,3 0-485,4-4 0,-1 3 0,6-3-3037,1-1 3494,6 4 0,3-9 0,5 5 0</inkml:trace>
  <inkml:trace contextRef="#ctx0" brushRef="#br0">5768 8063 8176,'-8'-11'264,"2"-1"0,1 1 95,2-1 0,0 1 0,1 0 1390,-2-1-1445,0 6 1,4 6 0,0 9-1,0 5 79,0 5 0,4 7 0,1 5 0,0 2-32,0 1 1,0 0-1,-2 1 1,1-1-115,-2 0 1,3-5 0,-1-2 0,-1-3-70,-2-1 0,-1 2 0,0-2 0,0-5-304,0-4 0,0-3 0,0 1-1021,0-1 0,-1-5 106,-3-2 1,3-4 0,-3-4 520,3-3 0,-1-3 0,0-2 1,-2 0 244,1-4 0,1 2 0,-1-5 0,0-1 125,0-2 0,-2-5 0,1-4 1,2-2 153,0-1 0,-2-2 1,1-2-1,0-4 135,2-2 1,1-6 0,1 2-1,3 3 168,4 1 1,-2 5-1,2 0 1,0 7 104,3 7 1,0 3-1,0 9 1,1 1-35,-1 2 0,1 6 1,0 0-1,2 3-179,2 1 1,3 0 0,-4 1 0,-1 3-250,-2 3 1,4 4 0,-1 0 0,-1 2-32,-1 2 0,-3-1 0,-1 5 0,-3 0 15,-1-1 0,-1 3 1,-4-2-1,-1 2 49,-3-2 0,-3 2 0,-4-2 0,-2 1-20,-2 0 1,-1-4-1,-5-5 1,2 1 11,-1-1 0,3 1 1,2-2-1,2-1-23,2-2 1,0-4 81,-1 1 1,6-4-80,2-4 1,8 1 0,3-4-1,4-2-187,0-1 1,2 2-1,2 2 1,4-1 101,3 1 1,0 4 0,1-2 0,0 2 276,0 2 0,0 0 0,0 2 0,-1 2 161,1 3 0,0 3 1,0 3-1,-1 1-45,-3 1 0,-2 4 0,-3-2 0,2 0-56,-2 4 1,-2-5-1,-2-1 1,-2-2-83,-4-1 1,-3 3 0,-2 0 0,-4-2-20,-7-4 1,-4 1-1,-7-3 1,-1 4-101,-3 0 0,3 0 1,-4 1-1,2-2-14,-1-2 0,0 2 0,4-4 1,1 0-7,-1-2 1,4 1 0,1-1 0,0-1 41,0-2 1,4-1-1,-1-1 1,2-2-37,2-1 0,-4-3 1,0 2-152,1-2 0,2 0 0,3-4 0,3 3-847,1 0 0,1 4 1016,4-3 0,10-1 0,3-3 0</inkml:trace>
  <inkml:trace contextRef="#ctx0" brushRef="#br1">5825 6567 7733,'-7'-8'115,"3"1"0,3 3 128,1-4 1,0 5 108,0-5 0,5 2 2,3-2 1,-2 2-1,2 3-92,1-1 0,0-1 1,0 3-1,-2-2-159,2 1 0,-3 2 1,2 0-1,1-2 7,1-1 0,1 1 1,1 3-1,-1 0-175,1 0 1,3-2-1,0 0 1,-1-2 51,-1 1 0,-6 2 1,1 1-1,1 1 59,1 3 0,0-1 0,-1 3-36,-1-1 1,-4 3 0,2-3 9,-1 1 1,3 2 0,-5 3-28,0 1 0,-2-5 0,-1 1 92,0 1 1,0 1 0,0 1 44,0 1 1,0-1 0,0 1-116,0-1 0,-4 1 0,-1-1-28,-1 0 1,2 0 0,-2-3 0,-1-1 0,1-2 1,-2 4 0,-3-3-17,0 0 1,-1 5 0,1-5 77,-1 0 1,1 4 0,0-3 50,-1-1 1,1 0 0,-1-3-62,1 1 1,3 0 0,1-3 79,-2 3 0,-1-3 50,-2 3 0,1-3 4,-1-1 1,1 0-24,-1 0 1,5 0 32,-1 0-122,1 0 1,-1 4-42,0 0-57,6-1 64,-3-3 355,5 0-179,5 0 1,-3 0-78,6 0 0,-4 0 0,3 0-47,2 0 0,1-3 0,2-1-65,-1 1 1,-3 2-1,0 1 1,0-1-28,3-3 0,0 3 0,0-3 0,1 3-7,-1 1 1,1 0 0,-1 0 0,1 0 13,-1 0 0,0 0 0,1 0 48,-1 0 1,1 0 0,-1 1 33,0 3 1,-3-2 0,-2 6-79,0 1 0,1-3 0,-3 2 0,0 1-36,1 1 0,-4 1 0,3 1 0,-3-1 0,3 0 1,0 1-1,-2-1 45,0 1 1,-2-1-1,1-1 1,1-1 35,2-1 1,0-1-1,-4 5 1,0-1 38,0 1 0,0-1 0,0 0-43,0 1 0,-4-1 0,0 1-10,2-1 0,-3 1 0,0-1-16,-2 0 0,4-3 0,-5-2 1,0 1 30,2-1 0,-4-2 0,2 2 0,-1 1-38,2-1 0,-3-2 0,2 2 0,-2-1 46,-2-2 1,1-1-1,0 1 1,-1 0-3,1 0 0,-1-2 1,1-1-1,-1 0-38,1 0 0,0-4 0,-1-1 0,1 0-58,-1 0 1,1-2 0,-1 2 0,1-2-61,0-2 0,3 3 0,2-2 0,-1 1-584,1 0 1,2-1 0,-2 2-1722,1 0 2410,1 4 0,4-3 0,0 5 0</inkml:trace>
  <inkml:trace contextRef="#ctx0" brushRef="#br1">6727 6556 7396,'-1'-11'0,"-2"3"-193,-1 0 0,0 0 0,3-3 566,-3-1 0,3 5 0,-4 1 0,1-1 126,0 1 0,-1 2 0,2-2-116,-5 1 1,2 1 0,-2 4-145,-1 0 1,-1 0 0,-3 1 0,-1 4-26,-1 7 1,0 0 0,2 7 0,-1 3 45,-1 3 0,-2 1 0,4 4 0,-3 2-58,2 1 1,5 2 0,3 2 0,1 1-259,2-1 0,3-1 1,4-2-1,4-1-307,2-3 1,3 2-1,1-5 1,2-3 169,2-4 0,0-3 1,2-6-1,-1 0 102,1 1 0,2-6 0,1-2 0,0-3-60,-1-1 0,1-1 0,0-3 0,-1-3 85,-3-4 0,2-4 1,-3-1-1,1-2 131,0-2 0,-5-2 1,1-2-1,-3-2 110,-5 0 0,2-6 0,-5 3 0,-1-2 55,-2 1 1,-2 1 0,-3-3 0,-4 3-11,-2 1 0,-3-2 0,-1 3 0,-2 2-131,-2 0 1,-1 6-1,-2 2 1,0 0-318,2 3 1,4 1-1,-3 3 1,0 3-2374,1 3 2601,3 3 0,-8 6 0,4 1 0</inkml:trace>
  <inkml:trace contextRef="#ctx0" brushRef="#br1">6761 7869 8191,'-4'-8'-359,"1"1"0,-1 3 1,4-4-1,-2 1 495,-1 0 1,1-3 0,-1 3 367,1-4 0,2 4 1,0-1 152,0-1 1,0 3 317,0-2-789,0 6 0,0-2 0,0 8 0,0 3-85,0 4 0,4 5 1,0 4-1,-2 6 180,0 4 1,2 3-1,-1 2 1,0 0 93,-2 3 1,3 1-1,0 5 1,-2-4-73,0 0 1,-2-1-1,0-4 1,0 1-151,0-3 0,0-6 1,0-2-1,0-3-104,0-3 1,0-5 0,0 1 0,0-3-68,0 0 1,0-5-62,0 1 1,-2-5-40,-2 0 155,3-1 1,-4-7-28,5-3 0,0-2 0,0-2-15,0 1 1,1 3-1,2 1-210,1-2 1,0-1-1,-3 0 1,1 1-1409,2 1 0,0 4 0,-3-3-309,3-2 1932,-3 4 0,9-5 0,-3 3 0</inkml:trace>
  <inkml:trace contextRef="#ctx0" brushRef="#br2">11467 3666 8332,'0'-11'66,"0"-5"0,0 1 0,0 1 672,0 2 0,0 0 741,0 1-1099,0 4 1,0 4 0,1 6-62,3 5 0,-3 6 0,3 2 0,-3 2-33,-1 3 0,0 1 1,0 4-1,0 0-85,0 0 1,1 2-1,2-2 1,1 0-90,-2-2 1,-1 0-1,-1 0 1,0 0-123,0-2 0,0-3 1,0 0-1,0-3-236,0 1 0,0-8 0,-1 2-322,-3-1 0,-2-5 116,-5-1 0,4-8 0,3-3 0,3-3-22,1-2 1,0 1 0,0-2 0,0-2 195,0-4 1,0-3 0,0-1 0,0 1 212,0-1 1,0-1 0,0-2 0,0-3 141,0-4 1,0 5 0,0-6-1,1 2 164,3 3 1,-3-3 0,5 6 0,-1 0 18,2 2 1,0 2-1,0 3 1,3 4-23,4 3 1,-1 1 0,3 2 0,1 3-96,2 1 0,0 1 0,3 4 0,2 0-135,0 0 0,0 4 1,-2 2-1,-2 3-98,-1 4 0,-5 6 0,0 0 0,-4 3-12,-2 0 0,-5 1 0,4 0 0,-2 0 113,-3 0 1,0-4 0,-2-1 0,-2-1 77,-1 1 0,-4-4 0,-6 1 1,0-2-56,-3-2 1,-4 1-1,1-1 1,-3 1-119,0-1 0,3-1 0,1-1 0,0-1-274,0 1 0,4-3 133,-1 2 1,9-6 0,6 2 50,6-3 1,11-2 0,4-2 0,4-2-79,1-1 0,2 3 1,-2 0-1,0 1 256,-2 2 0,-1 0 1,-2 0-1,0 2 175,-2 1 0,-5 4 0,1 4 0,-2 1 67,-2-1 1,-3 1 0,-2-1-1,-1 2 4,-2 2 1,2-2 0,-2 2 0,0-3 68,-2 0 1,-2-2 0,-3-1-1,-3-1-135,-4 0 1,-4 3 0,-1 0-1,-2 0-153,-2 1 1,-2-1 0,-1-1 0,0-1-67,0-1 1,1-2-1,-2 3 1,-2-3 107,0 0 1,-1-1 0,4-3-1,1 2-70,3-1 1,-1-2 0,5-2 0,1-3-32,1-4 0,6-1 1,0 0-1,2 2 118,3-2 1,2-1-91,3-2 0,4-4 0,4-2 0</inkml:trace>
  <inkml:trace contextRef="#ctx0" brushRef="#br2">12197 3929 9417,'-6'0'7097,"1"1"-6820,5 3 1,1 1 0,3 4-1,4-2-1500,2 2 1,0 1 1222,-2 2 0,7-1 0,-2 1 0</inkml:trace>
  <inkml:trace contextRef="#ctx0" brushRef="#br2">12540 3586 8237,'-10'-15'665,"1"0"391,1 1 1,5 2-701,-5 5 1,6 12 0,-2 11 0,2 8 118,2 7 0,0 3 1,0 4-1,0 4-134,0 2 1,0-2 0,0-1 0,2-2-233,2-2 1,-3-1 0,3-3-1,-3-3-604,-1-3 1,4-4 0,-1-4-1,0-4-2996,-2-2 3491,-1-2 0,5-5 0,2-1 0</inkml:trace>
  <inkml:trace contextRef="#ctx0" brushRef="#br2">12380 3837 10374,'-6'-5'1003,"2"0"1,8-2-283,3 3 1,5-1-1,4 1 1,6 1-753,3 2 1,7 1 0,-1 0-1,2 0-577,1 0 0,0 0 1,-1 0-1,-2 1-34,-5 3 0,-2 1 0,-2 4 0,-3 0 95,-4 4 1,-2-2 0,-2 6 0,1-2 298,-1 0 1,-3 2-1,-2-3 1,-1 1 221,-2-1 0,2-2 0,-1 0 1043,-2-1 0,-6-1-516,-3-2 1,-4-3 0,0-5 0,0 0-33,-1 0 0,5 0 0,-1-1-271,-1-3 0,0-2 0,2-6-152,3 1 0,3-1 1,1 0-1,0-2 138,0-1 0,0-2 0,1 3 0,1-2 56,2-2 1,5 0-1,-1-2 1,2 1-28,1-2 0,2 5 0,1 1 1,2 2 111,2 2 1,-4 0 0,3 4 0,-2 3 62,0 3 1,4 1 0,-4 0 0,1 1-3393,0 3 0,-3 2 0,2 4 3004,-2-2 0,3 7 0,2-2 0</inkml:trace>
  <inkml:trace contextRef="#ctx0" brushRef="#br2">13191 3757 8237,'-8'-6'686,"2"1"-192,1 0 1,-4 4 0,2-3 0,-4 3 205,0 1 1,0 5 0,-2 2 0,-1 5 34,-1 3 1,-1-1 0,5 4-1,0-1-432,-1 1 0,1-4 1,1 3-1,2-2-534,4 0 1,3 0-1,1-3 1,1-2-492,3-2 0,2 0 1,6-4-1,-1-1-86,1-2 0,-1-1 0,0 0 1,1 0 83,-1 0 1,1-4 0,-2-1 0,-1 0 504,-2 0 1,0-4 0,2 3 0,-2-2 309,2 1 1,-4-1-1,0-2 1,-1 1 977,0 1 0,0 4-478,-4-3 0,0 6 1,0 1-46,0 6 0,0 4 0,0 2 0,0-1-541,0 0 1,0 1-1,0-1 1,1 1-1032,3-1 1,1-3 0,4-2 1025,-2-1 0,1 4 0,3-3 0</inkml:trace>
  <inkml:trace contextRef="#ctx0" brushRef="#br2">13362 4032 8229,'0'7'1022,"0"1"1,0-4 177,0 3 0,0-6-743,0-1 0,-1-5 1,-1-6-350,-2 0 0,0-5 1,4 1-1,0 1-140,0 1 0,0 1 0,0-3 0,0-3-117,0 0 1,0-4-1,1 3 1,3-2-114,4-2 1,2 4-1,3 1 1,0 2 236,3 2 0,0 1 1,-2 3-1,1 2 120,-1 4 1,-1 3 0,-2 2 0,1 5 82,-1 5 0,-3 5 1,-2 6-1,-1-2 174,-2-1 1,-2 0-1,-1 4 1,0 0-10,0 0 1,0-4 0,0-1 0,0-2-513,0-2 0,0-1 1,0-2-1909,0 1 0,-1-5 2077,-3 1 0,8-6 0,-3 4 0</inkml:trace>
  <inkml:trace contextRef="#ctx0" brushRef="#br2">13876 3700 8194,'-9'-7'0,"-2"0"344,-2 2 1,1 2 0,-1 3-1,-1 0 787,-1 0 0,-2 0 0,3 1 1,-1 3-656,1 3 0,5 3 1,3 2-1,1-1-475,2 1 0,5 3 1,4 0-1,7-1-177,3-1 0,4 2 0,6 1 0,-1 1-40,-3-1 1,1 0-1,-6-4 1,1 2-84,-3 2 0,-3-1 0,-3-3 0,-3 2 240,-1 2 0,-1-1 0,-5-4 0,-3 1-17,-4-1 1,-2-1 0,-3-1 0,-1-2-249,-1-2 0,-5 2 1,2-3-1,-1-1 324,0-2 0,0-6 0,-4-2 0</inkml:trace>
  <inkml:trace contextRef="#ctx0" brushRef="#br2">14607 3746 8341,'5'-10'0,"3"1"320,2 1 1,3 5 0,2-4 0,4 1 35,3 0 1,6-1 0,1-2 0,1 3-432,1 1 0,-1-3 0,3 4 0,-1 1-175,-2-2 1,-6 3 0,-1-1 249,-6 1 0,-5 7 0,0 2 0</inkml:trace>
  <inkml:trace contextRef="#ctx0" brushRef="#br2">14607 3929 8341,'-6'5'400,"2"2"1,4-1-1,5-3 1,7-1 186,5-2 0,6 0 1,4-2-1,3 0-421,3-2 0,7-5 0,0 2-166,1-4 0,8 0 0,-2 0 0</inkml:trace>
  <inkml:trace contextRef="#ctx0" brushRef="#br2">15407 3403 8313,'0'-15'0,"1"1"377,3 4 0,-2 0 214,6 6 0,-2 5 0,3 10 0,-1 5-160,1 7 0,-4 9 1,0 2-1,0 6-287,3 5 1,-3 1 0,0 1 0,-2 1-230,1 1 1,4 1 0,-3-6 0,0-3-292,0-7 0,-1-5 0,-5-6 0,-2-1-211,-1-3 1,-5-7 0,2-5 0,-3-2-452,-2-3 0,1 3 452,-1-1 1,6-1 585,2-7 0,7-2 0,2-5 0,1 3 0,3 0 0,5 4 0,1-4 0,6 1 0,-4-5 0</inkml:trace>
  <inkml:trace contextRef="#ctx0" brushRef="#br2">15315 3723 8260,'-10'-5'757,"3"-2"1,2 0 0,6 1-1,3-1 0,3 1 1,8 4 0,6-3-1,3 1-276,3 0 0,4-4 1,0 3-1,2 0-1032,1 0 0,0 1 0,0 4 0,1 0 551,-1 0 0,0 0 0,1 0 0</inkml:trace>
  <inkml:trace contextRef="#ctx0" brushRef="#br2">15864 3815 8260,'-4'11'157,"0"0"1,0-3 0,4 0-1,-1 1 575,-3 1 1,3-3-1,-3 1 193,3 1 0,1-3 220,0 2-866,0-6 0,-4 2 0,-1-6-81,-1-2 0,3-5 0,-2 1-179,0-2 1,4 2 0,-3 1 0,2-2-59,2-1 0,0-3 0,0-1 0,0-2 27,0-2 0,2 0 0,0-2 1,3 1 20,2-1 1,0-1-1,5 1 1,-1 2-179,1 2 0,-1-3 1,2 2-1,1 1-493,1-1 0,1 6 0,-2 4 0,2 2-328,-2 3 0,2 0 0,-1 2 0,-2 2 499,-4 2 0,0 3 0,-4 7 0,0 1 491,0-1 0,-1-1 0,-4-2 0,0 2 0,0 2 0,0-2 0,0 2 0,0-2 79,0-2 0,-4 1 1,0-1-1,2 1 601,0-1 0,2 0 0,0 1 0,0-1 136,0 1 0,0-1 0,2 1 1,0-1-370,2 0 1,1-3-1,-2 0 1,2-1-210,1 0 1,-2-1-1,3-4-145,2 2 1,1 0-1,2-4 1,-1 0-466,1 0 0,-1-5 1,1-3-1,-1-2-14,0-1 1,1-1 0,-1 1-1,-1-2 288,-2-2 1,2 1 0,-4-5 0,2-1 118,0-2 1,-4-1 0,2 1 0,-1-1 3,-3 0 1,1 5 0,0 3-262,0 2 1,0 8 0,-6 5-47,0 6 1,-1 11 0,4 4 0,0 5 146,0-1 0,0-1 0,1-1 0,3 0 94,3 0 0,4-2 1,1-2-1,2-3 66,1-4 1,6 0 0,-2-2-1,2-2-100,2-5 0,0-1 0,0-4 0,0-1 42,0-5 1,-1-2 0,1-2 0,-1 1 59,-3 0 0,-1-1 0,-4 1 1,0-1 106,-4 1 0,0-2 1,-6-1-1,-2-2 23,-1-2 0,-1 4 1,0-1-1,-1 2 118,-3 2 0,-6 4 1,-6 4-1,-2 1 61,-2 2 1,-2 7 0,1 3 0,0 5 156,2 3 0,5-3 0,0 3 0,5 0-112,6-1 0,1-2 0,4 3 0,3-1-141,6-3 1,7-2 0,8-1-1,5-3-155,2 0 1,5-5 0,1 0 0,1-1-322,-1-2 1,-1 0 0,-5-2 0,-2 0-1025,-5-2 0,-2 0 0,-2 4 1260,-3 0 0,8-5 0,-3-1 0</inkml:trace>
  <inkml:trace contextRef="#ctx0" brushRef="#br2">11524 4934 7867,'0'-12'40,"0"1"0,0 3 1,0 1 388,0-2 1,0 3 72,0-2 0,0 4 377,0-4-563,0 6 1,3-2-1,1 8 15,-1 4 0,-2 3 0,-1 3 0,0 2 14,0 2 0,0-3 0,0 6 1,0 2-53,0 2 0,4 2 0,0-3 0,-2 1-83,-1 2 1,-1 3 0,0-3-1,2-2-135,2-1 0,-3-2 0,3-2 1,-3-2-255,-1-2 0,0 0 0,0-5-472,0 1 64,0-1 1,0-6-125,0-5 0,0-5 0,0-6 711,0-1 0,0 1 0,0-1 0</inkml:trace>
  <inkml:trace contextRef="#ctx0" brushRef="#br2">11524 4900 8186,'-7'-18'70,"4"3"1,1 1 0,2 0-1,0-2 373,0 2 1,0 2 0,2 0 5,1 1 0,4 1 0,4 1 0,0 3-287,1 0 0,4 1 0,3 3 1,3-2-172,1 2 0,5 0 0,2 2 0,3 0 53,1 0 1,-3 5 0,-2 3 0,-1 3-94,-3 5 1,-4-2 0,-4 5-1,-1 1 88,-6 1 1,-4-2-1,-6 1 1,0-1 19,0-2 0,-1 4 0,-3-6 0,-5-1-74,-5-2 1,0 4 0,-5-1 0,0-1-28,2-1 1,-4-6-1,5 1 1,-1-1-143,1 0 0,0 2 0,5-4 0,0 0-187,-1 0 1,1-1 0,1-3-1246,2 3 1384,3-3 0,10 4 1,4-5-1,4 0 138,2 0 0,5 0 0,-1 0 0,3 1 267,1 3 1,1-1-1,1 4 1,2 2 246,-2 1 0,0 2 0,0-1 1,-1 1 26,-3-1 1,0 2 0,0 1-1,-2 1-110,-4-1 1,-6 2 0,-2 0 0,-2-2-144,-3-2 1,-2 0-1,-4-1 1,-4 1 9,-6-1 1,-4 0 0,-5 1 0,-1-1-404,-3 1 0,2-5 0,-4 1 0,-1-1 52,1 0 0,0 2 0,-3-5 1,3-2 116,1-1 0,0-1 1,4 0-1,0 0 12,3 0 0,4-1 0,-1-3 0,2-2-31,2 0 1,2-5 0,5 4 0,3-3-690,3-2 0,2 1 738,3-1 0,7-4 0,7-2 0</inkml:trace>
  <inkml:trace contextRef="#ctx0" brushRef="#br2">12186 5299 9641,'-8'0'4117,"1"0"0,4-1-3774,-1-3-343,3 3 0,6-9 0,2 3 0</inkml:trace>
  <inkml:trace contextRef="#ctx0" brushRef="#br2">12574 4774 8344,'-5'-6'343,"4"3"64,-3 11 0,2 2 1,-1 14-1,-1 8 49,2 7 1,1 7-1,1 3 1,1 3-278,3 0 0,-3 0 0,4-5 1,-1-1-475,0-6 1,1-8 0,-3-6 0,2-5-948,-1-2 0,-1-5 1242,2 1 0,-3-2 0,4-2 0</inkml:trace>
  <inkml:trace contextRef="#ctx0" brushRef="#br2">12392 5185 8281,'5'-11'-3,"-3"-2"0,6-1 1,1-1 502,1 1 1,6 5-1,3 3 1,4 1-161,4 2 1,1 2 0,4 1 0,-3 1-454,-1 3 0,2 2 0,-3 7 0,-2 1-185,-1 1 1,-2 4 0,-2-2 0,-2-1 101,-2 1 1,0-2-1,-5-4 1,-1 1-111,-2-1 1,1 0 0,-4 0 487,1-4 368,-3-2 1,-3-5 0,-8-1-266,-2-3 0,2-1 0,2-4 0,0 2-28,-1-2 0,3-1 0,-2-2 0,1-1-82,2-2 0,2 3 0,1-5 0,0 2-109,0 0 0,5-6 0,3 4 0,2-2-63,1-1 1,1 7 0,-1-3-1,2 4-316,2 0 1,-2 5 0,3 0 0,0 2-203,-1 3 1,4 0-1,-4 2 1,0 0 13,2 0 1,-4 0 0,3 0 0,-1 0 281,1 0 0,-1 4 0,-4 0 0,1-2 1027,-1 0 0,-3 2-221,-1-1 0,-4 6 0,-1-1 1,-4 2 141,-6 1 1,-2 2 0,-3 1 0,-1 3-150,-1 0 0,-5-1 0,2 1 1,-1 1-115,0 0 0,5-3 0,-1 3 0,2-2-473,2-2 1,4-1-1,4-2-543,1 1 0,4-2 0,1-2 0,6-5-771,5-1 1,3-2 0,3 0-1,-1-2 574,1-1 1,-2-4 0,0-4 0,-2-1 551,-2 1 0,-1-4 0,-2-2 0,1 1 286,-1-1 0,-3-2 1,-2 3 2117,-1-2-1239,-1 4 0,-5 5 0,-2 12 0,-2 8-316,-1 6 0,3 2 0,-2 3 0,1 1-707,1 0 0,-1-4 0,5-1 0,3 0-643,4 0 1,2-5 695,1 3 0,6-4 0,0 0 0</inkml:trace>
  <inkml:trace contextRef="#ctx0" brushRef="#br2">13397 5254 8239,'-7'5'-1,"4"2"1,-3 3-1,3 2 1,0-1 0,2 1 0,1-1 0,0 1 0,0-5 1187,0 1 781,0-6 1,0 2 0,0-8 0,0-3-1936,0-3 0,0-2 1,0 1-1,0-1-349,0 1 1,0-4 0,0-2-1,0-1 86,0-2 1,0-2 0,0 0-1,1-1 119,3 0 1,-2 1-1,6 3 1,1 4 48,1 2 1,2 2 0,-1 1 0,0 2 1,1 4 0,-1 8 0,1 5 70,-1 5 1,-3 4 0,-2 5 0,-1 1 10,-2 2 1,3-5-1,0 2 1,1-3-359,-4-2 0,3 2 1,-1-5-1,0-1-1374,0-1 0,0-2 1711,-1 1 0,2-1 0,5 1 0</inkml:trace>
  <inkml:trace contextRef="#ctx0" brushRef="#br2">13876 5059 8041,'-11'-3'442,"0"-1"1,3 0 0,0 3 0,-1-2 336,-1-1 1,-1 1-1,-1 3 1,0 0-295,-4 0 0,4 5 1,-3 2-1,3 3-503,5 2 1,0-1-1,5 2 1,-2 2-114,1 4 1,7-1-1,4 1 1,3 0-99,4-1 0,-2 3 0,4-3 0,-2 1 41,0 0 1,-4-5 0,-4 3 0,-2-2-57,-3 0 1,0 0 0,-4-4 0,-3-3 243,-6 0 0,-6 0 0,-5 3 0</inkml:trace>
  <inkml:trace contextRef="#ctx0" brushRef="#br2">12312 5322 8186,'-12'0'1434,"1"0"1,3 0-665,1 0 0,3 0-123,-4 0-222,6 0 83,-3 0-767,5 0 0,0 5 0,0 2 0</inkml:trace>
  <inkml:trace contextRef="#ctx0" brushRef="#br2">14276 5196 9740,'1'-10'2757,"2"1"-2306,1 2 0,8 3 0,1-2 0,4 1-634,3 2 0,1-2 0,2 1 1,1 2-554,3 0 0,-3 2 0,2 0 0,-5 0 736,-2 0 0,0 0 0,4 0 0</inkml:trace>
  <inkml:trace contextRef="#ctx0" brushRef="#br2">14288 5311 8117,'-8'0'768,"0"0"-212,6 5 0,-2-4 1,8 3 97,3-3 0,9-1 0,4 0 1,5-1-917,6-3 0,2 2 262,1-6 0,5 5 0,2-2 0</inkml:trace>
  <inkml:trace contextRef="#ctx0" brushRef="#br2">15361 4900 8234,'-11'0'664,"-1"1"1761,1 3-1953,4-3 0,9 8 0,9-5 0,7-2-308,3-1 0,2-2 0,1-3 0,2-2-310,0 0 1,1-5 0,-4 4 0,0-3-33,0-2 0,-1-3 1,0-1-1,-2-1-93,-1 1 1,-5-5-1,2 2 1,-5-2 93,-3-2 0,-3 0 1,-5-1-1,-2-2 139,-1 0 0,-4 0 1,-4 7-1,-2 4 66,-2 3 0,-2 5 1,-3 3-1,1 3 36,-1 1 1,-2 6-1,1 7 1,0 9 166,2 7 0,5 6 0,-1 6 0,2 6-22,2 4 0,3 3 0,2 6 0,1 1-82,2-2 1,2-1 0,2-5 0,2-4-206,1-2 1,5-11 0,-3-7-1,2-7-424,-1-7 0,-3 1 0,2 0 0,-1-2-2231,-2-2 2733,-2 0 0,-1-1 0,0 0 0</inkml:trace>
  <inkml:trace contextRef="#ctx0" brushRef="#br2">15110 5139 8059,'-8'-11'0,"2"0"613,1-1 0,1 1 0,5 1 0,3 1-54,4 1 0,3 2 1,6-2-1,4 3-557,5 0 0,4 4 0,-2-3 1,1 3-464,3 1 1,1 0 0,2 0-1,1 1-161,-2 3 1,3-3 0,-7 3 0,3-3 193,2-1 1,-2 4-1,-3 0 1,-3-2 197,-3-1 0,-1-1 0,0-1 0,-1-1 230,1-2 0,-5-1 0,-3 1 0,-2-2 209,-2-1 0,1-2 0,-1 4 671,1-1 0,-6-2-389,-2-3 0,-6 5 0,-4 2 0,-5 2 36,-2 2 0,-5 0 1,-1 2-1,-2 2-53,-2 3 1,-4 3 0,0 2-1,2 0-7,1 4 0,2-4 0,3 4 0,3-4-315,-1 0 1,6 3 0,0 0-1,5-1-429,5-1 1,2-3-1,3-1 1,4-3-394,2-1 1,7 0-1,0-2 1,2 1-80,0-2 1,-1-4 0,2-3 0,-2-2 460,-1-2 1,-2 1 0,-4-1 0,1 1 336,-1-1 0,-1-1 0,-1-1 0,-2-1 163,-2 1 0,2-1 255,-3 1 0,0 6 1,-4 5-89,0 6 0,0 6 0,-1 2 0,-2 2-334,-1 2 1,0-4-1,4 1 1,2-2-787,2-2 0,2 0 0,7 1 0,1-2 741,1-2 0,10-3 0,-1-5 0</inkml:trace>
  <inkml:trace contextRef="#ctx0" brushRef="#br2">16092 4717 8059,'-10'-12'0,"1"2"482,1 3 1,5-2 0,-5 5 403,-1 1 0,3 8 0,-1 6 0,2 5-275,3 6 0,0-1 1,1 10-1,-1 0-244,-2 2 1,0 2 0,4-1 0,0 0-321,0 0 0,4 1 1,0-2-1,-2-3-574,-1-3 1,1-3 0,0-2 0,2-3-821,-1-4 0,3-3 1347,2 0 0,2-1 0,1 1 0</inkml:trace>
  <inkml:trace contextRef="#ctx0" brushRef="#br2">16400 4945 8564,'-11'0'498,"0"-4"0,-1-1 0,1 0 382,-1 0 0,-3 1 0,-1 4 0,-2 0-148,-3 0 1,0 2 0,-1 1-1,2 5-617,1 2 1,6 5 0,2 2-1,6 1-479,4 2 1,2-2 0,3 1-1,4 0 81,6-1 0,4 3 1,5-3-1,0 0-7,0-3 1,-2 1 0,-2 0 0,-3-2 303,-4-2 0,-4-4 0,-2 0 0,-1 0-196,-2 3 0,-3-1 0,-4-3 0,-5-2-359,-5 1 0,0-5 0,-4 3 1,1-3-885,-1-1 0,4 0 1425,-1 0 0,-3-5 0,0-2 0</inkml:trace>
  <inkml:trace contextRef="#ctx0" brushRef="#br2">16537 5117 8142,'12'-4'0,"-1"-1"215,1-2 0,-1 1 0,1-3 0,-1 3 39,0 1 1,3-4 0,-1 2 0,-3 0-20,0-1 1,-3 4 0,-1-3-143,-1-2 1,-1 3-1,-5-1 1,-3 2-51,-4 3 1,-3 0-1,-4 2 1,-3 0 147,0 0 1,-4 2 0,5 3 0,-1 5 459,3 4 0,-2 5 0,2-4 1,2 0-231,4 2 1,1-3 0,4 4 0,1-2-167,2-2 1,1 2 0,1 0 0,4-2 390,7-2-646,4-5 0,7 8 0,0-2 0</inkml:trace>
  <inkml:trace contextRef="#ctx0" brushRef="#br2">11524 6567 8262,'0'-11'-89,"0"-1"0,1 2 0,1 1 486,2 2 1,0 3 1539,-4-4-1613,5 6 0,-4-2 0,3 9 0,-3 5 12,-1 4 0,0 6 0,0 1 0,0 3 0,0 2 1,0 6 0,0-2 0,0 2 5,0-1 0,0 5 0,0-1 0,0 0-199,0 1 1,0-6-1,0 1 1,0-2-186,0-4 1,0 2-1,0-9 1,0-1-679,0-1 0,4-7-758,0-2 0,4-6 520,-4-1 0,-1-1 1,-3-6 957,0-2 0,-5-1 0,-1-2 0</inkml:trace>
  <inkml:trace contextRef="#ctx0" brushRef="#br2">11489 6567 8262,'-6'-22'193,"2"3"1,3 3 219,1-1 0,0 5 0,0-5 0,1 2-82,3 0 0,6 0 0,7 3 0,0 1-189,4-1 1,2 6-1,3 2 1,5 3-82,2 1 0,1 0 1,-1 1-1,-1 3-123,-2 4 0,-6 7 0,0 3 0,-5 2-126,-2 3 1,-7-3 0,-6 7-1,-3-5 106,-1-2 0,-5 1 0,-3-2 0,-2 1 55,-1-1 0,-4 2 1,-2-5-1,-1 1 2,-2-1 1,2-1 0,1-3 0,-1-1-7,0 1 0,4-5 0,-1 0 0,2-1-170,2 0 1,3-3-98,0 1 1,7-3 198,1-1 1,9-4-1,8-1 1,0 0-55,4 0 0,0-3 1,2 3-1,0 0 218,0 0 0,0 1 0,-1 4 0,0 0 193,-3 0 1,3 4 0,-3 1 0,1 3 5,-1 4 0,-3 0 1,-4 4-1,-1 1-67,1 2 0,-5 1 0,0 1 0,-2-2-62,-3 1 0,0 1 0,-4 1 0,0-2-85,-2-1 1,-5-5 0,1 2 0,-3-2-68,-4 1 1,1-3-1,-4 2 1,0-3 7,1-4 1,-2 1 0,-3 2 0,2-1 52,1-2 1,3-4 0,-3 1 0,0-3-10,2-1 0,-4 0 0,6 0 1,1-1-123,1-3 1,-2-2-1,0-6 1,2 1-280,4-1 0,0 1 0,4 0 1,0-1-393,0 1 1,1 3 0,4 0 757,0 0 0,0-3 0,0 0 0</inkml:trace>
  <inkml:trace contextRef="#ctx0" brushRef="#br2">12277 6864 17342,'-6'-5'546,"1"4"-546,5-4 0,0-1 0,0 0 0</inkml:trace>
  <inkml:trace contextRef="#ctx0" brushRef="#br2">12586 6521 8381,'-1'-23'-28,"-2"1"0,-1-1 79,2 0 1,0 0 0,4 2 0,0 1 999,2 5 0,5 4-609,-2 3 1,0 10-1,-1 11 1,1 12-132,-1 8 0,-4 14 1,2 2-1,-3 4-26,-1 1 1,0 1 0,0-4 0,0-1-383,0-5 1,4-7-1,0 2 1,-1-3-217,-2-3 0,-1-4 0,0-9 1,0-4-2335,0 0 2647,0-2 0,5-9 0,1 0 0</inkml:trace>
  <inkml:trace contextRef="#ctx0" brushRef="#br2">12494 6795 8321,'0'-11'465,"0"0"1,0-1-199,0 1 0,4-1 0,3 2 0,1 1 13,5 2 1,6 0-1,0 0 1,3 3-481,1 3 0,1 1 0,1 1 0,2 4-222,-2 6 1,-1 6 0,-2 6 0,-3 0 181,-4-1 0,2 5 1,-3 0-1,-3-3 93,-2-4 0,-5 0 0,2-3 0,0-1 371,1 1 1,-5-6 571,2-3-601,-3-6 0,-1-2 0,0-7 0,0-3-51,0-2 1,0 0 0,0-2 0,0-3 42,0-1 1,0 3-1,0-3 1,0 1 1,0-1 0,0-1 0,0-4 0,0 0-63,0 0 1,5 4-1,2 2 1,2 0 152,2 3 1,-2 1 0,6 2 0,-2 1-65,-2 2 1,2 3 0,1 5 0,1 0 16,-1 0 0,3 0 1,-2 1-1,-1 3-93,-2 4 1,-1 2 0,-2 1 0,-2 1-961,2-1 1,-3 1-1,1-1 1,-1 0-587,0 1 0,-2-4 0,4-1 1546,1 2 0,-3-4 1013,2-1-291,-6-3 0,3-6-274,-5-3 0,-1 3 0,-3 2-199,-3 1 1,-7 2-1,-2 2 1,1 1 178,-1 5 1,2 6 0,-4 2 0,1 2-115,3 3 0,2-4 1,0 1-1,2 0-433,3 0 0,2-3 0,5 3 0,1-3-527,3-5 0,3 0 1,7-6-1,3-2-172,0 0 1,2-2 0,4-2 0,-1-1-35,-3-5 1,1-2 0,-5-2 0,-1 1 585,-1 0 0,-5-1 0,-2 1 0,0-2 412,1-2 1,-5 2 462,2-2 1,-3 5-323,-1 6 0,-3 5 0,-3 12 1,1 1-66,0 1 0,2 2 1,3-3-1,0 1-414,0-1 0,0-2 0,1 0 0,3-2-727,3-2 1,3 1-1,2-6 1,0 0-692,4-2 0,-4-1 1,4-1 1470,-4-3 0,0-2 0,-1-6 0</inkml:trace>
  <inkml:trace contextRef="#ctx0" brushRef="#br2">13351 6910 8268,'-6'11'167,"2"0"1,-1 5-1,1-1 641,1-1 1,2-1 1448,1-2-1609,0-5 0,1-1 1,2-6-543,1-3 1,0-2 0,-4-5 0,0-1-149,0 1 0,0-1 0,-2 1 0,0-1 23,-2 1 1,0-4 0,3-2 0,-2 1 58,0-1 1,-1 1 0,4 1 0,0-3 1,0 0 1,1-2 0,3 3 0,3 1-167,4-1 1,1 2-1,2 5 1,1 2-182,-1 4 0,3 3 0,-1 1 0,1 3 124,-1 4 0,0 2 0,-6 10 1,-1 2 137,-2 0 0,-4 6 0,1-1 0,-2-1 146,2-5 1,-3 0 0,3-3 0,-3-1-498,-1 1 0,0-2 0,2-5-1684,1-2 2078,-1-3 0,8 0 0,-4 1 0</inkml:trace>
  <inkml:trace contextRef="#ctx0" brushRef="#br2">13796 6658 8217,'-11'0'170,"0"0"1,-2 0 627,-2 0 1,1 0-1,-4 0 1,0 2-101,0 1 1,3 3-1,-1 2 1,2 0-732,4 1 1,6 1-1,0 1 1,4 1-269,4-1 0,3 5 1,9 0-1,1 1 15,1-1 1,4 3 0,-5-2 0,1-1 108,-3 1 0,-2 2 0,-3-4 0,-1 0 203,-1 2 0,-6-5 0,1 3 1,-6-2 166,-4-1 0,-5-5 0,-3 0 1,-3-2-565,1-3 0,-5-1 1,4-1-1,-1 0 371,0 0 0,5-5 0,-2-1 0</inkml:trace>
  <inkml:trace contextRef="#ctx0" brushRef="#br2">14299 6704 8250,'-8'0'0,"1"0"300,-2 0 0,2 0 466,0 0 0,3 0 439,-4 0-749,6 0 1,-2 0 0,8 0-208,4 0 1,3 1 0,3 2 0,1 1-186,-1-2 0,3-1 0,-1-1 0,2 0-336,2 0 0,-2 0 0,1 0 0,0 0-441,-1 0 0,2 0 0,-3 0 0,-1 0-229,1 0 0,-4-1 0,-4-1 942,-1-2 0,0 0 0,3 4 0</inkml:trace>
  <inkml:trace contextRef="#ctx0" brushRef="#br2">14265 6853 8242,'-5'6'1791,"3"-1"0,2-5 1,9 0-1,4 0-1563,2 0 1,4 0 0,-2 0 0,0 0-567,4 0 0,2-4 0,2-1 338,2-1 0,4 3 0,-2-2 0</inkml:trace>
  <inkml:trace contextRef="#ctx0" brushRef="#br2">15213 6453 8267,'0'-17'655,"0"5"1,0-4 545,0 4 0,0 7-896,0 5 1,0 7 0,0 12-1,0 8 65,0 5 0,3 6 1,2 1-1,1 2 74,-1 2 0,0-4 1,-3-2-1,3-4-488,2-3 1,-5 0-1,3-1 1,-1-5-178,0-4 0,1-6 1,-2 1 533,0-2-313,1-7 0,-4-1 0,0-5 0</inkml:trace>
  <inkml:trace contextRef="#ctx0" brushRef="#br2">15121 6487 8267,'0'-23'95,"0"0"1,0 2 0,0 0 289,0 2 0,1 5 0,3-2 0,5 1 140,5 0 0,4-1 0,6 5 0,3 1-391,3 2 0,7-1 1,2 5-1,2 2-76,2 1 1,-4 3 0,-1 5 0,-3 5-207,-5 5 0,-7-2 0,-8 4 0,-2 1-93,-2 2 0,-4 3 1,-4-1-1,-3-2 119,-3-1 0,-5 1 1,-7 0-1,-4-2 77,-3-1 0,-2-5 1,-3 2-1,-2 0 27,0-1 1,-3 0 0,6-3-1,2-2-36,3-3 0,1 2 1,5-5-63,1-1 1,9-2 13,9-1 0,3-5 0,13-3 1,5-1 11,4 2 0,0-2 1,0 5-1,-1 1 63,-3 2 1,0 1 0,-3 1-1,1 3 150,0 4 1,-5 2 0,-3 3 0,-2 2 120,-2 4 1,-1 2 0,-1 2 0,-2 0-41,-2 0 1,-2-4 0,-3-1-1,0 0-57,0-1 1,-5-3 0,-2 2 0,-5-4 14,-3 0 0,-3-5 1,-6 0-1,-1-1-69,-2 0 0,-3-3 0,2 1 0,0-2-165,0 2 0,1-3 0,6 3 0,2-4-172,3-4 1,4 2-1,2-6 1,2-1-2158,4-1 2401,3 4 0,1-10 0,0 4 0</inkml:trace>
  <inkml:trace contextRef="#ctx0" brushRef="#br2">15806 6875 8548,'-6'-11'2180,"1"0"-1675,5-1 1,1 2 0,4 2 0,6 3-416,3 0 0,2 4 0,-1-3 0,3 3-134,0 1 0,-2 0 1,-4 0-1,-1 0-62,1 0 0,-2 5 1,-3 3-1,-3 3 136,-3 4 1,-1-1 0,-1 4 0,-3 0 173,-3-1 1,-7-1-1,-2 3 1,3 0-45,0-2 0,1 0 0,2-4 0,1-1 159,2 0 1,4 6-300,-1-7 0,4-2 0,4-5 0,4-3-576,2-1 0,6-1 0,4-2 1,0-2 555,-1-1 0,8-2 0,-3-3 0</inkml:trace>
  <inkml:trace contextRef="#ctx0" brushRef="#br2">16229 6784 8359,'-11'0'1760,"3"0"633,0 0-1060,1 0-2823,0 0 1490,2 0 0,5 0 0</inkml:trace>
  <inkml:trace contextRef="#ctx0" brushRef="#br2">16492 6316 8276,'0'-23'183,"0"0"1,0 5-1,0 3 439,0 2 0,0 8 0,0 5-287,0 7 0,0 9 0,0 7 1,0 6-117,0 4 0,4 5 1,-1 3-1,1 1-55,1 1 0,-4 3 1,5-7-1,-3 0-101,1 1 0,4-2 0,-4-5 0,-1-3-731,2-3 0,-3-4 0,3-3-830,0-1 1,-3-6 1497,6-2 0,0 0 0,3-4 0</inkml:trace>
  <inkml:trace contextRef="#ctx0" brushRef="#br2">16366 6670 8276,'-6'-12'258,"1"5"1,3-1 306,-1-1 0,3 0 1,1 2-1,8 2-200,5 0 1,7 3-1,1-1 1,3 1-454,1 2 0,2 0 1,-2 0-1,0 2-170,-2 1 0,-1 0 1,-2 4-1,-2 2-266,-4 2 1,2 0 0,-2 0 0,-2 1-111,-4-1 0,1 1 0,-3-1 348,4 0 0,-4 0 0,0-2 0,-2-2 249,-3 2 0,-1-3 73,-1 2 0,0-4 1,-1 2 692,-3-1 0,2-1-130,-6-4 1,4 0 0,-2-1-114,1-3 0,0 1 0,2-4-148,0-2 0,-1-1 0,4-2-116,0 1 0,0-1 1,0 1-1,0 0-45,0-1 1,0 0-1,0-2 1,0-2-55,0 2 1,1-2-1,3-1 1,2 1-63,0-1 1,5 2 0,-2 4-1,3-1-162,3 1 0,1 1 0,-4 1 0,2 3-302,2 0 1,-1 3 0,-3 3 0,2 0-133,2 0 1,-1 3 0,-5 3 0,-1 0-101,-1 3 1,-2 1 0,3 1-1,-3 1 269,-1-1 1,0 1 0,-2-1 0,2 0 365,1 1 0,2-1 0,3 1 0</inkml:trace>
  <inkml:trace contextRef="#ctx0" brushRef="#br2">17063 6624 8276,'0'-11'-655,"-1"1"1251,-3 2 1,1 3 0,-3 4 0,-1-2 14,1-1 0,-1 0 0,-6 4 1,-1 2-121,-1 1 0,-4 4 0,2 6 0,1 0-41,-1 3 1,3 0-1,5-2 1,3 1-460,1-1 0,1 3 0,5-3 0,3-3-502,4-2 1,3-3 0,3 3 0,3-2-579,0-2 1,1-1 0,2-4 0,-2 0 359,-1 0 0,-2-4 0,-2-1 489,2-2 1,-2 0 0,0-5 260,-4 1 1,0-1 627,-5 1 1,-1 5-183,-7 2 1,1 8 0,-3 3 0,0 5-129,-1 3 1,5-1-1,-2 4 1,3-2-558,1-2 1,5 3-1,2-2 218,3-1 0,2-1 0,-1-2 0</inkml:trace>
  <inkml:trace contextRef="#ctx0" brushRef="#br2">17246 6795 8254,'0'12'481,"0"-1"755,0 1 0,0-5-356,0 1 0,-2-6-698,-2 2 1,3-8-296,-3-3 0,-1-3 0,1-2 0,2 1-46,1-1 0,-1 1 1,0 0-1,-2-1-18,2 1 1,0-4-1,2-2 1,0-1 167,0-2 1,4 2 0,1-1 0,1 0 398,3 1 0,2 1 1,1 3-143,3-2 0,-6 2 1,3 7-1,-2 3-149,0 3 0,1 6 0,1 2 0,-2 5-96,-2 3 1,-2 3-1,-3 5 1,0 0-4,0-1 1,-2 0 0,-1-2 0,1-2-271,3-1 0,-3 2 0,3-4 0,-2-1-1169,-2-2 0,1 0 1439,3-1 0,-3 1 0,4-1 0</inkml:trace>
  <inkml:trace contextRef="#ctx0" brushRef="#br2">17679 6556 8255,'-1'-11'377,"-1"3"520,-2 0 0,-4 4 0,3-2 1,-1 1-100,-3 2 1,-1 2-1,-2 1 1,1 0-507,0 0 1,3 5-1,0 3 1,1 2-351,0 1 0,2 2 0,5 1 0,0 2-118,0 2 0,5-3 1,3 3-1,2-1-192,2-3 1,-1 2 0,0-1 0,0 0 186,-4 2 0,2-4 0,-4 2 0,0-2 161,0-2 0,-1 0 0,-4 1 0,0-1-78,0 1 0,-1-2 1,-3-3-1,-4-1-394,-2-1 1,-5-4 0,-1 3-1,-2-3 492,-3-1 0,0-5 0,-2-1 0</inkml:trace>
  <inkml:trace contextRef="#ctx0" brushRef="#br2">11569 7983 8231,'0'-13'272,"0"-2"1,0 3 0,0-4 1450,0 4-1353,0 5 1,0 7 0,2 9 0,0 4 2,2 2 1,4 5 0,-5 1 0,0 3 21,-2 2 0,3 5 0,0-4 0,-2-1-263,0 2 1,1-4 0,1 3 0,-1-3-242,-2-1 1,-1 0 0,0-2 0,1 0-411,3-2 0,-3-5 0,3 1-1101,-3-3 1,1-1-200,2-4 1,-3-3 1818,3-8 0,-3-2 0,-1-6 0</inkml:trace>
  <inkml:trace contextRef="#ctx0" brushRef="#br2">11592 8052 8272,'-6'-29'-386,"-3"-1"1,4 5 0,0-2 935,0 2 1,1 1 0,4 2 0,-1 2-53,-3 1 1,3 5 0,-2 0 0,6 4-244,4 2 1,5 1 0,3-4 0,5 3-174,6 0 1,4 4 0,7-2 0,2 1-97,2 2 0,-1 2 0,1 1 0,-6 1-108,-3 3 1,-6 6 0,-1 7 0,-6-1 56,-8 1 0,0 3 0,-6-2 0,0 1 61,0 0 0,-1-1 0,-6 2 0,-3-2 116,-6-2 1,-2 4-1,-6-2 1,-1 1-40,-2 0 0,-4-5 0,-2 3 1,0-2-97,0 0 1,1 0 0,4-3-1,2-2-310,2-2 0,2 0 0,7-2 68,2 0 0,8-4 1,9 2-1,5-3-23,5-1 0,3-1 0,1-1 0,0-2 203,-1 1 0,4 2 0,-2 1 0,-3 0 160,1 0 1,-2 1-1,1 3 1,-4 4 232,0 2 1,2 1-1,-4 1 1,-1 0-148,-1 4 1,-6-2 0,0 5 0,-2 0-119,-3-2 0,0 4 1,-2-5-1,-2 1 13,-1-1 0,-5 1 0,-7-3 0,-4 1 47,-3-1 1,-4-1 0,-2-3 0,0-1-99,0-2 0,-3-3 1,5 2-1,0-1-142,2-2 0,3 2 0,2-1 0,3-2-372,4 0 1,1-4 0,3-1-323,0-5 1,5-2 830,0-2 0,6-4 0,4-2 0</inkml:trace>
  <inkml:trace contextRef="#ctx0" brushRef="#br2">12312 8417 8195,'-7'-1'2001,"2"-2"-501,0 0 1,4-3 60,-3 3 0,3 0-1561,1-4 0,0-1 0,0-4 0</inkml:trace>
  <inkml:trace contextRef="#ctx0" brushRef="#br2">12529 7686 8313,'-7'-11'0,"2"-1"116,0 1 510,4 5 1,-4 3 0,5 11-1,0 8-280,0 8 1,5 11 0,4 6 0,3 4-133,4 1 1,4-1 0,-1 2 0,3 1-144,0 2 0,1-2 0,0-6 1,-1-4-291,-3-2 0,-3-3 0,-4-4 0,-2-5-328,-3-4 1,-1-6-1,-6 1 1,-3-2-1136,-5-2 1682,1 1 0,-15 4 0,4 2 0</inkml:trace>
  <inkml:trace contextRef="#ctx0" brushRef="#br2">12517 8223 8382,'12'-18'114,"-1"-2"1,1 5 0,0 1 302,3 1 1,3 2-1,6-1 1,3 1-283,3-1 1,3 1 0,2 1 0,-1 2-57,0 4 0,-1 3 0,-2 4 1,-5 3-171,-2 5 0,-5 8 1,-1 1-1,-3 1 15,-4 2 1,0 0 0,-5 0-1,3-1-51,3 1 1,-7-4 0,6-1 0,-1-1-85,0-3 1,-2-2 0,-2 0-44,0-1 390,-3-5 1,-8-1 0,-2-5-21,-4 0 0,1-1 1,1-3-59,2-3 1,4-3-1,-1-2 1,2 1 94,-2-1 0,3-3 1,-3-1-1,3-2 56,1-2 0,1-2 1,2-1-1,2 0-95,1 0 1,2 1-1,3 0 1,0 2-64,1 1 0,-1 5 1,1-1-1,0 3-237,4 5 1,-4 1 0,4 6 0,-4 2-322,0 2 1,-1 2 0,1 5 0,0 1 119,3-1 0,-3 1 0,1-1 0,-5-1-90,1-2 1,1 2 345,2-2 1,-1-3 419,1-2 0,-5-1 132,1-2 1,-6-2 0,2-1 100,-2-5 0,-2 2 0,-2-1-140,-2 2 1,2 1-1,-6 4 1,-2 0 81,-4 0 1,0 5 0,-5 3 0,0 2 69,1 2 0,1 4 0,3 2 0,-2 1-431,3 0 0,5-4 0,4 3 0,3 0-455,1 0 1,1-5 0,4 3 0,5-4-164,4 0 1,7-6 0,-2-2 0,2-3-290,2-1 1,-1 0 0,-2-1 0,-2-3 425,-2-3 1,-2-4-1,-6 0 1,-4 0 367,-3-1 0,-1 1 0,0-1 0,0 1 183,0-1 1,0 1 0,0 0-1,0-1 1314,0 1-931,0-1 1,0 7 0,0 5-177,0 7 1,0 4 0,0 3-1,0 1-415,0-1 0,1-1 1,3-2-1,4 1-861,2-1 1,1 1 0,2-2 895,2-3 0,3 3 0,5-3 0</inkml:trace>
  <inkml:trace contextRef="#ctx0" brushRef="#br2">13557 8337 8382,'0'8'0,"0"-1"773,0 2 0,0-2 41,0 0 1,0-3-551,0 4 0,0-7-201,0-1 1,0-5-1,0-7 1,-2 1-213,-2 0 1,2-1 0,-4 1 0,-1-1-105,1 1 0,3-4 1,-2-2-1,1 1 106,1-1 1,-1-3 0,4 1 0,1-1 178,3 1 1,2-2-1,6 5 1,-1-1 105,1 1 0,3 2 0,1 6 1,1 4-54,-1 3 0,3 1 0,-3 1 0,-2 4-4,-2 7 1,-2 4 0,-1 7-1,-2 0-76,-2 0 1,-2 0 0,-1 0 0,0-2-139,2-2 1,0 3-1,-4-4 1,0-1-265,0-1 1,4-4 0,1-2 396,1-2 0,2 2 0,3-4 0</inkml:trace>
  <inkml:trace contextRef="#ctx0" brushRef="#br2">13968 8086 8339,'-4'-11'390,"0"-1"1,-5 1 301,2-1 0,-4 6 1,-1 2-1,-2 3-93,-1 1 1,-2 1-1,3 3 1,-1 4-447,1 2 0,5 2 0,3 2 0,1 2-381,2-2 0,8 2 0,5 1 0,6-1-217,1 1 0,1 2 0,2-4 0,-2-1 223,-1-2 1,2 4 0,-4-1 0,-1 0 371,-1 2 1,-6-5 0,0 5-1,-2-2-2,-3 0 0,-1 0 1,-3-3-1,-4-1-212,-6 1 1,-3-1 0,0-1-1,-3-1-511,0-1 0,-2-6 575,5 2 0,-11-3 0,2-1 0</inkml:trace>
  <inkml:trace contextRef="#ctx0" brushRef="#br2">14527 8166 11714,'2'-6'1643,"1"2"-1318,5 2 1,-2 2-1,2 0 1,2-1-420,4-3 1,0 3 0,5-3 0,1 3-1163,2 1 1,1 0 1255,0 0 0,5 0 0,1 0 0</inkml:trace>
  <inkml:trace contextRef="#ctx0" brushRef="#br2">14550 8337 12374,'12'-4'512,"-1"1"1,4-2 0,3 2 0,2-2-1389,4-1 0,7 2 876,-1-4 0,13 1 0,4-5 0</inkml:trace>
  <inkml:trace contextRef="#ctx0" brushRef="#br2">15384 8017 7807,'-6'6'-426,"0"0"652,6 5 1,0 1-1,0-1-27,0 1 0,4-1 0,0 0 1,0 1 47,1-1 0,-2 1 1,3-1-1,-1 0-3,-3 1 0,4-1 0,-3 1 0,0-1-82,-2 1 0,3-1 0,0 0 0,-2 1-94,0-1 1,-2-3-1,0 0-236,0 0 93,0 3 91,0-5 1,0-2 0,-2-7 5,-1-1 0,1-5 1,-2 2-1,3-3 24,1-2 1,-1 1 0,-2-1 0,0 0-11,0-3 0,0 2 0,1-4 0,-2 2-37,2 0 1,-3-2 0,1 3 0,1-2 24,2-2 0,1 0 1,0-1-1,0 3 41,0-1 0,0 5 0,0-4 0,0 4 75,0 0 0,1 1 0,3 0-47,4-1 1,-2 4 0,3 2 0,2 0-54,3-1 1,3 5 0,-3-2 0,2 2-11,2-2 0,-3 2 0,3-1 1,-2 1-36,-2 2 0,3 2 1,-1 0-1,1 3-7,-1 2 1,0 2-1,-4 4 1,2 4 91,1 1 1,1 1 0,-6 4 0,-1-1 41,-2 1 0,1 1 1,2 2-1,-1 0-72,-1 0 1,-5-2-1,4-1 1,-1 0-98,0-1 0,-2-4 0,3-3 0,-1-2-716,0-1 1,-3-1-1774,1 0-10,-3-4 2546,-1-2 0,5-5 0,1 0 0</inkml:trace>
  <inkml:trace contextRef="#ctx0" brushRef="#br2">16058 8063 8436,'-12'-4'166,"1"1"1,3-1 0,1 4-1,-2 1 637,-1 3 0,-3 7 0,-1 8 0,0 3-204,4 1 1,-2-1 0,6 1 0,0-1-472,2-3 1,9 3-1,6-5 1,8 1-455,7-3 0,2-2 0,4-3 0,-1-2-445,5-4 0,-7-3 1,3-1-1,-6-1-240,-3-3 1,3 0 0,-9-7 771,1-6 0,-7 2 0,-7 0 0,-2 2 324,-2 1 0,-6-3 1,-1 0-1,-5 0 73,-3-2 1,1 3 0,-5-5 0,-1 0 164,-2 1 0,-2-2 0,-1 5 0,-2 1 33,2 1 0,1 6 0,1 0 1,0 2-386,0 3 1,5 2 28,3 4 0,8 2 0,2 5 0</inkml:trace>
  <inkml:trace contextRef="#ctx0" brushRef="#br2">16400 7892 8380,'-3'-23'0,"-1"1"410,1 3 87,2-2 0,1 16 0,0 5 1,0 14-40,0 10 0,1 6 0,3 8 0,2 4-159,1 3 0,3 4 1,-3-1-1,4-3-76,0-6 0,0 0 0,0-1 1,-2-2-395,-2-4 1,1-4 0,2-7 0,-1-2-1217,-2-4 0,-4-6 1387,1-1 0,2-11 0,0 2 0</inkml:trace>
  <inkml:trace contextRef="#ctx0" brushRef="#br2">16298 8166 8380,'11'-5'347,"0"-2"0,1 1 335,-1 2 0,6-2 1,2 0-1,2-2-281,2 0 0,0 5 0,1-4 1,2 1-932,0 0 0,5 3 530,-5-1 0,6-2 0,-3 0 0</inkml:trace>
  <inkml:trace contextRef="#ctx0" brushRef="#br2">17223 7835 8318,'0'-12'0,"0"7"265,0 5 0,1 12 0,3 10 1,3 9 443,4 6 0,0 3 1,0 6-1,1 0-497,-1-1 1,1-3-1,-1-1 1,-1-3-112,-2-5 0,1-8 0,-6-7-224,0-1 0,-2-2-218,-1-4 0,-5-4-784,-2-4 1125,2-1 0,-6-7 0,5-2 0</inkml:trace>
  <inkml:trace contextRef="#ctx0" brushRef="#br2">17188 7800 8326,'-7'-17'0,"0"0"217,2 1 0,0 3 1,3-2-1,-2 2 326,1 2 0,7-1 0,5 2 0,5 1-374,5 2 0,4 4 1,5-1-1,5 3-122,4 1 0,6 5 0,-1 3 0,1 3-252,-1 4 0,-3 3 1,-6 5-1,-4 1 24,-6 3 1,-3-3-1,-8 2 1,-6-1 24,-3-3 1,-8 1 0,-4 0 0,-7 0 148,-6 0 1,-2-5 0,-6-3 0,1-3 23,0 0 1,4-1 0,-2-1-1,3-1 40,1-1 1,5-4-1,3 2-144,2-1 0,8-1 0,6-4-191,10 0 1,3 0 0,7 0-1,5 0 81,1 0 1,0 0 0,2 0 0,-1 0 194,-2 0 1,-2 1 0,-1 3 0,-1 4 172,1 2 1,-5 1 0,-3 2 0,-2 1 118,-2 1 1,-3 2 0,-2-3 0,-1 1 54,-2-1 0,-3-2 1,-4 0-20,-4-1 0,-3-3 0,-4-2 0,-5 1-150,-6-1 1,-3-4 0,-4 4 0,1-3-171,2 1 0,1 4 0,-2-4 1,5-1-242,1 2 0,8-3 1,1 2-1,4-3-297,0-1 0,6-1 1,2-3 531,3-4 0,11-7 0,3-3 0</inkml:trace>
  <inkml:trace contextRef="#ctx0" brushRef="#br2">17988 8234 14431,'-6'-5'226,"0"4"1,6-4-1,0 5 1</inkml:trace>
  <inkml:trace contextRef="#ctx0" brushRef="#br2">18205 7606 8400,'-12'-5'1318,"2"3"0,1-5-1270,2 2 0,4 10 0,-1 9 0,3 7 682,1 7 1,1 5 0,3 5 0,5 5-385,5 5 0,0 3 0,5 3 0,0-2-609,-1-1 0,0-7 0,-4-4 0,0-3-651,-4-3 0,0-6 0,-6-10 0,-2-2 914,-1-2 0,-1-1 0,0-2 0</inkml:trace>
  <inkml:trace contextRef="#ctx0" brushRef="#br2">18136 8075 8400,'18'-17'120,"0"4"0,-3-1 0,4 4 364,3 3 1,1 3 0,-1-3-1,2 2-331,3 3 1,-3 4 0,2 3-1,-5 3-604,-2 5 0,-4-1 0,3 6 0,-1 0 276,-3 0 0,-5-3 0,-3 3 1,0-2 20,1-2 0,-5-1 1,2-2-180,-3 1 449,-1-1 1,-1-4 0,-3-4-39,-3-1 1,-2-4 0,0 0 0,2-3-31,2-2 0,-2 0 0,3-5 1,1 1 78,2-1 0,1 0 1,0-2-1,0-3 159,0 0 0,0 1 0,0-3 0,0 0 19,0 2 1,5-5-1,2 4 1,0 0-354,1 3 0,-1 3 0,6 0 1,2 2-492,4 2 1,-1 3 0,1 5 0,1 0-36,2 0 0,2 2 0,0 1 0,0 4 574,-2-1 0,-6 4 0,2-3 0,0 0 0,0 1 0,-4-6 0,1 2-110,-2-3 1,-6-1 0,1 0 722,1 0 0,-3 0 1928,2 0-1827,-6-5 1,-2 0-1,-7-2 1,-4 3-87,0 3 1,-4 6 0,-2 1 0,0 3-93,-4 2 1,1-2-1,1 6 1,4-2-257,2-2 1,2 5 0,-1-1-1,2-1-399,2-1 0,3-2 1,5 0-1,2 1-543,1-1 1,5-3 0,7-2 0,3-1-516,0-2 0,3-2 0,-2-1 1,2-1 376,-2-3 0,-3 1 1,-4-4-1,-1-2 625,0-1 0,0-2 0,-4 1 1,-2 0 134,0-1 0,-3 1 0,1-1 703,-1 1 0,-2 6-66,0 5 1,0 6 0,0 8 0,0 3-330,0 0 1,0-1 0,1 1 0,3 0-1093,3-3 1,5-2 823,3 0 0,8 4 0,6 2 0</inkml:trace>
  <inkml:trace contextRef="#ctx0" brushRef="#br2">19073 8189 8524,'0'11'1682,"0"-3"-949,0-1 0,0-5-419,0-2 1,0-5-308,0-7 1,-4 1-1,-1-1 1,0 1-104,0-1 1,0 1-1,1-2 1,-2-1 72,-1-1 1,-2-4 0,6 3 0,-1-2 140,-1-2 1,3-6 0,-1-2 0,1 0 104,2 0 1,2 3-1,0 5 1,3 2 30,2 2 0,0 2 0,6 6 0,1 4-69,1 3 1,2 2 0,-4 4-1,3 7-180,-2 5 0,2 5 0,-1 2 0,-1 1 4,-1 2 1,-2 0 0,0-4 0,-2-2-539,-2-2 0,-1 3 1,3-4-617,-1-1 1,-2 0-1433,2-6 2577,-3-4 0,-5 3 0,0-4 0</inkml:trace>
  <inkml:trace contextRef="#ctx0" brushRef="#br2">19518 7835 8361,'-7'-4'0,"0"-1"710,2-2 0,-2 4 1,2-4-1,-2 2-6,-2 3 1,-5 0 0,-1 2-1,1 0-264,1 0 1,0 6 0,0 1 0,4 3-568,3 2 1,2 3-1,5 1 1,3 1-242,3-1 1,7 3-1,3-2 1,1-1 137,2 1 0,0 3 0,1-2 0,-4 1 389,0 0 0,-6-4 0,-4 3 0,-2 0 201,-3 0 1,0-4 0,-4 2 0,-3-1-222,-6 1 0,-7-1 0,-7-4-139,-2 1 0,-5-1 0,3 0 0</inkml:trace>
  <inkml:trace contextRef="#ctx0" brushRef="#br2">17702 8497 8225,'0'-7'0,"2"-1"241,1-1 1,4-1 0,4 0-18,1 2 0,0 3 1,2 5-1,3 0-416,1 0 0,-5 0 0,3 0 0,-4 1 181,0 3 1,-6 0 0,-2 6 0,-3 3 182,-1-1 1,-5 1 0,-2 0 0,-4 1 177,0 1 0,0 0 0,-1-3 1,2-1 198,2 0 0,2 1 1,3-1-219,0 1 1,4-2 0,8-2 0,4-5-393,2-1 1,5-2 0,0-2 0,4 0-814,3-2 874,0-5 0,-4 3 0,-1-6 0</inkml:trace>
  <inkml:trace contextRef="#ctx0" brushRef="#br3">5528 8783 17047,'0'-12'-1388,"4"5"1,1 0 2508,1 2 0,-2-2-763,3 3 1,0 1-1,0 7 1,-2 2-391,0 1 1,-3 7 0,3-3 0,-1 3 26,-1 3 1,2-1 0,-2 4 0,1-1 24,-2 2 1,3 0 0,-1 2 0,-1 0-66,-2 0 0,3 0 1,0 1-1,-2 0-247,-1-1 0,-1 2 0,0-6 0,0 1 188,0-1 1,-3 2-1,-1-6 1,0-2-21,-1-4 0,4 1 0,-4-4 0,1 2-371,0-1 1,-1-4 847,1 1-4,3-3 0,-3-1-76,8 0 1,6-4 0,5 0-1,0 0-105,2-1 1,1 3 0,5-4 0,-1-1-106,1 1 0,5 3 1,1-2-1,2 1-80,-1 1 0,5-1 0,4 4 1,1 0-11,4 0 0,0 0 1,0 0-1,0 0 17,-3 0 0,1-4 0,2 0 1,-5 0-48,-5-1 1,-7 4 0,-2-4 0,-3 1 290,-3 0 0,-5 1 1,1 3-1,-2 0 112,-2 0 1,-3 0 208,-1 0 103,-4 0 0,2-6-604,-5-1 0,0 0 0,0 0 0,-1-1-64,-3 2 0,3-4 0,-3 1 0,2-4-138,2-2 1,0 0-1,0 2 1,-1-2-35,-3-4 1,3 2 0,-3 1 0,3 1-45,1-1 0,-4 1 0,-1 4 0,-1-1-295,-3 1 0,3 5 0,-2 2 449,-1 2 1,-1-3-1,-1-1 1</inkml:trace>
  <inkml:trace contextRef="#ctx0" brushRef="#br2">6396 10336 8452,'-8'0'-192,"2"-1"989,1-3 0,1 1-315,4-4 0,1 0 0,3-2 0,4 3-182,2 1 1,5-4-1,0 3 1,0-2-31,2 1 1,-3-1-1,5-3 1,0-1-100,-1 1 0,3-5 0,0 1 1,3 0-116,2-2 0,2 0 1,-2-6-1,2 0-16,1 0 0,-4-2 0,2-3 0,-3-4 84,-1 0 0,-2-3 1,-2-4-1,-2-2 26,-1-2 1,-2-2 0,4 0 0,-2-1-117,-2 0 0,3-1 1,-1-1-1,1-1-120,-1 0 0,1-1 0,-3 0 0,0 2 104,-4 1 0,0 6 0,-6 5 0,0 3 96,1 2 1,-4 6-1,3-1 1,-3 5 72,-1 2 0,-1 5 0,-2-3 1,0 2-43,0 0 0,1 0 1,-1 3-1,-1 1-150,2-1 0,0 5 0,2-1 0,0-1-109,0-1 0,0 3 1,0-1-139,0-1-138,0 4-71,0 0 1,0 6 0,-1 3 261,-3 4 1,3-2 0,-3 2 0,3 0 104,1 3 0,-4-4 0,0 1 0,2 1 120,1 1 1,-3 1 0,-1 1 71,-2-1 0,1 1 0,-3-1 76,1 0 1,2 1-1,-3-1 1,2 1-67,-2-1 1,2-3 0,0-1 0,-2 1 102,-1-2 0,2 3 0,0-4 267,0 2 1,-3-5-352,0 2 1,5-4 0,2-4 0,3-4-148,1-2 1,1-2 0,3-2-1,3-3 30,3-1 0,2-1 0,-1-3 0,2-1 21,2 0 1,-2 0 0,2 1 0,-2 3 103,-2 4 0,4 2 1,1 3-1,-2 3 72,-2 3 1,0 3-1,0 2 1,2 3 34,2 3 0,-2 9 0,-4 3 1,-1 1 6,0-1 1,3 3-1,-4-3 1,3 1-474,4-1 0,-2 1 1,4-5-1,-2-1-1657,0-1 0,0 2 1881,-3 1 0,-1 4 0,1-2 0</inkml:trace>
  <inkml:trace contextRef="#ctx0" brushRef="#br3">15841 10530 10571,'0'8'-155,"0"1"0,0 3 832,0 6 1,0 6 0,1 5 0,2 6-318,0 0 1,5 2-1,-4-2 1,0 1-117,1-3 1,-4-3 0,3 0 0,-3-6-161,-1-4 1,0-6 0,0 1 0,0-2-1134,0-2 0,0-3-2803,0 0 1246,0-6 2604,-5 3 0,-1-10 0,-6-1 0</inkml:trace>
  <inkml:trace contextRef="#ctx0" brushRef="#br2">15864 10621 8493,'-7'-11'-189,"-2"0"1,6-1 0,0 1 339,2-1 0,1 1 1,1-1 216,3 1 1,2 5 0,7 1 0,2 1-327,4 0 0,1-4 1,1 5-1,-2 0 37,1 2 1,2 1-1,2 1 1,0 3 0,-1 3 0,-3 4 0,-9 1 0,0 2 89,-4 1 1,-2 5-1,-5-4 1,0 1-7,0-1 1,-5 1-1,-2-4 1,-4 3-85,0-2 0,0-2 0,-1 0 0,1-2 19,-1-2 0,1 2 1,-1-4-179,1 0 0,0-1 0,0-3-778,4 2 593,2-3 0,10 3 0,2-7 0,5-1 143,3 2 0,3-3 0,6 1 0,1 1 111,2 2 0,0 1 1,-4 0-1,-1 0 125,1 0 0,-1 5 1,-3 3-1,-4 2 129,-2 1 1,-3 5 0,-3 0 0,-3 1 166,-2-1 1,-2 3 0,-3-2 0,-3-1 2,-6 1 1,-5 2 0,0-4-1,-1-1-232,-2-2 1,-2 0 0,0-1 0,-1-1-297,0-2 1,1 1 0,3-4 0,3 0-691,-1 0 0,5-1 0,-4-4-153,4 0 0,0 0 0,2-1-984,2-3 1942,-2-2 0,9-11 0,-4-1 0</inkml:trace>
  <inkml:trace contextRef="#ctx0" brushRef="#br2">15612 10439 8491,'-5'-12'0,"-1"1"0,0-1 0,0 5 82,6-1 1,6 6-1,2-3 1,6 1 427,5 0 0,8 0 0,4 3 0,3-2-506,4 0 1,4-3 0,6 4 0,3-2-145,1 2 0,0-4 0,2 3 0,-2-1-99,-1-1 1,-5 4-1,-6-3 1,-2 2-116,-5 2 0,0-3 0,-7-1 0,-5 1 212,-4 2 1,-4 1-1,-2 0 1,0 0 115,1 0 1,-4 0 0,-1 0 80,2 0 0,-4 5 0,0 3 0,-1 2 48,0 1 0,3 5 1,-3 1-1,-1 4 152,-2 3 1,3 1 0,0-1 0,-2 3-27,-1 3 1,-1 7-1,0 1 1,0-1-114,0-1 1,0-1 0,0 3 0,0 3-37,0-1 0,0 0 1,0-6-1,2-1-36,1-3 0,-1 2 1,2-5-1,-3-3-84,-1-4 0,0 0 0,1-3 0,2-1-88,0 1 0,1-2 0,-4-3 24,0-1 0,0 0 0,0 1 0,-1-2 59,-3-2 0,2 2 1,-6-4 28,-1 0 1,3 3 0,-2-5 0,-1-1 16,-1-2 1,-1 3 0,-1 0 0,1-2 3,-1-1 0,0 3 0,-3 0 0,-4-1 27,-3-2 0,-6-1 0,-2 0 1,-5 1 6,-3 3 1,-2-2 0,-6 5-1,0-1-21,1 0 1,-5-2 0,1 4 0,0-1 49,2 0 0,7 3 0,2-4 0,2 2-9,2 0 0,5-5 0,2 4 1,4-2 36,4-3 1,-1 0 0,5-2 0,1 0 270,1 0 1,5 0 0,1-2-91,-2-1 0,0 0 0,0-5-102,2-1 1,4 3 0,-1-1-1,2-2-42,-2-2 1,3 0 0,-3 0 0,3-2 121,1-2 1,0-3 0,0-5-1,0 0-31,0 0 0,0-6 0,0-4 1,0-5-224,0-2 1,0-7 0,0-7 0,0-3-46,0-4 1,3 4 0,1-1 0,-1 6-67,-2 5 0,-1 4 1,0 10-155,0 2-469,0 8 0,0 13 0,0 10 733,0 7 0,0 3 0,0 1 0</inkml:trace>
  <inkml:trace contextRef="#ctx0" brushRef="#br2">15966 11467 7983,'7'-6'-553,"-2"4"1,-4-4 1719,3 1-303,-3-4 1,8 6-169,-5-5-443,0 6 1,-6-3-68,-1 5 0,0 0 20,-5 0 0,5 1 0,-4 3 7,2 4 0,-4 2 0,3 1 0,-2 2 152,1 2 0,-2 3 0,-5 6 0,-3 3-138,0 3 1,-2 9 0,-6 6 0,-2 4-239,-8 3 0,18-25 1,-1 1-1,-3 1 0,0 0 1,0 0-1,0-1-80,1-1 1,-1-2-1,-18 19 1,5-8-1,1-3-48,2-2 1,3-7 0,7 0-1,2-5-27,4-2 0,2-1 1,1-2-1,1 0-104,0-4 1,0 2 0,3-6 0,1 1-601,2 1 1,1-4 869,4 3 0,0 1 0,0 4 0</inkml:trace>
  <inkml:trace contextRef="#ctx0" brushRef="#br2">14893 12483 8427,'-12'0'-319,"5"0"0,-1-1 1299,-1-3-350,4 3 1,3-4-1,8 3-598,5-1 1,8 1 0,2-2 0,4 2 39,6-2 0,3 3 0,3-3 0,2 1 88,2 0 0,-3 1 1,4-1-1,1 1-83,1 2 1,-2 0 0,-1 0-1,-2 0-124,-2 0 0,-7 0 1,-3 0-1,-3 0-176,-1 0 1,-9 0 0,-3 0-125,-1 0 1,0-5-189,2-2 0,-4 0 201,-1 0 0,-3 0 144,4 0 261,-6 2 0,3 6 0,-5 3 129,0 3 0,0 5 1,-1 2-1,-2 2 28,0 2 1,-1 1-1,4 5 1,0 1 8,0 2 1,-4 5 0,0-3 0,2 2-35,0-1 1,-1-3-1,-1 2 1,1-1 17,2-3 1,-3-1 0,0-1-1,2 0-260,0 0 1,2-4 0,0-1 0,0-2-286,0-2 0,0-1-30,0-2 0,0-3-128,0-1 283,0-4 0,-5 2 42,-2-5 0,0 0 0,0 0 34,-2 0 1,-1 0 0,-2 0 0,1 0 41,0 0 1,-2 0 0,-1 0 0,-3 0 21,0 0 1,-4 0-1,-5 0 1,-5 0 73,-2 0 1,-1 5 0,-2 1 0,-2 2 8,-4 0 1,2-1-1,-1 5 1,2-1 7,2 0 1,-1 1-1,3-1 1,3 1 27,3-1 1,2-5-1,4 0 1,2-3 68,2 1 0,1 0 0,4-4 0,-1 0 17,1 0 0,1 4 0,1 0 0,1-2 26,0-1 1,-1-1 0,1 0-99,-1 0 0,1 0 1,1-1 115,2-3 0,-1 2 0,4-5 0,0 1 77,0 0 0,0-2 0,2-3 0,0-1-49,0 1 1,2-1-1,1 1 1,0 0-97,0-1 1,0-4-1,0-3 1,1-4-147,3-4 1,-3 2 0,4-7-1,-1-2-91,0-3 1,4-5 0,-3 3 0,0-1 58,0 1 1,2 1 0,-2 5-1,1 4 209,-1 6 0,0 5-56,-2 7 1,0 5 0,3 3-595,-1 6 1,3 3-1,-4 5 1,-2 1-1006,0-1 1,1 1 1501,1-1 0,5 5 0,-3 2 0</inkml:trace>
  <inkml:trace contextRef="#ctx0" brushRef="#br2">14916 12677 8262,'-8'-6'382,"0"2"0,5 4 1,-4 5-1,2 5-160,3 4 0,0 6 0,4 0 0,0 1-222,2 2 1,4 0 0,-5-2 0,1 0-85,1-2 1,-3-5-1,3 1 1,-2-2 56,1-2 0,0-3 83,-4-1 1,0-6 0,0-1-67,0-6 1,0-8 0,1-2 0,2-1-34,1 1 0,3-5 0,-2 2 0,2-2 82,2-2 0,1-1 0,1-2 0,1 0 115,-1 0 1,2 2 0,1 1 0,2 1-67,2-1 0,-3 5 0,3 3 1,0 3-91,-1 5 1,-3-2 0,2 5 0,-4 2 36,0 0 0,-5 4 0,0 3-11,-2 6 0,-1 0 1,-4 5-1,-2-2 44,-1 1 1,-4-1-1,-3 4 1,1-2-35,2-2 1,-1 3 0,-4-2-1,1-1-86,0-2 0,-1 0 0,1-1 1,-1 1-23,1-1 1,3-3-1,2-1 1,0 1-88,-1-2 0,5 1 143,-2-4 1,4 3 0,4 1 46,3-3 1,4-2 0,0 1 0,0 1 83,1-2 1,-1 3 0,1 1 66,-1 0 0,-5-2 0,-1 3-79,1 2 0,-5 1 0,3 2-2,-3-1 1,-2 1 0,-3-1-89,-4 0 1,-2-3 0,-1-2 0,-1 1-62,1-1 0,-1-2 0,1 2 1,0-1-74,-1-2 0,1-2 0,-1-1-1217,1 0 1340,-1 0 0,1 0 0,0 0 0</inkml:trace>
  <inkml:trace contextRef="#ctx0" brushRef="#br2">16298 11375 8009,'-8'0'55,"0"0"0,6 5 0,-2 4 593,3 5 0,6 0 0,4 6 0,5 4-214,5 6 0,2 4 0,3 5 0,3 7-158,3 6 0,-13-24 0,-1 1 1,2 1-1,-1 0 0,0 0 1,1 1-160,1-1 0,0-1 0,-2 1 0,-1-1 0,2-1 1,1 1-1,-1-2 0,1 0 20,16 23 0,0-2 1,-4-11-1,-1-3-75,-2-2 0,1-7 1,-6 1-1,-4-6-84,-2-5 1,-8-1-1,3 0 1,-3 1 65,-3-1 1,3-1 0,-5-2 0,-1 1-41,2-1 1,-2 1 0,3-1 0,-1 0-202,-2 1 1,2-5-1,0 1-1756,1 1 1953,-3-4 0,7 5 0,-3-3 0</inkml:trace>
  <inkml:trace contextRef="#ctx0" brushRef="#br2">16789 12689 8272,'-12'0'-452,"5"0"1,-1 0 472,-1 0 1,-1-4 640,-1 0 0,3 0 159,0 4-210,6 0-486,-3 0 1,6 0 0,3 0-171,3 0 1,4-1 0,1-2 0,3 0-10,5 0 1,2 2-1,5 1 1,5-2 16,5-1 0,3 1 1,6-1-1,0 0-9,-1-1 0,2 2 1,1-5-1,2 2-31,-2 3 1,-2-3-1,-4 0 1,-6 0-48,-4-1 1,-4 3 0,-6 3 397,-3 0 53,-3-5 1,-4 3-88,-1-2 0,-3 4-198,-1 4 0,-4 3 0,2 3 0,-1 0 36,-1 1 1,1 0 0,-4 8 0,-1 1 91,-3 1 0,3 2 0,-3 1 1,2 2-41,-2 0 1,3 5 0,-3-4 0,2-2-101,2-1 0,0-1 0,0 0 0,0-2-64,0-2 1,0-2 0,0-6 0,2 2-99,2 2 0,-2-2 0,4 2 0,1-4-172,-1-3 0,0 2 0,3-2-41,-1 2 0,0 0 0,3-1-698,0-1 635,1-6 253,-6 3 1,-2-3 259,-8 1 1,-2-1-1,-6 1 1,1-1-38,0-2 1,-2 3-1,-2 1 1,-3 0-29,0 1 1,-3-4 0,0 5 0,-3-3 23,-3 1 0,-8 1 0,1-2 0,-3 1 19,-2-2 0,2 3 1,-6 0-1,-3 0 56,-2 0 0,2 0 0,5-2 0,3 1-60,5-2 0,0 3 0,7-1 0,2-1-63,3-2 0,1-1 1,3 0-1,1 0 0,-1 0 0,2 0 1,4 0-1,-1 0 34,1 0 0,0-4 0,-1 0 0,1 1 90,-1-2 1,5 3 0,-1-3 103,-1 0 0,3 0 1,0-4-144,0 2 1,3 3 0,1-3 23,-1 2 0,1-4 0,-2 2 9,3-3 1,1 2-1,0 0 1,0 0 107,0-3 1,1 0 0,2 0 0,1-2 1,-2-2 1,0 1 0,-1-5-1,1-2-19,2 0 1,1-3 0,-2-3 0,2-3-205,1-3 0,-2-5 0,2-2 0,1 1-69,-1-1 1,-2 2 0,4 5 0,-1 3-499,-1 3 1,1 10 0,-5 4-1,3 5 546,2 3 0,-5 1 0,3 4 0</inkml:trace>
  <inkml:trace contextRef="#ctx0" brushRef="#br2">17108 12848 8262,'0'-7'232,"0"-1"1,0 1 721,0-5-750,0 6 1,0 2 0,0 8 70,0 3 0,0 4 0,0 1 1,2 4 0,2 3 0,-3 1 0,3 0 0,-3-1-54,-1 2 1,0-5-1,0 1 1,0-2-111,0 0 0,0 0 0,0-3 1,0-1-324,0 0 0,0 1-1160,0-1-323,0-4 1694,0-2 0,5-5 0,1 0 0</inkml:trace>
  <inkml:trace contextRef="#ctx0" brushRef="#br2">14984 13260 8420,'-1'-8'92,"-3"0"158,3 6 0,-6-3 1,5 6-88,-2 3 1,-1-2 0,3 6 0,-4 2 7,0 4 0,2 0 0,-2 5 0,0 1 37,-1 2 0,0 6 0,-5 2 0,1 3 10,-1 2 1,-4 8 0,-2 2 0,-1 2-32,0 0 0,0-1 1,-4 0-1,0-1 37,0 1 1,1-5 0,0-5-1,2-3-136,1-2 1,1-2 0,-1 2 0,4-5-47,2-2 0,2-5 1,-1 0-1,1 0 95,-1-1 1,1 3 0,1-6-1,1-1 36,1-2 1,2 0-1,-3-2-1106,1-2-1465,6-3 2398,-3-5 0,15-5 0,3-2 0</inkml:trace>
  <inkml:trace contextRef="#ctx0" brushRef="#br2">14082 14402 8105,'-11'0'-1,"-1"0"149,1 0 0,3 0 1,2 1 629,1 3-555,1-3 0,9 4 0,3-5 0,3 0 17,4 0 1,2 0 0,3 0 0,-1 0-159,1 0 0,6-1 0,2-2 1,0 0-176,-1 0 1,5 0 0,0 1 0,3-2-373,3 2 1,6-4 0,-4 3 0,2-1 225,0-1 0,-1 4 0,2-5 0,-4 3 17,-3-1 0,0-1 0,-6 2 0,-1-1 137,-3 2 0,-3-3 0,-4 1 1,-3 1-267,-4 2-213,0-4 163,-1 4 383,-5 1 0,-1 6 104,-5 6 1,0-5-1,0 1 145,0 1 1,0-3 0,0 2-20,0 1 0,-3 5 1,-1 1-1,1 0-88,2 1 0,0 2 0,-2 6 0,-1 3-81,2 3 0,-1 0 0,1 0 0,-2 3-1,1 4 0,2-2 0,1 2 0,0-4 114,0-2 0,-1-5 0,-2 4 0,0-3 16,0-1 0,2-6 1,1-2-1,0-2-46,0-2 1,0-1-1,0-2-246,0 1 0,0-5 1,-1 0-394,-3-2 1,2 0 87,-1-1 1,0-2 324,-1 6 1,2-6-1,-5 4 79,2-1 1,-4-4 0,2 3 151,-3-3 0,-2 0 0,1 2 0,-1 1-40,1-2 1,-4-1-1,-2 1 1,1 0-46,-1 2 1,-3 0 0,1-3-1,-4 2 31,-4 0 0,-2 5 0,-5-3 0,-2 0-4,-2 0 1,-3 4 0,-8-3 0,0 2-4,1 0 0,1-2 0,1 3 0,0-1-152,1 0 1,0 1-1,3 0 1,3-2-60,0-2 0,2 2 1,-4-2-1,2 0 83,2 0 1,2 1 0,0-4-1,1 2 51,0-2 1,3 0-1,2-2 1,1 0 95,3 0 1,5-2-1,2-1 175,1-5 0,7-2 0,6-2 0,3 1-82,1 0 0,1-2 1,3-1-1,2-3-4,1 0 1,3-2-1,-2-4 1,2 0-73,1 0 0,1-1 1,-1-1-1,0-3-8,1-1 0,-2-2 0,-1-3 0,-3-2-17,-1-2 1,-1-1-1,-3-4 1,2 2-8,1 2 1,0 1 0,-4 2 0,0 1-59,0 0 0,-4 4 1,0 9-1,1 3-501,2 4 1,1 2-301,0 2 1,1 4-1,3 4 785,4 1 0,2 7 0,1 2 0</inkml:trace>
  <inkml:trace contextRef="#ctx0" brushRef="#br2">14093 14687 8500,'-6'-11'215,"2"-1"0,2 6 1,-1 4-1,-1 4 241,2 6 1,1 7 0,1 4 0,0 2-243,0 2 0,1 0 0,1 0 0,2 0-171,-1 0 0,-2-2 0,0-2 0,2-3-260,1-4 1,-1 0-1,-3-1-628,0 0 513,-5 1 1,0-7 0,-2-5-1,3-6 51,3-5 0,1 0 0,0 0 1,0-2 135,0-2 0,0 1 0,0-5 0,1-2 184,3 0 1,1-2-1,4 0 1,-2 0 32,2 0 0,5-1 0,2 0 0,2 0 57,3 3 0,-4 2 1,2 0-1,2 3-31,0 4 1,1 5 0,-3 3-1,-4 3-6,-2 1 0,-6 1 0,0 5 1,-2 4 47,-3 4 1,0 2 0,-2-2 0,-2 3 56,-1 0 1,0-3-1,-5 2 1,1-4-57,0 0 0,-3-1 0,3 0 0,-2 1-163,1-1 0,-2 1-375,2-1-2,3 1 0,2-6 0,6-2 124,5-3 0,3-1 0,3 0 0,2 0 220,-3 0 0,0 1 1,-1 2-1,-1 2 242,0 1 0,1-2 0,-2 4 101,-2 1 1,-3 1 0,-5 1-52,0 1 1,-5-1 0,-4-1-1,-4-1-85,-2-1 0,-5-2 0,0 3 0,-1-3-342,-2-1 1,2 3-1,0-4 1,3-2-1009,2-1 1198,6-1 0,-5 0 0,2 0 0</inkml:trace>
  <inkml:trace contextRef="#ctx0" brushRef="#br3">15304 13180 10035,'0'-12'-917,"0"1"0,0-1 1,0 1 914,0 0 0,-4-1 0,0 1 108,2-1 1,1 5-1,-1-1 224,-2-1 1,3-1 613,-3-1 34,3 4-787,1 2 0,0 6 0,1 3 0,2 5-35,1 5 0,1-1 0,-3 3 0,3 1 38,2 2 0,0 2 0,5 2 0,0 0 30,4 0 0,-2 5 0,6 1 0,3 3-50,2 2 0,7 2 1,-2 7-1,5 0-83,3 4 0,-3-2 0,5 6 0,-4-1-132,-1-1 1,0-3-1,-8-5 1,-3-1 151,-4 1 0,1-4 0,-7-1 1,-3-3 76,-2-2 0,-2-6 1,5 3-1,-1-1 1,1-1 0,-1 1 0,1-4 1,-2-2-108,-3-2 0,3 3 0,-2-4 1,2 0-119,2-3 0,-5-4 0,0-2-181,-2-1 1,-2-4-1633,-3 3-216,0-4 2103,6 2 0,-5-10 0,4-2 0</inkml:trace>
  <inkml:trace contextRef="#ctx0" brushRef="#br2">15749 14482 8226,'-11'0'711,"0"0"-574,4 0 1,5 0 0,8 0 0,7-2-227,3-1 0,4 1 0,7-1 0,4 1 34,2 2 0,5-4 0,1-1 0,2 0 196,2 0 1,-1-2-1,1 2 1,1-2-71,-1-2 1,-3 3 0,0 0 0,0-1-25,-4 1 0,-1 0 0,-5-3 0,-4 2-36,-6 2 0,0-2 0,-5 2 1,-1-1 21,-1 1 1,-5 2 0,-1 1-33,2-1-27,-4 1 1,2 1 0,-5 6 9,2 1 1,0 2 0,-4 3 0,0 1-5,0-1 0,0 5 0,0 0 0,1 1 34,3-1 0,-3 4 0,3-2 0,-2 1-19,2 0 1,-1-1 0,3 2 0,0-1-28,1 2 0,-1-4 0,3 1 1,-3 0-7,-1 0 0,4-3 1,-2 3-1,-1-2 68,-2-2 1,1 3-1,0-2 1,0-1 32,0-2 0,3 0 0,-3-2 0,0-1-50,0-1 1,0-1 0,-2 5 0,2-2-7,1-3 1,-4 3 0,2-2 0,-2 2-34,-2 2 0,0-5 0,0 1 1,0 1-42,0 1 0,0-2 0,0-1 1,0 2-50,0 1 0,-2-2 0,-2-1 50,-3 2 0,1-2 0,-2 0 78,-1 2 1,3-4 0,-2 0 0,-1-1 50,-1 0 1,-1 1 0,-1-2 0,0 0 188,-4 0 1,2 2-1,-5-1 1,-1-2-120,-2 0 0,-4-2 0,-2 1 1,-1 1-99,-3 2 0,-5 0 0,-1-4 0,1 0-52,2 0 1,2 0 0,2 0-1,5 0-23,2 0 1,-2 4 0,2 0-1,4-2 53,2-1 0,3-1 0,2 0 39,-2 0 0,2 0 1,-2-1 89,2-3 1,2 2-1,1-6 1,1 1-1,1 0 1,2-3-1,-3 2 1,3-2 3,0-1 1,-2 3-1,1 1 1,0-2-6,-1-1 1,4-2 0,-2 1 0,0-1 5,-1 1 1,3-4 0,-2-1 0,0 1 22,-1-1 0,5 2 0,-2-5 0,3-2-36,1 0 0,-4-2 0,0-1 0,2-1-62,0-2 0,2-5 0,0 2 1,0-2-248,0 2 1,4-1 0,1 7-854,2 2 1,-4 8 0,5 4-669,1 9 0,-4 7 1696,-1 10 0,7 6 0,2 8 0</inkml:trace>
  <inkml:trace contextRef="#ctx0" brushRef="#br2">16161 14653 8322,'0'-11'31,"0"-1"1,0 1 0,0-1 2214,0 1-1686,0 5 1,0 7-1,0 10 1,0 8-183,0 7 1,1-1 0,1 5 0,3 2-352,2 1 0,-3-2 0,3-2 0,2-1-27,1-3 0,7 4 0,0 0 0</inkml:trace>
  <inkml:trace contextRef="#ctx0" brushRef="#br2">14128 15247 7559,'-7'0'806,"1"1"0,3 3-501,0 4 0,-3 2 0,3 2 0,-4 4-49,1 3 0,-5 3 0,0 5 1,-4 5-121,-3 5 0,1 3 0,-5 7 0,1 1-116,-4 2 0,0-1 1,1-3-1,0-1 85,1-4 0,-2-3 0,6-6 1,-3-3 49,-1-1 0,4 3 0,1-3 1,2 0 99,2 0 0,-3-2 0,2-2 0,0 0-76,-2-1 0,9 3 0,-4-9 0,2 1-350,0-3 0,3 2 0,2-3 0,2-3-2078,-1-2 175,0-1 2074,9-2 0,6-1 0,7-5 0</inkml:trace>
  <inkml:trace contextRef="#ctx0" brushRef="#br2">13545 16560 8205,'-11'-5'-30,"3"4"0,2-4 1,-1 1 387,1 0 1,-2 0-1,-3 4 1,0 0-36,-1 0 0,0 5 0,-2 3 0,-3 4 74,-1 3 1,4 4 0,-1 7 0,2 6-47,2 5 0,1 4 0,2 4 0,4 1-148,3 0 0,11-6 0,7-3 0,7-4-254,6-3 1,3-9 0,3-3 0,1-8 8,1-6 0,4-3 0,-4-2 0,-1-5-210,-2-5 0,-5-5 0,0-7 0,-2 0-14,-3 0 1,-10 0 0,-5 0-1,-3 0 211,-5 1 0,0-1 0,-4 0 0,-3 0-21,-6 0 0,-6 0 1,-7 1-1,-3-1-114,-3 0 0,1 1 0,0 3 1,-1 4-221,1 2 1,4 2 409,-2 0 0,-2 4 0,0 2 0</inkml:trace>
  <inkml:trace contextRef="#ctx0" brushRef="#br2">13328 16400 8547,'-11'0'98,"-1"0"499,1 0 1,3 0 23,1 0-467,4 0 1,7-3-1,9-1-190,3 1 1,3 2-1,4 0 1,1-2 96,3-1 0,-1-1 0,6 3 0,1-3 217,-1-2 0,3 1 1,5-3-1,0 1-148,3 0 1,1 1 0,0 1-1,0 1-228,3 2 1,3-2 0,-3 1 0,-1 2-370,-6 1 1,-4-3 0,-6 0 0,-3 1-103,-3 2 1,-10 1 658,-3 0 0,-7 1 0,-1 3 118,-6 4 0,2-2 0,-3 2 0,3 1-20,1 1 1,0-1 0,0 1-1,0 4 49,0 2 0,0 1 0,1 4 1,2 4-16,0-1 0,1 1 0,-4 2 0,1 3-43,3 3 0,-1-4 1,3-1-1,0-1-95,1-1 1,-3 6 0,3-3 0,2 1-187,1-4 0,2-2 1,-2 0-1,-1 2 22,-2 0 1,-3 1-1,2-3 1,0 2 56,-4 0 1,-1 0-1,-1-6 1,-1-2 37,-3-2 1,-1-1-1,-4-2-203,2 2 1,0-2-1,-2 1-82,2-5 0,-1 0 249,-3-5 0,-1 3 1,1-3 40,0-1 0,-1-2 1,1-1-1,-2 0 66,-2 0 1,1 0-1,-5 0 1,-2 0-82,0 0 0,-2 0 0,-1 0 1,-3 1-75,-3 3 0,-3-2 1,-3 5-1,-2-1-181,-4 0 1,-6 2 0,-3 4 0,-2-1 31,-5 0 1,-1 1-1,27-6 1,0-1 0,-1 1-1,1 0 215,-32 5 0,7 0 0,8 1 1,3-2 305,4-2 1,-1 2 0,5-4 0,3 2 30,3-1 1,3-4-1,3 1 1,1-3-41,3-1 0,1 0 1,6 0-1,1 0-46,1 0 1,5 0 0,2-1-1,1-3-90,2-4 0,2-2 0,1-1 0,0-1-67,0 1 0,1-4 0,3-2 0,2-1 59,1-2 0,3-1 0,-4-4 0,2 0 0,0-2 1,-5-6 0,4-1 0,-2-5-182,-3-2 1,0-3 0,-2 2 0,0-3-236,0 0 0,0-6 1,0-1-1,0 0-441,0 2 1,0 5-1,0 2 1,-2 3-430,-2 5 0,3 8 1136,-3 12 0,3 7 0,1 3 0</inkml:trace>
  <inkml:trace contextRef="#ctx0" brushRef="#br3">12837 16457 10924,'-6'-1'1060,"2"-3"-1063,3 3 0,6-4 0,2 5 1,3 0 118,2 0 1,3 0-1,2 0 1,0 0-112,4 0 0,0 0 0,3 0 0,2 0-20,0 0 1,6-1-1,0-2 1,3-2 13,3-1 0,6 3 0,-3-2 0,3 0-34,-3-2 1,0 0-1,-4 1 1,0-1-14,-4 1 0,0 0 0,-7-3 0,0 3-76,-2 0 0,-6-1 0,-2 3 160,1 2 0,-5-5 0,5 1 0</inkml:trace>
  <inkml:trace contextRef="#ctx0" brushRef="#br2">20363 10176 9023,'-19'-1'265,"0"-3"0,4 3 0,-4-3 0,-1 3 337,-2 1 1,-1 1 3,1 3 0,-5 3-43,0 8 1,1 7 78,3 5-358,0 4-710,5-1 482,2 9 157,4-4 0,6 5-126,2-6 1,3 3-1,3-3 1,6-5-161,7-3 1,7-5 0,4-2 0,5-5-295,2-5 0,0 0 0,-1-5 0,-2-2 30,2 0 1,3-7 0,1-3-1,-3-3-80,0-5 1,-5 2 0,0-5-1,-2-1 287,1-2 0,-6 1 1,-5 1-1,-4 1 497,0-2 1,-6 0 0,-2-2 0,-3 0-134,-1 0 1,-2 0 0,-5-1 0,-4-1-196,-2-2 1,-5 4 0,1 6 0,-2 0-176,0 3 1,1 1-1,-2 3 1,2 3-833,1 3 0,2 3 968,4 1 0,-1 5 0,1 1 0</inkml:trace>
  <inkml:trace contextRef="#ctx0" brushRef="#br2">20992 10153 8493,'-2'-5'-394,"0"5"588,-2 6 0,0 6 915,4 3-590,0 3-224,0 10 1,1 1 0,2 5 0,2 0 22,1 1 1,2-1 0,2-1 0,-1-3-182,-1-3 0,-1-7 0,3-2 1,-1-1-781,-1-3 1,-4-6 642,3 0 0,-4-5 0,2 2 0</inkml:trace>
  <inkml:trace contextRef="#ctx0" brushRef="#br2">21460 10107 8400,'-4'-5'600,"0"7"85,2 8 0,0 8 0,2 8 0,0 5-86,0 2 0,0 5 0,2 1 1,0 0-162,2 1 1,4-2 0,-3-5 0,1-3-367,3-3 1,1-4-1,1-4 1,1-4-921,-1-2 1,-1-6 847,-2 1 0,2-6 0,-3 4 0</inkml:trace>
  <inkml:trace contextRef="#ctx0" brushRef="#br1">12677 15133 7844,'7'-12'-1732,"-1"5"1765,-2-1 1,1 0 121,2-3 0,2 3 30,-5 1 51,0 4 37,-4-2 0,4 4 393,-1-3-69,1 3-84,-4-9-271,0 8-211,0-3 0,-5 10 1,-1 3 3,-1 2 0,-1 2 1,3 0-1,-1 2 23,1 1 1,-3 6 0,0-2 0,-1 2 19,1 2 1,-2 1 0,3 3-1,-4 2-20,0 0 1,-4 4 0,0-1 0,-1 4-47,0 2 1,3 0-1,-2-3 1,1 2 21,-1 1 1,2 0 0,-2-4 0,2 1-49,2-1 1,1-4 0,1 0 0,1-2-33,-1-3 0,0-1 1,0-1-1,2 0-3,-2 0 1,3-1 0,-2 0 0,-1-2 39,-1-1 0,2-1 0,1 2 0,-1-2 37,2-1 1,-3 3 0,4-2 0,0-1-7,0-1 0,-3-4 0,4 0 0,2-1-55,0 1 0,2-5-360,0 1 113,-5-6 0,4 2-100,-3-8 0,3-2 0,2-5-1061,3-1 1441,-3 6 0,10-4 0,-5 3 0</inkml:trace>
  <inkml:trace contextRef="#ctx0" brushRef="#br1">12209 16092 8260,'-10'-11'-125,"1"-1"-20,1 1 1,6-1-1,-2 1 507,3-1 1,1 5 572,0-1 13,0 1-733,5 0 1,-3 3-1,5 8-187,-2 4 0,2 6 0,-3 1 0,-1-1-49,-2-1 1,0 2 0,2 1 0,1 1-7,-2-1 0,-1 1 0,-1-3 1,0 1 14,0-1 1,4-1-1,0-2 1,-2 1-26,0-1 1,-1-1-1,2-1 34,0-1 1,6-6 0,-1 1 55,2-6 0,1-3 0,1-6 0,-1 0 34,1-3 0,-1 2 0,1-4 0,-1 2-34,0 0 1,1-2-1,-1 3 1,1-1-137,-1 1 1,-1 5-1,-1 2-1399,-1-2 1482,-6 4 0,8 0 0,-3 5 0</inkml:trace>
  <inkml:trace contextRef="#ctx0" brushRef="#br1">640 3746 8365,'0'-11'428,"0"-1"232,0 1 0,0-1 0,1 2 170,3 3 0,-3 4 1,3 11-232,-3 7 0,3 5 1,0 4-1,-2 2-133,-1 0 1,1 6 0,0-3 0,2 0-197,-1-2 1,2-3 0,0-1 0,0 0-368,0 0 1,-1-2 0,-4-2 0,0-2-1830,0-1 0,0-7 1926,0 3 0,5-3 0,1 2 0</inkml:trace>
  <inkml:trace contextRef="#ctx0" brushRef="#br1">742 5322 8244,'-11'0'106,"1"-1"0,2-3 232,4-4 1,3 2 0,2 0 0,4-1-139,7 1 0,4 0 0,7-3 0,0 2-208,0 2 1,0-2 0,-2 3 0,0 1 188,-2 2 1,-4 1 0,3 0 0,-3 1-11,-5 3 0,-4 4 1,-6 6-1,0 2 85,0 2 0,-5-3 1,-4 4-1,-5 2 45,-5 0 1,2 2 0,-2 0 0,0 0-95,1 0 0,0-1 0,5 0 0,1-3 104,2-4 1,6-2-1,1-2-144,6 1 1,8-6-1,8-2 1,3-4-254,1-4 0,3 2 0,2-5 0,1 1 86,3 0 0,1-2 0,1-3 0</inkml:trace>
  <inkml:trace contextRef="#ctx0" brushRef="#br1">1005 6704 7919,'-11'0'944,"-1"0"1,3 0-731,6 0 1,9 0-1,13-1-146,2-3 0,2 3 0,0-3 0,1 3 73,3 1 1,-7 0 0,3 1-1,-3 1-42,-2 2 0,0 5 0,-5-1 0,-1 2-29,-2 1 0,-6 2 0,-1 1 0,-5 1 12,-1-1 1,-10-1-1,2-2 1,-3-1-112,-3-2 1,4 1-1,-2-5 1,3 0 15,0 1 1,1-4-351,-1 3 237,6-3 1,6-1 0,8 0 0,2 0 145,1 0 1,1 5 0,-1 3 0,0 2 114,1 1 0,-1 1 1,-1-1-1,-2 0 40,-4 1 1,-3 1 0,-1 1 0,0 1-15,0-1 1,-9-3 0,-5-2 0,-5-1-311,-5 1 0,-5-1 0,1 0 0,0-4-670,0-3 1,1 3 0,6 0 818,2-2 0,-3 0 0,5-2 0</inkml:trace>
  <inkml:trace contextRef="#ctx0" brushRef="#br1">1199 8154 8085,'-11'0'111,"-1"-1"0,1-1 382,0-2 0,3-4 0,2 3 0,-1 0 646,1 0 0,3-4-948,0 2 0,6 1 0,6 1 0,5 2-277,5-1 1,4 0-1,2 3 1,3-2-215,2-1 1,-5 1-1,2 3 1,-3 0 107,-1 0 1,-4 1 0,-2 3-1,0 3 298,-3 3 0,-7 2 1,-3-1-1,-3 1 22,-1-1 1,-5 4 0,-4 2-1,-3-1-73,-3 1 1,-6-2 0,2-2 0,-2 1-125,-2 1 1,1 0-1,2-5 1,2-1-47,2-1 0,0-2 0,5 2-57,0-4 0,4-2 1,5 1 89,4 0 1,6 1 0,7-4 0,3 0 31,0 0 0,2 0 0,-4 0 1,1 0 98,-1 0 0,3 0 0,-3 0 1,-2 0 192,-2 0 1,0 0-1,-1 0 1,1 0 331,-1 0 0,-3 0-404,-1 0 1,-4 1 21,1 3-788,-3-2 0,-6 3-261,-3-5 1,-2 0 34,-1 0 0,-1 0-407,1 0 1229,4 0 0,-3 0 0,4 0 0</inkml:trace>
  <inkml:trace contextRef="#ctx0" brushRef="#br1">1222 8086 8116,'6'-22'0,"-1"2"0,1 1-223,1-1 1,2-1 0,0 2 0,-1 3 775,0-1 0,1 9 0,0-4 0,-1 3 748,1 3 1,-3-3-241,2 5 1,-5 0-695,5 4 1,-5 5-1,0 3 1,-1 2-112,-2 2 0,0 0 0,-2 4 1,-1 3-56,-5 2 1,-2 2 0,-2 0 0,1 0-37,0 0 1,-5-1 0,0 1 0,-2 0 10,-2 0 0,2 0 0,-1 0 0,-1-1-85,-2 1 0,1 0 0,0 0 1,3-1 21,2-3 0,-3-3 0,4-5 1,1 1 55,1-1 1,2-4 149,-1-4-204,6-1 0,2-2 0,8-2-118,3-1 0,4 0 0,1-3 0,4-1-188,3 1 0,2 2 1,3-3-1,2-1 80,0 2 0,1-3 0,-3 4 0,3 0 138,3 0 0,-1-3 0,1 4 0,-1 0-22,0-1 1,0 3-1,2-5 1,-5 2-171,-2 3 0,-2-1 0,-2 1-1541,-1-2-407,-5 0 0,-4 4 926,-10 0 1,-1 4 0,-7 0 0,0 0 1186,-3 1 0,0-4 0,0 4 0</inkml:trace>
  <inkml:trace contextRef="#ctx0" brushRef="#br1">1462 8143 8616,'-1'-11'1039,"-3"-1"1,3 5 530,-3-1 1,1 5-851,-1 0 0,3 6 0,-3 6 0,3 5-33,1 5 1,0 4-1,0 4 1,0 3 62,0 3 0,0 2 0,0-1 0,1 0-540,3 0 0,-3 2 0,3 1 1,-3-1-165,-1-3 0,0-3 0,0-8 0,0 1-711,0 0 0,0-5 1,0-3-1,0-2-5155,0-2 5820,0-4 0,-5 3 0,-1-4 0</inkml:trace>
  <inkml:trace contextRef="#ctx0" brushRef="#br1">11672 15304 7557,'0'-11'530,"0"3"1502,0 0-1560,0 6 1,0-2 0,0 8-162,0 3 1,0 5 0,0 2 0,0 1-50,0-1 1,0 4 0,0-1 0,0 3-165,0-1 0,0-4 0,0 3 1,0-1-213,0 1 0,0-4 0,1 1 0,2-1-560,1 1 0,0-2 674,-4 2 0,5-2 0,1-2 0</inkml:trace>
  <inkml:trace contextRef="#ctx0" brushRef="#br1">12289 14459 8402,'-4'-8'-998,"0"1"1441,2-2 0,-1 0 0,1 0 0,-2 1 77,1-1 1,1 1 0,-1-1 188,-1 1 1,-1 2-27,2-2 0,1 4-224,-2 8 0,3 8 1,1 8-1,0 5 73,0 6 1,0 2-1,1 1 1,2 0-204,1 0 0,3 2 0,-2 0 1,2 0-388,2 1 0,0-9 0,-1 2 0,0-4-382,1-3 0,-3-2 0,1-2 0,-2-3-797,-3-4 1,0 0 0,-4-2-207,-2-3 1,-2 0 0,-5-5 656,-1 2 0,1 0 0,-1-4 786,1 0 0,-5-10 0,-2-3 0</inkml:trace>
  <inkml:trace contextRef="#ctx0" brushRef="#br1">12072 14699 8252,'-10'-5'-310,"2"-3"1,-1 2 1203,5-2 1,2 0 0,7-2-511,6 3 1,2 0 0,6 5 0,3-2-269,3 1 1,-1 2-1,4 1 1,0 0-98,2 0 1,0 0-1,-1 0 1,-1 0-425,-3 0 1,2 5-1,-3 2 1,-4 0-244,-2 1 0,1-4 1,-3 2-1,1 0 0,-1 1 1,-4-5 0,-5 2 647,2-3 0,-4-1 0,-1 0 0,-8 1 47,-3 3 1,2-1 252,1 4 0,3 1 0,2 2 0,1-1 400,2-1 0,5-1 0,-1 5-294,2-1 1,1 1 0,1-2-1,-2-1 107,-2-2 1,0-3-192,-4 4-467,0-6 0,-4 2 0,-1-7-199,-3 0 0,1-6 0,-3 1 150,1-2 0,-3 2 0,5 1 0,0-3 170,2-4 1,1 1-1,0-2 1,0 2 94,0 2 1,0-1 0,0 1-1,0-1 127,0 1 0,1 0 1,3-1-1,3 2-93,4 2 1,0-1-1,0 6 1,2-1 52,2-1 1,-1 4 0,4-3-1,-1 2 95,-3 2 1,-2 2 0,0 2-93,-1 3 0,-5 3 1,0 2 66,-1-1 0,-4 1 1,3-1-1,-2 0 60,2 1 0,-3-1 1,3 1-1,-3-1-188,-1 0 1,4-3 0,0 0 0,0-1-936,1 0 1,-4 3 0,4-4 203,0 1 0,-2-1-22,4-2 1,1-3 437,3 3 1,1-8 0,-2-4 274,-2-2 0,1-1 0,-6-1 0,1 1 170,1-1 1,-3 1 0,3 0-50,0-1 1,-4 1-1,4 1 1,-1 1 25,0 1 1,1 6-262,-2-2 0,-1 4 0,2 4-35,-3 3 1,-1 0-1,0 0 1,1 2-173,3 1 1,-3 2 0,4-2-1,0-1 110,3-2 1,-2-3-1,2 2 1,1 0 118,1-4 0,1-1 0,1-1 0,-1 0 232,1 0 0,-1 0 0,0-1 0,1-1 102,-1-2 1,-1-5 0,-1 1 0,-1-2 51,1-1 0,-3 0 0,1 1-218,-2-1 1,2-2 0,-3-6 0,-1 4-258,-2 2 1,-1 2-16,0-1 1,-5 2 294,-3 3 1,-1 3-1,0 8 1,3 3 296,1 3 1,0 2-1,2 1 1,0 1 36,0 1 1,3 0-1,4-2 1,3 1-221,4 1 0,1-1 0,2-5 0,3-2-433,0 2 0,3-4 0,2-1 0,1-3-576,0-1 0,-1 0 0,-2 0 0,-2 0-3340,-2 0 4076,-6 0 0,0-5 0,-3-1 0</inkml:trace>
  <inkml:trace contextRef="#ctx0" brushRef="#br1">15053 13088 8303,'5'-11'-643,"-4"3"645,3 1 1,1 3 258,-1-4 1,0 4 0,-3-2 241,3 1-262,-3 1 1,4 5-118,-5 3 0,0 3 1,-1 4-1,-3 0-41,-4 1 0,-2 4 0,-1 3 1,-2 3-31,-2 1 0,1 3 0,-4 2 1,0 2 15,1 1 0,-1 6 0,-3 2 0,2 1 5,-1-1 0,2-1 1,1-2-1,0 1 13,3 1 1,1 0 0,1-4 0,-2-1 14,-1-3 0,-1 3 1,4-2-1,-2 1 20,-2-2 0,1-1 0,4-3 0,-1 0 30,1 0 0,1-2 1,1-3-1,1 0-47,-1-2 1,-1 0-1,-1 2 1,-1 0-14,1-2 1,3-5 0,1 1-108,-2-3 1,3-1 0,-1-3-209,2 0 1,-4 0-549,2 3 0,2-3-1325,1-1 2096,2-4 0,8 2 0,0-5 0</inkml:trace>
  <inkml:trace contextRef="#ctx0" brushRef="#br1">15235 13123 8544,'0'-8'-180,"0"0"-16,0-1 0,-1 4 0,-1 0 847,-2 0 1,0 3-260,4-6 1,0 4 402,0-3-289,0 4 0,1-2-200,3 5 0,2 5 0,5 3-180,-4 2 0,3 1 1,-2 1-1,2 0-63,2 4 0,-1-2 0,2 3 0,1 1-2,1 0 0,1 1 0,-2 4 1,3 1 77,1 3 1,-4-3-1,2 4 1,-1-2 4,0 1 0,4 3 0,-3-3 0,-2-2-89,-2-1 0,4-1 0,0 1 1,1 2-63,-1 0 0,3 1 0,-2-4 1,-1 0-19,1 0 1,-2-1-1,-4 1 1,1-1 117,-1-3 1,-3 1 0,-2-3 0,0-1 58,1 1 0,-3 2 0,2-4 0,0-1-64,1-1 1,-4 2 0,5 0 0,0-1-56,-2-1 1,4-2 0,-2 1 0,2-1 18,1 0 0,-3 1 0,0-2 0,-1-1-32,0-2 1,3 1 0,-4 4-50,0-1 0,3-3 0,-4-2-68,2-1 0,-4 3-370,5-5 0,-4 1 240,3-4 0,-4 1-2436,1 3 2663,-3-2 0,-1 8 0,0-4 0</inkml:trace>
  <inkml:trace contextRef="#ctx0" brushRef="#br1">14322 13465 8425,'-7'5'-11,"1"-3"0,4 3 1,-4-2 193,0 1 0,2 1 1,-3-1 2,-2 4 1,-1 2-1,0 1 1,1 1-100,1-1 1,2 1 0,-2-1-1,4 0-51,3 1 0,-3-1 0,0 1 112,2-1 0,1-3 0,2-2-24,3-1 0,2 3 1,5-4-1,1-2-65,-1-1 0,4-2 0,2-1 0,-1-4-150,1 0 0,-1 4 1,-2-3-1,2 1-39,-2 0 0,-2-4 0,0 4 0,-1 1-173,1-2 0,-1 3 0,0-3-276,1 0 0,-5 4 1,0-4-962,-2 0 1540,-1 3 0,-4-8 0,0 3 0,0 0 0,0 0 0,0-2 0,3 3 68,1-2 1,0 0 553,-4-3 0,1 1 339,3 2 1,-3 1-463,3 7 1,-6 0-1,-3 10 1,-2 4-235,-2 2 1,-1 4 0,-2 7 0,-2 4-266,-2 2 0,1 6 0,4 1 0</inkml:trace>
  <inkml:trace contextRef="#ctx0" brushRef="#br1">12871 12403 8530,'8'0'435,"0"0"1,-1 0 0,6 0-473,2 0 1,-1-1 0,4-3-1,0-4 30,-1-2 0,2-2 0,4-2 1,-1-3-99,-3-1 0,1 3 0,-5-4 1,-2-1 68,-4-2 0,0 3 1,-5 0-1,-2 0 96,-1 1 0,-1 2 0,-1 6 0,-3 2 64,-3 4 1,-3 3 0,-2 1 0,-1 2 59,-2 6 0,1 5 0,-3 10 0,-1 1 147,0 2 1,4 4 0,-1 4 0,2 1 64,2 3 0,-1-1 1,1 5-1,1 1-327,2 2 0,3-3 0,4-2 0,-2 0-426,-1-4 1,1-1 0,3-5-1,0-3-391,0-3 0,0-1 1,-2-2-1,-2-2-997,-3-4 1745,-3-2 0,-7-1 0,-1-1 0</inkml:trace>
  <inkml:trace contextRef="#ctx0" brushRef="#br1">12734 12643 8747,'0'-12'815,"0"1"1,2 1-477,1 2 1,4-1 0,4 6 0,2-1-137,2-1 0,3 3 0,5-1 0,-1 1-634,1 2 0,0 0 1,0 0-1,0 0-219,0 0 1,0 0 0,-2 0 0,-1 2 649,-1 1 0,0-1 0,4 3 0</inkml:trace>
  <inkml:trace contextRef="#ctx0" brushRef="#br1">13214 12517 7917,'-8'-7'-78,"1"0"688,-2 2 1,2 1-1,0 6 1,-2 0-124,-1 2 0,-5 5 0,-1 0 0,2 3-171,2 4 0,0 0 1,2-2-1,3 3-241,3 0 0,2-3 0,2 2 0,0-4-398,0 0 1,6-5 0,1 0 0,5-1-368,3 0 0,-3-3 0,5 1 1,-2-3 119,0-1 0,1-4 1,-5-1-1,1-1 247,-1-3 0,-3 3 1,-1-2-1,1-1 323,-2-1 0,3-2 0,-4 2 0,0 1 0,0 2 152,-1 4 1,-4-1 0,-1 8 0,-2 5 640,-1 5 0,-3 0 0,3 5 0,1 0-616,2-1 1,1 2-1,0-3 1,0-1-725,0 1 1,5-3 0,3-5 546,2-2 0,1 1 0,1 3 0</inkml:trace>
  <inkml:trace contextRef="#ctx0" brushRef="#br1">13557 12357 8570,'0'-17'390,"0"1"1,0 4 78,0 0 0,0 7 1,-2 5-1,-2 8 24,-3 6 1,1 4 0,-2 6 0,0 1-143,2 2 1,-3 4-1,4-1 1,0 0-240,0 0 0,1-3 0,4 2 0,-1-1-325,-3-2 0,3-2 1,-3-1-1,3-2-326,1-2 1,0-2-1,0-6 1,0 1 538,0-1 0,0 0 0,0 1 0</inkml:trace>
  <inkml:trace contextRef="#ctx0" brushRef="#br1">13694 12552 9014,'-5'-8'618,"-3"0"1,2 6 0,-2-2-122,-1 3 0,-1 4 1,-1 3-1,0 0-303,4 3 0,-2 5 0,5 1 1,2-1-149,0-1 1,4-1 0,1 2 0,5 2-201,2-3 1,5 0 0,2-1 0,-1 0 3,1 3 0,2-6 1,-5 3-1,-3-2-40,-2 0 1,-6 2 0,0-1 0,-3 0-85,-3 1 0,-5-5 0,-7 1 0,-4 1-721,-3 1 1,3-4 994,0-2 0,0 3 0,-4-1 0</inkml:trace>
  <inkml:trace contextRef="#ctx0" brushRef="#br1">13945 12654 8402,'9'-11'0,"2"-1"-2,2 1 0,-4 3 1,-2 2-1,1 0 668,-2-1 0,3 4 0,-4-4 0,0 1-311,0 0 0,-2 3 0,-7-2-345,-3 0 1,-4 4-1,0-3 1,-2 4 23,-2 4 0,1 2 1,-4 5-1,2 2 121,2 2 0,1-1 1,2 4-1,1-1 207,2-4 1,3 4-1,5-2 1,0-1-239,0-1 0,6-2 0,4 1 0,6-1-771,1 1 0,2-6 647,4-2 0,5 2 0,1 0 0</inkml:trace>
  <inkml:trace contextRef="#ctx0" brushRef="#br1">15955 11467 8502,'8'-12'-290,"-1"1"0,1-1 194,-2 1 0,4-4 0,-3-1 0,0 2 252,1 2 0,-1 0 0,5 1 0,-2-1-161,-2 1 0,2 0 0,-3-1 1,4 2-12,0 2 1,0 0 0,0 3 0,-3-1 235,0 1 1,-4-2 88,3 3 1,-4 1-96,1 7 0,-7 4 0,-2 6 1,-1 2-23,-3 2 1,-1-3-1,-2 4 1,0 3-28,-3 3 1,1-1 0,-5 4-1,-1 0-39,3 3 1,-6-2-1,1 3 1,-4 2 11,-4 3 0,-4 6 0,-4-1 0,1 1-13,2-1 1,1 1 0,-1-5-1,2-3-61,3-3 0,6 0 0,5-5 1,0-2-14,1-1 0,-4-1 0,5 0 1,-1 0 415,3-1 0,2 0 0,0-2 0,-1-1-224,-1 2 0,4-4 0,3 1 0,0-1-507,2-3 1,-3-2 0,5 0-1553,2-1 990,0 1 1,4-6-1,2-2 826,3-3 0,13-6 0,5-1 0</inkml:trace>
  <inkml:trace contextRef="#ctx0" brushRef="#br1">16046 11272 8494,'-5'-11'-362,"3"1"1,-5 1 1120,2 1 40,1 6 0,4-2 0,0 8-385,0 3 1,2 5-1,2 2 1,2 2-42,0 2 0,4 1 0,-2 4 0,2 0-41,2 0 0,0-1 0,2 3 1,1 0-42,-1 2 1,4 1 0,1-2-1,3 5-62,1 2 1,3 1 0,2 0 0,1 0-102,3 1 1,1-1 0,1 0-1,1-1-201,-1-2 0,-1 0 0,-1-4 1,-3-2 141,-1-1 0,-2-2 0,-3-2 1,-1-2 123,-3-1 0,1 2 1,-5-4-1,-1 0 75,-1 2 0,-2-5 0,1 5 0,-1-2-28,1 0 1,-1 4 0,1-2 0,-1-1-137,0 1 0,1 2 1,0-3-1,2 1-99,2-1 1,0 1-1,-2-3 1,3 1 2,0-1 0,-3-1 0,2-1 1,-4 1 53,0-2 1,-1 3 0,-1-6 0,-1 1 106,-1-1 1,-4 0 0,2-3 0,0 1 21,1-1 1,-4 2 0,5-2-203,1 2 0,-3-5 1,1 3-129,-2 0 0,2-2-968,-3 4-426,0-4 1,-5 3 1532,-3-2 0,-3-3 0,-4 5 0</inkml:trace>
  <inkml:trace contextRef="#ctx0" brushRef="#br4">15121 11478 12697,'-4'-8'-689,"1"1"1,-1 3 0,3-2 826,-3 1 1,1 1-1,-4 4 1,-1 2 103,2 6 0,-8 1 0,2 10 0,0 2-155,-1 5 0,5-1 0,1 4 1,-1 0 34,2 1 0,1-5 0,5 2 1,0-4-20,0-4 0,5 1 0,2-5 0,3-2-145,2-4 1,4-4 0,2-5-1,1 0-425,0 0 0,-4-2 1,4-1-1,0-5-697,-1-2 0,3-3 1133,-6-2 1,0-3-1,-4-5 1</inkml:trace>
  <inkml:trace contextRef="#ctx0" brushRef="#br4">15270 11535 9094,'-8'8'268,"2"-1"1,-1 2 125,1 1 0,4 3 0,-2 2 0,2 4 2,2 3 0,-3 6 1,-1 1-1,0 1-403,-1 1 0,-1 4 0,-6 6 0</inkml:trace>
  <inkml:trace contextRef="#ctx0" brushRef="#br4">13899 9970 18376,'-7'2'-1109,"0"1"974,2 5 1,-2 7 0,1 7-1,1 6 70,0 6 1,2 13 0,3 4-1,0 7-120,0 7 1,0-7-1,0-2 1,0-5-122,0-7 0,0-2 1,-2-6-1,-2-2-138,-3-5 0,-5-5 0,-2-3 489,-1-2 1,-5 0-1,2 3 1</inkml:trace>
  <inkml:trace contextRef="#ctx0" brushRef="#br4">13568 10450 20359,'4'-19'-873,"0"0"0,8 5 0,0-1 0,2 2 907,2 2 1,2-1 0,5 1-1,1-1 142,3 1 1,-2 5 0,5 2 0,2 3-50,1 1 0,0 5 0,-1 2 1,-3 3-227,-1 2 0,-1 3 0,-5 2 0,0-1-47,-3 1 0,1 2 0,-4-3 0,-4 1-101,-3-1 1,0-1 0,-5-2 0,-2 1-82,0 1 0,-4 0 0,-1-3 0,-5-1 464,-2 1 0,-3-2 0,-1-1 1,-1-3 23,1-1 1,1 3-1,2-4 0,-1-2 0,5-1 0,0-2-375,2-3 1,2-2-1,4-7 1,3-1 83,3-1 0,3-1 0,3 2 0,1-2 197,1 2 1,4-2 0,-2-1-1,1 1 105,2-1 1,-2 2-1,1 4 1,1 1 139,2 2 0,-1-1 0,-1 5 1,-2 2-215,-1 1 1,-2 1-1,-4 1 1,1 3-318,-1 3 1,-4 7 0,-4 1 0,-1 1-65,-2 0 0,0-3 0,0 3 1,0 0 275,0-1 0,0 0 1,0-4-160,0 1 1,1-1 12,3 1 1,2-6 0,5-2 0,1-3 138,-1-1 1,1-1 0,-1-3 0,1-4-151,-1-2 1,-3-1 0,-1-1 0,2 1 10,1 0 0,-2 0 0,-2 3 0,-1 0 220,-2-1 0,-1 3 176,2-2 1,-3 7-1,4 1-86,1 6 0,-4 4 1,6 2-1,-1-1-45,0 1 1,3-5 0,-1 1 0,3 1-42,4 1 1,-1-4-1,-2-1 1,1-1-147,1 0 0,1 0 0,-2-6 0,3-1 16,0-5 1,1-2 0,3-2 0,-4 1-25,0 0 1,-3-5 0,-5 1 0,-2 0 123,2-2 0,-4 5 0,-1-3 0,-4 2 107,-4 1 1,-2 2-1,-7 3 1,-2 3 354,-4 3 1,-1 9 0,-1 4 0,4 2-8,0 2 0,3-3 0,6 2 0,5-2-401,1-2 0,5 5 0,5-1 0,8-3-544,8-3 0,8 0 1,8-4-1,9 0 447,5 0 1,-4 4 0,6-2 0</inkml:trace>
  <inkml:trace contextRef="#ctx0" brushRef="#br4">19838 10987 28584,'-11'0'-511,"3"0"1,2-1-1,-1-2-869,1-1 0,2 0 1218,-3 4 1,0 2 174,0 2 1,2 6 0,5 6 0,0 1-129,0-1 0,3 4 0,2-2 1,2 1 52,2 0 1,-3-3-1,0 1 1,1 0 194,-1-3 0,0-2 0,3 0 0,-2-1-616,-2 1 1,-2-1 0,-1 1-589,2-1 1,-3 0-1,4 0 1,-1-3-55,-1 0 0,3-2 0,-4 3-100,2-1 0,5-4 1394,-2 3 0,4-4 0,0 1 0,2-4 598,2-4 1,-1 1 0,5-4 0,2-2-203,5-1 1,4 2 0,8 0 0,4 1-124,3 0 0,2-1 1,3 4-1,7 1-157,7 2 0,-31 1 0,1 0 1,1 0-1,1 0 0,1 0 0,1 0 491,2 0 1,0 0 0,4 0-1,1 0 1,0 0 0,0 0-1,2 0 1,0 1-719,0 1 1,0 0 0,-1-1 0,0 1 0,0 1 0,0 0 0,0 0-1,0 0 105,2 0 0,0 1 0,-6-1 1,-1 0-1,1 1 0,-1 1 1,-3-2-1,0 0-147,-2 0 0,-1-1 0,26 6 0,-5-4 0,-5-2-182,-7-1 0,-7-1 0,-8 0 0,-2 0 79,-6 0 1,-3-3 0,-8-2 0,-1 0-426,-1-1 1,-6-2 0,3 0-26,0-2 0,-3-2 1,3 0 186,0-4 0,-3 4 1,5-5-1,-1 1 178,0-3 1,-2-3-1,2-1 1,1-1 113,-1-2 1,-2 0 0,2-3 0,1 0-211,-1 0 1,-2 3 0,2 0 0,-1 2-1095,-2 1 0,-2 9-3900,-1 2 5114,0 19 0,-5 5 0,-1 18 0</inkml:trace>
  <inkml:trace contextRef="#ctx0" brushRef="#br4">20363 12095 25207,'-11'-10'-4021,"0"2"4368,-1-2 1,7 9-1,6-3 1,9 2 177,8 2 1,9 0 0,3 0 0,3 0-486,2 0 1,-1 0 0,0 0 0,0 0-78,1 0 1,-5-1 0,-1-3 0,-2-2-65,-5 0 1,-5-4-1,-7 2 1,-2-4-444,-4-3 0,-8 3 0,-5-2 0,-6 3 226,-8 4 0,-10 4 0,-9-1 1,-3 4 724,-5 4 0,2 4 0,-4 7 0,1 5 466,3 6 0,-2 3 0,5 5 0,5 1-501,7-1 0,8 0 0,8 2 1,9-1-606,5-1 0,8 2 1,14-9-1,8-2-354,5-1 1,6-2-1,1-3 1,2-4-902,2-2 1,2-6 0,2 0 1841,-1-2 1,2 4 0,-7-3 0</inkml:trace>
  <inkml:trace contextRef="#ctx0" brushRef="#br4">21277 12232 13086,'0'-13'-2173,"0"-1"2173,0-1 0,0 0 220,0 3 1,-4 5 63,0-1 0,-1 5 1,3-2 234,-2 0 132,0 4-533,4-4 0,1 5 58,3 0 0,-2-1 18,1-3 0,-3 4 94,-3 0 1,-4 5 0,-5 8 0,-5 2 26,-6 4 1,-1 2 0,-6 4 0,-2 0-221,-1 2 1,-1 3 0,1-3 0,1-2-415,1-1 0,7 2 0,0-2 0,5-4-1282,3-2 0,4-3 1604,5-4 1,4 1 0,-2-1-1</inkml:trace>
  <inkml:trace contextRef="#ctx0" brushRef="#br4">21026 12220 11572,'0'-19'356,"0"0"0,1 1 295,3 11 0,1 3 0,4 8 0,-2 3-184,2 4 1,5 4 0,3 0 0,-1 0-268,1 2 0,3-3 1,-2 4-1,1-1-567,0 1 1,-1-4 0,1 1 0,-4-2-577,-2-2 1,-2 1 0,-1 0 926,-2 4 0,2-4 0,-4 5 0</inkml:trace>
  <inkml:trace contextRef="#ctx0" brushRef="#br4">21026 12060 25360,'-5'-16'-2387,"3"3"0,-3-2 0,2 2 2074,-1 2 1,0 3 0,3 2 1316,-3 1-267,3 1 0,-3 5 0,6 3-512,2 4 1,5 2 0,-3 1 0,1 1-258,-3-1 1,1 1 0,0-1 0,0 2-59,0 2 1,0-2-1,-3 2 1,2-2-322,-1-2 1,-2 2 0,-1 1 0,0 1 645,0-1 0,0-2 0,0 1 0,0 1-35,0 1 1,0 4 0,0-2 0,0-1-251,0 1 1,0 3 0,0-2 0,0 1-482,0 0 1,0-5 0,0 1 0,0-1-168,0 1 0,0-6 0,0 3-404,0-2 1090,0-5 0,0-1 0,0-8 83,0-4 1,0-2-1,1-1 1,3-1 223,4 1 1,2-2 0,1-1 0,1-1-7,-1 1 1,4-4 0,2-1-1,-1-2-9,1-2 1,2 4-1,-3 0 1,1-3-74,-1-3 1,5 1 0,-4-3 0,3 2 91,-1-2 0,-4 4 0,3-1 0,-1 4 138,1-1 0,-4 5 0,1 1 0,-2 2-284,-2 2 1,-3 3 0,0 2 0,0 1-715,3 2 1,0 2-1,2 1 1,2 0-333,4 0 0,-1 5 1,1 2-1,0 5-980,-1 3 1846,-2-2 0,-4 8 0,-1-3 0</inkml:trace>
  <inkml:trace contextRef="#ctx0" brushRef="#br4">21608 12277 20038,'0'12'-1766,"0"-1"0,0-3 0,0-1 2120,0 2-34,0 2 1,5-5 0,3-2 0,2-4-13,2-4 0,0 1 0,2-4 0,1-2-362,-1-1 1,3-2-1,-2 1 1,-1-2-189,-1-2 1,-2 1 0,-1-4 0,-2 0-65,-4 1 1,-3 1 0,-2-1 0,-4 0 144,-7 3 1,-4 7 0,-8 3 0,-3 4 670,-3 4 1,-2 3 0,0 8 0,3 6-144,1 4 1,6 4-1,7 6 1,4-1-391,3 0 1,4 0-1,9 1 1,8-2-500,9-3 0,6 2 0,6-7 0,1-3 533,3-6 1,3 2-1,5 0 1</inkml:trace>
  <inkml:trace contextRef="#ctx0" brushRef="#br4">21962 12517 17966,'-11'-6'757,"-1"1"-417,1 5 0,3 4 1,2 1 301,1 1-627,-4-3 0,7 2 0,-5-7-126,2-1 0,1-4 0,4-4 0,0-1 42,0 1 1,7-2-1,3-2 1,5-4 192,3-3 0,6 0 0,6-1 1,3 0 287,2 0 1,3 4 0,1 3 0,0 2 300,1 3 1,-6 9-1,-5 2 1,-2 8-348,-6 6 1,-3 3 0,-8 6 0,-2 1-203,-4 3 0,1-3 1,0 3-1,1-3-791,3-1 1,1-1 0,2 3 605,-1 1 0,6 3 0,0 6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19:00:42.931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10690 16423 7536,'-10'-26'-188,"2"-1"-1,-1 0 1,4 3 0,0-1 283,0-2 0,-4-1 0,0 3 1,-3-3 108,-4-1 0,-4 0 0,0-2 0,-4 4-222,-3 3 0,-1 7 0,3 1 1,-3 5-26,-1 3 0,3 3 0,1 6 0,3 5 91,3 5 1,0 8 0,-5 13 0,-3 8-33,-3 7 0,13-18 0,0 1 0,-1-1 0,0 1 0,0 2 1,1 1-38,-1 1 1,3 2 0,1 1-1,2-1 1,1-1 0,1 0 0,3-2-1,2 0-6,4 31 1,23-10-1,17-8 1,-13-26-1,3-2-42,3-1 0,3-2 0,4-3 0,2-1-290,4-3 1,1-1 0,4-1 0,2 0 0,2 0-1,1 0 1</inkml:trace>
  <inkml:trace contextRef="#ctx0" brushRef="#br0" timeOffset="1">18273 16240 8054,'-10'2'-881,"1"0"953,2 2 0,3 0 0,-4-4 1,1 1 176,0 3 0,-2-1 0,4 3 0,0 0-104,0 1 1,-4-4 0,2 5 0,-2 1-170,1 1 0,-2 1 1,2 2-1,0 1-206,0 1 0,-2 1 0,3-5-162,1 0 1,0 0 0,3-3 391,-1 0 0,-4 0 0,1 3 0</inkml:trace>
  <inkml:trace contextRef="#ctx0" brushRef="#br0" timeOffset="2">18102 16263 8330,'-6'-6'917,"2"1"-513,8 5 0,-2 0 0,6 1-233,1 3 1,1 2 0,1 6 0,1-1-287,-1 1 1,1-1 0,-1 0-1,0 1-656,1-1 0,-1-3 771,1-1 0,-1 6 0,1 5 0</inkml:trace>
  <inkml:trace contextRef="#ctx0" brushRef="#br0" timeOffset="3">18559 16195 8330,'-6'5'-5,"-3"-3"0,4 5 0,-2-1 54,-2 0 1,3 2-1,-2 3 1,1 1 73,0-1 1,-3 1 0,4-1 0,-2 1-255,1-1 0,-1 4 0,-3 0 0,1-1-125,2-1 1,-2-1 0,2-2 0,-1-1-394,2-2 649,-3-4 0,3 7 0,-4-4 0</inkml:trace>
  <inkml:trace contextRef="#ctx0" brushRef="#br0" timeOffset="4">18399 16286 8207,'-6'1'609,"2"3"0,4 3 0,4 4 1,5 0-610,5 1 0,3 4 0,6 2 0</inkml:trace>
  <inkml:trace contextRef="#ctx0" brushRef="#br1" timeOffset="5">23276 14196 9965,'1'8'-127,"2"-1"260,0 2 0,5-2 1,-3 0-1,1 1-43,3-2 0,1 4 0,2-3 0,-1 0-137,1 1 1,-1-4 0,1 2-1,0 0-519,3 1 1,-2-3 0,2 2 574,-2-1 0,4 4 0,0-3 0</inkml:trace>
  <inkml:trace contextRef="#ctx0" brushRef="#br1" timeOffset="6">23504 14242 9965,'0'-12'-345,"0"5"1,0-1 673,0-1 0,0 3-81,0-2 1,1 6-1,2-1-259,1 6 0,3-1 0,-2 6 0,1 1-63,-1 1 1,3 3 0,0 1 0,1 1-23,-1-1 1,2-1-1,-3-3 1,4-1-385,0-2 1,-3 1 452,-1 3 1,1 1 0,3-1 0</inkml:trace>
  <inkml:trace contextRef="#ctx0" brushRef="#br1" timeOffset="7">23596 14265 9965,'3'-8'-485,"1"0"1,4 1 625,-4-5 0,1 6 1,-3 1 106,2 0 1,-2 5-154,-5 0 1,-4 1 0,-3 8-1,0 2-22,-1 3 1,4 3-1,-7-3 1,0 1-172,2-1 1,3 3 0,1-1-1,-1 1-250,-1-1 0,-1-1 0,-1-2 0,1 1 328,-1 1 1,1 5 0,0-2-1</inkml:trace>
  <inkml:trace contextRef="#ctx0" brushRef="#br1" timeOffset="8">23664 14219 15337,'-6'-5'-2752,"-1"0"3192,4-3-325,1 3 1,-3 10 0,6 3-214,3 2 1,-1 1 0,3 1-1,0-1-6,1 1 0,0-5 0,4 1 0,-3 1 42,0 1 1,0-2 0,3-2 0,1-1-178,-1-3 1,0 4 0,1-3 0,-1 0 216,1-2 1,4-1 0,2 0-1</inkml:trace>
  <inkml:trace contextRef="#ctx0" brushRef="#br1" timeOffset="9">23870 14219 15328,'-8'0'0,"0"0"-414,-1 0 0,3 0 0,-1 1 798,-2 3 1,2 6-1,1 7 1,0 0-398,-1 4 0,3 2 0,-2 3 1,0 3-237,-1 1 0,1 3 1,-4-3-1,-1 3 191,-6 1 1,-3 1 0,-3-1 0</inkml:trace>
  <inkml:trace contextRef="#ctx0" brushRef="#br1" timeOffset="10">9399 15007 14178,'8'-10'-347,"0"2"0,-5 2 671,5 2 14,-5 3 1,7-4-255,-3 5 0,0 1 0,0 2-138,2 0 1,-2 1 0,0-4 0,2 0 92,1 0 0,2 0 0,-1 0 0,0 1-49,1 3 1,-1-2 0,1 1 0,0-1 38,4-2 1,-2 0 0,3 0 0,1 0-99,0 0 0,5 0 0,3 0 0,1 0 51,1 0 0,-4 0 0,3 0 1,-3-2-9,-1-1 0,-2 1 0,0-2 0,-2 2 53,1-2 0,1 2 0,2-5 0,0 1 73,0 0 1,1 2 0,1-3 0,3 1-85,2 0 1,-1 3-1,2-1 1,-1 3-49,-2 1 1,-1 0 0,-2 0 0,-1 1-29,-3 3 1,-2-1-1,2 3 1,-2-1 17,1-2 0,2 2 1,0-1-1,1-2 49,0-1 0,1-1 0,2 0 0,1 0-10,3 0 1,-4-3 0,3-1 0,1 0-18,-1-1 1,-4 2 0,2-3 0,-4 1-44,-4 2 0,-3 2 0,-4 1-116,-1 0 0,1 0-52,-1 0 0,-5 1 1,-1 2-39,0 1 1,2-1-1,4-3 304,1 0 1,-1 0 0,0 0-18,1 0 0,-1 0-16,1 0-91,-1-5 58,1 4 1,-5-4 71,1 5 0,-4 0 1,3 0 42,2 0 1,-3-4 356,2 0 0,0 1-406,3 3 1,1 0-44,-1 0 1,-3 0 0,-1 0-276,2 0 0,-3 0 207,2 0 96,-5 0 1,2 1-369,-5 3 1,1-3-199,3 3-6,-3-3 743,4-1 1,-4 0-111,3 0 1,-1 0-61,4 0 1,-4-1 0,2-2 51,0-1 1,-4-1-260,3 2 1,-3 0-138,-1-5 453,0 6 0,5-3 0,2 5 0</inkml:trace>
  <inkml:trace contextRef="#ctx0" brushRef="#br1" timeOffset="11">11204 14961 11546,'-5'-6'-1240,"4"-4"1224,-5 3 1,8-4 454,2 0 0,-3 3-310,3 0 1,-2 2 0,1-3 0,0 2-64,0-2 0,-2 2 0,1 0 1,0-2-33,2-1 0,0-6 0,-4-1 1,1-4 13,3-3 1,-3-2 0,3-2 0,-3-7-118,-1-5 1,1-5 0,2 0 0,1 0 140,-2 3 0,0-2 1,-2 2-1,0-1-36,0 1 0,0 7 1,0 5-1,0 3-22,0 1 1,0-1-1,-2 5 1,0 4-19,-2 4 0,-4 3 0,3-1 0,0 1-375,0-1-125,1 6 202,-1 1 1,4 6 0,-3 3 0,3 4 43,1 2 0,0 1 0,0 1 0,-1-1 134,-3 0 0,3 1 0,-5-2 1,3-1 224,-1-2 1,-5 1-1,1 2 56,-2-2 0,3-3 0,-1-5 0,-1 1 102,-1 3 0,-1-3 0,-2 3 0,-1-3-49,-1-1 0,-2-4 1,2-1-1,-3 0-92,0 0 0,-3-4 1,0 2-1,-3-2-78,-2 1 1,-5-2-1,3 4 1,-1-2 22,-3 1 0,1 0 0,-2-2 0,0 3-20,-3 1 0,-1 0 0,4 2 1,2-2-12,0-1 0,1 2 1,-3-2-1,1 1-57,2 2 0,3-2 0,-4 1 0,1 2 15,1 0 1,0 2 0,3 0-1,-2 0 40,-1 0 0,0 2 0,-3 0 0,3 3 28,1 2 1,0-4-1,3 4 1,-2-1-25,2 0 1,5-2 0,2 3 0,0-2 17,0-3 0,4 3 1,-2-1-1,1 0-5,-1 1 0,0-4 1,2 3-1,-3-1-14,0 0 0,-2-1 0,-3 3 0,0-1-46,0-1 0,5 1 0,-6-3 0,3 2 14,2 1 1,0 0-1,4-4-34,-1 0 1,0-4-1,5-1-145,2-2 0,-1 4 0,4-4-276,-1 2 1,2 1-856,-3 4 894,4 0 0,-2 2 346,5 1 1,0 4 0,0 4 0</inkml:trace>
  <inkml:trace contextRef="#ctx0" brushRef="#br1" timeOffset="12">9434 14128 12510,'-11'-2'0,"3"0"-924,0-2 0,5-1 0,0 1 640,1-4 1,2 2 819,0-1-371,0-1 0,-1 2 7,-3 2 0,-1 5 0,-4 5 0,3 7 36,1 4 0,-4 3 1,3 7-1,-1 4-94,4 6 0,-3 0 0,3 5 0,0 1-166,2 1 0,2 1 0,2-2 0,2-1-18,1 1 0,2-3 0,2 0 0,-3-3-2,-3-4 1,1-7 0,-1 2 0,-1-2-72,-2-4 0,-1 3 1,0-9-1,0 1-286,0-1 1,0-1 402,0-3 1,-5-1 0,-1 0 0</inkml:trace>
  <inkml:trace contextRef="#ctx0" brushRef="#br1" timeOffset="13">10370 15235 17237,'0'-11'-1432,"-1"0"1,-2-1 951,0 1 1,-1-1-1,2 1 538,-1-1 0,1 1 0,-1 0 1,1-1 254,2 1 1,0 3-36,0 1 1,0 3-41,0-4 0,0 11 1,0 0-68,0 6 0,0 7 1,0 0-1,0 2-73,0 2 1,-1 3 0,-2 2 0,0 3-73,0 2 1,2 0 0,1 4 0,0 0 172,0 1 1,0 0 0,0 2 0,0 2-68,0 2 1,0 0-1,0 1 1,0-4-49,0-3 1,0 1 0,0-1-1,0-1-77,0-4 0,0-1 1,-1-3-1,-2 0-50,-1-2 0,0-6 0,4-3 1,0-2-448,0-2-475,0-5 192,0-1 748,0-5 0,0-5 0,0-1 1</inkml:trace>
  <inkml:trace contextRef="#ctx0" brushRef="#br1" timeOffset="14">16183 15053 16828,'5'-7'-590,"-2"2"0,5 5 739,0 0 0,3 0 1,0 0-1,0-1-44,1-3 1,-1 3 0,1-3 0,-1 3-38,1 1 0,0 0 0,2 0 1,1 0-43,-1 0 0,3 0 0,-1 0 0,1 0 3,-1 0 0,5 0 1,-2 0-1,2 0-43,2 0 0,-1 0 0,-2 0 0,-1 0 32,1 0 0,2 0 0,0 0 0,-2 0 165,-1 0 0,-5 0 0,2 0 0,0 0-103,-1 0 1,4-4 0,-4 0-1,0 2-54,2 0 0,-3-1 0,5-1 0,1 1-119,2 2 0,-3 1 0,1 0 1,3 0-39,2 0 1,3 0 0,-3 0 0,2 0 20,-1 0 0,-1 0 0,0 0 0,2 0 103,-2 0 0,-2 0 1,-3 0-1,-1 0 3,2 0 1,-1 0-1,0 0 1,-2 0-1,-1 0 1,2 0 0,-3 0 0,2 0-150,2 0 0,-2 0 0,1 0 0,1 0-22,2 0 0,3 0 0,-1 0 0,-2 0 138,0 0 0,-5-1 0,1-2 0,-1-2 23,-3-1 0,-2 3 1,0-1-1,-1 2 63,0-2 0,-3 3 1,0-3-224,1 3 1,1 1 0,1 0-69,1 0 0,-1 0 0,0 0 250,1 0 1,-1-5-1,1-2 1</inkml:trace>
  <inkml:trace contextRef="#ctx0" brushRef="#br1" timeOffset="15">17885 14961 17534,'-11'0'-678,"-1"0"1,6-1 503,2-3 0,3 2 0,2-5 137,3 2 1,-3-4 118,3 2 1,-3-3-51,-1-2 0,0 1 0,-1-1-168,-3 1 0,3 0 0,-3-1-108,3 1 0,1-1 0,0 1 0,0-2-154,0-2 1,0 2 0,0-2-1,0 2 176,0 2 1,0-4-1,0-1 1,0 1 173,0-1 0,0 3 1,-1-2-1,-2 1 53,-1-1 0,0-2 0,4-3 0,-1 1-28,-3-2 1,3 4-1,-3-1 1,3-1 24,1-3 1,-4 6-1,0-6 1,2 3-2,1 1 1,1 5-1,0-3 1,0 4 0,0 0 0,0 1 0,0-1 102,0 1 1,-2 3-116,-2 1 1,-2 3-49,-5-4 0,3 6-88,0-2-100,6 3-94,-3 1 0,6 1-45,3 3 77,-3-3 324,4 4-147,-5-5 0,-1 0 134,-3 0 0,3-1-124,-3-3 0,4-2 26,4-6 0,-3 1 1,4-1 38,0 1 0,-3 0 0,1-1 183,-1 1 1,-1 3 0,2 0 78,0 0 1,1-3-11,-4 0 0,0 0-239,0-1 0,0 5 0,-1 0-112,-3 2 1,3 0 0,-4 3 203,0-2 1,2-4 0,-5 4 159,0 2 0,-3-3 1,0 1-41,0 1 0,-1 2 0,-1 1 0,0 0-10,-3 0 0,-3 0 0,3 0 1,-2 0-45,-2 0 0,2 0 1,-1 0-1,-1 0 87,-2 0 1,-1 0 0,2 0 0,0 0 15,2 0 0,-2 0 0,-3 0 1,2-1-69,0-3 1,0 3 0,-4-3-1,0 3-7,0 1 1,2 0 0,0 0 0,-3 0-47,-3 0 0,2 0 0,0 0 0,1 0-66,1 0 1,-5 0 0,3 0 0,0 0-30,1 0 1,0 0 0,4 0-1,0 1-9,0 3 1,1-3-1,0 3 1,2-3-33,1-1 1,0 4 0,-3 0-1,2-2 12,1 0 1,0 1 0,-4 1 0,0-1 31,0-2 0,0 3 0,0 0 0,-1-2-16,-2-1 1,0-1-1,-3 0 1,0 0 14,0 0 0,3 0 0,0 0 0,0 0-41,0 0 1,3 0 0,-1-1-1,5-1-97,2-2 0,-2 0 0,4 4-223,1 0 1,1 0 38,2 0 1,3 4 1,1 0 1,3 1-567,-4-2 602,6-1 1,-5 3 0,4-5 563,1 0 185,-3 0 22,5 0 1,0 5 0,0 2 0,0 5-498,0 3 1,0 4-1,0 8 1,0 3 88,0 3 1,0 3 0,1 3 0,2 6-55,1 3 1,1-3 0,-3-3 0,2 0-170,-1-1 1,-2 1 0,-1-7-1,0-3-348,0-3 1,0-2 0,0-4 305,0-1 1,0 1 0,0 0-1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19:00:42.923"/>
    </inkml:context>
    <inkml:brush xml:id="br0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6270 11033 28538,'-6'0'-409,"-3"-2"0,4 0-3404,-2-2 1848,5 0 1,-4 0 1356,2 1-293,2-1 889,-3 4 1,10 0 280,3 0 0,-2 0 0,2 0-302,1 0 0,-3 0 0,2 0 85,1 0 0,1 0 0,1 0 0,1 0 182,-1 0 0,1 0 0,0 0 1,2 0 93,1 0 1,6 0 0,-2 0 0,2 0-82,2 0 0,0 0 1,0 1-1,0 2 84,0 0 1,-2 1 0,-1-4 0,-1 0-37,2 0 0,-5 0 0,1 0 0,-2 0-274,0 0 0,4 0 1,-3 0-1,-1 0 33,1 0 0,-2-1 1,4-2-1,0 0 5,-1 0 1,-1 2 0,1 1 0,1 0-29,0 0 0,-3 0 0,3-2 0,0 0 84,0-2 1,-3 0 0,3 4 0,-2 0-46,-2 0 0,0 0 0,0 0 0,1 0 86,-1 0 1,3 0-1,-2 0 1,-1 0-62,-2 0 1,4 0 0,-1 0 0,-1 0-25,-1 0 1,-1 0-1,2 0 1,1-1 29,-1-3 1,3 3 0,-2-3 0,-1 3-1,-1 1 0,-2-4 0,1 0-79,-1 2 0,0-1-270,1-1 0,-5 3-127,1-3-1383,-5 3 1289,2 1 1,-10 5 0,-2 1 0</inkml:trace>
  <inkml:trace contextRef="#ctx0" brushRef="#br0" timeOffset="1">2410 16480 27022,'-10'-1'-2909,"1"-1"1598,1-2 0,6-5 181,-2 1 0,3 2 0,1-2 1883,0-1 0,1 3 1,3-2-580,3 0 1,3 1 0,2 1 108,-1 1 1,2 0-1,1 2 1,1-2-20,-1-1 0,-1 3 1,-1-1-1,4 2-164,3-2 1,2 1 0,3-3 0,3 1-3,3 3 0,9 0 0,2 2 0,4 0 89,1 0 0,0 0 0,5 0 0,5 0 439,4 0 1,2 0 0,-1 0 0,4 2-382,-32-1 1,1 1 0,2-1 0,0 0 0,0 1 0,0 1-1,1-1 1,-1-1-204,0 1 0,1 0 0,1 0 0,1 0 1,2-2-1,1 0 0,2 0 0,0 0-16,1 0 0,0 0 1,1 0-1,-1 0 0,2 0 1,-1 0-1,1 0 0,1 0-100,1 0 0,1 0 0,2 0 0,0 0 1,0 0-1,-1 0 0,-2 0 0,0 0 57,-2 0 1,0 0 0,0 1-1,1-1 1,0 1 0,0 1 0,0 0-1,1 0 30,-1-1 0,0 0 0,0 1 1,-1-1-1,0 0 0,-1 0 1,1 2-1,0-1 12,0 2 1,1-1-1,4-1 1,0 0-1,-1 1 1,1 0-1,0 0 1,0-1-32,0-1 0,0 1 0,2 0 0,0 1 0,1-1 0,1-1 0,1 1 0,1 0-90,-1 1 0,0-1 1,2-1-1,0 0 1,-2 0-1,0 1 0,3-1 1,-1 0 119,1-2 1,1 2 0,2 0-1,1 1 1,-3 0 0,0 0-1,-2 0 1,0-1-12,-3-1 1,1 1-1,-1 0 1,1-1-1,-2 1 1,1 1-1,1 0 1,-1 0-35,-1-1 0,1 0 0,-1 0 1,-1-1-1,-6 1 0,-1-2 0,0 1 1,1 0 132,0 0 0,0 0 0,-2 1 0,0-2 0,0 1 0,-1-1 1,-2 0-1,-2 0 42,-2-1 1,-1 0 0,-1 0-1,0 0 1,-3 2 0,-1 0 0,31-1 0,-7-3 0,-10 1 1,-10-3-1,-6 1 376,-4 2-1035,-8-3 0,-29 1 504,-9-1 0,-4-1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5ABC0-2E1A-4D90-B092-283B3D4A0AA6}" type="datetimeFigureOut">
              <a:rPr lang="en-US" smtClean="0"/>
              <a:t>9/30/21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EA018-AC62-4B1A-AF72-1D484C01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8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6EB0-D02D-4DD5-B328-D2466F7F0308}" type="datetime1">
              <a:rPr lang="en-US" smtClean="0"/>
              <a:t>9/30/21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5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D076-A2C0-4973-AB65-6610B57C5DB4}" type="datetime1">
              <a:rPr lang="en-US" smtClean="0"/>
              <a:t>9/30/21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0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AAA3-1CC8-4A33-BBFF-E9D15C84A201}" type="datetime1">
              <a:rPr lang="en-US" smtClean="0"/>
              <a:t>9/30/21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4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F5E4-2ADE-48CE-BA89-145658DD7058}" type="datetime1">
              <a:rPr lang="en-US" smtClean="0"/>
              <a:t>9/30/21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4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FF20-324F-4C08-BBC4-8EE9B15C1DB9}" type="datetime1">
              <a:rPr lang="en-US" smtClean="0"/>
              <a:t>9/30/21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9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F8A8-157C-49F2-BFC2-21D19BB4652E}" type="datetime1">
              <a:rPr lang="en-US" smtClean="0"/>
              <a:t>9/30/21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B3B8-2A8D-4D12-9335-08E8E564FD7C}" type="datetime1">
              <a:rPr lang="en-US" smtClean="0"/>
              <a:t>9/30/21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0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E8CE-0C59-497D-8DA7-CBDE9CAB8765}" type="datetime1">
              <a:rPr lang="en-US" smtClean="0"/>
              <a:t>9/30/21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9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E2BA-A647-4BD4-8E5B-D49604EF361A}" type="datetime1">
              <a:rPr lang="en-US" smtClean="0"/>
              <a:t>9/30/21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8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6C2-9FA9-4F63-B936-718B6B0B56F4}" type="datetime1">
              <a:rPr lang="en-US" smtClean="0"/>
              <a:t>9/30/21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6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D8E8-4D6D-4487-9159-61CF18683836}" type="datetime1">
              <a:rPr lang="en-US" smtClean="0"/>
              <a:t>9/30/21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7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A7259-8D2D-4EF2-96B4-2927B5ABCD0E}" type="datetime1">
              <a:rPr lang="en-US" smtClean="0"/>
              <a:t>9/30/21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3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libri Light"/>
          <a:ea typeface="+mj-ea"/>
          <a:cs typeface="Calibri Light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 Light"/>
          <a:ea typeface="+mn-ea"/>
          <a:cs typeface="Calibri Light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 Light"/>
          <a:ea typeface="+mn-ea"/>
          <a:cs typeface="Calibri Light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/>
          <a:ea typeface="+mn-ea"/>
          <a:cs typeface="Calibri Light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2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Syntax-Directed Translation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56BF5AF-AD23-204B-B930-66D620B6374E}"/>
                  </a:ext>
                </a:extLst>
              </p14:cNvPr>
              <p14:cNvContentPartPr/>
              <p14:nvPr/>
            </p14:nvContentPartPr>
            <p14:xfrm>
              <a:off x="941400" y="402840"/>
              <a:ext cx="7084800" cy="8679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56BF5AF-AD23-204B-B930-66D620B637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5200" y="386640"/>
                <a:ext cx="7122600" cy="90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8966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SDT for 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the previous examples, the SDT process assigned different types to the translation:</a:t>
            </a:r>
          </a:p>
          <a:p>
            <a:pPr lvl="1"/>
            <a:r>
              <a:rPr lang="en-US" dirty="0"/>
              <a:t>Example 1: tokenized stream to an </a:t>
            </a:r>
            <a:r>
              <a:rPr lang="en-US" b="1" dirty="0"/>
              <a:t>integer value</a:t>
            </a:r>
          </a:p>
          <a:p>
            <a:pPr lvl="1"/>
            <a:r>
              <a:rPr lang="en-US" dirty="0"/>
              <a:t>Example 2: tokenized stream to a (Java) </a:t>
            </a:r>
            <a:r>
              <a:rPr lang="en-US" b="1" dirty="0"/>
              <a:t>String</a:t>
            </a:r>
          </a:p>
          <a:p>
            <a:pPr marL="0" indent="0">
              <a:buNone/>
            </a:pPr>
            <a:r>
              <a:rPr lang="en-US" dirty="0"/>
              <a:t>For parsing, we’ll go from tokens to an Abstract-Syntax Tree (AST)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10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5C60305-4489-3F42-A114-CF757796BA1D}"/>
                  </a:ext>
                </a:extLst>
              </p14:cNvPr>
              <p14:cNvContentPartPr/>
              <p14:nvPr/>
            </p14:nvContentPartPr>
            <p14:xfrm>
              <a:off x="756360" y="4122000"/>
              <a:ext cx="7464240" cy="6476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5C60305-4489-3F42-A114-CF757796BA1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4760" y="4100400"/>
                <a:ext cx="7507440" cy="69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655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Abstract Syntax Trees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066800"/>
            <a:ext cx="3886200" cy="4525963"/>
          </a:xfrm>
        </p:spPr>
        <p:txBody>
          <a:bodyPr>
            <a:normAutofit/>
          </a:bodyPr>
          <a:lstStyle/>
          <a:p>
            <a:pPr marL="230188" indent="-230188"/>
            <a:r>
              <a:rPr lang="en-US" sz="2400" dirty="0"/>
              <a:t>A condensed form of the parse tree</a:t>
            </a:r>
          </a:p>
          <a:p>
            <a:pPr marL="230188" indent="-230188"/>
            <a:r>
              <a:rPr lang="en-US" sz="2400" dirty="0"/>
              <a:t>Operators at internal nodes (not leaves)</a:t>
            </a:r>
          </a:p>
          <a:p>
            <a:pPr marL="230188" indent="-230188"/>
            <a:r>
              <a:rPr lang="en-US" sz="2400" dirty="0"/>
              <a:t>Chains of productions are collapsed</a:t>
            </a:r>
          </a:p>
          <a:p>
            <a:pPr marL="230188" indent="-230188"/>
            <a:r>
              <a:rPr lang="en-US" sz="2400" dirty="0"/>
              <a:t>Syntactic details omitted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89990" y="6345198"/>
            <a:ext cx="21336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11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953000" y="1066800"/>
            <a:ext cx="3770590" cy="5463064"/>
            <a:chOff x="4953000" y="1066800"/>
            <a:chExt cx="3770590" cy="5463064"/>
          </a:xfrm>
        </p:grpSpPr>
        <p:sp>
          <p:nvSpPr>
            <p:cNvPr id="30" name="Rectangle 29"/>
            <p:cNvSpPr/>
            <p:nvPr/>
          </p:nvSpPr>
          <p:spPr>
            <a:xfrm>
              <a:off x="6024518" y="4495800"/>
              <a:ext cx="300082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b="1" dirty="0"/>
                <a:t>+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77000" y="5703332"/>
              <a:ext cx="9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/>
                <a:t>intlit</a:t>
              </a:r>
              <a:r>
                <a:rPr lang="en-US" b="1" dirty="0"/>
                <a:t> (2)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59720" y="1066800"/>
              <a:ext cx="59824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i="1" dirty="0"/>
                <a:t>Expr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34200" y="1752600"/>
              <a:ext cx="64928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i="1" dirty="0"/>
                <a:t>Term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41851" y="2450068"/>
              <a:ext cx="64928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i="1" dirty="0"/>
                <a:t>Term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20292" y="2450068"/>
              <a:ext cx="300082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*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853024" y="2438400"/>
              <a:ext cx="773417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i="1" dirty="0"/>
                <a:t>Factor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774804" y="3011269"/>
              <a:ext cx="948786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b="1" dirty="0" err="1"/>
                <a:t>intlit</a:t>
              </a:r>
              <a:r>
                <a:rPr lang="en-US" b="1" dirty="0"/>
                <a:t> (8)</a:t>
              </a:r>
            </a:p>
          </p:txBody>
        </p:sp>
        <p:cxnSp>
          <p:nvCxnSpPr>
            <p:cNvPr id="15" name="Straight Connector 14"/>
            <p:cNvCxnSpPr>
              <a:stCxn id="5" idx="2"/>
              <a:endCxn id="6" idx="0"/>
            </p:cNvCxnSpPr>
            <p:nvPr/>
          </p:nvCxnSpPr>
          <p:spPr>
            <a:xfrm flipH="1">
              <a:off x="7258840" y="1436132"/>
              <a:ext cx="1" cy="31646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7" name="Straight Connector 16"/>
            <p:cNvCxnSpPr>
              <a:stCxn id="6" idx="2"/>
              <a:endCxn id="7" idx="0"/>
            </p:cNvCxnSpPr>
            <p:nvPr/>
          </p:nvCxnSpPr>
          <p:spPr>
            <a:xfrm flipH="1">
              <a:off x="6166491" y="2121932"/>
              <a:ext cx="1092349" cy="328136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9" name="Straight Connector 18"/>
            <p:cNvCxnSpPr>
              <a:stCxn id="6" idx="2"/>
              <a:endCxn id="9" idx="0"/>
            </p:cNvCxnSpPr>
            <p:nvPr/>
          </p:nvCxnSpPr>
          <p:spPr>
            <a:xfrm>
              <a:off x="7258840" y="2121932"/>
              <a:ext cx="980893" cy="31646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1" name="Straight Connector 20"/>
            <p:cNvCxnSpPr>
              <a:stCxn id="6" idx="2"/>
              <a:endCxn id="8" idx="0"/>
            </p:cNvCxnSpPr>
            <p:nvPr/>
          </p:nvCxnSpPr>
          <p:spPr>
            <a:xfrm>
              <a:off x="7258840" y="2121932"/>
              <a:ext cx="11493" cy="328136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779783" y="3048000"/>
              <a:ext cx="773417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i="1" dirty="0"/>
                <a:t>Factor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69775" y="3722132"/>
              <a:ext cx="593432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i="1" dirty="0"/>
                <a:t>Expr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99124" y="5037924"/>
              <a:ext cx="64928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i="1" dirty="0"/>
                <a:t>Term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37056" y="5647524"/>
              <a:ext cx="773417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i="1" dirty="0"/>
                <a:t>Factor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53000" y="6160532"/>
              <a:ext cx="948786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err="1"/>
                <a:t>intlit</a:t>
              </a:r>
              <a:r>
                <a:rPr lang="en-US" b="1" dirty="0"/>
                <a:t> (5)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26102" y="3722132"/>
              <a:ext cx="2568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/>
                <a:t>(</a:t>
              </a:r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27048" y="4484132"/>
              <a:ext cx="593432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i="1" dirty="0"/>
                <a:t>Expr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601198" y="3722132"/>
              <a:ext cx="2568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)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22234" y="4516192"/>
              <a:ext cx="64928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i="1" dirty="0"/>
                <a:t>Term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553200" y="5125792"/>
              <a:ext cx="773417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i="1" dirty="0"/>
                <a:t>Factor</a:t>
              </a:r>
            </a:p>
          </p:txBody>
        </p:sp>
        <p:cxnSp>
          <p:nvCxnSpPr>
            <p:cNvPr id="37" name="Straight Connector 36"/>
            <p:cNvCxnSpPr>
              <a:stCxn id="7" idx="2"/>
              <a:endCxn id="22" idx="0"/>
            </p:cNvCxnSpPr>
            <p:nvPr/>
          </p:nvCxnSpPr>
          <p:spPr>
            <a:xfrm>
              <a:off x="6166491" y="2819400"/>
              <a:ext cx="1" cy="22860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9" name="Straight Connector 38"/>
            <p:cNvCxnSpPr>
              <a:stCxn id="22" idx="2"/>
              <a:endCxn id="27" idx="0"/>
            </p:cNvCxnSpPr>
            <p:nvPr/>
          </p:nvCxnSpPr>
          <p:spPr>
            <a:xfrm flipH="1">
              <a:off x="5554503" y="3417332"/>
              <a:ext cx="611989" cy="30480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1" name="Straight Connector 40"/>
            <p:cNvCxnSpPr>
              <a:stCxn id="22" idx="2"/>
              <a:endCxn id="29" idx="0"/>
            </p:cNvCxnSpPr>
            <p:nvPr/>
          </p:nvCxnSpPr>
          <p:spPr>
            <a:xfrm>
              <a:off x="6166492" y="3417332"/>
              <a:ext cx="563107" cy="30480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3" name="Straight Connector 42"/>
            <p:cNvCxnSpPr>
              <a:stCxn id="22" idx="2"/>
              <a:endCxn id="23" idx="0"/>
            </p:cNvCxnSpPr>
            <p:nvPr/>
          </p:nvCxnSpPr>
          <p:spPr>
            <a:xfrm flipH="1">
              <a:off x="6166491" y="3417332"/>
              <a:ext cx="1" cy="30480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5" name="Straight Connector 44"/>
            <p:cNvCxnSpPr>
              <a:stCxn id="23" idx="2"/>
              <a:endCxn id="28" idx="0"/>
            </p:cNvCxnSpPr>
            <p:nvPr/>
          </p:nvCxnSpPr>
          <p:spPr>
            <a:xfrm flipH="1">
              <a:off x="5423764" y="4091464"/>
              <a:ext cx="742727" cy="39266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8" name="Straight Connector 47"/>
            <p:cNvCxnSpPr>
              <a:stCxn id="23" idx="2"/>
              <a:endCxn id="33" idx="0"/>
            </p:cNvCxnSpPr>
            <p:nvPr/>
          </p:nvCxnSpPr>
          <p:spPr>
            <a:xfrm>
              <a:off x="6166491" y="4091464"/>
              <a:ext cx="780383" cy="42472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0" name="Straight Connector 49"/>
            <p:cNvCxnSpPr>
              <a:stCxn id="23" idx="2"/>
              <a:endCxn id="30" idx="0"/>
            </p:cNvCxnSpPr>
            <p:nvPr/>
          </p:nvCxnSpPr>
          <p:spPr>
            <a:xfrm>
              <a:off x="6166491" y="4091464"/>
              <a:ext cx="8068" cy="404336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423764" y="4853464"/>
              <a:ext cx="0" cy="184460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423764" y="5407256"/>
              <a:ext cx="1" cy="24026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6" name="Straight Connector 55"/>
            <p:cNvCxnSpPr>
              <a:stCxn id="25" idx="2"/>
              <a:endCxn id="26" idx="0"/>
            </p:cNvCxnSpPr>
            <p:nvPr/>
          </p:nvCxnSpPr>
          <p:spPr>
            <a:xfrm>
              <a:off x="5423765" y="6016856"/>
              <a:ext cx="3628" cy="1436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33" idx="2"/>
              <a:endCxn id="34" idx="0"/>
            </p:cNvCxnSpPr>
            <p:nvPr/>
          </p:nvCxnSpPr>
          <p:spPr>
            <a:xfrm flipH="1">
              <a:off x="6939909" y="4885524"/>
              <a:ext cx="6965" cy="24026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2" name="Straight Connector 61"/>
            <p:cNvCxnSpPr>
              <a:stCxn id="34" idx="2"/>
              <a:endCxn id="35" idx="0"/>
            </p:cNvCxnSpPr>
            <p:nvPr/>
          </p:nvCxnSpPr>
          <p:spPr>
            <a:xfrm>
              <a:off x="6939909" y="5495124"/>
              <a:ext cx="11484" cy="20820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5" name="Straight Connector 64"/>
            <p:cNvCxnSpPr>
              <a:stCxn id="9" idx="2"/>
              <a:endCxn id="10" idx="0"/>
            </p:cNvCxnSpPr>
            <p:nvPr/>
          </p:nvCxnSpPr>
          <p:spPr>
            <a:xfrm>
              <a:off x="8239733" y="2807732"/>
              <a:ext cx="9464" cy="203537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68" name="TextBox 67"/>
          <p:cNvSpPr txBox="1"/>
          <p:nvPr/>
        </p:nvSpPr>
        <p:spPr>
          <a:xfrm>
            <a:off x="4419600" y="5562600"/>
            <a:ext cx="487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(5)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334000" y="3962400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add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361479" y="5029200"/>
            <a:ext cx="487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(2)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313517" y="1447800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mult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656879" y="2286000"/>
            <a:ext cx="487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(8)</a:t>
            </a:r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4731880" y="5222590"/>
            <a:ext cx="68720" cy="37663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4800600" y="4598454"/>
            <a:ext cx="137440" cy="62413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4938040" y="4331732"/>
            <a:ext cx="189008" cy="28416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69" idx="1"/>
          </p:cNvCxnSpPr>
          <p:nvPr/>
        </p:nvCxnSpPr>
        <p:spPr>
          <a:xfrm flipV="1">
            <a:off x="5127048" y="4147066"/>
            <a:ext cx="206952" cy="18466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7557961" y="4700858"/>
            <a:ext cx="25519" cy="36206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 flipV="1">
            <a:off x="7271514" y="4331732"/>
            <a:ext cx="286448" cy="36912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endCxn id="69" idx="3"/>
          </p:cNvCxnSpPr>
          <p:nvPr/>
        </p:nvCxnSpPr>
        <p:spPr>
          <a:xfrm flipH="1" flipV="1">
            <a:off x="5872930" y="4147066"/>
            <a:ext cx="1398584" cy="18466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69" idx="0"/>
          </p:cNvCxnSpPr>
          <p:nvPr/>
        </p:nvCxnSpPr>
        <p:spPr>
          <a:xfrm flipV="1">
            <a:off x="5603465" y="3232666"/>
            <a:ext cx="0" cy="72973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5603465" y="2743200"/>
            <a:ext cx="0" cy="53116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5603465" y="2280166"/>
            <a:ext cx="144939" cy="46303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71" idx="1"/>
          </p:cNvCxnSpPr>
          <p:nvPr/>
        </p:nvCxnSpPr>
        <p:spPr>
          <a:xfrm flipV="1">
            <a:off x="5748404" y="1632466"/>
            <a:ext cx="565113" cy="65353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 flipV="1">
            <a:off x="8458200" y="1937266"/>
            <a:ext cx="381000" cy="39052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 flipV="1">
            <a:off x="6959720" y="1594366"/>
            <a:ext cx="1498481" cy="3429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6614333" y="1066800"/>
            <a:ext cx="7901" cy="3810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955870" y="4627564"/>
            <a:ext cx="1939730" cy="1809967"/>
            <a:chOff x="955870" y="4627564"/>
            <a:chExt cx="1939730" cy="1809967"/>
          </a:xfrm>
        </p:grpSpPr>
        <p:sp>
          <p:nvSpPr>
            <p:cNvPr id="67" name="TextBox 66"/>
            <p:cNvSpPr txBox="1"/>
            <p:nvPr/>
          </p:nvSpPr>
          <p:spPr>
            <a:xfrm>
              <a:off x="955870" y="5754469"/>
              <a:ext cx="4871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>
                  <a:solidFill>
                    <a:schemeClr val="accent1"/>
                  </a:solidFill>
                </a:rPr>
                <a:t>int</a:t>
              </a:r>
              <a:r>
                <a:rPr lang="en-US" dirty="0">
                  <a:solidFill>
                    <a:schemeClr val="accent1"/>
                  </a:solidFill>
                </a:rPr>
                <a:t> </a:t>
              </a:r>
            </a:p>
            <a:p>
              <a:pPr algn="ctr"/>
              <a:r>
                <a:rPr lang="en-US" dirty="0">
                  <a:solidFill>
                    <a:schemeClr val="accent1"/>
                  </a:solidFill>
                </a:rPr>
                <a:t>(5)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331340" y="5125792"/>
              <a:ext cx="5389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accent1"/>
                  </a:solidFill>
                </a:rPr>
                <a:t>add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768958" y="5791200"/>
              <a:ext cx="4871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>
                  <a:solidFill>
                    <a:schemeClr val="accent1"/>
                  </a:solidFill>
                </a:rPr>
                <a:t>int</a:t>
              </a:r>
              <a:r>
                <a:rPr lang="en-US" dirty="0">
                  <a:solidFill>
                    <a:schemeClr val="accent1"/>
                  </a:solidFill>
                </a:rPr>
                <a:t> </a:t>
              </a:r>
            </a:p>
            <a:p>
              <a:pPr algn="ctr"/>
              <a:r>
                <a:rPr lang="en-US" dirty="0">
                  <a:solidFill>
                    <a:schemeClr val="accent1"/>
                  </a:solidFill>
                </a:rPr>
                <a:t>(2)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749927" y="4627564"/>
              <a:ext cx="62068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chemeClr val="accent1"/>
                  </a:solidFill>
                </a:rPr>
                <a:t>mult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408479" y="5144869"/>
              <a:ext cx="4871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>
                  <a:solidFill>
                    <a:schemeClr val="accent1"/>
                  </a:solidFill>
                </a:rPr>
                <a:t>int</a:t>
              </a:r>
              <a:r>
                <a:rPr lang="en-US" dirty="0">
                  <a:solidFill>
                    <a:schemeClr val="accent1"/>
                  </a:solidFill>
                </a:rPr>
                <a:t> </a:t>
              </a:r>
            </a:p>
            <a:p>
              <a:pPr algn="ctr"/>
              <a:r>
                <a:rPr lang="en-US" dirty="0">
                  <a:solidFill>
                    <a:schemeClr val="accent1"/>
                  </a:solidFill>
                </a:rPr>
                <a:t>(8)</a:t>
              </a:r>
            </a:p>
          </p:txBody>
        </p:sp>
        <p:cxnSp>
          <p:nvCxnSpPr>
            <p:cNvPr id="77" name="Straight Connector 76"/>
            <p:cNvCxnSpPr>
              <a:stCxn id="73" idx="0"/>
              <a:endCxn id="75" idx="2"/>
            </p:cNvCxnSpPr>
            <p:nvPr/>
          </p:nvCxnSpPr>
          <p:spPr>
            <a:xfrm flipV="1">
              <a:off x="1600805" y="4996896"/>
              <a:ext cx="459464" cy="128896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6" idx="0"/>
              <a:endCxn id="75" idx="2"/>
            </p:cNvCxnSpPr>
            <p:nvPr/>
          </p:nvCxnSpPr>
          <p:spPr>
            <a:xfrm flipH="1" flipV="1">
              <a:off x="2060269" y="4996896"/>
              <a:ext cx="591771" cy="147973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67" idx="0"/>
              <a:endCxn id="73" idx="2"/>
            </p:cNvCxnSpPr>
            <p:nvPr/>
          </p:nvCxnSpPr>
          <p:spPr>
            <a:xfrm flipV="1">
              <a:off x="1199431" y="5495124"/>
              <a:ext cx="401374" cy="25934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74" idx="0"/>
              <a:endCxn id="73" idx="2"/>
            </p:cNvCxnSpPr>
            <p:nvPr/>
          </p:nvCxnSpPr>
          <p:spPr>
            <a:xfrm flipH="1" flipV="1">
              <a:off x="1600805" y="5495124"/>
              <a:ext cx="411714" cy="296076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7848600" y="685800"/>
            <a:ext cx="1149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Parse Tree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156238" y="4038600"/>
            <a:ext cx="1815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 (5+2)*8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EBEDD0F-01FB-BF4C-8552-5C6BAA07D27A}"/>
                  </a:ext>
                </a:extLst>
              </p14:cNvPr>
              <p14:cNvContentPartPr/>
              <p14:nvPr/>
            </p14:nvContentPartPr>
            <p14:xfrm>
              <a:off x="1238040" y="2428200"/>
              <a:ext cx="7454160" cy="4088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EBEDD0F-01FB-BF4C-8552-5C6BAA07D2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6440" y="2412000"/>
                <a:ext cx="7497360" cy="412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51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  <p:bldP spid="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Exercise #2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066800"/>
            <a:ext cx="71628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Show the AST for:</a:t>
            </a:r>
          </a:p>
          <a:p>
            <a:pPr marL="457200" lvl="1" indent="0">
              <a:buNone/>
            </a:pPr>
            <a:r>
              <a:rPr lang="en-US" sz="2000" dirty="0"/>
              <a:t>(1 + 2) * (3 + 4) * 5 + 6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89990" y="6345198"/>
            <a:ext cx="21336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67400" y="990600"/>
            <a:ext cx="3124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Expr    -&gt; 	Expr + Term	</a:t>
            </a:r>
          </a:p>
          <a:p>
            <a:r>
              <a:rPr lang="en-US" dirty="0"/>
              <a:t>             |	Term 		</a:t>
            </a:r>
          </a:p>
          <a:p>
            <a:r>
              <a:rPr lang="en-US" dirty="0"/>
              <a:t>Term   -&gt; 	Term * Factor	</a:t>
            </a:r>
          </a:p>
          <a:p>
            <a:r>
              <a:rPr lang="en-US" dirty="0"/>
              <a:t>             |	Factor		</a:t>
            </a:r>
          </a:p>
          <a:p>
            <a:r>
              <a:rPr lang="en-US" dirty="0"/>
              <a:t>Factor -&gt;  </a:t>
            </a:r>
            <a:r>
              <a:rPr lang="en-US" dirty="0" err="1"/>
              <a:t>intlit</a:t>
            </a:r>
            <a:r>
              <a:rPr lang="en-US" dirty="0"/>
              <a:t>		</a:t>
            </a:r>
          </a:p>
          <a:p>
            <a:r>
              <a:rPr lang="en-US" dirty="0"/>
              <a:t>             |    ( Expr 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497361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Expr -&gt; Expr + Term        </a:t>
            </a:r>
            <a:r>
              <a:rPr lang="en-US" i="1" dirty="0"/>
              <a:t>Expr1</a:t>
            </a:r>
            <a:r>
              <a:rPr lang="en-US" dirty="0"/>
              <a:t>.trans = </a:t>
            </a:r>
            <a:r>
              <a:rPr lang="en-US" dirty="0" err="1"/>
              <a:t>MkPlusNode</a:t>
            </a:r>
            <a:r>
              <a:rPr lang="en-US" dirty="0"/>
              <a:t>(</a:t>
            </a:r>
            <a:r>
              <a:rPr lang="en-US" i="1" dirty="0"/>
              <a:t>Expr2</a:t>
            </a:r>
            <a:r>
              <a:rPr lang="en-US" dirty="0"/>
              <a:t>.trans, </a:t>
            </a:r>
            <a:r>
              <a:rPr lang="en-US" i="1" dirty="0" err="1"/>
              <a:t>Term</a:t>
            </a:r>
            <a:r>
              <a:rPr lang="en-US" dirty="0" err="1"/>
              <a:t>.trans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8BCB2DF-172E-F443-9E7A-F8B149823672}"/>
                  </a:ext>
                </a:extLst>
              </p14:cNvPr>
              <p14:cNvContentPartPr/>
              <p14:nvPr/>
            </p14:nvContentPartPr>
            <p14:xfrm>
              <a:off x="568440" y="813960"/>
              <a:ext cx="7548120" cy="56088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8BCB2DF-172E-F443-9E7A-F8B1498236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6840" y="792360"/>
                <a:ext cx="7591320" cy="565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08641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AST for Parsing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1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001000" cy="5181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In previous slides we did the translation in two steps</a:t>
                </a:r>
              </a:p>
              <a:p>
                <a:pPr lvl="1"/>
                <a:r>
                  <a:rPr lang="en-US" sz="2000" dirty="0"/>
                  <a:t>Structure the stream of tokens into a parse tree</a:t>
                </a:r>
              </a:p>
              <a:p>
                <a:pPr lvl="1"/>
                <a:r>
                  <a:rPr lang="en-US" sz="2000" dirty="0"/>
                  <a:t>Use the parse tree to build an abstract-syntax tree; then throw away the parse tree</a:t>
                </a:r>
              </a:p>
              <a:p>
                <a:pPr marL="0" indent="0">
                  <a:buNone/>
                </a:pPr>
                <a:r>
                  <a:rPr lang="en-US" sz="2400" dirty="0"/>
                  <a:t>In practice, we will combine these into one step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Question:</a:t>
                </a:r>
                <a:r>
                  <a:rPr lang="en-US" sz="2400" dirty="0"/>
                  <a:t> Why do we even need an AST? </a:t>
                </a:r>
              </a:p>
              <a:p>
                <a:pPr lvl="1"/>
                <a:r>
                  <a:rPr lang="en-US" sz="2000" dirty="0"/>
                  <a:t>More of a “logical” view of the program: the essential structure</a:t>
                </a:r>
              </a:p>
              <a:p>
                <a:pPr lvl="1"/>
                <a:r>
                  <a:rPr lang="en-US" sz="2000" dirty="0"/>
                  <a:t>Generally easier to work with an AST (in the later phases of name analysis and type checking)</a:t>
                </a:r>
              </a:p>
              <a:p>
                <a:pPr lvl="2"/>
                <a:r>
                  <a:rPr lang="en-US" sz="1600" dirty="0"/>
                  <a:t>no cascades of </a:t>
                </a:r>
                <a:r>
                  <a:rPr lang="en-US" sz="1600" dirty="0" err="1"/>
                  <a:t>exp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1600" dirty="0"/>
                  <a:t> term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1600" dirty="0"/>
                  <a:t> factor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1600" dirty="0"/>
                  <a:t> </a:t>
                </a:r>
                <a:r>
                  <a:rPr lang="en-US" sz="1600" dirty="0" err="1"/>
                  <a:t>intlit</a:t>
                </a:r>
                <a:r>
                  <a:rPr lang="en-US" sz="1600" dirty="0"/>
                  <a:t>, which was introduced to capture precedence and associativity</a:t>
                </a:r>
              </a:p>
            </p:txBody>
          </p:sp>
        </mc:Choice>
        <mc:Fallback xmlns="">
          <p:sp>
            <p:nvSpPr>
              <p:cNvPr id="13" name="Content Placeholder 1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001000" cy="5181600"/>
              </a:xfrm>
              <a:blipFill>
                <a:blip r:embed="rId2"/>
                <a:stretch>
                  <a:fillRect l="-1142" t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89990" y="6345198"/>
            <a:ext cx="21336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6A03387-342E-7440-8B14-F79C44CBE104}"/>
                  </a:ext>
                </a:extLst>
              </p14:cNvPr>
              <p14:cNvContentPartPr/>
              <p14:nvPr/>
            </p14:nvContentPartPr>
            <p14:xfrm>
              <a:off x="1887120" y="3749760"/>
              <a:ext cx="3433680" cy="4485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6A03387-342E-7440-8B14-F79C44CBE1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70920" y="3733560"/>
                <a:ext cx="3466080" cy="48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1301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AST 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do we actually represent an AST in code?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79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ASTs in Code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199" y="1066800"/>
            <a:ext cx="8314623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Note that we’ve assumed a field-like structure in our SDT actions:</a:t>
            </a:r>
          </a:p>
          <a:p>
            <a:pPr marL="0" lvl="1" indent="0">
              <a:buNone/>
            </a:pPr>
            <a:r>
              <a:rPr lang="en-US" sz="2000" dirty="0"/>
              <a:t>    Expr -&gt; Expr + Term        </a:t>
            </a:r>
            <a:r>
              <a:rPr lang="en-US" sz="2000" i="1" dirty="0"/>
              <a:t>Expr1</a:t>
            </a:r>
            <a:r>
              <a:rPr lang="en-US" sz="2000" dirty="0"/>
              <a:t>.trans = </a:t>
            </a:r>
            <a:r>
              <a:rPr lang="en-US" sz="2000" dirty="0" err="1"/>
              <a:t>MkPlusNode</a:t>
            </a:r>
            <a:r>
              <a:rPr lang="en-US" sz="2000" dirty="0"/>
              <a:t>(</a:t>
            </a:r>
            <a:r>
              <a:rPr lang="en-US" sz="2000" i="1" dirty="0"/>
              <a:t>Expr2</a:t>
            </a:r>
            <a:r>
              <a:rPr lang="en-US" sz="2000" dirty="0"/>
              <a:t>.trans, </a:t>
            </a:r>
            <a:r>
              <a:rPr lang="en-US" sz="2000" i="1" dirty="0" err="1"/>
              <a:t>Term</a:t>
            </a:r>
            <a:r>
              <a:rPr lang="en-US" sz="2000" dirty="0" err="1"/>
              <a:t>.trans</a:t>
            </a:r>
            <a:r>
              <a:rPr lang="en-US" sz="2000" dirty="0"/>
              <a:t>)</a:t>
            </a:r>
          </a:p>
          <a:p>
            <a:pPr marL="0" lvl="1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400" dirty="0"/>
              <a:t>In our parser, we’ll define a class for each kind of ADT node, and create a new node object in some rules</a:t>
            </a:r>
          </a:p>
          <a:p>
            <a:pPr lvl="1"/>
            <a:r>
              <a:rPr lang="en-US" sz="2000" dirty="0"/>
              <a:t>In the above rule we would represent the </a:t>
            </a:r>
            <a:r>
              <a:rPr lang="en-US" sz="2000" i="1" dirty="0"/>
              <a:t>Expr1</a:t>
            </a:r>
            <a:r>
              <a:rPr lang="en-US" sz="2000" dirty="0"/>
              <a:t>.trans value via the class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r>
              <a:rPr lang="en-US" sz="2000" dirty="0"/>
              <a:t>For ASTs: when we execute an SDT rule</a:t>
            </a:r>
          </a:p>
          <a:p>
            <a:pPr lvl="2"/>
            <a:r>
              <a:rPr lang="en-US" sz="1800" dirty="0"/>
              <a:t>we construct a new node object, which becomes the value of </a:t>
            </a:r>
            <a:r>
              <a:rPr lang="en-US" sz="1800" dirty="0" err="1"/>
              <a:t>LHS.trans</a:t>
            </a:r>
            <a:endParaRPr lang="en-US" sz="1800" dirty="0"/>
          </a:p>
          <a:p>
            <a:pPr lvl="2"/>
            <a:r>
              <a:rPr lang="en-US" sz="1800" dirty="0"/>
              <a:t>populate the node’s fields with the translations of the RHS </a:t>
            </a:r>
            <a:r>
              <a:rPr lang="en-US" sz="1800" dirty="0" err="1"/>
              <a:t>nonterminals</a:t>
            </a:r>
            <a:endParaRPr lang="en-US" sz="18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89990" y="6345198"/>
            <a:ext cx="21336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76400" y="3895726"/>
            <a:ext cx="55611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PlusNode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extends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left;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right;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C25DA0D-E833-A448-BADB-4A3B9C1B0361}"/>
                  </a:ext>
                </a:extLst>
              </p14:cNvPr>
              <p14:cNvContentPartPr/>
              <p14:nvPr/>
            </p14:nvContentPartPr>
            <p14:xfrm>
              <a:off x="3178800" y="1800720"/>
              <a:ext cx="2754000" cy="3009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C25DA0D-E833-A448-BADB-4A3B9C1B036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7200" y="1784520"/>
                <a:ext cx="2791800" cy="304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1492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How to implement ASTs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24891" y="1121946"/>
            <a:ext cx="800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Consider the AST for a simple language of Expressions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89990" y="6345198"/>
            <a:ext cx="21336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828800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Input</a:t>
            </a:r>
          </a:p>
          <a:p>
            <a:r>
              <a:rPr lang="en-US" dirty="0"/>
              <a:t>1 + 2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997" y="1828800"/>
            <a:ext cx="1541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Tokenization</a:t>
            </a:r>
          </a:p>
          <a:p>
            <a:r>
              <a:rPr lang="en-US" dirty="0" err="1"/>
              <a:t>intlit</a:t>
            </a:r>
            <a:r>
              <a:rPr lang="en-US" dirty="0"/>
              <a:t> plus </a:t>
            </a:r>
            <a:r>
              <a:rPr lang="en-US" dirty="0" err="1"/>
              <a:t>intlit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863334"/>
            <a:ext cx="1149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Parse Tree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9097" y="3472934"/>
            <a:ext cx="59824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Expr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416" y="5636567"/>
            <a:ext cx="63459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dirty="0" err="1"/>
              <a:t>intlit</a:t>
            </a:r>
            <a:endParaRPr lang="en-US" b="1" dirty="0"/>
          </a:p>
          <a:p>
            <a:pPr algn="ctr"/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3000" y="4082534"/>
            <a:ext cx="57900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plus</a:t>
            </a:r>
          </a:p>
        </p:txBody>
      </p:sp>
      <p:cxnSp>
        <p:nvCxnSpPr>
          <p:cNvPr id="10" name="Straight Connector 9"/>
          <p:cNvCxnSpPr>
            <a:stCxn id="6" idx="2"/>
            <a:endCxn id="30" idx="0"/>
          </p:cNvCxnSpPr>
          <p:nvPr/>
        </p:nvCxnSpPr>
        <p:spPr>
          <a:xfrm flipH="1">
            <a:off x="772297" y="3842266"/>
            <a:ext cx="675921" cy="2402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2"/>
            <a:endCxn id="31" idx="0"/>
          </p:cNvCxnSpPr>
          <p:nvPr/>
        </p:nvCxnSpPr>
        <p:spPr>
          <a:xfrm>
            <a:off x="1448218" y="3842266"/>
            <a:ext cx="863719" cy="2402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2"/>
            <a:endCxn id="15" idx="0"/>
          </p:cNvCxnSpPr>
          <p:nvPr/>
        </p:nvCxnSpPr>
        <p:spPr>
          <a:xfrm flipH="1">
            <a:off x="1432503" y="3842266"/>
            <a:ext cx="15715" cy="2402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324022" y="189561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59533" y="234608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78533" y="29189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67447" y="29189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</a:t>
            </a:r>
          </a:p>
        </p:txBody>
      </p:sp>
      <p:cxnSp>
        <p:nvCxnSpPr>
          <p:cNvPr id="25" name="Straight Connector 24"/>
          <p:cNvCxnSpPr>
            <a:stCxn id="21" idx="2"/>
            <a:endCxn id="22" idx="0"/>
          </p:cNvCxnSpPr>
          <p:nvPr/>
        </p:nvCxnSpPr>
        <p:spPr>
          <a:xfrm flipH="1">
            <a:off x="4229376" y="2715419"/>
            <a:ext cx="380198" cy="20353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1" idx="2"/>
            <a:endCxn id="23" idx="0"/>
          </p:cNvCxnSpPr>
          <p:nvPr/>
        </p:nvCxnSpPr>
        <p:spPr>
          <a:xfrm>
            <a:off x="4609574" y="2715419"/>
            <a:ext cx="308716" cy="20353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44331" y="1904136"/>
            <a:ext cx="267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Naïve</a:t>
            </a:r>
            <a:r>
              <a:rPr lang="en-US" u="sng" dirty="0"/>
              <a:t> AST Implementation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44331" y="2514600"/>
            <a:ext cx="3038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PlusNode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left;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right;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5581" y="4082534"/>
            <a:ext cx="5934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Expr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87297" y="4082534"/>
            <a:ext cx="6492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Term</a:t>
            </a:r>
          </a:p>
        </p:txBody>
      </p:sp>
      <p:cxnSp>
        <p:nvCxnSpPr>
          <p:cNvPr id="39" name="Straight Connector 38"/>
          <p:cNvCxnSpPr>
            <a:stCxn id="30" idx="2"/>
            <a:endCxn id="12" idx="0"/>
          </p:cNvCxnSpPr>
          <p:nvPr/>
        </p:nvCxnSpPr>
        <p:spPr>
          <a:xfrm flipH="1">
            <a:off x="751715" y="4451866"/>
            <a:ext cx="20582" cy="11847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02264" y="4566762"/>
            <a:ext cx="6492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Term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0195" y="5090041"/>
            <a:ext cx="77341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Factor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2320394" y="4451865"/>
            <a:ext cx="20582" cy="11847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03096" y="5149334"/>
            <a:ext cx="63459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dirty="0" err="1"/>
              <a:t>intlit</a:t>
            </a:r>
            <a:endParaRPr lang="en-US" b="1" dirty="0"/>
          </a:p>
          <a:p>
            <a:pPr algn="ctr"/>
            <a:r>
              <a:rPr lang="en-US" dirty="0"/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25228" y="4605813"/>
            <a:ext cx="77341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Factor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19799" y="4055507"/>
            <a:ext cx="2486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value;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053217D-89F4-7E48-814C-29B955F2CE22}"/>
                  </a:ext>
                </a:extLst>
              </p14:cNvPr>
              <p14:cNvContentPartPr/>
              <p14:nvPr/>
            </p14:nvContentPartPr>
            <p14:xfrm>
              <a:off x="436320" y="1693080"/>
              <a:ext cx="7831080" cy="45939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053217D-89F4-7E48-814C-29B955F2CE2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4720" y="1676880"/>
                <a:ext cx="7874280" cy="463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776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6" grpId="0" animBg="1"/>
      <p:bldP spid="12" grpId="0" animBg="1"/>
      <p:bldP spid="15" grpId="0" animBg="1"/>
      <p:bldP spid="20" grpId="0"/>
      <p:bldP spid="21" grpId="0"/>
      <p:bldP spid="22" grpId="0"/>
      <p:bldP spid="23" grpId="0"/>
      <p:bldP spid="28" grpId="0"/>
      <p:bldP spid="29" grpId="0"/>
      <p:bldP spid="30" grpId="0" animBg="1"/>
      <p:bldP spid="31" grpId="0" animBg="1"/>
      <p:bldP spid="36" grpId="0" animBg="1"/>
      <p:bldP spid="37" grpId="0" animBg="1"/>
      <p:bldP spid="14" grpId="0" animBg="1"/>
      <p:bldP spid="32" grpId="0" animBg="1"/>
      <p:bldP spid="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How to implement ASTs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24891" y="1121946"/>
            <a:ext cx="800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Consider AST node classes</a:t>
            </a:r>
          </a:p>
          <a:p>
            <a:pPr lvl="1"/>
            <a:r>
              <a:rPr lang="en-US" sz="2000" dirty="0"/>
              <a:t> We’d like the classes to have a common inheritance tree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89990" y="6345198"/>
            <a:ext cx="21336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17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62000" y="241274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15121" y="286779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4121" y="3440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23035" y="3440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</a:t>
            </a:r>
          </a:p>
        </p:txBody>
      </p:sp>
      <p:cxnSp>
        <p:nvCxnSpPr>
          <p:cNvPr id="25" name="Straight Connector 24"/>
          <p:cNvCxnSpPr>
            <a:stCxn id="21" idx="2"/>
            <a:endCxn id="22" idx="0"/>
          </p:cNvCxnSpPr>
          <p:nvPr/>
        </p:nvCxnSpPr>
        <p:spPr>
          <a:xfrm flipH="1">
            <a:off x="684964" y="3237131"/>
            <a:ext cx="380198" cy="20353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1" idx="2"/>
            <a:endCxn id="23" idx="0"/>
          </p:cNvCxnSpPr>
          <p:nvPr/>
        </p:nvCxnSpPr>
        <p:spPr>
          <a:xfrm>
            <a:off x="1065162" y="3237131"/>
            <a:ext cx="308716" cy="20353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438401" y="2286000"/>
            <a:ext cx="267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Naïve</a:t>
            </a:r>
            <a:r>
              <a:rPr lang="en-US" u="sng" dirty="0"/>
              <a:t> AST Implementation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58132" y="2895600"/>
            <a:ext cx="3038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PlusNode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left;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right;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133600" y="4436507"/>
            <a:ext cx="2486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IntNode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value;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867400" y="3052465"/>
            <a:ext cx="22098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PlusNode</a:t>
            </a:r>
            <a:endParaRPr lang="en-US" dirty="0"/>
          </a:p>
          <a:p>
            <a:r>
              <a:rPr lang="en-US" dirty="0" err="1"/>
              <a:t>IntNode</a:t>
            </a:r>
            <a:r>
              <a:rPr lang="en-US" dirty="0"/>
              <a:t> left: </a:t>
            </a:r>
          </a:p>
          <a:p>
            <a:r>
              <a:rPr lang="en-US" dirty="0" err="1"/>
              <a:t>IntNode</a:t>
            </a:r>
            <a:r>
              <a:rPr lang="en-US" dirty="0"/>
              <a:t> right: 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75726" y="2286000"/>
            <a:ext cx="1561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u="sng" dirty="0">
                <a:solidFill>
                  <a:srgbClr val="FF0000"/>
                </a:solidFill>
              </a:rPr>
              <a:t>Naïve</a:t>
            </a:r>
            <a:r>
              <a:rPr lang="en-US" u="sng" dirty="0"/>
              <a:t> Java AST</a:t>
            </a:r>
          </a:p>
        </p:txBody>
      </p:sp>
      <p:sp>
        <p:nvSpPr>
          <p:cNvPr id="3" name="Rectangle 2"/>
          <p:cNvSpPr/>
          <p:nvPr/>
        </p:nvSpPr>
        <p:spPr>
          <a:xfrm>
            <a:off x="7315200" y="3396734"/>
            <a:ext cx="381000" cy="18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391400" y="3701534"/>
            <a:ext cx="381000" cy="18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6419850" y="3505200"/>
            <a:ext cx="1095375" cy="1152525"/>
          </a:xfrm>
          <a:custGeom>
            <a:avLst/>
            <a:gdLst>
              <a:gd name="connsiteX0" fmla="*/ 1095375 w 1095375"/>
              <a:gd name="connsiteY0" fmla="*/ 0 h 1152525"/>
              <a:gd name="connsiteX1" fmla="*/ 904875 w 1095375"/>
              <a:gd name="connsiteY1" fmla="*/ 219075 h 1152525"/>
              <a:gd name="connsiteX2" fmla="*/ 800100 w 1095375"/>
              <a:gd name="connsiteY2" fmla="*/ 819150 h 1152525"/>
              <a:gd name="connsiteX3" fmla="*/ 228600 w 1095375"/>
              <a:gd name="connsiteY3" fmla="*/ 857250 h 1152525"/>
              <a:gd name="connsiteX4" fmla="*/ 0 w 1095375"/>
              <a:gd name="connsiteY4" fmla="*/ 1152525 h 11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1152525">
                <a:moveTo>
                  <a:pt x="1095375" y="0"/>
                </a:moveTo>
                <a:cubicBezTo>
                  <a:pt x="1024731" y="41275"/>
                  <a:pt x="954087" y="82550"/>
                  <a:pt x="904875" y="219075"/>
                </a:cubicBezTo>
                <a:cubicBezTo>
                  <a:pt x="855663" y="355600"/>
                  <a:pt x="912812" y="712788"/>
                  <a:pt x="800100" y="819150"/>
                </a:cubicBezTo>
                <a:cubicBezTo>
                  <a:pt x="687388" y="925512"/>
                  <a:pt x="361950" y="801688"/>
                  <a:pt x="228600" y="857250"/>
                </a:cubicBezTo>
                <a:cubicBezTo>
                  <a:pt x="95250" y="912813"/>
                  <a:pt x="47625" y="1032669"/>
                  <a:pt x="0" y="11525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572375" y="3819525"/>
            <a:ext cx="676275" cy="847725"/>
          </a:xfrm>
          <a:custGeom>
            <a:avLst/>
            <a:gdLst>
              <a:gd name="connsiteX0" fmla="*/ 0 w 676275"/>
              <a:gd name="connsiteY0" fmla="*/ 0 h 847725"/>
              <a:gd name="connsiteX1" fmla="*/ 114300 w 676275"/>
              <a:gd name="connsiteY1" fmla="*/ 342900 h 847725"/>
              <a:gd name="connsiteX2" fmla="*/ 495300 w 676275"/>
              <a:gd name="connsiteY2" fmla="*/ 542925 h 847725"/>
              <a:gd name="connsiteX3" fmla="*/ 676275 w 676275"/>
              <a:gd name="connsiteY3" fmla="*/ 847725 h 84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275" h="847725">
                <a:moveTo>
                  <a:pt x="0" y="0"/>
                </a:moveTo>
                <a:cubicBezTo>
                  <a:pt x="15875" y="126206"/>
                  <a:pt x="31750" y="252413"/>
                  <a:pt x="114300" y="342900"/>
                </a:cubicBezTo>
                <a:cubicBezTo>
                  <a:pt x="196850" y="433388"/>
                  <a:pt x="401638" y="458788"/>
                  <a:pt x="495300" y="542925"/>
                </a:cubicBezTo>
                <a:cubicBezTo>
                  <a:pt x="588962" y="627062"/>
                  <a:pt x="632618" y="737393"/>
                  <a:pt x="676275" y="8477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734050" y="4657725"/>
            <a:ext cx="135255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IntNode</a:t>
            </a:r>
            <a:endParaRPr lang="en-US" dirty="0"/>
          </a:p>
          <a:p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value: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627882" y="4657724"/>
            <a:ext cx="13716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IntNode</a:t>
            </a:r>
            <a:endParaRPr lang="en-US" dirty="0"/>
          </a:p>
          <a:p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value: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6314" y="5117068"/>
            <a:ext cx="30168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461314" y="5117068"/>
            <a:ext cx="30168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1E7AEA5-F44B-2941-8652-0D2E02DB0DAC}"/>
                  </a:ext>
                </a:extLst>
              </p14:cNvPr>
              <p14:cNvContentPartPr/>
              <p14:nvPr/>
            </p14:nvContentPartPr>
            <p14:xfrm>
              <a:off x="480960" y="3050640"/>
              <a:ext cx="8235720" cy="30304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1E7AEA5-F44B-2941-8652-0D2E02DB0DA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9360" y="3029040"/>
                <a:ext cx="8278920" cy="307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8174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How to implement ASTs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24891" y="1121946"/>
            <a:ext cx="800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Consider AST node classes</a:t>
            </a:r>
          </a:p>
          <a:p>
            <a:pPr lvl="1"/>
            <a:r>
              <a:rPr lang="en-US" sz="2000" dirty="0"/>
              <a:t> We’d like the classes to have a common inheritance tree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89990" y="6345198"/>
            <a:ext cx="21336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18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62000" y="241274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15121" y="286779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4121" y="3440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23035" y="3440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</a:t>
            </a:r>
          </a:p>
        </p:txBody>
      </p:sp>
      <p:cxnSp>
        <p:nvCxnSpPr>
          <p:cNvPr id="25" name="Straight Connector 24"/>
          <p:cNvCxnSpPr>
            <a:stCxn id="21" idx="2"/>
            <a:endCxn id="22" idx="0"/>
          </p:cNvCxnSpPr>
          <p:nvPr/>
        </p:nvCxnSpPr>
        <p:spPr>
          <a:xfrm flipH="1">
            <a:off x="684964" y="3237131"/>
            <a:ext cx="380198" cy="20353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1" idx="2"/>
            <a:endCxn id="23" idx="0"/>
          </p:cNvCxnSpPr>
          <p:nvPr/>
        </p:nvCxnSpPr>
        <p:spPr>
          <a:xfrm>
            <a:off x="1065162" y="3237131"/>
            <a:ext cx="308716" cy="20353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438401" y="2286000"/>
            <a:ext cx="267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Naïve AST Implementation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58132" y="2895600"/>
            <a:ext cx="3038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PlusNode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left;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right;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133600" y="4436507"/>
            <a:ext cx="2486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IntNode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value;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867400" y="3052465"/>
            <a:ext cx="22098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PlusNode</a:t>
            </a:r>
            <a:endParaRPr lang="en-US" dirty="0"/>
          </a:p>
          <a:p>
            <a:r>
              <a:rPr lang="en-US" dirty="0" err="1">
                <a:solidFill>
                  <a:schemeClr val="accent6"/>
                </a:solidFill>
              </a:rPr>
              <a:t>ExpNode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left: </a:t>
            </a:r>
          </a:p>
          <a:p>
            <a:r>
              <a:rPr lang="en-US" dirty="0" err="1">
                <a:solidFill>
                  <a:schemeClr val="accent6"/>
                </a:solidFill>
              </a:rPr>
              <a:t>ExpNode</a:t>
            </a:r>
            <a:r>
              <a:rPr lang="en-US" dirty="0"/>
              <a:t> right: 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85344" y="2286000"/>
            <a:ext cx="1614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Better Java AST</a:t>
            </a:r>
          </a:p>
        </p:txBody>
      </p:sp>
      <p:sp>
        <p:nvSpPr>
          <p:cNvPr id="3" name="Rectangle 2"/>
          <p:cNvSpPr/>
          <p:nvPr/>
        </p:nvSpPr>
        <p:spPr>
          <a:xfrm>
            <a:off x="7315200" y="3396734"/>
            <a:ext cx="381000" cy="18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391400" y="3701534"/>
            <a:ext cx="381000" cy="18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6419850" y="3505200"/>
            <a:ext cx="1095375" cy="1152525"/>
          </a:xfrm>
          <a:custGeom>
            <a:avLst/>
            <a:gdLst>
              <a:gd name="connsiteX0" fmla="*/ 1095375 w 1095375"/>
              <a:gd name="connsiteY0" fmla="*/ 0 h 1152525"/>
              <a:gd name="connsiteX1" fmla="*/ 904875 w 1095375"/>
              <a:gd name="connsiteY1" fmla="*/ 219075 h 1152525"/>
              <a:gd name="connsiteX2" fmla="*/ 800100 w 1095375"/>
              <a:gd name="connsiteY2" fmla="*/ 819150 h 1152525"/>
              <a:gd name="connsiteX3" fmla="*/ 228600 w 1095375"/>
              <a:gd name="connsiteY3" fmla="*/ 857250 h 1152525"/>
              <a:gd name="connsiteX4" fmla="*/ 0 w 1095375"/>
              <a:gd name="connsiteY4" fmla="*/ 1152525 h 11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1152525">
                <a:moveTo>
                  <a:pt x="1095375" y="0"/>
                </a:moveTo>
                <a:cubicBezTo>
                  <a:pt x="1024731" y="41275"/>
                  <a:pt x="954087" y="82550"/>
                  <a:pt x="904875" y="219075"/>
                </a:cubicBezTo>
                <a:cubicBezTo>
                  <a:pt x="855663" y="355600"/>
                  <a:pt x="912812" y="712788"/>
                  <a:pt x="800100" y="819150"/>
                </a:cubicBezTo>
                <a:cubicBezTo>
                  <a:pt x="687388" y="925512"/>
                  <a:pt x="361950" y="801688"/>
                  <a:pt x="228600" y="857250"/>
                </a:cubicBezTo>
                <a:cubicBezTo>
                  <a:pt x="95250" y="912813"/>
                  <a:pt x="47625" y="1032669"/>
                  <a:pt x="0" y="11525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572375" y="3819525"/>
            <a:ext cx="676275" cy="847725"/>
          </a:xfrm>
          <a:custGeom>
            <a:avLst/>
            <a:gdLst>
              <a:gd name="connsiteX0" fmla="*/ 0 w 676275"/>
              <a:gd name="connsiteY0" fmla="*/ 0 h 847725"/>
              <a:gd name="connsiteX1" fmla="*/ 114300 w 676275"/>
              <a:gd name="connsiteY1" fmla="*/ 342900 h 847725"/>
              <a:gd name="connsiteX2" fmla="*/ 495300 w 676275"/>
              <a:gd name="connsiteY2" fmla="*/ 542925 h 847725"/>
              <a:gd name="connsiteX3" fmla="*/ 676275 w 676275"/>
              <a:gd name="connsiteY3" fmla="*/ 847725 h 84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275" h="847725">
                <a:moveTo>
                  <a:pt x="0" y="0"/>
                </a:moveTo>
                <a:cubicBezTo>
                  <a:pt x="15875" y="126206"/>
                  <a:pt x="31750" y="252413"/>
                  <a:pt x="114300" y="342900"/>
                </a:cubicBezTo>
                <a:cubicBezTo>
                  <a:pt x="196850" y="433388"/>
                  <a:pt x="401638" y="458788"/>
                  <a:pt x="495300" y="542925"/>
                </a:cubicBezTo>
                <a:cubicBezTo>
                  <a:pt x="588962" y="627062"/>
                  <a:pt x="632618" y="737393"/>
                  <a:pt x="676275" y="8477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5486400"/>
            <a:ext cx="202824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Make these extend </a:t>
            </a:r>
          </a:p>
          <a:p>
            <a:pPr algn="ctr"/>
            <a:r>
              <a:rPr lang="en-US" dirty="0" err="1"/>
              <a:t>ExpNode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029060" y="3237131"/>
            <a:ext cx="1104540" cy="2249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029060" y="4657724"/>
            <a:ext cx="1104540" cy="8286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34050" y="4657725"/>
            <a:ext cx="135255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IntNode</a:t>
            </a:r>
            <a:endParaRPr lang="en-US" dirty="0"/>
          </a:p>
          <a:p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value: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627882" y="4657724"/>
            <a:ext cx="13716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IntNode</a:t>
            </a:r>
            <a:endParaRPr lang="en-US" dirty="0"/>
          </a:p>
          <a:p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value: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56314" y="5117068"/>
            <a:ext cx="30168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382000" y="5105400"/>
            <a:ext cx="30168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89145" y="5777567"/>
            <a:ext cx="205537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Make these fields</a:t>
            </a:r>
          </a:p>
          <a:p>
            <a:r>
              <a:rPr lang="en-US" dirty="0"/>
              <a:t>be of class </a:t>
            </a:r>
            <a:r>
              <a:rPr lang="en-US" dirty="0" err="1"/>
              <a:t>ExpNode</a:t>
            </a:r>
            <a:endParaRPr lang="en-US" dirty="0"/>
          </a:p>
        </p:txBody>
      </p:sp>
      <p:cxnSp>
        <p:nvCxnSpPr>
          <p:cNvPr id="36" name="Straight Arrow Connector 35"/>
          <p:cNvCxnSpPr>
            <a:cxnSpLocks/>
            <a:stCxn id="34" idx="0"/>
          </p:cNvCxnSpPr>
          <p:nvPr/>
        </p:nvCxnSpPr>
        <p:spPr>
          <a:xfrm flipH="1" flipV="1">
            <a:off x="4142079" y="3489067"/>
            <a:ext cx="1174752" cy="2288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  <a:stCxn id="34" idx="0"/>
          </p:cNvCxnSpPr>
          <p:nvPr/>
        </p:nvCxnSpPr>
        <p:spPr>
          <a:xfrm flipH="1" flipV="1">
            <a:off x="4102777" y="3793867"/>
            <a:ext cx="1214054" cy="1983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2391CF0-F69D-8E4F-BB11-F9F2F4DF0D55}"/>
                  </a:ext>
                </a:extLst>
              </p14:cNvPr>
              <p14:cNvContentPartPr/>
              <p14:nvPr/>
            </p14:nvContentPartPr>
            <p14:xfrm>
              <a:off x="3160440" y="2834640"/>
              <a:ext cx="3189960" cy="36082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2391CF0-F69D-8E4F-BB11-F9F2F4DF0D5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44240" y="2818440"/>
                <a:ext cx="3222360" cy="364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9766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Implementing ASTs for Expressions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89990" y="6345198"/>
            <a:ext cx="21336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19</a:t>
            </a:fld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132588" y="3865602"/>
            <a:ext cx="22098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PlusNode</a:t>
            </a:r>
            <a:endParaRPr lang="en-US" dirty="0"/>
          </a:p>
          <a:p>
            <a:r>
              <a:rPr lang="en-US" dirty="0" err="1">
                <a:solidFill>
                  <a:schemeClr val="accent6"/>
                </a:solidFill>
              </a:rPr>
              <a:t>ExpNode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left: </a:t>
            </a:r>
          </a:p>
          <a:p>
            <a:r>
              <a:rPr lang="en-US" dirty="0" err="1">
                <a:solidFill>
                  <a:schemeClr val="accent6"/>
                </a:solidFill>
              </a:rPr>
              <a:t>ExpNode</a:t>
            </a:r>
            <a:r>
              <a:rPr lang="en-US" dirty="0"/>
              <a:t> right:  </a:t>
            </a:r>
          </a:p>
        </p:txBody>
      </p:sp>
      <p:sp>
        <p:nvSpPr>
          <p:cNvPr id="3" name="Rectangle 2"/>
          <p:cNvSpPr/>
          <p:nvPr/>
        </p:nvSpPr>
        <p:spPr>
          <a:xfrm>
            <a:off x="6580388" y="4209871"/>
            <a:ext cx="381000" cy="18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656588" y="4514671"/>
            <a:ext cx="381000" cy="184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685038" y="4318337"/>
            <a:ext cx="1095375" cy="1152525"/>
          </a:xfrm>
          <a:custGeom>
            <a:avLst/>
            <a:gdLst>
              <a:gd name="connsiteX0" fmla="*/ 1095375 w 1095375"/>
              <a:gd name="connsiteY0" fmla="*/ 0 h 1152525"/>
              <a:gd name="connsiteX1" fmla="*/ 904875 w 1095375"/>
              <a:gd name="connsiteY1" fmla="*/ 219075 h 1152525"/>
              <a:gd name="connsiteX2" fmla="*/ 800100 w 1095375"/>
              <a:gd name="connsiteY2" fmla="*/ 819150 h 1152525"/>
              <a:gd name="connsiteX3" fmla="*/ 228600 w 1095375"/>
              <a:gd name="connsiteY3" fmla="*/ 857250 h 1152525"/>
              <a:gd name="connsiteX4" fmla="*/ 0 w 1095375"/>
              <a:gd name="connsiteY4" fmla="*/ 1152525 h 11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1152525">
                <a:moveTo>
                  <a:pt x="1095375" y="0"/>
                </a:moveTo>
                <a:cubicBezTo>
                  <a:pt x="1024731" y="41275"/>
                  <a:pt x="954087" y="82550"/>
                  <a:pt x="904875" y="219075"/>
                </a:cubicBezTo>
                <a:cubicBezTo>
                  <a:pt x="855663" y="355600"/>
                  <a:pt x="912812" y="712788"/>
                  <a:pt x="800100" y="819150"/>
                </a:cubicBezTo>
                <a:cubicBezTo>
                  <a:pt x="687388" y="925512"/>
                  <a:pt x="361950" y="801688"/>
                  <a:pt x="228600" y="857250"/>
                </a:cubicBezTo>
                <a:cubicBezTo>
                  <a:pt x="95250" y="912813"/>
                  <a:pt x="47625" y="1032669"/>
                  <a:pt x="0" y="11525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837563" y="4632662"/>
            <a:ext cx="676275" cy="847725"/>
          </a:xfrm>
          <a:custGeom>
            <a:avLst/>
            <a:gdLst>
              <a:gd name="connsiteX0" fmla="*/ 0 w 676275"/>
              <a:gd name="connsiteY0" fmla="*/ 0 h 847725"/>
              <a:gd name="connsiteX1" fmla="*/ 114300 w 676275"/>
              <a:gd name="connsiteY1" fmla="*/ 342900 h 847725"/>
              <a:gd name="connsiteX2" fmla="*/ 495300 w 676275"/>
              <a:gd name="connsiteY2" fmla="*/ 542925 h 847725"/>
              <a:gd name="connsiteX3" fmla="*/ 676275 w 676275"/>
              <a:gd name="connsiteY3" fmla="*/ 847725 h 84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275" h="847725">
                <a:moveTo>
                  <a:pt x="0" y="0"/>
                </a:moveTo>
                <a:cubicBezTo>
                  <a:pt x="15875" y="126206"/>
                  <a:pt x="31750" y="252413"/>
                  <a:pt x="114300" y="342900"/>
                </a:cubicBezTo>
                <a:cubicBezTo>
                  <a:pt x="196850" y="433388"/>
                  <a:pt x="401638" y="458788"/>
                  <a:pt x="495300" y="542925"/>
                </a:cubicBezTo>
                <a:cubicBezTo>
                  <a:pt x="588962" y="627062"/>
                  <a:pt x="632618" y="737393"/>
                  <a:pt x="676275" y="8477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724400" y="5495925"/>
            <a:ext cx="135255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IntNode</a:t>
            </a:r>
            <a:endParaRPr lang="en-US" dirty="0"/>
          </a:p>
          <a:p>
            <a:r>
              <a:rPr lang="en-US" dirty="0"/>
              <a:t>value:</a:t>
            </a:r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629400" y="5476879"/>
            <a:ext cx="13716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IntNode</a:t>
            </a:r>
            <a:endParaRPr lang="en-US" dirty="0"/>
          </a:p>
          <a:p>
            <a:r>
              <a:rPr lang="en-US" dirty="0"/>
              <a:t>value: 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86400" y="5860702"/>
            <a:ext cx="30168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42388" y="5822281"/>
            <a:ext cx="30168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990600"/>
            <a:ext cx="3124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CFG</a:t>
            </a:r>
            <a:r>
              <a:rPr lang="en-US" dirty="0"/>
              <a:t>			</a:t>
            </a:r>
            <a:endParaRPr lang="en-US" u="sng" dirty="0"/>
          </a:p>
          <a:p>
            <a:r>
              <a:rPr lang="en-US" dirty="0" err="1"/>
              <a:t>Expr</a:t>
            </a:r>
            <a:r>
              <a:rPr lang="en-US" dirty="0"/>
              <a:t>    -&gt; 	</a:t>
            </a:r>
            <a:r>
              <a:rPr lang="en-US" dirty="0" err="1"/>
              <a:t>Expr</a:t>
            </a:r>
            <a:r>
              <a:rPr lang="en-US" dirty="0"/>
              <a:t> + Term	</a:t>
            </a:r>
          </a:p>
          <a:p>
            <a:r>
              <a:rPr lang="en-US" dirty="0"/>
              <a:t>            |	Term 		</a:t>
            </a:r>
          </a:p>
          <a:p>
            <a:r>
              <a:rPr lang="en-US" dirty="0"/>
              <a:t>Term   -&gt; 	Term * Factor	</a:t>
            </a:r>
          </a:p>
          <a:p>
            <a:r>
              <a:rPr lang="en-US" dirty="0"/>
              <a:t>            |	Factor		</a:t>
            </a:r>
          </a:p>
          <a:p>
            <a:r>
              <a:rPr lang="en-US" dirty="0"/>
              <a:t>Factor -&gt;  </a:t>
            </a:r>
            <a:r>
              <a:rPr lang="en-US" dirty="0" err="1"/>
              <a:t>intlit</a:t>
            </a:r>
            <a:r>
              <a:rPr lang="en-US" dirty="0"/>
              <a:t>		</a:t>
            </a:r>
          </a:p>
          <a:p>
            <a:r>
              <a:rPr lang="en-US" dirty="0"/>
              <a:t>            |    ( Expr )	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" y="3276600"/>
            <a:ext cx="1547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 1 + 2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20697" y="3743236"/>
            <a:ext cx="59824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Expr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806016" y="5906869"/>
            <a:ext cx="63459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dirty="0" err="1"/>
              <a:t>intlit</a:t>
            </a:r>
            <a:endParaRPr lang="en-US" b="1" dirty="0"/>
          </a:p>
          <a:p>
            <a:pPr algn="ctr"/>
            <a:r>
              <a:rPr lang="en-US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14600" y="4352836"/>
            <a:ext cx="57900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plus</a:t>
            </a:r>
          </a:p>
        </p:txBody>
      </p:sp>
      <p:cxnSp>
        <p:nvCxnSpPr>
          <p:cNvPr id="38" name="Straight Connector 37"/>
          <p:cNvCxnSpPr>
            <a:stCxn id="34" idx="2"/>
            <a:endCxn id="41" idx="0"/>
          </p:cNvCxnSpPr>
          <p:nvPr/>
        </p:nvCxnSpPr>
        <p:spPr>
          <a:xfrm flipH="1">
            <a:off x="2143897" y="4112568"/>
            <a:ext cx="675921" cy="2402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4" idx="2"/>
            <a:endCxn id="42" idx="0"/>
          </p:cNvCxnSpPr>
          <p:nvPr/>
        </p:nvCxnSpPr>
        <p:spPr>
          <a:xfrm>
            <a:off x="2819818" y="4112568"/>
            <a:ext cx="863719" cy="2402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4" idx="2"/>
            <a:endCxn id="37" idx="0"/>
          </p:cNvCxnSpPr>
          <p:nvPr/>
        </p:nvCxnSpPr>
        <p:spPr>
          <a:xfrm flipH="1">
            <a:off x="2804103" y="4112568"/>
            <a:ext cx="15715" cy="2402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847181" y="4352836"/>
            <a:ext cx="5934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Expr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358897" y="4352836"/>
            <a:ext cx="6492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Term</a:t>
            </a:r>
          </a:p>
        </p:txBody>
      </p:sp>
      <p:cxnSp>
        <p:nvCxnSpPr>
          <p:cNvPr id="44" name="Straight Connector 43"/>
          <p:cNvCxnSpPr>
            <a:stCxn id="41" idx="2"/>
            <a:endCxn id="36" idx="0"/>
          </p:cNvCxnSpPr>
          <p:nvPr/>
        </p:nvCxnSpPr>
        <p:spPr>
          <a:xfrm flipH="1">
            <a:off x="2123315" y="4722168"/>
            <a:ext cx="20582" cy="11847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73864" y="4837064"/>
            <a:ext cx="6492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Term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711795" y="5360343"/>
            <a:ext cx="77341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Factor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3691994" y="4722167"/>
            <a:ext cx="20582" cy="11847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374696" y="5419636"/>
            <a:ext cx="63459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/>
              <a:t>intlit</a:t>
            </a:r>
            <a:endParaRPr lang="en-US" b="1" dirty="0"/>
          </a:p>
          <a:p>
            <a:pPr algn="ctr"/>
            <a:r>
              <a:rPr lang="en-US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296828" y="4876115"/>
            <a:ext cx="77341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Factor</a:t>
            </a:r>
          </a:p>
        </p:txBody>
      </p:sp>
      <p:sp>
        <p:nvSpPr>
          <p:cNvPr id="12" name="Freeform 11"/>
          <p:cNvSpPr/>
          <p:nvPr/>
        </p:nvSpPr>
        <p:spPr>
          <a:xfrm>
            <a:off x="2476500" y="5553075"/>
            <a:ext cx="2247900" cy="850950"/>
          </a:xfrm>
          <a:custGeom>
            <a:avLst/>
            <a:gdLst>
              <a:gd name="connsiteX0" fmla="*/ 0 w 2247900"/>
              <a:gd name="connsiteY0" fmla="*/ 0 h 850950"/>
              <a:gd name="connsiteX1" fmla="*/ 476250 w 2247900"/>
              <a:gd name="connsiteY1" fmla="*/ 323850 h 850950"/>
              <a:gd name="connsiteX2" fmla="*/ 1162050 w 2247900"/>
              <a:gd name="connsiteY2" fmla="*/ 847725 h 850950"/>
              <a:gd name="connsiteX3" fmla="*/ 2247900 w 2247900"/>
              <a:gd name="connsiteY3" fmla="*/ 504825 h 85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7900" h="850950">
                <a:moveTo>
                  <a:pt x="0" y="0"/>
                </a:moveTo>
                <a:cubicBezTo>
                  <a:pt x="141287" y="91281"/>
                  <a:pt x="282575" y="182563"/>
                  <a:pt x="476250" y="323850"/>
                </a:cubicBezTo>
                <a:cubicBezTo>
                  <a:pt x="669925" y="465137"/>
                  <a:pt x="866775" y="817563"/>
                  <a:pt x="1162050" y="847725"/>
                </a:cubicBezTo>
                <a:cubicBezTo>
                  <a:pt x="1457325" y="877887"/>
                  <a:pt x="1852612" y="691356"/>
                  <a:pt x="2247900" y="504825"/>
                </a:cubicBezTo>
              </a:path>
            </a:pathLst>
          </a:custGeom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419350" y="5019675"/>
            <a:ext cx="2314575" cy="1380534"/>
          </a:xfrm>
          <a:custGeom>
            <a:avLst/>
            <a:gdLst>
              <a:gd name="connsiteX0" fmla="*/ 0 w 2314575"/>
              <a:gd name="connsiteY0" fmla="*/ 0 h 1380534"/>
              <a:gd name="connsiteX1" fmla="*/ 590550 w 2314575"/>
              <a:gd name="connsiteY1" fmla="*/ 638175 h 1380534"/>
              <a:gd name="connsiteX2" fmla="*/ 942975 w 2314575"/>
              <a:gd name="connsiteY2" fmla="*/ 1285875 h 1380534"/>
              <a:gd name="connsiteX3" fmla="*/ 1504950 w 2314575"/>
              <a:gd name="connsiteY3" fmla="*/ 1352550 h 1380534"/>
              <a:gd name="connsiteX4" fmla="*/ 2314575 w 2314575"/>
              <a:gd name="connsiteY4" fmla="*/ 1047750 h 138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4575" h="1380534">
                <a:moveTo>
                  <a:pt x="0" y="0"/>
                </a:moveTo>
                <a:cubicBezTo>
                  <a:pt x="216694" y="211931"/>
                  <a:pt x="433388" y="423863"/>
                  <a:pt x="590550" y="638175"/>
                </a:cubicBezTo>
                <a:cubicBezTo>
                  <a:pt x="747712" y="852487"/>
                  <a:pt x="790575" y="1166812"/>
                  <a:pt x="942975" y="1285875"/>
                </a:cubicBezTo>
                <a:cubicBezTo>
                  <a:pt x="1095375" y="1404938"/>
                  <a:pt x="1276350" y="1392237"/>
                  <a:pt x="1504950" y="1352550"/>
                </a:cubicBezTo>
                <a:cubicBezTo>
                  <a:pt x="1733550" y="1312863"/>
                  <a:pt x="2024062" y="1180306"/>
                  <a:pt x="2314575" y="1047750"/>
                </a:cubicBezTo>
              </a:path>
            </a:pathLst>
          </a:custGeom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428875" y="4733925"/>
            <a:ext cx="704850" cy="1152525"/>
          </a:xfrm>
          <a:custGeom>
            <a:avLst/>
            <a:gdLst>
              <a:gd name="connsiteX0" fmla="*/ 0 w 704850"/>
              <a:gd name="connsiteY0" fmla="*/ 0 h 1152525"/>
              <a:gd name="connsiteX1" fmla="*/ 371475 w 704850"/>
              <a:gd name="connsiteY1" fmla="*/ 342900 h 1152525"/>
              <a:gd name="connsiteX2" fmla="*/ 590550 w 704850"/>
              <a:gd name="connsiteY2" fmla="*/ 828675 h 1152525"/>
              <a:gd name="connsiteX3" fmla="*/ 704850 w 704850"/>
              <a:gd name="connsiteY3" fmla="*/ 1152525 h 11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850" h="1152525">
                <a:moveTo>
                  <a:pt x="0" y="0"/>
                </a:moveTo>
                <a:cubicBezTo>
                  <a:pt x="136525" y="102394"/>
                  <a:pt x="273050" y="204788"/>
                  <a:pt x="371475" y="342900"/>
                </a:cubicBezTo>
                <a:cubicBezTo>
                  <a:pt x="469900" y="481013"/>
                  <a:pt x="534988" y="693738"/>
                  <a:pt x="590550" y="828675"/>
                </a:cubicBezTo>
                <a:cubicBezTo>
                  <a:pt x="646113" y="963613"/>
                  <a:pt x="675481" y="1058069"/>
                  <a:pt x="704850" y="1152525"/>
                </a:cubicBezTo>
              </a:path>
            </a:pathLst>
          </a:custGeom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057650" y="4980624"/>
            <a:ext cx="2590800" cy="848676"/>
          </a:xfrm>
          <a:custGeom>
            <a:avLst/>
            <a:gdLst>
              <a:gd name="connsiteX0" fmla="*/ 0 w 2590800"/>
              <a:gd name="connsiteY0" fmla="*/ 48576 h 848676"/>
              <a:gd name="connsiteX1" fmla="*/ 1638300 w 2590800"/>
              <a:gd name="connsiteY1" fmla="*/ 48576 h 848676"/>
              <a:gd name="connsiteX2" fmla="*/ 2286000 w 2590800"/>
              <a:gd name="connsiteY2" fmla="*/ 553401 h 848676"/>
              <a:gd name="connsiteX3" fmla="*/ 2590800 w 2590800"/>
              <a:gd name="connsiteY3" fmla="*/ 848676 h 84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848676">
                <a:moveTo>
                  <a:pt x="0" y="48576"/>
                </a:moveTo>
                <a:cubicBezTo>
                  <a:pt x="628650" y="6507"/>
                  <a:pt x="1257300" y="-35561"/>
                  <a:pt x="1638300" y="48576"/>
                </a:cubicBezTo>
                <a:cubicBezTo>
                  <a:pt x="2019300" y="132713"/>
                  <a:pt x="2127250" y="420051"/>
                  <a:pt x="2286000" y="553401"/>
                </a:cubicBezTo>
                <a:cubicBezTo>
                  <a:pt x="2444750" y="686751"/>
                  <a:pt x="2517775" y="767713"/>
                  <a:pt x="2590800" y="848676"/>
                </a:cubicBezTo>
              </a:path>
            </a:pathLst>
          </a:custGeom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029075" y="4552950"/>
            <a:ext cx="1352550" cy="458760"/>
          </a:xfrm>
          <a:custGeom>
            <a:avLst/>
            <a:gdLst>
              <a:gd name="connsiteX0" fmla="*/ 0 w 1352550"/>
              <a:gd name="connsiteY0" fmla="*/ 0 h 458760"/>
              <a:gd name="connsiteX1" fmla="*/ 371475 w 1352550"/>
              <a:gd name="connsiteY1" fmla="*/ 123825 h 458760"/>
              <a:gd name="connsiteX2" fmla="*/ 895350 w 1352550"/>
              <a:gd name="connsiteY2" fmla="*/ 419100 h 458760"/>
              <a:gd name="connsiteX3" fmla="*/ 1352550 w 1352550"/>
              <a:gd name="connsiteY3" fmla="*/ 447675 h 45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2550" h="458760">
                <a:moveTo>
                  <a:pt x="0" y="0"/>
                </a:moveTo>
                <a:cubicBezTo>
                  <a:pt x="111125" y="26987"/>
                  <a:pt x="222250" y="53975"/>
                  <a:pt x="371475" y="123825"/>
                </a:cubicBezTo>
                <a:cubicBezTo>
                  <a:pt x="520700" y="193675"/>
                  <a:pt x="731838" y="365125"/>
                  <a:pt x="895350" y="419100"/>
                </a:cubicBezTo>
                <a:cubicBezTo>
                  <a:pt x="1058862" y="473075"/>
                  <a:pt x="1205706" y="460375"/>
                  <a:pt x="1352550" y="447675"/>
                </a:cubicBezTo>
              </a:path>
            </a:pathLst>
          </a:custGeom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105150" y="3618854"/>
            <a:ext cx="2066925" cy="324496"/>
          </a:xfrm>
          <a:custGeom>
            <a:avLst/>
            <a:gdLst>
              <a:gd name="connsiteX0" fmla="*/ 0 w 2066925"/>
              <a:gd name="connsiteY0" fmla="*/ 324496 h 324496"/>
              <a:gd name="connsiteX1" fmla="*/ 1466850 w 2066925"/>
              <a:gd name="connsiteY1" fmla="*/ 646 h 324496"/>
              <a:gd name="connsiteX2" fmla="*/ 2066925 w 2066925"/>
              <a:gd name="connsiteY2" fmla="*/ 257821 h 324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6925" h="324496">
                <a:moveTo>
                  <a:pt x="0" y="324496"/>
                </a:moveTo>
                <a:cubicBezTo>
                  <a:pt x="561181" y="168127"/>
                  <a:pt x="1122362" y="11759"/>
                  <a:pt x="1466850" y="646"/>
                </a:cubicBezTo>
                <a:cubicBezTo>
                  <a:pt x="1811338" y="-10467"/>
                  <a:pt x="1939131" y="123677"/>
                  <a:pt x="2066925" y="257821"/>
                </a:cubicBezTo>
              </a:path>
            </a:pathLst>
          </a:custGeom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971800" y="990600"/>
            <a:ext cx="6172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Translation Rules</a:t>
            </a:r>
          </a:p>
          <a:p>
            <a:r>
              <a:rPr lang="en-US" i="1" dirty="0"/>
              <a:t>Expr1</a:t>
            </a:r>
            <a:r>
              <a:rPr lang="en-US" dirty="0"/>
              <a:t>.trans = new </a:t>
            </a:r>
            <a:r>
              <a:rPr lang="en-US" dirty="0" err="1"/>
              <a:t>PlusNode</a:t>
            </a:r>
            <a:r>
              <a:rPr lang="en-US" dirty="0"/>
              <a:t>(</a:t>
            </a:r>
            <a:r>
              <a:rPr lang="en-US" i="1" dirty="0"/>
              <a:t>Expr2</a:t>
            </a:r>
            <a:r>
              <a:rPr lang="en-US" dirty="0"/>
              <a:t>.trans, </a:t>
            </a:r>
            <a:r>
              <a:rPr lang="en-US" i="1" dirty="0" err="1"/>
              <a:t>Term</a:t>
            </a:r>
            <a:r>
              <a:rPr lang="en-US" dirty="0" err="1"/>
              <a:t>.trans</a:t>
            </a:r>
            <a:r>
              <a:rPr lang="en-US" dirty="0"/>
              <a:t>)</a:t>
            </a:r>
          </a:p>
          <a:p>
            <a:r>
              <a:rPr lang="en-US" i="1" dirty="0" err="1"/>
              <a:t>Expr</a:t>
            </a:r>
            <a:r>
              <a:rPr lang="en-US" dirty="0" err="1"/>
              <a:t>.trans</a:t>
            </a:r>
            <a:r>
              <a:rPr lang="en-US" dirty="0"/>
              <a:t> = </a:t>
            </a:r>
            <a:r>
              <a:rPr lang="en-US" dirty="0" err="1"/>
              <a:t>Term.trans</a:t>
            </a:r>
            <a:endParaRPr lang="en-US" dirty="0"/>
          </a:p>
          <a:p>
            <a:r>
              <a:rPr lang="en-US" i="1" dirty="0"/>
              <a:t>Term1</a:t>
            </a:r>
            <a:r>
              <a:rPr lang="en-US" dirty="0"/>
              <a:t>.trans = new </a:t>
            </a:r>
            <a:r>
              <a:rPr lang="en-US" dirty="0" err="1"/>
              <a:t>TimesNode</a:t>
            </a:r>
            <a:r>
              <a:rPr lang="en-US" dirty="0"/>
              <a:t>(Term2.trans, </a:t>
            </a:r>
            <a:r>
              <a:rPr lang="en-US" i="1" dirty="0" err="1"/>
              <a:t>Factor</a:t>
            </a:r>
            <a:r>
              <a:rPr lang="en-US" dirty="0" err="1"/>
              <a:t>.trans</a:t>
            </a:r>
            <a:r>
              <a:rPr lang="en-US" dirty="0"/>
              <a:t>)</a:t>
            </a:r>
          </a:p>
          <a:p>
            <a:r>
              <a:rPr lang="en-US" i="1" dirty="0" err="1"/>
              <a:t>Term</a:t>
            </a:r>
            <a:r>
              <a:rPr lang="en-US" dirty="0" err="1"/>
              <a:t>.trans</a:t>
            </a:r>
            <a:r>
              <a:rPr lang="en-US" dirty="0"/>
              <a:t> = </a:t>
            </a:r>
            <a:r>
              <a:rPr lang="en-US" i="1" dirty="0" err="1"/>
              <a:t>Factor</a:t>
            </a:r>
            <a:r>
              <a:rPr lang="en-US" dirty="0" err="1"/>
              <a:t>.trans</a:t>
            </a:r>
            <a:endParaRPr lang="en-US" dirty="0"/>
          </a:p>
          <a:p>
            <a:r>
              <a:rPr lang="en-US" i="1" dirty="0" err="1"/>
              <a:t>Factor</a:t>
            </a:r>
            <a:r>
              <a:rPr lang="en-US" dirty="0" err="1"/>
              <a:t>.trans</a:t>
            </a:r>
            <a:r>
              <a:rPr lang="en-US" dirty="0"/>
              <a:t> = new </a:t>
            </a:r>
            <a:r>
              <a:rPr lang="en-US" dirty="0" err="1"/>
              <a:t>IntNode</a:t>
            </a:r>
            <a:r>
              <a:rPr lang="en-US" dirty="0"/>
              <a:t>(</a:t>
            </a:r>
            <a:r>
              <a:rPr lang="en-US" b="1" dirty="0" err="1"/>
              <a:t>intlit</a:t>
            </a:r>
            <a:r>
              <a:rPr lang="en-US" dirty="0" err="1"/>
              <a:t>.value</a:t>
            </a:r>
            <a:r>
              <a:rPr lang="en-US" dirty="0"/>
              <a:t>)</a:t>
            </a:r>
          </a:p>
          <a:p>
            <a:r>
              <a:rPr lang="en-US" i="1" dirty="0" err="1"/>
              <a:t>Factor</a:t>
            </a:r>
            <a:r>
              <a:rPr lang="en-US" dirty="0" err="1"/>
              <a:t>.trans</a:t>
            </a:r>
            <a:r>
              <a:rPr lang="en-US" dirty="0"/>
              <a:t> = </a:t>
            </a:r>
            <a:r>
              <a:rPr lang="en-US" i="1" dirty="0" err="1"/>
              <a:t>Expr</a:t>
            </a:r>
            <a:r>
              <a:rPr lang="en-US" dirty="0" err="1"/>
              <a:t>.trans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DC7CB42-066E-234E-93B1-D6FB5F5F26D6}"/>
                  </a:ext>
                </a:extLst>
              </p14:cNvPr>
              <p14:cNvContentPartPr/>
              <p14:nvPr/>
            </p14:nvContentPartPr>
            <p14:xfrm>
              <a:off x="57600" y="1336320"/>
              <a:ext cx="8259840" cy="51354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DC7CB42-066E-234E-93B1-D6FB5F5F26D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400" y="1314720"/>
                <a:ext cx="8297640" cy="517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509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3" grpId="0" animBg="1"/>
      <p:bldP spid="35" grpId="0" animBg="1"/>
      <p:bldP spid="4" grpId="0" animBg="1"/>
      <p:bldP spid="7" grpId="0" animBg="1"/>
      <p:bldP spid="26" grpId="0" animBg="1"/>
      <p:bldP spid="30" grpId="0" animBg="1"/>
      <p:bldP spid="31" grpId="0" animBg="1"/>
      <p:bldP spid="32" grpId="0" animBg="1"/>
      <p:bldP spid="9" grpId="0"/>
      <p:bldP spid="34" grpId="0" animBg="1"/>
      <p:bldP spid="36" grpId="0" animBg="1"/>
      <p:bldP spid="37" grpId="0" animBg="1"/>
      <p:bldP spid="41" grpId="0" animBg="1"/>
      <p:bldP spid="42" grpId="0" animBg="1"/>
      <p:bldP spid="46" grpId="0" animBg="1"/>
      <p:bldP spid="47" grpId="0" animBg="1"/>
      <p:bldP spid="49" grpId="0" animBg="1"/>
      <p:bldP spid="50" grpId="0" animBg="1"/>
      <p:bldP spid="12" grpId="0" animBg="1"/>
      <p:bldP spid="15" grpId="0" animBg="1"/>
      <p:bldP spid="16" grpId="0" animBg="1"/>
      <p:bldP spid="17" grpId="0" animBg="1"/>
      <p:bldP spid="24" grpId="0" animBg="1"/>
      <p:bldP spid="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CFGs so Far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49530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CFGs for Language </a:t>
                </a:r>
                <a:r>
                  <a:rPr lang="en-US" i="1" dirty="0"/>
                  <a:t>Definition</a:t>
                </a:r>
                <a:endParaRPr lang="en-US" dirty="0"/>
              </a:p>
              <a:p>
                <a:pPr lvl="1"/>
                <a:r>
                  <a:rPr lang="en-US" dirty="0"/>
                  <a:t>The CFGs we’ve discussed can generate/define languages of valid strings</a:t>
                </a:r>
              </a:p>
              <a:p>
                <a:pPr lvl="1"/>
                <a:r>
                  <a:rPr lang="en-US" dirty="0"/>
                  <a:t>So far, we </a:t>
                </a:r>
                <a:r>
                  <a:rPr lang="en-US" b="1" dirty="0"/>
                  <a:t>start</a:t>
                </a:r>
                <a:r>
                  <a:rPr lang="en-US" dirty="0"/>
                  <a:t> by building a parse tree and </a:t>
                </a:r>
                <a:r>
                  <a:rPr lang="en-US" b="1" dirty="0"/>
                  <a:t>end</a:t>
                </a:r>
                <a:r>
                  <a:rPr lang="en-US" dirty="0"/>
                  <a:t> with some valid string</a:t>
                </a:r>
              </a:p>
              <a:p>
                <a:pPr marL="0" indent="0">
                  <a:buNone/>
                </a:pPr>
                <a:r>
                  <a:rPr lang="en-US" dirty="0"/>
                  <a:t>CFGs for Language </a:t>
                </a:r>
                <a:r>
                  <a:rPr lang="en-US" i="1" dirty="0"/>
                  <a:t>Recognition</a:t>
                </a:r>
              </a:p>
              <a:p>
                <a:pPr lvl="1"/>
                <a:r>
                  <a:rPr lang="en-US" dirty="0"/>
                  <a:t>Start with a string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, and end with yes/no depending on whether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CFGs in a compiler</a:t>
                </a:r>
              </a:p>
              <a:p>
                <a:pPr lvl="1"/>
                <a:r>
                  <a:rPr lang="en-US" dirty="0"/>
                  <a:t>Start with a string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, and end with a parse tree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4953000"/>
              </a:xfrm>
              <a:blipFill>
                <a:blip r:embed="rId2"/>
                <a:stretch>
                  <a:fillRect l="-1643" t="-2463" r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2</a:t>
            </a:fld>
            <a:endParaRPr lang="en-US"/>
          </a:p>
        </p:txBody>
      </p:sp>
      <p:sp>
        <p:nvSpPr>
          <p:cNvPr id="5" name="Speech Bubble: Rectangle with Corners Rounded 4"/>
          <p:cNvSpPr/>
          <p:nvPr/>
        </p:nvSpPr>
        <p:spPr>
          <a:xfrm>
            <a:off x="5715000" y="3276600"/>
            <a:ext cx="2514600" cy="990600"/>
          </a:xfrm>
          <a:prstGeom prst="wedgeRoundRectCallout">
            <a:avLst>
              <a:gd name="adj1" fmla="val -15370"/>
              <a:gd name="adj2" fmla="val 180834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Generally an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abstract-syntax tree rather than a parse tree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CC7D8D9-E7BF-9C48-824C-950B0D1D56BE}"/>
                  </a:ext>
                </a:extLst>
              </p14:cNvPr>
              <p14:cNvContentPartPr/>
              <p14:nvPr/>
            </p14:nvContentPartPr>
            <p14:xfrm>
              <a:off x="1447560" y="3235680"/>
              <a:ext cx="6671160" cy="31251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CC7D8D9-E7BF-9C48-824C-950B0D1D56B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5600" y="3213720"/>
                <a:ext cx="6714360" cy="316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06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4391025" y="4419600"/>
            <a:ext cx="1047750" cy="76200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1752600" y="4343399"/>
            <a:ext cx="1047750" cy="76200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5819775" y="3297019"/>
            <a:ext cx="1266825" cy="94976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ounded Rectangle 62"/>
          <p:cNvSpPr/>
          <p:nvPr/>
        </p:nvSpPr>
        <p:spPr>
          <a:xfrm>
            <a:off x="3533774" y="3268444"/>
            <a:ext cx="1266825" cy="94976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1219200" y="3279338"/>
            <a:ext cx="952500" cy="94976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An AST for an code snippet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89990" y="6345198"/>
            <a:ext cx="2133600" cy="365125"/>
          </a:xfrm>
        </p:spPr>
        <p:txBody>
          <a:bodyPr/>
          <a:lstStyle/>
          <a:p>
            <a:fld id="{E2218D17-624A-4996-8458-E634E28CA05F}" type="slidenum">
              <a:rPr lang="en-US" smtClean="0"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34012" y="892076"/>
            <a:ext cx="3124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foo(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y){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(x == y){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 x &lt; y){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“hello”;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x = x + 1;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2286000"/>
            <a:ext cx="1524000" cy="6068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FuncBody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09700" y="3505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733800" y="3476625"/>
            <a:ext cx="838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while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34088" y="3505200"/>
            <a:ext cx="838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  <p:cxnSp>
        <p:nvCxnSpPr>
          <p:cNvPr id="18" name="Straight Arrow Connector 17"/>
          <p:cNvCxnSpPr>
            <a:endCxn id="52" idx="0"/>
          </p:cNvCxnSpPr>
          <p:nvPr/>
        </p:nvCxnSpPr>
        <p:spPr>
          <a:xfrm flipH="1">
            <a:off x="914400" y="4038600"/>
            <a:ext cx="609600" cy="400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09600" y="443865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==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6200" y="5334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066800" y="5334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828800" y="4438650"/>
            <a:ext cx="838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return</a:t>
            </a:r>
          </a:p>
        </p:txBody>
      </p:sp>
      <p:cxnSp>
        <p:nvCxnSpPr>
          <p:cNvPr id="22" name="Straight Arrow Connector 21"/>
          <p:cNvCxnSpPr>
            <a:endCxn id="70" idx="0"/>
          </p:cNvCxnSpPr>
          <p:nvPr/>
        </p:nvCxnSpPr>
        <p:spPr>
          <a:xfrm>
            <a:off x="1828800" y="4038600"/>
            <a:ext cx="447675" cy="304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53" idx="0"/>
          </p:cNvCxnSpPr>
          <p:nvPr/>
        </p:nvCxnSpPr>
        <p:spPr>
          <a:xfrm flipH="1">
            <a:off x="381000" y="4972050"/>
            <a:ext cx="381000" cy="361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54" idx="0"/>
          </p:cNvCxnSpPr>
          <p:nvPr/>
        </p:nvCxnSpPr>
        <p:spPr>
          <a:xfrm>
            <a:off x="1066800" y="4972050"/>
            <a:ext cx="304800" cy="361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124200" y="443865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&lt;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90800" y="5334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581400" y="53340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</a:p>
        </p:txBody>
      </p:sp>
      <p:cxnSp>
        <p:nvCxnSpPr>
          <p:cNvPr id="59" name="Straight Arrow Connector 58"/>
          <p:cNvCxnSpPr>
            <a:endCxn id="57" idx="0"/>
          </p:cNvCxnSpPr>
          <p:nvPr/>
        </p:nvCxnSpPr>
        <p:spPr>
          <a:xfrm flipH="1">
            <a:off x="2895600" y="4972050"/>
            <a:ext cx="381000" cy="361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58" idx="0"/>
          </p:cNvCxnSpPr>
          <p:nvPr/>
        </p:nvCxnSpPr>
        <p:spPr>
          <a:xfrm>
            <a:off x="3581400" y="4972050"/>
            <a:ext cx="304800" cy="361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4495800" y="4533901"/>
            <a:ext cx="838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print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505324" y="5448301"/>
            <a:ext cx="904876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“hello”</a:t>
            </a:r>
          </a:p>
        </p:txBody>
      </p:sp>
      <p:sp>
        <p:nvSpPr>
          <p:cNvPr id="67" name="Freeform 66"/>
          <p:cNvSpPr/>
          <p:nvPr/>
        </p:nvSpPr>
        <p:spPr>
          <a:xfrm>
            <a:off x="4791075" y="3704764"/>
            <a:ext cx="1028700" cy="159029"/>
          </a:xfrm>
          <a:custGeom>
            <a:avLst/>
            <a:gdLst>
              <a:gd name="connsiteX0" fmla="*/ 0 w 1028700"/>
              <a:gd name="connsiteY0" fmla="*/ 114761 h 159029"/>
              <a:gd name="connsiteX1" fmla="*/ 485775 w 1028700"/>
              <a:gd name="connsiteY1" fmla="*/ 461 h 159029"/>
              <a:gd name="connsiteX2" fmla="*/ 923925 w 1028700"/>
              <a:gd name="connsiteY2" fmla="*/ 152861 h 159029"/>
              <a:gd name="connsiteX3" fmla="*/ 1028700 w 1028700"/>
              <a:gd name="connsiteY3" fmla="*/ 114761 h 15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8700" h="159029">
                <a:moveTo>
                  <a:pt x="0" y="114761"/>
                </a:moveTo>
                <a:cubicBezTo>
                  <a:pt x="165894" y="54436"/>
                  <a:pt x="331788" y="-5889"/>
                  <a:pt x="485775" y="461"/>
                </a:cubicBezTo>
                <a:cubicBezTo>
                  <a:pt x="639763" y="6811"/>
                  <a:pt x="833437" y="133811"/>
                  <a:pt x="923925" y="152861"/>
                </a:cubicBezTo>
                <a:cubicBezTo>
                  <a:pt x="1014413" y="171911"/>
                  <a:pt x="1021556" y="143336"/>
                  <a:pt x="1028700" y="114761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2171700" y="3595226"/>
            <a:ext cx="1333500" cy="292314"/>
          </a:xfrm>
          <a:custGeom>
            <a:avLst/>
            <a:gdLst>
              <a:gd name="connsiteX0" fmla="*/ 0 w 1333500"/>
              <a:gd name="connsiteY0" fmla="*/ 100474 h 292314"/>
              <a:gd name="connsiteX1" fmla="*/ 523875 w 1333500"/>
              <a:gd name="connsiteY1" fmla="*/ 290974 h 292314"/>
              <a:gd name="connsiteX2" fmla="*/ 1152525 w 1333500"/>
              <a:gd name="connsiteY2" fmla="*/ 14749 h 292314"/>
              <a:gd name="connsiteX3" fmla="*/ 1333500 w 1333500"/>
              <a:gd name="connsiteY3" fmla="*/ 62374 h 29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3500" h="292314">
                <a:moveTo>
                  <a:pt x="0" y="100474"/>
                </a:moveTo>
                <a:cubicBezTo>
                  <a:pt x="165894" y="202867"/>
                  <a:pt x="331788" y="305261"/>
                  <a:pt x="523875" y="290974"/>
                </a:cubicBezTo>
                <a:cubicBezTo>
                  <a:pt x="715962" y="276687"/>
                  <a:pt x="1017588" y="52849"/>
                  <a:pt x="1152525" y="14749"/>
                </a:cubicBezTo>
                <a:cubicBezTo>
                  <a:pt x="1287463" y="-23351"/>
                  <a:pt x="1310481" y="19511"/>
                  <a:pt x="1333500" y="62374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>
            <a:stCxn id="5" idx="2"/>
            <a:endCxn id="33" idx="0"/>
          </p:cNvCxnSpPr>
          <p:nvPr/>
        </p:nvCxnSpPr>
        <p:spPr>
          <a:xfrm flipH="1">
            <a:off x="1695450" y="2892862"/>
            <a:ext cx="57150" cy="3864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71" idx="0"/>
          </p:cNvCxnSpPr>
          <p:nvPr/>
        </p:nvCxnSpPr>
        <p:spPr>
          <a:xfrm>
            <a:off x="4391025" y="4010025"/>
            <a:ext cx="523875" cy="409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56" idx="0"/>
          </p:cNvCxnSpPr>
          <p:nvPr/>
        </p:nvCxnSpPr>
        <p:spPr>
          <a:xfrm flipH="1">
            <a:off x="3429000" y="4010025"/>
            <a:ext cx="457200" cy="428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5962650" y="4419600"/>
            <a:ext cx="1047750" cy="76200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067425" y="4533901"/>
            <a:ext cx="838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=</a:t>
            </a:r>
          </a:p>
        </p:txBody>
      </p:sp>
      <p:sp>
        <p:nvSpPr>
          <p:cNvPr id="88" name="Rectangle 87"/>
          <p:cNvSpPr/>
          <p:nvPr/>
        </p:nvSpPr>
        <p:spPr>
          <a:xfrm>
            <a:off x="5686425" y="5410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677025" y="54102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 flipH="1">
            <a:off x="5991225" y="5029200"/>
            <a:ext cx="381000" cy="361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6677025" y="5029200"/>
            <a:ext cx="304800" cy="361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6219825" y="6248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93" name="Rectangle 92"/>
          <p:cNvSpPr/>
          <p:nvPr/>
        </p:nvSpPr>
        <p:spPr>
          <a:xfrm>
            <a:off x="7086600" y="6248400"/>
            <a:ext cx="609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4" name="Freeform 93"/>
          <p:cNvSpPr/>
          <p:nvPr/>
        </p:nvSpPr>
        <p:spPr>
          <a:xfrm>
            <a:off x="5438775" y="4762322"/>
            <a:ext cx="514350" cy="104593"/>
          </a:xfrm>
          <a:custGeom>
            <a:avLst/>
            <a:gdLst>
              <a:gd name="connsiteX0" fmla="*/ 0 w 514350"/>
              <a:gd name="connsiteY0" fmla="*/ 76378 h 104593"/>
              <a:gd name="connsiteX1" fmla="*/ 247650 w 514350"/>
              <a:gd name="connsiteY1" fmla="*/ 178 h 104593"/>
              <a:gd name="connsiteX2" fmla="*/ 390525 w 514350"/>
              <a:gd name="connsiteY2" fmla="*/ 95428 h 104593"/>
              <a:gd name="connsiteX3" fmla="*/ 514350 w 514350"/>
              <a:gd name="connsiteY3" fmla="*/ 95428 h 104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4350" h="104593">
                <a:moveTo>
                  <a:pt x="0" y="76378"/>
                </a:moveTo>
                <a:cubicBezTo>
                  <a:pt x="91281" y="36690"/>
                  <a:pt x="182563" y="-2997"/>
                  <a:pt x="247650" y="178"/>
                </a:cubicBezTo>
                <a:cubicBezTo>
                  <a:pt x="312738" y="3353"/>
                  <a:pt x="346075" y="79553"/>
                  <a:pt x="390525" y="95428"/>
                </a:cubicBezTo>
                <a:cubicBezTo>
                  <a:pt x="434975" y="111303"/>
                  <a:pt x="474662" y="103365"/>
                  <a:pt x="514350" y="95428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Arrow Connector 95"/>
          <p:cNvCxnSpPr/>
          <p:nvPr/>
        </p:nvCxnSpPr>
        <p:spPr>
          <a:xfrm flipH="1">
            <a:off x="6553201" y="5943600"/>
            <a:ext cx="276224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7215187" y="5943600"/>
            <a:ext cx="204788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61" idx="2"/>
            <a:endCxn id="62" idx="0"/>
          </p:cNvCxnSpPr>
          <p:nvPr/>
        </p:nvCxnSpPr>
        <p:spPr>
          <a:xfrm>
            <a:off x="4914900" y="5067301"/>
            <a:ext cx="42862" cy="38100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4458D10-CE1B-F447-99C6-A9980CAC64FC}"/>
                  </a:ext>
                </a:extLst>
              </p14:cNvPr>
              <p14:cNvContentPartPr/>
              <p14:nvPr/>
            </p14:nvContentPartPr>
            <p14:xfrm>
              <a:off x="6512760" y="1377360"/>
              <a:ext cx="1151280" cy="1015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4458D10-CE1B-F447-99C6-A9980CAC64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96560" y="1361160"/>
                <a:ext cx="1189080" cy="1053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8224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0" grpId="0" animBg="1"/>
      <p:bldP spid="64" grpId="0" animBg="1"/>
      <p:bldP spid="63" grpId="0" animBg="1"/>
      <p:bldP spid="33" grpId="0" animBg="1"/>
      <p:bldP spid="5" grpId="0" animBg="1"/>
      <p:bldP spid="13" grpId="0" animBg="1"/>
      <p:bldP spid="43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1" grpId="0" animBg="1"/>
      <p:bldP spid="62" grpId="0" animBg="1"/>
      <p:bldP spid="67" grpId="0" animBg="1"/>
      <p:bldP spid="69" grpId="0" animBg="1"/>
      <p:bldP spid="85" grpId="0" animBg="1"/>
      <p:bldP spid="86" grpId="0" animBg="1"/>
      <p:bldP spid="88" grpId="0" animBg="1"/>
      <p:bldP spid="89" grpId="0" animBg="1"/>
      <p:bldP spid="92" grpId="0" animBg="1"/>
      <p:bldP spid="93" grpId="0" animBg="1"/>
      <p:bldP spid="9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17" y="1600200"/>
            <a:ext cx="87204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Today we learned about</a:t>
            </a:r>
          </a:p>
          <a:p>
            <a:pPr lvl="1"/>
            <a:r>
              <a:rPr lang="en-US" dirty="0"/>
              <a:t>Syntax-Directed Translation (SDT)</a:t>
            </a:r>
          </a:p>
          <a:p>
            <a:pPr lvl="2"/>
            <a:r>
              <a:rPr lang="en-US" dirty="0"/>
              <a:t>Consumes a parse tree with actions</a:t>
            </a:r>
          </a:p>
          <a:p>
            <a:pPr lvl="2"/>
            <a:r>
              <a:rPr lang="en-US" dirty="0"/>
              <a:t>Actions yield some result</a:t>
            </a:r>
          </a:p>
          <a:p>
            <a:pPr lvl="1"/>
            <a:r>
              <a:rPr lang="en-US" dirty="0"/>
              <a:t>Abstract Syntax Trees (ASTs)</a:t>
            </a:r>
          </a:p>
          <a:p>
            <a:pPr lvl="2"/>
            <a:r>
              <a:rPr lang="en-US" dirty="0"/>
              <a:t>The result of an SDT performed during parsing in a compiler</a:t>
            </a:r>
          </a:p>
          <a:p>
            <a:pPr lvl="2"/>
            <a:r>
              <a:rPr lang="en-US" dirty="0"/>
              <a:t>Some practical examples of ASTs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21</a:t>
            </a:fld>
            <a:endParaRPr lang="en-US"/>
          </a:p>
        </p:txBody>
      </p:sp>
      <p:sp>
        <p:nvSpPr>
          <p:cNvPr id="4" name="AutoShape 2" descr="data:image/jpeg;base64,/9j/4AAQSkZJRgABAQAAAQABAAD/2wCEAAkGBhQSERQUExQVFBQVFxgXFRcYFxQUFxcXFxYVFxcXFRQXHCYeGBokGRQXHy8gIycpLCwsFR4xNTAqNSYrLCkBCQoKDgwOGg8PGiwkHyQsLCwsLCksLCwsLCksLCwpLCwpKSwpLCwsLCksLCwsKSkpKSwsLCwsKSwpLCksKSwsKf/AABEIANAA8gMBIgACEQEDEQH/xAAcAAAABwEBAAAAAAAAAAAAAAAAAQIDBAUGBwj/xABTEAACAQMCAwUDBgYNBw0AAAABAgMABBESIQUxQQYHE1FhInGBFDKRobHwCEJSssHRFSMkMzU2YnJzdJKz4TRDVIKDk/EWFyVEU2N1oqO0wsPT/8QAGQEAAgMBAAAAAAAAAAAAAAAAAgMAAQQF/8QAJREAAgICAgICAQUAAAAAAAAAAAECEQMhEjEEQSJRExQyM0Jx/9oADAMBAAIRAxEAPwDiRQ0YiNOiapAnAFKcmglFP2QmjIpFPSzZpmiQDr0XfZjsfd37OLSLxTGAX9uOPAbIH74y5+aeVWHD+7riFy0yRWxZ7d/DmBkhTQ/l7bjVy5jIre/g1fv17/Mh/OkrrnDuC+Dd3kqjC3Aicn/vFV42H0Kh/wBaipFo8t9kuw93xFiLaIuiEeI5ZY0XOdtbdfQAn0q37Udgrzh8Qa5iAQHCSoUdNX4quQNS/EAGutdxw08DLLs2uc565GwP1Cn+JOZuypaUmRjYq5ZjqJYKrBiTuTkZzUasi0ebJZcnPMev18vWtZw/ul4rPFHLHa6o5FV0bxrcZVgCpw0gI2I5isdXf/wfO01xcrcQzSl47ZIEhXSg0L+2LjKgE7IvPPKoiuzlt13VcTikijktcPOzJEPGtzqZUZyMiTAwqk74G1K/5qOJiYQfJf20xmTT41v+9hgpOfEx85gMZzvXQIO1NzP2pjtpZS0EFxP4SaUGn9olHzgNR2PUmurvwZzxFbnK+GLZocb6tTSo4OMYxhT1qyzzBa92/EJLma1S2zPAqtKniwDSHAZTqL6WyGHInnS+L92PEbRFkuLbQhdYwfFgbLOcKMLITufhXb+zH8ZuL/0Nt/cw1me9qLiYulaRx+xrXVuIk/as6sKeg1/OV+ZqUVRhG7luL/6H/wCvbf8A61SQ9hr1rs2Qt2+UgFvDZkT2QM5DswUjHUGvVvGradpbQwsQiTlp/awDF4Mq4I/G9spt5gHpWHuuIwy9qrdY2VnjtZElKkHDe2Qhx+MAckfyhVUSjknFO7TikFtJJcWpWKJdRYTW50Kv8kOSRk8hWf4F2Vub2TwraMyS4LadSINK6QTqdgObDb1ruHfbBxPRK1u6iwEAE65iyTqbVgMurkV5GsR+D9MzcVbJJ/c8p333LRZ+wVKLMn/ze34u/kfyc/KSmvQHiOEP4xcNoUe8+VWvGu5jiVtEZWiWRFBZ/DcOygDJJU4J/wBXNdqtOJxR9o7iN2CyS2kPhZ21FGkLKvmcHOPJT5VD7VcbvuEi6l+Tm+tppWl1+Kym3VkRfDMelsRjSSGG25zjrZVHnrgPD57iZYbZdcsmVVdSpq9ksQWYgAYUnc9K1R7meLlcfIzkdfHteX+8rI8H4tJayxzwuUljJKsApIyCp2YEH2SRuOtemZu0M47O/KxIflHyNZfEwudZUEtpxp59MYqqIcH4T2EvpLmW0S3YzxFfGGuPRHqwQWlDadweQJJwcDapnabu8vrBPEuIh4WwMkbq6KWOAG5Mu5AzjG43rrHcPxKS5tLu4nbXNJdHW+FUtpggA2UAcqmcNma57OSmZi7Pb3GosSSd5MbnywMe6heOLGKbRxbsz3fXvEFL28QMYJXxHYRoWHMLn2m38gRtzqP2i7IXXD3VbqLRryEcMHR8c9LDr6EA12q0lMPZUNETGwsdQZSVIYrksCNwcknNN9+cYbhEbHcrNCQeuSGB39zGheNUWpuzgopLJtSoxSpFrLezS1oi+DSJGxTz7CoMr5p0diJviH4tCmKOm8UI5Mc8GlyR1InOwpqVthQKTY3ikNC3zyopYNNWNqPZqHfNvUjNt0XKCUbOu/g1fv17/Mh/OkrrnZbjYubd2zlo5Z4X8wYpGUZ96hT8a8p9ne1t1YlzazGIyAB8KjZCk4+ep8z9NW3ZrtrfxGUQXLJ40jSyACL2pG+c3tocZx08qa2krYpb0dj7jHD8EZFILB5lI6gkAgEe4g/Gn+LobfssUmBjdbJI2V/ZIcqqhSD1ycYriXC+1M3D8mznaORgA4XQ6tp5a1cFSRk74zvUXtN28vr8BLqdnRTqCBUjUH1VAMkeuakZclZclQ12l7HXNgIflCBfGUsmGDZA05zjl84V1D8Gge3f/wA2D7Zq51267cPxF4Mrojt4xHGCdTHYancgAZJUbAdBUDs72uu7DWbSYxeJp14VG1ac6fnqcY1Hl51YJ0LhP8cT/WJ/7iSuySXsn7LpFrbwjZu5T8UuJo1De8AkfGvK0Xae5W7+WCUi51M/i6UzqZSpOnGncEjlVs3efxLxhN8qbxQhjDaIfmFgxXGjHMA/CpZLO3dmP4zcX/obb+5hrMd6nB+JG7Mzvnhy3NuY01rsx8NMhMZ+ezfTXMrPt9xBLmW5S4YTzBRK+iIllQBV2K4GAo5Acqf4x3jcRnTw5rl3TUraSkQ9pGDKchAdmANS0FR6Q7V3TpccNCsyh7sq4BIDL8muDpYDmMgHB6gVn+K2yjtPZuAAzWkoY+enVjPrud/1VgeyPGL7iWmSe9lzA+uIhYF0vpZNWPDOfZZhg+da+fs/IZUuWvLk3CKVjk/c+VRs6lC+DpIOeoJ26UPNDFik1ZH76uE8SkEr28hFittmdNagEqXZ/YIyfZ09elYj8Hz+Fm/q0n58dabtfPefJZlN7cSKyMrKy22llIwVJWIEZGRsRXI+B8cnsZTLbyNFLpKagFPskgkYYEc1H0UMckZPRU8UoVZ3TjPZG24h2gmS4Lgx2sMkWhzGwIdgSCN9sj3VsOyyz6buG5DtHFM0cDyjLSwaFILN/nPnMurrjfJya8wXPba9e6W7Nw/yhQFEgCKdIzsQoCkbnYirPiXezxWeIxyXTaGBVtKRRlgc5yyIDyONjTLFmWvkUSyBN0DsE3z7IY6cHrtivR1x/FMf1BfzFrzXWhbvBvza/JDcN8n8MReHoixoAwF1adXLrnNQo7N+DnIvyC5UHcXTHHXBiiAJ/sn6KuLK3a07OyrOpjZLe4DBtjuZMfTkY94rzp2d7T3NjIZLWZomYYbAVgwzn2kYFW+IrQcV7a8Q4ghS4meSNSG0KqRocbguEUZxjO5NC5KK2FFcnSOx8PiNx2VCQgyO1kUCr7RLqCpUAfjagRjzpHfjIF4TGh2Zp4QB19kMx29AprjfAO2l7ZArbXDRKx1FCsciZ6nS6nTnrjFI4z2hub11e6maZkBC5Cqq556UQBQTgb46UDyqhkcbsgKKN6UBRNyrFZsrRFuBtVY/OrK4qucVrx9GPL2IxQo6FNEkgvQJzTKjNPeCcUDSQxNsdjn6VEnfJpWMU029XGKTJKTaoCITS2x0O3uIoLIOq5HqTsfPI+ykyPywMeeKMDoVqHSmyaKhUBsFGKKlIuTioQIda6rH+D9dNAJhcwnMYkC6XzuuoDPn0rmjW/sZxjY/V1r1/wAKuALa0U/5yNFH+51fYpqJphONHBex3cvdXVrDdJPFEJQWCMHJADMoyV8wM/GneBd20/Eo7hY5IYRBcPA+oOxZo8e0pA2G/Ku59nLYW8UNoMZihXl6HSPsNZHua5cT/wDEZ/8A41ThFu2glOSVIynYTspc21lLdRm3ZU8fKsZFY+A8iNuFI3MZI99abhL3V8rPbCGOBSV8abW4dlJEgjiQqdKkEaywyQcA86m9l/4DuffxD+/uKgcN27JNj/QZfrV81OCC/LKuyt7XrcWMJe6SKWEq2JYdSr4gVmSOSNyxTXjAYFhnY4yM5rtZ3RSokc2uFfGlhjAUyHBndUBOQNgWzV9267SpNwI2qxy+KsUGdSqFHgmNpDq1dAje+ulcW4F8rt4E16NElvNnTqz4LpJpxkYzpxnpnkapY43aCllm1TPOPb/uwl4UkTyyxyCVmUBAwI0jO+qsUTXfPwkh+57P+lk/MFcDoxDBQoqFUUOQJlgPUcq0k+AukM2CckFti3LJHLkMVmonwQR0q8guFkQnID5AxjHXmDWfMnp+jTgaVoQ0eMevv+gHrTgpJViME8j57b8+dOlfL4Uhs0RDSicUpaD0HsZ6IU6VBljqycZqPLHWiEjNONlfpoU7oo6fZm4iEOKfNxtQihzRmxNA3H2MSkloivJml28OTUleGmrK3hwN+Xpt9FVLKktBwwuT2U99Dpx5/fnUSrTigDDbmD9X6/1VV0zG7iJyqpAoUdFRiwCpnCkUyrq5VDq04Db62PLp+v8ARQZHUWxmNXJE7ilqzhiNlVC31E4r0dxC+8KDhLHkZ7eM/wC1gkjH/mcVxyfggMWEGSQR55GOtV1jwa6llRLi6uBCjKRiWRihX5pQMSARjY9Ky+PnilTNmfx5NpxPQVle6uK3MfSO1tvpeS5J+oCsl3MXqeLxWLUPEF7K+nrpLFdQHllSK5LxyK5t7qXRLeEyIoikjmctIw06fEbOWUAuMcwcU1dcInsZ18UuWPtiVWdHVn3cGRTkNknO/WtbyJKzMsUm6O7fJTw/gtytwVU/usjBznx5ZTEo82PiKMeZxUDspatddnXtI8eOsM9sykjaVdagN5A7EejA1kuF25uwsjvJMU3XxJJJAp81Vm0ht+eM70dxaeE7TanifkWjkeJmA5B9BAfHrmk/qY31of8ApZV3st+9Xg9va8CEZigS4KwRqVSMOWjKNJpYDJGlGyf11rO20hFnaYJH7qsRsSNjPGCPcQcV507UXvjSFmkllbcAs7ynGc4BYkhfQUzbdpZSVWea5kQFWUGeUAEEFGALcwdwfSnLJatIzOFOmzunfP2fa+fh1sjhGlmlAZgSBiEtuB/Nrg3bHsy3D7t7Z3WRkCnUoIB1KG5H31qrjikcqq6z3GuPJBa4nZ0JGMqWc6SR1HMVg7+5eRy0jvI55s7MzEchkkk8qqGRTLyY3Dsj0KFCjEh09bS4Yb43FMgUM1GrLTovZMknVkDPvJ8vqpXicvIVCsr8EaWG+wU/rqeqdcj7npWKa46ZuhJS6HFWkTNipEYpi6Wkp7HPoja6RKaUkZpL09CH0RNVClUKaIsl26CpSGq9ZacSakyi2aYSSJ2aVM2lc7HPnUeOUY3P38qYuG18mAA5+f0ZoFC2NlkSWhDX40smnBbmfTy35DzqqqwuI1GdjnAwTke/brmoLjetkK9HNnfsTQoqOmAAxWg7NphdX8vH1Vn6uuz7HDD1Bx7qTn/Yx/jv5o6tYRalGPKo/ErcglkIz67g/Cl9np9UY64q6aFWGGwenKuYla0dqzN8M4lKBoWJD/a+nY88mrQ8LcqdaqcnPXb/AFSTmrmK3SLkBy9KjXl5tn6qd0qYHb0M8KCW+EXooB8sjr76re1v7evh5IGcnGxIGM/pqRYrqc+eahcanw3uIz+kUPLRfBDHAeHWlqrlxqMispOCXVSPxRj9P2VnbfsxEJC0lyZlRNESFWB0jOkEnbA32Fau74aJY8ocN99vSqb9i2B0sCR13/TRfma0hTwRe6MtZdmiJcAkxnkxBBwPMVT9oItM7AcgB9ldXW30ozHAwNhtyrk/H5tdxIfXH0CnYJuU7f0ZfIxxhDX2V9AUdCtpzw6KgKcVNs1CCAatbKbaqo1M4fJ06UvIrQ3E6kXMEtKnGahxNUuRtqwSjTN8ZWhjkKjzVJ6VEuKbHsXPohmShRYo60mUexShS2jwKaflS7sb0CWb6KVE+223kfvmmFPUjI+imjP7R6e/fFMURTnssGhOMnfrnI+mqyVsk0bzk8zTVFGNdgSkn0ChmhQowAVZ8Cm0yA9Oo8xgg/UfqqsqTYz6XB+H00E1cWg4OpJnSuAXvhnSdvL1Falbjkawdg2WGDyUH4Db6qurK6dlzjC8gTtnzrjt8TvY9rZd3XHAuFALMeQH32qvlunO5Pw/xp+Cz2yOZ5+Z8qy9/PdWpywEsJO+Buvx6UcbkXJqCNZwjUzDzbHxqt7Skq7DmdWw+2k8F7VxhVccwcjPX3iqrjvaZGl1E5JJY49fIVdXr2C5Lu9F9wa9JQHz6VZSzAAHGaz3DW2SQA4dcnpv/wAKk3l97JoLrQfqyB2k46QuF/4/4VzGRskk9Sa1XF59KMxxk7Aen3/TWTrf4saTZyfLnckgZo6FCtZiBTuRtimqNTVMiY5p2p62H6KQ7AgfXTkQx8KB9DY9k5X3/wAMVIZ9qiIwO++afkbassls1xehBeo870sGmZ2o4rYEnojaqFFQp9Gay2l5bVCnfFPo+RUK4NKgtj8ktDLGkkUtR8aIjetBkEYoqUxpNWQFHRUdQgKNaTS1TI26VCGw4NejKMfxozsPMVccQv1iQazgBRpA67fr+2sRw+5xGfONg4/mnZv11rZLBblYy+cAbY5YOP1Vyc2NRmm+jr4MjcKXZVN2yfXsxAB5An7etSf+Vsrg5wRyOwxv50u97EJp9lsN0Pn6GqhOGzQEBo9aBs7c/X305LFJfECsyfy6I19AY29knSwDAeWelWPAIoiwMjY367k/HpUXjHEBIRiN0wAoyvQcuVVZV8+yG+g07i5Rp6Et8J2lZ1vxUZdKAAADTg8/LFUXEn9k+n1+lZzgHHjGdMnzd8Z5g+/yqz4rxEaCc7E5rDPE4zo3LMpQsznH7rU+ny++KqqVNIWYseZOaRXWhHjGjjTlylYdChRUQAdChQqFBhqnxH4giq6p9gdsUE+rG4+yRCm/wp6TlRL08+dLY48vuKyt7Na6ILSYpiR6cn51HY0+KM0mJoUVCmiybbygKahu2TRBqKhUaZHK1QpDRuKJaU1WUNj1oqc8A02TRFUCioUKhAwKtLG28xtzz6cqiWNvqYbgcz7XI46fXVtw65XAGDnfbB29DScsmlo0YYpu2VoXwZcHlup9VYY/T9Va/slcAroJzpbT8M7H6KqeK8O1x5HzlGVz+OvUe8VA4BfmKX0bY+/pSJ1lx37Q6L/Dkr0zod6hAx06VWvdyL0BHryq5guFZfPNPR8IjkB2I88Hb66xKO9HSUtGbW/LbGNcZ22H20/GgB9pQo8qvf8Ak6gGzNt02/VVTcQgHGT8auaZal9lVxFYyc6BnOc1leLXmttC8hV5x68CKR16ffyrJk9a1+NDXJnN8nJukE3Pr8aKnbltR1H8bJ929NVuMDCxR0VGKhAUKFCoQFTrBNqggVZQ7AcqXkehmNbJUf1ihIc0hJKS77VlrZqvREmFR2p+Vqjsa1RMsuwsUKLNCjAsMiixQarzh3ZdmTxJ28GL1+ew25A8hvzNVKSjtlxi5OkUsakkAAknkAMk+4U68Og4fY/kjc/E9Kvbi5VQUt0EajOXbOt/ienP9VUbDfPPPOgjPkG4cQ1YY3AOem+3xqPI2aWwpsimIBhUKKjqwSfweYK4z8P1Vql4FrbxBghlHLrg89+uPsrEI2DnyrbcHvWjVWj9tCASv35NWPyIvtGzxprqRNgtgBpf5jbhuqnofX1FZbtHwzwZeWA24I5H1X061vURJU1IcgZ1LyZD5EVV8fshJAUO+N4z+SfL3HrWXFNwls25cayQ0U/AuP4GljuPvmthwzjIAyT6eVcmIKnB2IqVBxaReRrTPx93EyY/J4rjI6rc8c25bZrNX/FwMkkdfvistJx+QjnUWSVn3Y5oVgk38mMl5Kqoi765Mr6jy6e6or1KigzTMkBxnz3HurVFpaRikm9sYNFR0KaKCoUKFQoFChRqmTioWP2cOcnyGakg1MgtCsJJ9MfXn3j9VQiaz8uTZpUeKHFakyGkA0bGqrZLI8hpk05IabNOQhiaOioUYJora08E5SKR5BuGYKP7K5yPtqFe3sxYNJvj5qtg49cdT76nw34c569M0xfTZPtc8eXKscZO/kjU0uOmQ1vCwbPPf66jsedMsd6BOa0KKQjlY5nFNmjLUYoihrFClsKSKsEKrHhN1IhJTcL7RTqRyJUVX0/Y3PhyK/5JyfdyP1E1UlaouLpmz4dxbLJLGfa5MPyh1VhWnMSyqHTdSOXUHqCKxd3Y6G8WE89yByYc8gflVZcI4/4TaskxyYDj8lh+N6etc6UU+jp4slOmR+0HZrB1quVPP0rO/sWueZFdWEwYcsgj03zyqj4h2fjckr7Bz05fR9+dSOSUVVjZ4Iy3RgvkGDipMfDvj9FXs/ZxjyZc1O4PwfSQZCDjG3nuKJ5m0Kj49PoqZ+ENHAWIwWG3pnlSW4Rsu3TBzWr7RQGRVx6DHuNVxTbfbHXfek82aPxow3FOHeGx8udV9brjNksseQMEZJx0++Kyf7HsyF13xsR7hzHpW7Dl5R2c3yMPGWiDQoUYFaTKFV5wO1RgWf52QBywB6/GqKn4p8Z3xml5IuUaQzHJRds1N240kcjj4Gs8wqVBealBPMYB93Q1Gm51mxwcLRoySUtiM0puVIzQdqdQqxhzSKU9JNOQhhYoUeaFWQeikxUxL/UMNv0/xqszR5oHBMJSaHriPS224poUnVQzRJAsWDSwaaoBqlF2OstN0oOPOksapEYWKFFqoGiKL3g/Gyi6G3Ucj5VNIAJKYww38iT1rN204GQRkMMHz9CKn2l4F21jGduQPrsazZMe7Q+GTVM03CuLvCQjZMfMdSv+Ga0plV1BUgjnkcs+VY/5TEAMyLuNhqAO/nvypdjxEIxETqQea6gc/fzrM4v6NuPLx0y9um0Z9xx+mmnuSQCvoT+r34qNe8UXT7WynbJI5+oP33qFa8WXIAZDnOAGBO3pSuD7o0vIr7Lia6JH2/X9eKcSZckHfbf0x51APFY19lnjBA6soPL1NV83HYkJAbJyeRB57c8/VUUJP0R5Ir2TLz2QBn025n7ionDLVGjYb5WRuRwcNuM458+XpUaXialt3UEHbccsdfpo+DcSjWRgzKA55kqFyF33z5j66bGEkmZss4toouJcOKEt+Lqx7jnrUPPWtDxVg6SBGVhqzsQdhvnas6D/AI1txSbjs5+RU9C5FyMjrz9DTYpcbAHHQ/cGkGmgMcjlKnannmzg1FzS1bb7KFotMdzQdqJaJzQ0FY2TSTQNCmCwUKFCoUChR0RFQsFCioVCGw7pEDcYswQCC77EZH71J0Nbz8I+2VPkWlVXPjZwAP8As/KsJ3Q/w1Z/z3/upK3/AOEr/wBR/wBt/wDXVlm74BPDbcDt7mSJXEVlFIwCpqYLCpOCevvrCcA727KTiMhFq+m6NtDGCsPsMrSKSwzyPiry8q6BwO/jg4BbyzJ4kUdjE0iYVtSiFSV0tscjoa4Pf8ct7vjltNaxeBC09qAhRI8FXQE6UJG5qyzvfbrtNa8LgSaW38RXkEYCJHkEqzZ9rG2ENecuwhD8XtDj2WuFOCAdixOCOVdi/CO/g+3/AK0v9zNXG+7r+FbL+nT7aoo9I94fBo34XehYkyIJGGFXOUUuMYHmtWvBOBxRW0EfhofDijT5q59lAMnb0o7mYNdCBsFZbdyVPUK6K31SfXS7C51XFwo5RiJceRKF/scVZZge5KzRoL7UiNi/mAyoOBpj2GRyrF96Hba3vJBawwGKS1uJA7ERqG0B4zp0nJ335Vuu43/J7/8Ar835sVYPvT47aXkng29sYZILiUTS6IU1ldSEhkJZvbGfaAoZtcXZcezRdxfBopjc3MqK8sbpFHqAOgaNTFQeTMWwT5KK0152ksb2C6t7828DpLND4csiCQBCRHKNWCpIwwI+BNcx7qLziVtPK1rbm7tyUW4UMiHYEqVLMMOA3qCNtuY6pxvs9Z8dtWcLonQvGsmkCWCZMho5MHDANsVyQRuDuDUj+1UR97IHcjaI/B4mdEZjJNklVJP7Y3XFS+wtlGeCISiE+HPuVXP75L1xSe5SIpwlVbGpZZ1bHIESsDUjsIf+gk/orj+8moihrugsY24Palo0J0tuVUn98brineynZiOLiHFZDGmJJYdIKggAQhjgHllpG+iq3sHe+D2aSXl4cMr/ANl3b9FbLizqgQrsZp4QT54ZT+amKhDlXfbZoLy0VVChoJh7IC/jpzwKsvwf7JDZXOpFYi6YZKg/5qHqagd+bYvbL+hl/Pj/AEVd9w6gWt3j/SyfphhNKX8j/wAD/qXXd3YxmC4zGhxe3g3VTsLh8DlVR3H2aNw1iyIx+UzblVPVfMVfd3H+T3H9evP/AHD1TdxDZ4YxHI3M32rTQBntXaWvEeC3VwbZEeJLgocLrV7dnXKuoBwTHy8jXmsGu59t+9qxjsrmxs4n1OJYj7IRELswkYknLElmOw3PUVwyqZTHoOVJkpVsedFIaX7C9DRoUKFGLCzR0VHULDoUMUeKogkiipwikYqyGk7t+LRW3E7WaZtEUbMWbBOAY3A2AzzIrs/a7trwG+j/AG+VJXjR/Cys4wzL0wB1C8/KvOhFDFXZdnovs/3kcJ/Yu3tbm4X/ACWOKZCsvSNVdSVX3jY1y/tRe8Oj4vaSWBVbVDA8hUSYDLMS5w+/zAtYShipZLOz99nb2yvrKGO1nErrOHYBXXC+HKufaA6sPprmXYriCQcQtZZW0xxyqztgnAB3OBvVNiixVWUeh+Jd6/DzxWzmS4BhWC5jlbTJ7JcwumRpycmLG1Odm+9Xh63XEHkuQFmuEMXsyHUiwRR5AC7DUprzpSlON/LersuzuPdV3g2NnFdrcT+G0l5LKgKSHMbKmG2Xbkfoql7yeKcIdFk4eV+Uvca5iomBZGSUuW1+zjxCtc/ZdQBG2R9803p6GlOdqg6o6Z3T9uobGSZZ8iG40MJFBYJIgKnWF3CldO/TTvzrap3gcI4bDO0FwJmmlkn8NCZGaWTcgbYRc+eMVwG1nZDjmPWpt5Esygcm6Hng4+yhWTjphcb2dT7r+8eG1ie3vD4YaR5UlAJj/bTrdHIzpIYnBOxB6VP473jcOseHG0sZhcSFHSJVJcAyFiWkfGMAuTjmeXqOJWl6yEo/Nfs/SKYnTQ2RnB5em+aJTfTKpHWOE9u7KLs69k8wW5+Tzx+GVfOtvE0jOMb5HXrVred69nMvCsTe0kscl0oSQ6AsDhgfZ3xIyjby8q4bee051DB/Vj7aXwyTEy9Bg/Z/hRc9WVW6Old7na62vLm1e2k8RY45Fc6WXBZkIHtAb4BqX3U94UFgZ4ro6IppNccoBZVbSqFXA3AIVSG5bHOK5jI55/yj9/so7lD4Xnvn6qVz+VhVqjvl73m8L4dbS/Jp1uHd5ZVjQly0krM51NjCrqbr086znc53h2Nlw7wbmcRyeLI2kq52OnByqkdK4e670mtFirJfGZw9xM6nKtLIynzDOSD9Brcd51xwlobf9jRGJAx8bQsi7aRjOoY51gIItTKpIUEgFjyUE4yfQc6uT2ehyP3ZDjbpvybpq9B9PuzCFNDzo3FXkHZhGJK3URAVmY/kgHYtvsPr5bHcgv2BiO3yyH1/tAflb7HPw+NDWy/RnzQq8TgEJVT8riBZdRB0jTsMK3tbNzyN/wBFIXgURB/dUQwWwDjcDODsx54G3r57UQNFNQqTdWgV3VXDKGIVsp7QBIB+d1G9HUJ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9CB0C93-07EE-BD49-AE7D-732E96AA1B9F}"/>
                  </a:ext>
                </a:extLst>
              </p14:cNvPr>
              <p14:cNvContentPartPr/>
              <p14:nvPr/>
            </p14:nvContentPartPr>
            <p14:xfrm>
              <a:off x="1229400" y="4000680"/>
              <a:ext cx="2814480" cy="90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9CB0C93-07EE-BD49-AE7D-732E96AA1B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7800" y="3979080"/>
                <a:ext cx="2857680" cy="13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1038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do we go?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22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1600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Scanner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09800" y="1466671"/>
                <a:ext cx="5881995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Language abstraction: </a:t>
                </a:r>
                <a:r>
                  <a:rPr lang="en-US" dirty="0" err="1"/>
                  <a:t>RegExp</a:t>
                </a:r>
                <a:endParaRPr lang="en-US" dirty="0"/>
              </a:p>
              <a:p>
                <a:r>
                  <a:rPr lang="en-US" dirty="0"/>
                  <a:t>Output: Token Stream</a:t>
                </a:r>
              </a:p>
              <a:p>
                <a:r>
                  <a:rPr lang="en-US" dirty="0"/>
                  <a:t>Tool: </a:t>
                </a:r>
                <a:r>
                  <a:rPr lang="en-US" dirty="0" err="1"/>
                  <a:t>JLex</a:t>
                </a:r>
                <a:endParaRPr lang="en-US" dirty="0"/>
              </a:p>
              <a:p>
                <a:r>
                  <a:rPr lang="en-US" dirty="0"/>
                  <a:t>Implementation: Interpret DFA using table (for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), recording</a:t>
                </a:r>
              </a:p>
              <a:p>
                <a:r>
                  <a:rPr lang="en-US" dirty="0"/>
                  <a:t>      </a:t>
                </a:r>
                <a:r>
                  <a:rPr lang="en-US" dirty="0" err="1"/>
                  <a:t>most_recent_accepted_position</a:t>
                </a:r>
                <a:r>
                  <a:rPr lang="en-US" dirty="0"/>
                  <a:t> and </a:t>
                </a:r>
                <a:r>
                  <a:rPr lang="en-US" dirty="0" err="1"/>
                  <a:t>most_recent_token</a:t>
                </a: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466671"/>
                <a:ext cx="5881995" cy="1477328"/>
              </a:xfrm>
              <a:prstGeom prst="rect">
                <a:avLst/>
              </a:prstGeom>
              <a:blipFill>
                <a:blip r:embed="rId2"/>
                <a:stretch>
                  <a:fillRect l="-934" t="-2479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85800" y="3200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Parser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9800" y="2990671"/>
            <a:ext cx="49877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Language abstraction: CFG</a:t>
            </a:r>
          </a:p>
          <a:p>
            <a:r>
              <a:rPr lang="en-US" dirty="0"/>
              <a:t>Output: AST by way of a syntax-directed translation</a:t>
            </a:r>
          </a:p>
          <a:p>
            <a:r>
              <a:rPr lang="en-US" dirty="0"/>
              <a:t>Tool: Java CUP</a:t>
            </a:r>
          </a:p>
          <a:p>
            <a:r>
              <a:rPr lang="en-US" dirty="0"/>
              <a:t>Implementation: ???</a:t>
            </a:r>
          </a:p>
        </p:txBody>
      </p:sp>
      <p:sp>
        <p:nvSpPr>
          <p:cNvPr id="3" name="Freeform 2"/>
          <p:cNvSpPr/>
          <p:nvPr/>
        </p:nvSpPr>
        <p:spPr>
          <a:xfrm>
            <a:off x="3695700" y="3722507"/>
            <a:ext cx="2173933" cy="239893"/>
          </a:xfrm>
          <a:custGeom>
            <a:avLst/>
            <a:gdLst>
              <a:gd name="connsiteX0" fmla="*/ 2143125 w 2173933"/>
              <a:gd name="connsiteY0" fmla="*/ 219768 h 239893"/>
              <a:gd name="connsiteX1" fmla="*/ 2095500 w 2173933"/>
              <a:gd name="connsiteY1" fmla="*/ 238818 h 239893"/>
              <a:gd name="connsiteX2" fmla="*/ 1466850 w 2173933"/>
              <a:gd name="connsiteY2" fmla="*/ 191193 h 239893"/>
              <a:gd name="connsiteX3" fmla="*/ 581025 w 2173933"/>
              <a:gd name="connsiteY3" fmla="*/ 29268 h 239893"/>
              <a:gd name="connsiteX4" fmla="*/ 0 w 2173933"/>
              <a:gd name="connsiteY4" fmla="*/ 693 h 23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3933" h="239893">
                <a:moveTo>
                  <a:pt x="2143125" y="219768"/>
                </a:moveTo>
                <a:cubicBezTo>
                  <a:pt x="2175669" y="231674"/>
                  <a:pt x="2208213" y="243581"/>
                  <a:pt x="2095500" y="238818"/>
                </a:cubicBezTo>
                <a:cubicBezTo>
                  <a:pt x="1982787" y="234056"/>
                  <a:pt x="1719262" y="226118"/>
                  <a:pt x="1466850" y="191193"/>
                </a:cubicBezTo>
                <a:cubicBezTo>
                  <a:pt x="1214438" y="156268"/>
                  <a:pt x="825500" y="61018"/>
                  <a:pt x="581025" y="29268"/>
                </a:cubicBezTo>
                <a:cubicBezTo>
                  <a:pt x="336550" y="-2482"/>
                  <a:pt x="168275" y="-895"/>
                  <a:pt x="0" y="693"/>
                </a:cubicBezTo>
              </a:path>
            </a:pathLst>
          </a:cu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88683" y="3745468"/>
            <a:ext cx="1173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Next week</a:t>
            </a:r>
          </a:p>
        </p:txBody>
      </p:sp>
      <p:sp>
        <p:nvSpPr>
          <p:cNvPr id="9" name="Freeform 8"/>
          <p:cNvSpPr/>
          <p:nvPr/>
        </p:nvSpPr>
        <p:spPr>
          <a:xfrm>
            <a:off x="3541092" y="4200525"/>
            <a:ext cx="739085" cy="756782"/>
          </a:xfrm>
          <a:custGeom>
            <a:avLst/>
            <a:gdLst>
              <a:gd name="connsiteX0" fmla="*/ 49833 w 739085"/>
              <a:gd name="connsiteY0" fmla="*/ 752475 h 756782"/>
              <a:gd name="connsiteX1" fmla="*/ 68883 w 739085"/>
              <a:gd name="connsiteY1" fmla="*/ 695325 h 756782"/>
              <a:gd name="connsiteX2" fmla="*/ 716583 w 739085"/>
              <a:gd name="connsiteY2" fmla="*/ 323850 h 756782"/>
              <a:gd name="connsiteX3" fmla="*/ 602283 w 739085"/>
              <a:gd name="connsiteY3" fmla="*/ 0 h 75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9085" h="756782">
                <a:moveTo>
                  <a:pt x="49833" y="752475"/>
                </a:moveTo>
                <a:cubicBezTo>
                  <a:pt x="3795" y="759618"/>
                  <a:pt x="-42242" y="766762"/>
                  <a:pt x="68883" y="695325"/>
                </a:cubicBezTo>
                <a:cubicBezTo>
                  <a:pt x="180008" y="623888"/>
                  <a:pt x="627683" y="439738"/>
                  <a:pt x="716583" y="323850"/>
                </a:cubicBezTo>
                <a:cubicBezTo>
                  <a:pt x="805483" y="207962"/>
                  <a:pt x="602283" y="0"/>
                  <a:pt x="602283" y="0"/>
                </a:cubicBezTo>
              </a:path>
            </a:pathLst>
          </a:cu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45822" y="4957307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Next week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CFC5174A-B3A8-724C-892C-06EE0F78C062}"/>
                  </a:ext>
                </a:extLst>
              </p14:cNvPr>
              <p14:cNvContentPartPr/>
              <p14:nvPr/>
            </p14:nvContentPartPr>
            <p14:xfrm>
              <a:off x="291960" y="2318760"/>
              <a:ext cx="6521040" cy="41367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CFC5174A-B3A8-724C-892C-06EE0F78C06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5760" y="2297160"/>
                <a:ext cx="6553440" cy="417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028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9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CFGs for 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Language Recognition isn’t enough for a parser</a:t>
            </a:r>
          </a:p>
          <a:p>
            <a:pPr lvl="1"/>
            <a:r>
              <a:rPr lang="en-US" dirty="0"/>
              <a:t>We also want to </a:t>
            </a:r>
            <a:r>
              <a:rPr lang="en-US" i="1" dirty="0"/>
              <a:t>translate</a:t>
            </a:r>
            <a:r>
              <a:rPr lang="en-US" dirty="0"/>
              <a:t> the sequence</a:t>
            </a:r>
          </a:p>
          <a:p>
            <a:pPr marL="0" indent="0">
              <a:buNone/>
            </a:pPr>
            <a:r>
              <a:rPr lang="en-US" dirty="0"/>
              <a:t>Parsing is a special case of </a:t>
            </a:r>
            <a:r>
              <a:rPr lang="en-US" i="1" dirty="0"/>
              <a:t>Syntax-Directed Translation</a:t>
            </a:r>
          </a:p>
          <a:p>
            <a:pPr lvl="1"/>
            <a:r>
              <a:rPr lang="en-US" dirty="0"/>
              <a:t>Translate a sequence of tokens into a sequence of 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90F0BD0-3D5F-9C43-81F2-F4306D2BF94C}"/>
                  </a:ext>
                </a:extLst>
              </p14:cNvPr>
              <p14:cNvContentPartPr/>
              <p14:nvPr/>
            </p14:nvContentPartPr>
            <p14:xfrm>
              <a:off x="818280" y="2635560"/>
              <a:ext cx="7547040" cy="20520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90F0BD0-3D5F-9C43-81F2-F4306D2BF9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6320" y="2613600"/>
                <a:ext cx="7590240" cy="209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617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Syntax-Directed Translation (SDT)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Augment CFG rules with translation rules (at least 1 per production)</a:t>
            </a:r>
          </a:p>
          <a:p>
            <a:pPr marL="573088" lvl="1" indent="-228600"/>
            <a:r>
              <a:rPr lang="en-US" dirty="0"/>
              <a:t>Define translation of LHS nonterminal as function of</a:t>
            </a:r>
          </a:p>
          <a:p>
            <a:pPr lvl="2"/>
            <a:r>
              <a:rPr lang="en-US" dirty="0"/>
              <a:t>Constants</a:t>
            </a:r>
          </a:p>
          <a:p>
            <a:pPr lvl="2"/>
            <a:r>
              <a:rPr lang="en-US" dirty="0"/>
              <a:t>RHS nonterminal translations</a:t>
            </a:r>
          </a:p>
          <a:p>
            <a:pPr lvl="2"/>
            <a:r>
              <a:rPr lang="en-US" dirty="0"/>
              <a:t>RHS terminal value</a:t>
            </a:r>
          </a:p>
          <a:p>
            <a:pPr marL="0" indent="0">
              <a:buNone/>
            </a:pPr>
            <a:r>
              <a:rPr lang="en-US" dirty="0"/>
              <a:t>Assign rules bottom-up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843622E-D8B3-4F42-A7FE-2B447A4BC48A}"/>
                  </a:ext>
                </a:extLst>
              </p14:cNvPr>
              <p14:cNvContentPartPr/>
              <p14:nvPr/>
            </p14:nvContentPartPr>
            <p14:xfrm>
              <a:off x="4485600" y="1578960"/>
              <a:ext cx="2849760" cy="666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843622E-D8B3-4F42-A7FE-2B447A4BC4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63640" y="1557000"/>
                <a:ext cx="2892960" cy="70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485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000" u="sng" dirty="0"/>
              <a:t>CFG</a:t>
            </a:r>
            <a:r>
              <a:rPr lang="en-US" sz="2000" dirty="0"/>
              <a:t>		</a:t>
            </a:r>
            <a:r>
              <a:rPr lang="en-US" sz="2000" u="sng" dirty="0"/>
              <a:t>Rules</a:t>
            </a:r>
          </a:p>
          <a:p>
            <a:pPr marL="457200" lvl="1" indent="0">
              <a:buNone/>
            </a:pPr>
            <a:r>
              <a:rPr lang="en-US" sz="2000" dirty="0"/>
              <a:t>B -&gt; </a:t>
            </a:r>
            <a:r>
              <a:rPr lang="en-US" sz="2000" b="1" dirty="0"/>
              <a:t>0	</a:t>
            </a:r>
            <a:r>
              <a:rPr lang="en-US" sz="2000" i="1" dirty="0" err="1"/>
              <a:t>B</a:t>
            </a:r>
            <a:r>
              <a:rPr lang="en-US" sz="2000" dirty="0" err="1"/>
              <a:t>.trans</a:t>
            </a:r>
            <a:r>
              <a:rPr lang="en-US" sz="2000" dirty="0"/>
              <a:t> = 0</a:t>
            </a:r>
            <a:endParaRPr lang="en-US" sz="2000" b="1" dirty="0"/>
          </a:p>
          <a:p>
            <a:pPr marL="457200" lvl="1" indent="0">
              <a:buNone/>
            </a:pPr>
            <a:r>
              <a:rPr lang="en-US" sz="2000" dirty="0"/>
              <a:t>     | </a:t>
            </a:r>
            <a:r>
              <a:rPr lang="en-US" sz="2000" b="1" dirty="0"/>
              <a:t>1	</a:t>
            </a:r>
            <a:r>
              <a:rPr lang="en-US" sz="2000" i="1" dirty="0" err="1"/>
              <a:t>B</a:t>
            </a:r>
            <a:r>
              <a:rPr lang="en-US" sz="2000" dirty="0" err="1"/>
              <a:t>.trans</a:t>
            </a:r>
            <a:r>
              <a:rPr lang="en-US" sz="2000" dirty="0"/>
              <a:t> = 1</a:t>
            </a:r>
          </a:p>
          <a:p>
            <a:pPr marL="457200" lvl="1" indent="0">
              <a:buNone/>
            </a:pPr>
            <a:r>
              <a:rPr lang="en-US" sz="2000" dirty="0"/>
              <a:t>     | </a:t>
            </a:r>
            <a:r>
              <a:rPr lang="en-US" sz="2000" i="1" dirty="0"/>
              <a:t>B</a:t>
            </a:r>
            <a:r>
              <a:rPr lang="en-US" sz="2000" dirty="0"/>
              <a:t> </a:t>
            </a:r>
            <a:r>
              <a:rPr lang="en-US" sz="2000" b="1" dirty="0"/>
              <a:t>0	</a:t>
            </a:r>
            <a:r>
              <a:rPr lang="en-US" sz="2000" i="1" dirty="0" err="1"/>
              <a:t>B</a:t>
            </a:r>
            <a:r>
              <a:rPr lang="en-US" sz="2000" dirty="0" err="1"/>
              <a:t>.trans</a:t>
            </a:r>
            <a:r>
              <a:rPr lang="en-US" sz="2000" dirty="0"/>
              <a:t> = </a:t>
            </a:r>
            <a:r>
              <a:rPr lang="en-US" sz="2000" i="1" dirty="0"/>
              <a:t>B</a:t>
            </a:r>
            <a:r>
              <a:rPr lang="en-US" sz="2000" i="1" baseline="-25000" dirty="0"/>
              <a:t>2</a:t>
            </a:r>
            <a:r>
              <a:rPr lang="en-US" sz="2000" dirty="0"/>
              <a:t>.trans * 2</a:t>
            </a:r>
            <a:endParaRPr lang="en-US" sz="2000" b="1" dirty="0"/>
          </a:p>
          <a:p>
            <a:pPr marL="457200" lvl="1" indent="0">
              <a:buNone/>
            </a:pPr>
            <a:r>
              <a:rPr lang="en-US" sz="2000" dirty="0"/>
              <a:t>     | </a:t>
            </a:r>
            <a:r>
              <a:rPr lang="en-US" sz="2000" i="1" dirty="0"/>
              <a:t>B</a:t>
            </a:r>
            <a:r>
              <a:rPr lang="en-US" sz="2000" dirty="0"/>
              <a:t> </a:t>
            </a:r>
            <a:r>
              <a:rPr lang="en-US" sz="2000" b="1" dirty="0"/>
              <a:t>1</a:t>
            </a:r>
            <a:r>
              <a:rPr lang="en-US" sz="2000" dirty="0"/>
              <a:t>	</a:t>
            </a:r>
            <a:r>
              <a:rPr lang="en-US" sz="2000" i="1" dirty="0" err="1"/>
              <a:t>B</a:t>
            </a:r>
            <a:r>
              <a:rPr lang="en-US" sz="2000" dirty="0" err="1"/>
              <a:t>.trans</a:t>
            </a:r>
            <a:r>
              <a:rPr lang="en-US" sz="2000" dirty="0"/>
              <a:t> = </a:t>
            </a:r>
            <a:r>
              <a:rPr lang="en-US" sz="2000" i="1" dirty="0"/>
              <a:t>B</a:t>
            </a:r>
            <a:r>
              <a:rPr lang="en-US" sz="2000" i="1" baseline="-25000" dirty="0"/>
              <a:t>2</a:t>
            </a:r>
            <a:r>
              <a:rPr lang="en-US" sz="2000" dirty="0"/>
              <a:t>.trans * 2 + 1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1639669"/>
            <a:ext cx="1265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Input string</a:t>
            </a:r>
          </a:p>
          <a:p>
            <a:r>
              <a:rPr lang="en-US" dirty="0"/>
              <a:t>10110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5700" y="3124200"/>
            <a:ext cx="3097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00900" y="3657600"/>
            <a:ext cx="3097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4179332"/>
            <a:ext cx="3097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2600" y="4701064"/>
            <a:ext cx="3097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7800" y="5234464"/>
            <a:ext cx="3097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60914" y="5802868"/>
            <a:ext cx="30168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94314" y="5234464"/>
            <a:ext cx="30168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0" y="4736068"/>
            <a:ext cx="30168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3914" y="4191000"/>
            <a:ext cx="30168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08714" y="3657600"/>
            <a:ext cx="30168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0</a:t>
            </a:r>
          </a:p>
        </p:txBody>
      </p:sp>
      <p:cxnSp>
        <p:nvCxnSpPr>
          <p:cNvPr id="16" name="Straight Connector 15"/>
          <p:cNvCxnSpPr>
            <a:stCxn id="9" idx="2"/>
            <a:endCxn id="10" idx="0"/>
          </p:cNvCxnSpPr>
          <p:nvPr/>
        </p:nvCxnSpPr>
        <p:spPr>
          <a:xfrm flipH="1">
            <a:off x="5411757" y="5603796"/>
            <a:ext cx="893" cy="199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2"/>
            <a:endCxn id="9" idx="0"/>
          </p:cNvCxnSpPr>
          <p:nvPr/>
        </p:nvCxnSpPr>
        <p:spPr>
          <a:xfrm flipH="1">
            <a:off x="5412650" y="5070396"/>
            <a:ext cx="304800" cy="1640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2"/>
            <a:endCxn id="11" idx="0"/>
          </p:cNvCxnSpPr>
          <p:nvPr/>
        </p:nvCxnSpPr>
        <p:spPr>
          <a:xfrm>
            <a:off x="5717450" y="5070396"/>
            <a:ext cx="227707" cy="1640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2"/>
            <a:endCxn id="8" idx="0"/>
          </p:cNvCxnSpPr>
          <p:nvPr/>
        </p:nvCxnSpPr>
        <p:spPr>
          <a:xfrm flipH="1">
            <a:off x="5717450" y="4548664"/>
            <a:ext cx="3048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2"/>
            <a:endCxn id="12" idx="0"/>
          </p:cNvCxnSpPr>
          <p:nvPr/>
        </p:nvCxnSpPr>
        <p:spPr>
          <a:xfrm>
            <a:off x="6022250" y="4548664"/>
            <a:ext cx="224593" cy="1874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2"/>
            <a:endCxn id="7" idx="0"/>
          </p:cNvCxnSpPr>
          <p:nvPr/>
        </p:nvCxnSpPr>
        <p:spPr>
          <a:xfrm flipH="1">
            <a:off x="6022250" y="4026932"/>
            <a:ext cx="2335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2"/>
            <a:endCxn id="13" idx="0"/>
          </p:cNvCxnSpPr>
          <p:nvPr/>
        </p:nvCxnSpPr>
        <p:spPr>
          <a:xfrm>
            <a:off x="6255750" y="4026932"/>
            <a:ext cx="299007" cy="1640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6" idx="0"/>
          </p:cNvCxnSpPr>
          <p:nvPr/>
        </p:nvCxnSpPr>
        <p:spPr>
          <a:xfrm flipH="1">
            <a:off x="6255750" y="3493532"/>
            <a:ext cx="304800" cy="1640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2"/>
            <a:endCxn id="14" idx="0"/>
          </p:cNvCxnSpPr>
          <p:nvPr/>
        </p:nvCxnSpPr>
        <p:spPr>
          <a:xfrm>
            <a:off x="6560550" y="3493532"/>
            <a:ext cx="299007" cy="1640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35030" y="5161746"/>
            <a:ext cx="3465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39830" y="4628346"/>
            <a:ext cx="3465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20830" y="4114800"/>
            <a:ext cx="3465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87527" y="3637746"/>
            <a:ext cx="50847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92327" y="3048000"/>
            <a:ext cx="50847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22</a:t>
            </a:r>
          </a:p>
        </p:txBody>
      </p:sp>
      <p:sp>
        <p:nvSpPr>
          <p:cNvPr id="39" name="Cloud 38"/>
          <p:cNvSpPr/>
          <p:nvPr/>
        </p:nvSpPr>
        <p:spPr>
          <a:xfrm>
            <a:off x="1295400" y="4026932"/>
            <a:ext cx="2438400" cy="1960602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Translation is the value of the input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7F7011F2-1496-E243-A61B-ED8DAA7B66FC}"/>
                  </a:ext>
                </a:extLst>
              </p14:cNvPr>
              <p14:cNvContentPartPr/>
              <p14:nvPr/>
            </p14:nvContentPartPr>
            <p14:xfrm>
              <a:off x="271440" y="1990080"/>
              <a:ext cx="7199640" cy="425160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7F7011F2-1496-E243-A61B-ED8DAA7B66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9480" y="1968120"/>
                <a:ext cx="7242840" cy="428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B64C148C-7D78-154B-8E76-006A0767E0D0}"/>
                  </a:ext>
                </a:extLst>
              </p14:cNvPr>
              <p14:cNvContentPartPr/>
              <p14:nvPr/>
            </p14:nvContentPartPr>
            <p14:xfrm>
              <a:off x="171360" y="1352520"/>
              <a:ext cx="5089320" cy="245520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B64C148C-7D78-154B-8E76-006A0767E0D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9400" y="1330560"/>
                <a:ext cx="5127120" cy="249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466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3" grpId="0"/>
      <p:bldP spid="34" grpId="0"/>
      <p:bldP spid="35" grpId="0"/>
      <p:bldP spid="36" grpId="0"/>
      <p:bldP spid="37" grpId="0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82EFF-0EFC-7F46-AF78-0D4B61327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8B4B9-FFEE-7340-B198-E831EA957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6CBFE1-CDD2-514F-855C-82E51B554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ED81F75-086D-4842-A5F2-1C3E50791373}"/>
                  </a:ext>
                </a:extLst>
              </p14:cNvPr>
              <p14:cNvContentPartPr/>
              <p14:nvPr/>
            </p14:nvContentPartPr>
            <p14:xfrm>
              <a:off x="230400" y="1206000"/>
              <a:ext cx="7853040" cy="50562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ED81F75-086D-4842-A5F2-1C3E5079137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4200" y="1189800"/>
                <a:ext cx="7890840" cy="508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0173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0" y="0"/>
            <a:ext cx="8229600" cy="1143000"/>
          </a:xfrm>
        </p:spPr>
        <p:txBody>
          <a:bodyPr/>
          <a:lstStyle/>
          <a:p>
            <a:r>
              <a:rPr lang="en-US" dirty="0"/>
              <a:t>SDT Example 2: Declarations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000" u="sng" dirty="0"/>
              <a:t>CFG</a:t>
            </a:r>
            <a:r>
              <a:rPr lang="en-US" sz="2000" dirty="0"/>
              <a:t>			</a:t>
            </a:r>
            <a:r>
              <a:rPr lang="en-US" sz="2000" u="sng" dirty="0"/>
              <a:t>Rules</a:t>
            </a:r>
          </a:p>
          <a:p>
            <a:pPr marL="0" indent="0">
              <a:buNone/>
            </a:pPr>
            <a:r>
              <a:rPr lang="en-US" sz="2000" i="1" dirty="0" err="1"/>
              <a:t>DList</a:t>
            </a:r>
            <a:r>
              <a:rPr lang="en-US" sz="2000" dirty="0"/>
              <a:t> 	→  </a:t>
            </a:r>
            <a:r>
              <a:rPr lang="en-US" sz="2000" b="1" dirty="0"/>
              <a:t>ε	  	</a:t>
            </a:r>
            <a:r>
              <a:rPr lang="en-US" sz="2000" i="1" dirty="0" err="1"/>
              <a:t>DList.</a:t>
            </a:r>
            <a:r>
              <a:rPr lang="en-US" sz="2000" dirty="0" err="1"/>
              <a:t>trans</a:t>
            </a:r>
            <a:r>
              <a:rPr lang="en-US" sz="2000" dirty="0"/>
              <a:t> = “”</a:t>
            </a:r>
            <a:endParaRPr lang="en-US" sz="2000" b="1" dirty="0"/>
          </a:p>
          <a:p>
            <a:pPr marL="457200" lvl="1" indent="0">
              <a:buNone/>
            </a:pPr>
            <a:r>
              <a:rPr lang="en-US" sz="2000" dirty="0"/>
              <a:t>   	  |   </a:t>
            </a:r>
            <a:r>
              <a:rPr lang="en-US" sz="2000" i="1" dirty="0" err="1"/>
              <a:t>DList</a:t>
            </a:r>
            <a:r>
              <a:rPr lang="en-US" sz="2000" dirty="0"/>
              <a:t> </a:t>
            </a:r>
            <a:r>
              <a:rPr lang="en-US" sz="2000" i="1" dirty="0" err="1"/>
              <a:t>Decl</a:t>
            </a:r>
            <a:r>
              <a:rPr lang="en-US" sz="2000" b="1" dirty="0"/>
              <a:t>	</a:t>
            </a:r>
            <a:r>
              <a:rPr lang="en-US" sz="2000" i="1" dirty="0" err="1"/>
              <a:t>DList.trans</a:t>
            </a:r>
            <a:r>
              <a:rPr lang="en-US" sz="2000" b="1" dirty="0"/>
              <a:t> </a:t>
            </a:r>
            <a:r>
              <a:rPr lang="en-US" sz="2000" dirty="0"/>
              <a:t>=</a:t>
            </a:r>
            <a:r>
              <a:rPr lang="en-US" sz="2000" b="1" dirty="0"/>
              <a:t> </a:t>
            </a:r>
            <a:r>
              <a:rPr lang="en-US" sz="2000" dirty="0"/>
              <a:t>DList</a:t>
            </a:r>
            <a:r>
              <a:rPr lang="en-US" sz="2000" baseline="-25000" dirty="0"/>
              <a:t>2</a:t>
            </a:r>
            <a:r>
              <a:rPr lang="en-US" sz="2000" dirty="0"/>
              <a:t>.trans  + “ “ + </a:t>
            </a:r>
            <a:r>
              <a:rPr lang="en-US" sz="2000" i="1" dirty="0" err="1"/>
              <a:t>Decl.trans</a:t>
            </a:r>
            <a:r>
              <a:rPr lang="en-US" sz="2000" dirty="0"/>
              <a:t> </a:t>
            </a:r>
          </a:p>
          <a:p>
            <a:pPr marL="57150" indent="0">
              <a:buNone/>
            </a:pPr>
            <a:r>
              <a:rPr lang="en-US" sz="2000" i="1" dirty="0" err="1"/>
              <a:t>Decl</a:t>
            </a:r>
            <a:r>
              <a:rPr lang="en-US" sz="2000" dirty="0"/>
              <a:t>	→  </a:t>
            </a:r>
            <a:r>
              <a:rPr lang="en-US" sz="2000" i="1" dirty="0"/>
              <a:t>Type</a:t>
            </a:r>
            <a:r>
              <a:rPr lang="en-US" sz="2000" dirty="0"/>
              <a:t> </a:t>
            </a:r>
            <a:r>
              <a:rPr lang="en-US" sz="2000" b="1" dirty="0"/>
              <a:t>id</a:t>
            </a:r>
            <a:r>
              <a:rPr lang="en-US" sz="2000" dirty="0"/>
              <a:t> </a:t>
            </a:r>
            <a:r>
              <a:rPr lang="en-US" sz="2000" b="1" dirty="0"/>
              <a:t>;	</a:t>
            </a:r>
            <a:r>
              <a:rPr lang="en-US" sz="2000" i="1" dirty="0" err="1"/>
              <a:t>Decl</a:t>
            </a:r>
            <a:r>
              <a:rPr lang="en-US" sz="2000" dirty="0" err="1"/>
              <a:t>.trans</a:t>
            </a:r>
            <a:r>
              <a:rPr lang="en-US" sz="2000" dirty="0"/>
              <a:t> = </a:t>
            </a:r>
            <a:r>
              <a:rPr lang="en-US" sz="2000" b="1" dirty="0" err="1"/>
              <a:t>id</a:t>
            </a:r>
            <a:r>
              <a:rPr lang="en-US" sz="2000" i="1" dirty="0" err="1"/>
              <a:t>.</a:t>
            </a:r>
            <a:r>
              <a:rPr lang="en-US" sz="2000" dirty="0" err="1"/>
              <a:t>value</a:t>
            </a:r>
            <a:endParaRPr lang="en-US" sz="2000" dirty="0"/>
          </a:p>
          <a:p>
            <a:pPr marL="57150" indent="0">
              <a:buNone/>
            </a:pPr>
            <a:r>
              <a:rPr lang="en-US" sz="2000" i="1" dirty="0"/>
              <a:t>Type</a:t>
            </a:r>
            <a:r>
              <a:rPr lang="en-US" sz="2000" dirty="0"/>
              <a:t>	→   </a:t>
            </a:r>
            <a:r>
              <a:rPr lang="en-US" sz="2000" b="1" dirty="0" err="1"/>
              <a:t>int</a:t>
            </a:r>
            <a:endParaRPr lang="en-US" sz="2000" b="1" dirty="0"/>
          </a:p>
          <a:p>
            <a:pPr marL="57150" indent="0">
              <a:buNone/>
            </a:pPr>
            <a:r>
              <a:rPr lang="en-US" sz="2000" dirty="0"/>
              <a:t>	    |    </a:t>
            </a:r>
            <a:r>
              <a:rPr lang="en-US" sz="2000" b="1" dirty="0" err="1"/>
              <a:t>bool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0669" y="3962400"/>
            <a:ext cx="1265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Input string</a:t>
            </a:r>
          </a:p>
          <a:p>
            <a:r>
              <a:rPr lang="en-US" dirty="0" err="1"/>
              <a:t>int</a:t>
            </a:r>
            <a:r>
              <a:rPr lang="en-US" dirty="0"/>
              <a:t> xx;</a:t>
            </a:r>
          </a:p>
          <a:p>
            <a:r>
              <a:rPr lang="en-US" dirty="0" err="1"/>
              <a:t>bool</a:t>
            </a:r>
            <a:r>
              <a:rPr lang="en-US" dirty="0"/>
              <a:t> </a:t>
            </a:r>
            <a:r>
              <a:rPr lang="en-US" dirty="0" err="1"/>
              <a:t>yy</a:t>
            </a:r>
            <a:r>
              <a:rPr lang="en-US" dirty="0"/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92037" y="3505200"/>
            <a:ext cx="64216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/>
              <a:t>DList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771070" y="4267200"/>
            <a:ext cx="64216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/>
              <a:t>DList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394570" y="5029200"/>
            <a:ext cx="64216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/>
              <a:t>DList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16965" y="5029200"/>
            <a:ext cx="59824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/>
              <a:t>Decl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7657124" y="4267200"/>
            <a:ext cx="59824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/>
              <a:t>Decl</a:t>
            </a:r>
            <a:endParaRPr lang="en-US" i="1" dirty="0"/>
          </a:p>
        </p:txBody>
      </p:sp>
      <p:cxnSp>
        <p:nvCxnSpPr>
          <p:cNvPr id="24" name="Straight Connector 23"/>
          <p:cNvCxnSpPr>
            <a:stCxn id="7" idx="2"/>
          </p:cNvCxnSpPr>
          <p:nvPr/>
        </p:nvCxnSpPr>
        <p:spPr>
          <a:xfrm flipH="1">
            <a:off x="3715651" y="5398532"/>
            <a:ext cx="1" cy="328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2"/>
            <a:endCxn id="7" idx="0"/>
          </p:cNvCxnSpPr>
          <p:nvPr/>
        </p:nvCxnSpPr>
        <p:spPr>
          <a:xfrm flipH="1">
            <a:off x="3715652" y="4636532"/>
            <a:ext cx="1376500" cy="3926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2"/>
            <a:endCxn id="13" idx="0"/>
          </p:cNvCxnSpPr>
          <p:nvPr/>
        </p:nvCxnSpPr>
        <p:spPr>
          <a:xfrm>
            <a:off x="5092152" y="4636532"/>
            <a:ext cx="1023934" cy="3926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6" idx="0"/>
          </p:cNvCxnSpPr>
          <p:nvPr/>
        </p:nvCxnSpPr>
        <p:spPr>
          <a:xfrm flipH="1">
            <a:off x="5092152" y="3874532"/>
            <a:ext cx="1520967" cy="3926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2"/>
            <a:endCxn id="14" idx="0"/>
          </p:cNvCxnSpPr>
          <p:nvPr/>
        </p:nvCxnSpPr>
        <p:spPr>
          <a:xfrm>
            <a:off x="6613119" y="3874532"/>
            <a:ext cx="1343126" cy="3926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895600" y="4964668"/>
            <a:ext cx="4539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“”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62400" y="4191000"/>
            <a:ext cx="8127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“ xx”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78565" y="3432180"/>
            <a:ext cx="125194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>
                <a:solidFill>
                  <a:schemeClr val="accent1"/>
                </a:solidFill>
              </a:rPr>
              <a:t>“ xx  </a:t>
            </a:r>
            <a:r>
              <a:rPr lang="en-US" sz="2500" dirty="0" err="1">
                <a:solidFill>
                  <a:schemeClr val="accent1"/>
                </a:solidFill>
              </a:rPr>
              <a:t>yy</a:t>
            </a:r>
            <a:r>
              <a:rPr lang="en-US" sz="25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39" name="Cloud 38"/>
          <p:cNvSpPr/>
          <p:nvPr/>
        </p:nvSpPr>
        <p:spPr>
          <a:xfrm>
            <a:off x="6705600" y="0"/>
            <a:ext cx="2438400" cy="1960602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Translation is a String of ids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340965" y="4800600"/>
            <a:ext cx="61856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Type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246398" y="4800600"/>
            <a:ext cx="36420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id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81400" y="5726668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ε</a:t>
            </a:r>
            <a:endParaRPr lang="en-US" dirty="0"/>
          </a:p>
        </p:txBody>
      </p:sp>
      <p:cxnSp>
        <p:nvCxnSpPr>
          <p:cNvPr id="40" name="Straight Connector 39"/>
          <p:cNvCxnSpPr>
            <a:stCxn id="14" idx="2"/>
            <a:endCxn id="38" idx="0"/>
          </p:cNvCxnSpPr>
          <p:nvPr/>
        </p:nvCxnSpPr>
        <p:spPr>
          <a:xfrm>
            <a:off x="7956245" y="4636532"/>
            <a:ext cx="472254" cy="1640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4" idx="2"/>
            <a:endCxn id="31" idx="0"/>
          </p:cNvCxnSpPr>
          <p:nvPr/>
        </p:nvCxnSpPr>
        <p:spPr>
          <a:xfrm flipH="1">
            <a:off x="7650249" y="4636532"/>
            <a:ext cx="305996" cy="1640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315200" y="5498068"/>
            <a:ext cx="61106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/>
              <a:t>bool</a:t>
            </a:r>
            <a:endParaRPr lang="en-US" b="1" dirty="0"/>
          </a:p>
        </p:txBody>
      </p:sp>
      <p:cxnSp>
        <p:nvCxnSpPr>
          <p:cNvPr id="43" name="Straight Connector 42"/>
          <p:cNvCxnSpPr>
            <a:stCxn id="31" idx="2"/>
            <a:endCxn id="42" idx="0"/>
          </p:cNvCxnSpPr>
          <p:nvPr/>
        </p:nvCxnSpPr>
        <p:spPr>
          <a:xfrm flipH="1">
            <a:off x="7620733" y="5169932"/>
            <a:ext cx="29516" cy="328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512165" y="5562600"/>
            <a:ext cx="61856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Type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17598" y="5562600"/>
            <a:ext cx="36420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id</a:t>
            </a:r>
          </a:p>
        </p:txBody>
      </p:sp>
      <p:cxnSp>
        <p:nvCxnSpPr>
          <p:cNvPr id="46" name="Straight Connector 45"/>
          <p:cNvCxnSpPr>
            <a:endCxn id="45" idx="0"/>
          </p:cNvCxnSpPr>
          <p:nvPr/>
        </p:nvCxnSpPr>
        <p:spPr>
          <a:xfrm>
            <a:off x="6127445" y="5398532"/>
            <a:ext cx="472254" cy="1640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44" idx="0"/>
          </p:cNvCxnSpPr>
          <p:nvPr/>
        </p:nvCxnSpPr>
        <p:spPr>
          <a:xfrm flipH="1">
            <a:off x="5821449" y="5398532"/>
            <a:ext cx="305996" cy="1640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588365" y="6260068"/>
            <a:ext cx="44223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/>
              <a:t>int</a:t>
            </a:r>
            <a:endParaRPr lang="en-US" b="1" dirty="0"/>
          </a:p>
        </p:txBody>
      </p:sp>
      <p:cxnSp>
        <p:nvCxnSpPr>
          <p:cNvPr id="49" name="Straight Connector 48"/>
          <p:cNvCxnSpPr>
            <a:stCxn id="44" idx="2"/>
          </p:cNvCxnSpPr>
          <p:nvPr/>
        </p:nvCxnSpPr>
        <p:spPr>
          <a:xfrm flipH="1">
            <a:off x="5809484" y="5931932"/>
            <a:ext cx="11965" cy="328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105400" y="4953000"/>
            <a:ext cx="74090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“xx”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934200" y="4191000"/>
            <a:ext cx="7569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“</a:t>
            </a:r>
            <a:r>
              <a:rPr lang="en-US" sz="2500" dirty="0" err="1">
                <a:solidFill>
                  <a:schemeClr val="accent1"/>
                </a:solidFill>
              </a:rPr>
              <a:t>yy</a:t>
            </a:r>
            <a:r>
              <a:rPr lang="en-US" sz="25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7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3568591-6B74-1148-9A10-E83B89A1BDF1}"/>
                  </a:ext>
                </a:extLst>
              </p14:cNvPr>
              <p14:cNvContentPartPr/>
              <p14:nvPr/>
            </p14:nvContentPartPr>
            <p14:xfrm>
              <a:off x="3359160" y="5044680"/>
              <a:ext cx="5234400" cy="10407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3568591-6B74-1148-9A10-E83B89A1BDF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37560" y="5023080"/>
                <a:ext cx="5277600" cy="107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8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3" grpId="0" animBg="1"/>
      <p:bldP spid="14" grpId="0" animBg="1"/>
      <p:bldP spid="35" grpId="0"/>
      <p:bldP spid="36" grpId="0"/>
      <p:bldP spid="37" grpId="0"/>
      <p:bldP spid="39" grpId="0" animBg="1"/>
      <p:bldP spid="31" grpId="0" animBg="1"/>
      <p:bldP spid="38" grpId="0" animBg="1"/>
      <p:bldP spid="17" grpId="0"/>
      <p:bldP spid="42" grpId="0" animBg="1"/>
      <p:bldP spid="44" grpId="0" animBg="1"/>
      <p:bldP spid="45" grpId="0" animBg="1"/>
      <p:bldP spid="48" grpId="0" animBg="1"/>
      <p:bldP spid="50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Exercise Time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Only add declarations of type </a:t>
            </a:r>
            <a:r>
              <a:rPr lang="en-US" sz="3000" dirty="0" err="1"/>
              <a:t>int</a:t>
            </a:r>
            <a:r>
              <a:rPr lang="en-US" sz="3000" dirty="0"/>
              <a:t> to the output String.</a:t>
            </a:r>
          </a:p>
          <a:p>
            <a:pPr marL="0" indent="0">
              <a:buNone/>
            </a:pPr>
            <a:r>
              <a:rPr lang="en-US" sz="3000" b="1" dirty="0"/>
              <a:t>Augment the previous grammar: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8</a:t>
            </a:fld>
            <a:endParaRPr lang="en-US"/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838200" y="2514600"/>
            <a:ext cx="76200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/>
              <a:t>CFG</a:t>
            </a:r>
            <a:r>
              <a:rPr lang="en-US" sz="2000" dirty="0"/>
              <a:t>			</a:t>
            </a:r>
            <a:r>
              <a:rPr lang="en-US" sz="2000" u="sng" dirty="0"/>
              <a:t>Rules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i="1" dirty="0" err="1"/>
              <a:t>DList</a:t>
            </a:r>
            <a:r>
              <a:rPr lang="en-US" sz="2000" dirty="0"/>
              <a:t> 	→  </a:t>
            </a:r>
            <a:r>
              <a:rPr lang="en-US" sz="2000" b="1" dirty="0"/>
              <a:t>ε		</a:t>
            </a:r>
            <a:r>
              <a:rPr lang="en-US" sz="2000" i="1" dirty="0" err="1"/>
              <a:t>DList.</a:t>
            </a:r>
            <a:r>
              <a:rPr lang="en-US" sz="2000" dirty="0" err="1"/>
              <a:t>trans</a:t>
            </a:r>
            <a:r>
              <a:rPr lang="en-US" sz="2000" dirty="0"/>
              <a:t> = “”</a:t>
            </a:r>
            <a:endParaRPr lang="en-US" sz="2000" b="1" dirty="0"/>
          </a:p>
          <a:p>
            <a:pPr marL="457200" lvl="1" indent="0">
              <a:buNone/>
            </a:pPr>
            <a:r>
              <a:rPr lang="en-US" sz="2000" dirty="0"/>
              <a:t>   	  |  </a:t>
            </a:r>
            <a:r>
              <a:rPr lang="en-US" sz="2000" i="1" dirty="0" err="1"/>
              <a:t>Decl</a:t>
            </a:r>
            <a:r>
              <a:rPr lang="en-US" sz="2000" dirty="0"/>
              <a:t> </a:t>
            </a:r>
            <a:r>
              <a:rPr lang="en-US" sz="2000" i="1" dirty="0" err="1"/>
              <a:t>DList</a:t>
            </a:r>
            <a:r>
              <a:rPr lang="en-US" sz="2000" b="1" dirty="0"/>
              <a:t>	</a:t>
            </a:r>
            <a:r>
              <a:rPr lang="en-US" sz="2000" i="1" dirty="0" err="1"/>
              <a:t>DList.trans</a:t>
            </a:r>
            <a:r>
              <a:rPr lang="en-US" sz="2000" b="1" dirty="0"/>
              <a:t> </a:t>
            </a:r>
            <a:r>
              <a:rPr lang="en-US" sz="2000" dirty="0"/>
              <a:t>=</a:t>
            </a:r>
            <a:r>
              <a:rPr lang="en-US" sz="2000" b="1" dirty="0"/>
              <a:t> </a:t>
            </a:r>
            <a:r>
              <a:rPr lang="en-US" sz="2000" dirty="0"/>
              <a:t>DList</a:t>
            </a:r>
            <a:r>
              <a:rPr lang="en-US" sz="2000" baseline="-25000" dirty="0"/>
              <a:t>2</a:t>
            </a:r>
            <a:r>
              <a:rPr lang="en-US" sz="2000" dirty="0"/>
              <a:t>.trans  + “ “ + </a:t>
            </a:r>
            <a:r>
              <a:rPr lang="en-US" sz="2000" i="1" dirty="0" err="1"/>
              <a:t>Decl.trans</a:t>
            </a:r>
            <a:r>
              <a:rPr lang="en-US" sz="2000" dirty="0"/>
              <a:t> </a:t>
            </a:r>
          </a:p>
          <a:p>
            <a:pPr marL="57150" indent="0">
              <a:buFont typeface="Arial" panose="020B0604020202020204" pitchFamily="34" charset="0"/>
              <a:buNone/>
            </a:pPr>
            <a:r>
              <a:rPr lang="en-US" sz="2000" i="1" dirty="0" err="1"/>
              <a:t>Decl</a:t>
            </a:r>
            <a:r>
              <a:rPr lang="en-US" sz="2000" dirty="0"/>
              <a:t>	→  </a:t>
            </a:r>
            <a:r>
              <a:rPr lang="en-US" sz="2000" i="1" dirty="0"/>
              <a:t>Type</a:t>
            </a:r>
            <a:r>
              <a:rPr lang="en-US" sz="2000" dirty="0"/>
              <a:t> </a:t>
            </a:r>
            <a:r>
              <a:rPr lang="en-US" sz="2000" b="1" dirty="0"/>
              <a:t>id</a:t>
            </a:r>
            <a:r>
              <a:rPr lang="en-US" sz="2000" dirty="0"/>
              <a:t> </a:t>
            </a:r>
            <a:r>
              <a:rPr lang="en-US" sz="2000" b="1" dirty="0"/>
              <a:t>;	</a:t>
            </a:r>
            <a:r>
              <a:rPr lang="en-US" sz="2000" i="1" dirty="0" err="1"/>
              <a:t>Decl</a:t>
            </a:r>
            <a:r>
              <a:rPr lang="en-US" sz="2000" dirty="0" err="1"/>
              <a:t>.trans</a:t>
            </a:r>
            <a:r>
              <a:rPr lang="en-US" sz="2000" dirty="0"/>
              <a:t> = </a:t>
            </a:r>
            <a:r>
              <a:rPr lang="en-US" sz="2000" b="1" dirty="0" err="1"/>
              <a:t>id</a:t>
            </a:r>
            <a:r>
              <a:rPr lang="en-US" sz="2000" i="1" dirty="0" err="1"/>
              <a:t>.</a:t>
            </a:r>
            <a:r>
              <a:rPr lang="en-US" sz="2000" dirty="0" err="1"/>
              <a:t>value</a:t>
            </a:r>
            <a:endParaRPr lang="en-US" sz="2000" dirty="0"/>
          </a:p>
          <a:p>
            <a:pPr marL="57150" indent="0">
              <a:buFont typeface="Arial" panose="020B0604020202020204" pitchFamily="34" charset="0"/>
              <a:buNone/>
            </a:pPr>
            <a:r>
              <a:rPr lang="en-US" sz="2000" i="1" dirty="0"/>
              <a:t>Type</a:t>
            </a:r>
            <a:r>
              <a:rPr lang="en-US" sz="2000" dirty="0"/>
              <a:t>	→   </a:t>
            </a:r>
            <a:r>
              <a:rPr lang="en-US" sz="2000" b="1" dirty="0" err="1"/>
              <a:t>int</a:t>
            </a:r>
            <a:endParaRPr lang="en-US" sz="2000" b="1" dirty="0"/>
          </a:p>
          <a:p>
            <a:pPr marL="57150" indent="0">
              <a:buFont typeface="Arial" panose="020B0604020202020204" pitchFamily="34" charset="0"/>
              <a:buNone/>
            </a:pPr>
            <a:r>
              <a:rPr lang="en-US" sz="2000" dirty="0"/>
              <a:t>	  |   </a:t>
            </a:r>
            <a:r>
              <a:rPr lang="en-US" sz="2000" b="1" dirty="0" err="1"/>
              <a:t>bool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5257800"/>
            <a:ext cx="2359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Different </a:t>
            </a:r>
            <a:r>
              <a:rPr lang="en-US" dirty="0" err="1"/>
              <a:t>nonterms</a:t>
            </a:r>
            <a:r>
              <a:rPr lang="en-US" dirty="0"/>
              <a:t> can</a:t>
            </a:r>
          </a:p>
          <a:p>
            <a:r>
              <a:rPr lang="en-US" dirty="0"/>
              <a:t>have different types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0" y="5257800"/>
            <a:ext cx="2763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Rules can have conditionals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D952C2B-316F-E540-BD09-343B81D9803B}"/>
                  </a:ext>
                </a:extLst>
              </p14:cNvPr>
              <p14:cNvContentPartPr/>
              <p14:nvPr/>
            </p14:nvContentPartPr>
            <p14:xfrm>
              <a:off x="855360" y="3947040"/>
              <a:ext cx="2337840" cy="1986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D952C2B-316F-E540-BD09-343B81D980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3760" y="3925440"/>
                <a:ext cx="2381040" cy="202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635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0" y="0"/>
            <a:ext cx="8229600" cy="1143000"/>
          </a:xfrm>
        </p:spPr>
        <p:txBody>
          <a:bodyPr/>
          <a:lstStyle/>
          <a:p>
            <a:r>
              <a:rPr lang="en-US" dirty="0"/>
              <a:t>SDT Example 2b: </a:t>
            </a:r>
            <a:r>
              <a:rPr lang="en-US" dirty="0" err="1"/>
              <a:t>ints</a:t>
            </a:r>
            <a:r>
              <a:rPr lang="en-US" dirty="0"/>
              <a:t>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000" u="sng" dirty="0"/>
              <a:t>CFG</a:t>
            </a:r>
            <a:r>
              <a:rPr lang="en-US" sz="2000" dirty="0"/>
              <a:t>			</a:t>
            </a:r>
            <a:r>
              <a:rPr lang="en-US" sz="2000" u="sng" dirty="0"/>
              <a:t>Rules</a:t>
            </a:r>
          </a:p>
          <a:p>
            <a:pPr marL="0" indent="0">
              <a:buNone/>
            </a:pPr>
            <a:r>
              <a:rPr lang="en-US" sz="2000" i="1" dirty="0" err="1"/>
              <a:t>DList</a:t>
            </a:r>
            <a:r>
              <a:rPr lang="en-US" sz="2000" dirty="0"/>
              <a:t> 	→  </a:t>
            </a:r>
            <a:r>
              <a:rPr lang="en-US" sz="2000" b="1" dirty="0"/>
              <a:t>ε		</a:t>
            </a:r>
            <a:r>
              <a:rPr lang="en-US" sz="2000" i="1" dirty="0" err="1"/>
              <a:t>DList.</a:t>
            </a:r>
            <a:r>
              <a:rPr lang="en-US" sz="2000" dirty="0" err="1"/>
              <a:t>trans</a:t>
            </a:r>
            <a:r>
              <a:rPr lang="en-US" sz="2000" dirty="0"/>
              <a:t> = “”</a:t>
            </a:r>
            <a:endParaRPr lang="en-US" sz="2000" b="1" dirty="0"/>
          </a:p>
          <a:p>
            <a:pPr marL="457200" lvl="1" indent="0">
              <a:buNone/>
            </a:pPr>
            <a:r>
              <a:rPr lang="en-US" sz="2000" dirty="0"/>
              <a:t>   	 |   </a:t>
            </a:r>
            <a:r>
              <a:rPr lang="en-US" sz="2000" i="1" dirty="0" err="1"/>
              <a:t>Decl</a:t>
            </a:r>
            <a:r>
              <a:rPr lang="en-US" sz="2000" dirty="0"/>
              <a:t> </a:t>
            </a:r>
            <a:r>
              <a:rPr lang="en-US" sz="2000" i="1" dirty="0" err="1"/>
              <a:t>DList</a:t>
            </a:r>
            <a:r>
              <a:rPr lang="en-US" sz="2000" b="1" dirty="0"/>
              <a:t>	</a:t>
            </a:r>
            <a:r>
              <a:rPr lang="en-US" sz="2000" i="1" dirty="0" err="1"/>
              <a:t>DList.trans</a:t>
            </a:r>
            <a:r>
              <a:rPr lang="en-US" sz="2000" b="1" dirty="0"/>
              <a:t> </a:t>
            </a:r>
            <a:r>
              <a:rPr lang="en-US" sz="2000" dirty="0"/>
              <a:t>=</a:t>
            </a:r>
            <a:r>
              <a:rPr lang="en-US" sz="2000" b="1" dirty="0"/>
              <a:t> </a:t>
            </a:r>
            <a:r>
              <a:rPr lang="en-US" sz="2000" dirty="0"/>
              <a:t>DList</a:t>
            </a:r>
            <a:r>
              <a:rPr lang="en-US" sz="2000" baseline="-25000" dirty="0"/>
              <a:t>2</a:t>
            </a:r>
            <a:r>
              <a:rPr lang="en-US" sz="2000" dirty="0"/>
              <a:t>.trans  + “ “ + </a:t>
            </a:r>
            <a:r>
              <a:rPr lang="en-US" sz="2000" i="1" dirty="0" err="1"/>
              <a:t>Decl.trans</a:t>
            </a:r>
            <a:r>
              <a:rPr lang="en-US" sz="2000" dirty="0"/>
              <a:t> </a:t>
            </a:r>
          </a:p>
          <a:p>
            <a:pPr marL="57150" indent="0">
              <a:buNone/>
            </a:pPr>
            <a:r>
              <a:rPr lang="en-US" sz="2000" i="1" dirty="0" err="1"/>
              <a:t>Decl</a:t>
            </a:r>
            <a:r>
              <a:rPr lang="en-US" sz="2000" dirty="0"/>
              <a:t>	→  </a:t>
            </a:r>
            <a:r>
              <a:rPr lang="en-US" sz="2000" i="1" dirty="0"/>
              <a:t>Type</a:t>
            </a:r>
            <a:r>
              <a:rPr lang="en-US" sz="2000" dirty="0"/>
              <a:t> </a:t>
            </a:r>
            <a:r>
              <a:rPr lang="en-US" sz="2000" b="1" dirty="0"/>
              <a:t>id</a:t>
            </a:r>
            <a:r>
              <a:rPr lang="en-US" sz="2000" dirty="0"/>
              <a:t> </a:t>
            </a:r>
            <a:r>
              <a:rPr lang="en-US" sz="2000" b="1" dirty="0"/>
              <a:t>;	</a:t>
            </a:r>
            <a:r>
              <a:rPr lang="en-US" sz="2000" i="1" dirty="0" err="1"/>
              <a:t>Decl</a:t>
            </a:r>
            <a:r>
              <a:rPr lang="en-US" sz="2000" dirty="0" err="1"/>
              <a:t>.trans</a:t>
            </a:r>
            <a:r>
              <a:rPr lang="en-US" sz="2000" dirty="0"/>
              <a:t> = (</a:t>
            </a:r>
            <a:r>
              <a:rPr lang="en-US" sz="2000" i="1" dirty="0" err="1"/>
              <a:t>Type</a:t>
            </a:r>
            <a:r>
              <a:rPr lang="en-US" sz="2000" dirty="0" err="1"/>
              <a:t>.trans</a:t>
            </a:r>
            <a:r>
              <a:rPr lang="en-US" sz="2000" dirty="0"/>
              <a:t> ? </a:t>
            </a:r>
            <a:r>
              <a:rPr lang="en-US" sz="2000" b="1" dirty="0" err="1"/>
              <a:t>id</a:t>
            </a:r>
            <a:r>
              <a:rPr lang="en-US" sz="2000" dirty="0" err="1"/>
              <a:t>.value</a:t>
            </a:r>
            <a:r>
              <a:rPr lang="en-US" sz="2000" dirty="0"/>
              <a:t> : “”)</a:t>
            </a:r>
          </a:p>
          <a:p>
            <a:pPr marL="57150" indent="0">
              <a:buNone/>
            </a:pPr>
            <a:r>
              <a:rPr lang="en-US" sz="2000" i="1" dirty="0"/>
              <a:t>Type</a:t>
            </a:r>
            <a:r>
              <a:rPr lang="en-US" sz="2000" dirty="0"/>
              <a:t>	→   </a:t>
            </a:r>
            <a:r>
              <a:rPr lang="en-US" sz="2000" b="1" dirty="0" err="1"/>
              <a:t>int</a:t>
            </a:r>
            <a:r>
              <a:rPr lang="en-US" sz="2000" b="1" dirty="0"/>
              <a:t>		</a:t>
            </a:r>
            <a:r>
              <a:rPr lang="en-US" sz="2000" i="1" dirty="0" err="1"/>
              <a:t>Type</a:t>
            </a:r>
            <a:r>
              <a:rPr lang="en-US" sz="2000" dirty="0" err="1"/>
              <a:t>.trans</a:t>
            </a:r>
            <a:r>
              <a:rPr lang="en-US" sz="2000" dirty="0"/>
              <a:t> = true</a:t>
            </a:r>
            <a:endParaRPr lang="en-US" sz="2000" b="1" dirty="0"/>
          </a:p>
          <a:p>
            <a:pPr marL="57150" indent="0">
              <a:buNone/>
            </a:pPr>
            <a:r>
              <a:rPr lang="en-US" sz="2000" dirty="0"/>
              <a:t>	 |    </a:t>
            </a:r>
            <a:r>
              <a:rPr lang="en-US" sz="2000" b="1" dirty="0" err="1"/>
              <a:t>bool</a:t>
            </a:r>
            <a:r>
              <a:rPr lang="en-US" sz="2000" b="1" dirty="0"/>
              <a:t>		</a:t>
            </a:r>
            <a:r>
              <a:rPr lang="en-US" sz="2000" i="1" dirty="0" err="1"/>
              <a:t>Type</a:t>
            </a:r>
            <a:r>
              <a:rPr lang="en-US" sz="2000" dirty="0" err="1"/>
              <a:t>.trans</a:t>
            </a:r>
            <a:r>
              <a:rPr lang="en-US" sz="2000" dirty="0"/>
              <a:t> = false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669" y="3657600"/>
            <a:ext cx="1265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Input string</a:t>
            </a:r>
          </a:p>
          <a:p>
            <a:r>
              <a:rPr lang="en-US" dirty="0" err="1"/>
              <a:t>int</a:t>
            </a:r>
            <a:r>
              <a:rPr lang="en-US" dirty="0"/>
              <a:t> xx;</a:t>
            </a:r>
          </a:p>
          <a:p>
            <a:r>
              <a:rPr lang="en-US" dirty="0" err="1"/>
              <a:t>bool</a:t>
            </a:r>
            <a:r>
              <a:rPr lang="en-US" dirty="0"/>
              <a:t> </a:t>
            </a:r>
            <a:r>
              <a:rPr lang="en-US" dirty="0" err="1"/>
              <a:t>yy</a:t>
            </a:r>
            <a:r>
              <a:rPr lang="en-US" dirty="0"/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92037" y="3505200"/>
            <a:ext cx="64216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/>
              <a:t>DList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390070" y="4267200"/>
            <a:ext cx="64216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/>
              <a:t>DList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396437" y="5029200"/>
            <a:ext cx="64216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/>
              <a:t>DList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435965" y="5029200"/>
            <a:ext cx="59824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/>
              <a:t>Decl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7936159" y="4267200"/>
            <a:ext cx="59824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/>
              <a:t>Decl</a:t>
            </a:r>
            <a:endParaRPr lang="en-US" i="1" dirty="0"/>
          </a:p>
        </p:txBody>
      </p:sp>
      <p:cxnSp>
        <p:nvCxnSpPr>
          <p:cNvPr id="24" name="Straight Connector 23"/>
          <p:cNvCxnSpPr>
            <a:stCxn id="7" idx="2"/>
          </p:cNvCxnSpPr>
          <p:nvPr/>
        </p:nvCxnSpPr>
        <p:spPr>
          <a:xfrm flipH="1">
            <a:off x="3717518" y="5398532"/>
            <a:ext cx="1" cy="328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2"/>
            <a:endCxn id="7" idx="0"/>
          </p:cNvCxnSpPr>
          <p:nvPr/>
        </p:nvCxnSpPr>
        <p:spPr>
          <a:xfrm flipH="1">
            <a:off x="3717519" y="4636532"/>
            <a:ext cx="993633" cy="3926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2"/>
            <a:endCxn id="13" idx="0"/>
          </p:cNvCxnSpPr>
          <p:nvPr/>
        </p:nvCxnSpPr>
        <p:spPr>
          <a:xfrm>
            <a:off x="4711152" y="4636532"/>
            <a:ext cx="1023934" cy="3926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2"/>
            <a:endCxn id="6" idx="0"/>
          </p:cNvCxnSpPr>
          <p:nvPr/>
        </p:nvCxnSpPr>
        <p:spPr>
          <a:xfrm flipH="1">
            <a:off x="4711152" y="3874532"/>
            <a:ext cx="1901967" cy="3926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2"/>
            <a:endCxn id="14" idx="0"/>
          </p:cNvCxnSpPr>
          <p:nvPr/>
        </p:nvCxnSpPr>
        <p:spPr>
          <a:xfrm>
            <a:off x="6613119" y="3874532"/>
            <a:ext cx="1622161" cy="3926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897467" y="4964668"/>
            <a:ext cx="4539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“”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81400" y="4191000"/>
            <a:ext cx="8127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“ xx”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43595" y="3429000"/>
            <a:ext cx="8127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“ xx”</a:t>
            </a:r>
          </a:p>
        </p:txBody>
      </p:sp>
      <p:sp>
        <p:nvSpPr>
          <p:cNvPr id="39" name="Cloud 38"/>
          <p:cNvSpPr/>
          <p:nvPr/>
        </p:nvSpPr>
        <p:spPr>
          <a:xfrm>
            <a:off x="6629400" y="0"/>
            <a:ext cx="2438400" cy="1960602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Translation is a String of </a:t>
            </a:r>
            <a:r>
              <a:rPr lang="en-US" b="1" dirty="0" err="1"/>
              <a:t>int</a:t>
            </a:r>
            <a:r>
              <a:rPr lang="en-US" dirty="0"/>
              <a:t> ids</a:t>
            </a:r>
          </a:p>
          <a:p>
            <a:pPr algn="ctr"/>
            <a:r>
              <a:rPr lang="en-US" dirty="0"/>
              <a:t>only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64765" y="4800600"/>
            <a:ext cx="61856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Type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703598" y="4800600"/>
            <a:ext cx="36420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id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83267" y="5726668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ε</a:t>
            </a:r>
            <a:endParaRPr lang="en-US" dirty="0"/>
          </a:p>
        </p:txBody>
      </p:sp>
      <p:cxnSp>
        <p:nvCxnSpPr>
          <p:cNvPr id="40" name="Straight Connector 39"/>
          <p:cNvCxnSpPr>
            <a:stCxn id="14" idx="2"/>
            <a:endCxn id="38" idx="0"/>
          </p:cNvCxnSpPr>
          <p:nvPr/>
        </p:nvCxnSpPr>
        <p:spPr>
          <a:xfrm>
            <a:off x="8235280" y="4636532"/>
            <a:ext cx="650419" cy="1640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4" idx="2"/>
            <a:endCxn id="31" idx="0"/>
          </p:cNvCxnSpPr>
          <p:nvPr/>
        </p:nvCxnSpPr>
        <p:spPr>
          <a:xfrm flipH="1">
            <a:off x="7574049" y="4636532"/>
            <a:ext cx="661231" cy="1640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239000" y="5498068"/>
            <a:ext cx="61106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/>
              <a:t>bool</a:t>
            </a:r>
            <a:endParaRPr lang="en-US" b="1" dirty="0"/>
          </a:p>
        </p:txBody>
      </p:sp>
      <p:cxnSp>
        <p:nvCxnSpPr>
          <p:cNvPr id="43" name="Straight Connector 42"/>
          <p:cNvCxnSpPr>
            <a:stCxn id="31" idx="2"/>
            <a:endCxn id="42" idx="0"/>
          </p:cNvCxnSpPr>
          <p:nvPr/>
        </p:nvCxnSpPr>
        <p:spPr>
          <a:xfrm flipH="1">
            <a:off x="7544533" y="5169932"/>
            <a:ext cx="29516" cy="328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131165" y="5562600"/>
            <a:ext cx="61856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Type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36598" y="5562600"/>
            <a:ext cx="36420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id</a:t>
            </a:r>
          </a:p>
        </p:txBody>
      </p:sp>
      <p:cxnSp>
        <p:nvCxnSpPr>
          <p:cNvPr id="46" name="Straight Connector 45"/>
          <p:cNvCxnSpPr>
            <a:endCxn id="45" idx="0"/>
          </p:cNvCxnSpPr>
          <p:nvPr/>
        </p:nvCxnSpPr>
        <p:spPr>
          <a:xfrm>
            <a:off x="5746445" y="5398532"/>
            <a:ext cx="472254" cy="1640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44" idx="0"/>
          </p:cNvCxnSpPr>
          <p:nvPr/>
        </p:nvCxnSpPr>
        <p:spPr>
          <a:xfrm flipH="1">
            <a:off x="5440449" y="5398532"/>
            <a:ext cx="305996" cy="1640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207365" y="6260068"/>
            <a:ext cx="44223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/>
              <a:t>int</a:t>
            </a:r>
            <a:endParaRPr lang="en-US" b="1" dirty="0"/>
          </a:p>
        </p:txBody>
      </p:sp>
      <p:cxnSp>
        <p:nvCxnSpPr>
          <p:cNvPr id="49" name="Straight Connector 48"/>
          <p:cNvCxnSpPr>
            <a:stCxn id="44" idx="2"/>
          </p:cNvCxnSpPr>
          <p:nvPr/>
        </p:nvCxnSpPr>
        <p:spPr>
          <a:xfrm flipH="1">
            <a:off x="5428484" y="5931932"/>
            <a:ext cx="11965" cy="328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724400" y="4953000"/>
            <a:ext cx="74090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“xx”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445065" y="4191000"/>
            <a:ext cx="4539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“”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9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477000" y="4724400"/>
            <a:ext cx="78912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false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372507" y="5486400"/>
            <a:ext cx="73289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true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0" y="5029200"/>
            <a:ext cx="2359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Different </a:t>
            </a:r>
            <a:r>
              <a:rPr lang="en-US" dirty="0" err="1"/>
              <a:t>nonterms</a:t>
            </a:r>
            <a:r>
              <a:rPr lang="en-US" dirty="0"/>
              <a:t> can</a:t>
            </a:r>
          </a:p>
          <a:p>
            <a:r>
              <a:rPr lang="en-US" dirty="0"/>
              <a:t>have different types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0" y="5791200"/>
            <a:ext cx="2554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Rules can use conditional</a:t>
            </a:r>
          </a:p>
          <a:p>
            <a:r>
              <a:rPr lang="en-US" dirty="0"/>
              <a:t>expressions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97467" y="2353270"/>
            <a:ext cx="4112933" cy="107573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CBBFAE7-7ED1-CB4A-A9C2-1C35E0519CF6}"/>
                  </a:ext>
                </a:extLst>
              </p14:cNvPr>
              <p14:cNvContentPartPr/>
              <p14:nvPr/>
            </p14:nvContentPartPr>
            <p14:xfrm>
              <a:off x="238320" y="2372400"/>
              <a:ext cx="8770320" cy="39387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CBBFAE7-7ED1-CB4A-A9C2-1C35E0519CF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6720" y="2356200"/>
                <a:ext cx="8813520" cy="397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911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50" grpId="0"/>
      <p:bldP spid="51" grpId="0"/>
      <p:bldP spid="52" grpId="0"/>
      <p:bldP spid="5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1194</Words>
  <Application>Microsoft Office PowerPoint</Application>
  <PresentationFormat>On-screen Show (4:3)</PresentationFormat>
  <Paragraphs>399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Syntax-Directed Translation</vt:lpstr>
      <vt:lpstr>CFGs so Far</vt:lpstr>
      <vt:lpstr>CFGs for Parsing</vt:lpstr>
      <vt:lpstr>Syntax-Directed Translation (SDT)</vt:lpstr>
      <vt:lpstr>SDT Example</vt:lpstr>
      <vt:lpstr>PowerPoint Presentation</vt:lpstr>
      <vt:lpstr>SDT Example 2: Declarations</vt:lpstr>
      <vt:lpstr>Exercise Time </vt:lpstr>
      <vt:lpstr>SDT Example 2b: ints only</vt:lpstr>
      <vt:lpstr>SDT for Parsing</vt:lpstr>
      <vt:lpstr>Abstract Syntax Trees</vt:lpstr>
      <vt:lpstr>Exercise #2</vt:lpstr>
      <vt:lpstr>AST for Parsing</vt:lpstr>
      <vt:lpstr>AST Implementation</vt:lpstr>
      <vt:lpstr>ASTs in Code</vt:lpstr>
      <vt:lpstr>How to implement ASTs</vt:lpstr>
      <vt:lpstr>How to implement ASTs</vt:lpstr>
      <vt:lpstr>How to implement ASTs</vt:lpstr>
      <vt:lpstr>Implementing ASTs for Expressions</vt:lpstr>
      <vt:lpstr>An AST for an code snippet</vt:lpstr>
      <vt:lpstr>Where are we?</vt:lpstr>
      <vt:lpstr>Where do we go?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CS536</dc:title>
  <dc:creator>drew</dc:creator>
  <cp:lastModifiedBy>Aws Albarghouthi</cp:lastModifiedBy>
  <cp:revision>92</cp:revision>
  <dcterms:created xsi:type="dcterms:W3CDTF">2014-09-28T19:00:34Z</dcterms:created>
  <dcterms:modified xsi:type="dcterms:W3CDTF">2021-10-04T03:19:00Z</dcterms:modified>
</cp:coreProperties>
</file>