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2" r:id="rId4"/>
    <p:sldId id="280" r:id="rId5"/>
    <p:sldId id="271" r:id="rId6"/>
    <p:sldId id="283" r:id="rId7"/>
    <p:sldId id="284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Like Money,</a:t>
            </a:r>
            <a:br>
              <a:rPr lang="en-US" dirty="0" smtClean="0"/>
            </a:br>
            <a:r>
              <a:rPr lang="en-US" dirty="0" smtClean="0"/>
              <a:t>General-Purpose </a:t>
            </a:r>
            <a:r>
              <a:rPr lang="en-US" dirty="0"/>
              <a:t>I</a:t>
            </a:r>
            <a:r>
              <a:rPr lang="en-US" dirty="0" smtClean="0"/>
              <a:t>s for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Chris Hughes</a:t>
            </a:r>
          </a:p>
          <a:p>
            <a:r>
              <a:rPr lang="en-US" dirty="0" smtClean="0"/>
              <a:t>Parallel Computing Lab</a:t>
            </a:r>
          </a:p>
          <a:p>
            <a:r>
              <a:rPr lang="en-US" dirty="0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Affirmative claim: general-purpose computing = dead end</a:t>
            </a:r>
          </a:p>
          <a:p>
            <a:pPr lvl="1"/>
            <a:r>
              <a:rPr lang="en-US" dirty="0" smtClean="0"/>
              <a:t>“We can’t turn on all our transistors anyway”</a:t>
            </a:r>
          </a:p>
          <a:p>
            <a:pPr lvl="1"/>
            <a:r>
              <a:rPr lang="en-US" dirty="0" smtClean="0"/>
              <a:t>“Diminishing gains from general-purpose techniques”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“Heterogeneous systems only way to achieve </a:t>
            </a:r>
            <a:r>
              <a:rPr lang="en-US" sz="3200" dirty="0"/>
              <a:t>big efficiency </a:t>
            </a:r>
            <a:r>
              <a:rPr lang="en-US" sz="3200" dirty="0" smtClean="0"/>
              <a:t>gains”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Yes, the sky is falling</a:t>
            </a:r>
          </a:p>
        </p:txBody>
      </p:sp>
      <p:pic>
        <p:nvPicPr>
          <p:cNvPr id="1029" name="Picture 5" descr="https://encrypted-tbn1.gstatic.com/images?q=tbn:ANd9GcToxy1qu4zYWMQ8Ohk9H5J0MwhS2sFt-r1MlUM2sOrF76zCujW8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01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Heterogeneous systems nightmare for software developers</a:t>
            </a:r>
          </a:p>
          <a:p>
            <a:pPr lvl="1"/>
            <a:r>
              <a:rPr lang="en-US" dirty="0" smtClean="0"/>
              <a:t>Also, gains limited from data/control transfer</a:t>
            </a:r>
          </a:p>
          <a:p>
            <a:r>
              <a:rPr lang="en-US" dirty="0" smtClean="0"/>
              <a:t>Further, we can capture most gains of specialized HW w/o punishing app developers</a:t>
            </a:r>
          </a:p>
          <a:p>
            <a:r>
              <a:rPr lang="en-US" dirty="0" smtClean="0"/>
              <a:t>How do I know this?</a:t>
            </a:r>
          </a:p>
          <a:p>
            <a:r>
              <a:rPr lang="en-US" i="1" dirty="0" smtClean="0"/>
              <a:t>We do it all the time</a:t>
            </a:r>
          </a:p>
          <a:p>
            <a:r>
              <a:rPr lang="en-US" i="1" dirty="0" smtClean="0"/>
              <a:t>That’s how we make money</a:t>
            </a:r>
          </a:p>
        </p:txBody>
      </p:sp>
      <p:pic>
        <p:nvPicPr>
          <p:cNvPr id="5" name="Picture 5" descr="C:\Users\cjhughes\AppData\Local\Microsoft\Windows\Temporary Internet Files\Content.IE5\XV4E87SE\MP9004422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18000"/>
            <a:ext cx="1905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01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 is good</a:t>
            </a:r>
          </a:p>
          <a:p>
            <a:endParaRPr lang="en-US" dirty="0" smtClean="0"/>
          </a:p>
          <a:p>
            <a:r>
              <a:rPr lang="en-US" dirty="0" smtClean="0"/>
              <a:t>App </a:t>
            </a:r>
            <a:r>
              <a:rPr lang="en-US" dirty="0"/>
              <a:t>developers: New </a:t>
            </a:r>
            <a:r>
              <a:rPr lang="en-US" dirty="0" smtClean="0"/>
              <a:t>functionality =</a:t>
            </a:r>
          </a:p>
          <a:p>
            <a:pPr lvl="1"/>
            <a:r>
              <a:rPr lang="en-US" dirty="0" smtClean="0"/>
              <a:t>Re-coding</a:t>
            </a:r>
            <a:r>
              <a:rPr lang="en-US" dirty="0"/>
              <a:t> </a:t>
            </a:r>
            <a:r>
              <a:rPr lang="en-US" dirty="0" smtClean="0"/>
              <a:t>doesn’t make money</a:t>
            </a:r>
          </a:p>
          <a:p>
            <a:pPr lvl="1"/>
            <a:r>
              <a:rPr lang="en-US" dirty="0" smtClean="0"/>
              <a:t>Existing code must improve automatically</a:t>
            </a:r>
          </a:p>
          <a:p>
            <a:r>
              <a:rPr lang="en-US" dirty="0" smtClean="0"/>
              <a:t>System vendors:</a:t>
            </a:r>
          </a:p>
          <a:p>
            <a:pPr lvl="1"/>
            <a:r>
              <a:rPr lang="en-US" dirty="0" smtClean="0"/>
              <a:t>Improve existing apps that drive sales =</a:t>
            </a:r>
          </a:p>
          <a:p>
            <a:pPr lvl="1"/>
            <a:r>
              <a:rPr lang="en-US" dirty="0" smtClean="0"/>
              <a:t>Make it easy to add new functionality = </a:t>
            </a:r>
          </a:p>
        </p:txBody>
      </p:sp>
      <p:pic>
        <p:nvPicPr>
          <p:cNvPr id="2050" name="Picture 2" descr="C:\Users\cjhughes\AppData\Local\Microsoft\Windows\Temporary Internet Files\Content.IE5\I7SR7XGE\MP9004422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362200"/>
            <a:ext cx="19431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jhughes\AppData\Local\Microsoft\Windows\Temporary Internet Files\Content.IE5\XV4E87SE\MP90039946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14408"/>
            <a:ext cx="1447800" cy="181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Don’t mess with the programming model</a:t>
            </a:r>
          </a:p>
          <a:p>
            <a:r>
              <a:rPr lang="en-US" b="1" dirty="0" smtClean="0"/>
              <a:t>Don’t sacrifice performance on existing apps</a:t>
            </a:r>
          </a:p>
        </p:txBody>
      </p:sp>
      <p:pic>
        <p:nvPicPr>
          <p:cNvPr id="4" name="Picture 4" descr="https://encrypted-tbn2.gstatic.com/images?q=tbn:ANd9GcQNRzNm0CNwL0FEB177uCg5-rrtH-FISvqZjIcsJ7G0CrltuR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38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9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Breaks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Specialization almost always does one or </a:t>
            </a:r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Expose that work or data migrates</a:t>
            </a:r>
          </a:p>
          <a:p>
            <a:pPr lvl="1"/>
            <a:r>
              <a:rPr lang="en-US" dirty="0" smtClean="0"/>
              <a:t>Performance on legacy code degrades</a:t>
            </a:r>
          </a:p>
          <a:p>
            <a:pPr lvl="1"/>
            <a:r>
              <a:rPr lang="en-US" dirty="0" smtClean="0"/>
              <a:t>Very hard to implement algorithmic advances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1026" name="Picture 2" descr="https://encrypted-tbn2.gstatic.com/images?q=tbn:ANd9GcRaFostZmqNOks0FwLTmm1VVmO-_5apZWMFkWCNJCWNYhJTPfr_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403860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2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Industry likes making money</a:t>
            </a:r>
          </a:p>
          <a:p>
            <a:r>
              <a:rPr lang="en-US" dirty="0"/>
              <a:t>Thus, we </a:t>
            </a:r>
            <a:r>
              <a:rPr lang="en-US" i="1" dirty="0"/>
              <a:t>already</a:t>
            </a:r>
            <a:r>
              <a:rPr lang="en-US" dirty="0"/>
              <a:t> follow above rules AND capture most benefits of </a:t>
            </a:r>
            <a:r>
              <a:rPr lang="en-US" dirty="0" smtClean="0"/>
              <a:t>specialization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Specialization’s Real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Research</a:t>
            </a:r>
            <a:r>
              <a:rPr lang="en-US" dirty="0" smtClean="0"/>
              <a:t> into specialization helps </a:t>
            </a:r>
            <a:r>
              <a:rPr lang="en-US" dirty="0"/>
              <a:t>drive </a:t>
            </a:r>
            <a:r>
              <a:rPr lang="en-US" dirty="0" smtClean="0"/>
              <a:t>evolution </a:t>
            </a:r>
            <a:r>
              <a:rPr lang="en-US" dirty="0"/>
              <a:t>of general-purpose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Proof by example:</a:t>
            </a:r>
            <a:endParaRPr lang="en-US" dirty="0"/>
          </a:p>
          <a:p>
            <a:pPr lvl="2"/>
            <a:r>
              <a:rPr lang="en-US" dirty="0" smtClean="0"/>
              <a:t>Floating-point instructions, encryption instructions, wider SIMD &amp; introduction of many-core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Trying to </a:t>
            </a:r>
            <a:r>
              <a:rPr lang="en-US" i="1" dirty="0" smtClean="0"/>
              <a:t>sell</a:t>
            </a:r>
            <a:r>
              <a:rPr lang="en-US" dirty="0" smtClean="0"/>
              <a:t> specialized systems means:</a:t>
            </a:r>
          </a:p>
          <a:p>
            <a:pPr lvl="1"/>
            <a:r>
              <a:rPr lang="en-US" dirty="0" smtClean="0"/>
              <a:t>(1) You hate money</a:t>
            </a:r>
          </a:p>
          <a:p>
            <a:pPr lvl="1"/>
            <a:r>
              <a:rPr lang="en-US" dirty="0" smtClean="0"/>
              <a:t>(2) You hate programmers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253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If You Like Money, General-Purpose Is for You</vt:lpstr>
      <vt:lpstr>Hardware Specialization</vt:lpstr>
      <vt:lpstr>Reality</vt:lpstr>
      <vt:lpstr>It’s All About Money</vt:lpstr>
      <vt:lpstr>How To Make Money</vt:lpstr>
      <vt:lpstr>Specialization Breaks The Rules</vt:lpstr>
      <vt:lpstr>Good News!</vt:lpstr>
      <vt:lpstr>Specialization’s Real Role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Special Purpose Architecture in General-Purpose Computing</dc:title>
  <dc:creator>Hughes, Christopher J</dc:creator>
  <cp:lastModifiedBy>Christopher J. Hughes</cp:lastModifiedBy>
  <cp:revision>112</cp:revision>
  <dcterms:created xsi:type="dcterms:W3CDTF">2006-08-16T00:00:00Z</dcterms:created>
  <dcterms:modified xsi:type="dcterms:W3CDTF">2014-03-05T17:50:31Z</dcterms:modified>
</cp:coreProperties>
</file>