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3" r:id="rId6"/>
    <p:sldId id="265" r:id="rId7"/>
    <p:sldId id="266" r:id="rId8"/>
    <p:sldId id="264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3" autoAdjust="0"/>
    <p:restoredTop sz="91544" autoAdjust="0"/>
  </p:normalViewPr>
  <p:slideViewPr>
    <p:cSldViewPr snapToGrid="0">
      <p:cViewPr varScale="1">
        <p:scale>
          <a:sx n="88" d="100"/>
          <a:sy n="88" d="100"/>
        </p:scale>
        <p:origin x="101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9B243-E0B3-4E4F-A41D-83CC1D51D92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0F135-06F0-4FD8-A7F4-349A3596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49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https://www.youtube.com/watch?v=ENeYnkp3RrY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http://www.soundonsound.com/sos/may11/articles/hd-native.htm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http://www.soundonsound.com/sos/apr12/articles/avid-hdx.htm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http://macos9lives.com/smforum/index.php?topic=414.0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2006 </a:t>
            </a:r>
            <a:r>
              <a:rPr lang="en-US" dirty="0" err="1" smtClean="0"/>
              <a:t>PCIe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0F135-06F0-4FD8-A7F4-349A35963D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0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3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851"/>
            <a:ext cx="10515600" cy="4351338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0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0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8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2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4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BC9A8-2796-4858-8EFC-EB8BB06AA25E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B1D3-42F6-44BF-AD3E-6D2D2B96C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8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9980" y="536513"/>
            <a:ext cx="1121358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dirty="0" smtClean="0"/>
              <a:t>On December 31, 2013</a:t>
            </a:r>
          </a:p>
          <a:p>
            <a:pPr algn="ctr"/>
            <a:r>
              <a:rPr lang="en-US" sz="8000" dirty="0" smtClean="0"/>
              <a:t>I was blindfolded</a:t>
            </a:r>
          </a:p>
          <a:p>
            <a:pPr algn="ctr"/>
            <a:r>
              <a:rPr lang="en-US" sz="8000" dirty="0" smtClean="0"/>
              <a:t>I was taken from my home</a:t>
            </a:r>
          </a:p>
          <a:p>
            <a:pPr algn="ctr"/>
            <a:r>
              <a:rPr lang="en-US" sz="8000" dirty="0" smtClean="0"/>
              <a:t>I was led to a dark room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7827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Wah</a:t>
            </a:r>
            <a:r>
              <a:rPr lang="en-US" dirty="0" smtClean="0"/>
              <a:t>, </a:t>
            </a:r>
            <a:r>
              <a:rPr lang="en-US" dirty="0" err="1" smtClean="0"/>
              <a:t>wah</a:t>
            </a:r>
            <a:r>
              <a:rPr lang="en-US" dirty="0" smtClean="0"/>
              <a:t>, </a:t>
            </a:r>
            <a:r>
              <a:rPr lang="en-US" dirty="0" err="1" smtClean="0"/>
              <a:t>wah</a:t>
            </a:r>
            <a:r>
              <a:rPr lang="en-US" dirty="0" smtClean="0"/>
              <a:t> Dennard scaling…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10x, 100x memory bandwidth</a:t>
            </a:r>
          </a:p>
          <a:p>
            <a:r>
              <a:rPr lang="en-US" dirty="0" smtClean="0"/>
              <a:t>2 cycle memory access latency</a:t>
            </a:r>
          </a:p>
          <a:p>
            <a:r>
              <a:rPr lang="en-US" dirty="0" smtClean="0"/>
              <a:t>Persistent byte-addressable memory</a:t>
            </a:r>
          </a:p>
          <a:p>
            <a:r>
              <a:rPr lang="en-US" dirty="0" smtClean="0"/>
              <a:t>Abundant wireless bandwidth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8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static4.wikia.nocookie.net/__cb20130830150028/disneyprincess/images/9/98/Frozen-disney-frozen-34977338-1600-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" y="27877"/>
            <a:ext cx="12116010" cy="681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4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41.tinypic.com/546k2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2947" y="559419"/>
            <a:ext cx="8608741" cy="538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5464" y="365125"/>
            <a:ext cx="4068336" cy="1325563"/>
          </a:xfrm>
        </p:spPr>
        <p:txBody>
          <a:bodyPr/>
          <a:lstStyle/>
          <a:p>
            <a:r>
              <a:rPr lang="en-US" dirty="0" smtClean="0"/>
              <a:t>Meet Olaf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5123" y="1791628"/>
            <a:ext cx="4453818" cy="4444691"/>
          </a:xfrm>
        </p:spPr>
        <p:txBody>
          <a:bodyPr>
            <a:normAutofit/>
          </a:bodyPr>
          <a:lstStyle/>
          <a:p>
            <a:r>
              <a:rPr lang="en-US" dirty="0" smtClean="0"/>
              <a:t>A snowman who looks forward to summer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Specious reasoning, friend Olaf</a:t>
            </a:r>
            <a:r>
              <a:rPr lang="en-US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63453" y="2745671"/>
            <a:ext cx="7879167" cy="1200329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hot and the cold are both so intense</a:t>
            </a:r>
          </a:p>
          <a:p>
            <a:r>
              <a:rPr lang="en-US" sz="3600" b="1" dirty="0" smtClean="0"/>
              <a:t>Put them together – it just makes sense!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3895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 Tools Audio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7619"/>
            <a:ext cx="10515600" cy="4844583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1991 – </a:t>
            </a:r>
            <a:r>
              <a:rPr lang="en-US" dirty="0" err="1" smtClean="0"/>
              <a:t>NuBus</a:t>
            </a:r>
            <a:r>
              <a:rPr lang="en-US" dirty="0" smtClean="0"/>
              <a:t> card, 2x Motorola 56001 DSP, 4 channel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24-bit fixed point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Integrated SCSI controllers important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1998 – PCI card, 6x Motorola 56301 DSP, 64 channel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1999 – </a:t>
            </a:r>
            <a:r>
              <a:rPr lang="en-US" dirty="0" err="1" smtClean="0"/>
              <a:t>Livin</a:t>
            </a:r>
            <a:r>
              <a:rPr lang="en-US" dirty="0" smtClean="0"/>
              <a:t>’ La Vida </a:t>
            </a:r>
            <a:r>
              <a:rPr lang="en-US" dirty="0" err="1" smtClean="0"/>
              <a:t>Loca</a:t>
            </a:r>
            <a:r>
              <a:rPr lang="en-US" dirty="0" smtClean="0"/>
              <a:t> recorded &amp; mixed entirely in Pro Tools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2002 – PCI card, 9x Motorola </a:t>
            </a:r>
            <a:r>
              <a:rPr lang="en-US" dirty="0"/>
              <a:t>56321 </a:t>
            </a:r>
            <a:r>
              <a:rPr lang="en-US" dirty="0" smtClean="0"/>
              <a:t>DSP, 192 channels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2010 – HD Native, a non-DSP system, 256 channels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DSPs no longer “just make sense”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2011 – </a:t>
            </a:r>
            <a:r>
              <a:rPr lang="en-US" dirty="0" err="1" smtClean="0"/>
              <a:t>PCIe</a:t>
            </a:r>
            <a:r>
              <a:rPr lang="en-US" dirty="0" smtClean="0"/>
              <a:t> card, 18x TI DSP, 256 channels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32-bit floating point</a:t>
            </a:r>
          </a:p>
        </p:txBody>
      </p:sp>
    </p:spTree>
    <p:extLst>
      <p:ext uri="{BB962C8B-B14F-4D97-AF65-F5344CB8AC3E}">
        <p14:creationId xmlns:p14="http://schemas.microsoft.com/office/powerpoint/2010/main" val="21829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architecture win in 10 years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8985" y="1946031"/>
            <a:ext cx="34676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GPUs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2096" y="4237893"/>
            <a:ext cx="22813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Ahem!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3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architecture win in 10 years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8985" y="1946031"/>
            <a:ext cx="52453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GPGPUs</a:t>
            </a: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9232" y="4237893"/>
            <a:ext cx="8962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General-purpose graphics processing units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048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GPUs are general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because of generality</a:t>
            </a:r>
          </a:p>
          <a:p>
            <a:pPr lvl="1"/>
            <a:r>
              <a:rPr lang="en-US" dirty="0" smtClean="0"/>
              <a:t>Applicable to many domains</a:t>
            </a:r>
          </a:p>
          <a:p>
            <a:pPr lvl="1"/>
            <a:r>
              <a:rPr lang="en-US" dirty="0" smtClean="0"/>
              <a:t>Though only effective for data-parallel problems</a:t>
            </a:r>
          </a:p>
          <a:p>
            <a:r>
              <a:rPr lang="en-US" dirty="0" smtClean="0"/>
              <a:t>Systems trump programs</a:t>
            </a:r>
          </a:p>
          <a:p>
            <a:pPr lvl="1"/>
            <a:r>
              <a:rPr lang="en-US" dirty="0" smtClean="0"/>
              <a:t>How many programs to create amazon’s home page?</a:t>
            </a:r>
          </a:p>
          <a:p>
            <a:r>
              <a:rPr lang="en-US" dirty="0" smtClean="0"/>
              <a:t>GPUs need system services</a:t>
            </a:r>
          </a:p>
          <a:p>
            <a:pPr lvl="1"/>
            <a:r>
              <a:rPr lang="en-US" dirty="0" err="1" smtClean="0"/>
              <a:t>GPUfs</a:t>
            </a:r>
            <a:r>
              <a:rPr lang="en-US" dirty="0" smtClean="0"/>
              <a:t> [ASPLOS ‘13]</a:t>
            </a:r>
          </a:p>
          <a:p>
            <a:pPr lvl="1"/>
            <a:r>
              <a:rPr lang="en-US" dirty="0" err="1" smtClean="0"/>
              <a:t>GPUnet</a:t>
            </a:r>
            <a:r>
              <a:rPr lang="en-US" dirty="0" smtClean="0"/>
              <a:t> [coming soon I hope…]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1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Specialization, the good and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Improves performance, decreases energy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“Fixed-function” units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E.g., encryption, hashing, video decoder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Little need for system software, easy to multiplex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“Programmable” units – end users write software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E.g., early GPUs, IBM Cell, digital signal processors (DSP), network processors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Require much care &amp; feeding from system software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Difficult programming model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Rebuttal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3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11911</TotalTime>
  <Words>288</Words>
  <Application>Microsoft Office PowerPoint</Application>
  <PresentationFormat>Widescreen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  <vt:lpstr>Meet Olaf</vt:lpstr>
      <vt:lpstr>Pro Tools Audio Recording</vt:lpstr>
      <vt:lpstr>Biggest architecture win in 10 years</vt:lpstr>
      <vt:lpstr>Biggest architecture win in 10 years</vt:lpstr>
      <vt:lpstr>Modern GPUs are general purpose</vt:lpstr>
      <vt:lpstr>Specialization, the good and the bad</vt:lpstr>
      <vt:lpstr>Rebuttal slides</vt:lpstr>
      <vt:lpstr>Wah, wah, wah Dennard scaling…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witchel</dc:creator>
  <cp:lastModifiedBy>witchel</cp:lastModifiedBy>
  <cp:revision>120</cp:revision>
  <dcterms:created xsi:type="dcterms:W3CDTF">2014-02-20T08:42:49Z</dcterms:created>
  <dcterms:modified xsi:type="dcterms:W3CDTF">2014-03-06T08:50:48Z</dcterms:modified>
</cp:coreProperties>
</file>