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78" r:id="rId2"/>
    <p:sldId id="572" r:id="rId3"/>
    <p:sldId id="584" r:id="rId4"/>
    <p:sldId id="573" r:id="rId5"/>
    <p:sldId id="563" r:id="rId6"/>
    <p:sldId id="585" r:id="rId7"/>
    <p:sldId id="583" r:id="rId8"/>
    <p:sldId id="582" r:id="rId9"/>
    <p:sldId id="586" r:id="rId10"/>
  </p:sldIdLst>
  <p:sldSz cx="9144000" cy="6858000" type="screen4x3"/>
  <p:notesSz cx="9232900" cy="6934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000"/>
    <a:srgbClr val="FFCC99"/>
    <a:srgbClr val="00CCFF"/>
    <a:srgbClr val="008000"/>
    <a:srgbClr val="FF9900"/>
    <a:srgbClr val="D15100"/>
    <a:srgbClr val="006600"/>
    <a:srgbClr val="C06000"/>
    <a:srgbClr val="A50021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1829" autoAdjust="0"/>
  </p:normalViewPr>
  <p:slideViewPr>
    <p:cSldViewPr>
      <p:cViewPr>
        <p:scale>
          <a:sx n="100" d="100"/>
          <a:sy n="100" d="100"/>
        </p:scale>
        <p:origin x="-1288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0923" cy="3467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9840" y="0"/>
            <a:ext cx="4000923" cy="3467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32574-75B6-40CB-B8E8-EBC331049395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287"/>
            <a:ext cx="4000923" cy="3467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9840" y="6586287"/>
            <a:ext cx="4000923" cy="3467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1FD7B-E5C8-4BC7-ABC4-9FCF6130D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2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0923" cy="3467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9840" y="0"/>
            <a:ext cx="4000923" cy="3467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3502B-3FCD-4041-A4E6-0C79AB864F3A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2900" y="519113"/>
            <a:ext cx="3467100" cy="2600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290" y="3293746"/>
            <a:ext cx="7386320" cy="3120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86287"/>
            <a:ext cx="4000923" cy="3467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9840" y="6586287"/>
            <a:ext cx="4000923" cy="3467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FEA4E-1535-40D4-8EC1-56B7DE644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45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26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2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8" tIns="45709" rIns="91418" bIns="45709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990600"/>
            <a:ext cx="42291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6106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848100"/>
            <a:ext cx="86106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92" indent="0">
              <a:buNone/>
              <a:defRPr sz="1800"/>
            </a:lvl2pPr>
            <a:lvl3pPr marL="914186" indent="0">
              <a:buNone/>
              <a:defRPr sz="1600"/>
            </a:lvl3pPr>
            <a:lvl4pPr marL="1371279" indent="0">
              <a:buNone/>
              <a:defRPr sz="1400"/>
            </a:lvl4pPr>
            <a:lvl5pPr marL="1828373" indent="0">
              <a:buNone/>
              <a:defRPr sz="1400"/>
            </a:lvl5pPr>
            <a:lvl6pPr marL="2285466" indent="0">
              <a:buNone/>
              <a:defRPr sz="1400"/>
            </a:lvl6pPr>
            <a:lvl7pPr marL="2742558" indent="0">
              <a:buNone/>
              <a:defRPr sz="1400"/>
            </a:lvl7pPr>
            <a:lvl8pPr marL="3199652" indent="0">
              <a:buNone/>
              <a:defRPr sz="1400"/>
            </a:lvl8pPr>
            <a:lvl9pPr marL="365674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2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6" indent="0">
              <a:buNone/>
              <a:defRPr sz="1600" b="1"/>
            </a:lvl6pPr>
            <a:lvl7pPr marL="2742558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2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6" indent="0">
              <a:buNone/>
              <a:defRPr sz="1600" b="1"/>
            </a:lvl6pPr>
            <a:lvl7pPr marL="2742558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2" indent="0">
              <a:buNone/>
              <a:defRPr sz="1200"/>
            </a:lvl2pPr>
            <a:lvl3pPr marL="914186" indent="0">
              <a:buNone/>
              <a:defRPr sz="10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6" indent="0">
              <a:buNone/>
              <a:defRPr sz="900"/>
            </a:lvl6pPr>
            <a:lvl7pPr marL="2742558" indent="0">
              <a:buNone/>
              <a:defRPr sz="900"/>
            </a:lvl7pPr>
            <a:lvl8pPr marL="3199652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2" indent="0">
              <a:buNone/>
              <a:defRPr sz="2800"/>
            </a:lvl2pPr>
            <a:lvl3pPr marL="914186" indent="0">
              <a:buNone/>
              <a:defRPr sz="2400"/>
            </a:lvl3pPr>
            <a:lvl4pPr marL="1371279" indent="0">
              <a:buNone/>
              <a:defRPr sz="2000"/>
            </a:lvl4pPr>
            <a:lvl5pPr marL="1828373" indent="0">
              <a:buNone/>
              <a:defRPr sz="2000"/>
            </a:lvl5pPr>
            <a:lvl6pPr marL="2285466" indent="0">
              <a:buNone/>
              <a:defRPr sz="2000"/>
            </a:lvl6pPr>
            <a:lvl7pPr marL="2742558" indent="0">
              <a:buNone/>
              <a:defRPr sz="2000"/>
            </a:lvl7pPr>
            <a:lvl8pPr marL="3199652" indent="0">
              <a:buNone/>
              <a:defRPr sz="2000"/>
            </a:lvl8pPr>
            <a:lvl9pPr marL="365674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2" indent="0">
              <a:buNone/>
              <a:defRPr sz="1200"/>
            </a:lvl2pPr>
            <a:lvl3pPr marL="914186" indent="0">
              <a:buNone/>
              <a:defRPr sz="10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6" indent="0">
              <a:buNone/>
              <a:defRPr sz="900"/>
            </a:lvl6pPr>
            <a:lvl7pPr marL="2742558" indent="0">
              <a:buNone/>
              <a:defRPr sz="900"/>
            </a:lvl7pPr>
            <a:lvl8pPr marL="3199652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26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8" tIns="45709" rIns="91418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8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8" tIns="45709" rIns="91418" bIns="45709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5pPr>
      <a:lvl6pPr marL="457092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6pPr>
      <a:lvl7pPr marL="914186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7pPr>
      <a:lvl8pPr marL="1371279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8pPr>
      <a:lvl9pPr marL="1828373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9pPr>
    </p:titleStyle>
    <p:bodyStyle>
      <a:lvl1pPr marL="342820" indent="-342820" algn="l" rtl="0" eaLnBrk="1" fontAlgn="base" hangingPunct="1">
        <a:lnSpc>
          <a:spcPct val="120000"/>
        </a:lnSpc>
        <a:spcBef>
          <a:spcPts val="1224"/>
        </a:spcBef>
        <a:spcAft>
          <a:spcPct val="0"/>
        </a:spcAft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776" indent="-285684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200" b="1">
          <a:solidFill>
            <a:schemeClr val="tx1"/>
          </a:solidFill>
          <a:latin typeface="+mn-lt"/>
          <a:ea typeface="ＭＳ Ｐゴシック" charset="-128"/>
        </a:defRPr>
      </a:lvl2pPr>
      <a:lvl3pPr marL="1142733" indent="-228546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Symbol" charset="2"/>
        <a:buChar char="*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599825" indent="-228546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6919" indent="-228546" algn="l" rtl="0" eaLnBrk="1" fontAlgn="base" hangingPunct="1">
        <a:lnSpc>
          <a:spcPct val="120000"/>
        </a:lnSpc>
        <a:spcBef>
          <a:spcPct val="20000"/>
        </a:spcBef>
        <a:spcAft>
          <a:spcPts val="60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514012" indent="-228546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6pPr>
      <a:lvl7pPr marL="2971106" indent="-228546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7pPr>
      <a:lvl8pPr marL="3428198" indent="-228546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8pPr>
      <a:lvl9pPr marL="3885292" indent="-228546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2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6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3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6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58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2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png"/><Relationship Id="rId9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1ooEDS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/>
          <a:p>
            <a:r>
              <a:rPr lang="en-US" sz="4000" dirty="0" smtClean="0"/>
              <a:t>ASPLOS 2014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First ANNUAL Debate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062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725409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ANNUAL ASPLOS Debate</a:t>
            </a:r>
            <a:endParaRPr lang="en-US" dirty="0"/>
          </a:p>
        </p:txBody>
      </p:sp>
      <p:sp>
        <p:nvSpPr>
          <p:cNvPr id="6" name="AutoShape 9" descr="data:image/jpeg;base64,/9j/4AAQSkZJRgABAQAAAQABAAD/2wCEAAkGBwgHBgkIBwgKCgkLDRYPDQwMDRsUFRAWIB0iIiAdHx8kKDQsJCYxJx8fLT0tMTU3Ojo6Iys/RD84QzQ5OjcBCgoKDQwNGg8PGjclHyU3Nzc3Nzc3Nzc3Nzc3Nzc3Nzc3Nzc3Nzc3Nzc3Nzc3Nzc3Nzc3Nzc3Nzc3Nzc3Nzc3N//AABEIAJoAzQMBIgACEQEDEQH/xAAbAAABBQEBAAAAAAAAAAAAAAADAQIEBQYHAP/EAEAQAAEDAwIDBAgEBQIFBQAAAAECAxEABCESMQVBURMiYXEGMkKBkaGxwRQj0fAHM1Ji4RVyQ4KSwvEWJDRTY//EABkBAAMBAQEAAAAAAAAAAAAAAAABAgQDBf/EACQRAAICAgIBBAMBAAAAAAAAAAABAhEDIQQxEiJBQlETMmFS/9oADAMBAAIRAxEAPwCK0nEjeQKkFslM4OSKY0mAfMVIg6E+JJrxmeyhUjVnlpA+dKoAqUB/VT2kHUrkkgRRlNkqOMat/dSKBIRCFJ6qNSNAlAIk6QBSNoOPEkfI0VIgoKidWJipAI2gQQE7H70VtGrX0AIpWoJjP7NEQO8Y2IJNQxA9MT5ivAEuDMCpCUSMdRVTxvijHCmzqKTcKT3G+uwzTjFydIUmkrZLcdatmlKedCNvW51n7z0pt2UlFs0XFDu6lHBz9Ky13e3F68XH1lSwfW6CdqAk6T3DpPxrfi4qW2ZJ8lvouF+kHEVJB7UJ9woQ49xBCITdL575OfGquTt868kKgH5xWj8MPo4/ln9lw1x7iKFAqe151Qrw5VZWnpXqWgXLCUo31DlWWHOZBmvTBHlE1EsEH7FRzzj7nTrW6t72XrZ1C28E6TOk+NE0kv7Z3+Fc3seIXNg8HbV4pVsQNldZFbfgHHGuJHQ+Ut3KUHA2UOorFl48obXRqx5VJf0tFoykdCKYRGsjqakkDtE8+8AaYETMePvrOjuRAgykeM7UEgpbXBPLfzqeUklMiIqO6nuuY2QD8zViIq0HSqeSc/ACkcTqLcbmT8j+lHIJQR1RikUjvSPZCqpAQlJ1LSYyVnPhNR+yC4lQEDFT0J/MSI6n61G06Up590cqBMAhOSPFNSUpJOYGlJIoaUgEhWcAzyqYkflQRkwKGNBEIExg436YpQAUk6vbiKNAD6wAMECvQkNjSBJOakASEhITyTz/AH76M6III9kJ+1NSI320miuJlSzGFBJxz2pWAa2BDivfTm0x3ugFIyDkzkyaOkesAJyBHvqWBB4vxJnhFqHXAVKKoQhO6jyrl9xdOXDynnyVqUdRPvq+9Or8v8TFqmFNsCBHUgTVBbguuAxA2r1OPiUI2YM03OXihraS4oqGoJnE0VNsspPd3q0trdIEbVYW9ukr2NdHNihiKRuyVpIGYzEeFK0x3wk7cgRWptrNJWNaCRtPuqxa4ezqktEA/ITgioeVnVYUZU8Ddd0lpClFRARjfE5qqcsnQ6tBbUIPOuxWnYKaSC02YEDERmapPSO0tlPqeYbSknJjMkmTXOOd3QnhRzBxpbXrJI8RS21y5buIcZUW1oMhQ5HatFeWrTqFJO9Zu4a7JwpORnnFaE1JbOLThLR1HgN+nitoi6ACVhRC0AbKAFSvYUP6U8qw/oPxI2nEfwzhBRcjSI/rjHmTtW6wAQAMDrXl5YeE6N+OXkgSx3gVHlimFPdcMY0AUd1EuAnkk0IeqvwAFc0WRwjUhaeUGmoQdKj1B+ZqQBpCj1/xTBAQUz3tvnVBZGIhxRjAST9aGUnEE7D6CjKBhfXs5intNpVMnbGfh9qdg2VyUkjzAqXoBA1DdQj5UDYiOQG9SwAUJA686bAO3/8AJViIWBQ1JJTg8zRmkHttzOuaTTCR76kBiR3AYkaRjpRVglyDto/ShiezE4VpGKkKlS1DomKmgHspBEeQ+lSEwlpRA2WkkDc0K3TyG80TIZVpTqUVYAG+/KhLZMjjnEnjdcTunlEEuPrJImN4H2qXYJGnHwqsaTqUROZiIq4s2wGyFesIr2vikebH9myytkTAG9XFkwCpGrlVNYHOOVX9koA4HKuVGlN0WLVuU7jbBmpSUnJI8gKNap1JJOr41ODaSCAnzBPzq1BB5sqFFQVONXIGc1T8TfWokk+XlV7eL0kjTH7is/xNQUkqPug1MsaH5lWtwKzJ91UXFUEmcdAOtWqzCzBxOD1qBftLUkKEmMnwpRVM5z2ivsHlMXjLyCUqbcSpOMCDXXUpGju5BE/SuOHAOTsQYrsVvJs2FEadSE4PkKz8xbTL4z9NCL7y556VUzSAFJ/uouzhwcCmuJBCj/eKxGoj4wfE/akSkakg5ic+4mirSAgwPaKflTIgKnfsz8aYgISIJ/sg/CktUd07/CiFPr9AmkbG4GKpAQtJgEbzFS0JMoTg86A2CRkDcVKt06Xkk8qbKCNqhZJkgK/WvR+TnG9OZTKSOapPlivLBDeN+dQxAxBAzPdHLwqTA1r8qAB6ueQ+lSViFn50htjrf+YFDkaKRCPJRMnYYoVsIz/d+tGccQyz2jykoQCSVK2GRTXZDON/hV23FHrV5OlTTikHxg4PvGanJhOJgUTjZbV6SPu2z6HmHIWlSSDyyPjUbs1uupCVaU9c5r147SMHVlvw9IBQqRBiav8AhrSlLRkZMTWVZsnw2FMukqiAKLa8Tv7IhLgKkk47uPd0p+JSnXZ1CwZCkp1iOZB5+FWKmWymRpgZEVzjh3pJdulJUo6hAJIjEzI/fM1eu8buE2wKVBQEbYEmqtIrvZP4iwrtFBoziSZxE1mr1ggwYCZz18qrb/0h4j24DUlCdwTA8qhMjjXEEktodUPVnkjxHWk0mT5/wdcBIPcXmY0062QhwlC+eSKBccPukmbh8gnOkDavcOQptakuL1blJ+1S1Q7ZTcQa/DvuoA9QkDy/YrsSAFWzJTgKQk/ECuV8bYLnEUFOO20z5kwa6JwvjFpevO2bEgsJGgE7pGJrLy06TOuB1aJxSQtQJnuzTClIDm8hYI+lOWfzHI6CmGZUeqhWFGgYtP5Sh/eaYf5Th56YBPWir/lq8zQyIaUDmSPrTAa63pbdzupKfnQtCh3gRnFHfPdUrkpc/Wo1ysgJAkQojHhApgCSk4A3BqU0e8I6n71GbBnVtvUpoBO+cE1TKY9oHQP9hrznqp8v1pzB/JJO8fpTSIAByP8ANSSJpCQJ/pqQ6kFwzPKhHuoSN5jf3UdYmT1pAIzgCOlVfpylavRshJ/46JjpCj9QKuGgNCR159MVF9I7U3nAn2Eq0q0a0TsVJzHwn410xNKasjIricxcaU3ctkp9ZmQY3zUhxRZZCwMECMUx9BS+gkyksoUnM4P/AIqytgl1oBYkAQJFemzIlYLh97xBdjcX1rbdsxaEF4iE6AecHJ5yYgVY26eJekLVw5wptN1bWwRrVIAkpynvBJJSZ28I3othZPNE/hkpbUcapKSU9MbjwrS2jLCbHsX7dBbCioNAfl8vY298VUXGglGaZjLRC7e4SHmiEqGpHKRkbbjoQcg71qTbtqsEvqTjbfYiqW4tw3dOvJabQlSiW20JAAByceJz55q2cWU8FbazOpStUVxbVnaKdbMzdIW+88ptKW0NRJUepwAOZJ+9Pv0X3BhbrU41cM3CFFSGfzy0sCQkwoDxMcpiam2bZTctuBKFKCspWJCon9zWhfZeW0pTCENOmZUlEKMc5H+4x4Gu0HGjjOEr0YO/tby3sLK9cvGlu3SZNo3IUzkwTkjIjGCKfbtuKbDiklCh1q6vLJbUlyBmICedQXl6GylO/wClQ3ZajS2V3ECFOWalkAaiSTyGKuPRVKGOPvBKAUqaICvDeap+LlLabYLGCVeHStP6J2zYdffSrUW222j4KUmT8B9a553WMWP9jRFPeUTuYn416J1Ebaq8T3leYFIrDYgnLleYjYDV6iR/f96RcR76UCFAmSAo4pI1Zjc/rTAG4IQJ6kR41GuQVJTETqXOfGpRGppAIlWo/aojxKQmMDOPfTAVHeKJ3NFbyFTvpNBa9YAcqI36yvFPxpjDtH8gA/00pV+UCeWa8kDsyZ2BpsflgmkIIuCBzyBt5UYYhJ2P1pivV2nP3FFSIOc8/l/ikB5HqJ930qQDK2pgjodqA2O7n5+VFmVJSmJA3+NNaYmcncT2dzcNJyGyUIJ30pUoCpvD1mUgnAqz9MeFNWXE2rtpWlN4tyWgMJVhRI8DmqS0c0KCj7x1r1E/KCaMi1I3XDGwtIkTzmrW7Qpi3LgMJSgyT+/3FU/ArtoLBUQYEkTR/SK//FWTiWFhRIkIGJHT30KPp2dW9mauHi+8NCZJMk9PCr1y2e/0dBgmMSazjPFjb6e2tCiTBXuJ6dRWrZ9JLFHB3LZVv3tJIXq+FJQfuLz+jPdoplRls6QrB8K0vBvxD7Wpt1K0K9STkeFZW44s86CWbJOj/wC1wxq8hmasOCXrltZlxSgl5TmqB0xiqjGmS5JlvxhAbBJA9458/n9Kx93PaHT8K1nF+JM3lol0FMiQQKyLjg1rUdk4E8yalp+Q3JUQ+MGbi0QAPV1fSK2/opboa4G2pM6nlrWondRmB8kis7w3haeK8bSi4Sv8Pb26VKUkxJUTAn3VuUNIaDbbaAlCR3UjYAbCs/Jn8UPFH5AgO+T1pBkoHVRFFSnJ8DTU5UnGNRrGaBoHjzpqd4HUx86VPdUjxVTEnTBO+dvfTAGVHs0kbaz9qC4kKgHl+tHUNKGxiJJ+YoKxBEbwJmgCO3IMnxo6RpV5JNAanWkAeOaOCTgnkRVMbCJI7NUdKef5QHUgzTfYMDlFKruhOrnsKkRI5Ac9X3ohnl4ihe2gdT9zRE51TigB5js0R4miAZ55SPvTG4KZjqKJpOoAGTp/WgRTembAc4I+oJJLKm3DA2AIk/AmufQUEpiCDsa6vfMtXFs8zcBPZONlLgUYEHeuXXFld8Of/BcSaU3ctJ3UI7RGwUK9Diu40ZM+pBm7lxIQEqIAkkjlTWeMFchpWsCRJ6Df60B11KbR1KZ1H2hyx+/hQ7PhZXZNXTSylRJCset4ma1uNnFSd0h6Hbi4uFXCUH8tQKRM4j94qY6W27btFesQtRUfVAE5jpGem1X1lwq2VYqWl51m6WUFKHWwpCpUAo6h0TnlWk/9PcWaDNuOI2X4cNr/APchogISOWnV476oxT9g67OaXAuO0V2zZSUlKVJ2gmT76E5xJ62YUHIKG4n9fn8q6Bxr0atLVpa7m8vHrjUsJTKEpWQmQdiQM+O1Yq44W2p151zVAB7MKOE4Of31pe4r1aBNvuaUqElCu8AfH7c6Y9PZaRMkz+n1odqtagppRJ0KABPQYFPbQ5cXTNpZnVdvq7NoE4nqfAZNTKlscXejZ+h7Z7G6udfduLjShQ/oQAnfzmtCSe1B8KHbW7Npa21swjQ02jQhM7AU9RGpBO0GvIyPym2ehBVGhEYQQTknnTE4bR/uNPTBA1b5NNJlA/2qPlUFAhsk9ATXsAJ8ppY0pE01ZlY04E4+FMAbhB7AER3fqRUd9Z142iindPXTUa4CdQJO4mmgGpnWTz5UeNxGKBPePv8AlR0El09KoA6BCAf3zpHie6Bk86Row1nqN/OliV+ZApAGT3nm1cooy4A07zG3lNCQRqEkABO/wqwtrC7uwCy1pQSDrcwIjccz8qcYSk6RMpqK2RmwQmPp5VJZQ46sdg2twkRKBIHv2q4tOCMNaVv6nlge1hP/AEj7zVm22ltCUISEpSIAAgCtUOI/kZZ8n/JTWfCnV3KHboJSlBMIBkkjaTXOv4up7T0jYM5Ys0FJA6rWfsK7DyrlH8S0dp6RHoGUp92/3rZCCgqRn8nN7Odi7WWShW+yc88/qKv+E3iE8MeaUe+j8xIj3VRX9ppTqbBJzt05fT50vD3iyv3ExzI5z4TXTsSfizoXohx22YXoeWzGr1VHKeo8DFbBq84UE6GbpxlOfy0KAGcmK5PccPs7uHmLjQ6od8BR9eCTHhUD/T3/AMOtSnSCCZVvG0fEfWkk0VKf2b70n41ZskpZXqWdzr1qV0mOlZq/uW7a0Sh9IJdPejkM/wCKZwrhtm0S9cOK7iJUVDBziDVLxq8VcqMLQoeqmDtn6bH300qFOVqiKm7hISjKl7kece/FdK/hTwS2ctL9+9bCrtaggSYIaIBx/wAyd+ornfDLcEJcUATEAH510P8Ah3fqR6UN8PSohtXDVqWmN1hwEfJSvjUSV6FVKzYvcEuE95p5LoTMBY0n3kfoKrbmzu2Oz7W1d9TKkJ1gHxIrZRSFNZpcWLOseRNGEZUlxGppaVpzkGaU91CgdtMCtbd8Ks7qS4xpWfbbOlXxFVF5wB9tJ/CL7bPqu4IHgQINZp8WUejRHkRfeiodVLaY2AzQiNIQnYxNPfKmng0+hTThz2axBjYnxHiOtNKUlxIMxBiuLi0d1JPoCr1h4Imor/rCROBy8KO6uVaf/wA/hQFpBcXJGDgmhDsGgkunwTBmpTeFnxmobRz5CpKCQY5kGPHHKnTAMn+WZ5RUiztn7u5DVsyVqBla/ZT5n7b1Z8K9Hlvo7TiALaD/AMLZShjc8vLetQxbtsNhthKW0DZKRAFasfGvcjLl5NaiVvDeBtWxDtwQ9cdfZTj2R+uatwIpYpa3RioqkYnJvbEAr0UtNpk2eNcr/iII9I3Ek5Uy2seRkf8AbXVQKwX8UOHFSeH8TQgnsVKYeUOSFwRI8FAfE9aCovZzdQSU6VCQTzqnubXsXSW9RSrPlWhU3q5GfOo11bx3tMkildHWULKti7JaKEogqkDVkJBCeXuj31bDiSV2CmS5pKu/3ucEQnrMCPKqx60KlkglJAAx8aCbZZmVKCTkjxqvJHPxYQXqygJDuhIgZMQAcCmIYW85qWkkJO5+M0VmxSYK5I6VaW7BTkjcbVLkiljYls2pCDgY8Nq1v8KLVb/pNxTiMSzb2ybdJ6qUQo/AIHxrMq7qJUYAFdR/hvwb/SfR9LiwtL9+r8S6lXsykBI/6QKS+wya0asbV7elimiqOTFikIp1JQ9jsj3Nq1ctlt9tLiDulQms5xX0cfSgucJcCjM9g+rH/KrcZ6z7q1RFNg1ynjUi4zcemcztWr66u129wym1dR3VIdBkf48Rg1aj0acWAr8YhM8gma03FOEW/EUhSypu4R/LfbgKT+o8DisDxe19LeGXZZaZN6yf5bzDRVI/uE901Cw4vcv82Ri8MsbjiF32Fq3qHtr9lA6k/at7wvglnw/voT2lxHeeWMny6e6oXoUlI4K2oAalOLKjGTnnWgp4sSirHlyyk6PUopKUV3OAsRTSadTedACxSV6kG9BI6ovE7JjiNg/Z3KSpp5BSqDB9x61KNJQM4ne2LnD7tyxuY7VpejVEaxyUB0IIofYhaClO07Vof4nJSnjjSkgBRtEyQM+uqs9aex5VzfZsjtER+0STIBHI1F/BrCiCox4Cau18/Oo6gJTUiojtWoBTkknlH78KMoBA2xyFFZ9X4/SkT6w86Ch3DOGf6zxa14aRLTqiXcx+WnKvlj312xtISkJAgDArmn8NwD6SXxIBKLSEz7MrEx8BXTU7V2XRkm/ULSU6kO9BIor1eFIaAPV45pa9QMZFe0jpT6Q0mkws/9k="/>
          <p:cNvSpPr>
            <a:spLocks noChangeAspect="1" noChangeArrowheads="1"/>
          </p:cNvSpPr>
          <p:nvPr/>
        </p:nvSpPr>
        <p:spPr bwMode="auto">
          <a:xfrm>
            <a:off x="155575" y="-571500"/>
            <a:ext cx="15811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8" descr="data:image/jpeg;base64,/9j/4AAQSkZJRgABAQAAAQABAAD/2wCEAAkGBxQTEhUTExQWFRUXFxUaGRUWGRccGRgfGh0cHh8fHhcbHCggHR4mGxgaITEiJSkrLi4uHB8zODMsNygtLisBCgoKDg0OGxAQGy8mICUsLC8sLCw0LDQsLCwsLCwsLCwsLCwsLCwsLCwsLCwsLCwsLCwsLCwsLCwsLCwsLCwsLP/AABEIAMQBAQMBEQACEQEDEQH/xAAcAAEAAgMBAQEAAAAAAAAAAAAABQYDBAcCCAH/xABNEAACAQMBBQQGBgUJBQgDAAABAgMABBEhBQYSMUEHE1FhFCIycYGRFSNCUqGxYnKCksEIM0NTdKKy0eEkNHOzwiVEVGODk6PSFzVF/8QAGgEBAAMBAQEAAAAAAAAAAAAAAAIDBAEFBv/EADQRAAIBAgQDBgYBBQADAAAAAAABAgMRBBIhMUFRYQUTIjJxkRSBobHR8OEVQlLB8SMzcv/aAAwDAQACEQMRAD8A7jQCgFAKA5fvB2wx217JbrbPNFGwjaSNhxGXPrKqH2scuYOQffUsrtm4Ecyvl4nTLaXiRW4SvEoPC2jLkZwR4jlUSRkoBQCgFAKAUAoBQCgFAKAUAoBQCgFAKAUAoBQCgPmfeTtWv7uRjDK1rCD6iRYDkeLScyfdgeXU1znY14fC94szehG22/u04zlb6Y/r8Lj5OCKj3rNDwEeDOidnXa5LNcRWl8qEynhS4QcOWPIOnL1jplcakacyLIyUjFWoSpPU7NUikUAoBQGptbaMdtDJPKeGONSzHyHgOp6AeNAfNm8O9N5fTtO88sCHSOCJ2QIvTODqx5knXPgAANtLCXV5GCtjMrtAj2uZ+l3dD3TSf51c8HT4XKVjai3samyVmtZ47iCQGSMll7xeIZIIOQcjkTrVUsHK2jLY42N9YnW91u2hciPaUXcsdBPGC0R/WXVl+GefQVlnSlDzI2U6sKnlZ1q2uFkRXRg6MAyspBVgdQQRoQRVZYZKAUAoBQCgFAKAUAoBQCgFAKAUAoBQCgFAY7mdY0Z3YKigszMQAoAySSeQAoDj29XbaNY9mw94QSDPMCE/YTIY+9sY8DUZTjHcvo4arW8iucVhtHAxlR+NUSqwfA9WjgcRCNsyX1PZgk8VPzqOeHUteGxK2cX7mfY9y8F1bzsnEsM0UhCcyEYMQM9cCrIThwZixWHxLXije3L9ufVW7O9lpfqWtZQ5X2kIKuvvRgDjz5VeeY01oybocFAKAp3a/aGXY94oIGER9fCN0c/EhSKA4LsbZ1zd628BKdZZDwoPcebajGma11e0oU1YyUOyqlV34E024O0ACeK1J8A0ufxTFZf6x0/fc2PsJ8/32K9tCGe2bguoWi1wH5xt7mGnTxrbQx8Km55+I7NqUtgyBhg6g1uaUlZnnpuLutzs/YC8h2a4ckotzKsWeiAJy8uMt+NeJJWbse9F3SbOl1w6KAUAoBQCgFAKAUAoBQCgIK+3ysIdJLy3U+HeoW/dBJoCKue0uyC5iFxcc9ILeY58gzKq5+NczJcTuVvgIu0qzPtJdR45l7WfA/dU1zNHmdyy5EpsffKxuTiG6iZiccBbhf8A9t8N+FSIk9QCgK72ibKkutm3UERbvGjJUKcFipDcP7XDw+5qA+V47hVUDkRpwdc+GKySpycj6KljaEKCa4cON/3idA2F2XXU6K88i2wbXu+HjkA/SyQFPlzHXwqDlCOm5nljMRPbwr3ZJXvY84X6m9JcDlLGOFj+spJUfA1zvIPeJWq2IjtP3sULbOyJ7OXublOBiMqw1SQeKt/DnXXFNZo7G7DY3PLJUVnw5Mw2O0pLSaO6hPDLEwI8GHIqfEEZHxqdGbTsR7Sw8ZU3U4o+t7eXiRWxjiUHHvGa1nzpkoBQHI9oXjbYuHLNnZsMhWOMZxcunORj9qMHOBnBx76y4ivk8MdzdhMN3nilsWFEAAAAAHIDkPhXmnrHqh00tsNAIm9JMYiOjd4QFOemvWpQzX8O5Cply+PY5FZbuRS7RSyh2giwyhjFIoEmDk4jOGHrYBwcjOnjXt0cTVyWeh87iMLRVS6sz6O3Y2BDY2yW0APAmdWOWYnUsx8Sfh0GBXAStAa0u0IlOGljU+BdR+ZoD9hv4m9mRG9zKfyNAbFAKAUAoBQCgFAKA5Tt2KTau0bi3d3XZ9pwxskbFe/lKgkMR0UnBHTA8TVNapkWm5dRp53rsWHY+7lrajEEEcfmBlj73OWPxNYpTlLdmyMIx2RK1AmKA0r/AGRBN/PQxS/8RFb8xUlJrZkXFPci03USLWzmntCOkUhaP4wy8SfIDlVscRNFUqEGZI9q7Wtz66W99H4x5gm/dYmM+4EVfHERe5TLDyWxt2naVZlhHcd7ZSHOFu4zGDjwk1TGo14qvUk9ihprc5PebcF1tu4urKzW4MeEicEJHxDIM0jDRifW4ckacPUVXWaUfE7FtGMnLwq7Lfu3v87TJabQtza3DnCN/RSHwUknBJ0GrAnTOSBWWVJNZoO6NKnJPLNWZe6oLiG3t3eS+tmgfQ+1G+NY3HJv4EdQTU4Tyu5CUbrTc41upuFd38xiZO6hilMdxKSPVK4JVV5kkEYOMaitlOkk8x3FdoSq0+7tbmfTkUYUBRyAAHuFXnmHqgKV2s7VeKx7iEkT3brBHjmOP2z5AIGGemQa5JpK7JRi5NJGjsuwSCGOGMYSNQo+HU+ZOST4k140pOTbZ9BCChFRRtVEmKA5F2h3L3F+0PFwx2yphSqsC7rxElW0Ohxr4eZrXGapU07asjhsC8fXlHNZQS4X1fQqP0hJcXVuESKCYSoqyRJwEsWHCzAHHEDrpj8q1wgqcW7trrr7HiVZOpNRsk9tre65neX+kZD9ZtEoMezbwRJ/ffjb8qzPGPgjZHs9f3SMTbvxuMTSXFxpg99PMwPvTiCY8uHHOqZYmo+JfHB0lwPA3Ssf/CQfuL/lUO+nzZZ8PS/xR+NujYn/ALpD+4B+VO+qc2Ph6X+KMVzu9KnrWV7c2zAaL3ryQ/GOQn8Dp4VdDFzXm1M9TAwfl0JfcLfiaWc7P2hGEu1QssikcE6jqAORwCdNNG0XGK9CE1NXR5dSnKnLLI6FUiAoBQCgFAKA5LBcNsi9uYrv1bW7uJJ4brXgDyamNzrg4HM8+Enrpnr03LVGihUUdGXSzu45VDxOsinkyMGHzBxWJprc2Jp7GauHRQCgFAKAid65USzuHkjWVUikfu3AKsVUkA58+tTppuSsQnZRbZxjcHeYxrHZWdurXEzEtJK3Cpc8vVGfVVRjmOROBmr8RTTvOb0RTRxKpxyxWvMy77XG05ZWsp7aJpoQs6tbcZdRkDiU8ZJGuMYzyPSuYfusueDdnzOVa86qytL5HZd2LySa0glmQpK8al1Iwc9TjpnnjpmqZpKTSL4NuKuSdQJkLaN6LtNX/or5RGw8JolZkb9qIMvvRa24ad1lMeIhZ5i9VpMwoDmm+kve7atIelvbTT89MysIxp4gD8az4qVqZrwUb1fQkq8s9oUAoDjm+sJttoSvLpHccLI/T1QAQfMH8x41qlB1aSy7os7LxlPB4mffaKdrP0NbcmxW72lG8a+pD9Y7YIBI9n48WOeNAfCrPFSotSe+xlx1bD4vGKdBaLd7XfO37c7ZWEuFAKA8ySBdWIA8Tp+dLHLoido70WkOjzIWOMIh43OdBhFyedWRozlsiqdenDdmxuJsWee+badxE0MYi7q1ik0kwTlpGX7JOoHXB8ACfTo0+7jY8fEVu9nfgdJq0oFAKAUAoBQGK5tkkUpIiup5qwDKeuoOh1oCr3XZrs124xbCJ+jQPJFj3CNgv4UauE7Ee/ZdEG4or7aMXL1VuMr8mUk/E1HJHkSzy5no7kXkZzBtWXzW5ijlB+I4SOnLz8ag6MHwJqtNcSL2tc7UswWmfZssYxq0rW7kZx/SHgHQe89ag8NHgTWIlxIa27YbUOUnikjYHBaNo5o/eHUjiHmAaqeGlwZYsTHiXrYu2IbuITQPxxkkZwRqOYIIBBqiUXF2ZfGSkro9bYtRLBNEwyHjkUjx4lI50i7NMSV00fPvZdeWlreLdXsjxiNC0KhGbvC3EhOQDoo4vj10wdOMjUnTyU1vv0POjo7s67uravdXcu1pEaISxiK3iYAMIhg8b+bFcjXkeuQazxj3VNUvf1NVGGuZlxqBpFAQu+NuzWkjRj62Lhni/XgIkX5lMfGraUrTRXVjeLLjs68WaKOZNUkRHU+TAEfga9E842aA5XA3HtfacnPhNrEp10Cx5YDP6RrDjHsj0uz15mTdYT0xQCgKfe74xShoorWa4l4ivdNFhQw5F2bRRpz/ACrQqDWraSMksRGWkYtv0N/czYLWscjSlTPPI0knB7IJ5KvkMn5mo1qmdq2yJ4ei6abe7LDVJoKJvHZbY713gnQwFhwxxrGJFXTOO8GCw1+3r5ZwNVN0LJSWphrRxN24vT9/dya3P2JYX+VkvL6WZR9bazytCynTOYkCnGcahiNRrW6NOnvFI82dWq3aTZb7Xs32WnKziblrJxSHTzcmrContnbIt4BiCCKEeEaIn+ECgN2gFAKAUAoBQCgFAKA59vx2rW1gxiWOSaYEgrwskanzkYaj9QNyNAQGztuT7TP1m1YoFbPDbWLBJOfWWQd5nGhAGD5VnqVZR2RfTpRluyw7M3MsoDxrAryczJLmRyfHifJB92KyyqzluzVGlBbIm3hUqUKgqQQVwMEHpjlULk7GLZ2z4oEEcMaxoCSFQADXU6Cutt6sJJbGyK4dORw7JtUml2VtFeFDLJLZTk8Pqyc0V+SkEcjoWzp7OdTlJrPD5mRRjfJL5FgsOzCGOVHN3duqMrKhkAGniQAce7GlVuu2tkWKik92XsMDny0Pl1/IiqS8/a4BXThrdnM3+yGA5zazTW+v3Y2zH/8AE0denF3SZ5slZtFpqRE5Juu3Fc7Tfr9ITrz+5wgV5+M8y9D1ez14G+pYqxnoGCW8jVlRpEV29lSwDN7gTk8jyrqTauRcknZsz1wkKAUAoBQEZtjYcVwAWBSRfYnjPDLGfFXGo93KrKdWUHoU1aEKi8Rh2Tvpc7PcQ7T+utyQEv0XVfATIPh6w/vZJHpUq8anqeRXw8qT125nTradZFV0ZXRgCrKQVYHkQRoQfGrjOZKAUAoBQCgFAKAUAoD8ZQeYB99AQe0dzLCfWWzt2P3u7UN+8oB/GgK1ebiXVueLZl6yqP8Aut2Wlh6YCv7aAY5a+8VXKlGW6LI1ZR2Zi2NvUTN6JewmzuvsoxzHMPGKTk2v2dT78HGSpRcdVsaqdZS0e5Z6oLxQEZt7YFveR93cRLIByJ0ZT4qw1HLpzqcZuLuiMoKW5W4+zlV9WO/2hHH0jWfCgfdGnIDSrO+6Ir7nqy07H2VFbR91ECFyzEszMzMxyWZmJJJqqUnJ3ZZGKjsQvaBta7tbcT2qROEOZe84jwr4gKwyM8+uOQ8J0oxk7MhVlKKujDulvl6RJ6LcxiC7C8QUHMcy/eibJyMDOMnTOpwcJ07LNHYRm75Zbk9ukeC/v4hycWs/xdWjbT/0FPxNa6DvAy11aZcKuKTkW6YxPtMHn9I3Jx5MQQfiK8/GeZeh6vZ/kfqZN59qyK0dtbY7+bJ4yMiGMe1IV6nJAUHQn3YOeKiouc9l9XyNVSUnJU4bv6LmVjefduFLZgqmS6leNUmclpXkZhrxdNASQNAAajhsRUnV1fhV9OFiGJw1OFLRXk7a8bnR6iaEKHRQCgFAQ93vJCsncx8VxP8A1Nupkf449VOfNiKuhQnPZGepiqcN3qbTbvbSuUIZbS2Rhgxy8U7kHmGC8KDTTALdfjrhhEtWzDPHSlokrdTe7PtzLrZzOrXiy278TejiIqsbE5zGS54RknTGD761owt3ZeaHBQCgFAKAUAoBQCgPDSgDJB+RP5CuqNyLmkrs8Q3SMSFZSRzAIyPeOYqUqcoq7RGFaE3aLVzNUCwit493re+hMNxGHXmDyZG6Mrc1Yf6HI0oCi2l9Ps65WyvWaWGQhbW9Ye0TyilP3+gbrz66ZK1H+6Jqo1v7ZFvrIaxQCgFAVXtDuz6OLSPWa8JhQfdXGZHPiqpnPvFW0tHmfArqJytBbsru8my0tILS4j4uKxeEA82dGZUdSOvED05a4xSjUc5tPiW4ikoU4tf2l22Y3DtkjpLYn3ZhmGNManE569K04Z+Fow4jzJl2rQZzkG7jEbQ2sh5i6DfBw2PwFYMYtUz0+z3pJEfs+8D3G0LvDP3TGFVA14YFywXzZyT8qx4lPwU+evubMPJXqVeWnsZNzrd7ortCdlOQwghQ5SIHQsT1k0IJ6a+5bZRjRXdx+b5/wQpOVZ97P5Ll/JcqpNIoBQHiaZUUsxCqoJLE4AA5kmupXdkcbSV2Qey9hy7YIklMkGzhqiKSst1+k2nqxEZwOZ5+BHpUMOoK73PGxOKdR2jt9zollZ2tlGEiSK3ToFCrxH82Pnqa2Qpym7RVzz6tanSV5yS9TNFtNW9hJT4HgZQfi+BVkqDj5mve/wBrlUMXGfljJ/Jr72M/ft/Vt80/+1V5Y/5L6/gt7yX+L+n5MkbEjUEeRx/CotJbMnFtrVWPdcJCgFAKAUAoBQGAvJ0Rf3z/APSppQ5v2/kqcqt9Ir3/AIP3jbGq6+AbP5gVy0b7nc07ar2f/D8eBZB68YPk4UkfnXVOUH4X7XOOnCqvHH3t/Jh9AKkmOR1/RJ40+Taj3Aip99fzxT+j+n+0yr4Zxd6cmuj1Xs9fZo2YOLHr8OfFc4PwPL3ZNVyy38JfDPbx2v0/dPqRe92wEvrSW1k0Dr6rYzwMNVYe5se8ZHWokymdne15JYHguM+k2khhmycluHPC2eZyBz6kE9awV4ZZaG+jPNHUtdUFwoBQFU3p2dcel291BEJ1jjmRo+NVYcZUhkLYXOmDk8qsVnBxbsQTcZqSVzDb7FurmdHulSG3icOkCtxvI654TIw9UKpweEZ1GvKkcsFpqyVSUqj10XInFXG1bQ+Ntej5Nbn+NaMLszLid0XWtRlOTmMx7d2gp0E0VtKvmFUITj9bNY8YvCmeh2e/E0V/ZVwlnfXdrIQgmk9IiZiAGEntL4aMCB44NYsVCVSEakeGjNuGnGlUlTlx1Rv9nDqEuoo2DxR3L90ynKhXAbhB8iT86srXajKW7WpHDWTlGOyehcKoNQoBQFZ2hYNtO+XZ4B9Gh4JbtxkZzrHED4tofdqMcOu/CUtM7PLx1a77tfM68igAADAAwAOQraecCKHLHmUEghSAehIyB8MjPzrsbJ6nJqTi1F2ZrJaydZ2PuWMAfDhJ/GrHUhwgvd/kojRqbuo/aNvtf6mVY3B9sEea/wCRFRvHkWqM0/N9P+GeoFgoBQCgFAKAUAoDU2jtKGBOOeWOJPvSMqj5k0BltLpJUWSNldHAKspBDA9QRQGagFAKA5fNb+j7xShdEu7QSkdDJG3Dny9UH96s+IV43L8O7SsXCsJuFAKAUAoCM/8A6ln/AMC+/O2rXheJkxPAudazKc23uh4Nt28n9bZSx/8AtyB/+qs2KX/jNmBdqvyIrfDZEchhuHhWUQsRIrDP1Te0QOpQ4fHgGHWsdGbV4p2v9z0MRTTam1e2/oT1laRxIEiRUQclQALr5DSqZNt6l8YxirRRnrhIUB+OwAJPIAk/CiVzjdkeuyC3PoTXTghrueWfDdFJ4UHu4EB+Ne1GOVJHzs5ZpOXMvFSIkVvPt+GxtnuZyeBMaLqzE6BVHUk/xJwAaAoGy+22CVSTZXhwcfVKsgHvPEuuMaY60OXRNRdrOz8ZkM8Pj3kEunv4VYUF0TtjvjYTOscV5bu744UEicTE9AM5z5c6HSdoDBe3scKGSaRIkHN5GVVHvZiAKA4ht/thu2mnW1azjiikdUZyWaVVJAYHPCQcZ0HUc6HLl33K7TbWeyilvLm3hnPEHj4wuCGIB4SSQCoB+NDpebS6SVFkjYOjgMrKchgeRBoDxtC/igQyTSJEg5tIwVfmTQFQv+1KxXK25ku3BxwwISoPnK/CgHmCaHG0jnW0O1u9uDwoUs1ZnThRDLOvAMtl3wg0wMhcjPloDZXNobOintpLp2mllMTOJJ34nGMkaA4A8vA1y5DM72OkfyeL0m0uLcsSYZlYA/ZWVQQB4DiVz7yfGuomnc6xQ6Ubf3fCaCeOxs1U3EsZkaV9Vgjzw8XD9piQ2BnGQM5zUKlRQjdl1CjKtPJEpkW9G0YJX7u6a7kiAaW2uIlTvE+9CyKCOo5kZOudAaI4h6OS0f7qa6mBSvGDvJbp8eqJKbakd9tmwuIDlfo95SNMqHZk4Tg6MGbBGuoqzEeQyUF4y9V55vFAKAUAoCOQf9p2n9mvv8Vr/nWvC8TJieBca1mUo3ajEIxaXvWC4VGOcfVz/Vt5aMUbX7tV1Y5oNFtCeSomK8c+gPxFAAAGANAPChxKx+0OigIreuQrZXTDQiCbH7hqykrzXqU13anL0LHDtu22bs21aV8KIIUjVRl5TwKAETmxP8dcV7B4C1Kndb4bYlHeQw2tsuPVhlLySHX7TLhRkdPn5Zni4J2PQj2bWcczsuhVO0Xepr+x2WzrwM8s5ljGgEkPCvIkke2SAdcNWhvQ82eiZAbs3Xo9ord3JKXlkyIl4iuMDUe5RQhLVmPZ29nqQiQuT9bxnu/axnhxjTwJxywa4HFELeRrNBbSlSHL93I3DjvNeeftEAanzPhXdiV7XLLs/f8A2pBIkMd2XjVQQsyI+g0wWxxn96uZtLkVU8N2ed7d8729WKG5aJou9UlEj4cnUAkkk6ZOgI51CcrwduRs7OnCeJpqUbrMrr1diCMKLKqNDHh+LhI1OmuoIrApSlByUnpufayo0KWKjQq0IWnfK1rtzul9PqeDCrvIiRR8KjBbkQSOgx0NSUpRjGUpPXgUypUq9erRo0YWirOWzvbhpwf/AEt+yd8dppspBFcRxpEjBSIgZOFCQBxEleQx7OdBr1r0bnw+bWxT9ol7iMz3E0s8nBkNI7NjTOBk8qjmd7FfePNY3FXh7rIVQYYmDG5MX2Bn1BqNc8h51ImVl1HEdV9qT7ZI+fXyPWhIntlQhbaeRRDnuOElXcuOIjRlPqjPlyI60Ivc6X/J/nxc3ceuGgtmPh6vEPn6/wCdcjsIbHbqkTOP9o6G02xb3bj6i5h7gvrhHDZGTyAPq/3/AAqjEQc4aGzA1lTrJvZ6Hq/sszQzghTHxh89Uca6+TBW18D415sZeFx5/c96pT8cai4b+hj7KNlKGu71U4VuJmEWesak5YdQGcnT9EVqqt2UXwPFik5ynHZvQ6FVBaKAUAoBQGrs6Li2irZ/m7WQY/40kfT/ANCtmG2ZjxO6LVWozFO7XrXvNj3ijoiv+46ufwWgIzZFz3sEUnPjjRtP0lB/jXizVpNH0VN5oJm3USYoBQGrtayE0EsJOBJG6Z8OIEZ/GpQllkmQqRzRceZyjdTaEjN66yXV7CBCkchxHbRxgJkNqBywSBxEg+JJ34i7WrtH7nn4JKLeWN5/Rdbl92ltIW1u00zKSi68OgZvBQSeZ0AzWGEM8rRPZqVe6p5p/rKnvfu/LDsbZ91KuJFnmklXB09KPECR0ICIMdC2K9i2lj5SfivfiRG7VlHc27IxbCTyY4WIznB6e+uFTbRCw7IjVYGlKx+tN3iSSEEAHC4UHi+I8vGukrnvY+zGuBBDZwmafjJkdA/AM5A4nbRRjUnQaGlrnWm7nYNidicHCsl5NLJNj1hEwSIZ6L6vGQPHIzzwKJHVFJWIftQ7NoLW2juLKOd3SaPjXikk9TDZPDg49YLroNT5VyUbxaLsPNUqsZ22afszmcMkZlziZnBYgEMccwcKNQByrC6VbJlsrH1dPtDsxV+/lKbkm2s12lfl0Pdqiu8jQRzPKAxZUSQ482UDTXxoqVZpRlaxyWO7MpynXouWdp87Nvptvz0Op7gdlVtcbNhkuvSFkkDsyCRkUeu3D6hX7oU69da9A+QM+0+wqEx8NteXCN177gkQjwwoTHTXX3VyxyyIC47NdpQKoNtaXyoMKQwEnCOQPegDTkAM0sccSr7R2T3L/wC1QSWoLzA95CwULMuPVkUFSVbQHQY8KHNTLtgQLs6RYGjbCxKWTgy2GTJOOvWucSKvm1L/APyd7E93eXJ5O8Uan/hqScH9sfKuosSsjsNdOkRvVu7Df2z204yrahh7SMOTKfEfiMg6GgOIbI2VfS3Euymnjlt4TwzXKHibgyfUDcWjkAqVOSuvhrlqQpwefibqeJrTh3V9OfE7Da26xosaKFRFCqo5ADQCsjd3dlyVtDLXDooBQGO4kCqzE8IVSSfAAZz8K6ldnHoiM3Qkkayt2lZmkaJGZm9o8Q4tR0OCNKnUtmdiFO+VXJHd1c3l2+cgR2sePule9c9eZEq/IVrw68BlxD8ZZqvKDHcwLIjI44lZSrKeRBGCPkaA5HuVbNam52e7cTWsxC+JikAdCffxGvOxcbSvzPWwE7wceRZ6yG8UAoBQHON7Uk2bdNfQx95FcALKmQAjjGG4sHAOvlknPMVsp2rQyPdGGcpYao6sVdPcu+6/Z67yJd7SkE0gw0dshzBEeYP6bDx5fraGtlOlGCsjz6+InWd5P5cC9bd2RFdwSW868Uci4YdfEEHoQQCD4gVYUHM4OwWzDetc3DJnPAOAfM8J6aaAfCgLpsDs+2daENDapxj7cmZHB8Qzk8PwxQFmAoD9oBQHGO2zZkgvrOeCYpLNHJCeIAqqxfWaaHnxtz8uVGcla2pJdhOzp1F7cTSq/eTCIgLg5gyvFnA0w2APLNAtjqtDooBQH4RnQ0BVd4OznZ13ky2yK5ye8i+rfJ6krox/WBoCd2LsmK1hSCBAkaDAUfiSepJ1JPOgM19exwo0krrGi6l3IVR8TQFEvtuXG01MdmXtrQ6NdsuJZlPMQIdVUj+kbXUYGlU1Kyjoty6nRctXsSmxNjw2kSwwIEQdOZJPMknUk+NYZScndm2MVFWRv1EkKAUAoCub7uXiSzQ4ku3EWmMiPQzNg9BHkZ8WXxFW0tHm5FVTbLzLDGgUAAYAAAHgBVe5ZsY9xUylzN/XXcxGfCILAPge4JHvr0qStBI86o7yZZqmQFAcw36ia22tbXWPqbqP0Z2zoJAS0ZPmfZHkGqjEwzQ9DVhKmSprx0JUsBgEjJ5efX8q8o9q5+0OigFAa+0LJJo2ilUMjjDKev8ArnXNdjJxd0RnFSVmam5e23sJI9nXbloGISzuW/CB/Bh9k8iNNNAPVo1lUXU8TEYd0n0OmVcZz8YZBGceY6UONXRGR2M6HK3HGPuyqD/eXBH41plVpSWsLdU/9Mwxw+Ipu8at+kkvurf7NlL3Gkq92fHOUPuf+BANVunfWDv9/b8XL412tKqyv3Xv+bM26qNAoDm/a+o7zZ5xr3s+vXWJv8h8q4yM9iT7JIgLFyBq11dk+Z71h+SiunVsXWh0UAoBQCgOebQ36u/pKTZsVtEjqONZ5pGKlMA8QiVAWOD7PENQdRUJzyK5OEMzsZ5d21mZZL2R7t1OVEmBCh/QgXCfFuJvM1jlXlLoa40IonKpLxXAKAUAoDy7gAkkAAEknQADmSegrpwgN3JfSZZL0rhDmK3z1iBy0gHTvHGf1UT42T8Ky+5XDxPN7Etta/EEEs7coo3c+fCCcfHGKhFXaROTsmyT3OsmhsbaN/bEMfH19cjLnP65NeoeYTFAKAq/aXstrjZs6x/zqASxkAEh4iHGM9SFK/GjVwnbUpLXxubKG8hGZECzBR1KgrInPqpkUeePCvKUck3B7PT8HtuTnTU47rX8lgtbhZEWRDlXUMp8QRkH5VS007M0RkpK6MtcJCgFAau09nx3ETRSqHRhgg/mD0I6HpUoycXdEJwjNWkYNj7zXVgDFdpJdWy+xdR+tMiDGBNHzcj765JAyRzr0qWIjPfRnkVsJODutUXXd7eK2vUaS1lEqK3CzAMMHAbHrAdGFaDIStAfhFAFUAYGg8KHEktEftDpzjtfHr7PPTvphnprC2PyNcZGWxK9k/8AuJ/tN3/znrp1bFyodFAKAUAoCidpm6MlwI72zPBfWuTHyxKvMxn5nHT1mB9rI40mrM6m07ox7l7zpfwd4BwSqeGWLrGw8jrg4yPlzBrzqlNwdj0KdRTVyfqssFAKAUB4mlVFLMQqqCSzEAADmSToBXbXON2KxIx2kQF4lsVILMQQbsjUKoOog8W+3yGmpt/9fr9ivz+n3LSqgAADAGgA6VUWkDvPEJ3trHGRcShpB/5MGJHz5MQift1ow8byvyM+IlaNi/itpiFAKAUBx3Z8P0ftK42edIps3Nr4Yb20Hhgg4HgpPWsWLp3WdHo4GrZuD+RsbPb0Of0YjEEzM1u3RXb1nhOOWvE69CCRzAzml445uK3/ACa4vupZHs9vx+Cw1SaRQCgFAfhIGp5Chx6Idjdpw7PMxGDczzz4xjRm4V+BVAR5GvbirKx87J3bZeq6RFAKAUBQ+2GP/ZrZ/uXkJz4Bw6f9YozktjN2Ryg2UgH2bq7B95kLfkwoFsXah0UAoBQCgFAULe/c11lbaOzhw3gxxw5AiuRn1g409bHI5GoHXWozgpKzJQm4u6PO6+9UV4GX+auIyVlt2I442U4b9Zcg+sPjg6VgqU3Bm+nUU0T9VFgoDXvr2OFDJK6xoObOwUD4mupN6I42lqzRl2VDclZnYzxkKyIWBgwcEMEHqv0ILcXlUszjpsRyqWpLVAmKAiNxf9pubq/0MeRbW58UiJMjc+TSnHTSMV6NGGWJ51WeaRd6tKxQCgFAUrtT3Te9t0e2wt3bv3kLcice0mcdcAjplRnAzXGk1ZnU2ndFc2ReR7Rs/rFwT6sseoaORDr5qwYBgeY0rypxdKeh7lOUa9PX9Zlg2i0BWK6bnolyRhJPAOeSSeXJua65VeOKlrH2/eB1TcPDP3/eJNVUXigFARG9crC2dE/nJsQR458cx4Bj3ZLe5TV1COaojPip5KTZ0bZVisEMUCexFGiL7kAA/AV6x4RtUAoBQCgKR2y6bKlfqklsw8iJoxz9xNAeeyQj0e5UfZu5c/tJE/8A1VxEY7F5rpIUAoBQCgFAau1L5YIZZ30SKN3b3ICTp7hQHAdjbpRzWRu51le5ldrjigIEo4jkcGcDrxY+XSvBxPaNSOKyQaSWmu37wPTpYWLo5pJ3303NZt+r62CxpO8zkqqw3ds6T66DBUkPzGrNk1up2nrJK3OMk1/r7FEpShon8mtSxf8A5EvllFm9lELoqCXM2IgCPaK4JwOo4ydNKhmo933qk8vpqTzVM+RrU8bX2CrQzXl/KbuRIpWUA8MMfqnSNAceAyc5IB515y7QqVKsadJZU2vX5mh4aMYOc3d2+Rc9wYWTZtor+13KH3A6j48JFelVfjZTSXgRP1WWFb3x2mwCWduw9Lum7tADrGpB45SM5ARAx9+OeDV9GnmlfgU1qmWNuJddhbKS1t4reL2IkCjPM45k+ZOSffW8wG/QCgFAKAUByntHQbMuY7+PAhuZFiuYuQ48FhMv6XCrZ0wca6nNU1qSqR6mjD13Sl0JhlSRMEK6OORwVYHy5EEV5WqZ7ekl0IWfZFxEeK0nAUD/AHefLx/syfziddMsPLAxVmeMvOvmil05x8j+T2/JubOv5mbgmtmiOvrq6PGfcQQ4/aUVGUY7pk4zk9JRt9iTqBaR+7cPpm0uMawWORnOj3DjGg5Hu4yfcz16WFp5Y5nxPHxtbNLKtkdJrUYhQCgFAKAqnarAH2TeAnGIi2n6JDD8RQEd2TMOC9UcxdA498EH8Qa4iMdi+V0kKAUAoBQCgILfjY0t5Yz20MgjeVQods4xxAkHGuGUFc686A4Je75XdvI1rE9u6QcMQlSN8EoADwhm1AIK5xg4z1rx6vZuHzOUrtvXf+D2MI8RWjaNklpcgdo7cvJnjkknDtEweMFEAVh5AYPLrVtKjQppxjGyas9WXVcDWl4s92ttLGbZDy3l1JcSxpcygjjtW0LR8sxZbUrjl5jnk12tkoUVTi3FcJcn19TzlGcqrc1d8V+C+7+SQwbPS3Tht1neNAOHARSwZyV8hz8zXk9nxqVMQ6kvE4p/N7I2YpxjSUFpcjbe/lRFjTeCMKqqoBjjyABgesWznA8c1veKq7vDv3/gzqnHbvV+/Mw3e1IwuLjbk8mTyt8r48ynF49aKtipeSil/wDT/wCDJSXmqX9P1n72X7XtU22rKJFjliaJJLhss8hKniLHkWwVA8wOuK9LD95k/wDI1fpsuhlrws7pNLrxPoqrygUAoBQCgFAfN/apt/6TumVHPo0GUiIOkj/bk8xkcI8hnqa1UMP3iuzJXxPdtJfMy9nSwSlbb0q4sbtdFUPxwT5HtCOQFQ+ns5GdMdQPGx0atCTbipL6r58jfQxDaThL99C93OytrwglfRLtQNMccMjH3HKfiKwRxGHlvdfVfk2xxlRbpM1htm8ROKfZd0pHMQmOb5cLAnl4VYnRb8NRfPQtWOXGLK5vTv8A4X0aKKe2uJeFQ90ndLGrnBcktkY11xganpWqjh1J5rproQrY5ONop3Ow7mbvpY2cVvGQ3CMtJ/WO2rN8Ty8BgdK9A8wm6AUAoBQCgK72irnZd9j/AMNN+Ck0BXeyZ/rL9f8AzYD84gP+muIjDY6JXSQoBQCgFAKA5/2y70taWfcxHE9zxIrA6ogHrt45wQAfFs9KjKWVXLaNJ1ZqC4nz9DFyVR4AAczWCUr6s+spwjTiox2RI7Si7pUiK8LY43PUk5wM+S/iTVFKSm3NPTZEyN1DLIjFJEIKuOYI5VpUlZxlqnujLicKqyutJLZm3tnbE166PcBfq04QBjBJOrY6E6fKoUqVOhFxpcXf+DLQw1Sc81dbaJc+ppCBfur8hU88uZuWGor+xeyPE9sDy9VhyIrsKjW+xVXwcZq8NJLZoxqwkUo2jDn/AJiptZHmWxRGSxVN0qmkl+3R9K9km9Xp1iveHM8GIpc8yQPVf9peviGrUnfU+fnFxk4vdF2rpEUAoBQFC7Yd5WtbMQxNwz3JaNSOaIB9Y48CAQAeeWB6VOnBzkoohUmoRcmcKjQKAByAwK9mMVFWR4cpOTuzSmtxJKQ3JFA+La5+VZpwVSo09kjVCo6VJNbt/YvW7PaTe2gWOcemQgjUnE6jybk+OfranxHTxcZ2GpeKnp+8vx7Gyjj4vSWh0q17S9myRPKtwo7tWZo3BSTQZwEbHEenq5rwJYCvGWVxN6mmrnCNo3r300t3catKTwp0jT7Kj3Dr8eZNfYYHBwp0kv31PJxWJlntHgdO7HN9SjJsy5YkHS1lbwA/mmPl9nP6v3RVdai6cuhpoVlUj1OyVSXigFAKAUBC76wl9n3iDGWtrgDPLWNqAp/ZRKPSb9dc8No3lqJR/CuIjDY6VXSQoBQCgFAKA+Yu0Tb/AKbtCaUHMUZ7qHw4U5sP1n4j7sVlry1ynu9lULRdV8diM2DKizo0hwoyc4yM40z8aw4mMpU2o7nrnvb12JHUBuMIoXvDzc8yfdk1HDU3COqtd3tyBGVoOigFAKA071gCpX286AdR51fSV077HlY6SjUi6f8A7OnLqSO7u1ruzn9IglEcmMFcZVx91hyI/Ecxg1JVYx0RTPs+tWbnNpPkv38n0P2Y78/ScL8aCO4hKiVFzwniB4WXPIHhbTJIxzOlaE01dHkVIShJxlui6V0gKAUB827/AO2zebRmk/o4iYIh5ITxN+0+dfAAVvwdPRzZ52NqaqCK1PdqpxqW+6oya0zqxi7bvoZYUZTV9lzZpQ3JR3d0ZVcrrjljTWqI1HCTlJNJmidNTgowkm0SYOdRyrYmmYmraMxz2yP7Sg/n86hOnGfmROFWcPKzIigAAchoKmkkrIg227sxXajgJJK8PrBhzUjUEedVVoxlB3LaEpRqLKfQPZXvj9IWg731bmIKsqnQsCAVkA+666+/PTGfHPbLrQCgFAKAjN6P9yuv7PN/gagOcdkkx+kLtc+1b2zY6nBYZ/vfjXERjsdarpIUAoBQCgKt2m7c9E2bPIpxIy93HjGeOT1QRnwyW/Zo9DsYuTSR8zRpgAeAxXnyd3c+wpU1TgoLgZFjJBIBIHM45VFtLQmeaHRQCgFAeXbAJ8Aa6ld2IVJZIOXJGvYx6cR5trVtWWuVbIw4Ck1F1ZeaWptVSeidC7Crhl2nIgPqvbOWHiUdOE+8cR+ZrXh3oz5/taKVSL5o79V55QoCudoe3PQ9n3E4OHCcMfjxv6q4HXBPF7gaA+ZZH7pERfbOAB59T/GvVb7uCgtzyIx72cpy2X7Yz29uEGmpPNjzNW06ah68yqpVc304IzEVNq5WnY1LD1S8f3Tp+qdR/GqKPhbhy+xor+JRqc9/VG3WgzCgPxlBBB1B0qLSaszqbTuiQ3T3gmsLuG5aV5Io1ELodT3GeQOpPATxAfogaDSvOq4XJHMmepRxanLK1Y+nYJldVdGDKwDKykEMCMggjQgjXNZDYZKAUAoCE34kK7OvWXQi1uCD7o2oDnHZP/8As3/sEX/MriIw2OxV0kKAUAoBQHFv5QO1CZbS0B0Aedx5+wh/5lVVnaJu7Op5666anKKxH05ZNnbQSK0bDqGPeDg04iWwFPuABrBVoupXV1pprw04HCt1vOigFAKAwXp9Q45nA+elWUvMY8c2qDS3enuZlXAA8Kg3d3NNOOSKjyP2uEy7djE5Xa0YH24Z1PyVvzQVpw/E8TtheT5/6PoqtB4oroOPfyjr5kgs0GOEzO5B8UUBf8bfhXYyyu5GUcyscK+kn4+M4Jxgacqu+InmzcSr4aGTJwMv01J+j8v9an8XU6FfwVPqePpeXxHyFc+LqczvwdLkeV2pIGLaZIA5eFRWJmpZiTw0HHLwMn01J+j8v9an8XU6EPgqfUfTUn6Py/1p8XU6D4Kn1H01J+j8v9afF1Og+Cp9QdsSHQhfl/rXHi5vkdWDprVXPorsD2tJPsvhkOe4laFD14AqMAfHHGQPICsxqOkUAoBQFc7Rj/2Xe/2ab/CaA5T2A7See/nZ8ZW0VBgY0Drjrz1ocSsd5odFAKAUAoD5b7Ztpytti5BbIjEaIMD1VCBsDT7zsfjUZRUty6jiKlFtwdrlJ9Ok+9+A/wAqj3MORf8A1HEf5fRfg/Rfv4/gK53MCS7SxHP6I/fpB/EfIU7mB3+p4jn9EPpB/EfIU7mA/qeI5/RAbQfxHyp3MB/U8RzXsfv0k/l8q53ESX9Vr9PY8SXrHGcaEH5VKNKKKquPq1LXto7nv6Sfy+VR7iJb/Va/T2P36Sfy+X+tO4iP6rX6fvzOjdglwX2rrjS3mxjzKVOFNR2M2IxU69s9tOR9IVMzH//Z"/>
          <p:cNvSpPr>
            <a:spLocks noChangeAspect="1" noChangeArrowheads="1"/>
          </p:cNvSpPr>
          <p:nvPr/>
        </p:nvSpPr>
        <p:spPr bwMode="auto">
          <a:xfrm>
            <a:off x="155575" y="-1790700"/>
            <a:ext cx="48958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1" descr="data:image/jpeg;base64,/9j/4AAQSkZJRgABAQAAAQABAAD/2wCEAAkGBxASEhUUEBQVFBQVFBQUFRUUFxQUFBcUFRQYFhQUFRgYHSggGBolHRUVITEhJSkrLi4uFx8zODMsNygtLisBCgoKDg0OGxAQGywkHyUsLywvLCwsLCwsNDAsLCwsLywsLCwsLCw0LSwsLCwsLiwsLCwsLCwsLC0sLC8sLC40NP/AABEIAMABBwMBIgACEQEDEQH/xAAcAAACAgMBAQAAAAAAAAAAAAAABgUHAQMEAgj/xABKEAACAQMCBAMEBgcEBwcFAAABAgMABBEFIQYSMUETUWEHIjJxFCNCgZGhM0NSYnKCsRUkc8E1RGOSotHwFqOywtLh8Qg0U1V0/8QAGgEAAgMBAQAAAAAAAAAAAAAAAAMBAgQFBv/EAC8RAAICAQMCBQMDBAMAAAAAAAABAgMRBCExEkETIlGB8BRhsTJx4UKh0fEzkcH/2gAMAwEAAhEDEQA/ALxooooAKKCKwBUbgZoryFr1Qs9wCiiuTVdShtoXmncJFGpZmPYDyA3JPQAbkkCpAxquqW9tH4lzKkSA45pGCjOCcDPU7HYeVdMMqsoZCGVgGVlIIIIyCCOor554g1mXU7gz3CcsCgrbW7jPKp38WQdC7DHy6dq6eDuL5dMnW39+a0k5nMI5nktwN3ki6nw+pKehxvnKPHj1dKKqSzg+gKK4dG1KC6hSa3dZI3GVZenqCOoI6EHcHY128tNTeCxmjNeeSgLRl+hJ6oooqxAZorGKxyio3A9Zorzy16oWQCiiipAM1rnmRBzOwVRjJYgDc4G5qN4k122sovGuX5FyFAxl3Y9ERRuzHyHqelUxxNxHJqbZlBS3UkJbHsw2LTjvJ5L0X86RZeq+RtVTseEX4KzVZezbjAgrZXb5PS2lY7uB+pcn9YB0P2h6irNplc1NZRScHB4YUUUVcqFFYxXkCqttEnuisCs1YgKKKKACiiigAooooAKKKwzYoA13NwkaM8jBERSzMxAVVUZLEnoAKofi7ih9VmBXK2MTZhQ7GZxt48g8v2VNdXtC4wOpyG2tWIsY2+tkX/WZFOeRT3jB79zv5UuXdykKZPQYVVXqT9lFHnWPUXf0R5Fzl2Ri+uynKqqZJXPLHGN2dj/l5mn/AIM4YFmpklPPdSgeK/Xl7+HH5KNh64rj4F4ZeHN1dj+8yABU6iCPqEH757n7vOnCsMpJLpXuU4F17W50+VrrTV5kc81zZdEl85YP2Jcdh1x9xsDhriK2v4RNbPkbqyn3ZI3HxJIvVWH/ALjINJ+o67bwTQwysVknJEYwSCQQMEjpuQK4dT0q4hm+m6YQlyABLEdobpB9iQdn8m/+a00ahxwp8epeMvUtSil7g7i2DUI2KAxzRnlnt5NpYn8iO69cN39CCAw10E8rIwKKKKkAooooAKKKKACoHi3iu30+MNLl5ZDywwJvLK/ko8txlugz8geTjXjFLILFEvj3ko+pt1PvHt4kh+xGMHc+R8jhJ03TJPEa5vHE15IMNJ9iNe0MAPwoM9ep3Peseq1caVjuaKNPK1/b1PMFrPcTC81Ehp9/BhBzFaofsp2aTpzP+HQVw8TaKxJuLcZkA+tjH61R3H+0A79xt5VM6XqCTxh0yN2VlbZkdThkcdiCP+hXXXDnfY7HKXPzY7EKoKHTHgrf3JEHdTuCNiCDsQeqsD+BFWp7OOMjN/dbtv7wq5RzsJ4x9r+MfaH30jcTaOYy1xApKHeeNe3nMg/8Q79R6w3XlZHKsCHjkQ+8rD4XU/8AWRtWyi7pakuDNdT4iw+UfSNFJ3APF/0xDHNhbqIDxFHR16CaP909x2O1N4NdiFikjlSi08MKyBQKzV0sFQoooqQCiiigAooooAKKKKACqt9tmu3Eaw2ic0MNzzCa4wQpUf6urdAzYOc9sds1aVcmp6dDcRNFcIskbjDIwyD/AMj3B7VDWUB87MY4Y+yIg+4D/M/1Jqf4M4XaVlvLxSO9tAfsr2lk/ePYdq3637O5LGeOZUlvrCNi/gJhpoSB7hZTvOinOAMHHXYbtuk6vb3SeJbyLIv2sbMp8nU7qfmK5dtcql+/cT09J20UUvcVG/bworRB4crBJ5QwWWJCwDNHzHGeXm3wTnFZorLwQQcGrtcXty9tEZ5Yz9FgJ92GFV/SzPIQQCzk4CgsQg7b1p4Z4xS2aS21G4kd0naNZ3jAi90AFOcEk4OTluxHSpLVrho4TZaPEGZEHOY2RBEhOCA7beO2+M5PVj2z2QafbyWCRyxNaW6HmkilKj3Y2JYSN+yzDmLbFh860Nxxutv7ltjZrWitKyXlhIIbxADHKpBjmQ7+HLjZ0IxvvTPwPxul6WgnT6Pexfpbdu+P1kRPxIfxGe4wSoWvE0kt1FDbwDwGRnaV8o3hqMK8ceMqhbCqW+LfAwM10a/o8N42YZRFeWxHJNGRzxORlUkx9kjsexplN0q/LLj8ExljktWl2442sEuDbvKA6lVZv1au3RGfoG9O2RSC/tRuo4zZ3UPhagPd8QY8F0wfr0822+EbZ38wExgqLjBbmOMfE0judxj7TMT+daLdR0tKO5Mp4Pou7vY4kMkjKqKOZmJAAXzJ8qjOG+KrS+5/ozkmMjmVlKNg/C4B3Knsaoe6GoAtaTkyQWqpObcEsUD7gZ/WcnXl7Z26V2aXqDwyx3Fuw51+E5910b4o2x1U/kcGlPVOM/NwbK9P4kOpcn0PSZxrxmbdvotkqzXzjPKf0cCn9bOew3yF6nbzGYLUPaRJeIINLRknYYnlkGUtOzDykk68oG3fzxHadaQWoMUTB53DSnxHBmnfcmRydzknr2yanU62NaxHd/N2Wo0rseZbI1wW8NkklxdS88rkNcXMnxuxwAoH2UGwCjsBXPxJc3KSW0lvIvhsxRlbBjd3GYgzDdQ2CoYdCV65pdvpbqdoZb+NPCtG5rqBM8yuSeSVk3DxhCjbE/bHmKYpmsWils1k5FSNXJBYrF4jc0TK52XDFWAzsMY2rlyi1JSl5m+e69P590dBNOLjHZduz9fn7M0JfKrvdRBguQl9bkfWRsBtNyjqVHXHxLuOlM6SBgCpBBAII3BB3BBpH023vrmSW7ZhDNADbrGqhllaIAyCU7FlZiceWQR03YuGxdFOe4CoHCskAG8O2Cmf2SArAdRkjtS74JLlZXzHt6+xeqbb45+Z/gmKSuINJ+jMZIx/d2PvKP1Lk/EP9mT/ALp9Kdajta1m2tl/vDAcwwI8c7vnblCDc5zj76VTKSlhLOewyxLGW8Cckzxus0L+HLEeZJOw8w3mhGxFXnwfrZvbSK4aMxFwcqc4yDgshPVDjIPcGq64B4DM5M15FJFbK+be1mxzsuxDTd+UHoh8t87VbqqAMDYDYAdMV6HTVShHzP2ONqbYzlsj1RRRWozBRRRQAUUUUAFFFFABRRRQAUUUUAYpV4k4Dtbl/HiLWt32ubf3HJ2/Sr0lGwyG3IGM010VDWQKqutSvbA8uqRc0WcC+tlLRY3wZ4x70R6ZIyMnbNTltcRyIHiZXRhsyEMpHoRTu6Agg7g7EHpjypE1b2ehHabSpfoUxOWiA5rSU7bPF0TpjmXpvtmsV2ljzHb8FHDPAm6twpJZJJPpUs8eBl7ZMSq4OAzIsh2kA3Gc/DgeVcF9BfQRw3U0cctpEqubN3k8VWdgfEkLDE0+WyebOGOwzvTTHxI0Egg1SE2cpOFkJ5rSU77xy9FzjPK24yAd62cTaG9x4cscjB4T4kcZfFvJICGjMoAOQGAOR6/MZ+qUXif/AH/P/pXdckXbm4BKJgX93iWd9mW0g6RqexKjKqv2m5j0zTJpOmxW0YjiBwCSzMcu7tuzyN9pidya9afZ+GuW5TK4UzSKoXxJAoUtj5DAHYV1ikzlnb589CrIfifhyC+i5JRysN45R8cbeh7jzFRfB/Cb2/1l26zTrlYyB7sadOcZ6yMOp7dPM02GioU5dPSGRJh/0xd//wA8Ncep8Is0h+jyCGGQkyAD3kb7Xg9hzfkdxXXD/pi8/wACGmCkX2ShZlei/B39HBSoWTl0zToreNYoFCIvbuT3Zj3Y+dQ/FHC8dyRMmVuU5eRw7JnlOeQkH3c5IDdjjqNqY6xWaNs4y6k9zXKuLj0tbCIdTlVVuHHMUBjMpAXnQH6y0vF6RSA55X+DPkGIPI1zHbI0VjGsyajlrfYHlYgJLFKD9lQcgdssD0zTTqlncJMkloqMJWVbpXPuFB0lxn4+XK7Zz7uQcbd1vZWtqjFQkMfMZCSeVFYgAkZOF2HQY/OtfjRSW2c9v8/s+PVehn8KTfPHf/HscPDfDgtcu0sksroiOWb3MooXKqO+FUZOTgepzKajqENunPO6xr5sevoo6sfQVwWV3eX55dLh+rzg3lwCkA8/CX4pT16bZ6028Oezq2hcT3TNe3Q38WfBRDt+hi+FBkZHUjsRTK9FZdLqtePz/HzYXZq66l017/gVNPg1PUf/ALOP6HbH/WrlfrGHnDD+BBO3rTxwvwHZWTeIA09yfiuZz4kuf3SdkG5+HG3UmmjFZrsU6eupYijm2XTseZMxWaKKcKCiiigAooooAKKKKACiiigAooooAKKKKACiiigArBFBNI/FXFCTk2djMpdgfpM6HK20A+Niw28Q9FHzPaoeMbgL/HuqLe8645rOCTw1A3N1eZ5RGg7qpOP4s+VRN5pF3ottC8dyJGkIDWEuWQknLLbvnmQIvUnbv6Ux+zyO1u5jJGVEVkBFaW++VBGDdsD1L7hT5Z33pN4pa6N9Kb8cs24iH6sW4Pu+Ae47seuevastu0MtexWTwssaOH+MrW6PhkmCfvBN7rE/7Nukg2PTf0piqtdA0mKZlubtkjt4m5ovFZUMrjo4LEERj/iPp1abnjfTVOBcLIx6LCrzE99uQGsEoZflTFDDRS4vEtxLn6Lp17L5NIq20bfzSHOPXFbRDrsuOWGytR38WSSd/uEYApTxH9TS91+OS6rk+xDQ/wCmLz/AhpgqMHA2prM9yt7btPIoV1e3ZYsL8IBVs/lWZLTW4h79pbXHrbzmMn+WUdaRd02SzGS4XfHb74Ozpbo11qMiSoJx16ef+ZqEl1+SI4ubK9h/e8LxY/8AejJrzHxVpswZDPHggqyS80e3QqQ4FK8GznDx9tzYr63w0cGrcbIOZbFDcyDOXGRAp9W+2fRevnXdJwIbyzW8+lG+mGJViACW3KM88KRdQ+5GW3yBkUt3VkLdgsbLJbt+hkUqwX/ZOV2z5N3+fVl9mM12L0rajmgJ/vYOREhx7rKf/wA3oOo642rqaSMFPEV79/f0MOpc3Hqb47dhg9nmtLF4VszZtpgTZSHYqw3ks3z0ZcEqPIEdqscVVHHdta2114Zk5YrsiR0X4rW4B+rvFI+AFgAf3t+5pw4Q4k8YG3umRLyL3XXOPFXHuTxA9VYb7ZwcjtXTjs8PkwTSfmQ0UVgVmmCwooooAKKKKACiiigAooooAKKKKACiuPVNShtommuHWONBlmY4A8h6n0quLn2nXdwxGmWmY+gmuCVB9Qi74+ZFQ5JLLLRhKTxFZLToqn5dW11/jvoIPSOJNv8AfJrQZ9V//bnP+HB/6aR9VV6/k0LR2+hc9FUhecS61bLz/T4JgNz4kSD8eXFR9p7ZNWUc0sFu6ddg8e3n1OKdGSksoVKiyLw0Wh7TdQKWMsUL4uJuWGJFP1jM7AEDG42zk9hmq4i0oxJ9AtUWXBV9RYMIwzEZW2VsHA6ZH7PzrFrlHa+WDkv77P0W3d2k8JSMyXDM24G4OO2wFcXDvCtrPkzT3KS8x8cK/Kwlz7/MMdc/likXTytmUhCU/wBJMyatPa31rcSQpAoZYJSknMpgk90BhygAK3Kc9sVZ2taTY6nCY5eSZAcho3HMp81ZTlfL1qpjwVbNeQQW008jM3NL4jJJ4cKglnIYEDJ5QMjqasfQPZ9a2lwLhHlaRQyjJRUwwweZY1UN99Wo2gl2+fOS1mc+d7nix9mmjw/DZxufObmmP/eEimC3soohywxpGPKNVQfgoqRIrU60rUVOSIizikWtOK7XWud0rg6ihp5RoizVWQKMVtRKzV1ubwWbPUa1ru9LgnGJ4YpR0xIiPt/MK6kWt6rXc02nwInIT772XaNNubRUOesTPF+SkCpSG807T4fCSSGJIlY8nOgbYZOcnJY+u9T9J+pezfT5HkkjVoZJCzMY2IVnbJLFTkdT5V1UmkJZXNjfXVz407pbP9LJZhKz83gkYjiONgAuNvMmuG706WeMW7MBf2ymSylRiTJCu5i5uvOu3X09axonBlpIWS4aRJY3ZJlURqVcHrjl2BGCPPNe9Y4UgglhXTpZDdc4dC3J7qruztyrkJjb1zWeU039zTCtRWVHnncujhnX7e6hjMcyvIY1LpkCQMBh+dOqkHOQam6ouz1VbWV9TitUebHgXcRbk+jznH1wOP0bjGTjpg+ddeo+0rVgAVS1j5nVQCJHALHqWyNvup8ZqSyIsj0PDLpoqqI9f1eVRm7gi/w4d/8AjY1qc6ieuqTfyrAo/JKnrQl2wRblFVGkmrpvHqLP6SJCw/JQfzrvtOPr62YDUIFki7zW4IZfVojnmH8Jz6UKSZMbIvhlm0VzaffRTxrLC4kjccysu4IrpqxcKKKKACiiigCkPbzqUhu7W2bIgCGYjs783KM+fKB/xVs0fUIXiEeeUYxttVgcf8EQapEquTHLHkxSqASpPVSO6nA29Kp6/wDZzrloT4aLcIOjRMOYj+FsGk3UxtjhmzTXxrWGdGp8BpIS0MzAnf4z/wA6gLngvUY/gkZh+NebjiC8tGCXMckTdQHUqSB3HnXTB7Q3Hn+BpajqY8ST/fb8Grqolvx7kUljdpIouYmnyyqicxGXJwoA+0c+dNpgTxQbm1mW3gZjP4YWYPLH0iyh+AHqcdRjsa5tD42jlvI3m28GOeSMBSS1wIyIhgfM026BxTbQ2agyIcJljkFix3fI65JJqbJSSTa3+zM8mm3CL2FuXWbhSuoMEfxzNGE5lCxR2/KVjif7TENuuNyOtcvFusSzSFVg8OdUTmmiZncFhlIm8MBebH7XSuS31dlWKVV5VW6mFspHw8x53k5e55iuB54FMNwgs7Zp5v0jgKEHYZLKn7zlmJZu5PlVbXGtwWPMytEHLK/pR69mvG0WnyfRr9EUylT9KUZfJOALg9SATgN2/Or1UgjI3HY186x8N5tmmnwZZveYdlB+FR6AVZ3sX1d59OCSMWa3ke3yepVcFM/ysB91aIWRnnp7bC76ejD9R9rBFZoqzWTOaXWtDrXYRWp1rFfQmhkZHGE3reiVkLW5FrNp9NuWlIEWtlFFdWMVFCmwrBNZpF9rOrvFbx28RKvdOYyw6rCq80pHkSPdz+9ViBJ9pOuW97MyacgM8a5e7XKu6o2GihxgSY3yTsNgOtRWgcRPbrMq24LrGJGkJaOWaMHGQJRzEg9VG3eu680cpAk9uPft/eCD7UWMSRj7unqBXRdAui3lsSWUI7ADJwm6SJ6gEgj7SkikyUZci46lxeVwRNtfz5+nFUMcjT288IwUkt4UDuwf7bjnbqB8JFbLYQvG0AiuLi3dwlrMqcvMG3SPmcjDKdg52O1Lo1BjFyKPclkncKp2EvLyMi+jryU8arxRH9DeEo6S+7yRtG6uJlYGMDbHxAAGosXRJdK2NH/KmpP7oVLK31JuZY8AKxTEoPiqVOCsgXA5hUjBwxqD/pLjl/gQD8zmpjWeKofpsjxAoXhh8ZZFMTeMAQSFbB+HlGfQVzScVE/aX8RV3nsY59aeEjp07hMRMHkmlcj9pzj8BtUnqV0gjK9dsb0qXXEoxlpFA/iFc9rcT3TctrFJOx6cityfe590D76jpb5K+HJvMh69jt6wnu7YZ8ILHOo7K8jMrgeQPKG+eatOlP2e8KGwhYykNcTEPMV3UYGFjT91R37kk96bKaaUFFFFBIUUUUAFFFQ3GWq/RbG5n7xwuV/ixhfzIoA+cPaNrRvtUmfOY428GMduWM4JHzbmNbbdBHDzEhMtHGW2yFdwGI9cZpZ0dMnJ+ZJ/Ek1YuhW/hwrdSxiQyZhsLd+js4Iadwfs4yc9l+dVsfTE2Rl4df3YwjTrEJDD4SchZpJSAAfAt4zI/vdfeIUZ9aROGeHLW6DSu5iZmLIq7cisThR6AHFNw4SAh5EuJVfwnj5gQ0f1g+sAUjZD0wDsBSVfcL6jZoXBjdFwMo2DucKOU+ZIrBVqKpxcFPD9f9j/AAnCXVOOUTjcBTxlGtrs5iJMYYZCluuOorn1nh3WZ+QSyJIIzzL8I38z5mo/+0NUg/SQTDH7pYflXNdcZXWMFXB6bgg0yMLW1LqjLHfG/wDYvmlLuhn1PUHtbLw7hlMxzsCDyr60++wvTXi04yOCDczPMAf2MBEP3hc/fShwl7LLu6kWfVPq4dm8HmzLJ3AfGyr+fyq8oY1VQqgBVAAA2AA2AFaa61BP7vLMWpvVjSXCPdFFFMMwVgis0UAeAte6KKrGKXAZCiiirABqrPbHkXFk32eW4X+bCH+gNWmaWfaBw0b+25IyBNGwlhY9OcAjlPkGBKn50EMQILl5LcrCR4g7HuPSojRtJ1WBSkckaKWLfoweXJzhSxO25qL+nPbvyTq0EqnBST3Tn909GHqDUmvExA/SD8R/zpWGZnBrZHmLgEkkyzMMyeKQuFAk/aAUDFeeJNEihj52lllCsrSK0jktGrAuuc+Wa1T8VZzhy3mEDOcfyg15itL26XMcJ5HXaSVgilWHUDc43qd+7JXUnmTGS24V0+U3KXYaWRJCqSu7GTwXUSQENnsrAfdSxHpkLRZMcbcryRh+Ue+EblV9tsnofUVPzcMTNEea5c3BjjU8vuQt4ShUQge9jlHKWznfNRcvhxoskS+HbSN4bwn/AFS6HulD+4xH4kHvS1tJ77M0uyNsPJyuTk4elhtL63laNOTxBFICoICTe5zfc3Kc/OvomONVGFAA8gABXzbq0HMrL5g/cexq/eEdR+k2VvN3eJC38QGG/MGnorF7EvRRRUlgooooAKKKKACq+9ukrrpEvL0Z4lb0XnB/qAPvqwaov/6gOIjJLFYRnZMTTY/aO0an5DJ+8UEpZeCsNGdO5FOmk3McbBgzHlTkjDMWWNScssY+yCcfhUNougxSgcyA/l/Sm+x4Fs8ZdG+53H+dZ9TdXBec6tdctnhbHZFxAo6muDVuIIpJYYyRyI3jyeR5P0S/72/8tQHGFhZWynw1bPb6xzv+NRfCsNucGZFkJOTz5OPIdaTHS0yXiKJeVks9Gw2axxnEQQHGfIHJ/AUv8MzxTapam8VlgMwwWGAX/V82fs82KsfTbO25MxRRJ/Cig/jik3jjSzgkbEbgjqCNwRVdJfX1OuMenBF9c5Q3Z9FmVR1IrRcajDGMySIg82IX+tUbpntFuJLdQ4w/KEZ0Pvcy7FsEYycVC6nevcSc0js5wADJjIA+W1diNGd8nHPoW21u1kz4UqPjryMGx88VuOox+dUTo1jJE3iRTBWwRlAGGD1BzTHFqsoGGbmPngD8hVvpycFo/wBpx+dY/tSPzqsDq0lY/tSSj6cnBaH9qx+dH9qRedVd/acnnWf7Uko+nIwWiNSj869DUI/OqtGrSViXVpSMK3Kf2sA4+40fThgs+fWLaPHiSomenOwXPyzW6C/hcZR1YeakEflVDaxYySnxJZg7AAZccoCjoBio3StQktpOeFyuxUlehB9DtQ9P9yD6KuYIZRiRUceTKrf1r551gWsd9ctbwg23jMFcIGVXXAlAAGQnOGwfn6VMXntCuViKRrmRvq1dj73M+3Nhdttz91dXDOnhFUDsAPn5k1mtj0bC7JKKPGkcSW+MK0fkQOUbdxivfDmqpGj25IPguQn+C55ovw3X+Wpq/sLZhmWGJ/4kUn8cZpC4i0yDBa3jCOpBwhZeYDqhwe9IWGZoqM+w7vqgqC1C1t3kMrDLHGRk8hZfhcp0LjpnrUfodhazKpIfBAP6WQf50xf9krMjZX++WQ/50bIny1sVr+RRuSB8yKtP2MTFtNG+VWedUPYpz5GPTJNId9w3bJusS5Hc5Y/8RNTfsm1bwLmW0c4SfMsPkJFGJEHlkYOPQ0yLH1yT4Lcoooqw0KKKKACvLuB1rzNJgVEXlyaslkD1r3EEVrBLPJ8MSFj5kj4VHqTgV8vRSy3dxJcTbvK5dvv6AegGB91O/tj4gMjpZRnYESzY8/1aH+v4VH8J6OTjaq2SUE2+xr0tXU8k/wAOadgCpbXNSWCM774r3dXMdtHuRnFVjrOpPeylQT4YPvsP/CPWuVVVLV29b/SuPudG21UwOjToVupGuboZt0yqKc/WP0PzA/rUDMht5fdz4TE8mdyP3T6imOW4JVVwFRBhVUYUCtb6a06leQkHv5HscmvQ+CunC5OR4suvqGnhDU+YAE1I8T24ZM+lV/wxJJb3Bhl2dDg+RHYj0qytZ3i+7/KvP6mHh6mMl3OxVNTryVRpnuSyx9shx9+xqVSJj0Un5A1HMeS9BHdT+IIIqwga9FQ8wOPbHE2iP0W0eNTz7cxB5fKpCiinlQooooAKKKKACiiigCP1m0eRRyblTnl86XniYdVI+YNONBNRghoTLKPnuI17KrSfefdX/wA1WXpUeFqv9A965lY9fcH9T/nVjWXw1ytS8zZi1DIzXrzGwpE1G9Lv4aE9vEYfZU9gf2j+VS/EV25fkjGZHblQds92PoBvUN9AeEYZW7ksd+YnqSfWmaerq3fA2qGEd/uW7LJAMW8hAxknw5emDnoG/r86dtIvgwAzVexTkKy4DI4wytupFbtC1VonEch2/VsftD9kn9ofnVtRTjzILa+pFjX8HMKStVjkidZYdpYnEkZ/eXsfQjKn0NOOn3wcYrg12wyMiskXhmeuTi8MsvQNfjuoI5k+GRA2O4PRlPqDkVLKwPSqW9nuqmCd7Vj7kuZYc9pB+lQfMe8Pk1WnZ3NaMZWUbluiYorxG+RRVQNV0mRS/qvOqOyLzsqsyr+0wBIX7zTORXLcWgPSrxlgD5StJTJcySXZ5ZWcs4fKkEnpg9B2p5j4psraPCurPjt0FWXxJwha3Qxcwq57NjDj5ON6r3U/Y9aE5iklj9DyuPz3pdunVqw+DXXqnBYSEubVZNRm8NJFjB7scFh5IO5phsuG0RQvNgDso/Mk9TXu09lsULq7Su/KQwAAXcdMmmGW2Ydq26etQWMCZzc3mRGwadCvRQT5nc11VkisVpKi/rmiSvOtxblecKFZHJAOOhB7H514vdd1EJyPaMcbcykMPypkoBrPZpa7HmS3GwunBYiyqHmvfHEohcMDsCjEfI7VZ2nTSPEjSp4bkZZPI11cx8zWKvXX0dxbbbyzFFFFNICiiigAooooAKKKKACtGoTSJG7RJ4jgZVPM1vrNQBWumarexTO7W7NznJUIy4x+ztTra8T3rLhLOQZ7syqPzqW5j51isz0sW8ti5VxlyRFjp8pm8eflDBWVY0JYDmI5izHqdh0qXorFaIQUVhDEscHLNp0LdVAPmux/Ko274cVxgNt1w3YjoQR0NTwUnpW+G0Y1Lx3IwJUGumzl8G4kViOjqc/ISD7LU32fFFtIuGkXBHXIqFvPZZFNIzrK6cxLEEBhk9cHrUhpnsctAcyySyeg5UH5b1zZ07iZ0qRB61cxhw0EgMqsHiCe8/Op2wBuc9PkauzSudkRnXkZlVmT9liASv3GuHhvg+1tB/doFQ4wXxzOfm53pqgtgtSvKsF4rCwerdcCs1toqhIUUUUAYKg9a0S2aHtXRRRkCJn0cHpUZcaD6U00VdTaDIh3GgnyqNm0E+VWaVHlWprZD1FMV7JyVXJo7iud9PkHarWfToz2rQ+jRmrrUE5Kra2cdjXgxN5GrQfQEPlWh+G19KutQgyVpynyoqxG4YHkK1Nwt6VPjxDJX9FPh4V9K8HhX0qfGiGRGop5/wCyvpQOFfSjxohkRqzinscK+lbF4W9KPHiGRB5T5VkRN5GrDThgeQrenDi+lR48QyVytq57VtTTpD2qyE0FB5VvTR4xVXqEGSuI9Gc9a7YNBPlVgpp8Y7VuW3QdAKo9QyMiVb6AfKpS30L0plCis0t2thki4NIUda7Y7VR2rfRS3JsgwBWaKKgAoooo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600" y="5638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Debate the role of </a:t>
            </a:r>
            <a:r>
              <a:rPr lang="en-US" b="1" dirty="0" smtClean="0">
                <a:solidFill>
                  <a:srgbClr val="FF0000"/>
                </a:solidFill>
              </a:rPr>
              <a:t>specialization</a:t>
            </a:r>
            <a:r>
              <a:rPr lang="en-US" dirty="0" smtClean="0"/>
              <a:t> vs. </a:t>
            </a:r>
            <a:r>
              <a:rPr lang="en-US" b="1" dirty="0" smtClean="0">
                <a:solidFill>
                  <a:srgbClr val="FF0000"/>
                </a:solidFill>
              </a:rPr>
              <a:t>general purpose </a:t>
            </a:r>
            <a:r>
              <a:rPr lang="en-US" dirty="0" smtClean="0"/>
              <a:t>support in architecture, programming languages, and system software.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7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4876800"/>
            <a:ext cx="2895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anose="020B0606020202030204" pitchFamily="34" charset="0"/>
              </a:rPr>
              <a:t>David Wood, Wisconsin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pic>
        <p:nvPicPr>
          <p:cNvPr id="5" name="Picture 4" descr="headsho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143000"/>
            <a:ext cx="3733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5881"/>
            <a:ext cx="1524000" cy="168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ANNUAL ASPLOS Debate </a:t>
            </a:r>
            <a:endParaRPr lang="en-US" dirty="0"/>
          </a:p>
        </p:txBody>
      </p:sp>
      <p:pic>
        <p:nvPicPr>
          <p:cNvPr id="5125" name="Picture 5" descr="pingal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585" y="3136700"/>
            <a:ext cx="1236015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ph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25879"/>
            <a:ext cx="1371599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9" descr="data:image/jpeg;base64,/9j/4AAQSkZJRgABAQAAAQABAAD/2wCEAAkGBwgHBgkIBwgKCgkLDRYPDQwMDRsUFRAWIB0iIiAdHx8kKDQsJCYxJx8fLT0tMTU3Ojo6Iys/RD84QzQ5OjcBCgoKDQwNGg8PGjclHyU3Nzc3Nzc3Nzc3Nzc3Nzc3Nzc3Nzc3Nzc3Nzc3Nzc3Nzc3Nzc3Nzc3Nzc3Nzc3Nzc3N//AABEIAJoAzQMBIgACEQEDEQH/xAAbAAABBQEBAAAAAAAAAAAAAAADAQIEBQYHAP/EAEAQAAEDAwIDBAgEBQIFBQAAAAECAxEABCESMQVBURMiYXEGMkKBkaGxwRQj0fAHM1Ji4RVyQ4KSwvEWJDRTY//EABkBAAMBAQEAAAAAAAAAAAAAAAABAgQDBf/EACQRAAICAgIBBAMBAAAAAAAAAAABAhEDIQQxEiJBQlETMmFS/9oADAMBAAIRAxEAPwCK0nEjeQKkFslM4OSKY0mAfMVIg6E+JJrxmeyhUjVnlpA+dKoAqUB/VT2kHUrkkgRRlNkqOMat/dSKBIRCFJ6qNSNAlAIk6QBSNoOPEkfI0VIgoKidWJipAI2gQQE7H70VtGrX0AIpWoJjP7NEQO8Y2IJNQxA9MT5ivAEuDMCpCUSMdRVTxvijHCmzqKTcKT3G+uwzTjFydIUmkrZLcdatmlKedCNvW51n7z0pt2UlFs0XFDu6lHBz9Ky13e3F68XH1lSwfW6CdqAk6T3DpPxrfi4qW2ZJ8lvouF+kHEVJB7UJ9woQ49xBCITdL575OfGquTt868kKgH5xWj8MPo4/ln9lw1x7iKFAqe151Qrw5VZWnpXqWgXLCUo31DlWWHOZBmvTBHlE1EsEH7FRzzj7nTrW6t72XrZ1C28E6TOk+NE0kv7Z3+Fc3seIXNg8HbV4pVsQNldZFbfgHHGuJHQ+Ut3KUHA2UOorFl48obXRqx5VJf0tFoykdCKYRGsjqakkDtE8+8AaYETMePvrOjuRAgykeM7UEgpbXBPLfzqeUklMiIqO6nuuY2QD8zViIq0HSqeSc/ACkcTqLcbmT8j+lHIJQR1RikUjvSPZCqpAQlJ1LSYyVnPhNR+yC4lQEDFT0J/MSI6n61G06Up590cqBMAhOSPFNSUpJOYGlJIoaUgEhWcAzyqYkflQRkwKGNBEIExg436YpQAUk6vbiKNAD6wAMECvQkNjSBJOakASEhITyTz/AH76M6III9kJ+1NSI320miuJlSzGFBJxz2pWAa2BDivfTm0x3ugFIyDkzkyaOkesAJyBHvqWBB4vxJnhFqHXAVKKoQhO6jyrl9xdOXDynnyVqUdRPvq+9Or8v8TFqmFNsCBHUgTVBbguuAxA2r1OPiUI2YM03OXihraS4oqGoJnE0VNsspPd3q0trdIEbVYW9ukr2NdHNihiKRuyVpIGYzEeFK0x3wk7cgRWptrNJWNaCRtPuqxa4ezqktEA/ITgioeVnVYUZU8Ddd0lpClFRARjfE5qqcsnQ6tBbUIPOuxWnYKaSC02YEDERmapPSO0tlPqeYbSknJjMkmTXOOd3QnhRzBxpbXrJI8RS21y5buIcZUW1oMhQ5HatFeWrTqFJO9Zu4a7JwpORnnFaE1JbOLThLR1HgN+nitoi6ACVhRC0AbKAFSvYUP6U8qw/oPxI2nEfwzhBRcjSI/rjHmTtW6wAQAMDrXl5YeE6N+OXkgSx3gVHlimFPdcMY0AUd1EuAnkk0IeqvwAFc0WRwjUhaeUGmoQdKj1B+ZqQBpCj1/xTBAQUz3tvnVBZGIhxRjAST9aGUnEE7D6CjKBhfXs5intNpVMnbGfh9qdg2VyUkjzAqXoBA1DdQj5UDYiOQG9SwAUJA686bAO3/8AJViIWBQ1JJTg8zRmkHttzOuaTTCR76kBiR3AYkaRjpRVglyDto/ShiezE4VpGKkKlS1DomKmgHspBEeQ+lSEwlpRA2WkkDc0K3TyG80TIZVpTqUVYAG+/KhLZMjjnEnjdcTunlEEuPrJImN4H2qXYJGnHwqsaTqUROZiIq4s2wGyFesIr2vikebH9myytkTAG9XFkwCpGrlVNYHOOVX9koA4HKuVGlN0WLVuU7jbBmpSUnJI8gKNap1JJOr41ODaSCAnzBPzq1BB5sqFFQVONXIGc1T8TfWokk+XlV7eL0kjTH7is/xNQUkqPug1MsaH5lWtwKzJ91UXFUEmcdAOtWqzCzBxOD1qBftLUkKEmMnwpRVM5z2ivsHlMXjLyCUqbcSpOMCDXXUpGju5BE/SuOHAOTsQYrsVvJs2FEadSE4PkKz8xbTL4z9NCL7y556VUzSAFJ/uouzhwcCmuJBCj/eKxGoj4wfE/akSkakg5ic+4mirSAgwPaKflTIgKnfsz8aYgISIJ/sg/CktUd07/CiFPr9AmkbG4GKpAQtJgEbzFS0JMoTg86A2CRkDcVKt06Xkk8qbKCNqhZJkgK/WvR+TnG9OZTKSOapPlivLBDeN+dQxAxBAzPdHLwqTA1r8qAB6ueQ+lSViFn50htjrf+YFDkaKRCPJRMnYYoVsIz/d+tGccQyz2jykoQCSVK2GRTXZDON/hV23FHrV5OlTTikHxg4PvGanJhOJgUTjZbV6SPu2z6HmHIWlSSDyyPjUbs1uupCVaU9c5r147SMHVlvw9IBQqRBiav8AhrSlLRkZMTWVZsnw2FMukqiAKLa8Tv7IhLgKkk47uPd0p+JSnXZ1CwZCkp1iOZB5+FWKmWymRpgZEVzjh3pJdulJUo6hAJIjEzI/fM1eu8buE2wKVBQEbYEmqtIrvZP4iwrtFBoziSZxE1mr1ggwYCZz18qrb/0h4j24DUlCdwTA8qhMjjXEEktodUPVnkjxHWk0mT5/wdcBIPcXmY0062QhwlC+eSKBccPukmbh8gnOkDavcOQptakuL1blJ+1S1Q7ZTcQa/DvuoA9QkDy/YrsSAFWzJTgKQk/ECuV8bYLnEUFOO20z5kwa6JwvjFpevO2bEgsJGgE7pGJrLy06TOuB1aJxSQtQJnuzTClIDm8hYI+lOWfzHI6CmGZUeqhWFGgYtP5Sh/eaYf5Th56YBPWir/lq8zQyIaUDmSPrTAa63pbdzupKfnQtCh3gRnFHfPdUrkpc/Wo1ysgJAkQojHhApgCSk4A3BqU0e8I6n71GbBnVtvUpoBO+cE1TKY9oHQP9hrznqp8v1pzB/JJO8fpTSIAByP8ANSSJpCQJ/pqQ6kFwzPKhHuoSN5jf3UdYmT1pAIzgCOlVfpylavRshJ/46JjpCj9QKuGgNCR159MVF9I7U3nAn2Eq0q0a0TsVJzHwn410xNKasjIricxcaU3ctkp9ZmQY3zUhxRZZCwMECMUx9BS+gkyksoUnM4P/AIqytgl1oBYkAQJFemzIlYLh97xBdjcX1rbdsxaEF4iE6AecHJ5yYgVY26eJekLVw5wptN1bWwRrVIAkpynvBJJSZ28I3othZPNE/hkpbUcapKSU9MbjwrS2jLCbHsX7dBbCioNAfl8vY298VUXGglGaZjLRC7e4SHmiEqGpHKRkbbjoQcg71qTbtqsEvqTjbfYiqW4tw3dOvJabQlSiW20JAAByceJz55q2cWU8FbazOpStUVxbVnaKdbMzdIW+88ptKW0NRJUepwAOZJ+9Pv0X3BhbrU41cM3CFFSGfzy0sCQkwoDxMcpiam2bZTctuBKFKCspWJCon9zWhfZeW0pTCENOmZUlEKMc5H+4x4Gu0HGjjOEr0YO/tby3sLK9cvGlu3SZNo3IUzkwTkjIjGCKfbtuKbDiklCh1q6vLJbUlyBmICedQXl6GylO/wClQ3ZajS2V3ECFOWalkAaiSTyGKuPRVKGOPvBKAUqaICvDeap+LlLabYLGCVeHStP6J2zYdffSrUW222j4KUmT8B9a553WMWP9jRFPeUTuYn416J1Ebaq8T3leYFIrDYgnLleYjYDV6iR/f96RcR76UCFAmSAo4pI1Zjc/rTAG4IQJ6kR41GuQVJTETqXOfGpRGppAIlWo/aojxKQmMDOPfTAVHeKJ3NFbyFTvpNBa9YAcqI36yvFPxpjDtH8gA/00pV+UCeWa8kDsyZ2BpsflgmkIIuCBzyBt5UYYhJ2P1pivV2nP3FFSIOc8/l/ikB5HqJ930qQDK2pgjodqA2O7n5+VFmVJSmJA3+NNaYmcncT2dzcNJyGyUIJ30pUoCpvD1mUgnAqz9MeFNWXE2rtpWlN4tyWgMJVhRI8DmqS0c0KCj7x1r1E/KCaMi1I3XDGwtIkTzmrW7Qpi3LgMJSgyT+/3FU/ArtoLBUQYEkTR/SK//FWTiWFhRIkIGJHT30KPp2dW9mauHi+8NCZJMk9PCr1y2e/0dBgmMSazjPFjb6e2tCiTBXuJ6dRWrZ9JLFHB3LZVv3tJIXq+FJQfuLz+jPdoplRls6QrB8K0vBvxD7Wpt1K0K9STkeFZW44s86CWbJOj/wC1wxq8hmasOCXrltZlxSgl5TmqB0xiqjGmS5JlvxhAbBJA9458/n9Kx93PaHT8K1nF+JM3lol0FMiQQKyLjg1rUdk4E8yalp+Q3JUQ+MGbi0QAPV1fSK2/opboa4G2pM6nlrWondRmB8kis7w3haeK8bSi4Sv8Pb26VKUkxJUTAn3VuUNIaDbbaAlCR3UjYAbCs/Jn8UPFH5AgO+T1pBkoHVRFFSnJ8DTU5UnGNRrGaBoHjzpqd4HUx86VPdUjxVTEnTBO+dvfTAGVHs0kbaz9qC4kKgHl+tHUNKGxiJJ+YoKxBEbwJmgCO3IMnxo6RpV5JNAanWkAeOaOCTgnkRVMbCJI7NUdKef5QHUgzTfYMDlFKruhOrnsKkRI5Ac9X3ohnl4ihe2gdT9zRE51TigB5js0R4miAZ55SPvTG4KZjqKJpOoAGTp/WgRTembAc4I+oJJLKm3DA2AIk/AmufQUEpiCDsa6vfMtXFs8zcBPZONlLgUYEHeuXXFld8Of/BcSaU3ctJ3UI7RGwUK9Diu40ZM+pBm7lxIQEqIAkkjlTWeMFchpWsCRJ6Df60B11KbR1KZ1H2hyx+/hQ7PhZXZNXTSylRJCset4ma1uNnFSd0h6Hbi4uFXCUH8tQKRM4j94qY6W27btFesQtRUfVAE5jpGem1X1lwq2VYqWl51m6WUFKHWwpCpUAo6h0TnlWk/9PcWaDNuOI2X4cNr/APchogISOWnV476oxT9g67OaXAuO0V2zZSUlKVJ2gmT76E5xJ62YUHIKG4n9fn8q6Bxr0atLVpa7m8vHrjUsJTKEpWQmQdiQM+O1Yq44W2p151zVAB7MKOE4Of31pe4r1aBNvuaUqElCu8AfH7c6Y9PZaRMkz+n1odqtagppRJ0KABPQYFPbQ5cXTNpZnVdvq7NoE4nqfAZNTKlscXejZ+h7Z7G6udfduLjShQ/oQAnfzmtCSe1B8KHbW7Npa21swjQ02jQhM7AU9RGpBO0GvIyPym2ehBVGhEYQQTknnTE4bR/uNPTBA1b5NNJlA/2qPlUFAhsk9ATXsAJ8ppY0pE01ZlY04E4+FMAbhB7AER3fqRUd9Z142iindPXTUa4CdQJO4mmgGpnWTz5UeNxGKBPePv8AlR0El09KoA6BCAf3zpHie6Bk86Row1nqN/OliV+ZApAGT3nm1cooy4A07zG3lNCQRqEkABO/wqwtrC7uwCy1pQSDrcwIjccz8qcYSk6RMpqK2RmwQmPp5VJZQ46sdg2twkRKBIHv2q4tOCMNaVv6nlge1hP/AEj7zVm22ltCUISEpSIAAgCtUOI/kZZ8n/JTWfCnV3KHboJSlBMIBkkjaTXOv4up7T0jYM5Ys0FJA6rWfsK7DyrlH8S0dp6RHoGUp92/3rZCCgqRn8nN7Odi7WWShW+yc88/qKv+E3iE8MeaUe+j8xIj3VRX9ppTqbBJzt05fT50vD3iyv3ExzI5z4TXTsSfizoXohx22YXoeWzGr1VHKeo8DFbBq84UE6GbpxlOfy0KAGcmK5PccPs7uHmLjQ6od8BR9eCTHhUD/T3/AMOtSnSCCZVvG0fEfWkk0VKf2b70n41ZskpZXqWdzr1qV0mOlZq/uW7a0Sh9IJdPejkM/wCKZwrhtm0S9cOK7iJUVDBziDVLxq8VcqMLQoeqmDtn6bH300qFOVqiKm7hISjKl7kece/FdK/hTwS2ctL9+9bCrtaggSYIaIBx/wAyd+ornfDLcEJcUATEAH510P8Ah3fqR6UN8PSohtXDVqWmN1hwEfJSvjUSV6FVKzYvcEuE95p5LoTMBY0n3kfoKrbmzu2Oz7W1d9TKkJ1gHxIrZRSFNZpcWLOseRNGEZUlxGppaVpzkGaU91CgdtMCtbd8Ks7qS4xpWfbbOlXxFVF5wB9tJ/CL7bPqu4IHgQINZp8WUejRHkRfeiodVLaY2AzQiNIQnYxNPfKmng0+hTThz2axBjYnxHiOtNKUlxIMxBiuLi0d1JPoCr1h4Imor/rCROBy8KO6uVaf/wA/hQFpBcXJGDgmhDsGgkunwTBmpTeFnxmobRz5CpKCQY5kGPHHKnTAMn+WZ5RUiztn7u5DVsyVqBla/ZT5n7b1Z8K9Hlvo7TiALaD/AMLZShjc8vLetQxbtsNhthKW0DZKRAFasfGvcjLl5NaiVvDeBtWxDtwQ9cdfZTj2R+uatwIpYpa3RioqkYnJvbEAr0UtNpk2eNcr/iII9I3Ek5Uy2seRkf8AbXVQKwX8UOHFSeH8TQgnsVKYeUOSFwRI8FAfE9aCovZzdQSU6VCQTzqnubXsXSW9RSrPlWhU3q5GfOo11bx3tMkildHWULKti7JaKEogqkDVkJBCeXuj31bDiSV2CmS5pKu/3ucEQnrMCPKqx60KlkglJAAx8aCbZZmVKCTkjxqvJHPxYQXqygJDuhIgZMQAcCmIYW85qWkkJO5+M0VmxSYK5I6VaW7BTkjcbVLkiljYls2pCDgY8Nq1v8KLVb/pNxTiMSzb2ybdJ6qUQo/AIHxrMq7qJUYAFdR/hvwb/SfR9LiwtL9+r8S6lXsykBI/6QKS+wya0asbV7elimiqOTFikIp1JQ9jsj3Nq1ctlt9tLiDulQms5xX0cfSgucJcCjM9g+rH/KrcZ6z7q1RFNg1ynjUi4zcemcztWr66u129wym1dR3VIdBkf48Rg1aj0acWAr8YhM8gma03FOEW/EUhSypu4R/LfbgKT+o8DisDxe19LeGXZZaZN6yf5bzDRVI/uE901Cw4vcv82Ri8MsbjiF32Fq3qHtr9lA6k/at7wvglnw/voT2lxHeeWMny6e6oXoUlI4K2oAalOLKjGTnnWgp4sSirHlyyk6PUopKUV3OAsRTSadTedACxSV6kG9BI6ovE7JjiNg/Z3KSpp5BSqDB9x61KNJQM4ne2LnD7tyxuY7VpejVEaxyUB0IIofYhaClO07Vof4nJSnjjSkgBRtEyQM+uqs9aex5VzfZsjtER+0STIBHI1F/BrCiCox4Cau18/Oo6gJTUiojtWoBTkknlH78KMoBA2xyFFZ9X4/SkT6w86Ch3DOGf6zxa14aRLTqiXcx+WnKvlj312xtISkJAgDArmn8NwD6SXxIBKLSEz7MrEx8BXTU7V2XRkm/ULSU6kO9BIor1eFIaAPV45pa9QMZFe0jpT6Q0mkws/9k="/>
          <p:cNvSpPr>
            <a:spLocks noChangeAspect="1" noChangeArrowheads="1"/>
          </p:cNvSpPr>
          <p:nvPr/>
        </p:nvSpPr>
        <p:spPr bwMode="auto">
          <a:xfrm>
            <a:off x="155575" y="-571500"/>
            <a:ext cx="15811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1582387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http://people.epfl.ch/cgi-bin/people/getPhoto?id=229105&amp;show=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1228644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www.cs.utexas.edu/users/witchel/p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5059680"/>
            <a:ext cx="10287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8" descr="data:image/jpeg;base64,/9j/4AAQSkZJRgABAQAAAQABAAD/2wCEAAkGBxQTEhUTExQWFRUXFxUaGRUWGRccGRgfGh0cHh8fHhcbHCggHR4mGxgaITEiJSkrLi4uHB8zODMsNygtLisBCgoKDg0OGxAQGy8mICUsLC8sLCw0LDQsLCwsLCwsLCwsLCwsLCwsLCwsLCwsLCwsLCwsLCwsLCwsLCwsLCwsLP/AABEIAMQBAQMBEQACEQEDEQH/xAAcAAEAAgMBAQEAAAAAAAAAAAAABQYDBAcCCAH/xABNEAACAQMBBQQGBgUJBQgDAAABAgMABBEhBQYSMUEHE1FhFCIycYGRFSNCUqGxYnKCksEIM0NTdKKy0eEkNHOzwiVEVGODk6PSFzVF/8QAGgEBAAMBAQEAAAAAAAAAAAAAAAIDBAEFBv/EADQRAAIBAgQDBgYBBQADAAAAAAABAgMRBBIhMUFRYQUTIjJxkRSBobHR8OEVQlLB8SMzcv/aAAwDAQACEQMRAD8A7jQCgFAKA5fvB2wx217JbrbPNFGwjaSNhxGXPrKqH2scuYOQffUsrtm4Ecyvl4nTLaXiRW4SvEoPC2jLkZwR4jlUSRkoBQCgFAKAUAoBQCgFAKAUAoBQCgFAKAUAoBQCgPmfeTtWv7uRjDK1rCD6iRYDkeLScyfdgeXU1znY14fC94szehG22/u04zlb6Y/r8Lj5OCKj3rNDwEeDOidnXa5LNcRWl8qEynhS4QcOWPIOnL1jplcakacyLIyUjFWoSpPU7NUikUAoBQGptbaMdtDJPKeGONSzHyHgOp6AeNAfNm8O9N5fTtO88sCHSOCJ2QIvTODqx5knXPgAANtLCXV5GCtjMrtAj2uZ+l3dD3TSf51c8HT4XKVjai3samyVmtZ47iCQGSMll7xeIZIIOQcjkTrVUsHK2jLY42N9YnW91u2hciPaUXcsdBPGC0R/WXVl+GefQVlnSlDzI2U6sKnlZ1q2uFkRXRg6MAyspBVgdQQRoQRVZYZKAUAoBQCgFAKAUAoBQCgFAKAUAoBQCgFAY7mdY0Z3YKigszMQAoAySSeQAoDj29XbaNY9mw94QSDPMCE/YTIY+9sY8DUZTjHcvo4arW8iucVhtHAxlR+NUSqwfA9WjgcRCNsyX1PZgk8VPzqOeHUteGxK2cX7mfY9y8F1bzsnEsM0UhCcyEYMQM9cCrIThwZixWHxLXije3L9ufVW7O9lpfqWtZQ5X2kIKuvvRgDjz5VeeY01oybocFAKAp3a/aGXY94oIGER9fCN0c/EhSKA4LsbZ1zd628BKdZZDwoPcebajGma11e0oU1YyUOyqlV34E024O0ACeK1J8A0ufxTFZf6x0/fc2PsJ8/32K9tCGe2bguoWi1wH5xt7mGnTxrbQx8Km55+I7NqUtgyBhg6g1uaUlZnnpuLutzs/YC8h2a4ckotzKsWeiAJy8uMt+NeJJWbse9F3SbOl1w6KAUAoBQCgFAKAUAoBQCgIK+3ysIdJLy3U+HeoW/dBJoCKue0uyC5iFxcc9ILeY58gzKq5+NczJcTuVvgIu0qzPtJdR45l7WfA/dU1zNHmdyy5EpsffKxuTiG6iZiccBbhf8A9t8N+FSIk9QCgK72ibKkutm3UERbvGjJUKcFipDcP7XDw+5qA+V47hVUDkRpwdc+GKySpycj6KljaEKCa4cON/3idA2F2XXU6K88i2wbXu+HjkA/SyQFPlzHXwqDlCOm5nljMRPbwr3ZJXvY84X6m9JcDlLGOFj+spJUfA1zvIPeJWq2IjtP3sULbOyJ7OXublOBiMqw1SQeKt/DnXXFNZo7G7DY3PLJUVnw5Mw2O0pLSaO6hPDLEwI8GHIqfEEZHxqdGbTsR7Sw8ZU3U4o+t7eXiRWxjiUHHvGa1nzpkoBQHI9oXjbYuHLNnZsMhWOMZxcunORj9qMHOBnBx76y4ivk8MdzdhMN3nilsWFEAAAAAHIDkPhXmnrHqh00tsNAIm9JMYiOjd4QFOemvWpQzX8O5Cply+PY5FZbuRS7RSyh2giwyhjFIoEmDk4jOGHrYBwcjOnjXt0cTVyWeh87iMLRVS6sz6O3Y2BDY2yW0APAmdWOWYnUsx8Sfh0GBXAStAa0u0IlOGljU+BdR+ZoD9hv4m9mRG9zKfyNAbFAKAUAoBQCgFAKA5Tt2KTau0bi3d3XZ9pwxskbFe/lKgkMR0UnBHTA8TVNapkWm5dRp53rsWHY+7lrajEEEcfmBlj73OWPxNYpTlLdmyMIx2RK1AmKA0r/AGRBN/PQxS/8RFb8xUlJrZkXFPci03USLWzmntCOkUhaP4wy8SfIDlVscRNFUqEGZI9q7Wtz66W99H4x5gm/dYmM+4EVfHERe5TLDyWxt2naVZlhHcd7ZSHOFu4zGDjwk1TGo14qvUk9ihprc5PebcF1tu4urKzW4MeEicEJHxDIM0jDRifW4ckacPUVXWaUfE7FtGMnLwq7Lfu3v87TJabQtza3DnCN/RSHwUknBJ0GrAnTOSBWWVJNZoO6NKnJPLNWZe6oLiG3t3eS+tmgfQ+1G+NY3HJv4EdQTU4Tyu5CUbrTc41upuFd38xiZO6hilMdxKSPVK4JVV5kkEYOMaitlOkk8x3FdoSq0+7tbmfTkUYUBRyAAHuFXnmHqgKV2s7VeKx7iEkT3brBHjmOP2z5AIGGemQa5JpK7JRi5NJGjsuwSCGOGMYSNQo+HU+ZOST4k140pOTbZ9BCChFRRtVEmKA5F2h3L3F+0PFwx2yphSqsC7rxElW0Ohxr4eZrXGapU07asjhsC8fXlHNZQS4X1fQqP0hJcXVuESKCYSoqyRJwEsWHCzAHHEDrpj8q1wgqcW7trrr7HiVZOpNRsk9tre65neX+kZD9ZtEoMezbwRJ/ffjb8qzPGPgjZHs9f3SMTbvxuMTSXFxpg99PMwPvTiCY8uHHOqZYmo+JfHB0lwPA3Ssf/CQfuL/lUO+nzZZ8PS/xR+NujYn/ALpD+4B+VO+qc2Ph6X+KMVzu9KnrWV7c2zAaL3ryQ/GOQn8Dp4VdDFzXm1M9TAwfl0JfcLfiaWc7P2hGEu1QssikcE6jqAORwCdNNG0XGK9CE1NXR5dSnKnLLI6FUiAoBQCgFAKA5LBcNsi9uYrv1bW7uJJ4brXgDyamNzrg4HM8+Enrpnr03LVGihUUdGXSzu45VDxOsinkyMGHzBxWJprc2Jp7GauHRQCgFAKAid65USzuHkjWVUikfu3AKsVUkA58+tTppuSsQnZRbZxjcHeYxrHZWdurXEzEtJK3Cpc8vVGfVVRjmOROBmr8RTTvOb0RTRxKpxyxWvMy77XG05ZWsp7aJpoQs6tbcZdRkDiU8ZJGuMYzyPSuYfusueDdnzOVa86qytL5HZd2LySa0glmQpK8al1Iwc9TjpnnjpmqZpKTSL4NuKuSdQJkLaN6LtNX/or5RGw8JolZkb9qIMvvRa24ad1lMeIhZ5i9VpMwoDmm+kve7atIelvbTT89MysIxp4gD8az4qVqZrwUb1fQkq8s9oUAoDjm+sJttoSvLpHccLI/T1QAQfMH8x41qlB1aSy7os7LxlPB4mffaKdrP0NbcmxW72lG8a+pD9Y7YIBI9n48WOeNAfCrPFSotSe+xlx1bD4vGKdBaLd7XfO37c7ZWEuFAKA8ySBdWIA8Tp+dLHLoido70WkOjzIWOMIh43OdBhFyedWRozlsiqdenDdmxuJsWee+badxE0MYi7q1ik0kwTlpGX7JOoHXB8ACfTo0+7jY8fEVu9nfgdJq0oFAKAUAoBQGK5tkkUpIiup5qwDKeuoOh1oCr3XZrs124xbCJ+jQPJFj3CNgv4UauE7Ee/ZdEG4or7aMXL1VuMr8mUk/E1HJHkSzy5no7kXkZzBtWXzW5ijlB+I4SOnLz8ag6MHwJqtNcSL2tc7UswWmfZssYxq0rW7kZx/SHgHQe89ag8NHgTWIlxIa27YbUOUnikjYHBaNo5o/eHUjiHmAaqeGlwZYsTHiXrYu2IbuITQPxxkkZwRqOYIIBBqiUXF2ZfGSkro9bYtRLBNEwyHjkUjx4lI50i7NMSV00fPvZdeWlreLdXsjxiNC0KhGbvC3EhOQDoo4vj10wdOMjUnTyU1vv0POjo7s67uravdXcu1pEaISxiK3iYAMIhg8b+bFcjXkeuQazxj3VNUvf1NVGGuZlxqBpFAQu+NuzWkjRj62Lhni/XgIkX5lMfGraUrTRXVjeLLjs68WaKOZNUkRHU+TAEfga9E842aA5XA3HtfacnPhNrEp10Cx5YDP6RrDjHsj0uz15mTdYT0xQCgKfe74xShoorWa4l4ivdNFhQw5F2bRRpz/ACrQqDWraSMksRGWkYtv0N/czYLWscjSlTPPI0knB7IJ5KvkMn5mo1qmdq2yJ4ei6abe7LDVJoKJvHZbY713gnQwFhwxxrGJFXTOO8GCw1+3r5ZwNVN0LJSWphrRxN24vT9/dya3P2JYX+VkvL6WZR9bazytCynTOYkCnGcahiNRrW6NOnvFI82dWq3aTZb7Xs32WnKziblrJxSHTzcmrContnbIt4BiCCKEeEaIn+ECgN2gFAKAUAoBQCgFAKA59vx2rW1gxiWOSaYEgrwskanzkYaj9QNyNAQGztuT7TP1m1YoFbPDbWLBJOfWWQd5nGhAGD5VnqVZR2RfTpRluyw7M3MsoDxrAryczJLmRyfHifJB92KyyqzluzVGlBbIm3hUqUKgqQQVwMEHpjlULk7GLZ2z4oEEcMaxoCSFQADXU6Cutt6sJJbGyK4dORw7JtUml2VtFeFDLJLZTk8Pqyc0V+SkEcjoWzp7OdTlJrPD5mRRjfJL5FgsOzCGOVHN3duqMrKhkAGniQAce7GlVuu2tkWKik92XsMDny0Pl1/IiqS8/a4BXThrdnM3+yGA5zazTW+v3Y2zH/8AE0denF3SZ5slZtFpqRE5Juu3Fc7Tfr9ITrz+5wgV5+M8y9D1ez14G+pYqxnoGCW8jVlRpEV29lSwDN7gTk8jyrqTauRcknZsz1wkKAUAoBQEZtjYcVwAWBSRfYnjPDLGfFXGo93KrKdWUHoU1aEKi8Rh2Tvpc7PcQ7T+utyQEv0XVfATIPh6w/vZJHpUq8anqeRXw8qT125nTradZFV0ZXRgCrKQVYHkQRoQfGrjOZKAUAoBQCgFAKAUAoD8ZQeYB99AQe0dzLCfWWzt2P3u7UN+8oB/GgK1ebiXVueLZl6yqP8Aut2Wlh6YCv7aAY5a+8VXKlGW6LI1ZR2Zi2NvUTN6JewmzuvsoxzHMPGKTk2v2dT78HGSpRcdVsaqdZS0e5Z6oLxQEZt7YFveR93cRLIByJ0ZT4qw1HLpzqcZuLuiMoKW5W4+zlV9WO/2hHH0jWfCgfdGnIDSrO+6Ir7nqy07H2VFbR91ECFyzEszMzMxyWZmJJJqqUnJ3ZZGKjsQvaBta7tbcT2qROEOZe84jwr4gKwyM8+uOQ8J0oxk7MhVlKKujDulvl6RJ6LcxiC7C8QUHMcy/eibJyMDOMnTOpwcJ07LNHYRm75Zbk9ukeC/v4hycWs/xdWjbT/0FPxNa6DvAy11aZcKuKTkW6YxPtMHn9I3Jx5MQQfiK8/GeZeh6vZ/kfqZN59qyK0dtbY7+bJ4yMiGMe1IV6nJAUHQn3YOeKiouc9l9XyNVSUnJU4bv6LmVjefduFLZgqmS6leNUmclpXkZhrxdNASQNAAajhsRUnV1fhV9OFiGJw1OFLRXk7a8bnR6iaEKHRQCgFAQ93vJCsncx8VxP8A1Nupkf449VOfNiKuhQnPZGepiqcN3qbTbvbSuUIZbS2Rhgxy8U7kHmGC8KDTTALdfjrhhEtWzDPHSlokrdTe7PtzLrZzOrXiy278TejiIqsbE5zGS54RknTGD761owt3ZeaHBQCgFAKAUAoBQCgPDSgDJB+RP5CuqNyLmkrs8Q3SMSFZSRzAIyPeOYqUqcoq7RGFaE3aLVzNUCwit493re+hMNxGHXmDyZG6Mrc1Yf6HI0oCi2l9Ps65WyvWaWGQhbW9Ye0TyilP3+gbrz66ZK1H+6Jqo1v7ZFvrIaxQCgFAVXtDuz6OLSPWa8JhQfdXGZHPiqpnPvFW0tHmfArqJytBbsru8my0tILS4j4uKxeEA82dGZUdSOvED05a4xSjUc5tPiW4ikoU4tf2l22Y3DtkjpLYn3ZhmGNManE569K04Z+Fow4jzJl2rQZzkG7jEbQ2sh5i6DfBw2PwFYMYtUz0+z3pJEfs+8D3G0LvDP3TGFVA14YFywXzZyT8qx4lPwU+evubMPJXqVeWnsZNzrd7ortCdlOQwghQ5SIHQsT1k0IJ6a+5bZRjRXdx+b5/wQpOVZ97P5Ll/JcqpNIoBQHiaZUUsxCqoJLE4AA5kmupXdkcbSV2Qey9hy7YIklMkGzhqiKSst1+k2nqxEZwOZ5+BHpUMOoK73PGxOKdR2jt9zollZ2tlGEiSK3ToFCrxH82Pnqa2Qpym7RVzz6tanSV5yS9TNFtNW9hJT4HgZQfi+BVkqDj5mve/wBrlUMXGfljJ/Jr72M/ft/Vt80/+1V5Y/5L6/gt7yX+L+n5MkbEjUEeRx/CotJbMnFtrVWPdcJCgFAKAUAoBQGAvJ0Rf3z/APSppQ5v2/kqcqt9Ir3/AIP3jbGq6+AbP5gVy0b7nc07ar2f/D8eBZB68YPk4UkfnXVOUH4X7XOOnCqvHH3t/Jh9AKkmOR1/RJ40+Taj3Aip99fzxT+j+n+0yr4Zxd6cmuj1Xs9fZo2YOLHr8OfFc4PwPL3ZNVyy38JfDPbx2v0/dPqRe92wEvrSW1k0Dr6rYzwMNVYe5se8ZHWokymdne15JYHguM+k2khhmycluHPC2eZyBz6kE9awV4ZZaG+jPNHUtdUFwoBQFU3p2dcel291BEJ1jjmRo+NVYcZUhkLYXOmDk8qsVnBxbsQTcZqSVzDb7FurmdHulSG3icOkCtxvI654TIw9UKpweEZ1GvKkcsFpqyVSUqj10XInFXG1bQ+Ntej5Nbn+NaMLszLid0XWtRlOTmMx7d2gp0E0VtKvmFUITj9bNY8YvCmeh2e/E0V/ZVwlnfXdrIQgmk9IiZiAGEntL4aMCB44NYsVCVSEakeGjNuGnGlUlTlx1Rv9nDqEuoo2DxR3L90ynKhXAbhB8iT86srXajKW7WpHDWTlGOyehcKoNQoBQFZ2hYNtO+XZ4B9Gh4JbtxkZzrHED4tofdqMcOu/CUtM7PLx1a77tfM68igAADAAwAOQraecCKHLHmUEghSAehIyB8MjPzrsbJ6nJqTi1F2ZrJaydZ2PuWMAfDhJ/GrHUhwgvd/kojRqbuo/aNvtf6mVY3B9sEea/wCRFRvHkWqM0/N9P+GeoFgoBQCgFAKAUAoDU2jtKGBOOeWOJPvSMqj5k0BltLpJUWSNldHAKspBDA9QRQGagFAKA5fNb+j7xShdEu7QSkdDJG3Dny9UH96s+IV43L8O7SsXCsJuFAKAUAoCM/8A6ln/AMC+/O2rXheJkxPAudazKc23uh4Nt28n9bZSx/8AtyB/+qs2KX/jNmBdqvyIrfDZEchhuHhWUQsRIrDP1Te0QOpQ4fHgGHWsdGbV4p2v9z0MRTTam1e2/oT1laRxIEiRUQclQALr5DSqZNt6l8YxirRRnrhIUB+OwAJPIAk/CiVzjdkeuyC3PoTXTghrueWfDdFJ4UHu4EB+Ne1GOVJHzs5ZpOXMvFSIkVvPt+GxtnuZyeBMaLqzE6BVHUk/xJwAaAoGy+22CVSTZXhwcfVKsgHvPEuuMaY60OXRNRdrOz8ZkM8Pj3kEunv4VYUF0TtjvjYTOscV5bu744UEicTE9AM5z5c6HSdoDBe3scKGSaRIkHN5GVVHvZiAKA4ht/thu2mnW1azjiikdUZyWaVVJAYHPCQcZ0HUc6HLl33K7TbWeyilvLm3hnPEHj4wuCGIB4SSQCoB+NDpebS6SVFkjYOjgMrKchgeRBoDxtC/igQyTSJEg5tIwVfmTQFQv+1KxXK25ku3BxwwISoPnK/CgHmCaHG0jnW0O1u9uDwoUs1ZnThRDLOvAMtl3wg0wMhcjPloDZXNobOintpLp2mllMTOJJ34nGMkaA4A8vA1y5DM72OkfyeL0m0uLcsSYZlYA/ZWVQQB4DiVz7yfGuomnc6xQ6Ubf3fCaCeOxs1U3EsZkaV9Vgjzw8XD9piQ2BnGQM5zUKlRQjdl1CjKtPJEpkW9G0YJX7u6a7kiAaW2uIlTvE+9CyKCOo5kZOudAaI4h6OS0f7qa6mBSvGDvJbp8eqJKbakd9tmwuIDlfo95SNMqHZk4Tg6MGbBGuoqzEeQyUF4y9V55vFAKAUAoCOQf9p2n9mvv8Vr/nWvC8TJieBca1mUo3ajEIxaXvWC4VGOcfVz/Vt5aMUbX7tV1Y5oNFtCeSomK8c+gPxFAAAGANAPChxKx+0OigIreuQrZXTDQiCbH7hqykrzXqU13anL0LHDtu22bs21aV8KIIUjVRl5TwKAETmxP8dcV7B4C1Kndb4bYlHeQw2tsuPVhlLySHX7TLhRkdPn5Zni4J2PQj2bWcczsuhVO0Xepr+x2WzrwM8s5ljGgEkPCvIkke2SAdcNWhvQ82eiZAbs3Xo9ord3JKXlkyIl4iuMDUe5RQhLVmPZ29nqQiQuT9bxnu/axnhxjTwJxywa4HFELeRrNBbSlSHL93I3DjvNeeftEAanzPhXdiV7XLLs/f8A2pBIkMd2XjVQQsyI+g0wWxxn96uZtLkVU8N2ed7d8729WKG5aJou9UlEj4cnUAkkk6ZOgI51CcrwduRs7OnCeJpqUbrMrr1diCMKLKqNDHh+LhI1OmuoIrApSlByUnpufayo0KWKjQq0IWnfK1rtzul9PqeDCrvIiRR8KjBbkQSOgx0NSUpRjGUpPXgUypUq9erRo0YWirOWzvbhpwf/AEt+yd8dppspBFcRxpEjBSIgZOFCQBxEleQx7OdBr1r0bnw+bWxT9ol7iMz3E0s8nBkNI7NjTOBk8qjmd7FfePNY3FXh7rIVQYYmDG5MX2Bn1BqNc8h51ImVl1HEdV9qT7ZI+fXyPWhIntlQhbaeRRDnuOElXcuOIjRlPqjPlyI60Ivc6X/J/nxc3ceuGgtmPh6vEPn6/wCdcjsIbHbqkTOP9o6G02xb3bj6i5h7gvrhHDZGTyAPq/3/AAqjEQc4aGzA1lTrJvZ6Hq/sszQzghTHxh89Uca6+TBW18D415sZeFx5/c96pT8cai4b+hj7KNlKGu71U4VuJmEWesak5YdQGcnT9EVqqt2UXwPFik5ynHZvQ6FVBaKAUAoBQGrs6Li2irZ/m7WQY/40kfT/ANCtmG2ZjxO6LVWozFO7XrXvNj3ijoiv+46ufwWgIzZFz3sEUnPjjRtP0lB/jXizVpNH0VN5oJm3USYoBQGrtayE0EsJOBJG6Z8OIEZ/GpQllkmQqRzRceZyjdTaEjN66yXV7CBCkchxHbRxgJkNqBywSBxEg+JJ34i7WrtH7nn4JKLeWN5/Rdbl92ltIW1u00zKSi68OgZvBQSeZ0AzWGEM8rRPZqVe6p5p/rKnvfu/LDsbZ91KuJFnmklXB09KPECR0ICIMdC2K9i2lj5SfivfiRG7VlHc27IxbCTyY4WIznB6e+uFTbRCw7IjVYGlKx+tN3iSSEEAHC4UHi+I8vGukrnvY+zGuBBDZwmafjJkdA/AM5A4nbRRjUnQaGlrnWm7nYNidicHCsl5NLJNj1hEwSIZ6L6vGQPHIzzwKJHVFJWIftQ7NoLW2juLKOd3SaPjXikk9TDZPDg49YLroNT5VyUbxaLsPNUqsZ22afszmcMkZlziZnBYgEMccwcKNQByrC6VbJlsrH1dPtDsxV+/lKbkm2s12lfl0Pdqiu8jQRzPKAxZUSQ482UDTXxoqVZpRlaxyWO7MpynXouWdp87Nvptvz0Op7gdlVtcbNhkuvSFkkDsyCRkUeu3D6hX7oU69da9A+QM+0+wqEx8NteXCN177gkQjwwoTHTXX3VyxyyIC47NdpQKoNtaXyoMKQwEnCOQPegDTkAM0sccSr7R2T3L/wC1QSWoLzA95CwULMuPVkUFSVbQHQY8KHNTLtgQLs6RYGjbCxKWTgy2GTJOOvWucSKvm1L/APyd7E93eXJ5O8Uan/hqScH9sfKuosSsjsNdOkRvVu7Df2z204yrahh7SMOTKfEfiMg6GgOIbI2VfS3Euymnjlt4TwzXKHibgyfUDcWjkAqVOSuvhrlqQpwefibqeJrTh3V9OfE7Da26xosaKFRFCqo5ADQCsjd3dlyVtDLXDooBQGO4kCqzE8IVSSfAAZz8K6ldnHoiM3Qkkayt2lZmkaJGZm9o8Q4tR0OCNKnUtmdiFO+VXJHd1c3l2+cgR2sePule9c9eZEq/IVrw68BlxD8ZZqvKDHcwLIjI44lZSrKeRBGCPkaA5HuVbNam52e7cTWsxC+JikAdCffxGvOxcbSvzPWwE7wceRZ6yG8UAoBQHON7Uk2bdNfQx95FcALKmQAjjGG4sHAOvlknPMVsp2rQyPdGGcpYao6sVdPcu+6/Z67yJd7SkE0gw0dshzBEeYP6bDx5fraGtlOlGCsjz6+InWd5P5cC9bd2RFdwSW868Uci4YdfEEHoQQCD4gVYUHM4OwWzDetc3DJnPAOAfM8J6aaAfCgLpsDs+2daENDapxj7cmZHB8Qzk8PwxQFmAoD9oBQHGO2zZkgvrOeCYpLNHJCeIAqqxfWaaHnxtz8uVGcla2pJdhOzp1F7cTSq/eTCIgLg5gyvFnA0w2APLNAtjqtDooBQH4RnQ0BVd4OznZ13ky2yK5ye8i+rfJ6krox/WBoCd2LsmK1hSCBAkaDAUfiSepJ1JPOgM19exwo0krrGi6l3IVR8TQFEvtuXG01MdmXtrQ6NdsuJZlPMQIdVUj+kbXUYGlU1Kyjoty6nRctXsSmxNjw2kSwwIEQdOZJPMknUk+NYZScndm2MVFWRv1EkKAUAoCub7uXiSzQ4ku3EWmMiPQzNg9BHkZ8WXxFW0tHm5FVTbLzLDGgUAAYAAAHgBVe5ZsY9xUylzN/XXcxGfCILAPge4JHvr0qStBI86o7yZZqmQFAcw36ia22tbXWPqbqP0Z2zoJAS0ZPmfZHkGqjEwzQ9DVhKmSprx0JUsBgEjJ5efX8q8o9q5+0OigFAa+0LJJo2ilUMjjDKev8ArnXNdjJxd0RnFSVmam5e23sJI9nXbloGISzuW/CB/Bh9k8iNNNAPVo1lUXU8TEYd0n0OmVcZz8YZBGceY6UONXRGR2M6HK3HGPuyqD/eXBH41plVpSWsLdU/9Mwxw+Ipu8at+kkvurf7NlL3Gkq92fHOUPuf+BANVunfWDv9/b8XL412tKqyv3Xv+bM26qNAoDm/a+o7zZ5xr3s+vXWJv8h8q4yM9iT7JIgLFyBq11dk+Z71h+SiunVsXWh0UAoBQCgOebQ36u/pKTZsVtEjqONZ5pGKlMA8QiVAWOD7PENQdRUJzyK5OEMzsZ5d21mZZL2R7t1OVEmBCh/QgXCfFuJvM1jlXlLoa40IonKpLxXAKAUAoDy7gAkkAAEknQADmSegrpwgN3JfSZZL0rhDmK3z1iBy0gHTvHGf1UT42T8Ky+5XDxPN7Etta/EEEs7coo3c+fCCcfHGKhFXaROTsmyT3OsmhsbaN/bEMfH19cjLnP65NeoeYTFAKAq/aXstrjZs6x/zqASxkAEh4iHGM9SFK/GjVwnbUpLXxubKG8hGZECzBR1KgrInPqpkUeePCvKUck3B7PT8HtuTnTU47rX8lgtbhZEWRDlXUMp8QRkH5VS007M0RkpK6MtcJCgFAau09nx3ETRSqHRhgg/mD0I6HpUoycXdEJwjNWkYNj7zXVgDFdpJdWy+xdR+tMiDGBNHzcj765JAyRzr0qWIjPfRnkVsJODutUXXd7eK2vUaS1lEqK3CzAMMHAbHrAdGFaDIStAfhFAFUAYGg8KHEktEftDpzjtfHr7PPTvphnprC2PyNcZGWxK9k/8AuJ/tN3/znrp1bFyodFAKAUAoCidpm6MlwI72zPBfWuTHyxKvMxn5nHT1mB9rI40mrM6m07ox7l7zpfwd4BwSqeGWLrGw8jrg4yPlzBrzqlNwdj0KdRTVyfqssFAKAUB4mlVFLMQqqCSzEAADmSToBXbXON2KxIx2kQF4lsVILMQQbsjUKoOog8W+3yGmpt/9fr9ivz+n3LSqgAADAGgA6VUWkDvPEJ3trHGRcShpB/5MGJHz5MQift1ow8byvyM+IlaNi/itpiFAKAUBx3Z8P0ftK42edIps3Nr4Yb20Hhgg4HgpPWsWLp3WdHo4GrZuD+RsbPb0Of0YjEEzM1u3RXb1nhOOWvE69CCRzAzml445uK3/ACa4vupZHs9vx+Cw1SaRQCgFAfhIGp5Chx6Idjdpw7PMxGDczzz4xjRm4V+BVAR5GvbirKx87J3bZeq6RFAKAUBQ+2GP/ZrZ/uXkJz4Bw6f9YozktjN2Ryg2UgH2bq7B95kLfkwoFsXah0UAoBQCgFAULe/c11lbaOzhw3gxxw5AiuRn1g409bHI5GoHXWozgpKzJQm4u6PO6+9UV4GX+auIyVlt2I442U4b9Zcg+sPjg6VgqU3Bm+nUU0T9VFgoDXvr2OFDJK6xoObOwUD4mupN6I42lqzRl2VDclZnYzxkKyIWBgwcEMEHqv0ILcXlUszjpsRyqWpLVAmKAiNxf9pubq/0MeRbW58UiJMjc+TSnHTSMV6NGGWJ51WeaRd6tKxQCgFAUrtT3Te9t0e2wt3bv3kLcice0mcdcAjplRnAzXGk1ZnU2ndFc2ReR7Rs/rFwT6sseoaORDr5qwYBgeY0rypxdKeh7lOUa9PX9Zlg2i0BWK6bnolyRhJPAOeSSeXJua65VeOKlrH2/eB1TcPDP3/eJNVUXigFARG9crC2dE/nJsQR458cx4Bj3ZLe5TV1COaojPip5KTZ0bZVisEMUCexFGiL7kAA/AV6x4RtUAoBQCgKR2y6bKlfqklsw8iJoxz9xNAeeyQj0e5UfZu5c/tJE/8A1VxEY7F5rpIUAoBQCgFAau1L5YIZZ30SKN3b3ICTp7hQHAdjbpRzWRu51le5ldrjigIEo4jkcGcDrxY+XSvBxPaNSOKyQaSWmu37wPTpYWLo5pJ3303NZt+r62CxpO8zkqqw3ds6T66DBUkPzGrNk1up2nrJK3OMk1/r7FEpShon8mtSxf8A5EvllFm9lELoqCXM2IgCPaK4JwOo4ydNKhmo933qk8vpqTzVM+RrU8bX2CrQzXl/KbuRIpWUA8MMfqnSNAceAyc5IB515y7QqVKsadJZU2vX5mh4aMYOc3d2+Rc9wYWTZtor+13KH3A6j48JFelVfjZTSXgRP1WWFb3x2mwCWduw9Lum7tADrGpB45SM5ARAx9+OeDV9GnmlfgU1qmWNuJddhbKS1t4reL2IkCjPM45k+ZOSffW8wG/QCgFAKAUByntHQbMuY7+PAhuZFiuYuQ48FhMv6XCrZ0wca6nNU1qSqR6mjD13Sl0JhlSRMEK6OORwVYHy5EEV5WqZ7ekl0IWfZFxEeK0nAUD/AHefLx/syfziddMsPLAxVmeMvOvmil05x8j+T2/JubOv5mbgmtmiOvrq6PGfcQQ4/aUVGUY7pk4zk9JRt9iTqBaR+7cPpm0uMawWORnOj3DjGg5Hu4yfcz16WFp5Y5nxPHxtbNLKtkdJrUYhQCgFAKAqnarAH2TeAnGIi2n6JDD8RQEd2TMOC9UcxdA498EH8Qa4iMdi+V0kKAUAoBQCgILfjY0t5Yz20MgjeVQods4xxAkHGuGUFc686A4Je75XdvI1rE9u6QcMQlSN8EoADwhm1AIK5xg4z1rx6vZuHzOUrtvXf+D2MI8RWjaNklpcgdo7cvJnjkknDtEweMFEAVh5AYPLrVtKjQppxjGyas9WXVcDWl4s92ttLGbZDy3l1JcSxpcygjjtW0LR8sxZbUrjl5jnk12tkoUVTi3FcJcn19TzlGcqrc1d8V+C+7+SQwbPS3Tht1neNAOHARSwZyV8hz8zXk9nxqVMQ6kvE4p/N7I2YpxjSUFpcjbe/lRFjTeCMKqqoBjjyABgesWznA8c1veKq7vDv3/gzqnHbvV+/Mw3e1IwuLjbk8mTyt8r48ynF49aKtipeSil/wDT/wCDJSXmqX9P1n72X7XtU22rKJFjliaJJLhss8hKniLHkWwVA8wOuK9LD95k/wDI1fpsuhlrws7pNLrxPoqrygUAoBQCgFAfN/apt/6TumVHPo0GUiIOkj/bk8xkcI8hnqa1UMP3iuzJXxPdtJfMy9nSwSlbb0q4sbtdFUPxwT5HtCOQFQ+ns5GdMdQPGx0atCTbipL6r58jfQxDaThL99C93OytrwglfRLtQNMccMjH3HKfiKwRxGHlvdfVfk2xxlRbpM1htm8ROKfZd0pHMQmOb5cLAnl4VYnRb8NRfPQtWOXGLK5vTv8A4X0aKKe2uJeFQ90ndLGrnBcktkY11xganpWqjh1J5rproQrY5ONop3Ow7mbvpY2cVvGQ3CMtJ/WO2rN8Ty8BgdK9A8wm6AUAoBQCgK72irnZd9j/AMNN+Ck0BXeyZ/rL9f8AzYD84gP+muIjDY6JXSQoBQCgFAKA5/2y70taWfcxHE9zxIrA6ogHrt45wQAfFs9KjKWVXLaNJ1ZqC4nz9DFyVR4AAczWCUr6s+spwjTiox2RI7Si7pUiK8LY43PUk5wM+S/iTVFKSm3NPTZEyN1DLIjFJEIKuOYI5VpUlZxlqnujLicKqyutJLZm3tnbE166PcBfq04QBjBJOrY6E6fKoUqVOhFxpcXf+DLQw1Sc81dbaJc+ppCBfur8hU88uZuWGor+xeyPE9sDy9VhyIrsKjW+xVXwcZq8NJLZoxqwkUo2jDn/AJiptZHmWxRGSxVN0qmkl+3R9K9km9Xp1iveHM8GIpc8yQPVf9peviGrUnfU+fnFxk4vdF2rpEUAoBQFC7Yd5WtbMQxNwz3JaNSOaIB9Y48CAQAeeWB6VOnBzkoohUmoRcmcKjQKAByAwK9mMVFWR4cpOTuzSmtxJKQ3JFA+La5+VZpwVSo09kjVCo6VJNbt/YvW7PaTe2gWOcemQgjUnE6jybk+OfranxHTxcZ2GpeKnp+8vx7Gyjj4vSWh0q17S9myRPKtwo7tWZo3BSTQZwEbHEenq5rwJYCvGWVxN6mmrnCNo3r300t3catKTwp0jT7Kj3Dr8eZNfYYHBwp0kv31PJxWJlntHgdO7HN9SjJsy5YkHS1lbwA/mmPl9nP6v3RVdai6cuhpoVlUj1OyVSXigFAKAUBC76wl9n3iDGWtrgDPLWNqAp/ZRKPSb9dc8No3lqJR/CuIjDY6VXSQoBQCgFAKA+Yu0Tb/AKbtCaUHMUZ7qHw4U5sP1n4j7sVlry1ynu9lULRdV8diM2DKizo0hwoyc4yM40z8aw4mMpU2o7nrnvb12JHUBuMIoXvDzc8yfdk1HDU3COqtd3tyBGVoOigFAKA071gCpX286AdR51fSV077HlY6SjUi6f8A7OnLqSO7u1ruzn9IglEcmMFcZVx91hyI/Ecxg1JVYx0RTPs+tWbnNpPkv38n0P2Y78/ScL8aCO4hKiVFzwniB4WXPIHhbTJIxzOlaE01dHkVIShJxlui6V0gKAUB827/AO2zebRmk/o4iYIh5ITxN+0+dfAAVvwdPRzZ52NqaqCK1PdqpxqW+6oya0zqxi7bvoZYUZTV9lzZpQ3JR3d0ZVcrrjljTWqI1HCTlJNJmidNTgowkm0SYOdRyrYmmYmraMxz2yP7Sg/n86hOnGfmROFWcPKzIigAAchoKmkkrIg227sxXajgJJK8PrBhzUjUEedVVoxlB3LaEpRqLKfQPZXvj9IWg731bmIKsqnQsCAVkA+666+/PTGfHPbLrQCgFAKAjN6P9yuv7PN/gagOcdkkx+kLtc+1b2zY6nBYZ/vfjXERjsdarpIUAoBQCgKt2m7c9E2bPIpxIy93HjGeOT1QRnwyW/Zo9DsYuTSR8zRpgAeAxXnyd3c+wpU1TgoLgZFjJBIBIHM45VFtLQmeaHRQCgFAeXbAJ8Aa6ld2IVJZIOXJGvYx6cR5trVtWWuVbIw4Ck1F1ZeaWptVSeidC7Crhl2nIgPqvbOWHiUdOE+8cR+ZrXh3oz5/taKVSL5o79V55QoCudoe3PQ9n3E4OHCcMfjxv6q4HXBPF7gaA+ZZH7pERfbOAB59T/GvVb7uCgtzyIx72cpy2X7Yz29uEGmpPNjzNW06ah68yqpVc304IzEVNq5WnY1LD1S8f3Tp+qdR/GqKPhbhy+xor+JRqc9/VG3WgzCgPxlBBB1B0qLSaszqbTuiQ3T3gmsLuG5aV5Io1ELodT3GeQOpPATxAfogaDSvOq4XJHMmepRxanLK1Y+nYJldVdGDKwDKykEMCMggjQgjXNZDYZKAUAoCE34kK7OvWXQi1uCD7o2oDnHZP/8As3/sEX/MriIw2OxV0kKAUAoBQHFv5QO1CZbS0B0Aedx5+wh/5lVVnaJu7Op5666anKKxH05ZNnbQSK0bDqGPeDg04iWwFPuABrBVoupXV1pprw04HCt1vOigFAKAwXp9Q45nA+elWUvMY8c2qDS3enuZlXAA8Kg3d3NNOOSKjyP2uEy7djE5Xa0YH24Z1PyVvzQVpw/E8TtheT5/6PoqtB4oroOPfyjr5kgs0GOEzO5B8UUBf8bfhXYyyu5GUcyscK+kn4+M4Jxgacqu+InmzcSr4aGTJwMv01J+j8v9an8XU6FfwVPqePpeXxHyFc+LqczvwdLkeV2pIGLaZIA5eFRWJmpZiTw0HHLwMn01J+j8v9an8XU6EPgqfUfTUn6Py/1p8XU6D4Kn1H01J+j8v9afF1Og+Cp9QdsSHQhfl/rXHi5vkdWDprVXPorsD2tJPsvhkOe4laFD14AqMAfHHGQPICsxqOkUAoBQFc7Rj/2Xe/2ab/CaA5T2A7See/nZ8ZW0VBgY0Drjrz1ocSsd5odFAKAUAoD5b7Ztpytti5BbIjEaIMD1VCBsDT7zsfjUZRUty6jiKlFtwdrlJ9Ok+9+A/wAqj3MORf8A1HEf5fRfg/Rfv4/gK53MCS7SxHP6I/fpB/EfIU7mB3+p4jn9EPpB/EfIU7mA/qeI5/RAbQfxHyp3MB/U8RzXsfv0k/l8q53ESX9Vr9PY8SXrHGcaEH5VKNKKKquPq1LXto7nv6Sfy+VR7iJb/Va/T2P36Sfy+X+tO4iP6rX6fvzOjdglwX2rrjS3mxjzKVOFNR2M2IxU69s9tOR9IVMzH//Z"/>
          <p:cNvSpPr>
            <a:spLocks noChangeAspect="1" noChangeArrowheads="1"/>
          </p:cNvSpPr>
          <p:nvPr/>
        </p:nvSpPr>
        <p:spPr bwMode="auto">
          <a:xfrm>
            <a:off x="155575" y="-1790700"/>
            <a:ext cx="48958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1" descr="data:image/jpeg;base64,/9j/4AAQSkZJRgABAQAAAQABAAD/2wCEAAkGBxASEhUUEBQVFBQVFBQUFRUUFxQUFBcUFRQYFhQUFRgYHSggGBolHRUVITEhJSkrLi4uFx8zODMsNygtLisBCgoKDg0OGxAQGywkHyUsLywvLCwsLCwsNDAsLCwsLywsLCwsLCw0LSwsLCwsLiwsLCwsLCwsLC0sLC8sLC40NP/AABEIAMABBwMBIgACEQEDEQH/xAAcAAACAgMBAQAAAAAAAAAAAAAABgUHAQMEAgj/xABKEAACAQMCBAMEBgcEBwcFAAABAgMABBEFIQYSMUETUWEHIjJxFCNCgZGhM0NSYnKCsRUkc8E1RGOSotHwFqOywtLh8Qg0U1V0/8QAGgEAAgMBAQAAAAAAAAAAAAAAAAMBAgQFBv/EAC8RAAICAQMCBQMDBAMAAAAAAAABAgMRBCExEkETIlGB8BRhsTJx4UKh0fEzkcH/2gAMAwEAAhEDEQA/ALxooooAKKCKwBUbgZoryFr1Qs9wCiiuTVdShtoXmncJFGpZmPYDyA3JPQAbkkCpAxquqW9tH4lzKkSA45pGCjOCcDPU7HYeVdMMqsoZCGVgGVlIIIIyCCOor554g1mXU7gz3CcsCgrbW7jPKp38WQdC7DHy6dq6eDuL5dMnW39+a0k5nMI5nktwN3ki6nw+pKehxvnKPHj1dKKqSzg+gKK4dG1KC6hSa3dZI3GVZenqCOoI6EHcHY128tNTeCxmjNeeSgLRl+hJ6oooqxAZorGKxyio3A9Zorzy16oWQCiiipAM1rnmRBzOwVRjJYgDc4G5qN4k122sovGuX5FyFAxl3Y9ERRuzHyHqelUxxNxHJqbZlBS3UkJbHsw2LTjvJ5L0X86RZeq+RtVTseEX4KzVZezbjAgrZXb5PS2lY7uB+pcn9YB0P2h6irNplc1NZRScHB4YUUUVcqFFYxXkCqttEnuisCs1YgKKKKACiiigAooooAKKKwzYoA13NwkaM8jBERSzMxAVVUZLEnoAKofi7ih9VmBXK2MTZhQ7GZxt48g8v2VNdXtC4wOpyG2tWIsY2+tkX/WZFOeRT3jB79zv5UuXdykKZPQYVVXqT9lFHnWPUXf0R5Fzl2Ri+uynKqqZJXPLHGN2dj/l5mn/AIM4YFmpklPPdSgeK/Xl7+HH5KNh64rj4F4ZeHN1dj+8yABU6iCPqEH757n7vOnCsMpJLpXuU4F17W50+VrrTV5kc81zZdEl85YP2Jcdh1x9xsDhriK2v4RNbPkbqyn3ZI3HxJIvVWH/ALjINJ+o67bwTQwysVknJEYwSCQQMEjpuQK4dT0q4hm+m6YQlyABLEdobpB9iQdn8m/+a00ahxwp8epeMvUtSil7g7i2DUI2KAxzRnlnt5NpYn8iO69cN39CCAw10E8rIwKKKKkAooooAKKKKACoHi3iu30+MNLl5ZDywwJvLK/ko8txlugz8geTjXjFLILFEvj3ko+pt1PvHt4kh+xGMHc+R8jhJ03TJPEa5vHE15IMNJ9iNe0MAPwoM9ep3Peseq1caVjuaKNPK1/b1PMFrPcTC81Ehp9/BhBzFaofsp2aTpzP+HQVw8TaKxJuLcZkA+tjH61R3H+0A79xt5VM6XqCTxh0yN2VlbZkdThkcdiCP+hXXXDnfY7HKXPzY7EKoKHTHgrf3JEHdTuCNiCDsQeqsD+BFWp7OOMjN/dbtv7wq5RzsJ4x9r+MfaH30jcTaOYy1xApKHeeNe3nMg/8Q79R6w3XlZHKsCHjkQ+8rD4XU/8AWRtWyi7pakuDNdT4iw+UfSNFJ3APF/0xDHNhbqIDxFHR16CaP909x2O1N4NdiFikjlSi08MKyBQKzV0sFQoooqQCiiigAooooAKKKKACqt9tmu3Eaw2ic0MNzzCa4wQpUf6urdAzYOc9sds1aVcmp6dDcRNFcIskbjDIwyD/AMj3B7VDWUB87MY4Y+yIg+4D/M/1Jqf4M4XaVlvLxSO9tAfsr2lk/ePYdq3637O5LGeOZUlvrCNi/gJhpoSB7hZTvOinOAMHHXYbtuk6vb3SeJbyLIv2sbMp8nU7qfmK5dtcql+/cT09J20UUvcVG/bworRB4crBJ5QwWWJCwDNHzHGeXm3wTnFZorLwQQcGrtcXty9tEZ5Yz9FgJ92GFV/SzPIQQCzk4CgsQg7b1p4Z4xS2aS21G4kd0naNZ3jAi90AFOcEk4OTluxHSpLVrho4TZaPEGZEHOY2RBEhOCA7beO2+M5PVj2z2QafbyWCRyxNaW6HmkilKj3Y2JYSN+yzDmLbFh860Nxxutv7ltjZrWitKyXlhIIbxADHKpBjmQ7+HLjZ0IxvvTPwPxul6WgnT6Pexfpbdu+P1kRPxIfxGe4wSoWvE0kt1FDbwDwGRnaV8o3hqMK8ceMqhbCqW+LfAwM10a/o8N42YZRFeWxHJNGRzxORlUkx9kjsexplN0q/LLj8ExljktWl2442sEuDbvKA6lVZv1au3RGfoG9O2RSC/tRuo4zZ3UPhagPd8QY8F0wfr0822+EbZ38wExgqLjBbmOMfE0judxj7TMT+daLdR0tKO5Mp4Pou7vY4kMkjKqKOZmJAAXzJ8qjOG+KrS+5/ozkmMjmVlKNg/C4B3Knsaoe6GoAtaTkyQWqpObcEsUD7gZ/WcnXl7Z26V2aXqDwyx3Fuw51+E5910b4o2x1U/kcGlPVOM/NwbK9P4kOpcn0PSZxrxmbdvotkqzXzjPKf0cCn9bOew3yF6nbzGYLUPaRJeIINLRknYYnlkGUtOzDykk68oG3fzxHadaQWoMUTB53DSnxHBmnfcmRydzknr2yanU62NaxHd/N2Wo0rseZbI1wW8NkklxdS88rkNcXMnxuxwAoH2UGwCjsBXPxJc3KSW0lvIvhsxRlbBjd3GYgzDdQ2CoYdCV65pdvpbqdoZb+NPCtG5rqBM8yuSeSVk3DxhCjbE/bHmKYpmsWils1k5FSNXJBYrF4jc0TK52XDFWAzsMY2rlyi1JSl5m+e69P590dBNOLjHZduz9fn7M0JfKrvdRBguQl9bkfWRsBtNyjqVHXHxLuOlM6SBgCpBBAII3BB3BBpH023vrmSW7ZhDNADbrGqhllaIAyCU7FlZiceWQR03YuGxdFOe4CoHCskAG8O2Cmf2SArAdRkjtS74JLlZXzHt6+xeqbb45+Z/gmKSuINJ+jMZIx/d2PvKP1Lk/EP9mT/ALp9Kdajta1m2tl/vDAcwwI8c7vnblCDc5zj76VTKSlhLOewyxLGW8Cckzxus0L+HLEeZJOw8w3mhGxFXnwfrZvbSK4aMxFwcqc4yDgshPVDjIPcGq64B4DM5M15FJFbK+be1mxzsuxDTd+UHoh8t87VbqqAMDYDYAdMV6HTVShHzP2ONqbYzlsj1RRRWozBRRRQAUUUUAFFFFABRRRQAUUUUAYpV4k4Dtbl/HiLWt32ubf3HJ2/Sr0lGwyG3IGM010VDWQKqutSvbA8uqRc0WcC+tlLRY3wZ4x70R6ZIyMnbNTltcRyIHiZXRhsyEMpHoRTu6Agg7g7EHpjypE1b2ehHabSpfoUxOWiA5rSU7bPF0TpjmXpvtmsV2ljzHb8FHDPAm6twpJZJJPpUs8eBl7ZMSq4OAzIsh2kA3Gc/DgeVcF9BfQRw3U0cctpEqubN3k8VWdgfEkLDE0+WyebOGOwzvTTHxI0Egg1SE2cpOFkJ5rSU77xy9FzjPK24yAd62cTaG9x4cscjB4T4kcZfFvJICGjMoAOQGAOR6/MZ+qUXif/AH/P/pXdckXbm4BKJgX93iWd9mW0g6RqexKjKqv2m5j0zTJpOmxW0YjiBwCSzMcu7tuzyN9pidya9afZ+GuW5TK4UzSKoXxJAoUtj5DAHYV1ikzlnb589CrIfifhyC+i5JRysN45R8cbeh7jzFRfB/Cb2/1l26zTrlYyB7sadOcZ6yMOp7dPM02GioU5dPSGRJh/0xd//wA8Ncep8Is0h+jyCGGQkyAD3kb7Xg9hzfkdxXXD/pi8/wACGmCkX2ShZlei/B39HBSoWTl0zToreNYoFCIvbuT3Zj3Y+dQ/FHC8dyRMmVuU5eRw7JnlOeQkH3c5IDdjjqNqY6xWaNs4y6k9zXKuLj0tbCIdTlVVuHHMUBjMpAXnQH6y0vF6RSA55X+DPkGIPI1zHbI0VjGsyajlrfYHlYgJLFKD9lQcgdssD0zTTqlncJMkloqMJWVbpXPuFB0lxn4+XK7Zz7uQcbd1vZWtqjFQkMfMZCSeVFYgAkZOF2HQY/OtfjRSW2c9v8/s+PVehn8KTfPHf/HscPDfDgtcu0sksroiOWb3MooXKqO+FUZOTgepzKajqENunPO6xr5sevoo6sfQVwWV3eX55dLh+rzg3lwCkA8/CX4pT16bZ6028Oezq2hcT3TNe3Q38WfBRDt+hi+FBkZHUjsRTK9FZdLqtePz/HzYXZq66l017/gVNPg1PUf/ALOP6HbH/WrlfrGHnDD+BBO3rTxwvwHZWTeIA09yfiuZz4kuf3SdkG5+HG3UmmjFZrsU6eupYijm2XTseZMxWaKKcKCiiigAooooAKKKKACiiigAooooAKKKKACiiigArBFBNI/FXFCTk2djMpdgfpM6HK20A+Niw28Q9FHzPaoeMbgL/HuqLe8645rOCTw1A3N1eZ5RGg7qpOP4s+VRN5pF3ottC8dyJGkIDWEuWQknLLbvnmQIvUnbv6Ux+zyO1u5jJGVEVkBFaW++VBGDdsD1L7hT5Z33pN4pa6N9Kb8cs24iH6sW4Pu+Ae47seuevastu0MtexWTwssaOH+MrW6PhkmCfvBN7rE/7Nukg2PTf0piqtdA0mKZlubtkjt4m5ovFZUMrjo4LEERj/iPp1abnjfTVOBcLIx6LCrzE99uQGsEoZflTFDDRS4vEtxLn6Lp17L5NIq20bfzSHOPXFbRDrsuOWGytR38WSSd/uEYApTxH9TS91+OS6rk+xDQ/wCmLz/AhpgqMHA2prM9yt7btPIoV1e3ZYsL8IBVs/lWZLTW4h79pbXHrbzmMn+WUdaRd02SzGS4XfHb74Ozpbo11qMiSoJx16ef+ZqEl1+SI4ubK9h/e8LxY/8AejJrzHxVpswZDPHggqyS80e3QqQ4FK8GznDx9tzYr63w0cGrcbIOZbFDcyDOXGRAp9W+2fRevnXdJwIbyzW8+lG+mGJViACW3KM88KRdQ+5GW3yBkUt3VkLdgsbLJbt+hkUqwX/ZOV2z5N3+fVl9mM12L0rajmgJ/vYOREhx7rKf/wA3oOo642rqaSMFPEV79/f0MOpc3Hqb47dhg9nmtLF4VszZtpgTZSHYqw3ks3z0ZcEqPIEdqscVVHHdta2114Zk5YrsiR0X4rW4B+rvFI+AFgAf3t+5pw4Q4k8YG3umRLyL3XXOPFXHuTxA9VYb7ZwcjtXTjs8PkwTSfmQ0UVgVmmCwooooAKKKKACiiigAooooAKKKKACiuPVNShtommuHWONBlmY4A8h6n0quLn2nXdwxGmWmY+gmuCVB9Qi74+ZFQ5JLLLRhKTxFZLToqn5dW11/jvoIPSOJNv8AfJrQZ9V//bnP+HB/6aR9VV6/k0LR2+hc9FUhecS61bLz/T4JgNz4kSD8eXFR9p7ZNWUc0sFu6ddg8e3n1OKdGSksoVKiyLw0Wh7TdQKWMsUL4uJuWGJFP1jM7AEDG42zk9hmq4i0oxJ9AtUWXBV9RYMIwzEZW2VsHA6ZH7PzrFrlHa+WDkv77P0W3d2k8JSMyXDM24G4OO2wFcXDvCtrPkzT3KS8x8cK/Kwlz7/MMdc/likXTytmUhCU/wBJMyatPa31rcSQpAoZYJSknMpgk90BhygAK3Kc9sVZ2taTY6nCY5eSZAcho3HMp81ZTlfL1qpjwVbNeQQW008jM3NL4jJJ4cKglnIYEDJ5QMjqasfQPZ9a2lwLhHlaRQyjJRUwwweZY1UN99Wo2gl2+fOS1mc+d7nix9mmjw/DZxufObmmP/eEimC3soohywxpGPKNVQfgoqRIrU60rUVOSIizikWtOK7XWud0rg6ihp5RoizVWQKMVtRKzV1ubwWbPUa1ru9LgnGJ4YpR0xIiPt/MK6kWt6rXc02nwInIT772XaNNubRUOesTPF+SkCpSG807T4fCSSGJIlY8nOgbYZOcnJY+u9T9J+pezfT5HkkjVoZJCzMY2IVnbJLFTkdT5V1UmkJZXNjfXVz407pbP9LJZhKz83gkYjiONgAuNvMmuG706WeMW7MBf2ymSylRiTJCu5i5uvOu3X09axonBlpIWS4aRJY3ZJlURqVcHrjl2BGCPPNe9Y4UgglhXTpZDdc4dC3J7qruztyrkJjb1zWeU039zTCtRWVHnncujhnX7e6hjMcyvIY1LpkCQMBh+dOqkHOQam6ouz1VbWV9TitUebHgXcRbk+jznH1wOP0bjGTjpg+ddeo+0rVgAVS1j5nVQCJHALHqWyNvup8ZqSyIsj0PDLpoqqI9f1eVRm7gi/w4d/8AjY1qc6ieuqTfyrAo/JKnrQl2wRblFVGkmrpvHqLP6SJCw/JQfzrvtOPr62YDUIFki7zW4IZfVojnmH8Jz6UKSZMbIvhlm0VzaffRTxrLC4kjccysu4IrpqxcKKKKACiiigCkPbzqUhu7W2bIgCGYjs783KM+fKB/xVs0fUIXiEeeUYxttVgcf8EQapEquTHLHkxSqASpPVSO6nA29Kp6/wDZzrloT4aLcIOjRMOYj+FsGk3UxtjhmzTXxrWGdGp8BpIS0MzAnf4z/wA6gLngvUY/gkZh+NebjiC8tGCXMckTdQHUqSB3HnXTB7Q3Hn+BpajqY8ST/fb8Grqolvx7kUljdpIouYmnyyqicxGXJwoA+0c+dNpgTxQbm1mW3gZjP4YWYPLH0iyh+AHqcdRjsa5tD42jlvI3m28GOeSMBSS1wIyIhgfM026BxTbQ2agyIcJljkFix3fI65JJqbJSSTa3+zM8mm3CL2FuXWbhSuoMEfxzNGE5lCxR2/KVjif7TENuuNyOtcvFusSzSFVg8OdUTmmiZncFhlIm8MBebH7XSuS31dlWKVV5VW6mFspHw8x53k5e55iuB54FMNwgs7Zp5v0jgKEHYZLKn7zlmJZu5PlVbXGtwWPMytEHLK/pR69mvG0WnyfRr9EUylT9KUZfJOALg9SATgN2/Or1UgjI3HY186x8N5tmmnwZZveYdlB+FR6AVZ3sX1d59OCSMWa3ke3yepVcFM/ysB91aIWRnnp7bC76ejD9R9rBFZoqzWTOaXWtDrXYRWp1rFfQmhkZHGE3reiVkLW5FrNp9NuWlIEWtlFFdWMVFCmwrBNZpF9rOrvFbx28RKvdOYyw6rCq80pHkSPdz+9ViBJ9pOuW97MyacgM8a5e7XKu6o2GihxgSY3yTsNgOtRWgcRPbrMq24LrGJGkJaOWaMHGQJRzEg9VG3eu680cpAk9uPft/eCD7UWMSRj7unqBXRdAui3lsSWUI7ADJwm6SJ6gEgj7SkikyUZci46lxeVwRNtfz5+nFUMcjT288IwUkt4UDuwf7bjnbqB8JFbLYQvG0AiuLi3dwlrMqcvMG3SPmcjDKdg52O1Lo1BjFyKPclkncKp2EvLyMi+jryU8arxRH9DeEo6S+7yRtG6uJlYGMDbHxAAGosXRJdK2NH/KmpP7oVLK31JuZY8AKxTEoPiqVOCsgXA5hUjBwxqD/pLjl/gQD8zmpjWeKofpsjxAoXhh8ZZFMTeMAQSFbB+HlGfQVzScVE/aX8RV3nsY59aeEjp07hMRMHkmlcj9pzj8BtUnqV0gjK9dsb0qXXEoxlpFA/iFc9rcT3TctrFJOx6cityfe590D76jpb5K+HJvMh69jt6wnu7YZ8ILHOo7K8jMrgeQPKG+eatOlP2e8KGwhYykNcTEPMV3UYGFjT91R37kk96bKaaUFFFFBIUUUUAFFFQ3GWq/RbG5n7xwuV/ixhfzIoA+cPaNrRvtUmfOY428GMduWM4JHzbmNbbdBHDzEhMtHGW2yFdwGI9cZpZ0dMnJ+ZJ/Ek1YuhW/hwrdSxiQyZhsLd+js4Iadwfs4yc9l+dVsfTE2Rl4df3YwjTrEJDD4SchZpJSAAfAt4zI/vdfeIUZ9aROGeHLW6DSu5iZmLIq7cisThR6AHFNw4SAh5EuJVfwnj5gQ0f1g+sAUjZD0wDsBSVfcL6jZoXBjdFwMo2DucKOU+ZIrBVqKpxcFPD9f9j/AAnCXVOOUTjcBTxlGtrs5iJMYYZCluuOorn1nh3WZ+QSyJIIzzL8I38z5mo/+0NUg/SQTDH7pYflXNdcZXWMFXB6bgg0yMLW1LqjLHfG/wDYvmlLuhn1PUHtbLw7hlMxzsCDyr60++wvTXi04yOCDczPMAf2MBEP3hc/fShwl7LLu6kWfVPq4dm8HmzLJ3AfGyr+fyq8oY1VQqgBVAAA2AA2AFaa61BP7vLMWpvVjSXCPdFFFMMwVgis0UAeAte6KKrGKXAZCiiirABqrPbHkXFk32eW4X+bCH+gNWmaWfaBw0b+25IyBNGwlhY9OcAjlPkGBKn50EMQILl5LcrCR4g7HuPSojRtJ1WBSkckaKWLfoweXJzhSxO25qL+nPbvyTq0EqnBST3Tn909GHqDUmvExA/SD8R/zpWGZnBrZHmLgEkkyzMMyeKQuFAk/aAUDFeeJNEihj52lllCsrSK0jktGrAuuc+Wa1T8VZzhy3mEDOcfyg15itL26XMcJ5HXaSVgilWHUDc43qd+7JXUnmTGS24V0+U3KXYaWRJCqSu7GTwXUSQENnsrAfdSxHpkLRZMcbcryRh+Ue+EblV9tsnofUVPzcMTNEea5c3BjjU8vuQt4ShUQge9jlHKWznfNRcvhxoskS+HbSN4bwn/AFS6HulD+4xH4kHvS1tJ77M0uyNsPJyuTk4elhtL63laNOTxBFICoICTe5zfc3Kc/OvomONVGFAA8gABXzbq0HMrL5g/cexq/eEdR+k2VvN3eJC38QGG/MGnorF7EvRRRUlgooooAKKKKACq+9ukrrpEvL0Z4lb0XnB/qAPvqwaov/6gOIjJLFYRnZMTTY/aO0an5DJ+8UEpZeCsNGdO5FOmk3McbBgzHlTkjDMWWNScssY+yCcfhUNougxSgcyA/l/Sm+x4Fs8ZdG+53H+dZ9TdXBec6tdctnhbHZFxAo6muDVuIIpJYYyRyI3jyeR5P0S/72/8tQHGFhZWynw1bPb6xzv+NRfCsNucGZFkJOTz5OPIdaTHS0yXiKJeVks9Gw2axxnEQQHGfIHJ/AUv8MzxTapam8VlgMwwWGAX/V82fs82KsfTbO25MxRRJ/Cig/jik3jjSzgkbEbgjqCNwRVdJfX1OuMenBF9c5Q3Z9FmVR1IrRcajDGMySIg82IX+tUbpntFuJLdQ4w/KEZ0Pvcy7FsEYycVC6nevcSc0js5wADJjIA+W1diNGd8nHPoW21u1kz4UqPjryMGx88VuOox+dUTo1jJE3iRTBWwRlAGGD1BzTHFqsoGGbmPngD8hVvpycFo/wBpx+dY/tSPzqsDq0lY/tSSj6cnBaH9qx+dH9qRedVd/acnnWf7Uko+nIwWiNSj869DUI/OqtGrSViXVpSMK3Kf2sA4+40fThgs+fWLaPHiSomenOwXPyzW6C/hcZR1YeakEflVDaxYySnxJZg7AAZccoCjoBio3StQktpOeFyuxUlehB9DtQ9P9yD6KuYIZRiRUceTKrf1r551gWsd9ctbwg23jMFcIGVXXAlAAGQnOGwfn6VMXntCuViKRrmRvq1dj73M+3Nhdttz91dXDOnhFUDsAPn5k1mtj0bC7JKKPGkcSW+MK0fkQOUbdxivfDmqpGj25IPguQn+C55ovw3X+Wpq/sLZhmWGJ/4kUn8cZpC4i0yDBa3jCOpBwhZeYDqhwe9IWGZoqM+w7vqgqC1C1t3kMrDLHGRk8hZfhcp0LjpnrUfodhazKpIfBAP6WQf50xf9krMjZX++WQ/50bIny1sVr+RRuSB8yKtP2MTFtNG+VWedUPYpz5GPTJNId9w3bJusS5Hc5Y/8RNTfsm1bwLmW0c4SfMsPkJFGJEHlkYOPQ0yLH1yT4Lcoooqw0KKKKACvLuB1rzNJgVEXlyaslkD1r3EEVrBLPJ8MSFj5kj4VHqTgV8vRSy3dxJcTbvK5dvv6AegGB91O/tj4gMjpZRnYESzY8/1aH+v4VH8J6OTjaq2SUE2+xr0tXU8k/wAOadgCpbXNSWCM774r3dXMdtHuRnFVjrOpPeylQT4YPvsP/CPWuVVVLV29b/SuPudG21UwOjToVupGuboZt0yqKc/WP0PzA/rUDMht5fdz4TE8mdyP3T6imOW4JVVwFRBhVUYUCtb6a06leQkHv5HscmvQ+CunC5OR4suvqGnhDU+YAE1I8T24ZM+lV/wxJJb3Bhl2dDg+RHYj0qytZ3i+7/KvP6mHh6mMl3OxVNTryVRpnuSyx9shx9+xqVSJj0Un5A1HMeS9BHdT+IIIqwga9FQ8wOPbHE2iP0W0eNTz7cxB5fKpCiinlQooooAKKKKACiiigCP1m0eRRyblTnl86XniYdVI+YNONBNRghoTLKPnuI17KrSfefdX/wA1WXpUeFqv9A965lY9fcH9T/nVjWXw1ytS8zZi1DIzXrzGwpE1G9Lv4aE9vEYfZU9gf2j+VS/EV25fkjGZHblQds92PoBvUN9AeEYZW7ksd+YnqSfWmaerq3fA2qGEd/uW7LJAMW8hAxknw5emDnoG/r86dtIvgwAzVexTkKy4DI4wytupFbtC1VonEch2/VsftD9kn9ofnVtRTjzILa+pFjX8HMKStVjkidZYdpYnEkZ/eXsfQjKn0NOOn3wcYrg12wyMiskXhmeuTi8MsvQNfjuoI5k+GRA2O4PRlPqDkVLKwPSqW9nuqmCd7Vj7kuZYc9pB+lQfMe8Pk1WnZ3NaMZWUbluiYorxG+RRVQNV0mRS/qvOqOyLzsqsyr+0wBIX7zTORXLcWgPSrxlgD5StJTJcySXZ5ZWcs4fKkEnpg9B2p5j4psraPCurPjt0FWXxJwha3Qxcwq57NjDj5ON6r3U/Y9aE5iklj9DyuPz3pdunVqw+DXXqnBYSEubVZNRm8NJFjB7scFh5IO5phsuG0RQvNgDso/Mk9TXu09lsULq7Su/KQwAAXcdMmmGW2Ydq26etQWMCZzc3mRGwadCvRQT5nc11VkisVpKi/rmiSvOtxblecKFZHJAOOhB7H514vdd1EJyPaMcbcykMPypkoBrPZpa7HmS3GwunBYiyqHmvfHEohcMDsCjEfI7VZ2nTSPEjSp4bkZZPI11cx8zWKvXX0dxbbbyzFFFFNICiiigAooooAKKKKACtGoTSJG7RJ4jgZVPM1vrNQBWumarexTO7W7NznJUIy4x+ztTra8T3rLhLOQZ7syqPzqW5j51isz0sW8ti5VxlyRFjp8pm8eflDBWVY0JYDmI5izHqdh0qXorFaIQUVhDEscHLNp0LdVAPmux/Ko274cVxgNt1w3YjoQR0NTwUnpW+G0Y1Lx3IwJUGumzl8G4kViOjqc/ISD7LU32fFFtIuGkXBHXIqFvPZZFNIzrK6cxLEEBhk9cHrUhpnsctAcyySyeg5UH5b1zZ07iZ0qRB61cxhw0EgMqsHiCe8/Op2wBuc9PkauzSudkRnXkZlVmT9liASv3GuHhvg+1tB/doFQ4wXxzOfm53pqgtgtSvKsF4rCwerdcCs1toqhIUUUUAYKg9a0S2aHtXRRRkCJn0cHpUZcaD6U00VdTaDIh3GgnyqNm0E+VWaVHlWprZD1FMV7JyVXJo7iud9PkHarWfToz2rQ+jRmrrUE5Kra2cdjXgxN5GrQfQEPlWh+G19KutQgyVpynyoqxG4YHkK1Nwt6VPjxDJX9FPh4V9K8HhX0qfGiGRGop5/wCyvpQOFfSjxohkRqzinscK+lbF4W9KPHiGRB5T5VkRN5GrDThgeQrenDi+lR48QyVytq57VtTTpD2qyE0FB5VvTR4xVXqEGSuI9Gc9a7YNBPlVgpp8Y7VuW3QdAKo9QyMiVb6AfKpS30L0plCis0t2thki4NIUda7Y7VR2rfRS3JsgwBWaKKgAoooo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1219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 Narrow" panose="020B0606020202030204" pitchFamily="34" charset="0"/>
              </a:rPr>
              <a:t>Pro Team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492" y="940713"/>
            <a:ext cx="12834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 Narrow" panose="020B0606020202030204" pitchFamily="34" charset="0"/>
              </a:rPr>
              <a:t>Con Team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1952624"/>
            <a:ext cx="2667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anose="020B0606020202030204" pitchFamily="34" charset="0"/>
              </a:rPr>
              <a:t>Christos Kozyrakis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3600" y="3683913"/>
            <a:ext cx="1905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anose="020B0606020202030204" pitchFamily="34" charset="0"/>
              </a:rPr>
              <a:t>Kunle Olukotun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799" y="5512713"/>
            <a:ext cx="1905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anose="020B0606020202030204" pitchFamily="34" charset="0"/>
              </a:rPr>
              <a:t>Ed </a:t>
            </a:r>
            <a:r>
              <a:rPr lang="en-US" sz="2200" b="1" dirty="0" err="1" smtClean="0">
                <a:latin typeface="Arial Narrow" panose="020B0606020202030204" pitchFamily="34" charset="0"/>
              </a:rPr>
              <a:t>Bougnion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799" y="1931313"/>
            <a:ext cx="2667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latin typeface="Arial Narrow" panose="020B0606020202030204" pitchFamily="34" charset="0"/>
              </a:rPr>
              <a:t>Chris Hughes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199" y="3657600"/>
            <a:ext cx="2667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err="1" smtClean="0">
                <a:latin typeface="Arial Narrow" panose="020B0606020202030204" pitchFamily="34" charset="0"/>
              </a:rPr>
              <a:t>Keshav</a:t>
            </a:r>
            <a:r>
              <a:rPr lang="en-US" sz="2200" b="1" dirty="0" smtClean="0">
                <a:latin typeface="Arial Narrow" panose="020B0606020202030204" pitchFamily="34" charset="0"/>
              </a:rPr>
              <a:t> </a:t>
            </a:r>
            <a:r>
              <a:rPr lang="en-US" sz="2200" b="1" dirty="0" err="1" smtClean="0">
                <a:latin typeface="Arial Narrow" panose="020B0606020202030204" pitchFamily="34" charset="0"/>
              </a:rPr>
              <a:t>Pingali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00599" y="5486400"/>
            <a:ext cx="2667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latin typeface="Arial Narrow" panose="020B0606020202030204" pitchFamily="34" charset="0"/>
              </a:rPr>
              <a:t>Emmett </a:t>
            </a:r>
            <a:r>
              <a:rPr lang="en-US" sz="2200" b="1" dirty="0" err="1" smtClean="0">
                <a:latin typeface="Arial Narrow" panose="020B0606020202030204" pitchFamily="34" charset="0"/>
              </a:rPr>
              <a:t>Witchel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460242"/>
            <a:ext cx="6858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D25000"/>
                </a:solidFill>
              </a:rPr>
              <a:t>A</a:t>
            </a:r>
          </a:p>
          <a:p>
            <a:r>
              <a:rPr lang="en-US" sz="4000" b="1" dirty="0" smtClean="0">
                <a:solidFill>
                  <a:srgbClr val="D25000"/>
                </a:solidFill>
              </a:rPr>
              <a:t>S</a:t>
            </a:r>
          </a:p>
          <a:p>
            <a:endParaRPr lang="en-US" sz="4000" b="1" dirty="0" smtClean="0">
              <a:solidFill>
                <a:srgbClr val="D25000"/>
              </a:solidFill>
            </a:endParaRPr>
          </a:p>
          <a:p>
            <a:r>
              <a:rPr lang="en-US" sz="4000" b="1" dirty="0" smtClean="0">
                <a:solidFill>
                  <a:srgbClr val="D25000"/>
                </a:solidFill>
              </a:rPr>
              <a:t>P</a:t>
            </a:r>
          </a:p>
          <a:p>
            <a:r>
              <a:rPr lang="en-US" sz="4000" b="1" dirty="0" smtClean="0">
                <a:solidFill>
                  <a:srgbClr val="D25000"/>
                </a:solidFill>
              </a:rPr>
              <a:t>L</a:t>
            </a:r>
          </a:p>
          <a:p>
            <a:endParaRPr lang="en-US" sz="4000" b="1" dirty="0" smtClean="0">
              <a:solidFill>
                <a:srgbClr val="D25000"/>
              </a:solidFill>
            </a:endParaRPr>
          </a:p>
          <a:p>
            <a:r>
              <a:rPr lang="en-US" sz="4000" b="1" dirty="0" smtClean="0">
                <a:solidFill>
                  <a:srgbClr val="D25000"/>
                </a:solidFill>
              </a:rPr>
              <a:t>O</a:t>
            </a:r>
          </a:p>
          <a:p>
            <a:r>
              <a:rPr lang="en-US" sz="4000" b="1" dirty="0">
                <a:solidFill>
                  <a:srgbClr val="D25000"/>
                </a:solidFill>
              </a:rPr>
              <a:t>S</a:t>
            </a:r>
          </a:p>
        </p:txBody>
      </p:sp>
      <p:pic>
        <p:nvPicPr>
          <p:cNvPr id="25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293" y="2971800"/>
            <a:ext cx="3507107" cy="2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headshot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900" y="0"/>
            <a:ext cx="800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65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562600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25000"/>
                </a:solidFill>
              </a:rPr>
              <a:t>Opening Statements</a:t>
            </a:r>
          </a:p>
          <a:p>
            <a:pPr lvl="1"/>
            <a:r>
              <a:rPr lang="en-US" dirty="0" smtClean="0"/>
              <a:t>7 minutes each</a:t>
            </a:r>
          </a:p>
          <a:p>
            <a:pPr lvl="2"/>
            <a:r>
              <a:rPr lang="en-US" dirty="0" smtClean="0"/>
              <a:t>Slides optional</a:t>
            </a:r>
          </a:p>
          <a:p>
            <a:pPr lvl="1"/>
            <a:r>
              <a:rPr lang="en-US" dirty="0" smtClean="0"/>
              <a:t>Alternate Pro and then Con positions</a:t>
            </a:r>
          </a:p>
          <a:p>
            <a:pPr lvl="1"/>
            <a:r>
              <a:rPr lang="en-US" dirty="0" smtClean="0"/>
              <a:t>First Architecture, then Programming Languages &amp; System Software</a:t>
            </a:r>
          </a:p>
          <a:p>
            <a:r>
              <a:rPr lang="en-US" dirty="0" smtClean="0">
                <a:solidFill>
                  <a:srgbClr val="D25000"/>
                </a:solidFill>
              </a:rPr>
              <a:t>Moderated Questions</a:t>
            </a:r>
          </a:p>
          <a:p>
            <a:pPr marL="742777" lvl="2" indent="-342820">
              <a:spcBef>
                <a:spcPts val="1224"/>
              </a:spcBef>
              <a:buFontTx/>
              <a:buChar char="•"/>
            </a:pPr>
            <a:r>
              <a:rPr lang="en-US" dirty="0" smtClean="0"/>
              <a:t>Audience participation</a:t>
            </a:r>
            <a:endParaRPr lang="en-US" dirty="0"/>
          </a:p>
          <a:p>
            <a:r>
              <a:rPr lang="en-US" dirty="0" smtClean="0">
                <a:solidFill>
                  <a:srgbClr val="D25000"/>
                </a:solidFill>
              </a:rPr>
              <a:t>Closing Statements</a:t>
            </a:r>
          </a:p>
          <a:p>
            <a:pPr lvl="1"/>
            <a:r>
              <a:rPr lang="en-US" dirty="0" smtClean="0"/>
              <a:t>2 minutes each</a:t>
            </a:r>
          </a:p>
          <a:p>
            <a:pPr lvl="1"/>
            <a:r>
              <a:rPr lang="en-US" dirty="0" smtClean="0"/>
              <a:t>Alternate Con and then Pro positions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3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893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Arial Narrow" panose="020B0606020202030204" pitchFamily="34" charset="0"/>
              </a:rPr>
              <a:t>Resolved</a:t>
            </a:r>
            <a:r>
              <a:rPr lang="en-US" sz="2200" b="1" dirty="0">
                <a:latin typeface="Arial Narrow" panose="020B0606020202030204" pitchFamily="34" charset="0"/>
              </a:rPr>
              <a:t>: </a:t>
            </a:r>
            <a:r>
              <a:rPr lang="en-US" sz="2200" b="1" dirty="0">
                <a:solidFill>
                  <a:srgbClr val="D25000"/>
                </a:solidFill>
                <a:latin typeface="Arial Narrow" panose="020B0606020202030204" pitchFamily="34" charset="0"/>
              </a:rPr>
              <a:t>Specialized</a:t>
            </a:r>
            <a:r>
              <a:rPr lang="en-US" sz="2200" b="1" dirty="0">
                <a:latin typeface="Arial Narrow" panose="020B0606020202030204" pitchFamily="34" charset="0"/>
              </a:rPr>
              <a:t> architectures, languages, and system software should largely supplant </a:t>
            </a:r>
            <a:r>
              <a:rPr lang="en-US" sz="2200" b="1" dirty="0">
                <a:solidFill>
                  <a:srgbClr val="D25000"/>
                </a:solidFill>
                <a:latin typeface="Arial Narrow" panose="020B0606020202030204" pitchFamily="34" charset="0"/>
              </a:rPr>
              <a:t>general-purpose</a:t>
            </a:r>
            <a:r>
              <a:rPr lang="en-US" sz="2200" b="1" dirty="0">
                <a:latin typeface="Arial Narrow" panose="020B0606020202030204" pitchFamily="34" charset="0"/>
              </a:rPr>
              <a:t> alternatives within the next decade</a:t>
            </a:r>
            <a:endParaRPr lang="en-US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Winners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FIRST…</a:t>
            </a:r>
          </a:p>
          <a:p>
            <a:r>
              <a:rPr lang="en-US" dirty="0" smtClean="0"/>
              <a:t>Use a Google Poll to determine who wins</a:t>
            </a:r>
          </a:p>
          <a:p>
            <a:r>
              <a:rPr lang="en-US" dirty="0" smtClean="0"/>
              <a:t>Preliminary (pre-debate) Poll</a:t>
            </a:r>
          </a:p>
          <a:p>
            <a:pPr lvl="1"/>
            <a:r>
              <a:rPr lang="en-US" dirty="0">
                <a:solidFill>
                  <a:srgbClr val="3366FF"/>
                </a:solidFill>
              </a:rPr>
              <a:t>http://</a:t>
            </a:r>
            <a:r>
              <a:rPr lang="en-US" dirty="0" err="1">
                <a:solidFill>
                  <a:srgbClr val="3366FF"/>
                </a:solidFill>
              </a:rPr>
              <a:t>bit.ly</a:t>
            </a:r>
            <a:r>
              <a:rPr lang="en-US" dirty="0">
                <a:solidFill>
                  <a:srgbClr val="3366FF"/>
                </a:solidFill>
              </a:rPr>
              <a:t>/1hHUNG5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Final (post-debate) Poll</a:t>
            </a:r>
          </a:p>
          <a:p>
            <a:pPr lvl="1"/>
            <a:r>
              <a:rPr lang="en-US" dirty="0">
                <a:solidFill>
                  <a:srgbClr val="3366FF"/>
                </a:solidFill>
              </a:rPr>
              <a:t>http://</a:t>
            </a:r>
            <a:r>
              <a:rPr lang="en-US" dirty="0" err="1">
                <a:solidFill>
                  <a:srgbClr val="3366FF"/>
                </a:solidFill>
              </a:rPr>
              <a:t>bit.ly</a:t>
            </a:r>
            <a:r>
              <a:rPr lang="en-US" dirty="0">
                <a:solidFill>
                  <a:srgbClr val="3366FF"/>
                </a:solidFill>
              </a:rPr>
              <a:t>/1ooEDSf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Please vote only ONCE!</a:t>
            </a:r>
          </a:p>
          <a:p>
            <a:r>
              <a:rPr lang="en-US" dirty="0" smtClean="0"/>
              <a:t>Please share your smart phone or laptop with other audience members, as needed.</a:t>
            </a:r>
          </a:p>
          <a:p>
            <a:r>
              <a:rPr lang="en-US" dirty="0" smtClean="0"/>
              <a:t>Winners drink fine wine, losers swill Ripple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4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Let’s begin!</a:t>
            </a:r>
            <a:endParaRPr lang="en-US" sz="4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8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(post-debate) Poll</a:t>
            </a:r>
          </a:p>
          <a:p>
            <a:pPr lvl="1"/>
            <a:r>
              <a:rPr lang="en-US" dirty="0">
                <a:solidFill>
                  <a:srgbClr val="3366FF"/>
                </a:solidFill>
                <a:hlinkClick r:id="rId2"/>
              </a:rPr>
              <a:t>http://bit.ly/</a:t>
            </a:r>
            <a:r>
              <a:rPr lang="en-US" dirty="0" smtClean="0">
                <a:solidFill>
                  <a:srgbClr val="3366FF"/>
                </a:solidFill>
                <a:hlinkClick r:id="rId2"/>
              </a:rPr>
              <a:t>1ooEDSf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/>
              <a:t>Please vote only ONCE!</a:t>
            </a:r>
          </a:p>
          <a:p>
            <a:r>
              <a:rPr lang="en-US" dirty="0"/>
              <a:t>Please share your smart phone or laptop with other audience members, as needed.</a:t>
            </a:r>
          </a:p>
          <a:p>
            <a:r>
              <a:rPr lang="en-US"/>
              <a:t>Winners drink fine wine, losers swill Ripple</a:t>
            </a:r>
          </a:p>
          <a:p>
            <a:pPr lvl="1"/>
            <a:endParaRPr lang="en-US" dirty="0">
              <a:solidFill>
                <a:srgbClr val="3366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7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WAT-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SWAT-Theme</Template>
  <TotalTime>21463</TotalTime>
  <Words>239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SWAT-Theme</vt:lpstr>
      <vt:lpstr>ASPLOS 2014</vt:lpstr>
      <vt:lpstr>First ANNUAL ASPLOS Debate</vt:lpstr>
      <vt:lpstr>Moderator</vt:lpstr>
      <vt:lpstr>First ANNUAL ASPLOS Debate </vt:lpstr>
      <vt:lpstr>Debate Format</vt:lpstr>
      <vt:lpstr>The Resolution</vt:lpstr>
      <vt:lpstr>Picking the Winners</vt:lpstr>
      <vt:lpstr>PowerPoint Presentation</vt:lpstr>
      <vt:lpstr>Final Poll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siva</dc:creator>
  <cp:lastModifiedBy>David Wood</cp:lastModifiedBy>
  <cp:revision>2258</cp:revision>
  <cp:lastPrinted>2012-08-15T20:21:14Z</cp:lastPrinted>
  <dcterms:created xsi:type="dcterms:W3CDTF">2006-08-16T00:00:00Z</dcterms:created>
  <dcterms:modified xsi:type="dcterms:W3CDTF">2014-03-07T16:24:51Z</dcterms:modified>
</cp:coreProperties>
</file>