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02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Sporks Are Fun</dc:title>
  <dc:creator>Evan Driscoll</dc:creator>
  <cp:lastModifiedBy>Evan Driscoll</cp:lastModifiedBy>
  <cp:revision>5</cp:revision>
  <dcterms:created xsi:type="dcterms:W3CDTF">2010-03-28T17:02:24Z</dcterms:created>
  <dcterms:modified xsi:type="dcterms:W3CDTF">2010-03-28T17:05:45Z</dcterms:modified>
</cp:coreProperties>
</file>