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0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Sporks</a:t>
            </a:r>
            <a:r>
              <a:rPr lang="en-US" dirty="0" smtClean="0"/>
              <a:t> Are Fun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Spork</a:t>
            </a:r>
            <a:r>
              <a:rPr lang="en-US" dirty="0" smtClean="0"/>
              <a:t> Manufacturing Company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Sporks Are Fun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Sporks Are Fun</dc:title>
  <dc:creator>Evan Driscoll</dc:creator>
  <cp:lastModifiedBy>Evan Driscoll</cp:lastModifiedBy>
  <cp:revision>7</cp:revision>
  <dcterms:created xsi:type="dcterms:W3CDTF">2010-03-28T17:02:24Z</dcterms:created>
  <dcterms:modified xsi:type="dcterms:W3CDTF">2010-03-28T17:07:22Z</dcterms:modified>
</cp:coreProperties>
</file>