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63B47-093A-4CC4-88AE-B92122E8CB16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2106-CF4D-4523-BB68-17653B03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5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0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2106-CF4D-4523-BB68-17653B035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E02526-1423-4B5B-989B-201C59C09B20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7E877B-C535-4489-BD2E-F4F7BDE6E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347787"/>
            <a:ext cx="3333750" cy="4162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4672" y="5854411"/>
            <a:ext cx="553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Shane </a:t>
            </a:r>
            <a:r>
              <a:rPr lang="en-US" sz="3200" b="1" dirty="0" err="1" smtClean="0"/>
              <a:t>Bric</a:t>
            </a:r>
            <a:r>
              <a:rPr lang="en-US" sz="3200" b="1" dirty="0" smtClean="0"/>
              <a:t> and Kevin </a:t>
            </a:r>
            <a:r>
              <a:rPr lang="en-US" sz="3200" b="1" dirty="0" err="1" smtClean="0"/>
              <a:t>Paprocki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522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00600" cy="4701809"/>
          </a:xfrm>
        </p:spPr>
        <p:txBody>
          <a:bodyPr/>
          <a:lstStyle/>
          <a:p>
            <a:r>
              <a:rPr lang="en-US" dirty="0" smtClean="0"/>
              <a:t>Manually Specify the Mask</a:t>
            </a:r>
          </a:p>
          <a:p>
            <a:r>
              <a:rPr lang="en-US" dirty="0" smtClean="0"/>
              <a:t>Manually tune the color mapping for each picture</a:t>
            </a:r>
          </a:p>
          <a:p>
            <a:r>
              <a:rPr lang="en-US" dirty="0" smtClean="0"/>
              <a:t>Only works with Red and Blue color scheme</a:t>
            </a:r>
          </a:p>
          <a:p>
            <a:r>
              <a:rPr lang="en-US" dirty="0" smtClean="0"/>
              <a:t>The filter runs slowly on older computers or large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3166753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and 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343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Choosing a color scheme</a:t>
            </a:r>
          </a:p>
          <a:p>
            <a:r>
              <a:rPr lang="en-US" dirty="0" smtClean="0"/>
              <a:t>Interactive threshold adjustments</a:t>
            </a:r>
          </a:p>
          <a:p>
            <a:r>
              <a:rPr lang="en-US" dirty="0" smtClean="0"/>
              <a:t>Allow users to put witty words at the bottom of the picture.</a:t>
            </a:r>
          </a:p>
          <a:p>
            <a:r>
              <a:rPr lang="en-US" dirty="0"/>
              <a:t>Automatic masking</a:t>
            </a:r>
          </a:p>
          <a:p>
            <a:r>
              <a:rPr lang="en-US" dirty="0" smtClean="0"/>
              <a:t>Improving the background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1600200"/>
            <a:ext cx="3657600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1272809"/>
          </a:xfrm>
        </p:spPr>
        <p:txBody>
          <a:bodyPr/>
          <a:lstStyle/>
          <a:p>
            <a:r>
              <a:rPr lang="en-US" dirty="0" smtClean="0"/>
              <a:t>Create an algorithm that turns an ordinary picture into an </a:t>
            </a:r>
            <a:r>
              <a:rPr lang="en-US" dirty="0"/>
              <a:t>O</a:t>
            </a:r>
            <a:r>
              <a:rPr lang="en-US" dirty="0" smtClean="0"/>
              <a:t>bama campaign style poster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2930236"/>
            <a:ext cx="50482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Thoughts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648200" cy="45494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Preserve edges and shape</a:t>
            </a:r>
          </a:p>
          <a:p>
            <a:r>
              <a:rPr lang="en-US" dirty="0" smtClean="0"/>
              <a:t>Preserve relative hue differences</a:t>
            </a:r>
          </a:p>
          <a:p>
            <a:r>
              <a:rPr lang="en-US" dirty="0" smtClean="0"/>
              <a:t>Map color based intensity and/or color</a:t>
            </a:r>
          </a:p>
          <a:p>
            <a:endParaRPr lang="en-US" dirty="0" smtClean="0"/>
          </a:p>
          <a:p>
            <a:r>
              <a:rPr lang="en-US" dirty="0" smtClean="0"/>
              <a:t>This lead us to..</a:t>
            </a:r>
            <a:endParaRPr lang="en-US" dirty="0"/>
          </a:p>
          <a:p>
            <a:pPr lvl="1"/>
            <a:r>
              <a:rPr lang="en-US" dirty="0" smtClean="0"/>
              <a:t>Bi lateral filtering</a:t>
            </a:r>
          </a:p>
          <a:p>
            <a:pPr lvl="1"/>
            <a:r>
              <a:rPr lang="en-US" dirty="0" smtClean="0"/>
              <a:t>Lithography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33337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Bi-lateral Filtering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791200" cy="4625609"/>
          </a:xfrm>
        </p:spPr>
        <p:txBody>
          <a:bodyPr/>
          <a:lstStyle/>
          <a:p>
            <a:r>
              <a:rPr lang="en-US" dirty="0" smtClean="0"/>
              <a:t>Preserves edges while smoothing similar colors</a:t>
            </a:r>
          </a:p>
          <a:p>
            <a:r>
              <a:rPr lang="en-US" dirty="0" smtClean="0"/>
              <a:t>Pixel based on average of both:</a:t>
            </a:r>
          </a:p>
          <a:p>
            <a:pPr lvl="1"/>
            <a:r>
              <a:rPr lang="en-US" dirty="0" smtClean="0"/>
              <a:t>Geometric closeness</a:t>
            </a:r>
          </a:p>
          <a:p>
            <a:pPr lvl="1"/>
            <a:r>
              <a:rPr lang="en-US" dirty="0" smtClean="0"/>
              <a:t>Similarly colored pixels</a:t>
            </a:r>
            <a:endParaRPr lang="en-US" dirty="0"/>
          </a:p>
          <a:p>
            <a:r>
              <a:rPr lang="en-US" dirty="0" smtClean="0"/>
              <a:t>Pixels that are far away in distance and color are ignored</a:t>
            </a:r>
          </a:p>
        </p:txBody>
      </p:sp>
    </p:spTree>
    <p:extLst>
      <p:ext uri="{BB962C8B-B14F-4D97-AF65-F5344CB8AC3E}">
        <p14:creationId xmlns:p14="http://schemas.microsoft.com/office/powerpoint/2010/main" val="22902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3657600"/>
            <a:ext cx="4862945" cy="2590800"/>
          </a:xfrm>
        </p:spPr>
        <p:txBody>
          <a:bodyPr>
            <a:normAutofit/>
          </a:bodyPr>
          <a:lstStyle/>
          <a:p>
            <a:r>
              <a:rPr lang="en-US" dirty="0"/>
              <a:t>Allows artists to separate colors</a:t>
            </a:r>
          </a:p>
          <a:p>
            <a:r>
              <a:rPr lang="en-US" dirty="0"/>
              <a:t>We modified this idea to apply colors individually by intensity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27591"/>
            <a:ext cx="8458200" cy="18824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mtClean="0"/>
              <a:t>The printing process of applying successive colors of a print sequentially.</a:t>
            </a:r>
          </a:p>
          <a:p>
            <a:r>
              <a:rPr lang="en-US" smtClean="0"/>
              <a:t>Similar in style to the Obama poster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75364"/>
            <a:ext cx="260604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3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Mask the subject from the environment</a:t>
            </a:r>
          </a:p>
          <a:p>
            <a:r>
              <a:rPr lang="en-US" dirty="0" smtClean="0"/>
              <a:t>Apply the bi-lateral filter</a:t>
            </a:r>
          </a:p>
          <a:p>
            <a:r>
              <a:rPr lang="en-US" dirty="0" smtClean="0"/>
              <a:t>Convert the image to </a:t>
            </a:r>
            <a:r>
              <a:rPr lang="en-US" dirty="0" err="1" smtClean="0"/>
              <a:t>greyscale</a:t>
            </a:r>
            <a:endParaRPr lang="en-US" dirty="0" smtClean="0"/>
          </a:p>
          <a:p>
            <a:r>
              <a:rPr lang="en-US" dirty="0" smtClean="0"/>
              <a:t>Map carefully tuned intensity ranges to different colors</a:t>
            </a:r>
          </a:p>
          <a:p>
            <a:r>
              <a:rPr lang="en-US" dirty="0" smtClean="0"/>
              <a:t>Output the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3731895" cy="56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471597"/>
            <a:ext cx="2438400" cy="3019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2438400" cy="30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38399"/>
            <a:ext cx="2438400" cy="30194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514600" y="3738994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39691" y="3785613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28800"/>
            <a:ext cx="3886200" cy="4244609"/>
          </a:xfrm>
        </p:spPr>
        <p:txBody>
          <a:bodyPr/>
          <a:lstStyle/>
          <a:p>
            <a:r>
              <a:rPr lang="en-US" dirty="0" smtClean="0"/>
              <a:t>Obamicon.me</a:t>
            </a:r>
          </a:p>
          <a:p>
            <a:r>
              <a:rPr lang="en-US" dirty="0" smtClean="0"/>
              <a:t>Converts photo’s you upload</a:t>
            </a:r>
          </a:p>
          <a:p>
            <a:r>
              <a:rPr lang="en-US" dirty="0" smtClean="0"/>
              <a:t>Must mask the background</a:t>
            </a:r>
          </a:p>
          <a:p>
            <a:r>
              <a:rPr lang="en-US" dirty="0" smtClean="0"/>
              <a:t>Has similar results to our algorithm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258792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2587928" cy="3886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58455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5218"/>
            <a:ext cx="2692400" cy="403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600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Obamicon.me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1" y="1616425"/>
            <a:ext cx="164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1616425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</TotalTime>
  <Words>235</Words>
  <Application>Microsoft Office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PowerPoint Presentation</vt:lpstr>
      <vt:lpstr>Goal:</vt:lpstr>
      <vt:lpstr>Initial Thoughts </vt:lpstr>
      <vt:lpstr>Bi-lateral Filtering </vt:lpstr>
      <vt:lpstr>Lithography</vt:lpstr>
      <vt:lpstr>Our Algorithm</vt:lpstr>
      <vt:lpstr>Results</vt:lpstr>
      <vt:lpstr>Other Implementations</vt:lpstr>
      <vt:lpstr>Comparison</vt:lpstr>
      <vt:lpstr>Current Problems</vt:lpstr>
      <vt:lpstr>Current and Future Improvements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Chuck</cp:lastModifiedBy>
  <cp:revision>15</cp:revision>
  <dcterms:created xsi:type="dcterms:W3CDTF">2011-05-05T21:32:33Z</dcterms:created>
  <dcterms:modified xsi:type="dcterms:W3CDTF">2011-05-06T17:04:37Z</dcterms:modified>
</cp:coreProperties>
</file>