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9" r:id="rId3"/>
    <p:sldId id="270" r:id="rId4"/>
    <p:sldId id="271" r:id="rId5"/>
    <p:sldId id="258" r:id="rId6"/>
    <p:sldId id="259" r:id="rId7"/>
    <p:sldId id="273" r:id="rId8"/>
    <p:sldId id="261" r:id="rId9"/>
    <p:sldId id="263" r:id="rId10"/>
    <p:sldId id="262" r:id="rId11"/>
    <p:sldId id="264" r:id="rId12"/>
    <p:sldId id="27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F355105-8CA8-4A1B-ADD0-1F4E049007F7}">
          <p14:sldIdLst>
            <p14:sldId id="256"/>
            <p14:sldId id="269"/>
            <p14:sldId id="270"/>
            <p14:sldId id="271"/>
            <p14:sldId id="258"/>
            <p14:sldId id="259"/>
            <p14:sldId id="273"/>
            <p14:sldId id="261"/>
            <p14:sldId id="263"/>
            <p14:sldId id="262"/>
            <p14:sldId id="264"/>
            <p14:sldId id="274"/>
            <p14:sldId id="265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BC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060" autoAdjust="0"/>
    <p:restoredTop sz="94676" autoAdjust="0"/>
  </p:normalViewPr>
  <p:slideViewPr>
    <p:cSldViewPr>
      <p:cViewPr>
        <p:scale>
          <a:sx n="71" d="100"/>
          <a:sy n="71" d="100"/>
        </p:scale>
        <p:origin x="-82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F9610-1F25-4751-8025-F7EE7B24D2E4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EF3C47-980C-4313-9624-D2AD31F5A771}">
      <dgm:prSet/>
      <dgm:spPr/>
      <dgm:t>
        <a:bodyPr/>
        <a:lstStyle/>
        <a:p>
          <a:pPr rtl="0"/>
          <a:r>
            <a:rPr lang="en-US" dirty="0" smtClean="0"/>
            <a:t>Forensic Photography</a:t>
          </a:r>
          <a:endParaRPr lang="en-US" dirty="0"/>
        </a:p>
      </dgm:t>
    </dgm:pt>
    <dgm:pt modelId="{DB640480-527D-46C7-ADE4-A05488FB988A}" type="parTrans" cxnId="{F19DF0EF-A71F-44D3-BFD6-9D16D5171AD1}">
      <dgm:prSet/>
      <dgm:spPr/>
      <dgm:t>
        <a:bodyPr/>
        <a:lstStyle/>
        <a:p>
          <a:endParaRPr lang="en-US"/>
        </a:p>
      </dgm:t>
    </dgm:pt>
    <dgm:pt modelId="{82051D7A-BE91-46B0-8D27-3B742B858B70}" type="sibTrans" cxnId="{F19DF0EF-A71F-44D3-BFD6-9D16D5171AD1}">
      <dgm:prSet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294" r="6294"/>
          </a:stretch>
        </a:blipFill>
      </dgm:spPr>
      <dgm:t>
        <a:bodyPr/>
        <a:lstStyle/>
        <a:p>
          <a:endParaRPr lang="en-US"/>
        </a:p>
      </dgm:t>
    </dgm:pt>
    <dgm:pt modelId="{B41C46D5-1D5F-49C4-8133-7011B86873A4}">
      <dgm:prSet/>
      <dgm:spPr/>
      <dgm:t>
        <a:bodyPr/>
        <a:lstStyle/>
        <a:p>
          <a:pPr rtl="0"/>
          <a:r>
            <a:rPr lang="en-US" dirty="0" smtClean="0"/>
            <a:t>Counter Intelligence</a:t>
          </a:r>
          <a:endParaRPr lang="en-US" dirty="0"/>
        </a:p>
      </dgm:t>
    </dgm:pt>
    <dgm:pt modelId="{8C62ACFD-E7CE-4E59-8889-360AB99009C1}" type="parTrans" cxnId="{C195223F-2780-402F-836B-69E0B89F26AC}">
      <dgm:prSet/>
      <dgm:spPr/>
      <dgm:t>
        <a:bodyPr/>
        <a:lstStyle/>
        <a:p>
          <a:endParaRPr lang="en-US"/>
        </a:p>
      </dgm:t>
    </dgm:pt>
    <dgm:pt modelId="{FD62AFA2-C80F-47D4-BF69-D0F63661AC3F}" type="sibTrans" cxnId="{C195223F-2780-402F-836B-69E0B89F26AC}">
      <dgm:prSet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8076" b="18076"/>
          </a:stretch>
        </a:blipFill>
      </dgm:spPr>
      <dgm:t>
        <a:bodyPr/>
        <a:lstStyle/>
        <a:p>
          <a:endParaRPr lang="en-US"/>
        </a:p>
      </dgm:t>
    </dgm:pt>
    <dgm:pt modelId="{4E5E2D1F-4816-44A0-8314-8256F2C76884}">
      <dgm:prSet/>
      <dgm:spPr/>
      <dgm:t>
        <a:bodyPr/>
        <a:lstStyle/>
        <a:p>
          <a:pPr rtl="0"/>
          <a:r>
            <a:rPr lang="en-US" dirty="0" smtClean="0"/>
            <a:t>Security</a:t>
          </a:r>
          <a:endParaRPr lang="en-US" dirty="0"/>
        </a:p>
      </dgm:t>
    </dgm:pt>
    <dgm:pt modelId="{63F8A177-9EC7-471F-909E-9F79069EF878}" type="sibTrans" cxnId="{32DD882E-50E1-4A4F-BA9B-6067D2708466}">
      <dgm:prSet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891" r="6891"/>
          </a:stretch>
        </a:blipFill>
      </dgm:spPr>
      <dgm:t>
        <a:bodyPr/>
        <a:lstStyle/>
        <a:p>
          <a:endParaRPr lang="en-US"/>
        </a:p>
      </dgm:t>
    </dgm:pt>
    <dgm:pt modelId="{4CFC491B-5069-4105-A544-AEADFC709525}" type="parTrans" cxnId="{32DD882E-50E1-4A4F-BA9B-6067D2708466}">
      <dgm:prSet/>
      <dgm:spPr/>
      <dgm:t>
        <a:bodyPr/>
        <a:lstStyle/>
        <a:p>
          <a:endParaRPr lang="en-US"/>
        </a:p>
      </dgm:t>
    </dgm:pt>
    <dgm:pt modelId="{F05A8C60-3598-46BB-BB11-5FFFEBF5266E}" type="pres">
      <dgm:prSet presAssocID="{8FBF9610-1F25-4751-8025-F7EE7B24D2E4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9270B4AC-B7A4-44EB-9F6B-4D8ACFD17114}" type="pres">
      <dgm:prSet presAssocID="{4E5E2D1F-4816-44A0-8314-8256F2C76884}" presName="text1" presStyleCnt="0"/>
      <dgm:spPr/>
    </dgm:pt>
    <dgm:pt modelId="{9117EE12-D8B1-4CCF-A92F-C36B286CA2C3}" type="pres">
      <dgm:prSet presAssocID="{4E5E2D1F-4816-44A0-8314-8256F2C76884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D1D293-1D59-41F0-A36C-E90C00C5ED2E}" type="pres">
      <dgm:prSet presAssocID="{4E5E2D1F-4816-44A0-8314-8256F2C76884}" presName="textaccent1" presStyleCnt="0"/>
      <dgm:spPr/>
    </dgm:pt>
    <dgm:pt modelId="{A87E0285-2D2C-445B-BC89-5CF2EB955708}" type="pres">
      <dgm:prSet presAssocID="{4E5E2D1F-4816-44A0-8314-8256F2C76884}" presName="accentRepeatNode" presStyleLbl="solidAlignAcc1" presStyleIdx="0" presStyleCnt="6"/>
      <dgm:spPr/>
    </dgm:pt>
    <dgm:pt modelId="{15141BCE-DDCD-4E6E-A21D-D7B142272202}" type="pres">
      <dgm:prSet presAssocID="{63F8A177-9EC7-471F-909E-9F79069EF878}" presName="image1" presStyleCnt="0"/>
      <dgm:spPr/>
    </dgm:pt>
    <dgm:pt modelId="{E789AF3A-D2BB-4661-A78A-EDFB95EA4622}" type="pres">
      <dgm:prSet presAssocID="{63F8A177-9EC7-471F-909E-9F79069EF878}" presName="imageRepeatNode" presStyleLbl="alignAcc1" presStyleIdx="0" presStyleCnt="3"/>
      <dgm:spPr/>
      <dgm:t>
        <a:bodyPr/>
        <a:lstStyle/>
        <a:p>
          <a:endParaRPr lang="en-US"/>
        </a:p>
      </dgm:t>
    </dgm:pt>
    <dgm:pt modelId="{802593DA-EFF2-44FE-85EA-E75035245E51}" type="pres">
      <dgm:prSet presAssocID="{63F8A177-9EC7-471F-909E-9F79069EF878}" presName="imageaccent1" presStyleCnt="0"/>
      <dgm:spPr/>
    </dgm:pt>
    <dgm:pt modelId="{06D35956-A3C4-4016-8121-94C95653F819}" type="pres">
      <dgm:prSet presAssocID="{63F8A177-9EC7-471F-909E-9F79069EF878}" presName="accentRepeatNode" presStyleLbl="solidAlignAcc1" presStyleIdx="1" presStyleCnt="6"/>
      <dgm:spPr/>
    </dgm:pt>
    <dgm:pt modelId="{BE399672-75FA-4603-9BB4-F5263B50450C}" type="pres">
      <dgm:prSet presAssocID="{B41C46D5-1D5F-49C4-8133-7011B86873A4}" presName="text2" presStyleCnt="0"/>
      <dgm:spPr/>
    </dgm:pt>
    <dgm:pt modelId="{E2B6966A-8DE3-4CB8-AEAA-3E0DB7ABCEA5}" type="pres">
      <dgm:prSet presAssocID="{B41C46D5-1D5F-49C4-8133-7011B86873A4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04AA9-D692-4638-89A5-7227354A9810}" type="pres">
      <dgm:prSet presAssocID="{B41C46D5-1D5F-49C4-8133-7011B86873A4}" presName="textaccent2" presStyleCnt="0"/>
      <dgm:spPr/>
    </dgm:pt>
    <dgm:pt modelId="{36707B88-B003-42F9-9DF6-C8A88A798C7A}" type="pres">
      <dgm:prSet presAssocID="{B41C46D5-1D5F-49C4-8133-7011B86873A4}" presName="accentRepeatNode" presStyleLbl="solidAlignAcc1" presStyleIdx="2" presStyleCnt="6"/>
      <dgm:spPr/>
    </dgm:pt>
    <dgm:pt modelId="{14272E0C-65F0-4BF2-AC1F-5A30819F97CE}" type="pres">
      <dgm:prSet presAssocID="{FD62AFA2-C80F-47D4-BF69-D0F63661AC3F}" presName="image2" presStyleCnt="0"/>
      <dgm:spPr/>
    </dgm:pt>
    <dgm:pt modelId="{1E228F87-B918-4E4B-8ECA-7925893C73DB}" type="pres">
      <dgm:prSet presAssocID="{FD62AFA2-C80F-47D4-BF69-D0F63661AC3F}" presName="imageRepeatNode" presStyleLbl="alignAcc1" presStyleIdx="1" presStyleCnt="3"/>
      <dgm:spPr/>
      <dgm:t>
        <a:bodyPr/>
        <a:lstStyle/>
        <a:p>
          <a:endParaRPr lang="en-US"/>
        </a:p>
      </dgm:t>
    </dgm:pt>
    <dgm:pt modelId="{9DC8F785-4827-470A-922B-DC3BAF4CBBBF}" type="pres">
      <dgm:prSet presAssocID="{FD62AFA2-C80F-47D4-BF69-D0F63661AC3F}" presName="imageaccent2" presStyleCnt="0"/>
      <dgm:spPr/>
    </dgm:pt>
    <dgm:pt modelId="{F4B102F0-9A3D-4559-BB3A-01B354B48724}" type="pres">
      <dgm:prSet presAssocID="{FD62AFA2-C80F-47D4-BF69-D0F63661AC3F}" presName="accentRepeatNode" presStyleLbl="solidAlignAcc1" presStyleIdx="3" presStyleCnt="6"/>
      <dgm:spPr/>
    </dgm:pt>
    <dgm:pt modelId="{D7CC7047-D444-4B19-8D96-29BCF6AC205A}" type="pres">
      <dgm:prSet presAssocID="{7EEF3C47-980C-4313-9624-D2AD31F5A771}" presName="text3" presStyleCnt="0"/>
      <dgm:spPr/>
    </dgm:pt>
    <dgm:pt modelId="{B602EDBC-8C77-45A0-9048-B9D8DAD3BE1B}" type="pres">
      <dgm:prSet presAssocID="{7EEF3C47-980C-4313-9624-D2AD31F5A771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C614E5-BD72-4B29-916B-DAB94D8CDE71}" type="pres">
      <dgm:prSet presAssocID="{7EEF3C47-980C-4313-9624-D2AD31F5A771}" presName="textaccent3" presStyleCnt="0"/>
      <dgm:spPr/>
    </dgm:pt>
    <dgm:pt modelId="{93124EBF-7D61-483B-B0CF-4ACB6CF691D5}" type="pres">
      <dgm:prSet presAssocID="{7EEF3C47-980C-4313-9624-D2AD31F5A771}" presName="accentRepeatNode" presStyleLbl="solidAlignAcc1" presStyleIdx="4" presStyleCnt="6"/>
      <dgm:spPr/>
    </dgm:pt>
    <dgm:pt modelId="{EC7BDD67-AE65-4872-BF75-FEE4E122AB13}" type="pres">
      <dgm:prSet presAssocID="{82051D7A-BE91-46B0-8D27-3B742B858B70}" presName="image3" presStyleCnt="0"/>
      <dgm:spPr/>
    </dgm:pt>
    <dgm:pt modelId="{849F8F7F-2771-4C4A-BDFA-669AC8B7504C}" type="pres">
      <dgm:prSet presAssocID="{82051D7A-BE91-46B0-8D27-3B742B858B70}" presName="imageRepeatNode" presStyleLbl="alignAcc1" presStyleIdx="2" presStyleCnt="3"/>
      <dgm:spPr/>
      <dgm:t>
        <a:bodyPr/>
        <a:lstStyle/>
        <a:p>
          <a:endParaRPr lang="en-US"/>
        </a:p>
      </dgm:t>
    </dgm:pt>
    <dgm:pt modelId="{2FB0D6EE-38BD-4CA4-84EB-2787386E4F62}" type="pres">
      <dgm:prSet presAssocID="{82051D7A-BE91-46B0-8D27-3B742B858B70}" presName="imageaccent3" presStyleCnt="0"/>
      <dgm:spPr/>
    </dgm:pt>
    <dgm:pt modelId="{3DF775CA-C427-4F0F-87D5-59B5A2959015}" type="pres">
      <dgm:prSet presAssocID="{82051D7A-BE91-46B0-8D27-3B742B858B70}" presName="accentRepeatNode" presStyleLbl="solidAlignAcc1" presStyleIdx="5" presStyleCnt="6"/>
      <dgm:spPr/>
    </dgm:pt>
  </dgm:ptLst>
  <dgm:cxnLst>
    <dgm:cxn modelId="{32DD882E-50E1-4A4F-BA9B-6067D2708466}" srcId="{8FBF9610-1F25-4751-8025-F7EE7B24D2E4}" destId="{4E5E2D1F-4816-44A0-8314-8256F2C76884}" srcOrd="0" destOrd="0" parTransId="{4CFC491B-5069-4105-A544-AEADFC709525}" sibTransId="{63F8A177-9EC7-471F-909E-9F79069EF878}"/>
    <dgm:cxn modelId="{C09664EF-74CA-4A47-B3DC-B7DC94B96103}" type="presOf" srcId="{B41C46D5-1D5F-49C4-8133-7011B86873A4}" destId="{E2B6966A-8DE3-4CB8-AEAA-3E0DB7ABCEA5}" srcOrd="0" destOrd="0" presId="urn:microsoft.com/office/officeart/2008/layout/HexagonCluster"/>
    <dgm:cxn modelId="{F19DF0EF-A71F-44D3-BFD6-9D16D5171AD1}" srcId="{8FBF9610-1F25-4751-8025-F7EE7B24D2E4}" destId="{7EEF3C47-980C-4313-9624-D2AD31F5A771}" srcOrd="2" destOrd="0" parTransId="{DB640480-527D-46C7-ADE4-A05488FB988A}" sibTransId="{82051D7A-BE91-46B0-8D27-3B742B858B70}"/>
    <dgm:cxn modelId="{45999CD9-6EBA-4E9E-A790-97BB6536EC6A}" type="presOf" srcId="{FD62AFA2-C80F-47D4-BF69-D0F63661AC3F}" destId="{1E228F87-B918-4E4B-8ECA-7925893C73DB}" srcOrd="0" destOrd="0" presId="urn:microsoft.com/office/officeart/2008/layout/HexagonCluster"/>
    <dgm:cxn modelId="{C71505C4-47FB-4CE7-A4FD-E3480D746FA5}" type="presOf" srcId="{82051D7A-BE91-46B0-8D27-3B742B858B70}" destId="{849F8F7F-2771-4C4A-BDFA-669AC8B7504C}" srcOrd="0" destOrd="0" presId="urn:microsoft.com/office/officeart/2008/layout/HexagonCluster"/>
    <dgm:cxn modelId="{5EE0A296-EE89-4284-A319-9310B2340891}" type="presOf" srcId="{63F8A177-9EC7-471F-909E-9F79069EF878}" destId="{E789AF3A-D2BB-4661-A78A-EDFB95EA4622}" srcOrd="0" destOrd="0" presId="urn:microsoft.com/office/officeart/2008/layout/HexagonCluster"/>
    <dgm:cxn modelId="{EE2795D5-F641-4636-BD58-94879908B03B}" type="presOf" srcId="{7EEF3C47-980C-4313-9624-D2AD31F5A771}" destId="{B602EDBC-8C77-45A0-9048-B9D8DAD3BE1B}" srcOrd="0" destOrd="0" presId="urn:microsoft.com/office/officeart/2008/layout/HexagonCluster"/>
    <dgm:cxn modelId="{48CA2118-4FCC-4217-BB49-2E55D5B0F406}" type="presOf" srcId="{8FBF9610-1F25-4751-8025-F7EE7B24D2E4}" destId="{F05A8C60-3598-46BB-BB11-5FFFEBF5266E}" srcOrd="0" destOrd="0" presId="urn:microsoft.com/office/officeart/2008/layout/HexagonCluster"/>
    <dgm:cxn modelId="{C195223F-2780-402F-836B-69E0B89F26AC}" srcId="{8FBF9610-1F25-4751-8025-F7EE7B24D2E4}" destId="{B41C46D5-1D5F-49C4-8133-7011B86873A4}" srcOrd="1" destOrd="0" parTransId="{8C62ACFD-E7CE-4E59-8889-360AB99009C1}" sibTransId="{FD62AFA2-C80F-47D4-BF69-D0F63661AC3F}"/>
    <dgm:cxn modelId="{5D313836-17F1-43FB-B91D-F56A4628B95D}" type="presOf" srcId="{4E5E2D1F-4816-44A0-8314-8256F2C76884}" destId="{9117EE12-D8B1-4CCF-A92F-C36B286CA2C3}" srcOrd="0" destOrd="0" presId="urn:microsoft.com/office/officeart/2008/layout/HexagonCluster"/>
    <dgm:cxn modelId="{3F282F6A-14F3-4466-950D-19D84009C221}" type="presParOf" srcId="{F05A8C60-3598-46BB-BB11-5FFFEBF5266E}" destId="{9270B4AC-B7A4-44EB-9F6B-4D8ACFD17114}" srcOrd="0" destOrd="0" presId="urn:microsoft.com/office/officeart/2008/layout/HexagonCluster"/>
    <dgm:cxn modelId="{3FA46D4D-D5F6-40EE-92B7-A16BDDBA97CF}" type="presParOf" srcId="{9270B4AC-B7A4-44EB-9F6B-4D8ACFD17114}" destId="{9117EE12-D8B1-4CCF-A92F-C36B286CA2C3}" srcOrd="0" destOrd="0" presId="urn:microsoft.com/office/officeart/2008/layout/HexagonCluster"/>
    <dgm:cxn modelId="{3FB06335-5618-49CF-87AE-9A0AFC0ADBF6}" type="presParOf" srcId="{F05A8C60-3598-46BB-BB11-5FFFEBF5266E}" destId="{9ED1D293-1D59-41F0-A36C-E90C00C5ED2E}" srcOrd="1" destOrd="0" presId="urn:microsoft.com/office/officeart/2008/layout/HexagonCluster"/>
    <dgm:cxn modelId="{E863739E-3C4F-4987-BEA9-077020A1AA93}" type="presParOf" srcId="{9ED1D293-1D59-41F0-A36C-E90C00C5ED2E}" destId="{A87E0285-2D2C-445B-BC89-5CF2EB955708}" srcOrd="0" destOrd="0" presId="urn:microsoft.com/office/officeart/2008/layout/HexagonCluster"/>
    <dgm:cxn modelId="{C532F4F6-7963-4C34-BA20-1E62316CC2BB}" type="presParOf" srcId="{F05A8C60-3598-46BB-BB11-5FFFEBF5266E}" destId="{15141BCE-DDCD-4E6E-A21D-D7B142272202}" srcOrd="2" destOrd="0" presId="urn:microsoft.com/office/officeart/2008/layout/HexagonCluster"/>
    <dgm:cxn modelId="{719F2F97-3055-4F98-860F-4A2E40E965EC}" type="presParOf" srcId="{15141BCE-DDCD-4E6E-A21D-D7B142272202}" destId="{E789AF3A-D2BB-4661-A78A-EDFB95EA4622}" srcOrd="0" destOrd="0" presId="urn:microsoft.com/office/officeart/2008/layout/HexagonCluster"/>
    <dgm:cxn modelId="{1D68FE8D-49BB-4343-A36A-12DEC94C9F46}" type="presParOf" srcId="{F05A8C60-3598-46BB-BB11-5FFFEBF5266E}" destId="{802593DA-EFF2-44FE-85EA-E75035245E51}" srcOrd="3" destOrd="0" presId="urn:microsoft.com/office/officeart/2008/layout/HexagonCluster"/>
    <dgm:cxn modelId="{3F3FA756-1E7F-4E39-A203-82F7AF5358E2}" type="presParOf" srcId="{802593DA-EFF2-44FE-85EA-E75035245E51}" destId="{06D35956-A3C4-4016-8121-94C95653F819}" srcOrd="0" destOrd="0" presId="urn:microsoft.com/office/officeart/2008/layout/HexagonCluster"/>
    <dgm:cxn modelId="{00C6F4EF-7E34-4D0A-9C07-066190CC5046}" type="presParOf" srcId="{F05A8C60-3598-46BB-BB11-5FFFEBF5266E}" destId="{BE399672-75FA-4603-9BB4-F5263B50450C}" srcOrd="4" destOrd="0" presId="urn:microsoft.com/office/officeart/2008/layout/HexagonCluster"/>
    <dgm:cxn modelId="{8F961F83-BA24-470B-9F60-5ED31E4C4E03}" type="presParOf" srcId="{BE399672-75FA-4603-9BB4-F5263B50450C}" destId="{E2B6966A-8DE3-4CB8-AEAA-3E0DB7ABCEA5}" srcOrd="0" destOrd="0" presId="urn:microsoft.com/office/officeart/2008/layout/HexagonCluster"/>
    <dgm:cxn modelId="{2DA3C08F-BD43-4EF8-B60B-3D611A372DCA}" type="presParOf" srcId="{F05A8C60-3598-46BB-BB11-5FFFEBF5266E}" destId="{AEB04AA9-D692-4638-89A5-7227354A9810}" srcOrd="5" destOrd="0" presId="urn:microsoft.com/office/officeart/2008/layout/HexagonCluster"/>
    <dgm:cxn modelId="{CFA4D5DD-113A-4E50-BC90-F2F68E4DFF1D}" type="presParOf" srcId="{AEB04AA9-D692-4638-89A5-7227354A9810}" destId="{36707B88-B003-42F9-9DF6-C8A88A798C7A}" srcOrd="0" destOrd="0" presId="urn:microsoft.com/office/officeart/2008/layout/HexagonCluster"/>
    <dgm:cxn modelId="{93C8077D-C5F8-4E10-8C8D-7A1C680B95CF}" type="presParOf" srcId="{F05A8C60-3598-46BB-BB11-5FFFEBF5266E}" destId="{14272E0C-65F0-4BF2-AC1F-5A30819F97CE}" srcOrd="6" destOrd="0" presId="urn:microsoft.com/office/officeart/2008/layout/HexagonCluster"/>
    <dgm:cxn modelId="{8706DCC5-BBBF-435B-867B-EC5DF30CB569}" type="presParOf" srcId="{14272E0C-65F0-4BF2-AC1F-5A30819F97CE}" destId="{1E228F87-B918-4E4B-8ECA-7925893C73DB}" srcOrd="0" destOrd="0" presId="urn:microsoft.com/office/officeart/2008/layout/HexagonCluster"/>
    <dgm:cxn modelId="{79079266-1C34-4DC0-997C-44AFD14F9AB1}" type="presParOf" srcId="{F05A8C60-3598-46BB-BB11-5FFFEBF5266E}" destId="{9DC8F785-4827-470A-922B-DC3BAF4CBBBF}" srcOrd="7" destOrd="0" presId="urn:microsoft.com/office/officeart/2008/layout/HexagonCluster"/>
    <dgm:cxn modelId="{F5C9D297-DC4F-474C-9C34-1897FD165B37}" type="presParOf" srcId="{9DC8F785-4827-470A-922B-DC3BAF4CBBBF}" destId="{F4B102F0-9A3D-4559-BB3A-01B354B48724}" srcOrd="0" destOrd="0" presId="urn:microsoft.com/office/officeart/2008/layout/HexagonCluster"/>
    <dgm:cxn modelId="{E1C518C8-4DC4-4B8D-BAAB-ED8D999FF444}" type="presParOf" srcId="{F05A8C60-3598-46BB-BB11-5FFFEBF5266E}" destId="{D7CC7047-D444-4B19-8D96-29BCF6AC205A}" srcOrd="8" destOrd="0" presId="urn:microsoft.com/office/officeart/2008/layout/HexagonCluster"/>
    <dgm:cxn modelId="{80952C64-4D65-4E47-8B24-6447B03EE36B}" type="presParOf" srcId="{D7CC7047-D444-4B19-8D96-29BCF6AC205A}" destId="{B602EDBC-8C77-45A0-9048-B9D8DAD3BE1B}" srcOrd="0" destOrd="0" presId="urn:microsoft.com/office/officeart/2008/layout/HexagonCluster"/>
    <dgm:cxn modelId="{B3221BED-9FC5-46BC-8BDC-252871F397CB}" type="presParOf" srcId="{F05A8C60-3598-46BB-BB11-5FFFEBF5266E}" destId="{A7C614E5-BD72-4B29-916B-DAB94D8CDE71}" srcOrd="9" destOrd="0" presId="urn:microsoft.com/office/officeart/2008/layout/HexagonCluster"/>
    <dgm:cxn modelId="{D6234486-AC02-4829-ADCA-A423073C78BF}" type="presParOf" srcId="{A7C614E5-BD72-4B29-916B-DAB94D8CDE71}" destId="{93124EBF-7D61-483B-B0CF-4ACB6CF691D5}" srcOrd="0" destOrd="0" presId="urn:microsoft.com/office/officeart/2008/layout/HexagonCluster"/>
    <dgm:cxn modelId="{B0D4472D-C718-4907-AC97-2D4266C2143C}" type="presParOf" srcId="{F05A8C60-3598-46BB-BB11-5FFFEBF5266E}" destId="{EC7BDD67-AE65-4872-BF75-FEE4E122AB13}" srcOrd="10" destOrd="0" presId="urn:microsoft.com/office/officeart/2008/layout/HexagonCluster"/>
    <dgm:cxn modelId="{E3D0EEFC-4CD6-40C2-9E41-7BF76CED23ED}" type="presParOf" srcId="{EC7BDD67-AE65-4872-BF75-FEE4E122AB13}" destId="{849F8F7F-2771-4C4A-BDFA-669AC8B7504C}" srcOrd="0" destOrd="0" presId="urn:microsoft.com/office/officeart/2008/layout/HexagonCluster"/>
    <dgm:cxn modelId="{934270F9-0D24-4625-A27B-D396FB60C7DB}" type="presParOf" srcId="{F05A8C60-3598-46BB-BB11-5FFFEBF5266E}" destId="{2FB0D6EE-38BD-4CA4-84EB-2787386E4F62}" srcOrd="11" destOrd="0" presId="urn:microsoft.com/office/officeart/2008/layout/HexagonCluster"/>
    <dgm:cxn modelId="{26E0044E-7D75-417F-A2FB-745AD4397A28}" type="presParOf" srcId="{2FB0D6EE-38BD-4CA4-84EB-2787386E4F62}" destId="{3DF775CA-C427-4F0F-87D5-59B5A295901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F9943E-E268-4C4C-8922-2E15A909EA4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420E988-8DAE-464B-9241-FBCB8327DCAD}">
      <dgm:prSet/>
      <dgm:spPr/>
      <dgm:t>
        <a:bodyPr/>
        <a:lstStyle/>
        <a:p>
          <a:pPr rtl="0"/>
          <a:r>
            <a:rPr lang="en-US" smtClean="0"/>
            <a:t>Isolate</a:t>
          </a:r>
          <a:endParaRPr lang="en-US"/>
        </a:p>
      </dgm:t>
    </dgm:pt>
    <dgm:pt modelId="{8396554E-F556-44FE-8CB5-79ACFC811030}" type="parTrans" cxnId="{49487902-70F7-4B02-AB84-E1A5F5CF3494}">
      <dgm:prSet/>
      <dgm:spPr/>
      <dgm:t>
        <a:bodyPr/>
        <a:lstStyle/>
        <a:p>
          <a:endParaRPr lang="en-US"/>
        </a:p>
      </dgm:t>
    </dgm:pt>
    <dgm:pt modelId="{D226CA42-1805-4011-BB10-8A2DC271F86F}" type="sibTrans" cxnId="{49487902-70F7-4B02-AB84-E1A5F5CF3494}">
      <dgm:prSet/>
      <dgm:spPr/>
      <dgm:t>
        <a:bodyPr/>
        <a:lstStyle/>
        <a:p>
          <a:endParaRPr lang="en-US"/>
        </a:p>
      </dgm:t>
    </dgm:pt>
    <dgm:pt modelId="{08A85A1F-27A4-41FA-958A-1F07DECCA745}">
      <dgm:prSet/>
      <dgm:spPr/>
      <dgm:t>
        <a:bodyPr/>
        <a:lstStyle/>
        <a:p>
          <a:pPr rtl="0"/>
          <a:r>
            <a:rPr lang="en-US" smtClean="0"/>
            <a:t>Align</a:t>
          </a:r>
          <a:endParaRPr lang="en-US"/>
        </a:p>
      </dgm:t>
    </dgm:pt>
    <dgm:pt modelId="{612B9D39-1624-4FED-A45F-56EF00B163EB}" type="parTrans" cxnId="{A6F950A7-0AE8-40F1-91B5-75273FBC839E}">
      <dgm:prSet/>
      <dgm:spPr/>
      <dgm:t>
        <a:bodyPr/>
        <a:lstStyle/>
        <a:p>
          <a:endParaRPr lang="en-US"/>
        </a:p>
      </dgm:t>
    </dgm:pt>
    <dgm:pt modelId="{2669116B-A1A7-47BA-94CA-6DA34332314D}" type="sibTrans" cxnId="{A6F950A7-0AE8-40F1-91B5-75273FBC839E}">
      <dgm:prSet/>
      <dgm:spPr/>
      <dgm:t>
        <a:bodyPr/>
        <a:lstStyle/>
        <a:p>
          <a:endParaRPr lang="en-US"/>
        </a:p>
      </dgm:t>
    </dgm:pt>
    <dgm:pt modelId="{8A52CE56-45C6-4DAF-B124-4377C1421A78}">
      <dgm:prSet/>
      <dgm:spPr/>
      <dgm:t>
        <a:bodyPr/>
        <a:lstStyle/>
        <a:p>
          <a:pPr rtl="0"/>
          <a:r>
            <a:rPr lang="en-US" smtClean="0"/>
            <a:t>Match</a:t>
          </a:r>
          <a:endParaRPr lang="en-US"/>
        </a:p>
      </dgm:t>
    </dgm:pt>
    <dgm:pt modelId="{68AD4FF4-F510-458C-955A-0138D547F217}" type="parTrans" cxnId="{202950E8-9F36-4BAA-9086-BC5D0645C35D}">
      <dgm:prSet/>
      <dgm:spPr/>
      <dgm:t>
        <a:bodyPr/>
        <a:lstStyle/>
        <a:p>
          <a:endParaRPr lang="en-US"/>
        </a:p>
      </dgm:t>
    </dgm:pt>
    <dgm:pt modelId="{0A6992AF-72F1-4DEF-994B-640B008B9608}" type="sibTrans" cxnId="{202950E8-9F36-4BAA-9086-BC5D0645C35D}">
      <dgm:prSet/>
      <dgm:spPr/>
      <dgm:t>
        <a:bodyPr/>
        <a:lstStyle/>
        <a:p>
          <a:endParaRPr lang="en-US"/>
        </a:p>
      </dgm:t>
    </dgm:pt>
    <dgm:pt modelId="{7CFB35B8-C933-4743-B04C-D9B94B13ED1C}">
      <dgm:prSet/>
      <dgm:spPr/>
      <dgm:t>
        <a:bodyPr/>
        <a:lstStyle/>
        <a:p>
          <a:pPr rtl="0"/>
          <a:r>
            <a:rPr lang="en-US" smtClean="0"/>
            <a:t>Reassemble</a:t>
          </a:r>
          <a:endParaRPr lang="en-US"/>
        </a:p>
      </dgm:t>
    </dgm:pt>
    <dgm:pt modelId="{530B1AA5-1E28-404A-B86B-775992235F89}" type="parTrans" cxnId="{108D421F-1FF4-4032-A868-003502764C61}">
      <dgm:prSet/>
      <dgm:spPr/>
      <dgm:t>
        <a:bodyPr/>
        <a:lstStyle/>
        <a:p>
          <a:endParaRPr lang="en-US"/>
        </a:p>
      </dgm:t>
    </dgm:pt>
    <dgm:pt modelId="{EF539BC1-6468-4501-9BA5-8D39608F2DB2}" type="sibTrans" cxnId="{108D421F-1FF4-4032-A868-003502764C61}">
      <dgm:prSet/>
      <dgm:spPr/>
      <dgm:t>
        <a:bodyPr/>
        <a:lstStyle/>
        <a:p>
          <a:endParaRPr lang="en-US"/>
        </a:p>
      </dgm:t>
    </dgm:pt>
    <dgm:pt modelId="{0CE87949-EA06-4A42-887E-937750B14766}" type="pres">
      <dgm:prSet presAssocID="{10F9943E-E268-4C4C-8922-2E15A909EA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7416C0-73AC-4611-BA51-03E93C6C7F51}" type="pres">
      <dgm:prSet presAssocID="{6420E988-8DAE-464B-9241-FBCB8327DCA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ED638D-167B-4C8B-94FE-E4B9259EECA7}" type="pres">
      <dgm:prSet presAssocID="{D226CA42-1805-4011-BB10-8A2DC271F86F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1BA2415-5702-45BE-BC5A-9045FF7645FC}" type="pres">
      <dgm:prSet presAssocID="{D226CA42-1805-4011-BB10-8A2DC271F86F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8077777E-7A68-492A-B438-AEB833C23A4F}" type="pres">
      <dgm:prSet presAssocID="{08A85A1F-27A4-41FA-958A-1F07DECCA74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0FF4BA-D5B6-4F78-B840-34422AB6EFEB}" type="pres">
      <dgm:prSet presAssocID="{2669116B-A1A7-47BA-94CA-6DA34332314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1946E9FE-65C2-46F0-8390-B382BF824491}" type="pres">
      <dgm:prSet presAssocID="{2669116B-A1A7-47BA-94CA-6DA34332314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ABE66D0-C721-432F-A20B-F6E09051AFED}" type="pres">
      <dgm:prSet presAssocID="{8A52CE56-45C6-4DAF-B124-4377C1421A7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1518D4-A568-432B-B3D8-8D0D076F2242}" type="pres">
      <dgm:prSet presAssocID="{0A6992AF-72F1-4DEF-994B-640B008B9608}" presName="sibTrans" presStyleLbl="sibTrans2D1" presStyleIdx="2" presStyleCnt="3"/>
      <dgm:spPr/>
      <dgm:t>
        <a:bodyPr/>
        <a:lstStyle/>
        <a:p>
          <a:endParaRPr lang="en-US"/>
        </a:p>
      </dgm:t>
    </dgm:pt>
    <dgm:pt modelId="{7D46CC87-2A76-48A7-94AD-D0D38328676B}" type="pres">
      <dgm:prSet presAssocID="{0A6992AF-72F1-4DEF-994B-640B008B9608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16F68BAA-4BA0-4370-8CE0-E5255BAD92AC}" type="pres">
      <dgm:prSet presAssocID="{7CFB35B8-C933-4743-B04C-D9B94B13ED1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98F9C0-924B-4AB4-9C6F-ECD66EBB4F8E}" type="presOf" srcId="{0A6992AF-72F1-4DEF-994B-640B008B9608}" destId="{7D46CC87-2A76-48A7-94AD-D0D38328676B}" srcOrd="1" destOrd="0" presId="urn:microsoft.com/office/officeart/2005/8/layout/process1"/>
    <dgm:cxn modelId="{FB991009-635A-493E-BDC2-D42A3870670F}" type="presOf" srcId="{2669116B-A1A7-47BA-94CA-6DA34332314D}" destId="{910FF4BA-D5B6-4F78-B840-34422AB6EFEB}" srcOrd="0" destOrd="0" presId="urn:microsoft.com/office/officeart/2005/8/layout/process1"/>
    <dgm:cxn modelId="{5CB2D3EF-5A02-47E3-8D06-F578E3A2F494}" type="presOf" srcId="{2669116B-A1A7-47BA-94CA-6DA34332314D}" destId="{1946E9FE-65C2-46F0-8390-B382BF824491}" srcOrd="1" destOrd="0" presId="urn:microsoft.com/office/officeart/2005/8/layout/process1"/>
    <dgm:cxn modelId="{CA604054-136F-41B1-80D0-2428B63582A0}" type="presOf" srcId="{6420E988-8DAE-464B-9241-FBCB8327DCAD}" destId="{317416C0-73AC-4611-BA51-03E93C6C7F51}" srcOrd="0" destOrd="0" presId="urn:microsoft.com/office/officeart/2005/8/layout/process1"/>
    <dgm:cxn modelId="{1D7E0DC7-64D8-4C31-ACFF-4413003C46A9}" type="presOf" srcId="{D226CA42-1805-4011-BB10-8A2DC271F86F}" destId="{CAED638D-167B-4C8B-94FE-E4B9259EECA7}" srcOrd="0" destOrd="0" presId="urn:microsoft.com/office/officeart/2005/8/layout/process1"/>
    <dgm:cxn modelId="{A6F950A7-0AE8-40F1-91B5-75273FBC839E}" srcId="{10F9943E-E268-4C4C-8922-2E15A909EA40}" destId="{08A85A1F-27A4-41FA-958A-1F07DECCA745}" srcOrd="1" destOrd="0" parTransId="{612B9D39-1624-4FED-A45F-56EF00B163EB}" sibTransId="{2669116B-A1A7-47BA-94CA-6DA34332314D}"/>
    <dgm:cxn modelId="{8F3ECFD3-B102-4F19-A207-16C4F681ADE7}" type="presOf" srcId="{D226CA42-1805-4011-BB10-8A2DC271F86F}" destId="{21BA2415-5702-45BE-BC5A-9045FF7645FC}" srcOrd="1" destOrd="0" presId="urn:microsoft.com/office/officeart/2005/8/layout/process1"/>
    <dgm:cxn modelId="{E5807AFB-7C61-41FD-957A-DB234B316315}" type="presOf" srcId="{8A52CE56-45C6-4DAF-B124-4377C1421A78}" destId="{EABE66D0-C721-432F-A20B-F6E09051AFED}" srcOrd="0" destOrd="0" presId="urn:microsoft.com/office/officeart/2005/8/layout/process1"/>
    <dgm:cxn modelId="{202950E8-9F36-4BAA-9086-BC5D0645C35D}" srcId="{10F9943E-E268-4C4C-8922-2E15A909EA40}" destId="{8A52CE56-45C6-4DAF-B124-4377C1421A78}" srcOrd="2" destOrd="0" parTransId="{68AD4FF4-F510-458C-955A-0138D547F217}" sibTransId="{0A6992AF-72F1-4DEF-994B-640B008B9608}"/>
    <dgm:cxn modelId="{49487902-70F7-4B02-AB84-E1A5F5CF3494}" srcId="{10F9943E-E268-4C4C-8922-2E15A909EA40}" destId="{6420E988-8DAE-464B-9241-FBCB8327DCAD}" srcOrd="0" destOrd="0" parTransId="{8396554E-F556-44FE-8CB5-79ACFC811030}" sibTransId="{D226CA42-1805-4011-BB10-8A2DC271F86F}"/>
    <dgm:cxn modelId="{85A4DFC5-2BCF-4282-BCF0-8165AC664691}" type="presOf" srcId="{10F9943E-E268-4C4C-8922-2E15A909EA40}" destId="{0CE87949-EA06-4A42-887E-937750B14766}" srcOrd="0" destOrd="0" presId="urn:microsoft.com/office/officeart/2005/8/layout/process1"/>
    <dgm:cxn modelId="{108D421F-1FF4-4032-A868-003502764C61}" srcId="{10F9943E-E268-4C4C-8922-2E15A909EA40}" destId="{7CFB35B8-C933-4743-B04C-D9B94B13ED1C}" srcOrd="3" destOrd="0" parTransId="{530B1AA5-1E28-404A-B86B-775992235F89}" sibTransId="{EF539BC1-6468-4501-9BA5-8D39608F2DB2}"/>
    <dgm:cxn modelId="{083D6CC8-17F1-47C8-8AEF-CC53FA52CEBE}" type="presOf" srcId="{7CFB35B8-C933-4743-B04C-D9B94B13ED1C}" destId="{16F68BAA-4BA0-4370-8CE0-E5255BAD92AC}" srcOrd="0" destOrd="0" presId="urn:microsoft.com/office/officeart/2005/8/layout/process1"/>
    <dgm:cxn modelId="{CBE48C01-4EA5-4478-8625-7C04DF4E5AEC}" type="presOf" srcId="{0A6992AF-72F1-4DEF-994B-640B008B9608}" destId="{651518D4-A568-432B-B3D8-8D0D076F2242}" srcOrd="0" destOrd="0" presId="urn:microsoft.com/office/officeart/2005/8/layout/process1"/>
    <dgm:cxn modelId="{583310E5-ABA5-4C86-9115-B7DD622E654F}" type="presOf" srcId="{08A85A1F-27A4-41FA-958A-1F07DECCA745}" destId="{8077777E-7A68-492A-B438-AEB833C23A4F}" srcOrd="0" destOrd="0" presId="urn:microsoft.com/office/officeart/2005/8/layout/process1"/>
    <dgm:cxn modelId="{A8C13661-41AD-4DEC-A0C5-EB639A6F2DD2}" type="presParOf" srcId="{0CE87949-EA06-4A42-887E-937750B14766}" destId="{317416C0-73AC-4611-BA51-03E93C6C7F51}" srcOrd="0" destOrd="0" presId="urn:microsoft.com/office/officeart/2005/8/layout/process1"/>
    <dgm:cxn modelId="{DAA5869D-8BF8-4564-8485-71E183538B74}" type="presParOf" srcId="{0CE87949-EA06-4A42-887E-937750B14766}" destId="{CAED638D-167B-4C8B-94FE-E4B9259EECA7}" srcOrd="1" destOrd="0" presId="urn:microsoft.com/office/officeart/2005/8/layout/process1"/>
    <dgm:cxn modelId="{DB30D7C1-66C5-48AD-9A73-2504CD2C8487}" type="presParOf" srcId="{CAED638D-167B-4C8B-94FE-E4B9259EECA7}" destId="{21BA2415-5702-45BE-BC5A-9045FF7645FC}" srcOrd="0" destOrd="0" presId="urn:microsoft.com/office/officeart/2005/8/layout/process1"/>
    <dgm:cxn modelId="{59BD0619-781E-427A-8EAF-7ACDF897796B}" type="presParOf" srcId="{0CE87949-EA06-4A42-887E-937750B14766}" destId="{8077777E-7A68-492A-B438-AEB833C23A4F}" srcOrd="2" destOrd="0" presId="urn:microsoft.com/office/officeart/2005/8/layout/process1"/>
    <dgm:cxn modelId="{0D629B1C-2071-4A56-92FB-416EC3AC34CA}" type="presParOf" srcId="{0CE87949-EA06-4A42-887E-937750B14766}" destId="{910FF4BA-D5B6-4F78-B840-34422AB6EFEB}" srcOrd="3" destOrd="0" presId="urn:microsoft.com/office/officeart/2005/8/layout/process1"/>
    <dgm:cxn modelId="{B690D6AE-5803-49C4-91A2-E70C5C673076}" type="presParOf" srcId="{910FF4BA-D5B6-4F78-B840-34422AB6EFEB}" destId="{1946E9FE-65C2-46F0-8390-B382BF824491}" srcOrd="0" destOrd="0" presId="urn:microsoft.com/office/officeart/2005/8/layout/process1"/>
    <dgm:cxn modelId="{64464529-9BBB-4C9A-BFD3-A712C23773D2}" type="presParOf" srcId="{0CE87949-EA06-4A42-887E-937750B14766}" destId="{EABE66D0-C721-432F-A20B-F6E09051AFED}" srcOrd="4" destOrd="0" presId="urn:microsoft.com/office/officeart/2005/8/layout/process1"/>
    <dgm:cxn modelId="{850F1DB6-AA83-4061-8225-0240E3E3AE10}" type="presParOf" srcId="{0CE87949-EA06-4A42-887E-937750B14766}" destId="{651518D4-A568-432B-B3D8-8D0D076F2242}" srcOrd="5" destOrd="0" presId="urn:microsoft.com/office/officeart/2005/8/layout/process1"/>
    <dgm:cxn modelId="{46591B93-BF1B-452F-B044-60C77530811E}" type="presParOf" srcId="{651518D4-A568-432B-B3D8-8D0D076F2242}" destId="{7D46CC87-2A76-48A7-94AD-D0D38328676B}" srcOrd="0" destOrd="0" presId="urn:microsoft.com/office/officeart/2005/8/layout/process1"/>
    <dgm:cxn modelId="{8286225A-71C0-4781-AC89-FCC91172034B}" type="presParOf" srcId="{0CE87949-EA06-4A42-887E-937750B14766}" destId="{16F68BAA-4BA0-4370-8CE0-E5255BAD92A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7EE12-D8B1-4CCF-A92F-C36B286CA2C3}">
      <dsp:nvSpPr>
        <dsp:cNvPr id="0" name=""/>
        <dsp:cNvSpPr/>
      </dsp:nvSpPr>
      <dsp:spPr>
        <a:xfrm>
          <a:off x="2277777" y="2812886"/>
          <a:ext cx="1986926" cy="171307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Security</a:t>
          </a:r>
          <a:endParaRPr lang="en-US" sz="2000" kern="1200" dirty="0"/>
        </a:p>
      </dsp:txBody>
      <dsp:txXfrm>
        <a:off x="2586110" y="3078723"/>
        <a:ext cx="1370260" cy="1181402"/>
      </dsp:txXfrm>
    </dsp:sp>
    <dsp:sp modelId="{A87E0285-2D2C-445B-BC89-5CF2EB955708}">
      <dsp:nvSpPr>
        <dsp:cNvPr id="0" name=""/>
        <dsp:cNvSpPr/>
      </dsp:nvSpPr>
      <dsp:spPr>
        <a:xfrm>
          <a:off x="2329394" y="3569174"/>
          <a:ext cx="232633" cy="2005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89AF3A-D2BB-4661-A78A-EDFB95EA4622}">
      <dsp:nvSpPr>
        <dsp:cNvPr id="0" name=""/>
        <dsp:cNvSpPr/>
      </dsp:nvSpPr>
      <dsp:spPr>
        <a:xfrm>
          <a:off x="579344" y="1892757"/>
          <a:ext cx="1986926" cy="1713076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891" r="6891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D35956-A3C4-4016-8121-94C95653F819}">
      <dsp:nvSpPr>
        <dsp:cNvPr id="0" name=""/>
        <dsp:cNvSpPr/>
      </dsp:nvSpPr>
      <dsp:spPr>
        <a:xfrm>
          <a:off x="1932009" y="3379536"/>
          <a:ext cx="232633" cy="2005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B6966A-8DE3-4CB8-AEAA-3E0DB7ABCEA5}">
      <dsp:nvSpPr>
        <dsp:cNvPr id="0" name=""/>
        <dsp:cNvSpPr/>
      </dsp:nvSpPr>
      <dsp:spPr>
        <a:xfrm>
          <a:off x="3970553" y="1872390"/>
          <a:ext cx="1986926" cy="171307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Counter Intelligence</a:t>
          </a:r>
          <a:endParaRPr lang="en-US" sz="2000" kern="1200" dirty="0"/>
        </a:p>
      </dsp:txBody>
      <dsp:txXfrm>
        <a:off x="4278886" y="2138227"/>
        <a:ext cx="1370260" cy="1181402"/>
      </dsp:txXfrm>
    </dsp:sp>
    <dsp:sp modelId="{36707B88-B003-42F9-9DF6-C8A88A798C7A}">
      <dsp:nvSpPr>
        <dsp:cNvPr id="0" name=""/>
        <dsp:cNvSpPr/>
      </dsp:nvSpPr>
      <dsp:spPr>
        <a:xfrm>
          <a:off x="5328875" y="3357359"/>
          <a:ext cx="232633" cy="2005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228F87-B918-4E4B-8ECA-7925893C73DB}">
      <dsp:nvSpPr>
        <dsp:cNvPr id="0" name=""/>
        <dsp:cNvSpPr/>
      </dsp:nvSpPr>
      <dsp:spPr>
        <a:xfrm>
          <a:off x="5663329" y="2812886"/>
          <a:ext cx="1986926" cy="1713076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8076" b="18076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B102F0-9A3D-4559-BB3A-01B354B48724}">
      <dsp:nvSpPr>
        <dsp:cNvPr id="0" name=""/>
        <dsp:cNvSpPr/>
      </dsp:nvSpPr>
      <dsp:spPr>
        <a:xfrm>
          <a:off x="5714947" y="3569174"/>
          <a:ext cx="232633" cy="2005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02EDBC-8C77-45A0-9048-B9D8DAD3BE1B}">
      <dsp:nvSpPr>
        <dsp:cNvPr id="0" name=""/>
        <dsp:cNvSpPr/>
      </dsp:nvSpPr>
      <dsp:spPr>
        <a:xfrm>
          <a:off x="2277777" y="935969"/>
          <a:ext cx="1986926" cy="171307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Forensic Photography</a:t>
          </a:r>
          <a:endParaRPr lang="en-US" sz="2000" kern="1200" dirty="0"/>
        </a:p>
      </dsp:txBody>
      <dsp:txXfrm>
        <a:off x="2586110" y="1201806"/>
        <a:ext cx="1370260" cy="1181402"/>
      </dsp:txXfrm>
    </dsp:sp>
    <dsp:sp modelId="{93124EBF-7D61-483B-B0CF-4ACB6CF691D5}">
      <dsp:nvSpPr>
        <dsp:cNvPr id="0" name=""/>
        <dsp:cNvSpPr/>
      </dsp:nvSpPr>
      <dsp:spPr>
        <a:xfrm>
          <a:off x="3624785" y="973082"/>
          <a:ext cx="232633" cy="2005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9F8F7F-2771-4C4A-BDFA-669AC8B7504C}">
      <dsp:nvSpPr>
        <dsp:cNvPr id="0" name=""/>
        <dsp:cNvSpPr/>
      </dsp:nvSpPr>
      <dsp:spPr>
        <a:xfrm>
          <a:off x="3970553" y="0"/>
          <a:ext cx="1986926" cy="1713076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294" r="6294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F775CA-C427-4F0F-87D5-59B5A2959015}">
      <dsp:nvSpPr>
        <dsp:cNvPr id="0" name=""/>
        <dsp:cNvSpPr/>
      </dsp:nvSpPr>
      <dsp:spPr>
        <a:xfrm>
          <a:off x="4029241" y="752215"/>
          <a:ext cx="232633" cy="2005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416C0-73AC-4611-BA51-03E93C6C7F51}">
      <dsp:nvSpPr>
        <dsp:cNvPr id="0" name=""/>
        <dsp:cNvSpPr/>
      </dsp:nvSpPr>
      <dsp:spPr>
        <a:xfrm>
          <a:off x="3616" y="1788614"/>
          <a:ext cx="1581224" cy="948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Isolate</a:t>
          </a:r>
          <a:endParaRPr lang="en-US" sz="2200" kern="1200"/>
        </a:p>
      </dsp:txBody>
      <dsp:txXfrm>
        <a:off x="31403" y="1816401"/>
        <a:ext cx="1525650" cy="893160"/>
      </dsp:txXfrm>
    </dsp:sp>
    <dsp:sp modelId="{CAED638D-167B-4C8B-94FE-E4B9259EECA7}">
      <dsp:nvSpPr>
        <dsp:cNvPr id="0" name=""/>
        <dsp:cNvSpPr/>
      </dsp:nvSpPr>
      <dsp:spPr>
        <a:xfrm>
          <a:off x="1742963" y="2066909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742963" y="2145338"/>
        <a:ext cx="234653" cy="235285"/>
      </dsp:txXfrm>
    </dsp:sp>
    <dsp:sp modelId="{8077777E-7A68-492A-B438-AEB833C23A4F}">
      <dsp:nvSpPr>
        <dsp:cNvPr id="0" name=""/>
        <dsp:cNvSpPr/>
      </dsp:nvSpPr>
      <dsp:spPr>
        <a:xfrm>
          <a:off x="2217330" y="1788614"/>
          <a:ext cx="1581224" cy="948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Align</a:t>
          </a:r>
          <a:endParaRPr lang="en-US" sz="2200" kern="1200"/>
        </a:p>
      </dsp:txBody>
      <dsp:txXfrm>
        <a:off x="2245117" y="1816401"/>
        <a:ext cx="1525650" cy="893160"/>
      </dsp:txXfrm>
    </dsp:sp>
    <dsp:sp modelId="{910FF4BA-D5B6-4F78-B840-34422AB6EFEB}">
      <dsp:nvSpPr>
        <dsp:cNvPr id="0" name=""/>
        <dsp:cNvSpPr/>
      </dsp:nvSpPr>
      <dsp:spPr>
        <a:xfrm>
          <a:off x="3956677" y="2066909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956677" y="2145338"/>
        <a:ext cx="234653" cy="235285"/>
      </dsp:txXfrm>
    </dsp:sp>
    <dsp:sp modelId="{EABE66D0-C721-432F-A20B-F6E09051AFED}">
      <dsp:nvSpPr>
        <dsp:cNvPr id="0" name=""/>
        <dsp:cNvSpPr/>
      </dsp:nvSpPr>
      <dsp:spPr>
        <a:xfrm>
          <a:off x="4431044" y="1788614"/>
          <a:ext cx="1581224" cy="948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Match</a:t>
          </a:r>
          <a:endParaRPr lang="en-US" sz="2200" kern="1200"/>
        </a:p>
      </dsp:txBody>
      <dsp:txXfrm>
        <a:off x="4458831" y="1816401"/>
        <a:ext cx="1525650" cy="893160"/>
      </dsp:txXfrm>
    </dsp:sp>
    <dsp:sp modelId="{651518D4-A568-432B-B3D8-8D0D076F2242}">
      <dsp:nvSpPr>
        <dsp:cNvPr id="0" name=""/>
        <dsp:cNvSpPr/>
      </dsp:nvSpPr>
      <dsp:spPr>
        <a:xfrm>
          <a:off x="6170391" y="2066909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170391" y="2145338"/>
        <a:ext cx="234653" cy="235285"/>
      </dsp:txXfrm>
    </dsp:sp>
    <dsp:sp modelId="{16F68BAA-4BA0-4370-8CE0-E5255BAD92AC}">
      <dsp:nvSpPr>
        <dsp:cNvPr id="0" name=""/>
        <dsp:cNvSpPr/>
      </dsp:nvSpPr>
      <dsp:spPr>
        <a:xfrm>
          <a:off x="6644759" y="1788614"/>
          <a:ext cx="1581224" cy="948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Reassemble</a:t>
          </a:r>
          <a:endParaRPr lang="en-US" sz="2200" kern="1200"/>
        </a:p>
      </dsp:txBody>
      <dsp:txXfrm>
        <a:off x="6672546" y="1816401"/>
        <a:ext cx="1525650" cy="893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6127C-B551-46DC-8A28-885DA8893E46}" type="datetimeFigureOut">
              <a:rPr lang="en-US" smtClean="0"/>
              <a:t>12/14/2011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0ABDD-BC66-4144-BFB3-EB0442D2C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22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0ABDD-BC66-4144-BFB3-EB0442D2CD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31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0ABDD-BC66-4144-BFB3-EB0442D2CD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31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0ABDD-BC66-4144-BFB3-EB0442D2CD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57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0ABDD-BC66-4144-BFB3-EB0442D2CD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25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0ABDD-BC66-4144-BFB3-EB0442D2CD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38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0ABDD-BC66-4144-BFB3-EB0442D2CD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0ABDD-BC66-4144-BFB3-EB0442D2CD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6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0ABDD-BC66-4144-BFB3-EB0442D2CD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3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0ABDD-BC66-4144-BFB3-EB0442D2CD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75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0ABDD-BC66-4144-BFB3-EB0442D2CD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31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0ABDD-BC66-4144-BFB3-EB0442D2CD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03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0ABDD-BC66-4144-BFB3-EB0442D2CD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60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0ABDD-BC66-4144-BFB3-EB0442D2CD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19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0ABDD-BC66-4144-BFB3-EB0442D2CD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2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0ABDD-BC66-4144-BFB3-EB0442D2CD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76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E9D6-128A-49C2-96DC-624D480437FE}" type="datetimeFigureOut">
              <a:rPr lang="en-US" smtClean="0"/>
              <a:t>12/14/2011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35B2-8E9F-452B-891D-4103C0147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26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E9D6-128A-49C2-96DC-624D480437FE}" type="datetimeFigureOut">
              <a:rPr lang="en-US" smtClean="0"/>
              <a:t>12/14/2011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35B2-8E9F-452B-891D-4103C0147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3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E9D6-128A-49C2-96DC-624D480437FE}" type="datetimeFigureOut">
              <a:rPr lang="en-US" smtClean="0"/>
              <a:t>12/14/2011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35B2-8E9F-452B-891D-4103C0147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4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E9D6-128A-49C2-96DC-624D480437FE}" type="datetimeFigureOut">
              <a:rPr lang="en-US" smtClean="0"/>
              <a:t>12/14/2011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35B2-8E9F-452B-891D-4103C0147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E9D6-128A-49C2-96DC-624D480437FE}" type="datetimeFigureOut">
              <a:rPr lang="en-US" smtClean="0"/>
              <a:t>12/14/2011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35B2-8E9F-452B-891D-4103C0147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69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E9D6-128A-49C2-96DC-624D480437FE}" type="datetimeFigureOut">
              <a:rPr lang="en-US" smtClean="0"/>
              <a:t>12/14/2011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35B2-8E9F-452B-891D-4103C0147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43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E9D6-128A-49C2-96DC-624D480437FE}" type="datetimeFigureOut">
              <a:rPr lang="en-US" smtClean="0"/>
              <a:t>12/14/2011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35B2-8E9F-452B-891D-4103C0147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48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E9D6-128A-49C2-96DC-624D480437FE}" type="datetimeFigureOut">
              <a:rPr lang="en-US" smtClean="0"/>
              <a:t>12/14/2011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35B2-8E9F-452B-891D-4103C0147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11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E9D6-128A-49C2-96DC-624D480437FE}" type="datetimeFigureOut">
              <a:rPr lang="en-US" smtClean="0"/>
              <a:t>12/14/2011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35B2-8E9F-452B-891D-4103C0147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20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E9D6-128A-49C2-96DC-624D480437FE}" type="datetimeFigureOut">
              <a:rPr lang="en-US" smtClean="0"/>
              <a:t>12/14/2011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35B2-8E9F-452B-891D-4103C0147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71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E9D6-128A-49C2-96DC-624D480437FE}" type="datetimeFigureOut">
              <a:rPr lang="en-US" smtClean="0"/>
              <a:t>12/14/2011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35B2-8E9F-452B-891D-4103C0147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47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4E9D6-128A-49C2-96DC-624D480437FE}" type="datetimeFigureOut">
              <a:rPr lang="en-US" smtClean="0"/>
              <a:t>12/14/2011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735B2-8E9F-452B-891D-4103C0147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1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37"/>
            <a:ext cx="9144000" cy="5572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56792"/>
            <a:ext cx="7772400" cy="1470025"/>
          </a:xfrm>
        </p:spPr>
        <p:txBody>
          <a:bodyPr/>
          <a:lstStyle/>
          <a:p>
            <a:r>
              <a:rPr lang="en-US" b="1" dirty="0" smtClean="0"/>
              <a:t>Reconstructing Shredded Documents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38762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Nathan Figueroa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47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Align: </a:t>
            </a:r>
            <a:r>
              <a:rPr lang="en-US" dirty="0" smtClean="0"/>
              <a:t> Centroids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Centroid is the geometric center of mass</a:t>
            </a:r>
          </a:p>
          <a:p>
            <a:endParaRPr lang="en-US" dirty="0"/>
          </a:p>
        </p:txBody>
      </p:sp>
      <p:pic>
        <p:nvPicPr>
          <p:cNvPr id="1026" name="Picture 2" descr="C:\Users\Special Touch\Desktop\centroi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4762501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pecial Touch\Desktop\centroid-eq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3346450"/>
            <a:ext cx="3142924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41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Align: </a:t>
            </a:r>
            <a:r>
              <a:rPr lang="en-US" dirty="0" smtClean="0"/>
              <a:t> Second </a:t>
            </a:r>
            <a:r>
              <a:rPr lang="en-US" dirty="0" smtClean="0"/>
              <a:t>Central Moments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second central moments are defined by</a:t>
            </a:r>
          </a:p>
          <a:p>
            <a:endParaRPr lang="en-US" dirty="0" smtClean="0"/>
          </a:p>
          <a:p>
            <a:r>
              <a:rPr lang="en-US" dirty="0" smtClean="0"/>
              <a:t>A 2x2 covariance matrix can be constructed from the moments of each region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eigenvectors of the covariance matrix relate to the width and length of region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09800"/>
            <a:ext cx="5334000" cy="682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886200"/>
            <a:ext cx="51181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3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994989"/>
              </p:ext>
            </p:extLst>
          </p:nvPr>
        </p:nvGraphicFramePr>
        <p:xfrm>
          <a:off x="457200" y="1600200"/>
          <a:ext cx="822960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Align: </a:t>
            </a:r>
            <a:r>
              <a:rPr lang="en-US" dirty="0" smtClean="0"/>
              <a:t> Second </a:t>
            </a:r>
            <a:r>
              <a:rPr lang="en-US" dirty="0" smtClean="0"/>
              <a:t>Central Moments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 rot="20367034">
            <a:off x="1110441" y="1895283"/>
            <a:ext cx="1904114" cy="36510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21333308">
            <a:off x="3728919" y="2810198"/>
            <a:ext cx="1904114" cy="34423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20203751">
            <a:off x="6464025" y="1324462"/>
            <a:ext cx="1931987" cy="45672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2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Align: </a:t>
            </a:r>
            <a:r>
              <a:rPr lang="en-US" dirty="0" smtClean="0"/>
              <a:t> Rotation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dominant orientation of a chad is the orientation of the largest eigenvector</a:t>
            </a:r>
          </a:p>
          <a:p>
            <a:r>
              <a:rPr lang="en-US" dirty="0" smtClean="0"/>
              <a:t>An affine rotation is applied to each chad so all chads have the same orientation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8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Match: </a:t>
            </a:r>
            <a:r>
              <a:rPr lang="en-US" dirty="0" smtClean="0"/>
              <a:t> Sum </a:t>
            </a:r>
            <a:r>
              <a:rPr lang="en-US" dirty="0" smtClean="0"/>
              <a:t>of Squared Difference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Shape of edge</a:t>
            </a:r>
          </a:p>
          <a:p>
            <a:r>
              <a:rPr lang="en-US" dirty="0" smtClean="0"/>
              <a:t>Edge histograms</a:t>
            </a:r>
          </a:p>
          <a:p>
            <a:r>
              <a:rPr lang="en-US" dirty="0" smtClean="0"/>
              <a:t>Optical character recognition</a:t>
            </a:r>
          </a:p>
          <a:p>
            <a:r>
              <a:rPr lang="en-US" dirty="0" smtClean="0"/>
              <a:t>Simple sum of squared difference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26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Reassemble: </a:t>
            </a:r>
            <a:r>
              <a:rPr lang="en-US" dirty="0" smtClean="0"/>
              <a:t> Automatic </a:t>
            </a:r>
            <a:r>
              <a:rPr lang="en-US" dirty="0" smtClean="0"/>
              <a:t>Jigsaw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Fully automated systems perform well on small, single-page, multicolor documents</a:t>
            </a:r>
          </a:p>
          <a:p>
            <a:r>
              <a:rPr lang="en-US" dirty="0" smtClean="0"/>
              <a:t>Top 5 DARPA Shredder Challenge leaders relied on human interaction for reassembly</a:t>
            </a:r>
          </a:p>
          <a:p>
            <a:r>
              <a:rPr lang="en-US" dirty="0" smtClean="0"/>
              <a:t>Winning team took over 300 man hours to partially reassemble five puzzles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7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smtClean="0"/>
              <a:t> Original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33" y="1600200"/>
            <a:ext cx="3147534" cy="4525963"/>
          </a:xfrm>
        </p:spPr>
      </p:pic>
    </p:spTree>
    <p:extLst>
      <p:ext uri="{BB962C8B-B14F-4D97-AF65-F5344CB8AC3E}">
        <p14:creationId xmlns:p14="http://schemas.microsoft.com/office/powerpoint/2010/main" val="145959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smtClean="0"/>
              <a:t> Shredded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604" y="1600200"/>
            <a:ext cx="5838792" cy="4525963"/>
          </a:xfrm>
        </p:spPr>
      </p:pic>
    </p:spTree>
    <p:extLst>
      <p:ext uri="{BB962C8B-B14F-4D97-AF65-F5344CB8AC3E}">
        <p14:creationId xmlns:p14="http://schemas.microsoft.com/office/powerpoint/2010/main" val="316146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smtClean="0"/>
              <a:t> Reconstructed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725" y="1600200"/>
            <a:ext cx="2856550" cy="4525963"/>
          </a:xfrm>
        </p:spPr>
      </p:pic>
    </p:spTree>
    <p:extLst>
      <p:ext uri="{BB962C8B-B14F-4D97-AF65-F5344CB8AC3E}">
        <p14:creationId xmlns:p14="http://schemas.microsoft.com/office/powerpoint/2010/main" val="76795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080435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766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	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653450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583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Isolate: </a:t>
            </a:r>
            <a:r>
              <a:rPr lang="en-US" dirty="0" smtClean="0"/>
              <a:t> K-Means </a:t>
            </a:r>
            <a:r>
              <a:rPr lang="en-US" dirty="0" smtClean="0"/>
              <a:t>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Pick K cluster means at random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Assign each pixel to the nearest mean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a new mean for each cluster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Repeat 2 and 3 until convergence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54664"/>
            <a:ext cx="4038600" cy="3617034"/>
          </a:xfrm>
        </p:spPr>
      </p:pic>
    </p:spTree>
    <p:extLst>
      <p:ext uri="{BB962C8B-B14F-4D97-AF65-F5344CB8AC3E}">
        <p14:creationId xmlns:p14="http://schemas.microsoft.com/office/powerpoint/2010/main" val="200805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Isolate: </a:t>
            </a:r>
            <a:r>
              <a:rPr lang="en-US" dirty="0" smtClean="0"/>
              <a:t> K-Means </a:t>
            </a:r>
            <a:r>
              <a:rPr lang="en-US" dirty="0" smtClean="0"/>
              <a:t>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Easy to implement</a:t>
            </a:r>
          </a:p>
          <a:p>
            <a:pPr lvl="1"/>
            <a:r>
              <a:rPr lang="en-US" dirty="0" smtClean="0"/>
              <a:t>Requires no user interaction</a:t>
            </a:r>
          </a:p>
          <a:p>
            <a:pPr lvl="1"/>
            <a:r>
              <a:rPr lang="en-US" dirty="0" smtClean="0"/>
              <a:t>Works well on a variety of images</a:t>
            </a:r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Noise in certain color spaces</a:t>
            </a:r>
          </a:p>
          <a:p>
            <a:pPr lvl="1"/>
            <a:r>
              <a:rPr lang="en-US" dirty="0" smtClean="0"/>
              <a:t>Artifacts along edge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313" y="3886200"/>
            <a:ext cx="2934841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9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Isolate: </a:t>
            </a:r>
            <a:r>
              <a:rPr lang="en-US" dirty="0" smtClean="0"/>
              <a:t> Connected </a:t>
            </a:r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connected component is a </a:t>
            </a:r>
            <a:r>
              <a:rPr lang="en-US" dirty="0" err="1" smtClean="0"/>
              <a:t>subgraph</a:t>
            </a:r>
            <a:r>
              <a:rPr lang="en-US" dirty="0" smtClean="0"/>
              <a:t> where every vertex is connected by a path to every other vertex in the </a:t>
            </a:r>
            <a:r>
              <a:rPr lang="en-US" dirty="0" err="1" smtClean="0"/>
              <a:t>subgraph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69937"/>
              </p:ext>
            </p:extLst>
          </p:nvPr>
        </p:nvGraphicFramePr>
        <p:xfrm>
          <a:off x="2133600" y="3429000"/>
          <a:ext cx="5105400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0540"/>
                <a:gridCol w="510540"/>
                <a:gridCol w="510540"/>
                <a:gridCol w="510540"/>
                <a:gridCol w="510540"/>
                <a:gridCol w="510540"/>
                <a:gridCol w="510540"/>
                <a:gridCol w="510540"/>
                <a:gridCol w="510540"/>
                <a:gridCol w="510540"/>
              </a:tblGrid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9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343</TotalTime>
  <Words>387</Words>
  <Application>Microsoft Office PowerPoint</Application>
  <PresentationFormat>On-screen Show (4:3)</PresentationFormat>
  <Paragraphs>186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Reconstructing Shredded Documents</vt:lpstr>
      <vt:lpstr>Example:  Original</vt:lpstr>
      <vt:lpstr>Example:  Shredded</vt:lpstr>
      <vt:lpstr>Example:  Reconstructed</vt:lpstr>
      <vt:lpstr>Motivation</vt:lpstr>
      <vt:lpstr>Method </vt:lpstr>
      <vt:lpstr>Isolate:  K-Means Segmentation</vt:lpstr>
      <vt:lpstr>Isolate:  K-Means Segmentation</vt:lpstr>
      <vt:lpstr>Isolate:  Connected Components</vt:lpstr>
      <vt:lpstr>Align:  Centroids</vt:lpstr>
      <vt:lpstr>Align:  Second Central Moments</vt:lpstr>
      <vt:lpstr>Align:  Second Central Moments</vt:lpstr>
      <vt:lpstr>Align:  Rotation</vt:lpstr>
      <vt:lpstr>Match:  Sum of Squared Difference</vt:lpstr>
      <vt:lpstr>Reassemble:  Automatic Jigsaw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Reconstructing Shredded Documents</dc:title>
  <dc:creator>Nathan Figueroa</dc:creator>
  <cp:lastModifiedBy>Chuck</cp:lastModifiedBy>
  <cp:revision>30</cp:revision>
  <dcterms:created xsi:type="dcterms:W3CDTF">2011-12-14T00:24:10Z</dcterms:created>
  <dcterms:modified xsi:type="dcterms:W3CDTF">2011-12-14T15:30:03Z</dcterms:modified>
</cp:coreProperties>
</file>