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2" r:id="rId4"/>
    <p:sldId id="283" r:id="rId5"/>
    <p:sldId id="267" r:id="rId6"/>
    <p:sldId id="278" r:id="rId7"/>
    <p:sldId id="277" r:id="rId8"/>
    <p:sldId id="269" r:id="rId9"/>
    <p:sldId id="260" r:id="rId10"/>
    <p:sldId id="268" r:id="rId11"/>
    <p:sldId id="270" r:id="rId12"/>
    <p:sldId id="271" r:id="rId13"/>
    <p:sldId id="272" r:id="rId14"/>
    <p:sldId id="273" r:id="rId15"/>
    <p:sldId id="274" r:id="rId16"/>
    <p:sldId id="264" r:id="rId17"/>
    <p:sldId id="266" r:id="rId18"/>
    <p:sldId id="265" r:id="rId19"/>
    <p:sldId id="279" r:id="rId20"/>
    <p:sldId id="280" r:id="rId21"/>
    <p:sldId id="290" r:id="rId22"/>
    <p:sldId id="286" r:id="rId23"/>
    <p:sldId id="284" r:id="rId24"/>
    <p:sldId id="291" r:id="rId25"/>
    <p:sldId id="289" r:id="rId26"/>
    <p:sldId id="292" r:id="rId27"/>
    <p:sldId id="285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62" autoAdjust="0"/>
    <p:restoredTop sz="93407" autoAdjust="0"/>
  </p:normalViewPr>
  <p:slideViewPr>
    <p:cSldViewPr>
      <p:cViewPr varScale="1">
        <p:scale>
          <a:sx n="73" d="100"/>
          <a:sy n="73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5B2FA-4886-4931-A236-D266B7D69FED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D5BE5-5534-4FDE-BF8C-991185E8F6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2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3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6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85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32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6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63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61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69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15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75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2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83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77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03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24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75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12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21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50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6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4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28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2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93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8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90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D5BE5-5534-4FDE-BF8C-991185E8F68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7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A9652-385D-475D-A945-68B8269C828A}" type="datetimeFigureOut">
              <a:rPr lang="en-US" smtClean="0"/>
              <a:pPr/>
              <a:t>12/12/2011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A7D72-242D-4FF6-9A7E-90242130BC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hris\Desktop\cp\images\flow.avi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hris\Desktop\cp\images\dyn.avi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hris\Desktop\cp\images\skyrim.avi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hris\Desktop\cp\images\ori.avi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Panoramas from Video with Occlusion Removal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 Hall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Lee Yerkes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Measure</a:t>
            </a:r>
            <a:endParaRPr lang="en-US" dirty="0"/>
          </a:p>
        </p:txBody>
      </p:sp>
      <p:pic>
        <p:nvPicPr>
          <p:cNvPr id="1027" name="Picture 3" descr="C:\Users\Chris\Desktop\cp\highqu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0" y="1676400"/>
            <a:ext cx="4470400" cy="3352800"/>
          </a:xfrm>
          <a:prstGeom prst="rect">
            <a:avLst/>
          </a:prstGeom>
          <a:noFill/>
        </p:spPr>
      </p:pic>
      <p:pic>
        <p:nvPicPr>
          <p:cNvPr id="1028" name="Picture 4" descr="C:\Users\Chris\Desktop\cp\lowqu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00"/>
            <a:ext cx="4470400" cy="335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5181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Low-Quality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181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High-Quality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pic>
        <p:nvPicPr>
          <p:cNvPr id="6" name="flow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6800" y="160020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Foreground Objects</a:t>
            </a:r>
            <a:endParaRPr lang="en-US" dirty="0"/>
          </a:p>
        </p:txBody>
      </p:sp>
      <p:pic>
        <p:nvPicPr>
          <p:cNvPr id="6" name="dy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5410200"/>
            <a:ext cx="5181600" cy="71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Median of non-moving pixels</a:t>
            </a:r>
            <a:endParaRPr lang="en-US" dirty="0"/>
          </a:p>
        </p:txBody>
      </p:sp>
      <p:pic>
        <p:nvPicPr>
          <p:cNvPr id="4098" name="Picture 2" descr="C:\Users\Chris\Desktop\cp\statim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371600"/>
            <a:ext cx="5410200" cy="405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Selected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hris\Desktop\cp\ca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2946400" cy="2209800"/>
          </a:xfrm>
          <a:prstGeom prst="rect">
            <a:avLst/>
          </a:prstGeom>
          <a:noFill/>
        </p:spPr>
      </p:pic>
      <p:pic>
        <p:nvPicPr>
          <p:cNvPr id="5123" name="Picture 3" descr="C:\Users\Chris\Desktop\cp\car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600200"/>
            <a:ext cx="2971800" cy="2228850"/>
          </a:xfrm>
          <a:prstGeom prst="rect">
            <a:avLst/>
          </a:prstGeom>
          <a:noFill/>
        </p:spPr>
      </p:pic>
      <p:pic>
        <p:nvPicPr>
          <p:cNvPr id="5124" name="Picture 4" descr="C:\Users\Chris\Desktop\cp\car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600200"/>
            <a:ext cx="2971800" cy="2228850"/>
          </a:xfrm>
          <a:prstGeom prst="rect">
            <a:avLst/>
          </a:prstGeom>
          <a:noFill/>
        </p:spPr>
      </p:pic>
      <p:pic>
        <p:nvPicPr>
          <p:cNvPr id="5125" name="Picture 5" descr="C:\Users\Chris\Desktop\cp\move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8862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Synopsis 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5" name="Picture 5" descr="C:\Users\Chris\Desktop\cp\mov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4419600" cy="3314700"/>
          </a:xfrm>
          <a:prstGeom prst="rect">
            <a:avLst/>
          </a:prstGeom>
          <a:noFill/>
        </p:spPr>
      </p:pic>
      <p:pic>
        <p:nvPicPr>
          <p:cNvPr id="6146" name="Picture 2" descr="C:\Users\Chris\Desktop\cp\movemen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752600"/>
            <a:ext cx="4419600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Array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0" y="3581400"/>
            <a:ext cx="2667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53000" y="3581400"/>
            <a:ext cx="2667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3009900" y="3733800"/>
            <a:ext cx="3276600" cy="2971800"/>
            <a:chOff x="2476500" y="3733800"/>
            <a:chExt cx="3276600" cy="2971800"/>
          </a:xfrm>
        </p:grpSpPr>
        <p:sp>
          <p:nvSpPr>
            <p:cNvPr id="6" name="Rectangle 5"/>
            <p:cNvSpPr/>
            <p:nvPr/>
          </p:nvSpPr>
          <p:spPr>
            <a:xfrm>
              <a:off x="3810000" y="6172200"/>
              <a:ext cx="685800" cy="533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62400" y="5867400"/>
              <a:ext cx="3810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endCxn id="4" idx="2"/>
            </p:cNvCxnSpPr>
            <p:nvPr/>
          </p:nvCxnSpPr>
          <p:spPr>
            <a:xfrm flipH="1" flipV="1">
              <a:off x="2476500" y="3733800"/>
              <a:ext cx="1485900" cy="2133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5" idx="2"/>
            </p:cNvCxnSpPr>
            <p:nvPr/>
          </p:nvCxnSpPr>
          <p:spPr>
            <a:xfrm flipV="1">
              <a:off x="4343400" y="3733800"/>
              <a:ext cx="1409700" cy="2133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5"/>
          <p:cNvGrpSpPr/>
          <p:nvPr/>
        </p:nvGrpSpPr>
        <p:grpSpPr>
          <a:xfrm>
            <a:off x="3810000" y="3733800"/>
            <a:ext cx="3429000" cy="2971800"/>
            <a:chOff x="2438400" y="3733800"/>
            <a:chExt cx="3429000" cy="2971800"/>
          </a:xfrm>
        </p:grpSpPr>
        <p:sp>
          <p:nvSpPr>
            <p:cNvPr id="17" name="Rectangle 16"/>
            <p:cNvSpPr/>
            <p:nvPr/>
          </p:nvSpPr>
          <p:spPr>
            <a:xfrm>
              <a:off x="3810000" y="6172200"/>
              <a:ext cx="685800" cy="533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2400" y="5867400"/>
              <a:ext cx="3810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 flipV="1">
              <a:off x="2438400" y="3733800"/>
              <a:ext cx="1524000" cy="21336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343400" y="3733800"/>
              <a:ext cx="1524000" cy="21336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0"/>
          <p:cNvGrpSpPr/>
          <p:nvPr/>
        </p:nvGrpSpPr>
        <p:grpSpPr>
          <a:xfrm>
            <a:off x="2133600" y="3733800"/>
            <a:ext cx="3429000" cy="2971800"/>
            <a:chOff x="2438400" y="3733800"/>
            <a:chExt cx="3429000" cy="2971800"/>
          </a:xfrm>
        </p:grpSpPr>
        <p:sp>
          <p:nvSpPr>
            <p:cNvPr id="22" name="Rectangle 21"/>
            <p:cNvSpPr/>
            <p:nvPr/>
          </p:nvSpPr>
          <p:spPr>
            <a:xfrm>
              <a:off x="3810000" y="6172200"/>
              <a:ext cx="685800" cy="533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62400" y="5867400"/>
              <a:ext cx="3810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2438400" y="3733800"/>
              <a:ext cx="1524000" cy="213360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343400" y="3733800"/>
              <a:ext cx="1524000" cy="213360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 flipH="1" flipV="1">
            <a:off x="2895600" y="1600200"/>
            <a:ext cx="1447800" cy="19812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3429000" y="1600200"/>
            <a:ext cx="1524000" cy="21336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3"/>
          </p:cNvCxnSpPr>
          <p:nvPr/>
        </p:nvCxnSpPr>
        <p:spPr>
          <a:xfrm flipV="1">
            <a:off x="4343400" y="1600200"/>
            <a:ext cx="0" cy="2057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" idx="1"/>
          </p:cNvCxnSpPr>
          <p:nvPr/>
        </p:nvCxnSpPr>
        <p:spPr>
          <a:xfrm flipV="1">
            <a:off x="4953000" y="1600200"/>
            <a:ext cx="0" cy="2057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953000" y="1600200"/>
            <a:ext cx="1447800" cy="19812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343400" y="1600200"/>
            <a:ext cx="1524000" cy="21336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752600" y="2895600"/>
            <a:ext cx="5943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352800" y="6705600"/>
            <a:ext cx="2667000" cy="152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57200" y="2667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Focal Plane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914400" y="3505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Wall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981200" y="6248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Array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Array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57600" y="3581400"/>
            <a:ext cx="1752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1295400" y="1447800"/>
            <a:ext cx="6553200" cy="5257800"/>
            <a:chOff x="876300" y="1447800"/>
            <a:chExt cx="6553200" cy="5257800"/>
          </a:xfrm>
        </p:grpSpPr>
        <p:sp>
          <p:nvSpPr>
            <p:cNvPr id="6" name="Rectangle 5"/>
            <p:cNvSpPr/>
            <p:nvPr/>
          </p:nvSpPr>
          <p:spPr>
            <a:xfrm>
              <a:off x="3810000" y="6172200"/>
              <a:ext cx="685800" cy="533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62400" y="5867400"/>
              <a:ext cx="3810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876300" y="1447800"/>
              <a:ext cx="3086100" cy="44196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343400" y="1524000"/>
              <a:ext cx="3086100" cy="43434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5"/>
          <p:cNvGrpSpPr/>
          <p:nvPr/>
        </p:nvGrpSpPr>
        <p:grpSpPr>
          <a:xfrm>
            <a:off x="5257800" y="3124200"/>
            <a:ext cx="3886200" cy="3581400"/>
            <a:chOff x="2438400" y="3124200"/>
            <a:chExt cx="3886200" cy="3581400"/>
          </a:xfrm>
        </p:grpSpPr>
        <p:sp>
          <p:nvSpPr>
            <p:cNvPr id="17" name="Rectangle 16"/>
            <p:cNvSpPr/>
            <p:nvPr/>
          </p:nvSpPr>
          <p:spPr>
            <a:xfrm>
              <a:off x="3810000" y="6172200"/>
              <a:ext cx="685800" cy="533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2400" y="5867400"/>
              <a:ext cx="3810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 flipV="1">
              <a:off x="2438400" y="3810000"/>
              <a:ext cx="1524000" cy="20574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343400" y="3124200"/>
              <a:ext cx="1981200" cy="27432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0"/>
          <p:cNvGrpSpPr/>
          <p:nvPr/>
        </p:nvGrpSpPr>
        <p:grpSpPr>
          <a:xfrm>
            <a:off x="0" y="3124200"/>
            <a:ext cx="3886200" cy="3581400"/>
            <a:chOff x="1981200" y="3124200"/>
            <a:chExt cx="3886200" cy="3581400"/>
          </a:xfrm>
        </p:grpSpPr>
        <p:sp>
          <p:nvSpPr>
            <p:cNvPr id="22" name="Rectangle 21"/>
            <p:cNvSpPr/>
            <p:nvPr/>
          </p:nvSpPr>
          <p:spPr>
            <a:xfrm>
              <a:off x="3810000" y="6172200"/>
              <a:ext cx="685800" cy="533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62400" y="5867400"/>
              <a:ext cx="3810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1981200" y="3124200"/>
              <a:ext cx="1981200" cy="274320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343400" y="3810000"/>
              <a:ext cx="1524000" cy="205740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 flipH="1" flipV="1">
            <a:off x="3886200" y="1447800"/>
            <a:ext cx="1524000" cy="21336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657600" y="1447800"/>
            <a:ext cx="1371600" cy="213360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219200" y="1447800"/>
            <a:ext cx="792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 flipV="1">
            <a:off x="1600200" y="6705599"/>
            <a:ext cx="5943600" cy="19811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0" y="1295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Focal Plane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962400" y="3810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Occlusion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0" y="6248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Array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6553200" y="3581400"/>
            <a:ext cx="1752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858000" y="3810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Occlusion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762000" y="3581400"/>
            <a:ext cx="1752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066800" y="3810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Occlusion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Occlusion Removal</a:t>
            </a:r>
            <a:endParaRPr lang="en-US" dirty="0"/>
          </a:p>
        </p:txBody>
      </p:sp>
      <p:pic>
        <p:nvPicPr>
          <p:cNvPr id="6" name="skyri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600200"/>
            <a:ext cx="62992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Autostitch</a:t>
            </a:r>
            <a:endParaRPr lang="en-US" dirty="0"/>
          </a:p>
        </p:txBody>
      </p:sp>
      <p:pic>
        <p:nvPicPr>
          <p:cNvPr id="1026" name="Picture 2" descr="C:\Users\Chris\Desktop\cp\tes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3048000" cy="2286000"/>
          </a:xfrm>
          <a:prstGeom prst="rect">
            <a:avLst/>
          </a:prstGeom>
          <a:noFill/>
        </p:spPr>
      </p:pic>
      <p:pic>
        <p:nvPicPr>
          <p:cNvPr id="1027" name="Picture 3" descr="C:\Users\Chris\Desktop\cp\tes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447800"/>
            <a:ext cx="3048000" cy="2286000"/>
          </a:xfrm>
          <a:prstGeom prst="rect">
            <a:avLst/>
          </a:prstGeom>
          <a:noFill/>
        </p:spPr>
      </p:pic>
      <p:pic>
        <p:nvPicPr>
          <p:cNvPr id="1030" name="Picture 6" descr="C:\Users\Chris\Desktop\cp\pa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882576"/>
            <a:ext cx="4935538" cy="2975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Panoramas from videos</a:t>
            </a:r>
          </a:p>
          <a:p>
            <a:r>
              <a:rPr lang="en-US" dirty="0" smtClean="0"/>
              <a:t>Quality Measure</a:t>
            </a:r>
          </a:p>
          <a:p>
            <a:r>
              <a:rPr lang="en-US" dirty="0" smtClean="0"/>
              <a:t>Activity Synopsis Synthesis </a:t>
            </a:r>
            <a:br>
              <a:rPr lang="en-US" dirty="0" smtClean="0"/>
            </a:br>
            <a:r>
              <a:rPr lang="en-US" dirty="0" smtClean="0"/>
              <a:t>(from Discovering Panoramas in Web Videos)</a:t>
            </a:r>
          </a:p>
          <a:p>
            <a:r>
              <a:rPr lang="en-US" dirty="0" smtClean="0"/>
              <a:t>Occlusion removal</a:t>
            </a:r>
            <a:br>
              <a:rPr lang="en-US" dirty="0" smtClean="0"/>
            </a:br>
            <a:r>
              <a:rPr lang="en-US" dirty="0" smtClean="0"/>
              <a:t>(Panoramas looking through cracks!)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and Yerkes</a:t>
            </a:r>
            <a:endParaRPr lang="en-US" dirty="0"/>
          </a:p>
        </p:txBody>
      </p:sp>
      <p:pic>
        <p:nvPicPr>
          <p:cNvPr id="2050" name="Picture 2" descr="C:\Users\Chris\Desktop\cp\occremova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789482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YMCA – Still/Active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Chris\Documents\MATLAB\UWMadison\Fall2011\cs 534\hw5\project\panowocc\results\gimped\statym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71600"/>
            <a:ext cx="6781800" cy="2745207"/>
          </a:xfrm>
          <a:prstGeom prst="rect">
            <a:avLst/>
          </a:prstGeom>
          <a:noFill/>
        </p:spPr>
      </p:pic>
      <p:pic>
        <p:nvPicPr>
          <p:cNvPr id="2051" name="Picture 3" descr="C:\Users\Chris\Documents\MATLAB\UWMadison\Fall2011\cs 534\hw5\project\panowocc\results\gimped\actym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129037"/>
            <a:ext cx="6781800" cy="272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fixed colors?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1" name="Picture 7" descr="C:\Users\Chris\Documents\MATLAB\UWMadison\Fall2011\cs 534\hw5\project\panowocc\results\gimped\ymcacol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33600"/>
            <a:ext cx="8123238" cy="322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of Gym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Chris\Documents\MATLAB\UWMadison\Fall2011\cs 534\hw5\project\panowocc\results\gimped\bballsbes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0"/>
            <a:ext cx="7162800" cy="5139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Successful 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Chris\Documents\MATLAB\UWMadison\Fall2011\cs 534\hw5\project\panowocc\results\gimped\bballabest2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6934200" cy="4940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Fadeout for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hris\Documents\MATLAB\UWMadison\Fall2011\cs 534\hw5\project\panowocc\results\gimped\fadebb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73152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Chris\Documents\MATLAB\UWMadison\Fall2011\cs 534\hw5\project\panowocc\results\gimped\bball2abes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8534400" cy="5138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Cartwheel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Chris\Documents\MATLAB\UWMadison\Fall2011\cs 534\hw5\project\panowocc\results\cwa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91000"/>
            <a:ext cx="7624058" cy="2489047"/>
          </a:xfrm>
          <a:prstGeom prst="rect">
            <a:avLst/>
          </a:prstGeom>
          <a:noFill/>
        </p:spPr>
      </p:pic>
      <p:pic>
        <p:nvPicPr>
          <p:cNvPr id="4100" name="Picture 4" descr="C:\Users\Chris\Documents\MATLAB\UWMadison\Fall2011\cs 534\hw5\project\panowocc\results\cw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600200"/>
            <a:ext cx="7685314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Panoramas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hris\Documents\MATLAB\UWMadison\Fall2011\cs 534\hw5\project\panowocc\results\class_sti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8534400" cy="1802403"/>
          </a:xfrm>
          <a:prstGeom prst="rect">
            <a:avLst/>
          </a:prstGeom>
          <a:noFill/>
        </p:spPr>
      </p:pic>
      <p:pic>
        <p:nvPicPr>
          <p:cNvPr id="1027" name="Picture 3" descr="C:\Users\Chris\Documents\MATLAB\UWMadison\Fall2011\cs 534\hw5\project\panowocc\results\goldengatesce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38601"/>
            <a:ext cx="8291845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Commercial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Chris\Documents\MATLAB\UWMadison\Fall2011\cs 534\hw5\project\panowocc\results\goldengate.png"/>
          <p:cNvPicPr>
            <a:picLocks noChangeAspect="1" noChangeArrowheads="1"/>
          </p:cNvPicPr>
          <p:nvPr/>
        </p:nvPicPr>
        <p:blipFill>
          <a:blip r:embed="rId3" cstate="print"/>
          <a:srcRect l="2425" t="10752" r="33844" b="9701"/>
          <a:stretch>
            <a:fillRect/>
          </a:stretch>
        </p:blipFill>
        <p:spPr bwMode="auto">
          <a:xfrm>
            <a:off x="1524000" y="1219200"/>
            <a:ext cx="6019800" cy="2682737"/>
          </a:xfrm>
          <a:prstGeom prst="rect">
            <a:avLst/>
          </a:prstGeom>
          <a:noFill/>
        </p:spPr>
      </p:pic>
      <p:pic>
        <p:nvPicPr>
          <p:cNvPr id="2051" name="Picture 3" descr="C:\Users\Chris\Documents\MATLAB\UWMadison\Fall2011\cs 534\hw5\project\panowocc\results\sanfran\pano.jpg"/>
          <p:cNvPicPr>
            <a:picLocks noChangeAspect="1" noChangeArrowheads="1"/>
          </p:cNvPicPr>
          <p:nvPr/>
        </p:nvPicPr>
        <p:blipFill>
          <a:blip r:embed="rId4" cstate="print"/>
          <a:srcRect l="2679" t="10907" r="4464" b="8099"/>
          <a:stretch>
            <a:fillRect/>
          </a:stretch>
        </p:blipFill>
        <p:spPr bwMode="auto">
          <a:xfrm>
            <a:off x="609600" y="4191000"/>
            <a:ext cx="79248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026" name="Picture 2" descr="C:\Users\Chris\Documents\MATLAB\UWMadison\Fall2011\cs 534\hw5\ladyinyellow.png"/>
          <p:cNvPicPr>
            <a:picLocks noChangeAspect="1" noChangeArrowheads="1"/>
          </p:cNvPicPr>
          <p:nvPr/>
        </p:nvPicPr>
        <p:blipFill>
          <a:blip r:embed="rId3" cstate="print"/>
          <a:srcRect l="16032" t="5508" r="16633" b="9122"/>
          <a:stretch>
            <a:fillRect/>
          </a:stretch>
        </p:blipFill>
        <p:spPr bwMode="auto">
          <a:xfrm>
            <a:off x="2971800" y="1828800"/>
            <a:ext cx="32004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Chris\Desktop\cp\images\paintingb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209800"/>
            <a:ext cx="6019800" cy="3166023"/>
          </a:xfrm>
          <a:prstGeom prst="rect">
            <a:avLst/>
          </a:prstGeom>
          <a:noFill/>
        </p:spPr>
      </p:pic>
      <p:pic>
        <p:nvPicPr>
          <p:cNvPr id="10243" name="Picture 3" descr="C:\Users\Chris\Desktop\cp\montage.png"/>
          <p:cNvPicPr>
            <a:picLocks noChangeAspect="1" noChangeArrowheads="1"/>
          </p:cNvPicPr>
          <p:nvPr/>
        </p:nvPicPr>
        <p:blipFill>
          <a:blip r:embed="rId4" cstate="print"/>
          <a:srcRect l="12940" t="5389" r="12526" b="9806"/>
          <a:stretch>
            <a:fillRect/>
          </a:stretch>
        </p:blipFill>
        <p:spPr bwMode="auto">
          <a:xfrm>
            <a:off x="0" y="2286000"/>
            <a:ext cx="3048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Chris\Desktop\cp\montagegood.png"/>
          <p:cNvPicPr>
            <a:picLocks noChangeAspect="1" noChangeArrowheads="1"/>
          </p:cNvPicPr>
          <p:nvPr/>
        </p:nvPicPr>
        <p:blipFill>
          <a:blip r:embed="rId3" cstate="print"/>
          <a:srcRect l="12422" t="3887" r="13044" b="9894"/>
          <a:stretch>
            <a:fillRect/>
          </a:stretch>
        </p:blipFill>
        <p:spPr bwMode="auto">
          <a:xfrm>
            <a:off x="0" y="2286000"/>
            <a:ext cx="3352800" cy="3408680"/>
          </a:xfrm>
          <a:prstGeom prst="rect">
            <a:avLst/>
          </a:prstGeom>
          <a:noFill/>
        </p:spPr>
      </p:pic>
      <p:pic>
        <p:nvPicPr>
          <p:cNvPr id="9219" name="Picture 3" descr="C:\Users\Chris\Desktop\cp\painting2.png"/>
          <p:cNvPicPr>
            <a:picLocks noChangeAspect="1" noChangeArrowheads="1"/>
          </p:cNvPicPr>
          <p:nvPr/>
        </p:nvPicPr>
        <p:blipFill>
          <a:blip r:embed="rId4" cstate="print"/>
          <a:srcRect l="8000" t="2954" b="12857"/>
          <a:stretch>
            <a:fillRect/>
          </a:stretch>
        </p:blipFill>
        <p:spPr bwMode="auto">
          <a:xfrm>
            <a:off x="3505200" y="2362200"/>
            <a:ext cx="5638800" cy="3493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4" name="ori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524000"/>
            <a:ext cx="61976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Measure</a:t>
            </a:r>
            <a:endParaRPr lang="en-US" dirty="0"/>
          </a:p>
        </p:txBody>
      </p:sp>
      <p:pic>
        <p:nvPicPr>
          <p:cNvPr id="1026" name="Picture 2" descr="C:\Users\Chris\Desktop\cp\framequali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5730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124</Words>
  <Application>Microsoft Office PowerPoint</Application>
  <PresentationFormat>On-screen Show (4:3)</PresentationFormat>
  <Paragraphs>74</Paragraphs>
  <Slides>28</Slides>
  <Notes>28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Panoramas from Video with Occlusion Removal</vt:lpstr>
      <vt:lpstr>Outline</vt:lpstr>
      <vt:lpstr>Panoramas</vt:lpstr>
      <vt:lpstr>Commercial </vt:lpstr>
      <vt:lpstr>Example</vt:lpstr>
      <vt:lpstr>No Quality Control</vt:lpstr>
      <vt:lpstr>With Quality Control</vt:lpstr>
      <vt:lpstr>Original</vt:lpstr>
      <vt:lpstr>Quality Measure</vt:lpstr>
      <vt:lpstr>Quality Measure</vt:lpstr>
      <vt:lpstr>Optical Flow</vt:lpstr>
      <vt:lpstr>Dynamic Foreground Objects</vt:lpstr>
      <vt:lpstr>Static Background</vt:lpstr>
      <vt:lpstr>User Selected Objects</vt:lpstr>
      <vt:lpstr>Activity Synopsis Synthesis</vt:lpstr>
      <vt:lpstr>Camera Array</vt:lpstr>
      <vt:lpstr>Camera Array</vt:lpstr>
      <vt:lpstr>Occlusion Removal</vt:lpstr>
      <vt:lpstr>Autostitch</vt:lpstr>
      <vt:lpstr>Hall and Yerkes</vt:lpstr>
      <vt:lpstr>YMCA – Still/Active</vt:lpstr>
      <vt:lpstr>Why fixed colors?</vt:lpstr>
      <vt:lpstr>Still of Gym</vt:lpstr>
      <vt:lpstr>A Successful Shot</vt:lpstr>
      <vt:lpstr>Fadeout for Emphasis</vt:lpstr>
      <vt:lpstr>Another Shot</vt:lpstr>
      <vt:lpstr>Cartwheel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Chuck</cp:lastModifiedBy>
  <cp:revision>69</cp:revision>
  <dcterms:created xsi:type="dcterms:W3CDTF">2011-11-24T04:56:52Z</dcterms:created>
  <dcterms:modified xsi:type="dcterms:W3CDTF">2011-12-12T15:22:48Z</dcterms:modified>
</cp:coreProperties>
</file>