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76" autoAdjust="0"/>
  </p:normalViewPr>
  <p:slideViewPr>
    <p:cSldViewPr snapToGrid="0" snapToObjects="1">
      <p:cViewPr varScale="1">
        <p:scale>
          <a:sx n="17" d="100"/>
          <a:sy n="17" d="100"/>
        </p:scale>
        <p:origin x="1086" y="126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A7A503-ABCC-4B4D-8A2F-A749E6661A0E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93CA1B-DB5D-6740-84AE-048C26B5E430}">
      <dgm:prSet/>
      <dgm:spPr/>
      <dgm:t>
        <a:bodyPr/>
        <a:lstStyle/>
        <a:p>
          <a:pPr rtl="0"/>
          <a:r>
            <a:rPr lang="en-US" dirty="0" smtClean="0"/>
            <a:t>Airstream was developed by a team of </a:t>
          </a:r>
          <a:r>
            <a:rPr lang="en-US" dirty="0" smtClean="0"/>
            <a:t>Machine Learning </a:t>
          </a:r>
          <a:r>
            <a:rPr lang="en-US" dirty="0" smtClean="0"/>
            <a:t>scientists to optimize for beauty, customer engagement, and product diversity.</a:t>
          </a:r>
          <a:endParaRPr lang="en-US" dirty="0"/>
        </a:p>
      </dgm:t>
    </dgm:pt>
    <dgm:pt modelId="{B84E64FA-D117-524A-B635-068B4922457F}" type="parTrans" cxnId="{6A97A7FD-11C3-654A-9490-CAF6411893E0}">
      <dgm:prSet/>
      <dgm:spPr/>
      <dgm:t>
        <a:bodyPr/>
        <a:lstStyle/>
        <a:p>
          <a:endParaRPr lang="en-US"/>
        </a:p>
      </dgm:t>
    </dgm:pt>
    <dgm:pt modelId="{C8C92B8A-0212-C944-B0EE-9E25DF2D20E3}" type="sibTrans" cxnId="{6A97A7FD-11C3-654A-9490-CAF6411893E0}">
      <dgm:prSet/>
      <dgm:spPr/>
      <dgm:t>
        <a:bodyPr/>
        <a:lstStyle/>
        <a:p>
          <a:endParaRPr lang="en-US"/>
        </a:p>
      </dgm:t>
    </dgm:pt>
    <dgm:pt modelId="{4190228A-BD76-7743-B9C5-BF67425647C8}" type="pres">
      <dgm:prSet presAssocID="{96A7A503-ABCC-4B4D-8A2F-A749E6661A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D2BF69-7529-6F48-8B39-CE8321B64B72}" type="pres">
      <dgm:prSet presAssocID="{4B93CA1B-DB5D-6740-84AE-048C26B5E430}" presName="node" presStyleLbl="node1" presStyleIdx="0" presStyleCnt="1" custScaleY="219377" custLinFactNeighborX="49" custLinFactNeighborY="1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482FB9-D3C0-8446-BC1D-7D57764BA061}" type="presOf" srcId="{4B93CA1B-DB5D-6740-84AE-048C26B5E430}" destId="{E6D2BF69-7529-6F48-8B39-CE8321B64B72}" srcOrd="0" destOrd="0" presId="urn:microsoft.com/office/officeart/2005/8/layout/default"/>
    <dgm:cxn modelId="{1489DA87-FD6B-9B43-86C2-8FBBF08475C9}" type="presOf" srcId="{96A7A503-ABCC-4B4D-8A2F-A749E6661A0E}" destId="{4190228A-BD76-7743-B9C5-BF67425647C8}" srcOrd="0" destOrd="0" presId="urn:microsoft.com/office/officeart/2005/8/layout/default"/>
    <dgm:cxn modelId="{6A97A7FD-11C3-654A-9490-CAF6411893E0}" srcId="{96A7A503-ABCC-4B4D-8A2F-A749E6661A0E}" destId="{4B93CA1B-DB5D-6740-84AE-048C26B5E430}" srcOrd="0" destOrd="0" parTransId="{B84E64FA-D117-524A-B635-068B4922457F}" sibTransId="{C8C92B8A-0212-C944-B0EE-9E25DF2D20E3}"/>
    <dgm:cxn modelId="{918B11DC-ADC2-2A45-9536-52AC121B323C}" type="presParOf" srcId="{4190228A-BD76-7743-B9C5-BF67425647C8}" destId="{E6D2BF69-7529-6F48-8B39-CE8321B64B7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F55F25-B3BD-C043-9AC5-BAE29D624F2D}" type="doc">
      <dgm:prSet loTypeId="urn:microsoft.com/office/officeart/2005/8/layout/cycle1" loCatId="" qsTypeId="urn:microsoft.com/office/officeart/2005/8/quickstyle/simple4" qsCatId="simple" csTypeId="urn:microsoft.com/office/officeart/2005/8/colors/accent1_2" csCatId="accent1" phldr="1"/>
      <dgm:spPr/>
    </dgm:pt>
    <dgm:pt modelId="{2FBD3798-2C4C-DC4D-AD48-384D3DEF9E02}">
      <dgm:prSet phldrT="[Text]"/>
      <dgm:spPr/>
      <dgm:t>
        <a:bodyPr/>
        <a:lstStyle/>
        <a:p>
          <a:r>
            <a:rPr lang="en-US" dirty="0" smtClean="0"/>
            <a:t>How to quantify beautiful?</a:t>
          </a:r>
          <a:endParaRPr lang="en-US" dirty="0"/>
        </a:p>
      </dgm:t>
    </dgm:pt>
    <dgm:pt modelId="{F690434C-8F37-EF47-BCD6-33D6C7F84AD3}" type="parTrans" cxnId="{46A8C5B3-F412-4A43-9F68-C8B36FFD8FBA}">
      <dgm:prSet/>
      <dgm:spPr/>
      <dgm:t>
        <a:bodyPr/>
        <a:lstStyle/>
        <a:p>
          <a:endParaRPr lang="en-US"/>
        </a:p>
      </dgm:t>
    </dgm:pt>
    <dgm:pt modelId="{382653C2-91C6-B14E-B460-E82390191556}" type="sibTrans" cxnId="{46A8C5B3-F412-4A43-9F68-C8B36FFD8FBA}">
      <dgm:prSet/>
      <dgm:spPr/>
      <dgm:t>
        <a:bodyPr/>
        <a:lstStyle/>
        <a:p>
          <a:endParaRPr lang="en-US"/>
        </a:p>
      </dgm:t>
    </dgm:pt>
    <dgm:pt modelId="{1F5951E7-A46B-1847-8650-17DD89626F42}">
      <dgm:prSet phldrT="[Text]"/>
      <dgm:spPr/>
      <dgm:t>
        <a:bodyPr/>
        <a:lstStyle/>
        <a:p>
          <a:r>
            <a:rPr lang="en-US" dirty="0" smtClean="0"/>
            <a:t>How to engage users?</a:t>
          </a:r>
          <a:endParaRPr lang="en-US" dirty="0"/>
        </a:p>
      </dgm:t>
    </dgm:pt>
    <dgm:pt modelId="{98E8A286-212D-5844-B0E0-252373C64CDB}" type="parTrans" cxnId="{9775EF4D-0958-3040-9C71-867896AFB58B}">
      <dgm:prSet/>
      <dgm:spPr/>
      <dgm:t>
        <a:bodyPr/>
        <a:lstStyle/>
        <a:p>
          <a:endParaRPr lang="en-US"/>
        </a:p>
      </dgm:t>
    </dgm:pt>
    <dgm:pt modelId="{D2948166-5C9A-D84C-849C-17E6D6CE0375}" type="sibTrans" cxnId="{9775EF4D-0958-3040-9C71-867896AFB58B}">
      <dgm:prSet/>
      <dgm:spPr/>
      <dgm:t>
        <a:bodyPr/>
        <a:lstStyle/>
        <a:p>
          <a:endParaRPr lang="en-US"/>
        </a:p>
      </dgm:t>
    </dgm:pt>
    <dgm:pt modelId="{774CF4AC-05F8-2F46-B4C4-E198E9800806}">
      <dgm:prSet phldrT="[Text]"/>
      <dgm:spPr/>
      <dgm:t>
        <a:bodyPr/>
        <a:lstStyle/>
        <a:p>
          <a:r>
            <a:rPr lang="en-US" dirty="0" smtClean="0"/>
            <a:t>What metrics to optimize?</a:t>
          </a:r>
          <a:endParaRPr lang="en-US" dirty="0"/>
        </a:p>
      </dgm:t>
    </dgm:pt>
    <dgm:pt modelId="{A3F61A33-9E63-4649-9B37-79598B922C5D}" type="parTrans" cxnId="{81C7D39F-35F6-DB4C-96B8-F55ECA5FAC8C}">
      <dgm:prSet/>
      <dgm:spPr/>
      <dgm:t>
        <a:bodyPr/>
        <a:lstStyle/>
        <a:p>
          <a:endParaRPr lang="en-US"/>
        </a:p>
      </dgm:t>
    </dgm:pt>
    <dgm:pt modelId="{5514FECD-BC45-D649-B0A3-4A6F2FB78423}" type="sibTrans" cxnId="{81C7D39F-35F6-DB4C-96B8-F55ECA5FAC8C}">
      <dgm:prSet/>
      <dgm:spPr/>
      <dgm:t>
        <a:bodyPr/>
        <a:lstStyle/>
        <a:p>
          <a:endParaRPr lang="en-US"/>
        </a:p>
      </dgm:t>
    </dgm:pt>
    <dgm:pt modelId="{E2F5B81B-7FF9-6842-B6C2-6EADF77B01DF}" type="pres">
      <dgm:prSet presAssocID="{4CF55F25-B3BD-C043-9AC5-BAE29D624F2D}" presName="cycle" presStyleCnt="0">
        <dgm:presLayoutVars>
          <dgm:dir/>
          <dgm:resizeHandles val="exact"/>
        </dgm:presLayoutVars>
      </dgm:prSet>
      <dgm:spPr/>
    </dgm:pt>
    <dgm:pt modelId="{3CDBE37A-95FE-F143-9FD5-552257785A84}" type="pres">
      <dgm:prSet presAssocID="{2FBD3798-2C4C-DC4D-AD48-384D3DEF9E02}" presName="dummy" presStyleCnt="0"/>
      <dgm:spPr/>
    </dgm:pt>
    <dgm:pt modelId="{85EA9CE4-992B-7A49-8EAE-D626C98E67AB}" type="pres">
      <dgm:prSet presAssocID="{2FBD3798-2C4C-DC4D-AD48-384D3DEF9E02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DADE9-330E-9443-B132-E0B4FFCB52A1}" type="pres">
      <dgm:prSet presAssocID="{382653C2-91C6-B14E-B460-E82390191556}" presName="sibTrans" presStyleLbl="node1" presStyleIdx="0" presStyleCnt="3"/>
      <dgm:spPr/>
      <dgm:t>
        <a:bodyPr/>
        <a:lstStyle/>
        <a:p>
          <a:endParaRPr lang="en-US"/>
        </a:p>
      </dgm:t>
    </dgm:pt>
    <dgm:pt modelId="{6BE2D8BE-C071-FA4F-B877-063BAC982468}" type="pres">
      <dgm:prSet presAssocID="{1F5951E7-A46B-1847-8650-17DD89626F42}" presName="dummy" presStyleCnt="0"/>
      <dgm:spPr/>
    </dgm:pt>
    <dgm:pt modelId="{56FB5669-9219-7C46-B94E-DF342D20F8AF}" type="pres">
      <dgm:prSet presAssocID="{1F5951E7-A46B-1847-8650-17DD89626F42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D80ABC-5A7D-3A45-9762-A22B6B90D5EA}" type="pres">
      <dgm:prSet presAssocID="{D2948166-5C9A-D84C-849C-17E6D6CE0375}" presName="sibTrans" presStyleLbl="node1" presStyleIdx="1" presStyleCnt="3"/>
      <dgm:spPr/>
      <dgm:t>
        <a:bodyPr/>
        <a:lstStyle/>
        <a:p>
          <a:endParaRPr lang="en-US"/>
        </a:p>
      </dgm:t>
    </dgm:pt>
    <dgm:pt modelId="{78FC14A0-F512-F248-B706-C88741C63FED}" type="pres">
      <dgm:prSet presAssocID="{774CF4AC-05F8-2F46-B4C4-E198E9800806}" presName="dummy" presStyleCnt="0"/>
      <dgm:spPr/>
    </dgm:pt>
    <dgm:pt modelId="{1EE82E0D-444C-0F4C-A48A-71BD1409C83B}" type="pres">
      <dgm:prSet presAssocID="{774CF4AC-05F8-2F46-B4C4-E198E9800806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7A1EA-8EC2-1D44-8765-F268AFCF6C79}" type="pres">
      <dgm:prSet presAssocID="{5514FECD-BC45-D649-B0A3-4A6F2FB78423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55FBB37A-0C26-4040-B92C-D85571B70BA2}" type="presOf" srcId="{2FBD3798-2C4C-DC4D-AD48-384D3DEF9E02}" destId="{85EA9CE4-992B-7A49-8EAE-D626C98E67AB}" srcOrd="0" destOrd="0" presId="urn:microsoft.com/office/officeart/2005/8/layout/cycle1"/>
    <dgm:cxn modelId="{B0C0FB1A-4261-A34F-AF44-CFFB2C47F5F9}" type="presOf" srcId="{D2948166-5C9A-D84C-849C-17E6D6CE0375}" destId="{1AD80ABC-5A7D-3A45-9762-A22B6B90D5EA}" srcOrd="0" destOrd="0" presId="urn:microsoft.com/office/officeart/2005/8/layout/cycle1"/>
    <dgm:cxn modelId="{975BB964-DFE7-B541-A7C0-3881CD990A96}" type="presOf" srcId="{4CF55F25-B3BD-C043-9AC5-BAE29D624F2D}" destId="{E2F5B81B-7FF9-6842-B6C2-6EADF77B01DF}" srcOrd="0" destOrd="0" presId="urn:microsoft.com/office/officeart/2005/8/layout/cycle1"/>
    <dgm:cxn modelId="{5AB1D309-451D-4B48-803A-00C1A4A0E931}" type="presOf" srcId="{5514FECD-BC45-D649-B0A3-4A6F2FB78423}" destId="{D6A7A1EA-8EC2-1D44-8765-F268AFCF6C79}" srcOrd="0" destOrd="0" presId="urn:microsoft.com/office/officeart/2005/8/layout/cycle1"/>
    <dgm:cxn modelId="{81C7D39F-35F6-DB4C-96B8-F55ECA5FAC8C}" srcId="{4CF55F25-B3BD-C043-9AC5-BAE29D624F2D}" destId="{774CF4AC-05F8-2F46-B4C4-E198E9800806}" srcOrd="2" destOrd="0" parTransId="{A3F61A33-9E63-4649-9B37-79598B922C5D}" sibTransId="{5514FECD-BC45-D649-B0A3-4A6F2FB78423}"/>
    <dgm:cxn modelId="{9775EF4D-0958-3040-9C71-867896AFB58B}" srcId="{4CF55F25-B3BD-C043-9AC5-BAE29D624F2D}" destId="{1F5951E7-A46B-1847-8650-17DD89626F42}" srcOrd="1" destOrd="0" parTransId="{98E8A286-212D-5844-B0E0-252373C64CDB}" sibTransId="{D2948166-5C9A-D84C-849C-17E6D6CE0375}"/>
    <dgm:cxn modelId="{46A8C5B3-F412-4A43-9F68-C8B36FFD8FBA}" srcId="{4CF55F25-B3BD-C043-9AC5-BAE29D624F2D}" destId="{2FBD3798-2C4C-DC4D-AD48-384D3DEF9E02}" srcOrd="0" destOrd="0" parTransId="{F690434C-8F37-EF47-BCD6-33D6C7F84AD3}" sibTransId="{382653C2-91C6-B14E-B460-E82390191556}"/>
    <dgm:cxn modelId="{AADBC5D8-EC22-FA4D-A28C-418FC0D8D2A6}" type="presOf" srcId="{382653C2-91C6-B14E-B460-E82390191556}" destId="{44FDADE9-330E-9443-B132-E0B4FFCB52A1}" srcOrd="0" destOrd="0" presId="urn:microsoft.com/office/officeart/2005/8/layout/cycle1"/>
    <dgm:cxn modelId="{8FDBBFAD-D066-FF4D-BD86-71AC9FB69C72}" type="presOf" srcId="{774CF4AC-05F8-2F46-B4C4-E198E9800806}" destId="{1EE82E0D-444C-0F4C-A48A-71BD1409C83B}" srcOrd="0" destOrd="0" presId="urn:microsoft.com/office/officeart/2005/8/layout/cycle1"/>
    <dgm:cxn modelId="{4BB73087-4069-D84C-8E52-AFEA9887A805}" type="presOf" srcId="{1F5951E7-A46B-1847-8650-17DD89626F42}" destId="{56FB5669-9219-7C46-B94E-DF342D20F8AF}" srcOrd="0" destOrd="0" presId="urn:microsoft.com/office/officeart/2005/8/layout/cycle1"/>
    <dgm:cxn modelId="{F84FF32F-9010-8A46-8942-78D5050CDAD0}" type="presParOf" srcId="{E2F5B81B-7FF9-6842-B6C2-6EADF77B01DF}" destId="{3CDBE37A-95FE-F143-9FD5-552257785A84}" srcOrd="0" destOrd="0" presId="urn:microsoft.com/office/officeart/2005/8/layout/cycle1"/>
    <dgm:cxn modelId="{7AFE7E55-10EC-7A41-ADEA-118B54962030}" type="presParOf" srcId="{E2F5B81B-7FF9-6842-B6C2-6EADF77B01DF}" destId="{85EA9CE4-992B-7A49-8EAE-D626C98E67AB}" srcOrd="1" destOrd="0" presId="urn:microsoft.com/office/officeart/2005/8/layout/cycle1"/>
    <dgm:cxn modelId="{9DA95217-4160-9442-9877-95D4454D9299}" type="presParOf" srcId="{E2F5B81B-7FF9-6842-B6C2-6EADF77B01DF}" destId="{44FDADE9-330E-9443-B132-E0B4FFCB52A1}" srcOrd="2" destOrd="0" presId="urn:microsoft.com/office/officeart/2005/8/layout/cycle1"/>
    <dgm:cxn modelId="{D472D081-14E0-394C-A7F0-4B5CF5FD5B09}" type="presParOf" srcId="{E2F5B81B-7FF9-6842-B6C2-6EADF77B01DF}" destId="{6BE2D8BE-C071-FA4F-B877-063BAC982468}" srcOrd="3" destOrd="0" presId="urn:microsoft.com/office/officeart/2005/8/layout/cycle1"/>
    <dgm:cxn modelId="{F30BAA35-05C5-DA43-B068-E85AEE204439}" type="presParOf" srcId="{E2F5B81B-7FF9-6842-B6C2-6EADF77B01DF}" destId="{56FB5669-9219-7C46-B94E-DF342D20F8AF}" srcOrd="4" destOrd="0" presId="urn:microsoft.com/office/officeart/2005/8/layout/cycle1"/>
    <dgm:cxn modelId="{0041081A-30C8-4647-B9EB-23E07D0DA07F}" type="presParOf" srcId="{E2F5B81B-7FF9-6842-B6C2-6EADF77B01DF}" destId="{1AD80ABC-5A7D-3A45-9762-A22B6B90D5EA}" srcOrd="5" destOrd="0" presId="urn:microsoft.com/office/officeart/2005/8/layout/cycle1"/>
    <dgm:cxn modelId="{2698D57C-F73E-7841-813A-FDE31192B5F6}" type="presParOf" srcId="{E2F5B81B-7FF9-6842-B6C2-6EADF77B01DF}" destId="{78FC14A0-F512-F248-B706-C88741C63FED}" srcOrd="6" destOrd="0" presId="urn:microsoft.com/office/officeart/2005/8/layout/cycle1"/>
    <dgm:cxn modelId="{86609C80-7906-1144-9D0B-3F5B9235BA4D}" type="presParOf" srcId="{E2F5B81B-7FF9-6842-B6C2-6EADF77B01DF}" destId="{1EE82E0D-444C-0F4C-A48A-71BD1409C83B}" srcOrd="7" destOrd="0" presId="urn:microsoft.com/office/officeart/2005/8/layout/cycle1"/>
    <dgm:cxn modelId="{A50DE1BC-0D51-CA4B-94E2-8E82CDEBDE27}" type="presParOf" srcId="{E2F5B81B-7FF9-6842-B6C2-6EADF77B01DF}" destId="{D6A7A1EA-8EC2-1D44-8765-F268AFCF6C79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639D2E-11EC-D849-80EB-D173641DD3E7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9FF2EE-2B5E-F145-932C-1F5EBBAD07B6}">
      <dgm:prSet phldrT="[Text]"/>
      <dgm:spPr/>
      <dgm:t>
        <a:bodyPr/>
        <a:lstStyle/>
        <a:p>
          <a:r>
            <a:rPr lang="en-US" dirty="0" smtClean="0"/>
            <a:t>Multi-armed bandits</a:t>
          </a:r>
          <a:endParaRPr lang="en-US" dirty="0"/>
        </a:p>
      </dgm:t>
    </dgm:pt>
    <dgm:pt modelId="{3437FE70-66A0-4D4A-B717-5BCCED0AD4B9}" type="parTrans" cxnId="{1A0DCEFF-3CD8-084B-AF5D-AAE68074D553}">
      <dgm:prSet/>
      <dgm:spPr/>
      <dgm:t>
        <a:bodyPr/>
        <a:lstStyle/>
        <a:p>
          <a:endParaRPr lang="en-US"/>
        </a:p>
      </dgm:t>
    </dgm:pt>
    <dgm:pt modelId="{B56F74E2-E6AD-9C47-AD38-9FE90B54ECFE}" type="sibTrans" cxnId="{1A0DCEFF-3CD8-084B-AF5D-AAE68074D553}">
      <dgm:prSet/>
      <dgm:spPr/>
      <dgm:t>
        <a:bodyPr/>
        <a:lstStyle/>
        <a:p>
          <a:endParaRPr lang="en-US"/>
        </a:p>
      </dgm:t>
    </dgm:pt>
    <dgm:pt modelId="{5CFBEE7F-9CF1-A442-9883-566CA051CA2A}">
      <dgm:prSet phldrT="[Text]"/>
      <dgm:spPr/>
      <dgm:t>
        <a:bodyPr/>
        <a:lstStyle/>
        <a:p>
          <a:r>
            <a:rPr lang="en-US" dirty="0" smtClean="0"/>
            <a:t>Collaborative filtering</a:t>
          </a:r>
          <a:endParaRPr lang="en-US" dirty="0"/>
        </a:p>
      </dgm:t>
    </dgm:pt>
    <dgm:pt modelId="{28904E36-1B13-2043-8836-4C1614EF4AE6}" type="parTrans" cxnId="{D47529ED-7E47-594E-B223-34C55DB130FB}">
      <dgm:prSet/>
      <dgm:spPr/>
      <dgm:t>
        <a:bodyPr/>
        <a:lstStyle/>
        <a:p>
          <a:endParaRPr lang="en-US"/>
        </a:p>
      </dgm:t>
    </dgm:pt>
    <dgm:pt modelId="{AAB2FC1B-28F4-5744-B1D2-B8BADAE88315}" type="sibTrans" cxnId="{D47529ED-7E47-594E-B223-34C55DB130FB}">
      <dgm:prSet/>
      <dgm:spPr/>
      <dgm:t>
        <a:bodyPr/>
        <a:lstStyle/>
        <a:p>
          <a:endParaRPr lang="en-US"/>
        </a:p>
      </dgm:t>
    </dgm:pt>
    <dgm:pt modelId="{CC5B3214-369F-AF4C-9CE8-35E4ADDB2570}">
      <dgm:prSet phldrT="[Text]"/>
      <dgm:spPr/>
      <dgm:t>
        <a:bodyPr/>
        <a:lstStyle/>
        <a:p>
          <a:r>
            <a:rPr lang="en-US" dirty="0" smtClean="0"/>
            <a:t>Deep learning</a:t>
          </a:r>
          <a:endParaRPr lang="en-US" dirty="0"/>
        </a:p>
      </dgm:t>
    </dgm:pt>
    <dgm:pt modelId="{964AA952-1AD5-F14A-A0EB-7544B35D24DE}" type="parTrans" cxnId="{FA3D4B9B-493D-9B48-9625-942517FE517D}">
      <dgm:prSet/>
      <dgm:spPr/>
      <dgm:t>
        <a:bodyPr/>
        <a:lstStyle/>
        <a:p>
          <a:endParaRPr lang="en-US"/>
        </a:p>
      </dgm:t>
    </dgm:pt>
    <dgm:pt modelId="{E3919E81-9E15-C14D-AF80-7F7B86B92A8B}" type="sibTrans" cxnId="{FA3D4B9B-493D-9B48-9625-942517FE517D}">
      <dgm:prSet/>
      <dgm:spPr/>
      <dgm:t>
        <a:bodyPr/>
        <a:lstStyle/>
        <a:p>
          <a:endParaRPr lang="en-US"/>
        </a:p>
      </dgm:t>
    </dgm:pt>
    <dgm:pt modelId="{1ECD61B2-0A15-7345-A50E-3D70B3C109A1}">
      <dgm:prSet phldrT="[Text]"/>
      <dgm:spPr/>
      <dgm:t>
        <a:bodyPr/>
        <a:lstStyle/>
        <a:p>
          <a:r>
            <a:rPr lang="en-US" dirty="0" err="1" smtClean="0"/>
            <a:t>Submodular</a:t>
          </a:r>
          <a:r>
            <a:rPr lang="en-US" dirty="0" smtClean="0"/>
            <a:t> diversity</a:t>
          </a:r>
          <a:endParaRPr lang="en-US" dirty="0"/>
        </a:p>
      </dgm:t>
    </dgm:pt>
    <dgm:pt modelId="{F1999FA0-40DB-F445-81A3-4731EBB07F38}" type="parTrans" cxnId="{D75A7903-E4FF-0F46-86C7-31941598CA3A}">
      <dgm:prSet/>
      <dgm:spPr/>
      <dgm:t>
        <a:bodyPr/>
        <a:lstStyle/>
        <a:p>
          <a:endParaRPr lang="en-US"/>
        </a:p>
      </dgm:t>
    </dgm:pt>
    <dgm:pt modelId="{99770128-1D07-0140-9927-F66DE564612F}" type="sibTrans" cxnId="{D75A7903-E4FF-0F46-86C7-31941598CA3A}">
      <dgm:prSet/>
      <dgm:spPr/>
      <dgm:t>
        <a:bodyPr/>
        <a:lstStyle/>
        <a:p>
          <a:endParaRPr lang="en-US"/>
        </a:p>
      </dgm:t>
    </dgm:pt>
    <dgm:pt modelId="{B7C24D3C-E91E-FE4B-B130-EF928B7822EE}" type="pres">
      <dgm:prSet presAssocID="{8B639D2E-11EC-D849-80EB-D173641DD3E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CF54ED-F663-9D44-BC55-6A6DA16E9AA5}" type="pres">
      <dgm:prSet presAssocID="{659FF2EE-2B5E-F145-932C-1F5EBBAD07B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A24995-D476-264C-9DF9-258B2FFC2220}" type="pres">
      <dgm:prSet presAssocID="{B56F74E2-E6AD-9C47-AD38-9FE90B54ECFE}" presName="sibTrans" presStyleCnt="0"/>
      <dgm:spPr/>
    </dgm:pt>
    <dgm:pt modelId="{A4C53767-C02F-F94B-AE89-D7178C017807}" type="pres">
      <dgm:prSet presAssocID="{5CFBEE7F-9CF1-A442-9883-566CA051CA2A}" presName="node" presStyleLbl="node1" presStyleIdx="1" presStyleCnt="4" custLinFactNeighborX="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17681-93A5-7B4D-BD73-AD477F6C6A70}" type="pres">
      <dgm:prSet presAssocID="{AAB2FC1B-28F4-5744-B1D2-B8BADAE88315}" presName="sibTrans" presStyleCnt="0"/>
      <dgm:spPr/>
    </dgm:pt>
    <dgm:pt modelId="{239A068F-BFA9-DA42-8771-C30FF7BDBF00}" type="pres">
      <dgm:prSet presAssocID="{CC5B3214-369F-AF4C-9CE8-35E4ADDB257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BDE2F9-02EB-0346-9322-CCDA8ED1840A}" type="pres">
      <dgm:prSet presAssocID="{E3919E81-9E15-C14D-AF80-7F7B86B92A8B}" presName="sibTrans" presStyleCnt="0"/>
      <dgm:spPr/>
    </dgm:pt>
    <dgm:pt modelId="{F3CC2FE0-F15A-8E4B-9D25-5016A83D2DFE}" type="pres">
      <dgm:prSet presAssocID="{1ECD61B2-0A15-7345-A50E-3D70B3C109A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7529ED-7E47-594E-B223-34C55DB130FB}" srcId="{8B639D2E-11EC-D849-80EB-D173641DD3E7}" destId="{5CFBEE7F-9CF1-A442-9883-566CA051CA2A}" srcOrd="1" destOrd="0" parTransId="{28904E36-1B13-2043-8836-4C1614EF4AE6}" sibTransId="{AAB2FC1B-28F4-5744-B1D2-B8BADAE88315}"/>
    <dgm:cxn modelId="{4B8F4FE8-5759-524C-8F73-EE17F0A12AAE}" type="presOf" srcId="{CC5B3214-369F-AF4C-9CE8-35E4ADDB2570}" destId="{239A068F-BFA9-DA42-8771-C30FF7BDBF00}" srcOrd="0" destOrd="0" presId="urn:microsoft.com/office/officeart/2005/8/layout/default"/>
    <dgm:cxn modelId="{D75A7903-E4FF-0F46-86C7-31941598CA3A}" srcId="{8B639D2E-11EC-D849-80EB-D173641DD3E7}" destId="{1ECD61B2-0A15-7345-A50E-3D70B3C109A1}" srcOrd="3" destOrd="0" parTransId="{F1999FA0-40DB-F445-81A3-4731EBB07F38}" sibTransId="{99770128-1D07-0140-9927-F66DE564612F}"/>
    <dgm:cxn modelId="{9E4A0172-E67D-3041-953A-19A279A26BBE}" type="presOf" srcId="{8B639D2E-11EC-D849-80EB-D173641DD3E7}" destId="{B7C24D3C-E91E-FE4B-B130-EF928B7822EE}" srcOrd="0" destOrd="0" presId="urn:microsoft.com/office/officeart/2005/8/layout/default"/>
    <dgm:cxn modelId="{1A0DCEFF-3CD8-084B-AF5D-AAE68074D553}" srcId="{8B639D2E-11EC-D849-80EB-D173641DD3E7}" destId="{659FF2EE-2B5E-F145-932C-1F5EBBAD07B6}" srcOrd="0" destOrd="0" parTransId="{3437FE70-66A0-4D4A-B717-5BCCED0AD4B9}" sibTransId="{B56F74E2-E6AD-9C47-AD38-9FE90B54ECFE}"/>
    <dgm:cxn modelId="{924760CC-CAE6-1B4F-9B93-13493331C72C}" type="presOf" srcId="{1ECD61B2-0A15-7345-A50E-3D70B3C109A1}" destId="{F3CC2FE0-F15A-8E4B-9D25-5016A83D2DFE}" srcOrd="0" destOrd="0" presId="urn:microsoft.com/office/officeart/2005/8/layout/default"/>
    <dgm:cxn modelId="{2FB22884-375E-9546-8FEA-674BDADC2415}" type="presOf" srcId="{659FF2EE-2B5E-F145-932C-1F5EBBAD07B6}" destId="{C9CF54ED-F663-9D44-BC55-6A6DA16E9AA5}" srcOrd="0" destOrd="0" presId="urn:microsoft.com/office/officeart/2005/8/layout/default"/>
    <dgm:cxn modelId="{9ABB75C7-5F5F-9A47-A13D-DDC015720A39}" type="presOf" srcId="{5CFBEE7F-9CF1-A442-9883-566CA051CA2A}" destId="{A4C53767-C02F-F94B-AE89-D7178C017807}" srcOrd="0" destOrd="0" presId="urn:microsoft.com/office/officeart/2005/8/layout/default"/>
    <dgm:cxn modelId="{FA3D4B9B-493D-9B48-9625-942517FE517D}" srcId="{8B639D2E-11EC-D849-80EB-D173641DD3E7}" destId="{CC5B3214-369F-AF4C-9CE8-35E4ADDB2570}" srcOrd="2" destOrd="0" parTransId="{964AA952-1AD5-F14A-A0EB-7544B35D24DE}" sibTransId="{E3919E81-9E15-C14D-AF80-7F7B86B92A8B}"/>
    <dgm:cxn modelId="{7170218A-A950-814A-A4A0-7A0D26B0E88C}" type="presParOf" srcId="{B7C24D3C-E91E-FE4B-B130-EF928B7822EE}" destId="{C9CF54ED-F663-9D44-BC55-6A6DA16E9AA5}" srcOrd="0" destOrd="0" presId="urn:microsoft.com/office/officeart/2005/8/layout/default"/>
    <dgm:cxn modelId="{9E3E029B-CBDE-3544-AF72-1BBE3762629E}" type="presParOf" srcId="{B7C24D3C-E91E-FE4B-B130-EF928B7822EE}" destId="{13A24995-D476-264C-9DF9-258B2FFC2220}" srcOrd="1" destOrd="0" presId="urn:microsoft.com/office/officeart/2005/8/layout/default"/>
    <dgm:cxn modelId="{1C3EEEC3-D59B-9A49-96DC-DDE60452FDBD}" type="presParOf" srcId="{B7C24D3C-E91E-FE4B-B130-EF928B7822EE}" destId="{A4C53767-C02F-F94B-AE89-D7178C017807}" srcOrd="2" destOrd="0" presId="urn:microsoft.com/office/officeart/2005/8/layout/default"/>
    <dgm:cxn modelId="{FE8F62CC-4947-164F-BB5C-F961C466ED4D}" type="presParOf" srcId="{B7C24D3C-E91E-FE4B-B130-EF928B7822EE}" destId="{21017681-93A5-7B4D-BD73-AD477F6C6A70}" srcOrd="3" destOrd="0" presId="urn:microsoft.com/office/officeart/2005/8/layout/default"/>
    <dgm:cxn modelId="{8AB80816-EE8F-AD41-B8BB-73E5C93DA13F}" type="presParOf" srcId="{B7C24D3C-E91E-FE4B-B130-EF928B7822EE}" destId="{239A068F-BFA9-DA42-8771-C30FF7BDBF00}" srcOrd="4" destOrd="0" presId="urn:microsoft.com/office/officeart/2005/8/layout/default"/>
    <dgm:cxn modelId="{D8BE17C0-BF5C-3646-9C6D-A81B0ED18D44}" type="presParOf" srcId="{B7C24D3C-E91E-FE4B-B130-EF928B7822EE}" destId="{65BDE2F9-02EB-0346-9322-CCDA8ED1840A}" srcOrd="5" destOrd="0" presId="urn:microsoft.com/office/officeart/2005/8/layout/default"/>
    <dgm:cxn modelId="{6208AC0E-350E-8A42-A209-D7730E35AB6D}" type="presParOf" srcId="{B7C24D3C-E91E-FE4B-B130-EF928B7822EE}" destId="{F3CC2FE0-F15A-8E4B-9D25-5016A83D2DF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D0040A-EC58-D34F-879B-5F9D907A03EA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9F9D5B-8D37-E643-BF3D-4CBF9F87D5D9}">
      <dgm:prSet phldrT="[Text]"/>
      <dgm:spPr/>
      <dgm:t>
        <a:bodyPr/>
        <a:lstStyle/>
        <a:p>
          <a:r>
            <a:rPr lang="en-US" dirty="0" smtClean="0"/>
            <a:t>Additional Challenges</a:t>
          </a:r>
          <a:endParaRPr lang="en-US" dirty="0"/>
        </a:p>
      </dgm:t>
    </dgm:pt>
    <dgm:pt modelId="{65A9EEE7-8A04-EA4A-980A-1466CE0C67D9}" type="parTrans" cxnId="{DA87994A-6273-7845-9E43-BABFC2FD157F}">
      <dgm:prSet/>
      <dgm:spPr/>
      <dgm:t>
        <a:bodyPr/>
        <a:lstStyle/>
        <a:p>
          <a:endParaRPr lang="en-US"/>
        </a:p>
      </dgm:t>
    </dgm:pt>
    <dgm:pt modelId="{C22F8A47-EA71-164A-B02A-D0F5665F3F1B}" type="sibTrans" cxnId="{DA87994A-6273-7845-9E43-BABFC2FD157F}">
      <dgm:prSet/>
      <dgm:spPr/>
      <dgm:t>
        <a:bodyPr/>
        <a:lstStyle/>
        <a:p>
          <a:endParaRPr lang="en-US"/>
        </a:p>
      </dgm:t>
    </dgm:pt>
    <dgm:pt modelId="{2185365F-E5A4-E746-8C01-0353B5F99A20}">
      <dgm:prSet phldrT="[Text]"/>
      <dgm:spPr/>
      <dgm:t>
        <a:bodyPr/>
        <a:lstStyle/>
        <a:p>
          <a:r>
            <a:rPr lang="en-US" dirty="0" smtClean="0"/>
            <a:t>Visual Search</a:t>
          </a:r>
          <a:endParaRPr lang="en-US" dirty="0"/>
        </a:p>
      </dgm:t>
    </dgm:pt>
    <dgm:pt modelId="{5A4D37C2-6AA0-EB47-B4F6-503E948DE522}" type="parTrans" cxnId="{FD558B44-DC78-1549-84A8-CDF6840CB5C4}">
      <dgm:prSet/>
      <dgm:spPr/>
      <dgm:t>
        <a:bodyPr/>
        <a:lstStyle/>
        <a:p>
          <a:endParaRPr lang="en-US"/>
        </a:p>
      </dgm:t>
    </dgm:pt>
    <dgm:pt modelId="{FF77E8A2-09FF-6E40-AD14-8456701A4D09}" type="sibTrans" cxnId="{FD558B44-DC78-1549-84A8-CDF6840CB5C4}">
      <dgm:prSet/>
      <dgm:spPr/>
      <dgm:t>
        <a:bodyPr/>
        <a:lstStyle/>
        <a:p>
          <a:endParaRPr lang="en-US"/>
        </a:p>
      </dgm:t>
    </dgm:pt>
    <dgm:pt modelId="{317E8506-4F8D-F945-B583-BFC5EA477EE5}">
      <dgm:prSet phldrT="[Text]"/>
      <dgm:spPr/>
      <dgm:t>
        <a:bodyPr/>
        <a:lstStyle/>
        <a:p>
          <a:r>
            <a:rPr lang="en-US" dirty="0" smtClean="0"/>
            <a:t>Catalog Quality</a:t>
          </a:r>
          <a:endParaRPr lang="en-US" dirty="0"/>
        </a:p>
      </dgm:t>
    </dgm:pt>
    <dgm:pt modelId="{9BC28EFE-98E8-D749-A222-5BA2ACC11E78}" type="parTrans" cxnId="{92A5A23E-2CB7-074C-A28F-7C9030A30C60}">
      <dgm:prSet/>
      <dgm:spPr/>
      <dgm:t>
        <a:bodyPr/>
        <a:lstStyle/>
        <a:p>
          <a:endParaRPr lang="en-US"/>
        </a:p>
      </dgm:t>
    </dgm:pt>
    <dgm:pt modelId="{26520FF6-63B2-7B45-8877-3AA056385E42}" type="sibTrans" cxnId="{92A5A23E-2CB7-074C-A28F-7C9030A30C60}">
      <dgm:prSet/>
      <dgm:spPr/>
      <dgm:t>
        <a:bodyPr/>
        <a:lstStyle/>
        <a:p>
          <a:endParaRPr lang="en-US"/>
        </a:p>
      </dgm:t>
    </dgm:pt>
    <dgm:pt modelId="{71FAB1D5-0DA1-8B4C-A4C5-4D0866B185AD}">
      <dgm:prSet phldrT="[Text]"/>
      <dgm:spPr/>
      <dgm:t>
        <a:bodyPr/>
        <a:lstStyle/>
        <a:p>
          <a:r>
            <a:rPr lang="en-US" dirty="0" smtClean="0"/>
            <a:t>Human-Computer </a:t>
          </a:r>
          <a:r>
            <a:rPr lang="en-US" dirty="0" smtClean="0"/>
            <a:t>Interaction</a:t>
          </a:r>
          <a:endParaRPr lang="en-US" dirty="0"/>
        </a:p>
      </dgm:t>
    </dgm:pt>
    <dgm:pt modelId="{3830F1D3-8836-4846-8262-87504D262FAE}" type="parTrans" cxnId="{24AF6687-D2FB-4341-932C-BF88040DE198}">
      <dgm:prSet/>
      <dgm:spPr/>
      <dgm:t>
        <a:bodyPr/>
        <a:lstStyle/>
        <a:p>
          <a:endParaRPr lang="en-US"/>
        </a:p>
      </dgm:t>
    </dgm:pt>
    <dgm:pt modelId="{17A805BB-7004-8E4A-8525-5E0CADEE09CE}" type="sibTrans" cxnId="{24AF6687-D2FB-4341-932C-BF88040DE198}">
      <dgm:prSet/>
      <dgm:spPr/>
      <dgm:t>
        <a:bodyPr/>
        <a:lstStyle/>
        <a:p>
          <a:endParaRPr lang="en-US"/>
        </a:p>
      </dgm:t>
    </dgm:pt>
    <dgm:pt modelId="{53944D8F-4648-5541-8DC4-35B335A05CF7}">
      <dgm:prSet phldrT="[Text]"/>
      <dgm:spPr/>
      <dgm:t>
        <a:bodyPr/>
        <a:lstStyle/>
        <a:p>
          <a:r>
            <a:rPr lang="en-US" dirty="0" smtClean="0"/>
            <a:t>Object Recognition</a:t>
          </a:r>
          <a:endParaRPr lang="en-US" dirty="0"/>
        </a:p>
      </dgm:t>
    </dgm:pt>
    <dgm:pt modelId="{13B4BC65-EE46-2042-9195-3775E48A3939}" type="parTrans" cxnId="{BE37D11C-0F4F-1343-8E3D-0CE8A4989834}">
      <dgm:prSet/>
      <dgm:spPr/>
      <dgm:t>
        <a:bodyPr/>
        <a:lstStyle/>
        <a:p>
          <a:endParaRPr lang="en-US"/>
        </a:p>
      </dgm:t>
    </dgm:pt>
    <dgm:pt modelId="{31B459B9-9671-414C-8A67-93C835911895}" type="sibTrans" cxnId="{BE37D11C-0F4F-1343-8E3D-0CE8A4989834}">
      <dgm:prSet/>
      <dgm:spPr/>
      <dgm:t>
        <a:bodyPr/>
        <a:lstStyle/>
        <a:p>
          <a:endParaRPr lang="en-US"/>
        </a:p>
      </dgm:t>
    </dgm:pt>
    <dgm:pt modelId="{D8B53571-795C-2C4C-84F9-069FB053B736}" type="pres">
      <dgm:prSet presAssocID="{D9D0040A-EC58-D34F-879B-5F9D907A03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29257D-53D3-094F-82E1-C4957BFEAA0C}" type="pres">
      <dgm:prSet presAssocID="{0C9F9D5B-8D37-E643-BF3D-4CBF9F87D5D9}" presName="composite" presStyleCnt="0"/>
      <dgm:spPr/>
    </dgm:pt>
    <dgm:pt modelId="{5D732FEB-1968-F047-B1E6-153093DA2B9D}" type="pres">
      <dgm:prSet presAssocID="{0C9F9D5B-8D37-E643-BF3D-4CBF9F87D5D9}" presName="parTx" presStyleLbl="alignNode1" presStyleIdx="0" presStyleCnt="1" custLinFactY="-10965" custLinFactNeighborX="-2765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35E14-E6DF-064A-ADA4-31961D7EA086}" type="pres">
      <dgm:prSet presAssocID="{0C9F9D5B-8D37-E643-BF3D-4CBF9F87D5D9}" presName="desTx" presStyleLbl="alignAccFollowNode1" presStyleIdx="0" presStyleCnt="1" custLinFactNeighborY="-25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A5A23E-2CB7-074C-A28F-7C9030A30C60}" srcId="{0C9F9D5B-8D37-E643-BF3D-4CBF9F87D5D9}" destId="{317E8506-4F8D-F945-B583-BFC5EA477EE5}" srcOrd="1" destOrd="0" parTransId="{9BC28EFE-98E8-D749-A222-5BA2ACC11E78}" sibTransId="{26520FF6-63B2-7B45-8877-3AA056385E42}"/>
    <dgm:cxn modelId="{FD558B44-DC78-1549-84A8-CDF6840CB5C4}" srcId="{0C9F9D5B-8D37-E643-BF3D-4CBF9F87D5D9}" destId="{2185365F-E5A4-E746-8C01-0353B5F99A20}" srcOrd="0" destOrd="0" parTransId="{5A4D37C2-6AA0-EB47-B4F6-503E948DE522}" sibTransId="{FF77E8A2-09FF-6E40-AD14-8456701A4D09}"/>
    <dgm:cxn modelId="{BE37D11C-0F4F-1343-8E3D-0CE8A4989834}" srcId="{0C9F9D5B-8D37-E643-BF3D-4CBF9F87D5D9}" destId="{53944D8F-4648-5541-8DC4-35B335A05CF7}" srcOrd="2" destOrd="0" parTransId="{13B4BC65-EE46-2042-9195-3775E48A3939}" sibTransId="{31B459B9-9671-414C-8A67-93C835911895}"/>
    <dgm:cxn modelId="{4AB9116E-75CD-744C-BBF9-FF6099B7D0F4}" type="presOf" srcId="{2185365F-E5A4-E746-8C01-0353B5F99A20}" destId="{F3935E14-E6DF-064A-ADA4-31961D7EA086}" srcOrd="0" destOrd="0" presId="urn:microsoft.com/office/officeart/2005/8/layout/hList1"/>
    <dgm:cxn modelId="{7C489343-63DC-7149-883A-B0F0F2D9A1B1}" type="presOf" srcId="{D9D0040A-EC58-D34F-879B-5F9D907A03EA}" destId="{D8B53571-795C-2C4C-84F9-069FB053B736}" srcOrd="0" destOrd="0" presId="urn:microsoft.com/office/officeart/2005/8/layout/hList1"/>
    <dgm:cxn modelId="{CD67B3BA-6FE1-3D44-A18D-2832C1E9EDE2}" type="presOf" srcId="{0C9F9D5B-8D37-E643-BF3D-4CBF9F87D5D9}" destId="{5D732FEB-1968-F047-B1E6-153093DA2B9D}" srcOrd="0" destOrd="0" presId="urn:microsoft.com/office/officeart/2005/8/layout/hList1"/>
    <dgm:cxn modelId="{24AF6687-D2FB-4341-932C-BF88040DE198}" srcId="{0C9F9D5B-8D37-E643-BF3D-4CBF9F87D5D9}" destId="{71FAB1D5-0DA1-8B4C-A4C5-4D0866B185AD}" srcOrd="3" destOrd="0" parTransId="{3830F1D3-8836-4846-8262-87504D262FAE}" sibTransId="{17A805BB-7004-8E4A-8525-5E0CADEE09CE}"/>
    <dgm:cxn modelId="{F067E7B8-3163-964B-B92A-DCAF0D8B61E3}" type="presOf" srcId="{53944D8F-4648-5541-8DC4-35B335A05CF7}" destId="{F3935E14-E6DF-064A-ADA4-31961D7EA086}" srcOrd="0" destOrd="2" presId="urn:microsoft.com/office/officeart/2005/8/layout/hList1"/>
    <dgm:cxn modelId="{82FC31D6-7211-334D-AD1D-60FAF5B406BE}" type="presOf" srcId="{317E8506-4F8D-F945-B583-BFC5EA477EE5}" destId="{F3935E14-E6DF-064A-ADA4-31961D7EA086}" srcOrd="0" destOrd="1" presId="urn:microsoft.com/office/officeart/2005/8/layout/hList1"/>
    <dgm:cxn modelId="{FA743D39-F0EC-6C46-B73F-93AD434209B0}" type="presOf" srcId="{71FAB1D5-0DA1-8B4C-A4C5-4D0866B185AD}" destId="{F3935E14-E6DF-064A-ADA4-31961D7EA086}" srcOrd="0" destOrd="3" presId="urn:microsoft.com/office/officeart/2005/8/layout/hList1"/>
    <dgm:cxn modelId="{DA87994A-6273-7845-9E43-BABFC2FD157F}" srcId="{D9D0040A-EC58-D34F-879B-5F9D907A03EA}" destId="{0C9F9D5B-8D37-E643-BF3D-4CBF9F87D5D9}" srcOrd="0" destOrd="0" parTransId="{65A9EEE7-8A04-EA4A-980A-1466CE0C67D9}" sibTransId="{C22F8A47-EA71-164A-B02A-D0F5665F3F1B}"/>
    <dgm:cxn modelId="{7A6B54C6-DD4F-F348-9D09-43C3261276A9}" type="presParOf" srcId="{D8B53571-795C-2C4C-84F9-069FB053B736}" destId="{9F29257D-53D3-094F-82E1-C4957BFEAA0C}" srcOrd="0" destOrd="0" presId="urn:microsoft.com/office/officeart/2005/8/layout/hList1"/>
    <dgm:cxn modelId="{0C251272-4307-E348-8700-74F07A338ED5}" type="presParOf" srcId="{9F29257D-53D3-094F-82E1-C4957BFEAA0C}" destId="{5D732FEB-1968-F047-B1E6-153093DA2B9D}" srcOrd="0" destOrd="0" presId="urn:microsoft.com/office/officeart/2005/8/layout/hList1"/>
    <dgm:cxn modelId="{6A0D7F73-27EC-DD49-B586-224CC4B44501}" type="presParOf" srcId="{9F29257D-53D3-094F-82E1-C4957BFEAA0C}" destId="{F3935E14-E6DF-064A-ADA4-31961D7EA08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D2BF69-7529-6F48-8B39-CE8321B64B72}">
      <dsp:nvSpPr>
        <dsp:cNvPr id="0" name=""/>
        <dsp:cNvSpPr/>
      </dsp:nvSpPr>
      <dsp:spPr>
        <a:xfrm>
          <a:off x="7530" y="9896"/>
          <a:ext cx="7703192" cy="101394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Airstream was developed by a team of </a:t>
          </a:r>
          <a:r>
            <a:rPr lang="en-US" sz="6400" kern="1200" dirty="0" smtClean="0"/>
            <a:t>Machine Learning </a:t>
          </a:r>
          <a:r>
            <a:rPr lang="en-US" sz="6400" kern="1200" dirty="0" smtClean="0"/>
            <a:t>scientists to optimize for beauty, customer engagement, and product diversity.</a:t>
          </a:r>
          <a:endParaRPr lang="en-US" sz="6400" kern="1200" dirty="0"/>
        </a:p>
      </dsp:txBody>
      <dsp:txXfrm>
        <a:off x="7530" y="9896"/>
        <a:ext cx="7703192" cy="10139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A9CE4-992B-7A49-8EAE-D626C98E67AB}">
      <dsp:nvSpPr>
        <dsp:cNvPr id="0" name=""/>
        <dsp:cNvSpPr/>
      </dsp:nvSpPr>
      <dsp:spPr>
        <a:xfrm>
          <a:off x="6348393" y="732855"/>
          <a:ext cx="3745315" cy="3745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How to quantify beautiful?</a:t>
          </a:r>
          <a:endParaRPr lang="en-US" sz="6500" kern="1200" dirty="0"/>
        </a:p>
      </dsp:txBody>
      <dsp:txXfrm>
        <a:off x="6348393" y="732855"/>
        <a:ext cx="3745315" cy="3745315"/>
      </dsp:txXfrm>
    </dsp:sp>
    <dsp:sp modelId="{44FDADE9-330E-9443-B132-E0B4FFCB52A1}">
      <dsp:nvSpPr>
        <dsp:cNvPr id="0" name=""/>
        <dsp:cNvSpPr/>
      </dsp:nvSpPr>
      <dsp:spPr>
        <a:xfrm>
          <a:off x="646788" y="-3201"/>
          <a:ext cx="8852463" cy="8852463"/>
        </a:xfrm>
        <a:prstGeom prst="circularArrow">
          <a:avLst>
            <a:gd name="adj1" fmla="val 8250"/>
            <a:gd name="adj2" fmla="val 576256"/>
            <a:gd name="adj3" fmla="val 2963217"/>
            <a:gd name="adj4" fmla="val 52150"/>
            <a:gd name="adj5" fmla="val 96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FB5669-9219-7C46-B94E-DF342D20F8AF}">
      <dsp:nvSpPr>
        <dsp:cNvPr id="0" name=""/>
        <dsp:cNvSpPr/>
      </dsp:nvSpPr>
      <dsp:spPr>
        <a:xfrm>
          <a:off x="3200362" y="6185406"/>
          <a:ext cx="3745315" cy="3745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How to engage users?</a:t>
          </a:r>
          <a:endParaRPr lang="en-US" sz="6500" kern="1200" dirty="0"/>
        </a:p>
      </dsp:txBody>
      <dsp:txXfrm>
        <a:off x="3200362" y="6185406"/>
        <a:ext cx="3745315" cy="3745315"/>
      </dsp:txXfrm>
    </dsp:sp>
    <dsp:sp modelId="{1AD80ABC-5A7D-3A45-9762-A22B6B90D5EA}">
      <dsp:nvSpPr>
        <dsp:cNvPr id="0" name=""/>
        <dsp:cNvSpPr/>
      </dsp:nvSpPr>
      <dsp:spPr>
        <a:xfrm>
          <a:off x="646788" y="-3201"/>
          <a:ext cx="8852463" cy="8852463"/>
        </a:xfrm>
        <a:prstGeom prst="circularArrow">
          <a:avLst>
            <a:gd name="adj1" fmla="val 8250"/>
            <a:gd name="adj2" fmla="val 576256"/>
            <a:gd name="adj3" fmla="val 10171593"/>
            <a:gd name="adj4" fmla="val 7260526"/>
            <a:gd name="adj5" fmla="val 96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E82E0D-444C-0F4C-A48A-71BD1409C83B}">
      <dsp:nvSpPr>
        <dsp:cNvPr id="0" name=""/>
        <dsp:cNvSpPr/>
      </dsp:nvSpPr>
      <dsp:spPr>
        <a:xfrm>
          <a:off x="52330" y="732855"/>
          <a:ext cx="3745315" cy="3745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What metrics to optimize?</a:t>
          </a:r>
          <a:endParaRPr lang="en-US" sz="6500" kern="1200" dirty="0"/>
        </a:p>
      </dsp:txBody>
      <dsp:txXfrm>
        <a:off x="52330" y="732855"/>
        <a:ext cx="3745315" cy="3745315"/>
      </dsp:txXfrm>
    </dsp:sp>
    <dsp:sp modelId="{D6A7A1EA-8EC2-1D44-8765-F268AFCF6C79}">
      <dsp:nvSpPr>
        <dsp:cNvPr id="0" name=""/>
        <dsp:cNvSpPr/>
      </dsp:nvSpPr>
      <dsp:spPr>
        <a:xfrm>
          <a:off x="646788" y="-3201"/>
          <a:ext cx="8852463" cy="8852463"/>
        </a:xfrm>
        <a:prstGeom prst="circularArrow">
          <a:avLst>
            <a:gd name="adj1" fmla="val 8250"/>
            <a:gd name="adj2" fmla="val 576256"/>
            <a:gd name="adj3" fmla="val 16856125"/>
            <a:gd name="adj4" fmla="val 14967619"/>
            <a:gd name="adj5" fmla="val 96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CF54ED-F663-9D44-BC55-6A6DA16E9AA5}">
      <dsp:nvSpPr>
        <dsp:cNvPr id="0" name=""/>
        <dsp:cNvSpPr/>
      </dsp:nvSpPr>
      <dsp:spPr>
        <a:xfrm>
          <a:off x="2982590" y="1963"/>
          <a:ext cx="5809952" cy="34859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Multi-armed bandits</a:t>
          </a:r>
          <a:endParaRPr lang="en-US" sz="6500" kern="1200" dirty="0"/>
        </a:p>
      </dsp:txBody>
      <dsp:txXfrm>
        <a:off x="2982590" y="1963"/>
        <a:ext cx="5809952" cy="3485971"/>
      </dsp:txXfrm>
    </dsp:sp>
    <dsp:sp modelId="{A4C53767-C02F-F94B-AE89-D7178C017807}">
      <dsp:nvSpPr>
        <dsp:cNvPr id="0" name=""/>
        <dsp:cNvSpPr/>
      </dsp:nvSpPr>
      <dsp:spPr>
        <a:xfrm>
          <a:off x="9430708" y="1963"/>
          <a:ext cx="5809952" cy="34859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Collaborative filtering</a:t>
          </a:r>
          <a:endParaRPr lang="en-US" sz="6500" kern="1200" dirty="0"/>
        </a:p>
      </dsp:txBody>
      <dsp:txXfrm>
        <a:off x="9430708" y="1963"/>
        <a:ext cx="5809952" cy="3485971"/>
      </dsp:txXfrm>
    </dsp:sp>
    <dsp:sp modelId="{239A068F-BFA9-DA42-8771-C30FF7BDBF00}">
      <dsp:nvSpPr>
        <dsp:cNvPr id="0" name=""/>
        <dsp:cNvSpPr/>
      </dsp:nvSpPr>
      <dsp:spPr>
        <a:xfrm>
          <a:off x="2982590" y="4068930"/>
          <a:ext cx="5809952" cy="34859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Deep learning</a:t>
          </a:r>
          <a:endParaRPr lang="en-US" sz="6500" kern="1200" dirty="0"/>
        </a:p>
      </dsp:txBody>
      <dsp:txXfrm>
        <a:off x="2982590" y="4068930"/>
        <a:ext cx="5809952" cy="3485971"/>
      </dsp:txXfrm>
    </dsp:sp>
    <dsp:sp modelId="{F3CC2FE0-F15A-8E4B-9D25-5016A83D2DFE}">
      <dsp:nvSpPr>
        <dsp:cNvPr id="0" name=""/>
        <dsp:cNvSpPr/>
      </dsp:nvSpPr>
      <dsp:spPr>
        <a:xfrm>
          <a:off x="9373538" y="4068930"/>
          <a:ext cx="5809952" cy="34859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/>
            <a:t>Submodular</a:t>
          </a:r>
          <a:r>
            <a:rPr lang="en-US" sz="6500" kern="1200" dirty="0" smtClean="0"/>
            <a:t> diversity</a:t>
          </a:r>
          <a:endParaRPr lang="en-US" sz="6500" kern="1200" dirty="0"/>
        </a:p>
      </dsp:txBody>
      <dsp:txXfrm>
        <a:off x="9373538" y="4068930"/>
        <a:ext cx="5809952" cy="34859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32FEB-1968-F047-B1E6-153093DA2B9D}">
      <dsp:nvSpPr>
        <dsp:cNvPr id="0" name=""/>
        <dsp:cNvSpPr/>
      </dsp:nvSpPr>
      <dsp:spPr>
        <a:xfrm>
          <a:off x="0" y="0"/>
          <a:ext cx="12191127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2280" tIns="264160" rIns="462280" bIns="264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Additional Challenges</a:t>
          </a:r>
          <a:endParaRPr lang="en-US" sz="6500" kern="1200" dirty="0"/>
        </a:p>
      </dsp:txBody>
      <dsp:txXfrm>
        <a:off x="0" y="0"/>
        <a:ext cx="12191127" cy="1872000"/>
      </dsp:txXfrm>
    </dsp:sp>
    <dsp:sp modelId="{F3935E14-E6DF-064A-ADA4-31961D7EA086}">
      <dsp:nvSpPr>
        <dsp:cNvPr id="0" name=""/>
        <dsp:cNvSpPr/>
      </dsp:nvSpPr>
      <dsp:spPr>
        <a:xfrm>
          <a:off x="0" y="1600005"/>
          <a:ext cx="12191127" cy="49958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710" tIns="346710" rIns="462280" bIns="52006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/>
            <a:t>Visual Search</a:t>
          </a:r>
          <a:endParaRPr lang="en-US" sz="6500" kern="1200" dirty="0"/>
        </a:p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/>
            <a:t>Catalog Quality</a:t>
          </a:r>
          <a:endParaRPr lang="en-US" sz="6500" kern="1200" dirty="0"/>
        </a:p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/>
            <a:t>Object Recognition</a:t>
          </a:r>
          <a:endParaRPr lang="en-US" sz="6500" kern="1200" dirty="0"/>
        </a:p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/>
            <a:t>Human-Computer </a:t>
          </a:r>
          <a:r>
            <a:rPr lang="en-US" sz="6500" kern="1200" dirty="0" smtClean="0"/>
            <a:t>Interaction</a:t>
          </a:r>
          <a:endParaRPr lang="en-US" sz="6500" kern="1200" dirty="0"/>
        </a:p>
      </dsp:txBody>
      <dsp:txXfrm>
        <a:off x="0" y="1600005"/>
        <a:ext cx="12191127" cy="4995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12A-51E7-424F-9EC1-36A408146D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0D05-84DB-6E48-BFA4-5E2D7B9FD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2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12A-51E7-424F-9EC1-36A408146D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0D05-84DB-6E48-BFA4-5E2D7B9FD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0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12A-51E7-424F-9EC1-36A408146D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0D05-84DB-6E48-BFA4-5E2D7B9FD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6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12A-51E7-424F-9EC1-36A408146D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0D05-84DB-6E48-BFA4-5E2D7B9FD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4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12A-51E7-424F-9EC1-36A408146D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0D05-84DB-6E48-BFA4-5E2D7B9FD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6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12A-51E7-424F-9EC1-36A408146D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0D05-84DB-6E48-BFA4-5E2D7B9FD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8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12A-51E7-424F-9EC1-36A408146D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0D05-84DB-6E48-BFA4-5E2D7B9FD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5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12A-51E7-424F-9EC1-36A408146D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0D05-84DB-6E48-BFA4-5E2D7B9FD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1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12A-51E7-424F-9EC1-36A408146D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0D05-84DB-6E48-BFA4-5E2D7B9FD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2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12A-51E7-424F-9EC1-36A408146D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0D05-84DB-6E48-BFA4-5E2D7B9FD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54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12A-51E7-424F-9EC1-36A408146D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0D05-84DB-6E48-BFA4-5E2D7B9FD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7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EE12A-51E7-424F-9EC1-36A408146D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50D05-84DB-6E48-BFA4-5E2D7B9FD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5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.jp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image" Target="../media/image2.png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5000" b="1" dirty="0" smtClean="0"/>
              <a:t>Check out Airstream, Amazon’s </a:t>
            </a:r>
            <a:r>
              <a:rPr lang="en-US" sz="15000" b="1" dirty="0"/>
              <a:t>newest recommendation and browsing experience</a:t>
            </a:r>
            <a:r>
              <a:rPr lang="en-US" sz="15000" b="1" dirty="0" smtClean="0"/>
              <a:t>!</a:t>
            </a:r>
            <a:endParaRPr lang="en-US" sz="15000" b="1" dirty="0"/>
          </a:p>
        </p:txBody>
      </p:sp>
      <p:pic>
        <p:nvPicPr>
          <p:cNvPr id="6" name="Picture 5" descr="pc.2.stream.r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665" y="7142118"/>
            <a:ext cx="10953935" cy="14577124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46887215"/>
              </p:ext>
            </p:extLst>
          </p:nvPr>
        </p:nvGraphicFramePr>
        <p:xfrm>
          <a:off x="2194560" y="9733439"/>
          <a:ext cx="7710723" cy="10149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728603760"/>
              </p:ext>
            </p:extLst>
          </p:nvPr>
        </p:nvGraphicFramePr>
        <p:xfrm>
          <a:off x="22681085" y="7664444"/>
          <a:ext cx="10146040" cy="9932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9010407"/>
              </p:ext>
            </p:extLst>
          </p:nvPr>
        </p:nvGraphicFramePr>
        <p:xfrm>
          <a:off x="26910184" y="17596646"/>
          <a:ext cx="18166081" cy="7556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33775806" y="8209365"/>
            <a:ext cx="7071360" cy="8128000"/>
            <a:chOff x="12904012" y="5689600"/>
            <a:chExt cx="7071360" cy="8128000"/>
          </a:xfrm>
        </p:grpSpPr>
        <p:sp>
          <p:nvSpPr>
            <p:cNvPr id="21" name="Hexagon 20"/>
            <p:cNvSpPr/>
            <p:nvPr/>
          </p:nvSpPr>
          <p:spPr>
            <a:xfrm rot="5400000">
              <a:off x="12375692" y="6217920"/>
              <a:ext cx="8128000" cy="707136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Hexagon 4"/>
            <p:cNvSpPr/>
            <p:nvPr/>
          </p:nvSpPr>
          <p:spPr>
            <a:xfrm>
              <a:off x="14005966" y="6956213"/>
              <a:ext cx="4867452" cy="55947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500" kern="1200" dirty="0" smtClean="0"/>
                <a:t>Scaling for millions of views with millisecond latency</a:t>
              </a:r>
              <a:endParaRPr lang="en-US" sz="6500" kern="1200" dirty="0"/>
            </a:p>
          </p:txBody>
        </p:sp>
      </p:grp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1415198712"/>
              </p:ext>
            </p:extLst>
          </p:nvPr>
        </p:nvGraphicFramePr>
        <p:xfrm>
          <a:off x="2309418" y="22239036"/>
          <a:ext cx="12191127" cy="8850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0380" y="30083606"/>
            <a:ext cx="10722212" cy="20123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400" y="26112132"/>
            <a:ext cx="247802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Come by the Amazon booth Monday at 4PM to meet the team that developed this technology.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25799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91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Check out Airstream, Amazon’s newest recommendation and browsing experience!</vt:lpstr>
    </vt:vector>
  </TitlesOfParts>
  <Company>amazon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out Amazon’s newest recommendation and browsing experience!</dc:title>
  <dc:creator>Nassif, Houssam</dc:creator>
  <cp:lastModifiedBy>Weiner, Angelica</cp:lastModifiedBy>
  <cp:revision>16</cp:revision>
  <dcterms:created xsi:type="dcterms:W3CDTF">2015-05-08T00:17:43Z</dcterms:created>
  <dcterms:modified xsi:type="dcterms:W3CDTF">2015-05-08T05:19:56Z</dcterms:modified>
</cp:coreProperties>
</file>