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318" r:id="rId1"/>
  </p:sldMasterIdLst>
  <p:notesMasterIdLst>
    <p:notesMasterId r:id="rId48"/>
  </p:notesMasterIdLst>
  <p:sldIdLst>
    <p:sldId id="428" r:id="rId2"/>
    <p:sldId id="257" r:id="rId3"/>
    <p:sldId id="429" r:id="rId4"/>
    <p:sldId id="433" r:id="rId5"/>
    <p:sldId id="338" r:id="rId6"/>
    <p:sldId id="339" r:id="rId7"/>
    <p:sldId id="341" r:id="rId8"/>
    <p:sldId id="345" r:id="rId9"/>
    <p:sldId id="276" r:id="rId10"/>
    <p:sldId id="434" r:id="rId11"/>
    <p:sldId id="277" r:id="rId12"/>
    <p:sldId id="346" r:id="rId13"/>
    <p:sldId id="284" r:id="rId14"/>
    <p:sldId id="285" r:id="rId15"/>
    <p:sldId id="362" r:id="rId16"/>
    <p:sldId id="289" r:id="rId17"/>
    <p:sldId id="290" r:id="rId18"/>
    <p:sldId id="431" r:id="rId19"/>
    <p:sldId id="304" r:id="rId20"/>
    <p:sldId id="302" r:id="rId21"/>
    <p:sldId id="307" r:id="rId22"/>
    <p:sldId id="435" r:id="rId23"/>
    <p:sldId id="315" r:id="rId24"/>
    <p:sldId id="436" r:id="rId25"/>
    <p:sldId id="363" r:id="rId26"/>
    <p:sldId id="321" r:id="rId27"/>
    <p:sldId id="437" r:id="rId28"/>
    <p:sldId id="438" r:id="rId29"/>
    <p:sldId id="326" r:id="rId30"/>
    <p:sldId id="327" r:id="rId31"/>
    <p:sldId id="328" r:id="rId32"/>
    <p:sldId id="330" r:id="rId33"/>
    <p:sldId id="332" r:id="rId34"/>
    <p:sldId id="336" r:id="rId35"/>
    <p:sldId id="439" r:id="rId36"/>
    <p:sldId id="446" r:id="rId37"/>
    <p:sldId id="374" r:id="rId38"/>
    <p:sldId id="414" r:id="rId39"/>
    <p:sldId id="415" r:id="rId40"/>
    <p:sldId id="440" r:id="rId41"/>
    <p:sldId id="442" r:id="rId42"/>
    <p:sldId id="444" r:id="rId43"/>
    <p:sldId id="445" r:id="rId44"/>
    <p:sldId id="447" r:id="rId45"/>
    <p:sldId id="364" r:id="rId46"/>
    <p:sldId id="43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10"/>
    <p:restoredTop sz="89252"/>
  </p:normalViewPr>
  <p:slideViewPr>
    <p:cSldViewPr snapToGrid="0" snapToObjects="1">
      <p:cViewPr varScale="1">
        <p:scale>
          <a:sx n="96" d="100"/>
          <a:sy n="96" d="100"/>
        </p:scale>
        <p:origin x="7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CA7DD-929E-3047-A7E7-6ACD50399D45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855F752B-6293-C24A-BF9B-7677708D9FA2}">
      <dgm:prSet phldrT="[Text]" phldr="1"/>
      <dgm:spPr/>
      <dgm:t>
        <a:bodyPr/>
        <a:lstStyle/>
        <a:p>
          <a:pPr rtl="0"/>
          <a:endParaRPr lang="en-US" dirty="0"/>
        </a:p>
      </dgm:t>
    </dgm:pt>
    <dgm:pt modelId="{71047641-EF93-EE43-A677-56BB8A7387A6}" type="parTrans" cxnId="{9D86184D-D787-7343-8129-1DCE898FCDC7}">
      <dgm:prSet/>
      <dgm:spPr/>
      <dgm:t>
        <a:bodyPr/>
        <a:lstStyle/>
        <a:p>
          <a:endParaRPr lang="en-US"/>
        </a:p>
      </dgm:t>
    </dgm:pt>
    <dgm:pt modelId="{4232B35B-57D8-2C45-BF60-1D338781F3D5}" type="sibTrans" cxnId="{9D86184D-D787-7343-8129-1DCE898FCDC7}">
      <dgm:prSet/>
      <dgm:spPr/>
      <dgm:t>
        <a:bodyPr/>
        <a:lstStyle/>
        <a:p>
          <a:endParaRPr lang="en-US"/>
        </a:p>
      </dgm:t>
    </dgm:pt>
    <dgm:pt modelId="{EBC49A77-17E3-5B49-A88B-444DADA095A6}">
      <dgm:prSet phldrT="[Text]" phldr="1"/>
      <dgm:spPr/>
      <dgm:t>
        <a:bodyPr/>
        <a:lstStyle/>
        <a:p>
          <a:pPr rtl="0"/>
          <a:endParaRPr lang="en-US" dirty="0"/>
        </a:p>
      </dgm:t>
    </dgm:pt>
    <dgm:pt modelId="{7836ADFC-5B5C-5A45-B713-045F44669656}" type="parTrans" cxnId="{4E865498-ED26-4841-9D9F-EAE9441D3172}">
      <dgm:prSet/>
      <dgm:spPr/>
      <dgm:t>
        <a:bodyPr/>
        <a:lstStyle/>
        <a:p>
          <a:endParaRPr lang="en-US"/>
        </a:p>
      </dgm:t>
    </dgm:pt>
    <dgm:pt modelId="{3D67C727-13D8-3149-9AB6-7C64CEB0A50F}" type="sibTrans" cxnId="{4E865498-ED26-4841-9D9F-EAE9441D3172}">
      <dgm:prSet/>
      <dgm:spPr/>
      <dgm:t>
        <a:bodyPr/>
        <a:lstStyle/>
        <a:p>
          <a:endParaRPr lang="en-US"/>
        </a:p>
      </dgm:t>
    </dgm:pt>
    <dgm:pt modelId="{F9C54676-44E9-C14A-923B-B0FECB7176AD}">
      <dgm:prSet phldrT="[Text]" phldr="1"/>
      <dgm:spPr/>
      <dgm:t>
        <a:bodyPr/>
        <a:lstStyle/>
        <a:p>
          <a:endParaRPr lang="en-US"/>
        </a:p>
      </dgm:t>
    </dgm:pt>
    <dgm:pt modelId="{150645B1-8498-F743-9763-E6D459AA974A}" type="parTrans" cxnId="{4FB077AE-2ECD-B741-A46E-D3B2CE785BCA}">
      <dgm:prSet/>
      <dgm:spPr/>
      <dgm:t>
        <a:bodyPr/>
        <a:lstStyle/>
        <a:p>
          <a:endParaRPr lang="en-US"/>
        </a:p>
      </dgm:t>
    </dgm:pt>
    <dgm:pt modelId="{47BF1AD9-A4DE-404F-BDE8-0647D54C1129}" type="sibTrans" cxnId="{4FB077AE-2ECD-B741-A46E-D3B2CE785BCA}">
      <dgm:prSet/>
      <dgm:spPr/>
      <dgm:t>
        <a:bodyPr/>
        <a:lstStyle/>
        <a:p>
          <a:endParaRPr lang="en-US"/>
        </a:p>
      </dgm:t>
    </dgm:pt>
    <dgm:pt modelId="{B8A7CC96-16E5-0C40-81FE-F55BF6F6A631}">
      <dgm:prSet phldrT="[Text]" phldr="1"/>
      <dgm:spPr/>
      <dgm:t>
        <a:bodyPr/>
        <a:lstStyle/>
        <a:p>
          <a:pPr rtl="0"/>
          <a:endParaRPr lang="en-US" dirty="0"/>
        </a:p>
      </dgm:t>
    </dgm:pt>
    <dgm:pt modelId="{327B2DC4-A7F2-4343-A3A7-B74F0D0385DA}" type="parTrans" cxnId="{CDA0EF79-DBA4-2A42-87E6-BD7D9FCCD972}">
      <dgm:prSet/>
      <dgm:spPr/>
      <dgm:t>
        <a:bodyPr/>
        <a:lstStyle/>
        <a:p>
          <a:endParaRPr lang="en-US"/>
        </a:p>
      </dgm:t>
    </dgm:pt>
    <dgm:pt modelId="{8821ABE3-125A-154D-92EB-CEB27FD13976}" type="sibTrans" cxnId="{CDA0EF79-DBA4-2A42-87E6-BD7D9FCCD972}">
      <dgm:prSet/>
      <dgm:spPr/>
      <dgm:t>
        <a:bodyPr/>
        <a:lstStyle/>
        <a:p>
          <a:endParaRPr lang="en-US"/>
        </a:p>
      </dgm:t>
    </dgm:pt>
    <dgm:pt modelId="{DBC5396B-00E3-CA42-B1F4-8F7676BE0239}">
      <dgm:prSet phldrT="[Text]" phldr="1"/>
      <dgm:spPr/>
      <dgm:t>
        <a:bodyPr/>
        <a:lstStyle/>
        <a:p>
          <a:pPr rtl="0"/>
          <a:endParaRPr lang="en-US" dirty="0"/>
        </a:p>
      </dgm:t>
    </dgm:pt>
    <dgm:pt modelId="{B0A5087D-EFD7-8F4E-9BA4-BDC355DACBAC}" type="parTrans" cxnId="{7271EF62-E3B2-ED43-B3A1-F49567D6DC2F}">
      <dgm:prSet/>
      <dgm:spPr/>
      <dgm:t>
        <a:bodyPr/>
        <a:lstStyle/>
        <a:p>
          <a:endParaRPr lang="en-US"/>
        </a:p>
      </dgm:t>
    </dgm:pt>
    <dgm:pt modelId="{65D00CE0-16F4-6343-824F-0D29999F51FA}" type="sibTrans" cxnId="{7271EF62-E3B2-ED43-B3A1-F49567D6DC2F}">
      <dgm:prSet/>
      <dgm:spPr/>
      <dgm:t>
        <a:bodyPr/>
        <a:lstStyle/>
        <a:p>
          <a:endParaRPr lang="en-US"/>
        </a:p>
      </dgm:t>
    </dgm:pt>
    <dgm:pt modelId="{70EDC7EA-581B-8B4A-BA07-2746DAACEB2C}" type="pres">
      <dgm:prSet presAssocID="{AAACA7DD-929E-3047-A7E7-6ACD50399D45}" presName="cycle" presStyleCnt="0">
        <dgm:presLayoutVars>
          <dgm:dir/>
          <dgm:resizeHandles val="exact"/>
        </dgm:presLayoutVars>
      </dgm:prSet>
      <dgm:spPr/>
    </dgm:pt>
    <dgm:pt modelId="{469DB08D-1ED4-D248-AF31-59F8215D8924}" type="pres">
      <dgm:prSet presAssocID="{855F752B-6293-C24A-BF9B-7677708D9FA2}" presName="node" presStyleLbl="node1" presStyleIdx="0" presStyleCnt="5">
        <dgm:presLayoutVars>
          <dgm:bulletEnabled val="1"/>
        </dgm:presLayoutVars>
      </dgm:prSet>
      <dgm:spPr/>
    </dgm:pt>
    <dgm:pt modelId="{CC50F7E7-4855-A54B-B06C-B9AF380A2878}" type="pres">
      <dgm:prSet presAssocID="{4232B35B-57D8-2C45-BF60-1D338781F3D5}" presName="sibTrans" presStyleLbl="sibTrans2D1" presStyleIdx="0" presStyleCnt="5"/>
      <dgm:spPr/>
    </dgm:pt>
    <dgm:pt modelId="{1BA98E6C-BF6B-124E-963A-B19E15075D41}" type="pres">
      <dgm:prSet presAssocID="{4232B35B-57D8-2C45-BF60-1D338781F3D5}" presName="connectorText" presStyleLbl="sibTrans2D1" presStyleIdx="0" presStyleCnt="5"/>
      <dgm:spPr/>
    </dgm:pt>
    <dgm:pt modelId="{AEB45FE6-AA1B-B84D-A099-1FB42D567EFF}" type="pres">
      <dgm:prSet presAssocID="{EBC49A77-17E3-5B49-A88B-444DADA095A6}" presName="node" presStyleLbl="node1" presStyleIdx="1" presStyleCnt="5">
        <dgm:presLayoutVars>
          <dgm:bulletEnabled val="1"/>
        </dgm:presLayoutVars>
      </dgm:prSet>
      <dgm:spPr/>
    </dgm:pt>
    <dgm:pt modelId="{A5FE360A-852F-6F46-8AC1-938A88228554}" type="pres">
      <dgm:prSet presAssocID="{3D67C727-13D8-3149-9AB6-7C64CEB0A50F}" presName="sibTrans" presStyleLbl="sibTrans2D1" presStyleIdx="1" presStyleCnt="5"/>
      <dgm:spPr/>
    </dgm:pt>
    <dgm:pt modelId="{BA21511F-9953-6B4F-A503-B6060D73B347}" type="pres">
      <dgm:prSet presAssocID="{3D67C727-13D8-3149-9AB6-7C64CEB0A50F}" presName="connectorText" presStyleLbl="sibTrans2D1" presStyleIdx="1" presStyleCnt="5"/>
      <dgm:spPr/>
    </dgm:pt>
    <dgm:pt modelId="{562BA065-68E6-D94E-996F-74394615EDC8}" type="pres">
      <dgm:prSet presAssocID="{F9C54676-44E9-C14A-923B-B0FECB7176AD}" presName="node" presStyleLbl="node1" presStyleIdx="2" presStyleCnt="5">
        <dgm:presLayoutVars>
          <dgm:bulletEnabled val="1"/>
        </dgm:presLayoutVars>
      </dgm:prSet>
      <dgm:spPr/>
    </dgm:pt>
    <dgm:pt modelId="{4D4CC84C-EF25-F349-8FF0-674A097C0C54}" type="pres">
      <dgm:prSet presAssocID="{47BF1AD9-A4DE-404F-BDE8-0647D54C1129}" presName="sibTrans" presStyleLbl="sibTrans2D1" presStyleIdx="2" presStyleCnt="5"/>
      <dgm:spPr/>
    </dgm:pt>
    <dgm:pt modelId="{B141EB53-69DE-544C-9BA3-3539CE7BB469}" type="pres">
      <dgm:prSet presAssocID="{47BF1AD9-A4DE-404F-BDE8-0647D54C1129}" presName="connectorText" presStyleLbl="sibTrans2D1" presStyleIdx="2" presStyleCnt="5"/>
      <dgm:spPr/>
    </dgm:pt>
    <dgm:pt modelId="{2256923E-5DE1-D249-94CE-CCD0C28B8EDB}" type="pres">
      <dgm:prSet presAssocID="{B8A7CC96-16E5-0C40-81FE-F55BF6F6A631}" presName="node" presStyleLbl="node1" presStyleIdx="3" presStyleCnt="5">
        <dgm:presLayoutVars>
          <dgm:bulletEnabled val="1"/>
        </dgm:presLayoutVars>
      </dgm:prSet>
      <dgm:spPr/>
    </dgm:pt>
    <dgm:pt modelId="{0F209063-FBF0-7243-B813-20BF40568B25}" type="pres">
      <dgm:prSet presAssocID="{8821ABE3-125A-154D-92EB-CEB27FD13976}" presName="sibTrans" presStyleLbl="sibTrans2D1" presStyleIdx="3" presStyleCnt="5"/>
      <dgm:spPr/>
    </dgm:pt>
    <dgm:pt modelId="{FBACB1A4-0ECA-4044-9492-24541BA11863}" type="pres">
      <dgm:prSet presAssocID="{8821ABE3-125A-154D-92EB-CEB27FD13976}" presName="connectorText" presStyleLbl="sibTrans2D1" presStyleIdx="3" presStyleCnt="5"/>
      <dgm:spPr/>
    </dgm:pt>
    <dgm:pt modelId="{709CEB96-B118-CC4D-8E84-90AD03860C89}" type="pres">
      <dgm:prSet presAssocID="{DBC5396B-00E3-CA42-B1F4-8F7676BE0239}" presName="node" presStyleLbl="node1" presStyleIdx="4" presStyleCnt="5">
        <dgm:presLayoutVars>
          <dgm:bulletEnabled val="1"/>
        </dgm:presLayoutVars>
      </dgm:prSet>
      <dgm:spPr/>
    </dgm:pt>
    <dgm:pt modelId="{6F6F1265-5706-A246-A5A4-25508B95170C}" type="pres">
      <dgm:prSet presAssocID="{65D00CE0-16F4-6343-824F-0D29999F51FA}" presName="sibTrans" presStyleLbl="sibTrans2D1" presStyleIdx="4" presStyleCnt="5"/>
      <dgm:spPr/>
    </dgm:pt>
    <dgm:pt modelId="{7B2D8DD9-22A8-5540-96B6-316DB3EBC389}" type="pres">
      <dgm:prSet presAssocID="{65D00CE0-16F4-6343-824F-0D29999F51FA}" presName="connectorText" presStyleLbl="sibTrans2D1" presStyleIdx="4" presStyleCnt="5"/>
      <dgm:spPr/>
    </dgm:pt>
  </dgm:ptLst>
  <dgm:cxnLst>
    <dgm:cxn modelId="{4D1F0B20-3EEE-A14C-B7AB-74FDF5D94A73}" type="presOf" srcId="{8821ABE3-125A-154D-92EB-CEB27FD13976}" destId="{FBACB1A4-0ECA-4044-9492-24541BA11863}" srcOrd="1" destOrd="0" presId="urn:microsoft.com/office/officeart/2005/8/layout/cycle2"/>
    <dgm:cxn modelId="{8D30572A-66F1-FF47-A044-D467693B04F7}" type="presOf" srcId="{65D00CE0-16F4-6343-824F-0D29999F51FA}" destId="{6F6F1265-5706-A246-A5A4-25508B95170C}" srcOrd="0" destOrd="0" presId="urn:microsoft.com/office/officeart/2005/8/layout/cycle2"/>
    <dgm:cxn modelId="{546DD030-C37F-564E-8C6D-2BDEF5C84A13}" type="presOf" srcId="{47BF1AD9-A4DE-404F-BDE8-0647D54C1129}" destId="{4D4CC84C-EF25-F349-8FF0-674A097C0C54}" srcOrd="0" destOrd="0" presId="urn:microsoft.com/office/officeart/2005/8/layout/cycle2"/>
    <dgm:cxn modelId="{9D86184D-D787-7343-8129-1DCE898FCDC7}" srcId="{AAACA7DD-929E-3047-A7E7-6ACD50399D45}" destId="{855F752B-6293-C24A-BF9B-7677708D9FA2}" srcOrd="0" destOrd="0" parTransId="{71047641-EF93-EE43-A677-56BB8A7387A6}" sibTransId="{4232B35B-57D8-2C45-BF60-1D338781F3D5}"/>
    <dgm:cxn modelId="{736F3F60-00F2-9E45-9A38-19A330C75115}" type="presOf" srcId="{47BF1AD9-A4DE-404F-BDE8-0647D54C1129}" destId="{B141EB53-69DE-544C-9BA3-3539CE7BB469}" srcOrd="1" destOrd="0" presId="urn:microsoft.com/office/officeart/2005/8/layout/cycle2"/>
    <dgm:cxn modelId="{7271EF62-E3B2-ED43-B3A1-F49567D6DC2F}" srcId="{AAACA7DD-929E-3047-A7E7-6ACD50399D45}" destId="{DBC5396B-00E3-CA42-B1F4-8F7676BE0239}" srcOrd="4" destOrd="0" parTransId="{B0A5087D-EFD7-8F4E-9BA4-BDC355DACBAC}" sibTransId="{65D00CE0-16F4-6343-824F-0D29999F51FA}"/>
    <dgm:cxn modelId="{F145B36D-A0F4-9B45-970F-1CB69F78CAB6}" type="presOf" srcId="{65D00CE0-16F4-6343-824F-0D29999F51FA}" destId="{7B2D8DD9-22A8-5540-96B6-316DB3EBC389}" srcOrd="1" destOrd="0" presId="urn:microsoft.com/office/officeart/2005/8/layout/cycle2"/>
    <dgm:cxn modelId="{CDA0EF79-DBA4-2A42-87E6-BD7D9FCCD972}" srcId="{AAACA7DD-929E-3047-A7E7-6ACD50399D45}" destId="{B8A7CC96-16E5-0C40-81FE-F55BF6F6A631}" srcOrd="3" destOrd="0" parTransId="{327B2DC4-A7F2-4343-A3A7-B74F0D0385DA}" sibTransId="{8821ABE3-125A-154D-92EB-CEB27FD13976}"/>
    <dgm:cxn modelId="{1692558F-43F9-4941-B1F3-A1CDF8776A56}" type="presOf" srcId="{4232B35B-57D8-2C45-BF60-1D338781F3D5}" destId="{CC50F7E7-4855-A54B-B06C-B9AF380A2878}" srcOrd="0" destOrd="0" presId="urn:microsoft.com/office/officeart/2005/8/layout/cycle2"/>
    <dgm:cxn modelId="{004E3192-F861-C845-9E4C-00F4D09F0267}" type="presOf" srcId="{DBC5396B-00E3-CA42-B1F4-8F7676BE0239}" destId="{709CEB96-B118-CC4D-8E84-90AD03860C89}" srcOrd="0" destOrd="0" presId="urn:microsoft.com/office/officeart/2005/8/layout/cycle2"/>
    <dgm:cxn modelId="{4E865498-ED26-4841-9D9F-EAE9441D3172}" srcId="{AAACA7DD-929E-3047-A7E7-6ACD50399D45}" destId="{EBC49A77-17E3-5B49-A88B-444DADA095A6}" srcOrd="1" destOrd="0" parTransId="{7836ADFC-5B5C-5A45-B713-045F44669656}" sibTransId="{3D67C727-13D8-3149-9AB6-7C64CEB0A50F}"/>
    <dgm:cxn modelId="{BE70B7A0-474E-714A-B0E8-4A77D5294A10}" type="presOf" srcId="{EBC49A77-17E3-5B49-A88B-444DADA095A6}" destId="{AEB45FE6-AA1B-B84D-A099-1FB42D567EFF}" srcOrd="0" destOrd="0" presId="urn:microsoft.com/office/officeart/2005/8/layout/cycle2"/>
    <dgm:cxn modelId="{18380BA5-442F-BE44-8140-E3249289EA47}" type="presOf" srcId="{F9C54676-44E9-C14A-923B-B0FECB7176AD}" destId="{562BA065-68E6-D94E-996F-74394615EDC8}" srcOrd="0" destOrd="0" presId="urn:microsoft.com/office/officeart/2005/8/layout/cycle2"/>
    <dgm:cxn modelId="{4FB077AE-2ECD-B741-A46E-D3B2CE785BCA}" srcId="{AAACA7DD-929E-3047-A7E7-6ACD50399D45}" destId="{F9C54676-44E9-C14A-923B-B0FECB7176AD}" srcOrd="2" destOrd="0" parTransId="{150645B1-8498-F743-9763-E6D459AA974A}" sibTransId="{47BF1AD9-A4DE-404F-BDE8-0647D54C1129}"/>
    <dgm:cxn modelId="{EDE334B0-A48E-D740-A3C5-9E35B01EA692}" type="presOf" srcId="{AAACA7DD-929E-3047-A7E7-6ACD50399D45}" destId="{70EDC7EA-581B-8B4A-BA07-2746DAACEB2C}" srcOrd="0" destOrd="0" presId="urn:microsoft.com/office/officeart/2005/8/layout/cycle2"/>
    <dgm:cxn modelId="{406D13B5-641D-614B-93B5-B31E88C7A738}" type="presOf" srcId="{4232B35B-57D8-2C45-BF60-1D338781F3D5}" destId="{1BA98E6C-BF6B-124E-963A-B19E15075D41}" srcOrd="1" destOrd="0" presId="urn:microsoft.com/office/officeart/2005/8/layout/cycle2"/>
    <dgm:cxn modelId="{346695B7-CBDD-4A4B-AB47-9F495BE8FC07}" type="presOf" srcId="{3D67C727-13D8-3149-9AB6-7C64CEB0A50F}" destId="{BA21511F-9953-6B4F-A503-B6060D73B347}" srcOrd="1" destOrd="0" presId="urn:microsoft.com/office/officeart/2005/8/layout/cycle2"/>
    <dgm:cxn modelId="{DDA142DB-6E84-9E4B-8B48-D42D04B41B30}" type="presOf" srcId="{8821ABE3-125A-154D-92EB-CEB27FD13976}" destId="{0F209063-FBF0-7243-B813-20BF40568B25}" srcOrd="0" destOrd="0" presId="urn:microsoft.com/office/officeart/2005/8/layout/cycle2"/>
    <dgm:cxn modelId="{FB197BDE-8F17-E747-86CC-EBE3705954CA}" type="presOf" srcId="{3D67C727-13D8-3149-9AB6-7C64CEB0A50F}" destId="{A5FE360A-852F-6F46-8AC1-938A88228554}" srcOrd="0" destOrd="0" presId="urn:microsoft.com/office/officeart/2005/8/layout/cycle2"/>
    <dgm:cxn modelId="{9A2B73E2-B527-714E-AEAC-64F21D5917A1}" type="presOf" srcId="{B8A7CC96-16E5-0C40-81FE-F55BF6F6A631}" destId="{2256923E-5DE1-D249-94CE-CCD0C28B8EDB}" srcOrd="0" destOrd="0" presId="urn:microsoft.com/office/officeart/2005/8/layout/cycle2"/>
    <dgm:cxn modelId="{D21977E8-D121-BC46-8E5B-079A334100D6}" type="presOf" srcId="{855F752B-6293-C24A-BF9B-7677708D9FA2}" destId="{469DB08D-1ED4-D248-AF31-59F8215D8924}" srcOrd="0" destOrd="0" presId="urn:microsoft.com/office/officeart/2005/8/layout/cycle2"/>
    <dgm:cxn modelId="{0D3F7B81-534C-D14F-9EED-F1AD982FB6E1}" type="presParOf" srcId="{70EDC7EA-581B-8B4A-BA07-2746DAACEB2C}" destId="{469DB08D-1ED4-D248-AF31-59F8215D8924}" srcOrd="0" destOrd="0" presId="urn:microsoft.com/office/officeart/2005/8/layout/cycle2"/>
    <dgm:cxn modelId="{EC7EB75D-CE4E-AD4F-8E64-E42574428380}" type="presParOf" srcId="{70EDC7EA-581B-8B4A-BA07-2746DAACEB2C}" destId="{CC50F7E7-4855-A54B-B06C-B9AF380A2878}" srcOrd="1" destOrd="0" presId="urn:microsoft.com/office/officeart/2005/8/layout/cycle2"/>
    <dgm:cxn modelId="{61F9A614-5194-E343-813A-63E31393C8D2}" type="presParOf" srcId="{CC50F7E7-4855-A54B-B06C-B9AF380A2878}" destId="{1BA98E6C-BF6B-124E-963A-B19E15075D41}" srcOrd="0" destOrd="0" presId="urn:microsoft.com/office/officeart/2005/8/layout/cycle2"/>
    <dgm:cxn modelId="{A637DF54-02BA-E54A-BE73-F406F75B695F}" type="presParOf" srcId="{70EDC7EA-581B-8B4A-BA07-2746DAACEB2C}" destId="{AEB45FE6-AA1B-B84D-A099-1FB42D567EFF}" srcOrd="2" destOrd="0" presId="urn:microsoft.com/office/officeart/2005/8/layout/cycle2"/>
    <dgm:cxn modelId="{B4F7E951-29DB-F942-AC22-A8739B56E93D}" type="presParOf" srcId="{70EDC7EA-581B-8B4A-BA07-2746DAACEB2C}" destId="{A5FE360A-852F-6F46-8AC1-938A88228554}" srcOrd="3" destOrd="0" presId="urn:microsoft.com/office/officeart/2005/8/layout/cycle2"/>
    <dgm:cxn modelId="{4223B8B3-6880-B24E-833A-D77B9BF3FB32}" type="presParOf" srcId="{A5FE360A-852F-6F46-8AC1-938A88228554}" destId="{BA21511F-9953-6B4F-A503-B6060D73B347}" srcOrd="0" destOrd="0" presId="urn:microsoft.com/office/officeart/2005/8/layout/cycle2"/>
    <dgm:cxn modelId="{8F736F0B-E484-D146-BA68-83EE0BE49EDA}" type="presParOf" srcId="{70EDC7EA-581B-8B4A-BA07-2746DAACEB2C}" destId="{562BA065-68E6-D94E-996F-74394615EDC8}" srcOrd="4" destOrd="0" presId="urn:microsoft.com/office/officeart/2005/8/layout/cycle2"/>
    <dgm:cxn modelId="{81678C8C-17D4-8841-B09D-1E8CD3CDB0EC}" type="presParOf" srcId="{70EDC7EA-581B-8B4A-BA07-2746DAACEB2C}" destId="{4D4CC84C-EF25-F349-8FF0-674A097C0C54}" srcOrd="5" destOrd="0" presId="urn:microsoft.com/office/officeart/2005/8/layout/cycle2"/>
    <dgm:cxn modelId="{69FA1B47-1DB4-4446-AA4D-FF1896E42026}" type="presParOf" srcId="{4D4CC84C-EF25-F349-8FF0-674A097C0C54}" destId="{B141EB53-69DE-544C-9BA3-3539CE7BB469}" srcOrd="0" destOrd="0" presId="urn:microsoft.com/office/officeart/2005/8/layout/cycle2"/>
    <dgm:cxn modelId="{58C9BFA9-A3B4-1547-A6E8-517CB3C5E598}" type="presParOf" srcId="{70EDC7EA-581B-8B4A-BA07-2746DAACEB2C}" destId="{2256923E-5DE1-D249-94CE-CCD0C28B8EDB}" srcOrd="6" destOrd="0" presId="urn:microsoft.com/office/officeart/2005/8/layout/cycle2"/>
    <dgm:cxn modelId="{F69CAFDC-1502-4A46-A295-57FD5BEFC504}" type="presParOf" srcId="{70EDC7EA-581B-8B4A-BA07-2746DAACEB2C}" destId="{0F209063-FBF0-7243-B813-20BF40568B25}" srcOrd="7" destOrd="0" presId="urn:microsoft.com/office/officeart/2005/8/layout/cycle2"/>
    <dgm:cxn modelId="{FD587FE7-D919-D646-90E0-43BC52652A09}" type="presParOf" srcId="{0F209063-FBF0-7243-B813-20BF40568B25}" destId="{FBACB1A4-0ECA-4044-9492-24541BA11863}" srcOrd="0" destOrd="0" presId="urn:microsoft.com/office/officeart/2005/8/layout/cycle2"/>
    <dgm:cxn modelId="{01714C0C-B5DF-AF42-A344-679AB2B94A48}" type="presParOf" srcId="{70EDC7EA-581B-8B4A-BA07-2746DAACEB2C}" destId="{709CEB96-B118-CC4D-8E84-90AD03860C89}" srcOrd="8" destOrd="0" presId="urn:microsoft.com/office/officeart/2005/8/layout/cycle2"/>
    <dgm:cxn modelId="{19C4D2B0-4DD3-564E-856A-F5A323305668}" type="presParOf" srcId="{70EDC7EA-581B-8B4A-BA07-2746DAACEB2C}" destId="{6F6F1265-5706-A246-A5A4-25508B95170C}" srcOrd="9" destOrd="0" presId="urn:microsoft.com/office/officeart/2005/8/layout/cycle2"/>
    <dgm:cxn modelId="{F360CE29-23E1-1646-8809-80DFEBD3BDCA}" type="presParOf" srcId="{6F6F1265-5706-A246-A5A4-25508B95170C}" destId="{7B2D8DD9-22A8-5540-96B6-316DB3EBC38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CA7DD-929E-3047-A7E7-6ACD50399D45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855F752B-6293-C24A-BF9B-7677708D9FA2}">
      <dgm:prSet phldrT="[Text]" phldr="1"/>
      <dgm:spPr/>
      <dgm:t>
        <a:bodyPr/>
        <a:lstStyle/>
        <a:p>
          <a:pPr rtl="0"/>
          <a:endParaRPr lang="en-US" dirty="0"/>
        </a:p>
      </dgm:t>
    </dgm:pt>
    <dgm:pt modelId="{71047641-EF93-EE43-A677-56BB8A7387A6}" type="parTrans" cxnId="{9D86184D-D787-7343-8129-1DCE898FCDC7}">
      <dgm:prSet/>
      <dgm:spPr/>
      <dgm:t>
        <a:bodyPr/>
        <a:lstStyle/>
        <a:p>
          <a:endParaRPr lang="en-US"/>
        </a:p>
      </dgm:t>
    </dgm:pt>
    <dgm:pt modelId="{4232B35B-57D8-2C45-BF60-1D338781F3D5}" type="sibTrans" cxnId="{9D86184D-D787-7343-8129-1DCE898FCDC7}">
      <dgm:prSet/>
      <dgm:spPr/>
      <dgm:t>
        <a:bodyPr/>
        <a:lstStyle/>
        <a:p>
          <a:endParaRPr lang="en-US"/>
        </a:p>
      </dgm:t>
    </dgm:pt>
    <dgm:pt modelId="{EBC49A77-17E3-5B49-A88B-444DADA095A6}">
      <dgm:prSet phldrT="[Text]" phldr="1"/>
      <dgm:spPr/>
      <dgm:t>
        <a:bodyPr/>
        <a:lstStyle/>
        <a:p>
          <a:pPr rtl="0"/>
          <a:endParaRPr lang="en-US" dirty="0"/>
        </a:p>
      </dgm:t>
    </dgm:pt>
    <dgm:pt modelId="{7836ADFC-5B5C-5A45-B713-045F44669656}" type="parTrans" cxnId="{4E865498-ED26-4841-9D9F-EAE9441D3172}">
      <dgm:prSet/>
      <dgm:spPr/>
      <dgm:t>
        <a:bodyPr/>
        <a:lstStyle/>
        <a:p>
          <a:endParaRPr lang="en-US"/>
        </a:p>
      </dgm:t>
    </dgm:pt>
    <dgm:pt modelId="{3D67C727-13D8-3149-9AB6-7C64CEB0A50F}" type="sibTrans" cxnId="{4E865498-ED26-4841-9D9F-EAE9441D3172}">
      <dgm:prSet/>
      <dgm:spPr/>
      <dgm:t>
        <a:bodyPr/>
        <a:lstStyle/>
        <a:p>
          <a:endParaRPr lang="en-US"/>
        </a:p>
      </dgm:t>
    </dgm:pt>
    <dgm:pt modelId="{F9C54676-44E9-C14A-923B-B0FECB7176AD}">
      <dgm:prSet phldrT="[Text]" phldr="1"/>
      <dgm:spPr/>
      <dgm:t>
        <a:bodyPr/>
        <a:lstStyle/>
        <a:p>
          <a:endParaRPr lang="en-US"/>
        </a:p>
      </dgm:t>
    </dgm:pt>
    <dgm:pt modelId="{150645B1-8498-F743-9763-E6D459AA974A}" type="parTrans" cxnId="{4FB077AE-2ECD-B741-A46E-D3B2CE785BCA}">
      <dgm:prSet/>
      <dgm:spPr/>
      <dgm:t>
        <a:bodyPr/>
        <a:lstStyle/>
        <a:p>
          <a:endParaRPr lang="en-US"/>
        </a:p>
      </dgm:t>
    </dgm:pt>
    <dgm:pt modelId="{47BF1AD9-A4DE-404F-BDE8-0647D54C1129}" type="sibTrans" cxnId="{4FB077AE-2ECD-B741-A46E-D3B2CE785BCA}">
      <dgm:prSet/>
      <dgm:spPr/>
      <dgm:t>
        <a:bodyPr/>
        <a:lstStyle/>
        <a:p>
          <a:endParaRPr lang="en-US"/>
        </a:p>
      </dgm:t>
    </dgm:pt>
    <dgm:pt modelId="{B8A7CC96-16E5-0C40-81FE-F55BF6F6A631}">
      <dgm:prSet phldrT="[Text]" phldr="1"/>
      <dgm:spPr/>
      <dgm:t>
        <a:bodyPr/>
        <a:lstStyle/>
        <a:p>
          <a:pPr rtl="0"/>
          <a:endParaRPr lang="en-US" dirty="0"/>
        </a:p>
      </dgm:t>
    </dgm:pt>
    <dgm:pt modelId="{327B2DC4-A7F2-4343-A3A7-B74F0D0385DA}" type="parTrans" cxnId="{CDA0EF79-DBA4-2A42-87E6-BD7D9FCCD972}">
      <dgm:prSet/>
      <dgm:spPr/>
      <dgm:t>
        <a:bodyPr/>
        <a:lstStyle/>
        <a:p>
          <a:endParaRPr lang="en-US"/>
        </a:p>
      </dgm:t>
    </dgm:pt>
    <dgm:pt modelId="{8821ABE3-125A-154D-92EB-CEB27FD13976}" type="sibTrans" cxnId="{CDA0EF79-DBA4-2A42-87E6-BD7D9FCCD972}">
      <dgm:prSet/>
      <dgm:spPr/>
      <dgm:t>
        <a:bodyPr/>
        <a:lstStyle/>
        <a:p>
          <a:endParaRPr lang="en-US"/>
        </a:p>
      </dgm:t>
    </dgm:pt>
    <dgm:pt modelId="{DBC5396B-00E3-CA42-B1F4-8F7676BE0239}">
      <dgm:prSet phldrT="[Text]" phldr="1"/>
      <dgm:spPr/>
      <dgm:t>
        <a:bodyPr/>
        <a:lstStyle/>
        <a:p>
          <a:pPr rtl="0"/>
          <a:endParaRPr lang="en-US" dirty="0"/>
        </a:p>
      </dgm:t>
    </dgm:pt>
    <dgm:pt modelId="{B0A5087D-EFD7-8F4E-9BA4-BDC355DACBAC}" type="parTrans" cxnId="{7271EF62-E3B2-ED43-B3A1-F49567D6DC2F}">
      <dgm:prSet/>
      <dgm:spPr/>
      <dgm:t>
        <a:bodyPr/>
        <a:lstStyle/>
        <a:p>
          <a:endParaRPr lang="en-US"/>
        </a:p>
      </dgm:t>
    </dgm:pt>
    <dgm:pt modelId="{65D00CE0-16F4-6343-824F-0D29999F51FA}" type="sibTrans" cxnId="{7271EF62-E3B2-ED43-B3A1-F49567D6DC2F}">
      <dgm:prSet/>
      <dgm:spPr/>
      <dgm:t>
        <a:bodyPr/>
        <a:lstStyle/>
        <a:p>
          <a:endParaRPr lang="en-US"/>
        </a:p>
      </dgm:t>
    </dgm:pt>
    <dgm:pt modelId="{70EDC7EA-581B-8B4A-BA07-2746DAACEB2C}" type="pres">
      <dgm:prSet presAssocID="{AAACA7DD-929E-3047-A7E7-6ACD50399D45}" presName="cycle" presStyleCnt="0">
        <dgm:presLayoutVars>
          <dgm:dir/>
          <dgm:resizeHandles val="exact"/>
        </dgm:presLayoutVars>
      </dgm:prSet>
      <dgm:spPr/>
    </dgm:pt>
    <dgm:pt modelId="{469DB08D-1ED4-D248-AF31-59F8215D8924}" type="pres">
      <dgm:prSet presAssocID="{855F752B-6293-C24A-BF9B-7677708D9FA2}" presName="node" presStyleLbl="node1" presStyleIdx="0" presStyleCnt="5">
        <dgm:presLayoutVars>
          <dgm:bulletEnabled val="1"/>
        </dgm:presLayoutVars>
      </dgm:prSet>
      <dgm:spPr/>
    </dgm:pt>
    <dgm:pt modelId="{CC50F7E7-4855-A54B-B06C-B9AF380A2878}" type="pres">
      <dgm:prSet presAssocID="{4232B35B-57D8-2C45-BF60-1D338781F3D5}" presName="sibTrans" presStyleLbl="sibTrans2D1" presStyleIdx="0" presStyleCnt="5"/>
      <dgm:spPr/>
    </dgm:pt>
    <dgm:pt modelId="{1BA98E6C-BF6B-124E-963A-B19E15075D41}" type="pres">
      <dgm:prSet presAssocID="{4232B35B-57D8-2C45-BF60-1D338781F3D5}" presName="connectorText" presStyleLbl="sibTrans2D1" presStyleIdx="0" presStyleCnt="5"/>
      <dgm:spPr/>
    </dgm:pt>
    <dgm:pt modelId="{AEB45FE6-AA1B-B84D-A099-1FB42D567EFF}" type="pres">
      <dgm:prSet presAssocID="{EBC49A77-17E3-5B49-A88B-444DADA095A6}" presName="node" presStyleLbl="node1" presStyleIdx="1" presStyleCnt="5">
        <dgm:presLayoutVars>
          <dgm:bulletEnabled val="1"/>
        </dgm:presLayoutVars>
      </dgm:prSet>
      <dgm:spPr/>
    </dgm:pt>
    <dgm:pt modelId="{A5FE360A-852F-6F46-8AC1-938A88228554}" type="pres">
      <dgm:prSet presAssocID="{3D67C727-13D8-3149-9AB6-7C64CEB0A50F}" presName="sibTrans" presStyleLbl="sibTrans2D1" presStyleIdx="1" presStyleCnt="5"/>
      <dgm:spPr/>
    </dgm:pt>
    <dgm:pt modelId="{BA21511F-9953-6B4F-A503-B6060D73B347}" type="pres">
      <dgm:prSet presAssocID="{3D67C727-13D8-3149-9AB6-7C64CEB0A50F}" presName="connectorText" presStyleLbl="sibTrans2D1" presStyleIdx="1" presStyleCnt="5"/>
      <dgm:spPr/>
    </dgm:pt>
    <dgm:pt modelId="{562BA065-68E6-D94E-996F-74394615EDC8}" type="pres">
      <dgm:prSet presAssocID="{F9C54676-44E9-C14A-923B-B0FECB7176AD}" presName="node" presStyleLbl="node1" presStyleIdx="2" presStyleCnt="5">
        <dgm:presLayoutVars>
          <dgm:bulletEnabled val="1"/>
        </dgm:presLayoutVars>
      </dgm:prSet>
      <dgm:spPr/>
    </dgm:pt>
    <dgm:pt modelId="{4D4CC84C-EF25-F349-8FF0-674A097C0C54}" type="pres">
      <dgm:prSet presAssocID="{47BF1AD9-A4DE-404F-BDE8-0647D54C1129}" presName="sibTrans" presStyleLbl="sibTrans2D1" presStyleIdx="2" presStyleCnt="5"/>
      <dgm:spPr/>
    </dgm:pt>
    <dgm:pt modelId="{B141EB53-69DE-544C-9BA3-3539CE7BB469}" type="pres">
      <dgm:prSet presAssocID="{47BF1AD9-A4DE-404F-BDE8-0647D54C1129}" presName="connectorText" presStyleLbl="sibTrans2D1" presStyleIdx="2" presStyleCnt="5"/>
      <dgm:spPr/>
    </dgm:pt>
    <dgm:pt modelId="{2256923E-5DE1-D249-94CE-CCD0C28B8EDB}" type="pres">
      <dgm:prSet presAssocID="{B8A7CC96-16E5-0C40-81FE-F55BF6F6A631}" presName="node" presStyleLbl="node1" presStyleIdx="3" presStyleCnt="5">
        <dgm:presLayoutVars>
          <dgm:bulletEnabled val="1"/>
        </dgm:presLayoutVars>
      </dgm:prSet>
      <dgm:spPr/>
    </dgm:pt>
    <dgm:pt modelId="{0F209063-FBF0-7243-B813-20BF40568B25}" type="pres">
      <dgm:prSet presAssocID="{8821ABE3-125A-154D-92EB-CEB27FD13976}" presName="sibTrans" presStyleLbl="sibTrans2D1" presStyleIdx="3" presStyleCnt="5"/>
      <dgm:spPr/>
    </dgm:pt>
    <dgm:pt modelId="{FBACB1A4-0ECA-4044-9492-24541BA11863}" type="pres">
      <dgm:prSet presAssocID="{8821ABE3-125A-154D-92EB-CEB27FD13976}" presName="connectorText" presStyleLbl="sibTrans2D1" presStyleIdx="3" presStyleCnt="5"/>
      <dgm:spPr/>
    </dgm:pt>
    <dgm:pt modelId="{709CEB96-B118-CC4D-8E84-90AD03860C89}" type="pres">
      <dgm:prSet presAssocID="{DBC5396B-00E3-CA42-B1F4-8F7676BE0239}" presName="node" presStyleLbl="node1" presStyleIdx="4" presStyleCnt="5">
        <dgm:presLayoutVars>
          <dgm:bulletEnabled val="1"/>
        </dgm:presLayoutVars>
      </dgm:prSet>
      <dgm:spPr/>
    </dgm:pt>
    <dgm:pt modelId="{6F6F1265-5706-A246-A5A4-25508B95170C}" type="pres">
      <dgm:prSet presAssocID="{65D00CE0-16F4-6343-824F-0D29999F51FA}" presName="sibTrans" presStyleLbl="sibTrans2D1" presStyleIdx="4" presStyleCnt="5"/>
      <dgm:spPr/>
    </dgm:pt>
    <dgm:pt modelId="{7B2D8DD9-22A8-5540-96B6-316DB3EBC389}" type="pres">
      <dgm:prSet presAssocID="{65D00CE0-16F4-6343-824F-0D29999F51FA}" presName="connectorText" presStyleLbl="sibTrans2D1" presStyleIdx="4" presStyleCnt="5"/>
      <dgm:spPr/>
    </dgm:pt>
  </dgm:ptLst>
  <dgm:cxnLst>
    <dgm:cxn modelId="{4D1F0B20-3EEE-A14C-B7AB-74FDF5D94A73}" type="presOf" srcId="{8821ABE3-125A-154D-92EB-CEB27FD13976}" destId="{FBACB1A4-0ECA-4044-9492-24541BA11863}" srcOrd="1" destOrd="0" presId="urn:microsoft.com/office/officeart/2005/8/layout/cycle2"/>
    <dgm:cxn modelId="{8D30572A-66F1-FF47-A044-D467693B04F7}" type="presOf" srcId="{65D00CE0-16F4-6343-824F-0D29999F51FA}" destId="{6F6F1265-5706-A246-A5A4-25508B95170C}" srcOrd="0" destOrd="0" presId="urn:microsoft.com/office/officeart/2005/8/layout/cycle2"/>
    <dgm:cxn modelId="{546DD030-C37F-564E-8C6D-2BDEF5C84A13}" type="presOf" srcId="{47BF1AD9-A4DE-404F-BDE8-0647D54C1129}" destId="{4D4CC84C-EF25-F349-8FF0-674A097C0C54}" srcOrd="0" destOrd="0" presId="urn:microsoft.com/office/officeart/2005/8/layout/cycle2"/>
    <dgm:cxn modelId="{9D86184D-D787-7343-8129-1DCE898FCDC7}" srcId="{AAACA7DD-929E-3047-A7E7-6ACD50399D45}" destId="{855F752B-6293-C24A-BF9B-7677708D9FA2}" srcOrd="0" destOrd="0" parTransId="{71047641-EF93-EE43-A677-56BB8A7387A6}" sibTransId="{4232B35B-57D8-2C45-BF60-1D338781F3D5}"/>
    <dgm:cxn modelId="{736F3F60-00F2-9E45-9A38-19A330C75115}" type="presOf" srcId="{47BF1AD9-A4DE-404F-BDE8-0647D54C1129}" destId="{B141EB53-69DE-544C-9BA3-3539CE7BB469}" srcOrd="1" destOrd="0" presId="urn:microsoft.com/office/officeart/2005/8/layout/cycle2"/>
    <dgm:cxn modelId="{7271EF62-E3B2-ED43-B3A1-F49567D6DC2F}" srcId="{AAACA7DD-929E-3047-A7E7-6ACD50399D45}" destId="{DBC5396B-00E3-CA42-B1F4-8F7676BE0239}" srcOrd="4" destOrd="0" parTransId="{B0A5087D-EFD7-8F4E-9BA4-BDC355DACBAC}" sibTransId="{65D00CE0-16F4-6343-824F-0D29999F51FA}"/>
    <dgm:cxn modelId="{F145B36D-A0F4-9B45-970F-1CB69F78CAB6}" type="presOf" srcId="{65D00CE0-16F4-6343-824F-0D29999F51FA}" destId="{7B2D8DD9-22A8-5540-96B6-316DB3EBC389}" srcOrd="1" destOrd="0" presId="urn:microsoft.com/office/officeart/2005/8/layout/cycle2"/>
    <dgm:cxn modelId="{CDA0EF79-DBA4-2A42-87E6-BD7D9FCCD972}" srcId="{AAACA7DD-929E-3047-A7E7-6ACD50399D45}" destId="{B8A7CC96-16E5-0C40-81FE-F55BF6F6A631}" srcOrd="3" destOrd="0" parTransId="{327B2DC4-A7F2-4343-A3A7-B74F0D0385DA}" sibTransId="{8821ABE3-125A-154D-92EB-CEB27FD13976}"/>
    <dgm:cxn modelId="{1692558F-43F9-4941-B1F3-A1CDF8776A56}" type="presOf" srcId="{4232B35B-57D8-2C45-BF60-1D338781F3D5}" destId="{CC50F7E7-4855-A54B-B06C-B9AF380A2878}" srcOrd="0" destOrd="0" presId="urn:microsoft.com/office/officeart/2005/8/layout/cycle2"/>
    <dgm:cxn modelId="{004E3192-F861-C845-9E4C-00F4D09F0267}" type="presOf" srcId="{DBC5396B-00E3-CA42-B1F4-8F7676BE0239}" destId="{709CEB96-B118-CC4D-8E84-90AD03860C89}" srcOrd="0" destOrd="0" presId="urn:microsoft.com/office/officeart/2005/8/layout/cycle2"/>
    <dgm:cxn modelId="{4E865498-ED26-4841-9D9F-EAE9441D3172}" srcId="{AAACA7DD-929E-3047-A7E7-6ACD50399D45}" destId="{EBC49A77-17E3-5B49-A88B-444DADA095A6}" srcOrd="1" destOrd="0" parTransId="{7836ADFC-5B5C-5A45-B713-045F44669656}" sibTransId="{3D67C727-13D8-3149-9AB6-7C64CEB0A50F}"/>
    <dgm:cxn modelId="{BE70B7A0-474E-714A-B0E8-4A77D5294A10}" type="presOf" srcId="{EBC49A77-17E3-5B49-A88B-444DADA095A6}" destId="{AEB45FE6-AA1B-B84D-A099-1FB42D567EFF}" srcOrd="0" destOrd="0" presId="urn:microsoft.com/office/officeart/2005/8/layout/cycle2"/>
    <dgm:cxn modelId="{18380BA5-442F-BE44-8140-E3249289EA47}" type="presOf" srcId="{F9C54676-44E9-C14A-923B-B0FECB7176AD}" destId="{562BA065-68E6-D94E-996F-74394615EDC8}" srcOrd="0" destOrd="0" presId="urn:microsoft.com/office/officeart/2005/8/layout/cycle2"/>
    <dgm:cxn modelId="{4FB077AE-2ECD-B741-A46E-D3B2CE785BCA}" srcId="{AAACA7DD-929E-3047-A7E7-6ACD50399D45}" destId="{F9C54676-44E9-C14A-923B-B0FECB7176AD}" srcOrd="2" destOrd="0" parTransId="{150645B1-8498-F743-9763-E6D459AA974A}" sibTransId="{47BF1AD9-A4DE-404F-BDE8-0647D54C1129}"/>
    <dgm:cxn modelId="{EDE334B0-A48E-D740-A3C5-9E35B01EA692}" type="presOf" srcId="{AAACA7DD-929E-3047-A7E7-6ACD50399D45}" destId="{70EDC7EA-581B-8B4A-BA07-2746DAACEB2C}" srcOrd="0" destOrd="0" presId="urn:microsoft.com/office/officeart/2005/8/layout/cycle2"/>
    <dgm:cxn modelId="{406D13B5-641D-614B-93B5-B31E88C7A738}" type="presOf" srcId="{4232B35B-57D8-2C45-BF60-1D338781F3D5}" destId="{1BA98E6C-BF6B-124E-963A-B19E15075D41}" srcOrd="1" destOrd="0" presId="urn:microsoft.com/office/officeart/2005/8/layout/cycle2"/>
    <dgm:cxn modelId="{346695B7-CBDD-4A4B-AB47-9F495BE8FC07}" type="presOf" srcId="{3D67C727-13D8-3149-9AB6-7C64CEB0A50F}" destId="{BA21511F-9953-6B4F-A503-B6060D73B347}" srcOrd="1" destOrd="0" presId="urn:microsoft.com/office/officeart/2005/8/layout/cycle2"/>
    <dgm:cxn modelId="{DDA142DB-6E84-9E4B-8B48-D42D04B41B30}" type="presOf" srcId="{8821ABE3-125A-154D-92EB-CEB27FD13976}" destId="{0F209063-FBF0-7243-B813-20BF40568B25}" srcOrd="0" destOrd="0" presId="urn:microsoft.com/office/officeart/2005/8/layout/cycle2"/>
    <dgm:cxn modelId="{FB197BDE-8F17-E747-86CC-EBE3705954CA}" type="presOf" srcId="{3D67C727-13D8-3149-9AB6-7C64CEB0A50F}" destId="{A5FE360A-852F-6F46-8AC1-938A88228554}" srcOrd="0" destOrd="0" presId="urn:microsoft.com/office/officeart/2005/8/layout/cycle2"/>
    <dgm:cxn modelId="{9A2B73E2-B527-714E-AEAC-64F21D5917A1}" type="presOf" srcId="{B8A7CC96-16E5-0C40-81FE-F55BF6F6A631}" destId="{2256923E-5DE1-D249-94CE-CCD0C28B8EDB}" srcOrd="0" destOrd="0" presId="urn:microsoft.com/office/officeart/2005/8/layout/cycle2"/>
    <dgm:cxn modelId="{D21977E8-D121-BC46-8E5B-079A334100D6}" type="presOf" srcId="{855F752B-6293-C24A-BF9B-7677708D9FA2}" destId="{469DB08D-1ED4-D248-AF31-59F8215D8924}" srcOrd="0" destOrd="0" presId="urn:microsoft.com/office/officeart/2005/8/layout/cycle2"/>
    <dgm:cxn modelId="{0D3F7B81-534C-D14F-9EED-F1AD982FB6E1}" type="presParOf" srcId="{70EDC7EA-581B-8B4A-BA07-2746DAACEB2C}" destId="{469DB08D-1ED4-D248-AF31-59F8215D8924}" srcOrd="0" destOrd="0" presId="urn:microsoft.com/office/officeart/2005/8/layout/cycle2"/>
    <dgm:cxn modelId="{EC7EB75D-CE4E-AD4F-8E64-E42574428380}" type="presParOf" srcId="{70EDC7EA-581B-8B4A-BA07-2746DAACEB2C}" destId="{CC50F7E7-4855-A54B-B06C-B9AF380A2878}" srcOrd="1" destOrd="0" presId="urn:microsoft.com/office/officeart/2005/8/layout/cycle2"/>
    <dgm:cxn modelId="{61F9A614-5194-E343-813A-63E31393C8D2}" type="presParOf" srcId="{CC50F7E7-4855-A54B-B06C-B9AF380A2878}" destId="{1BA98E6C-BF6B-124E-963A-B19E15075D41}" srcOrd="0" destOrd="0" presId="urn:microsoft.com/office/officeart/2005/8/layout/cycle2"/>
    <dgm:cxn modelId="{A637DF54-02BA-E54A-BE73-F406F75B695F}" type="presParOf" srcId="{70EDC7EA-581B-8B4A-BA07-2746DAACEB2C}" destId="{AEB45FE6-AA1B-B84D-A099-1FB42D567EFF}" srcOrd="2" destOrd="0" presId="urn:microsoft.com/office/officeart/2005/8/layout/cycle2"/>
    <dgm:cxn modelId="{B4F7E951-29DB-F942-AC22-A8739B56E93D}" type="presParOf" srcId="{70EDC7EA-581B-8B4A-BA07-2746DAACEB2C}" destId="{A5FE360A-852F-6F46-8AC1-938A88228554}" srcOrd="3" destOrd="0" presId="urn:microsoft.com/office/officeart/2005/8/layout/cycle2"/>
    <dgm:cxn modelId="{4223B8B3-6880-B24E-833A-D77B9BF3FB32}" type="presParOf" srcId="{A5FE360A-852F-6F46-8AC1-938A88228554}" destId="{BA21511F-9953-6B4F-A503-B6060D73B347}" srcOrd="0" destOrd="0" presId="urn:microsoft.com/office/officeart/2005/8/layout/cycle2"/>
    <dgm:cxn modelId="{8F736F0B-E484-D146-BA68-83EE0BE49EDA}" type="presParOf" srcId="{70EDC7EA-581B-8B4A-BA07-2746DAACEB2C}" destId="{562BA065-68E6-D94E-996F-74394615EDC8}" srcOrd="4" destOrd="0" presId="urn:microsoft.com/office/officeart/2005/8/layout/cycle2"/>
    <dgm:cxn modelId="{81678C8C-17D4-8841-B09D-1E8CD3CDB0EC}" type="presParOf" srcId="{70EDC7EA-581B-8B4A-BA07-2746DAACEB2C}" destId="{4D4CC84C-EF25-F349-8FF0-674A097C0C54}" srcOrd="5" destOrd="0" presId="urn:microsoft.com/office/officeart/2005/8/layout/cycle2"/>
    <dgm:cxn modelId="{69FA1B47-1DB4-4446-AA4D-FF1896E42026}" type="presParOf" srcId="{4D4CC84C-EF25-F349-8FF0-674A097C0C54}" destId="{B141EB53-69DE-544C-9BA3-3539CE7BB469}" srcOrd="0" destOrd="0" presId="urn:microsoft.com/office/officeart/2005/8/layout/cycle2"/>
    <dgm:cxn modelId="{58C9BFA9-A3B4-1547-A6E8-517CB3C5E598}" type="presParOf" srcId="{70EDC7EA-581B-8B4A-BA07-2746DAACEB2C}" destId="{2256923E-5DE1-D249-94CE-CCD0C28B8EDB}" srcOrd="6" destOrd="0" presId="urn:microsoft.com/office/officeart/2005/8/layout/cycle2"/>
    <dgm:cxn modelId="{F69CAFDC-1502-4A46-A295-57FD5BEFC504}" type="presParOf" srcId="{70EDC7EA-581B-8B4A-BA07-2746DAACEB2C}" destId="{0F209063-FBF0-7243-B813-20BF40568B25}" srcOrd="7" destOrd="0" presId="urn:microsoft.com/office/officeart/2005/8/layout/cycle2"/>
    <dgm:cxn modelId="{FD587FE7-D919-D646-90E0-43BC52652A09}" type="presParOf" srcId="{0F209063-FBF0-7243-B813-20BF40568B25}" destId="{FBACB1A4-0ECA-4044-9492-24541BA11863}" srcOrd="0" destOrd="0" presId="urn:microsoft.com/office/officeart/2005/8/layout/cycle2"/>
    <dgm:cxn modelId="{01714C0C-B5DF-AF42-A344-679AB2B94A48}" type="presParOf" srcId="{70EDC7EA-581B-8B4A-BA07-2746DAACEB2C}" destId="{709CEB96-B118-CC4D-8E84-90AD03860C89}" srcOrd="8" destOrd="0" presId="urn:microsoft.com/office/officeart/2005/8/layout/cycle2"/>
    <dgm:cxn modelId="{19C4D2B0-4DD3-564E-856A-F5A323305668}" type="presParOf" srcId="{70EDC7EA-581B-8B4A-BA07-2746DAACEB2C}" destId="{6F6F1265-5706-A246-A5A4-25508B95170C}" srcOrd="9" destOrd="0" presId="urn:microsoft.com/office/officeart/2005/8/layout/cycle2"/>
    <dgm:cxn modelId="{F360CE29-23E1-1646-8809-80DFEBD3BDCA}" type="presParOf" srcId="{6F6F1265-5706-A246-A5A4-25508B95170C}" destId="{7B2D8DD9-22A8-5540-96B6-316DB3EBC38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ACA7DD-929E-3047-A7E7-6ACD50399D45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855F752B-6293-C24A-BF9B-7677708D9FA2}">
      <dgm:prSet phldrT="[Text]" phldr="1"/>
      <dgm:spPr/>
      <dgm:t>
        <a:bodyPr/>
        <a:lstStyle/>
        <a:p>
          <a:pPr rtl="0"/>
          <a:endParaRPr lang="en-US" dirty="0"/>
        </a:p>
      </dgm:t>
    </dgm:pt>
    <dgm:pt modelId="{71047641-EF93-EE43-A677-56BB8A7387A6}" type="parTrans" cxnId="{9D86184D-D787-7343-8129-1DCE898FCDC7}">
      <dgm:prSet/>
      <dgm:spPr/>
      <dgm:t>
        <a:bodyPr/>
        <a:lstStyle/>
        <a:p>
          <a:endParaRPr lang="en-US"/>
        </a:p>
      </dgm:t>
    </dgm:pt>
    <dgm:pt modelId="{4232B35B-57D8-2C45-BF60-1D338781F3D5}" type="sibTrans" cxnId="{9D86184D-D787-7343-8129-1DCE898FCDC7}">
      <dgm:prSet/>
      <dgm:spPr/>
      <dgm:t>
        <a:bodyPr/>
        <a:lstStyle/>
        <a:p>
          <a:endParaRPr lang="en-US"/>
        </a:p>
      </dgm:t>
    </dgm:pt>
    <dgm:pt modelId="{EBC49A77-17E3-5B49-A88B-444DADA095A6}">
      <dgm:prSet phldrT="[Text]" phldr="1"/>
      <dgm:spPr/>
      <dgm:t>
        <a:bodyPr/>
        <a:lstStyle/>
        <a:p>
          <a:pPr rtl="0"/>
          <a:endParaRPr lang="en-US" dirty="0"/>
        </a:p>
      </dgm:t>
    </dgm:pt>
    <dgm:pt modelId="{7836ADFC-5B5C-5A45-B713-045F44669656}" type="parTrans" cxnId="{4E865498-ED26-4841-9D9F-EAE9441D3172}">
      <dgm:prSet/>
      <dgm:spPr/>
      <dgm:t>
        <a:bodyPr/>
        <a:lstStyle/>
        <a:p>
          <a:endParaRPr lang="en-US"/>
        </a:p>
      </dgm:t>
    </dgm:pt>
    <dgm:pt modelId="{3D67C727-13D8-3149-9AB6-7C64CEB0A50F}" type="sibTrans" cxnId="{4E865498-ED26-4841-9D9F-EAE9441D3172}">
      <dgm:prSet/>
      <dgm:spPr/>
      <dgm:t>
        <a:bodyPr/>
        <a:lstStyle/>
        <a:p>
          <a:endParaRPr lang="en-US"/>
        </a:p>
      </dgm:t>
    </dgm:pt>
    <dgm:pt modelId="{F9C54676-44E9-C14A-923B-B0FECB7176AD}">
      <dgm:prSet phldrT="[Text]" phldr="1"/>
      <dgm:spPr/>
      <dgm:t>
        <a:bodyPr/>
        <a:lstStyle/>
        <a:p>
          <a:endParaRPr lang="en-US"/>
        </a:p>
      </dgm:t>
    </dgm:pt>
    <dgm:pt modelId="{150645B1-8498-F743-9763-E6D459AA974A}" type="parTrans" cxnId="{4FB077AE-2ECD-B741-A46E-D3B2CE785BCA}">
      <dgm:prSet/>
      <dgm:spPr/>
      <dgm:t>
        <a:bodyPr/>
        <a:lstStyle/>
        <a:p>
          <a:endParaRPr lang="en-US"/>
        </a:p>
      </dgm:t>
    </dgm:pt>
    <dgm:pt modelId="{47BF1AD9-A4DE-404F-BDE8-0647D54C1129}" type="sibTrans" cxnId="{4FB077AE-2ECD-B741-A46E-D3B2CE785BCA}">
      <dgm:prSet/>
      <dgm:spPr/>
      <dgm:t>
        <a:bodyPr/>
        <a:lstStyle/>
        <a:p>
          <a:endParaRPr lang="en-US"/>
        </a:p>
      </dgm:t>
    </dgm:pt>
    <dgm:pt modelId="{B8A7CC96-16E5-0C40-81FE-F55BF6F6A631}">
      <dgm:prSet phldrT="[Text]" phldr="1"/>
      <dgm:spPr/>
      <dgm:t>
        <a:bodyPr/>
        <a:lstStyle/>
        <a:p>
          <a:pPr rtl="0"/>
          <a:endParaRPr lang="en-US" dirty="0"/>
        </a:p>
      </dgm:t>
    </dgm:pt>
    <dgm:pt modelId="{327B2DC4-A7F2-4343-A3A7-B74F0D0385DA}" type="parTrans" cxnId="{CDA0EF79-DBA4-2A42-87E6-BD7D9FCCD972}">
      <dgm:prSet/>
      <dgm:spPr/>
      <dgm:t>
        <a:bodyPr/>
        <a:lstStyle/>
        <a:p>
          <a:endParaRPr lang="en-US"/>
        </a:p>
      </dgm:t>
    </dgm:pt>
    <dgm:pt modelId="{8821ABE3-125A-154D-92EB-CEB27FD13976}" type="sibTrans" cxnId="{CDA0EF79-DBA4-2A42-87E6-BD7D9FCCD972}">
      <dgm:prSet/>
      <dgm:spPr/>
      <dgm:t>
        <a:bodyPr/>
        <a:lstStyle/>
        <a:p>
          <a:endParaRPr lang="en-US"/>
        </a:p>
      </dgm:t>
    </dgm:pt>
    <dgm:pt modelId="{DBC5396B-00E3-CA42-B1F4-8F7676BE0239}">
      <dgm:prSet phldrT="[Text]" phldr="1"/>
      <dgm:spPr/>
      <dgm:t>
        <a:bodyPr/>
        <a:lstStyle/>
        <a:p>
          <a:pPr rtl="0"/>
          <a:endParaRPr lang="en-US" dirty="0"/>
        </a:p>
      </dgm:t>
    </dgm:pt>
    <dgm:pt modelId="{B0A5087D-EFD7-8F4E-9BA4-BDC355DACBAC}" type="parTrans" cxnId="{7271EF62-E3B2-ED43-B3A1-F49567D6DC2F}">
      <dgm:prSet/>
      <dgm:spPr/>
      <dgm:t>
        <a:bodyPr/>
        <a:lstStyle/>
        <a:p>
          <a:endParaRPr lang="en-US"/>
        </a:p>
      </dgm:t>
    </dgm:pt>
    <dgm:pt modelId="{65D00CE0-16F4-6343-824F-0D29999F51FA}" type="sibTrans" cxnId="{7271EF62-E3B2-ED43-B3A1-F49567D6DC2F}">
      <dgm:prSet/>
      <dgm:spPr/>
      <dgm:t>
        <a:bodyPr/>
        <a:lstStyle/>
        <a:p>
          <a:endParaRPr lang="en-US"/>
        </a:p>
      </dgm:t>
    </dgm:pt>
    <dgm:pt modelId="{70EDC7EA-581B-8B4A-BA07-2746DAACEB2C}" type="pres">
      <dgm:prSet presAssocID="{AAACA7DD-929E-3047-A7E7-6ACD50399D45}" presName="cycle" presStyleCnt="0">
        <dgm:presLayoutVars>
          <dgm:dir/>
          <dgm:resizeHandles val="exact"/>
        </dgm:presLayoutVars>
      </dgm:prSet>
      <dgm:spPr/>
    </dgm:pt>
    <dgm:pt modelId="{469DB08D-1ED4-D248-AF31-59F8215D8924}" type="pres">
      <dgm:prSet presAssocID="{855F752B-6293-C24A-BF9B-7677708D9FA2}" presName="node" presStyleLbl="node1" presStyleIdx="0" presStyleCnt="5">
        <dgm:presLayoutVars>
          <dgm:bulletEnabled val="1"/>
        </dgm:presLayoutVars>
      </dgm:prSet>
      <dgm:spPr/>
    </dgm:pt>
    <dgm:pt modelId="{CC50F7E7-4855-A54B-B06C-B9AF380A2878}" type="pres">
      <dgm:prSet presAssocID="{4232B35B-57D8-2C45-BF60-1D338781F3D5}" presName="sibTrans" presStyleLbl="sibTrans2D1" presStyleIdx="0" presStyleCnt="5"/>
      <dgm:spPr/>
    </dgm:pt>
    <dgm:pt modelId="{1BA98E6C-BF6B-124E-963A-B19E15075D41}" type="pres">
      <dgm:prSet presAssocID="{4232B35B-57D8-2C45-BF60-1D338781F3D5}" presName="connectorText" presStyleLbl="sibTrans2D1" presStyleIdx="0" presStyleCnt="5"/>
      <dgm:spPr/>
    </dgm:pt>
    <dgm:pt modelId="{AEB45FE6-AA1B-B84D-A099-1FB42D567EFF}" type="pres">
      <dgm:prSet presAssocID="{EBC49A77-17E3-5B49-A88B-444DADA095A6}" presName="node" presStyleLbl="node1" presStyleIdx="1" presStyleCnt="5">
        <dgm:presLayoutVars>
          <dgm:bulletEnabled val="1"/>
        </dgm:presLayoutVars>
      </dgm:prSet>
      <dgm:spPr/>
    </dgm:pt>
    <dgm:pt modelId="{A5FE360A-852F-6F46-8AC1-938A88228554}" type="pres">
      <dgm:prSet presAssocID="{3D67C727-13D8-3149-9AB6-7C64CEB0A50F}" presName="sibTrans" presStyleLbl="sibTrans2D1" presStyleIdx="1" presStyleCnt="5"/>
      <dgm:spPr/>
    </dgm:pt>
    <dgm:pt modelId="{BA21511F-9953-6B4F-A503-B6060D73B347}" type="pres">
      <dgm:prSet presAssocID="{3D67C727-13D8-3149-9AB6-7C64CEB0A50F}" presName="connectorText" presStyleLbl="sibTrans2D1" presStyleIdx="1" presStyleCnt="5"/>
      <dgm:spPr/>
    </dgm:pt>
    <dgm:pt modelId="{562BA065-68E6-D94E-996F-74394615EDC8}" type="pres">
      <dgm:prSet presAssocID="{F9C54676-44E9-C14A-923B-B0FECB7176AD}" presName="node" presStyleLbl="node1" presStyleIdx="2" presStyleCnt="5">
        <dgm:presLayoutVars>
          <dgm:bulletEnabled val="1"/>
        </dgm:presLayoutVars>
      </dgm:prSet>
      <dgm:spPr/>
    </dgm:pt>
    <dgm:pt modelId="{4D4CC84C-EF25-F349-8FF0-674A097C0C54}" type="pres">
      <dgm:prSet presAssocID="{47BF1AD9-A4DE-404F-BDE8-0647D54C1129}" presName="sibTrans" presStyleLbl="sibTrans2D1" presStyleIdx="2" presStyleCnt="5"/>
      <dgm:spPr/>
    </dgm:pt>
    <dgm:pt modelId="{B141EB53-69DE-544C-9BA3-3539CE7BB469}" type="pres">
      <dgm:prSet presAssocID="{47BF1AD9-A4DE-404F-BDE8-0647D54C1129}" presName="connectorText" presStyleLbl="sibTrans2D1" presStyleIdx="2" presStyleCnt="5"/>
      <dgm:spPr/>
    </dgm:pt>
    <dgm:pt modelId="{2256923E-5DE1-D249-94CE-CCD0C28B8EDB}" type="pres">
      <dgm:prSet presAssocID="{B8A7CC96-16E5-0C40-81FE-F55BF6F6A631}" presName="node" presStyleLbl="node1" presStyleIdx="3" presStyleCnt="5">
        <dgm:presLayoutVars>
          <dgm:bulletEnabled val="1"/>
        </dgm:presLayoutVars>
      </dgm:prSet>
      <dgm:spPr/>
    </dgm:pt>
    <dgm:pt modelId="{0F209063-FBF0-7243-B813-20BF40568B25}" type="pres">
      <dgm:prSet presAssocID="{8821ABE3-125A-154D-92EB-CEB27FD13976}" presName="sibTrans" presStyleLbl="sibTrans2D1" presStyleIdx="3" presStyleCnt="5"/>
      <dgm:spPr/>
    </dgm:pt>
    <dgm:pt modelId="{FBACB1A4-0ECA-4044-9492-24541BA11863}" type="pres">
      <dgm:prSet presAssocID="{8821ABE3-125A-154D-92EB-CEB27FD13976}" presName="connectorText" presStyleLbl="sibTrans2D1" presStyleIdx="3" presStyleCnt="5"/>
      <dgm:spPr/>
    </dgm:pt>
    <dgm:pt modelId="{709CEB96-B118-CC4D-8E84-90AD03860C89}" type="pres">
      <dgm:prSet presAssocID="{DBC5396B-00E3-CA42-B1F4-8F7676BE0239}" presName="node" presStyleLbl="node1" presStyleIdx="4" presStyleCnt="5">
        <dgm:presLayoutVars>
          <dgm:bulletEnabled val="1"/>
        </dgm:presLayoutVars>
      </dgm:prSet>
      <dgm:spPr/>
    </dgm:pt>
    <dgm:pt modelId="{6F6F1265-5706-A246-A5A4-25508B95170C}" type="pres">
      <dgm:prSet presAssocID="{65D00CE0-16F4-6343-824F-0D29999F51FA}" presName="sibTrans" presStyleLbl="sibTrans2D1" presStyleIdx="4" presStyleCnt="5"/>
      <dgm:spPr/>
    </dgm:pt>
    <dgm:pt modelId="{7B2D8DD9-22A8-5540-96B6-316DB3EBC389}" type="pres">
      <dgm:prSet presAssocID="{65D00CE0-16F4-6343-824F-0D29999F51FA}" presName="connectorText" presStyleLbl="sibTrans2D1" presStyleIdx="4" presStyleCnt="5"/>
      <dgm:spPr/>
    </dgm:pt>
  </dgm:ptLst>
  <dgm:cxnLst>
    <dgm:cxn modelId="{4D1F0B20-3EEE-A14C-B7AB-74FDF5D94A73}" type="presOf" srcId="{8821ABE3-125A-154D-92EB-CEB27FD13976}" destId="{FBACB1A4-0ECA-4044-9492-24541BA11863}" srcOrd="1" destOrd="0" presId="urn:microsoft.com/office/officeart/2005/8/layout/cycle2"/>
    <dgm:cxn modelId="{8D30572A-66F1-FF47-A044-D467693B04F7}" type="presOf" srcId="{65D00CE0-16F4-6343-824F-0D29999F51FA}" destId="{6F6F1265-5706-A246-A5A4-25508B95170C}" srcOrd="0" destOrd="0" presId="urn:microsoft.com/office/officeart/2005/8/layout/cycle2"/>
    <dgm:cxn modelId="{546DD030-C37F-564E-8C6D-2BDEF5C84A13}" type="presOf" srcId="{47BF1AD9-A4DE-404F-BDE8-0647D54C1129}" destId="{4D4CC84C-EF25-F349-8FF0-674A097C0C54}" srcOrd="0" destOrd="0" presId="urn:microsoft.com/office/officeart/2005/8/layout/cycle2"/>
    <dgm:cxn modelId="{9D86184D-D787-7343-8129-1DCE898FCDC7}" srcId="{AAACA7DD-929E-3047-A7E7-6ACD50399D45}" destId="{855F752B-6293-C24A-BF9B-7677708D9FA2}" srcOrd="0" destOrd="0" parTransId="{71047641-EF93-EE43-A677-56BB8A7387A6}" sibTransId="{4232B35B-57D8-2C45-BF60-1D338781F3D5}"/>
    <dgm:cxn modelId="{736F3F60-00F2-9E45-9A38-19A330C75115}" type="presOf" srcId="{47BF1AD9-A4DE-404F-BDE8-0647D54C1129}" destId="{B141EB53-69DE-544C-9BA3-3539CE7BB469}" srcOrd="1" destOrd="0" presId="urn:microsoft.com/office/officeart/2005/8/layout/cycle2"/>
    <dgm:cxn modelId="{7271EF62-E3B2-ED43-B3A1-F49567D6DC2F}" srcId="{AAACA7DD-929E-3047-A7E7-6ACD50399D45}" destId="{DBC5396B-00E3-CA42-B1F4-8F7676BE0239}" srcOrd="4" destOrd="0" parTransId="{B0A5087D-EFD7-8F4E-9BA4-BDC355DACBAC}" sibTransId="{65D00CE0-16F4-6343-824F-0D29999F51FA}"/>
    <dgm:cxn modelId="{F145B36D-A0F4-9B45-970F-1CB69F78CAB6}" type="presOf" srcId="{65D00CE0-16F4-6343-824F-0D29999F51FA}" destId="{7B2D8DD9-22A8-5540-96B6-316DB3EBC389}" srcOrd="1" destOrd="0" presId="urn:microsoft.com/office/officeart/2005/8/layout/cycle2"/>
    <dgm:cxn modelId="{CDA0EF79-DBA4-2A42-87E6-BD7D9FCCD972}" srcId="{AAACA7DD-929E-3047-A7E7-6ACD50399D45}" destId="{B8A7CC96-16E5-0C40-81FE-F55BF6F6A631}" srcOrd="3" destOrd="0" parTransId="{327B2DC4-A7F2-4343-A3A7-B74F0D0385DA}" sibTransId="{8821ABE3-125A-154D-92EB-CEB27FD13976}"/>
    <dgm:cxn modelId="{1692558F-43F9-4941-B1F3-A1CDF8776A56}" type="presOf" srcId="{4232B35B-57D8-2C45-BF60-1D338781F3D5}" destId="{CC50F7E7-4855-A54B-B06C-B9AF380A2878}" srcOrd="0" destOrd="0" presId="urn:microsoft.com/office/officeart/2005/8/layout/cycle2"/>
    <dgm:cxn modelId="{004E3192-F861-C845-9E4C-00F4D09F0267}" type="presOf" srcId="{DBC5396B-00E3-CA42-B1F4-8F7676BE0239}" destId="{709CEB96-B118-CC4D-8E84-90AD03860C89}" srcOrd="0" destOrd="0" presId="urn:microsoft.com/office/officeart/2005/8/layout/cycle2"/>
    <dgm:cxn modelId="{4E865498-ED26-4841-9D9F-EAE9441D3172}" srcId="{AAACA7DD-929E-3047-A7E7-6ACD50399D45}" destId="{EBC49A77-17E3-5B49-A88B-444DADA095A6}" srcOrd="1" destOrd="0" parTransId="{7836ADFC-5B5C-5A45-B713-045F44669656}" sibTransId="{3D67C727-13D8-3149-9AB6-7C64CEB0A50F}"/>
    <dgm:cxn modelId="{BE70B7A0-474E-714A-B0E8-4A77D5294A10}" type="presOf" srcId="{EBC49A77-17E3-5B49-A88B-444DADA095A6}" destId="{AEB45FE6-AA1B-B84D-A099-1FB42D567EFF}" srcOrd="0" destOrd="0" presId="urn:microsoft.com/office/officeart/2005/8/layout/cycle2"/>
    <dgm:cxn modelId="{18380BA5-442F-BE44-8140-E3249289EA47}" type="presOf" srcId="{F9C54676-44E9-C14A-923B-B0FECB7176AD}" destId="{562BA065-68E6-D94E-996F-74394615EDC8}" srcOrd="0" destOrd="0" presId="urn:microsoft.com/office/officeart/2005/8/layout/cycle2"/>
    <dgm:cxn modelId="{4FB077AE-2ECD-B741-A46E-D3B2CE785BCA}" srcId="{AAACA7DD-929E-3047-A7E7-6ACD50399D45}" destId="{F9C54676-44E9-C14A-923B-B0FECB7176AD}" srcOrd="2" destOrd="0" parTransId="{150645B1-8498-F743-9763-E6D459AA974A}" sibTransId="{47BF1AD9-A4DE-404F-BDE8-0647D54C1129}"/>
    <dgm:cxn modelId="{EDE334B0-A48E-D740-A3C5-9E35B01EA692}" type="presOf" srcId="{AAACA7DD-929E-3047-A7E7-6ACD50399D45}" destId="{70EDC7EA-581B-8B4A-BA07-2746DAACEB2C}" srcOrd="0" destOrd="0" presId="urn:microsoft.com/office/officeart/2005/8/layout/cycle2"/>
    <dgm:cxn modelId="{406D13B5-641D-614B-93B5-B31E88C7A738}" type="presOf" srcId="{4232B35B-57D8-2C45-BF60-1D338781F3D5}" destId="{1BA98E6C-BF6B-124E-963A-B19E15075D41}" srcOrd="1" destOrd="0" presId="urn:microsoft.com/office/officeart/2005/8/layout/cycle2"/>
    <dgm:cxn modelId="{346695B7-CBDD-4A4B-AB47-9F495BE8FC07}" type="presOf" srcId="{3D67C727-13D8-3149-9AB6-7C64CEB0A50F}" destId="{BA21511F-9953-6B4F-A503-B6060D73B347}" srcOrd="1" destOrd="0" presId="urn:microsoft.com/office/officeart/2005/8/layout/cycle2"/>
    <dgm:cxn modelId="{DDA142DB-6E84-9E4B-8B48-D42D04B41B30}" type="presOf" srcId="{8821ABE3-125A-154D-92EB-CEB27FD13976}" destId="{0F209063-FBF0-7243-B813-20BF40568B25}" srcOrd="0" destOrd="0" presId="urn:microsoft.com/office/officeart/2005/8/layout/cycle2"/>
    <dgm:cxn modelId="{FB197BDE-8F17-E747-86CC-EBE3705954CA}" type="presOf" srcId="{3D67C727-13D8-3149-9AB6-7C64CEB0A50F}" destId="{A5FE360A-852F-6F46-8AC1-938A88228554}" srcOrd="0" destOrd="0" presId="urn:microsoft.com/office/officeart/2005/8/layout/cycle2"/>
    <dgm:cxn modelId="{9A2B73E2-B527-714E-AEAC-64F21D5917A1}" type="presOf" srcId="{B8A7CC96-16E5-0C40-81FE-F55BF6F6A631}" destId="{2256923E-5DE1-D249-94CE-CCD0C28B8EDB}" srcOrd="0" destOrd="0" presId="urn:microsoft.com/office/officeart/2005/8/layout/cycle2"/>
    <dgm:cxn modelId="{D21977E8-D121-BC46-8E5B-079A334100D6}" type="presOf" srcId="{855F752B-6293-C24A-BF9B-7677708D9FA2}" destId="{469DB08D-1ED4-D248-AF31-59F8215D8924}" srcOrd="0" destOrd="0" presId="urn:microsoft.com/office/officeart/2005/8/layout/cycle2"/>
    <dgm:cxn modelId="{0D3F7B81-534C-D14F-9EED-F1AD982FB6E1}" type="presParOf" srcId="{70EDC7EA-581B-8B4A-BA07-2746DAACEB2C}" destId="{469DB08D-1ED4-D248-AF31-59F8215D8924}" srcOrd="0" destOrd="0" presId="urn:microsoft.com/office/officeart/2005/8/layout/cycle2"/>
    <dgm:cxn modelId="{EC7EB75D-CE4E-AD4F-8E64-E42574428380}" type="presParOf" srcId="{70EDC7EA-581B-8B4A-BA07-2746DAACEB2C}" destId="{CC50F7E7-4855-A54B-B06C-B9AF380A2878}" srcOrd="1" destOrd="0" presId="urn:microsoft.com/office/officeart/2005/8/layout/cycle2"/>
    <dgm:cxn modelId="{61F9A614-5194-E343-813A-63E31393C8D2}" type="presParOf" srcId="{CC50F7E7-4855-A54B-B06C-B9AF380A2878}" destId="{1BA98E6C-BF6B-124E-963A-B19E15075D41}" srcOrd="0" destOrd="0" presId="urn:microsoft.com/office/officeart/2005/8/layout/cycle2"/>
    <dgm:cxn modelId="{A637DF54-02BA-E54A-BE73-F406F75B695F}" type="presParOf" srcId="{70EDC7EA-581B-8B4A-BA07-2746DAACEB2C}" destId="{AEB45FE6-AA1B-B84D-A099-1FB42D567EFF}" srcOrd="2" destOrd="0" presId="urn:microsoft.com/office/officeart/2005/8/layout/cycle2"/>
    <dgm:cxn modelId="{B4F7E951-29DB-F942-AC22-A8739B56E93D}" type="presParOf" srcId="{70EDC7EA-581B-8B4A-BA07-2746DAACEB2C}" destId="{A5FE360A-852F-6F46-8AC1-938A88228554}" srcOrd="3" destOrd="0" presId="urn:microsoft.com/office/officeart/2005/8/layout/cycle2"/>
    <dgm:cxn modelId="{4223B8B3-6880-B24E-833A-D77B9BF3FB32}" type="presParOf" srcId="{A5FE360A-852F-6F46-8AC1-938A88228554}" destId="{BA21511F-9953-6B4F-A503-B6060D73B347}" srcOrd="0" destOrd="0" presId="urn:microsoft.com/office/officeart/2005/8/layout/cycle2"/>
    <dgm:cxn modelId="{8F736F0B-E484-D146-BA68-83EE0BE49EDA}" type="presParOf" srcId="{70EDC7EA-581B-8B4A-BA07-2746DAACEB2C}" destId="{562BA065-68E6-D94E-996F-74394615EDC8}" srcOrd="4" destOrd="0" presId="urn:microsoft.com/office/officeart/2005/8/layout/cycle2"/>
    <dgm:cxn modelId="{81678C8C-17D4-8841-B09D-1E8CD3CDB0EC}" type="presParOf" srcId="{70EDC7EA-581B-8B4A-BA07-2746DAACEB2C}" destId="{4D4CC84C-EF25-F349-8FF0-674A097C0C54}" srcOrd="5" destOrd="0" presId="urn:microsoft.com/office/officeart/2005/8/layout/cycle2"/>
    <dgm:cxn modelId="{69FA1B47-1DB4-4446-AA4D-FF1896E42026}" type="presParOf" srcId="{4D4CC84C-EF25-F349-8FF0-674A097C0C54}" destId="{B141EB53-69DE-544C-9BA3-3539CE7BB469}" srcOrd="0" destOrd="0" presId="urn:microsoft.com/office/officeart/2005/8/layout/cycle2"/>
    <dgm:cxn modelId="{58C9BFA9-A3B4-1547-A6E8-517CB3C5E598}" type="presParOf" srcId="{70EDC7EA-581B-8B4A-BA07-2746DAACEB2C}" destId="{2256923E-5DE1-D249-94CE-CCD0C28B8EDB}" srcOrd="6" destOrd="0" presId="urn:microsoft.com/office/officeart/2005/8/layout/cycle2"/>
    <dgm:cxn modelId="{F69CAFDC-1502-4A46-A295-57FD5BEFC504}" type="presParOf" srcId="{70EDC7EA-581B-8B4A-BA07-2746DAACEB2C}" destId="{0F209063-FBF0-7243-B813-20BF40568B25}" srcOrd="7" destOrd="0" presId="urn:microsoft.com/office/officeart/2005/8/layout/cycle2"/>
    <dgm:cxn modelId="{FD587FE7-D919-D646-90E0-43BC52652A09}" type="presParOf" srcId="{0F209063-FBF0-7243-B813-20BF40568B25}" destId="{FBACB1A4-0ECA-4044-9492-24541BA11863}" srcOrd="0" destOrd="0" presId="urn:microsoft.com/office/officeart/2005/8/layout/cycle2"/>
    <dgm:cxn modelId="{01714C0C-B5DF-AF42-A344-679AB2B94A48}" type="presParOf" srcId="{70EDC7EA-581B-8B4A-BA07-2746DAACEB2C}" destId="{709CEB96-B118-CC4D-8E84-90AD03860C89}" srcOrd="8" destOrd="0" presId="urn:microsoft.com/office/officeart/2005/8/layout/cycle2"/>
    <dgm:cxn modelId="{19C4D2B0-4DD3-564E-856A-F5A323305668}" type="presParOf" srcId="{70EDC7EA-581B-8B4A-BA07-2746DAACEB2C}" destId="{6F6F1265-5706-A246-A5A4-25508B95170C}" srcOrd="9" destOrd="0" presId="urn:microsoft.com/office/officeart/2005/8/layout/cycle2"/>
    <dgm:cxn modelId="{F360CE29-23E1-1646-8809-80DFEBD3BDCA}" type="presParOf" srcId="{6F6F1265-5706-A246-A5A4-25508B95170C}" destId="{7B2D8DD9-22A8-5540-96B6-316DB3EBC38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B759AE-1BBD-F048-8896-099970CC159D}" type="doc">
      <dgm:prSet loTypeId="urn:microsoft.com/office/officeart/2005/8/layout/radial6" loCatId="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BDF6A17A-A150-4C47-88C4-77EEECEED533}">
      <dgm:prSet phldrT="[Text]" phldr="1"/>
      <dgm:spPr/>
      <dgm:t>
        <a:bodyPr/>
        <a:lstStyle/>
        <a:p>
          <a:pPr rtl="0"/>
          <a:endParaRPr lang="en-US"/>
        </a:p>
      </dgm:t>
    </dgm:pt>
    <dgm:pt modelId="{CA8D7B88-ABD5-414B-A820-9DAB6E41878D}" type="parTrans" cxnId="{792BF669-A3DE-0848-A1B8-9E3E616C8D13}">
      <dgm:prSet/>
      <dgm:spPr/>
      <dgm:t>
        <a:bodyPr/>
        <a:lstStyle/>
        <a:p>
          <a:endParaRPr lang="en-US"/>
        </a:p>
      </dgm:t>
    </dgm:pt>
    <dgm:pt modelId="{7BB768CC-FB1B-4E44-89E3-A34D2BA4187F}" type="sibTrans" cxnId="{792BF669-A3DE-0848-A1B8-9E3E616C8D13}">
      <dgm:prSet/>
      <dgm:spPr/>
      <dgm:t>
        <a:bodyPr/>
        <a:lstStyle/>
        <a:p>
          <a:endParaRPr lang="en-US"/>
        </a:p>
      </dgm:t>
    </dgm:pt>
    <dgm:pt modelId="{46CAC9D4-1709-E84A-95A5-0335985C4A01}">
      <dgm:prSet phldrT="[Text]" phldr="1"/>
      <dgm:spPr/>
      <dgm:t>
        <a:bodyPr/>
        <a:lstStyle/>
        <a:p>
          <a:endParaRPr lang="en-US"/>
        </a:p>
      </dgm:t>
    </dgm:pt>
    <dgm:pt modelId="{CD12E818-B694-274A-882D-40666725FC6B}" type="parTrans" cxnId="{F71E3236-FBE8-D642-93D9-CAE64E8E8FC1}">
      <dgm:prSet/>
      <dgm:spPr/>
      <dgm:t>
        <a:bodyPr/>
        <a:lstStyle/>
        <a:p>
          <a:endParaRPr lang="en-US"/>
        </a:p>
      </dgm:t>
    </dgm:pt>
    <dgm:pt modelId="{08AF2CA4-54EE-484F-BBE1-C709C4D8EBBF}" type="sibTrans" cxnId="{F71E3236-FBE8-D642-93D9-CAE64E8E8FC1}">
      <dgm:prSet/>
      <dgm:spPr/>
      <dgm:t>
        <a:bodyPr/>
        <a:lstStyle/>
        <a:p>
          <a:endParaRPr lang="en-US"/>
        </a:p>
      </dgm:t>
    </dgm:pt>
    <dgm:pt modelId="{8618C622-6133-3D4D-8A70-4780F9F412A9}">
      <dgm:prSet phldrT="[Text]" phldr="1"/>
      <dgm:spPr/>
      <dgm:t>
        <a:bodyPr/>
        <a:lstStyle/>
        <a:p>
          <a:endParaRPr lang="en-US"/>
        </a:p>
      </dgm:t>
    </dgm:pt>
    <dgm:pt modelId="{AF7CBE30-682B-F641-A711-A93684E71FBB}" type="parTrans" cxnId="{068C67A9-785F-414C-8487-AC4AA170D353}">
      <dgm:prSet/>
      <dgm:spPr/>
      <dgm:t>
        <a:bodyPr/>
        <a:lstStyle/>
        <a:p>
          <a:endParaRPr lang="en-US"/>
        </a:p>
      </dgm:t>
    </dgm:pt>
    <dgm:pt modelId="{6879F946-AAE8-4140-B28E-273F0FBD705A}" type="sibTrans" cxnId="{068C67A9-785F-414C-8487-AC4AA170D353}">
      <dgm:prSet/>
      <dgm:spPr/>
      <dgm:t>
        <a:bodyPr/>
        <a:lstStyle/>
        <a:p>
          <a:endParaRPr lang="en-US"/>
        </a:p>
      </dgm:t>
    </dgm:pt>
    <dgm:pt modelId="{1E45CD94-7D2B-C34B-8C42-AA7D9A3E6787}">
      <dgm:prSet phldrT="[Text]" phldr="1"/>
      <dgm:spPr/>
      <dgm:t>
        <a:bodyPr/>
        <a:lstStyle/>
        <a:p>
          <a:endParaRPr lang="en-US"/>
        </a:p>
      </dgm:t>
    </dgm:pt>
    <dgm:pt modelId="{CBE6EC63-D951-2840-AD8B-0349827E0543}" type="parTrans" cxnId="{FF01E92C-F744-8B45-9B73-59B21BE47C73}">
      <dgm:prSet/>
      <dgm:spPr/>
      <dgm:t>
        <a:bodyPr/>
        <a:lstStyle/>
        <a:p>
          <a:endParaRPr lang="en-US"/>
        </a:p>
      </dgm:t>
    </dgm:pt>
    <dgm:pt modelId="{E694169D-F5FF-1E42-AAB3-C0AE2588610A}" type="sibTrans" cxnId="{FF01E92C-F744-8B45-9B73-59B21BE47C73}">
      <dgm:prSet/>
      <dgm:spPr/>
      <dgm:t>
        <a:bodyPr/>
        <a:lstStyle/>
        <a:p>
          <a:endParaRPr lang="en-US"/>
        </a:p>
      </dgm:t>
    </dgm:pt>
    <dgm:pt modelId="{4D564A6B-7AA6-C04B-B1CA-7B7325F6B24A}">
      <dgm:prSet phldrT="[Text]" phldr="1"/>
      <dgm:spPr/>
      <dgm:t>
        <a:bodyPr/>
        <a:lstStyle/>
        <a:p>
          <a:endParaRPr lang="en-US"/>
        </a:p>
      </dgm:t>
    </dgm:pt>
    <dgm:pt modelId="{7A513226-3121-8641-924F-9B9E11375DF1}" type="parTrans" cxnId="{D5428508-EDF1-6447-92DF-0BFB1C34BCB8}">
      <dgm:prSet/>
      <dgm:spPr/>
      <dgm:t>
        <a:bodyPr/>
        <a:lstStyle/>
        <a:p>
          <a:endParaRPr lang="en-US"/>
        </a:p>
      </dgm:t>
    </dgm:pt>
    <dgm:pt modelId="{20BD742C-F326-8541-BCC7-6F9B4BB6F043}" type="sibTrans" cxnId="{D5428508-EDF1-6447-92DF-0BFB1C34BCB8}">
      <dgm:prSet/>
      <dgm:spPr/>
      <dgm:t>
        <a:bodyPr/>
        <a:lstStyle/>
        <a:p>
          <a:endParaRPr lang="en-US"/>
        </a:p>
      </dgm:t>
    </dgm:pt>
    <dgm:pt modelId="{120EA560-5E0D-EC44-8EBA-F3F6A0E83584}" type="pres">
      <dgm:prSet presAssocID="{C3B759AE-1BBD-F048-8896-099970CC159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C823049-5E56-6E47-8E98-3139921DC828}" type="pres">
      <dgm:prSet presAssocID="{BDF6A17A-A150-4C47-88C4-77EEECEED533}" presName="centerShape" presStyleLbl="node0" presStyleIdx="0" presStyleCnt="1"/>
      <dgm:spPr/>
    </dgm:pt>
    <dgm:pt modelId="{B4B7FC0B-C7DF-A849-996F-6FD79E60DA9A}" type="pres">
      <dgm:prSet presAssocID="{46CAC9D4-1709-E84A-95A5-0335985C4A01}" presName="node" presStyleLbl="node1" presStyleIdx="0" presStyleCnt="4">
        <dgm:presLayoutVars>
          <dgm:bulletEnabled val="1"/>
        </dgm:presLayoutVars>
      </dgm:prSet>
      <dgm:spPr/>
    </dgm:pt>
    <dgm:pt modelId="{DE94F239-141C-4841-A3E8-1F32836631B5}" type="pres">
      <dgm:prSet presAssocID="{46CAC9D4-1709-E84A-95A5-0335985C4A01}" presName="dummy" presStyleCnt="0"/>
      <dgm:spPr/>
    </dgm:pt>
    <dgm:pt modelId="{4AB4B0C6-0B57-1847-8AB1-9D83213CBBA3}" type="pres">
      <dgm:prSet presAssocID="{08AF2CA4-54EE-484F-BBE1-C709C4D8EBBF}" presName="sibTrans" presStyleLbl="sibTrans2D1" presStyleIdx="0" presStyleCnt="4"/>
      <dgm:spPr/>
    </dgm:pt>
    <dgm:pt modelId="{58251346-E85C-4F44-A373-EA9FE780E337}" type="pres">
      <dgm:prSet presAssocID="{8618C622-6133-3D4D-8A70-4780F9F412A9}" presName="node" presStyleLbl="node1" presStyleIdx="1" presStyleCnt="4">
        <dgm:presLayoutVars>
          <dgm:bulletEnabled val="1"/>
        </dgm:presLayoutVars>
      </dgm:prSet>
      <dgm:spPr/>
    </dgm:pt>
    <dgm:pt modelId="{8E2C1146-D166-8D48-83B0-7426CECBC721}" type="pres">
      <dgm:prSet presAssocID="{8618C622-6133-3D4D-8A70-4780F9F412A9}" presName="dummy" presStyleCnt="0"/>
      <dgm:spPr/>
    </dgm:pt>
    <dgm:pt modelId="{52E0D4CF-F9FB-484E-890E-4D9F3D37607A}" type="pres">
      <dgm:prSet presAssocID="{6879F946-AAE8-4140-B28E-273F0FBD705A}" presName="sibTrans" presStyleLbl="sibTrans2D1" presStyleIdx="1" presStyleCnt="4"/>
      <dgm:spPr/>
    </dgm:pt>
    <dgm:pt modelId="{D3C6F841-7340-A242-9D62-88651B76D4E3}" type="pres">
      <dgm:prSet presAssocID="{1E45CD94-7D2B-C34B-8C42-AA7D9A3E6787}" presName="node" presStyleLbl="node1" presStyleIdx="2" presStyleCnt="4">
        <dgm:presLayoutVars>
          <dgm:bulletEnabled val="1"/>
        </dgm:presLayoutVars>
      </dgm:prSet>
      <dgm:spPr/>
    </dgm:pt>
    <dgm:pt modelId="{C658DD29-9694-1E45-A413-8054CF81C13F}" type="pres">
      <dgm:prSet presAssocID="{1E45CD94-7D2B-C34B-8C42-AA7D9A3E6787}" presName="dummy" presStyleCnt="0"/>
      <dgm:spPr/>
    </dgm:pt>
    <dgm:pt modelId="{6330B583-7853-5144-81B2-4C7CE639BDD0}" type="pres">
      <dgm:prSet presAssocID="{E694169D-F5FF-1E42-AAB3-C0AE2588610A}" presName="sibTrans" presStyleLbl="sibTrans2D1" presStyleIdx="2" presStyleCnt="4"/>
      <dgm:spPr/>
    </dgm:pt>
    <dgm:pt modelId="{AE926D80-21A9-FF49-9A48-527158165910}" type="pres">
      <dgm:prSet presAssocID="{4D564A6B-7AA6-C04B-B1CA-7B7325F6B24A}" presName="node" presStyleLbl="node1" presStyleIdx="3" presStyleCnt="4">
        <dgm:presLayoutVars>
          <dgm:bulletEnabled val="1"/>
        </dgm:presLayoutVars>
      </dgm:prSet>
      <dgm:spPr/>
    </dgm:pt>
    <dgm:pt modelId="{ACA26D34-FEDC-5A48-9A5F-9F82C15A8CC4}" type="pres">
      <dgm:prSet presAssocID="{4D564A6B-7AA6-C04B-B1CA-7B7325F6B24A}" presName="dummy" presStyleCnt="0"/>
      <dgm:spPr/>
    </dgm:pt>
    <dgm:pt modelId="{DC7B0285-27A1-5642-A278-2BC3C823D371}" type="pres">
      <dgm:prSet presAssocID="{20BD742C-F326-8541-BCC7-6F9B4BB6F043}" presName="sibTrans" presStyleLbl="sibTrans2D1" presStyleIdx="3" presStyleCnt="4"/>
      <dgm:spPr/>
    </dgm:pt>
  </dgm:ptLst>
  <dgm:cxnLst>
    <dgm:cxn modelId="{D5428508-EDF1-6447-92DF-0BFB1C34BCB8}" srcId="{BDF6A17A-A150-4C47-88C4-77EEECEED533}" destId="{4D564A6B-7AA6-C04B-B1CA-7B7325F6B24A}" srcOrd="3" destOrd="0" parTransId="{7A513226-3121-8641-924F-9B9E11375DF1}" sibTransId="{20BD742C-F326-8541-BCC7-6F9B4BB6F043}"/>
    <dgm:cxn modelId="{C44A672A-01FB-4D49-B7B1-3603C2499B1C}" type="presOf" srcId="{6879F946-AAE8-4140-B28E-273F0FBD705A}" destId="{52E0D4CF-F9FB-484E-890E-4D9F3D37607A}" srcOrd="0" destOrd="0" presId="urn:microsoft.com/office/officeart/2005/8/layout/radial6"/>
    <dgm:cxn modelId="{FF01E92C-F744-8B45-9B73-59B21BE47C73}" srcId="{BDF6A17A-A150-4C47-88C4-77EEECEED533}" destId="{1E45CD94-7D2B-C34B-8C42-AA7D9A3E6787}" srcOrd="2" destOrd="0" parTransId="{CBE6EC63-D951-2840-AD8B-0349827E0543}" sibTransId="{E694169D-F5FF-1E42-AAB3-C0AE2588610A}"/>
    <dgm:cxn modelId="{F71E3236-FBE8-D642-93D9-CAE64E8E8FC1}" srcId="{BDF6A17A-A150-4C47-88C4-77EEECEED533}" destId="{46CAC9D4-1709-E84A-95A5-0335985C4A01}" srcOrd="0" destOrd="0" parTransId="{CD12E818-B694-274A-882D-40666725FC6B}" sibTransId="{08AF2CA4-54EE-484F-BBE1-C709C4D8EBBF}"/>
    <dgm:cxn modelId="{792BF669-A3DE-0848-A1B8-9E3E616C8D13}" srcId="{C3B759AE-1BBD-F048-8896-099970CC159D}" destId="{BDF6A17A-A150-4C47-88C4-77EEECEED533}" srcOrd="0" destOrd="0" parTransId="{CA8D7B88-ABD5-414B-A820-9DAB6E41878D}" sibTransId="{7BB768CC-FB1B-4E44-89E3-A34D2BA4187F}"/>
    <dgm:cxn modelId="{21268A74-0AA1-E845-93A3-E85656F0EE27}" type="presOf" srcId="{C3B759AE-1BBD-F048-8896-099970CC159D}" destId="{120EA560-5E0D-EC44-8EBA-F3F6A0E83584}" srcOrd="0" destOrd="0" presId="urn:microsoft.com/office/officeart/2005/8/layout/radial6"/>
    <dgm:cxn modelId="{E748D97E-63F2-8D4C-8A26-87C81534CCAB}" type="presOf" srcId="{4D564A6B-7AA6-C04B-B1CA-7B7325F6B24A}" destId="{AE926D80-21A9-FF49-9A48-527158165910}" srcOrd="0" destOrd="0" presId="urn:microsoft.com/office/officeart/2005/8/layout/radial6"/>
    <dgm:cxn modelId="{C2AD3984-EE9A-CC4E-A67C-E50176F2A3A4}" type="presOf" srcId="{8618C622-6133-3D4D-8A70-4780F9F412A9}" destId="{58251346-E85C-4F44-A373-EA9FE780E337}" srcOrd="0" destOrd="0" presId="urn:microsoft.com/office/officeart/2005/8/layout/radial6"/>
    <dgm:cxn modelId="{30D00F8B-0BD9-4D46-9FF0-23F29AB1DEAB}" type="presOf" srcId="{BDF6A17A-A150-4C47-88C4-77EEECEED533}" destId="{0C823049-5E56-6E47-8E98-3139921DC828}" srcOrd="0" destOrd="0" presId="urn:microsoft.com/office/officeart/2005/8/layout/radial6"/>
    <dgm:cxn modelId="{30CA4A96-299A-5C4F-BE1A-C9973C81977A}" type="presOf" srcId="{E694169D-F5FF-1E42-AAB3-C0AE2588610A}" destId="{6330B583-7853-5144-81B2-4C7CE639BDD0}" srcOrd="0" destOrd="0" presId="urn:microsoft.com/office/officeart/2005/8/layout/radial6"/>
    <dgm:cxn modelId="{F6E2E4A5-3248-8647-9717-3187CA34196A}" type="presOf" srcId="{20BD742C-F326-8541-BCC7-6F9B4BB6F043}" destId="{DC7B0285-27A1-5642-A278-2BC3C823D371}" srcOrd="0" destOrd="0" presId="urn:microsoft.com/office/officeart/2005/8/layout/radial6"/>
    <dgm:cxn modelId="{068C67A9-785F-414C-8487-AC4AA170D353}" srcId="{BDF6A17A-A150-4C47-88C4-77EEECEED533}" destId="{8618C622-6133-3D4D-8A70-4780F9F412A9}" srcOrd="1" destOrd="0" parTransId="{AF7CBE30-682B-F641-A711-A93684E71FBB}" sibTransId="{6879F946-AAE8-4140-B28E-273F0FBD705A}"/>
    <dgm:cxn modelId="{C9587FAC-6636-8348-A423-6B001BA8A429}" type="presOf" srcId="{46CAC9D4-1709-E84A-95A5-0335985C4A01}" destId="{B4B7FC0B-C7DF-A849-996F-6FD79E60DA9A}" srcOrd="0" destOrd="0" presId="urn:microsoft.com/office/officeart/2005/8/layout/radial6"/>
    <dgm:cxn modelId="{824C20E0-A90E-DA47-AA28-E73A931294C7}" type="presOf" srcId="{08AF2CA4-54EE-484F-BBE1-C709C4D8EBBF}" destId="{4AB4B0C6-0B57-1847-8AB1-9D83213CBBA3}" srcOrd="0" destOrd="0" presId="urn:microsoft.com/office/officeart/2005/8/layout/radial6"/>
    <dgm:cxn modelId="{E83D41E7-ADD8-054C-A386-45208C593377}" type="presOf" srcId="{1E45CD94-7D2B-C34B-8C42-AA7D9A3E6787}" destId="{D3C6F841-7340-A242-9D62-88651B76D4E3}" srcOrd="0" destOrd="0" presId="urn:microsoft.com/office/officeart/2005/8/layout/radial6"/>
    <dgm:cxn modelId="{F73A73D7-A7DA-8B48-BF9C-A90838A9B2E0}" type="presParOf" srcId="{120EA560-5E0D-EC44-8EBA-F3F6A0E83584}" destId="{0C823049-5E56-6E47-8E98-3139921DC828}" srcOrd="0" destOrd="0" presId="urn:microsoft.com/office/officeart/2005/8/layout/radial6"/>
    <dgm:cxn modelId="{2BD628B0-3516-D04A-A85A-5DC4FCD9BC48}" type="presParOf" srcId="{120EA560-5E0D-EC44-8EBA-F3F6A0E83584}" destId="{B4B7FC0B-C7DF-A849-996F-6FD79E60DA9A}" srcOrd="1" destOrd="0" presId="urn:microsoft.com/office/officeart/2005/8/layout/radial6"/>
    <dgm:cxn modelId="{88B3D234-9EFF-F344-9A49-5F9774BC7AA7}" type="presParOf" srcId="{120EA560-5E0D-EC44-8EBA-F3F6A0E83584}" destId="{DE94F239-141C-4841-A3E8-1F32836631B5}" srcOrd="2" destOrd="0" presId="urn:microsoft.com/office/officeart/2005/8/layout/radial6"/>
    <dgm:cxn modelId="{9F92C7C4-C479-3A48-AB2E-DE79A3CE5B86}" type="presParOf" srcId="{120EA560-5E0D-EC44-8EBA-F3F6A0E83584}" destId="{4AB4B0C6-0B57-1847-8AB1-9D83213CBBA3}" srcOrd="3" destOrd="0" presId="urn:microsoft.com/office/officeart/2005/8/layout/radial6"/>
    <dgm:cxn modelId="{83CC27B8-6ACE-5047-86D2-1DF36C7F6412}" type="presParOf" srcId="{120EA560-5E0D-EC44-8EBA-F3F6A0E83584}" destId="{58251346-E85C-4F44-A373-EA9FE780E337}" srcOrd="4" destOrd="0" presId="urn:microsoft.com/office/officeart/2005/8/layout/radial6"/>
    <dgm:cxn modelId="{55ACFB9F-52D2-3848-A854-B7720AC5FB6F}" type="presParOf" srcId="{120EA560-5E0D-EC44-8EBA-F3F6A0E83584}" destId="{8E2C1146-D166-8D48-83B0-7426CECBC721}" srcOrd="5" destOrd="0" presId="urn:microsoft.com/office/officeart/2005/8/layout/radial6"/>
    <dgm:cxn modelId="{B346DADC-136F-0E48-9808-7BFCC3E5E298}" type="presParOf" srcId="{120EA560-5E0D-EC44-8EBA-F3F6A0E83584}" destId="{52E0D4CF-F9FB-484E-890E-4D9F3D37607A}" srcOrd="6" destOrd="0" presId="urn:microsoft.com/office/officeart/2005/8/layout/radial6"/>
    <dgm:cxn modelId="{BAD1EC47-CA69-0143-9326-8FE4AE17CEE8}" type="presParOf" srcId="{120EA560-5E0D-EC44-8EBA-F3F6A0E83584}" destId="{D3C6F841-7340-A242-9D62-88651B76D4E3}" srcOrd="7" destOrd="0" presId="urn:microsoft.com/office/officeart/2005/8/layout/radial6"/>
    <dgm:cxn modelId="{DA0D4229-2D6D-4F42-8C81-5252E638414D}" type="presParOf" srcId="{120EA560-5E0D-EC44-8EBA-F3F6A0E83584}" destId="{C658DD29-9694-1E45-A413-8054CF81C13F}" srcOrd="8" destOrd="0" presId="urn:microsoft.com/office/officeart/2005/8/layout/radial6"/>
    <dgm:cxn modelId="{83B2107F-F3F4-F84D-A150-15B19B443DFA}" type="presParOf" srcId="{120EA560-5E0D-EC44-8EBA-F3F6A0E83584}" destId="{6330B583-7853-5144-81B2-4C7CE639BDD0}" srcOrd="9" destOrd="0" presId="urn:microsoft.com/office/officeart/2005/8/layout/radial6"/>
    <dgm:cxn modelId="{1EF6AD64-8000-A444-9FF1-F5CFF5B58BB5}" type="presParOf" srcId="{120EA560-5E0D-EC44-8EBA-F3F6A0E83584}" destId="{AE926D80-21A9-FF49-9A48-527158165910}" srcOrd="10" destOrd="0" presId="urn:microsoft.com/office/officeart/2005/8/layout/radial6"/>
    <dgm:cxn modelId="{05F0EB86-AB84-364A-A748-67AB50154C1E}" type="presParOf" srcId="{120EA560-5E0D-EC44-8EBA-F3F6A0E83584}" destId="{ACA26D34-FEDC-5A48-9A5F-9F82C15A8CC4}" srcOrd="11" destOrd="0" presId="urn:microsoft.com/office/officeart/2005/8/layout/radial6"/>
    <dgm:cxn modelId="{3492A349-DDAF-DF47-9DCE-0DC5A38FAF01}" type="presParOf" srcId="{120EA560-5E0D-EC44-8EBA-F3F6A0E83584}" destId="{DC7B0285-27A1-5642-A278-2BC3C823D371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77FF4B-3965-3F4D-8500-77A39E52F9F6}" type="doc">
      <dgm:prSet loTypeId="urn:microsoft.com/office/officeart/2005/8/layout/cycle8" loCatId="" qsTypeId="urn:microsoft.com/office/officeart/2005/8/quickstyle/simple1" qsCatId="simple" csTypeId="urn:microsoft.com/office/officeart/2005/8/colors/accent1_2" csCatId="accent1" phldr="0"/>
      <dgm:spPr/>
    </dgm:pt>
    <dgm:pt modelId="{28F62760-1883-2948-93C2-5F4EBC983165}">
      <dgm:prSet phldrT="[Text]" phldr="1"/>
      <dgm:spPr/>
      <dgm:t>
        <a:bodyPr/>
        <a:lstStyle/>
        <a:p>
          <a:pPr rtl="0"/>
          <a:endParaRPr lang="en-US" dirty="0"/>
        </a:p>
      </dgm:t>
    </dgm:pt>
    <dgm:pt modelId="{8FAFDE67-9BC5-8447-A989-B7C81E4769B5}" type="parTrans" cxnId="{8773FDD7-4A9B-F848-BE2D-ADBEF8E09213}">
      <dgm:prSet/>
      <dgm:spPr/>
      <dgm:t>
        <a:bodyPr/>
        <a:lstStyle/>
        <a:p>
          <a:endParaRPr lang="en-US"/>
        </a:p>
      </dgm:t>
    </dgm:pt>
    <dgm:pt modelId="{4FBD3A8B-E67F-7941-82E6-3128B84E57DF}" type="sibTrans" cxnId="{8773FDD7-4A9B-F848-BE2D-ADBEF8E09213}">
      <dgm:prSet/>
      <dgm:spPr/>
      <dgm:t>
        <a:bodyPr/>
        <a:lstStyle/>
        <a:p>
          <a:endParaRPr lang="en-US"/>
        </a:p>
      </dgm:t>
    </dgm:pt>
    <dgm:pt modelId="{FB9DD7C5-4FAA-A344-8FEE-F0F834CAE98D}">
      <dgm:prSet phldrT="[Text]" phldr="1"/>
      <dgm:spPr/>
      <dgm:t>
        <a:bodyPr/>
        <a:lstStyle/>
        <a:p>
          <a:endParaRPr lang="en-US"/>
        </a:p>
      </dgm:t>
    </dgm:pt>
    <dgm:pt modelId="{6D6CC5B7-4327-FA43-ADA2-6CB1058440F7}" type="parTrans" cxnId="{C2E69110-C315-E340-8C12-1E3A6CE7EAC4}">
      <dgm:prSet/>
      <dgm:spPr/>
      <dgm:t>
        <a:bodyPr/>
        <a:lstStyle/>
        <a:p>
          <a:endParaRPr lang="en-US"/>
        </a:p>
      </dgm:t>
    </dgm:pt>
    <dgm:pt modelId="{40E2C19E-AA83-4648-98A9-8E4F913C2886}" type="sibTrans" cxnId="{C2E69110-C315-E340-8C12-1E3A6CE7EAC4}">
      <dgm:prSet/>
      <dgm:spPr/>
      <dgm:t>
        <a:bodyPr/>
        <a:lstStyle/>
        <a:p>
          <a:endParaRPr lang="en-US"/>
        </a:p>
      </dgm:t>
    </dgm:pt>
    <dgm:pt modelId="{159A5220-375B-254C-B0B2-FC75E19E2250}">
      <dgm:prSet phldrT="[Text]" phldr="1"/>
      <dgm:spPr/>
      <dgm:t>
        <a:bodyPr/>
        <a:lstStyle/>
        <a:p>
          <a:endParaRPr lang="en-US"/>
        </a:p>
      </dgm:t>
    </dgm:pt>
    <dgm:pt modelId="{A25D76F2-DF49-E443-A0E7-3AE879F0DEB9}" type="parTrans" cxnId="{26BBE89C-20E8-5A45-9C73-E9EAAAEC601E}">
      <dgm:prSet/>
      <dgm:spPr/>
      <dgm:t>
        <a:bodyPr/>
        <a:lstStyle/>
        <a:p>
          <a:endParaRPr lang="en-US"/>
        </a:p>
      </dgm:t>
    </dgm:pt>
    <dgm:pt modelId="{EB01BCD2-B979-254A-AC83-6C9651DAE3F1}" type="sibTrans" cxnId="{26BBE89C-20E8-5A45-9C73-E9EAAAEC601E}">
      <dgm:prSet/>
      <dgm:spPr/>
      <dgm:t>
        <a:bodyPr/>
        <a:lstStyle/>
        <a:p>
          <a:endParaRPr lang="en-US"/>
        </a:p>
      </dgm:t>
    </dgm:pt>
    <dgm:pt modelId="{2A4CC152-1555-914F-A3A9-DE2AE2098E40}" type="pres">
      <dgm:prSet presAssocID="{D577FF4B-3965-3F4D-8500-77A39E52F9F6}" presName="compositeShape" presStyleCnt="0">
        <dgm:presLayoutVars>
          <dgm:chMax val="7"/>
          <dgm:dir/>
          <dgm:resizeHandles val="exact"/>
        </dgm:presLayoutVars>
      </dgm:prSet>
      <dgm:spPr/>
    </dgm:pt>
    <dgm:pt modelId="{34BD3DE1-98FB-AE49-8162-4E0527957124}" type="pres">
      <dgm:prSet presAssocID="{D577FF4B-3965-3F4D-8500-77A39E52F9F6}" presName="wedge1" presStyleLbl="node1" presStyleIdx="0" presStyleCnt="3"/>
      <dgm:spPr/>
    </dgm:pt>
    <dgm:pt modelId="{2D370C3F-AD52-BF4A-83E1-4F22D7AF861B}" type="pres">
      <dgm:prSet presAssocID="{D577FF4B-3965-3F4D-8500-77A39E52F9F6}" presName="dummy1a" presStyleCnt="0"/>
      <dgm:spPr/>
    </dgm:pt>
    <dgm:pt modelId="{03B55493-9DA5-F441-AFE0-558798040471}" type="pres">
      <dgm:prSet presAssocID="{D577FF4B-3965-3F4D-8500-77A39E52F9F6}" presName="dummy1b" presStyleCnt="0"/>
      <dgm:spPr/>
    </dgm:pt>
    <dgm:pt modelId="{A21D9EB0-0FA2-AB4B-AD18-56C1B150D24C}" type="pres">
      <dgm:prSet presAssocID="{D577FF4B-3965-3F4D-8500-77A39E52F9F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B8B614B-22D8-D34B-965B-0F507E03E846}" type="pres">
      <dgm:prSet presAssocID="{D577FF4B-3965-3F4D-8500-77A39E52F9F6}" presName="wedge2" presStyleLbl="node1" presStyleIdx="1" presStyleCnt="3"/>
      <dgm:spPr/>
    </dgm:pt>
    <dgm:pt modelId="{52BFA3AA-BFFB-6C41-B02D-971E7CB9634C}" type="pres">
      <dgm:prSet presAssocID="{D577FF4B-3965-3F4D-8500-77A39E52F9F6}" presName="dummy2a" presStyleCnt="0"/>
      <dgm:spPr/>
    </dgm:pt>
    <dgm:pt modelId="{71EDE738-58B1-6A4E-9C5E-880CDAE251D6}" type="pres">
      <dgm:prSet presAssocID="{D577FF4B-3965-3F4D-8500-77A39E52F9F6}" presName="dummy2b" presStyleCnt="0"/>
      <dgm:spPr/>
    </dgm:pt>
    <dgm:pt modelId="{71DF9808-4E28-FA4B-A23D-CE54803AAD27}" type="pres">
      <dgm:prSet presAssocID="{D577FF4B-3965-3F4D-8500-77A39E52F9F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ACD970D-BEA1-5F47-B9CC-544FA6C01CC6}" type="pres">
      <dgm:prSet presAssocID="{D577FF4B-3965-3F4D-8500-77A39E52F9F6}" presName="wedge3" presStyleLbl="node1" presStyleIdx="2" presStyleCnt="3"/>
      <dgm:spPr/>
    </dgm:pt>
    <dgm:pt modelId="{E671D228-6D45-3144-822D-513EF415581C}" type="pres">
      <dgm:prSet presAssocID="{D577FF4B-3965-3F4D-8500-77A39E52F9F6}" presName="dummy3a" presStyleCnt="0"/>
      <dgm:spPr/>
    </dgm:pt>
    <dgm:pt modelId="{3AD2FC01-0575-9842-BBEE-80EDB0D96A61}" type="pres">
      <dgm:prSet presAssocID="{D577FF4B-3965-3F4D-8500-77A39E52F9F6}" presName="dummy3b" presStyleCnt="0"/>
      <dgm:spPr/>
    </dgm:pt>
    <dgm:pt modelId="{03D050CD-705F-2B42-8175-7C9A42E3D454}" type="pres">
      <dgm:prSet presAssocID="{D577FF4B-3965-3F4D-8500-77A39E52F9F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906FAAE-29D6-2D4B-83FA-459B54F1FCA3}" type="pres">
      <dgm:prSet presAssocID="{4FBD3A8B-E67F-7941-82E6-3128B84E57DF}" presName="arrowWedge1" presStyleLbl="fgSibTrans2D1" presStyleIdx="0" presStyleCnt="3"/>
      <dgm:spPr/>
    </dgm:pt>
    <dgm:pt modelId="{145D8E8D-303A-4746-BC0E-CA719607AB28}" type="pres">
      <dgm:prSet presAssocID="{40E2C19E-AA83-4648-98A9-8E4F913C2886}" presName="arrowWedge2" presStyleLbl="fgSibTrans2D1" presStyleIdx="1" presStyleCnt="3"/>
      <dgm:spPr/>
    </dgm:pt>
    <dgm:pt modelId="{AB956EEB-BC23-A64C-B301-E44AA5973623}" type="pres">
      <dgm:prSet presAssocID="{EB01BCD2-B979-254A-AC83-6C9651DAE3F1}" presName="arrowWedge3" presStyleLbl="fgSibTrans2D1" presStyleIdx="2" presStyleCnt="3"/>
      <dgm:spPr/>
    </dgm:pt>
  </dgm:ptLst>
  <dgm:cxnLst>
    <dgm:cxn modelId="{C2E69110-C315-E340-8C12-1E3A6CE7EAC4}" srcId="{D577FF4B-3965-3F4D-8500-77A39E52F9F6}" destId="{FB9DD7C5-4FAA-A344-8FEE-F0F834CAE98D}" srcOrd="1" destOrd="0" parTransId="{6D6CC5B7-4327-FA43-ADA2-6CB1058440F7}" sibTransId="{40E2C19E-AA83-4648-98A9-8E4F913C2886}"/>
    <dgm:cxn modelId="{79B12E30-1B3B-B346-8236-B902F3DD7EF8}" type="presOf" srcId="{28F62760-1883-2948-93C2-5F4EBC983165}" destId="{34BD3DE1-98FB-AE49-8162-4E0527957124}" srcOrd="0" destOrd="0" presId="urn:microsoft.com/office/officeart/2005/8/layout/cycle8"/>
    <dgm:cxn modelId="{43BFC235-54FE-D547-8D7D-1E0003EA2DF6}" type="presOf" srcId="{159A5220-375B-254C-B0B2-FC75E19E2250}" destId="{3ACD970D-BEA1-5F47-B9CC-544FA6C01CC6}" srcOrd="0" destOrd="0" presId="urn:microsoft.com/office/officeart/2005/8/layout/cycle8"/>
    <dgm:cxn modelId="{A214E152-610E-F648-97E8-28880FE77E57}" type="presOf" srcId="{FB9DD7C5-4FAA-A344-8FEE-F0F834CAE98D}" destId="{71DF9808-4E28-FA4B-A23D-CE54803AAD27}" srcOrd="1" destOrd="0" presId="urn:microsoft.com/office/officeart/2005/8/layout/cycle8"/>
    <dgm:cxn modelId="{92FE1559-8CC1-0C43-ACEA-97F56F925D1D}" type="presOf" srcId="{159A5220-375B-254C-B0B2-FC75E19E2250}" destId="{03D050CD-705F-2B42-8175-7C9A42E3D454}" srcOrd="1" destOrd="0" presId="urn:microsoft.com/office/officeart/2005/8/layout/cycle8"/>
    <dgm:cxn modelId="{26BBE89C-20E8-5A45-9C73-E9EAAAEC601E}" srcId="{D577FF4B-3965-3F4D-8500-77A39E52F9F6}" destId="{159A5220-375B-254C-B0B2-FC75E19E2250}" srcOrd="2" destOrd="0" parTransId="{A25D76F2-DF49-E443-A0E7-3AE879F0DEB9}" sibTransId="{EB01BCD2-B979-254A-AC83-6C9651DAE3F1}"/>
    <dgm:cxn modelId="{DD53819F-D11E-0640-8638-ACC41D6CA3A6}" type="presOf" srcId="{D577FF4B-3965-3F4D-8500-77A39E52F9F6}" destId="{2A4CC152-1555-914F-A3A9-DE2AE2098E40}" srcOrd="0" destOrd="0" presId="urn:microsoft.com/office/officeart/2005/8/layout/cycle8"/>
    <dgm:cxn modelId="{2F8A0BBF-73E3-4640-B07F-9D1B50A0E1DE}" type="presOf" srcId="{FB9DD7C5-4FAA-A344-8FEE-F0F834CAE98D}" destId="{7B8B614B-22D8-D34B-965B-0F507E03E846}" srcOrd="0" destOrd="0" presId="urn:microsoft.com/office/officeart/2005/8/layout/cycle8"/>
    <dgm:cxn modelId="{8773FDD7-4A9B-F848-BE2D-ADBEF8E09213}" srcId="{D577FF4B-3965-3F4D-8500-77A39E52F9F6}" destId="{28F62760-1883-2948-93C2-5F4EBC983165}" srcOrd="0" destOrd="0" parTransId="{8FAFDE67-9BC5-8447-A989-B7C81E4769B5}" sibTransId="{4FBD3A8B-E67F-7941-82E6-3128B84E57DF}"/>
    <dgm:cxn modelId="{E7E605F6-F4AD-2345-9729-B1F14DCD434C}" type="presOf" srcId="{28F62760-1883-2948-93C2-5F4EBC983165}" destId="{A21D9EB0-0FA2-AB4B-AD18-56C1B150D24C}" srcOrd="1" destOrd="0" presId="urn:microsoft.com/office/officeart/2005/8/layout/cycle8"/>
    <dgm:cxn modelId="{69F4193C-673A-0840-BF39-4B70D0DB1977}" type="presParOf" srcId="{2A4CC152-1555-914F-A3A9-DE2AE2098E40}" destId="{34BD3DE1-98FB-AE49-8162-4E0527957124}" srcOrd="0" destOrd="0" presId="urn:microsoft.com/office/officeart/2005/8/layout/cycle8"/>
    <dgm:cxn modelId="{76891898-7281-3F44-ABE9-B573569C8A0A}" type="presParOf" srcId="{2A4CC152-1555-914F-A3A9-DE2AE2098E40}" destId="{2D370C3F-AD52-BF4A-83E1-4F22D7AF861B}" srcOrd="1" destOrd="0" presId="urn:microsoft.com/office/officeart/2005/8/layout/cycle8"/>
    <dgm:cxn modelId="{9C59C3B3-9FEC-814E-ADE3-EF9706F5503E}" type="presParOf" srcId="{2A4CC152-1555-914F-A3A9-DE2AE2098E40}" destId="{03B55493-9DA5-F441-AFE0-558798040471}" srcOrd="2" destOrd="0" presId="urn:microsoft.com/office/officeart/2005/8/layout/cycle8"/>
    <dgm:cxn modelId="{D7143BF0-3E06-FE4F-A1D7-12347AFFF94B}" type="presParOf" srcId="{2A4CC152-1555-914F-A3A9-DE2AE2098E40}" destId="{A21D9EB0-0FA2-AB4B-AD18-56C1B150D24C}" srcOrd="3" destOrd="0" presId="urn:microsoft.com/office/officeart/2005/8/layout/cycle8"/>
    <dgm:cxn modelId="{A04BD37D-8177-9840-936E-24115598698F}" type="presParOf" srcId="{2A4CC152-1555-914F-A3A9-DE2AE2098E40}" destId="{7B8B614B-22D8-D34B-965B-0F507E03E846}" srcOrd="4" destOrd="0" presId="urn:microsoft.com/office/officeart/2005/8/layout/cycle8"/>
    <dgm:cxn modelId="{A7E06130-D0FC-B041-8444-BE894528D2C1}" type="presParOf" srcId="{2A4CC152-1555-914F-A3A9-DE2AE2098E40}" destId="{52BFA3AA-BFFB-6C41-B02D-971E7CB9634C}" srcOrd="5" destOrd="0" presId="urn:microsoft.com/office/officeart/2005/8/layout/cycle8"/>
    <dgm:cxn modelId="{A53B52C3-9427-6D4B-8852-0550D5647B4E}" type="presParOf" srcId="{2A4CC152-1555-914F-A3A9-DE2AE2098E40}" destId="{71EDE738-58B1-6A4E-9C5E-880CDAE251D6}" srcOrd="6" destOrd="0" presId="urn:microsoft.com/office/officeart/2005/8/layout/cycle8"/>
    <dgm:cxn modelId="{36927397-E349-A848-9C7D-1A3286337AB6}" type="presParOf" srcId="{2A4CC152-1555-914F-A3A9-DE2AE2098E40}" destId="{71DF9808-4E28-FA4B-A23D-CE54803AAD27}" srcOrd="7" destOrd="0" presId="urn:microsoft.com/office/officeart/2005/8/layout/cycle8"/>
    <dgm:cxn modelId="{1CB9D446-D111-EA47-BF5F-663AEF061CCC}" type="presParOf" srcId="{2A4CC152-1555-914F-A3A9-DE2AE2098E40}" destId="{3ACD970D-BEA1-5F47-B9CC-544FA6C01CC6}" srcOrd="8" destOrd="0" presId="urn:microsoft.com/office/officeart/2005/8/layout/cycle8"/>
    <dgm:cxn modelId="{635FEC3D-FC82-4C46-BAF4-7DDA0F08D744}" type="presParOf" srcId="{2A4CC152-1555-914F-A3A9-DE2AE2098E40}" destId="{E671D228-6D45-3144-822D-513EF415581C}" srcOrd="9" destOrd="0" presId="urn:microsoft.com/office/officeart/2005/8/layout/cycle8"/>
    <dgm:cxn modelId="{A5D442B4-B352-0B40-854E-455B107EB53C}" type="presParOf" srcId="{2A4CC152-1555-914F-A3A9-DE2AE2098E40}" destId="{3AD2FC01-0575-9842-BBEE-80EDB0D96A61}" srcOrd="10" destOrd="0" presId="urn:microsoft.com/office/officeart/2005/8/layout/cycle8"/>
    <dgm:cxn modelId="{F4B70206-1B8D-8541-A030-E0583A84F67B}" type="presParOf" srcId="{2A4CC152-1555-914F-A3A9-DE2AE2098E40}" destId="{03D050CD-705F-2B42-8175-7C9A42E3D454}" srcOrd="11" destOrd="0" presId="urn:microsoft.com/office/officeart/2005/8/layout/cycle8"/>
    <dgm:cxn modelId="{02AA5F23-8B69-F044-A0F6-EF330783930E}" type="presParOf" srcId="{2A4CC152-1555-914F-A3A9-DE2AE2098E40}" destId="{6906FAAE-29D6-2D4B-83FA-459B54F1FCA3}" srcOrd="12" destOrd="0" presId="urn:microsoft.com/office/officeart/2005/8/layout/cycle8"/>
    <dgm:cxn modelId="{B59C22B3-6CD5-8041-94C4-31D37E2A57FC}" type="presParOf" srcId="{2A4CC152-1555-914F-A3A9-DE2AE2098E40}" destId="{145D8E8D-303A-4746-BC0E-CA719607AB28}" srcOrd="13" destOrd="0" presId="urn:microsoft.com/office/officeart/2005/8/layout/cycle8"/>
    <dgm:cxn modelId="{15E273ED-993C-FB46-ACDF-325DB7E0DC40}" type="presParOf" srcId="{2A4CC152-1555-914F-A3A9-DE2AE2098E40}" destId="{AB956EEB-BC23-A64C-B301-E44AA597362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ACA7DD-929E-3047-A7E7-6ACD50399D45}" type="doc">
      <dgm:prSet loTypeId="urn:microsoft.com/office/officeart/2005/8/layout/cycle8" loCatId="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318D41EF-0202-AC4B-81A9-449983024A46}">
      <dgm:prSet phldrT="[Text]" phldr="1"/>
      <dgm:spPr/>
      <dgm:t>
        <a:bodyPr/>
        <a:lstStyle/>
        <a:p>
          <a:endParaRPr lang="en-US"/>
        </a:p>
      </dgm:t>
    </dgm:pt>
    <dgm:pt modelId="{FD9013A1-C6A9-8741-BAA0-04C749D774AB}" type="parTrans" cxnId="{E28AC26C-486D-C545-842C-B63ECA8AEF89}">
      <dgm:prSet/>
      <dgm:spPr/>
      <dgm:t>
        <a:bodyPr/>
        <a:lstStyle/>
        <a:p>
          <a:endParaRPr lang="en-US"/>
        </a:p>
      </dgm:t>
    </dgm:pt>
    <dgm:pt modelId="{18B28360-B401-574F-8582-82DE813DABC3}" type="sibTrans" cxnId="{E28AC26C-486D-C545-842C-B63ECA8AEF89}">
      <dgm:prSet/>
      <dgm:spPr/>
      <dgm:t>
        <a:bodyPr/>
        <a:lstStyle/>
        <a:p>
          <a:endParaRPr lang="en-US"/>
        </a:p>
      </dgm:t>
    </dgm:pt>
    <dgm:pt modelId="{59C87130-5203-2D4A-8B3B-4360FB457EDC}">
      <dgm:prSet phldrT="[Text]" phldr="1"/>
      <dgm:spPr/>
      <dgm:t>
        <a:bodyPr/>
        <a:lstStyle/>
        <a:p>
          <a:endParaRPr lang="en-US"/>
        </a:p>
      </dgm:t>
    </dgm:pt>
    <dgm:pt modelId="{DC28BAFC-9D01-6142-9142-65BBBF183142}" type="parTrans" cxnId="{457492E2-3DE3-364D-A050-787C55C6A28E}">
      <dgm:prSet/>
      <dgm:spPr/>
      <dgm:t>
        <a:bodyPr/>
        <a:lstStyle/>
        <a:p>
          <a:endParaRPr lang="en-US"/>
        </a:p>
      </dgm:t>
    </dgm:pt>
    <dgm:pt modelId="{0EB3BA0F-00DC-B44E-8202-BBA7598D4855}" type="sibTrans" cxnId="{457492E2-3DE3-364D-A050-787C55C6A28E}">
      <dgm:prSet/>
      <dgm:spPr/>
      <dgm:t>
        <a:bodyPr/>
        <a:lstStyle/>
        <a:p>
          <a:endParaRPr lang="en-US"/>
        </a:p>
      </dgm:t>
    </dgm:pt>
    <dgm:pt modelId="{94488026-4792-4E4D-AB67-036DE763095E}">
      <dgm:prSet phldrT="[Text]" phldr="1"/>
      <dgm:spPr/>
      <dgm:t>
        <a:bodyPr/>
        <a:lstStyle/>
        <a:p>
          <a:endParaRPr lang="en-US"/>
        </a:p>
      </dgm:t>
    </dgm:pt>
    <dgm:pt modelId="{079D9B53-188D-1E43-8140-E8C2496D147D}" type="parTrans" cxnId="{B9349403-DEF3-9F40-8F4D-429DE5F7B92C}">
      <dgm:prSet/>
      <dgm:spPr/>
      <dgm:t>
        <a:bodyPr/>
        <a:lstStyle/>
        <a:p>
          <a:endParaRPr lang="en-US"/>
        </a:p>
      </dgm:t>
    </dgm:pt>
    <dgm:pt modelId="{FEF0EBB4-F4D7-5F40-AE0F-5BF9B2D2E3DF}" type="sibTrans" cxnId="{B9349403-DEF3-9F40-8F4D-429DE5F7B92C}">
      <dgm:prSet/>
      <dgm:spPr/>
      <dgm:t>
        <a:bodyPr/>
        <a:lstStyle/>
        <a:p>
          <a:endParaRPr lang="en-US"/>
        </a:p>
      </dgm:t>
    </dgm:pt>
    <dgm:pt modelId="{7EBABE17-C769-DD46-8771-B346D5CE7C75}" type="pres">
      <dgm:prSet presAssocID="{AAACA7DD-929E-3047-A7E7-6ACD50399D45}" presName="compositeShape" presStyleCnt="0">
        <dgm:presLayoutVars>
          <dgm:chMax val="7"/>
          <dgm:dir/>
          <dgm:resizeHandles val="exact"/>
        </dgm:presLayoutVars>
      </dgm:prSet>
      <dgm:spPr/>
    </dgm:pt>
    <dgm:pt modelId="{DA21E0B1-E84E-1540-B78A-42B2D11B24BF}" type="pres">
      <dgm:prSet presAssocID="{AAACA7DD-929E-3047-A7E7-6ACD50399D45}" presName="wedge1" presStyleLbl="node1" presStyleIdx="0" presStyleCnt="3"/>
      <dgm:spPr/>
    </dgm:pt>
    <dgm:pt modelId="{0A94345F-7855-5947-B999-DF6C97316DD2}" type="pres">
      <dgm:prSet presAssocID="{AAACA7DD-929E-3047-A7E7-6ACD50399D45}" presName="dummy1a" presStyleCnt="0"/>
      <dgm:spPr/>
    </dgm:pt>
    <dgm:pt modelId="{E6FE7B91-EE12-6A4D-B12A-E67F6AB7D16C}" type="pres">
      <dgm:prSet presAssocID="{AAACA7DD-929E-3047-A7E7-6ACD50399D45}" presName="dummy1b" presStyleCnt="0"/>
      <dgm:spPr/>
    </dgm:pt>
    <dgm:pt modelId="{5B6AF263-BDCF-D548-9F52-865773213F7C}" type="pres">
      <dgm:prSet presAssocID="{AAACA7DD-929E-3047-A7E7-6ACD50399D4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1CD3E55-AA0E-6B4E-9CF5-869DD45E57D3}" type="pres">
      <dgm:prSet presAssocID="{AAACA7DD-929E-3047-A7E7-6ACD50399D45}" presName="wedge2" presStyleLbl="node1" presStyleIdx="1" presStyleCnt="3"/>
      <dgm:spPr/>
    </dgm:pt>
    <dgm:pt modelId="{4646E3ED-5F72-E14B-89AA-40577D91DE4E}" type="pres">
      <dgm:prSet presAssocID="{AAACA7DD-929E-3047-A7E7-6ACD50399D45}" presName="dummy2a" presStyleCnt="0"/>
      <dgm:spPr/>
    </dgm:pt>
    <dgm:pt modelId="{A0C28955-C91D-8D4D-8522-2650E5E96BCC}" type="pres">
      <dgm:prSet presAssocID="{AAACA7DD-929E-3047-A7E7-6ACD50399D45}" presName="dummy2b" presStyleCnt="0"/>
      <dgm:spPr/>
    </dgm:pt>
    <dgm:pt modelId="{7D6CB7D8-FFAA-0345-B7AB-8642ABA38EC6}" type="pres">
      <dgm:prSet presAssocID="{AAACA7DD-929E-3047-A7E7-6ACD50399D4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83F278B-854F-4242-9890-B6D0A3484648}" type="pres">
      <dgm:prSet presAssocID="{AAACA7DD-929E-3047-A7E7-6ACD50399D45}" presName="wedge3" presStyleLbl="node1" presStyleIdx="2" presStyleCnt="3"/>
      <dgm:spPr/>
    </dgm:pt>
    <dgm:pt modelId="{2642191D-38F4-3448-AA90-9E4515B06FC3}" type="pres">
      <dgm:prSet presAssocID="{AAACA7DD-929E-3047-A7E7-6ACD50399D45}" presName="dummy3a" presStyleCnt="0"/>
      <dgm:spPr/>
    </dgm:pt>
    <dgm:pt modelId="{D52AFEF0-07AD-A548-A4BF-B40EBA5932D9}" type="pres">
      <dgm:prSet presAssocID="{AAACA7DD-929E-3047-A7E7-6ACD50399D45}" presName="dummy3b" presStyleCnt="0"/>
      <dgm:spPr/>
    </dgm:pt>
    <dgm:pt modelId="{9DBA9C6A-6772-4B4F-B655-9EE27C67165C}" type="pres">
      <dgm:prSet presAssocID="{AAACA7DD-929E-3047-A7E7-6ACD50399D4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1010175-3FF1-5F4E-A74D-13A5D37E84E5}" type="pres">
      <dgm:prSet presAssocID="{18B28360-B401-574F-8582-82DE813DABC3}" presName="arrowWedge1" presStyleLbl="fgSibTrans2D1" presStyleIdx="0" presStyleCnt="3"/>
      <dgm:spPr/>
    </dgm:pt>
    <dgm:pt modelId="{291B7EDD-0B19-F940-BC5B-2582226191DF}" type="pres">
      <dgm:prSet presAssocID="{0EB3BA0F-00DC-B44E-8202-BBA7598D4855}" presName="arrowWedge2" presStyleLbl="fgSibTrans2D1" presStyleIdx="1" presStyleCnt="3"/>
      <dgm:spPr/>
    </dgm:pt>
    <dgm:pt modelId="{A8A4F1DC-11A7-8F45-A8DC-A8E8C9BBE9ED}" type="pres">
      <dgm:prSet presAssocID="{FEF0EBB4-F4D7-5F40-AE0F-5BF9B2D2E3DF}" presName="arrowWedge3" presStyleLbl="fgSibTrans2D1" presStyleIdx="2" presStyleCnt="3"/>
      <dgm:spPr/>
    </dgm:pt>
  </dgm:ptLst>
  <dgm:cxnLst>
    <dgm:cxn modelId="{B9349403-DEF3-9F40-8F4D-429DE5F7B92C}" srcId="{AAACA7DD-929E-3047-A7E7-6ACD50399D45}" destId="{94488026-4792-4E4D-AB67-036DE763095E}" srcOrd="2" destOrd="0" parTransId="{079D9B53-188D-1E43-8140-E8C2496D147D}" sibTransId="{FEF0EBB4-F4D7-5F40-AE0F-5BF9B2D2E3DF}"/>
    <dgm:cxn modelId="{CF452146-F96E-E746-9D01-CE96A23E234B}" type="presOf" srcId="{94488026-4792-4E4D-AB67-036DE763095E}" destId="{9DBA9C6A-6772-4B4F-B655-9EE27C67165C}" srcOrd="1" destOrd="0" presId="urn:microsoft.com/office/officeart/2005/8/layout/cycle8"/>
    <dgm:cxn modelId="{E28AC26C-486D-C545-842C-B63ECA8AEF89}" srcId="{AAACA7DD-929E-3047-A7E7-6ACD50399D45}" destId="{318D41EF-0202-AC4B-81A9-449983024A46}" srcOrd="0" destOrd="0" parTransId="{FD9013A1-C6A9-8741-BAA0-04C749D774AB}" sibTransId="{18B28360-B401-574F-8582-82DE813DABC3}"/>
    <dgm:cxn modelId="{56AD2B6F-F6C8-0043-A175-451D1334FB11}" type="presOf" srcId="{59C87130-5203-2D4A-8B3B-4360FB457EDC}" destId="{7D6CB7D8-FFAA-0345-B7AB-8642ABA38EC6}" srcOrd="1" destOrd="0" presId="urn:microsoft.com/office/officeart/2005/8/layout/cycle8"/>
    <dgm:cxn modelId="{31969694-C1A8-9444-B866-58CFC3CFCBAC}" type="presOf" srcId="{318D41EF-0202-AC4B-81A9-449983024A46}" destId="{DA21E0B1-E84E-1540-B78A-42B2D11B24BF}" srcOrd="0" destOrd="0" presId="urn:microsoft.com/office/officeart/2005/8/layout/cycle8"/>
    <dgm:cxn modelId="{017F3F9C-6F96-D14F-AD3D-4A3A2AC826CB}" type="presOf" srcId="{94488026-4792-4E4D-AB67-036DE763095E}" destId="{883F278B-854F-4242-9890-B6D0A3484648}" srcOrd="0" destOrd="0" presId="urn:microsoft.com/office/officeart/2005/8/layout/cycle8"/>
    <dgm:cxn modelId="{17E84B9F-8018-2640-AD55-48D1109A6644}" type="presOf" srcId="{318D41EF-0202-AC4B-81A9-449983024A46}" destId="{5B6AF263-BDCF-D548-9F52-865773213F7C}" srcOrd="1" destOrd="0" presId="urn:microsoft.com/office/officeart/2005/8/layout/cycle8"/>
    <dgm:cxn modelId="{D9D569A6-78BB-DC45-9499-F2B7B7B9FB90}" type="presOf" srcId="{AAACA7DD-929E-3047-A7E7-6ACD50399D45}" destId="{7EBABE17-C769-DD46-8771-B346D5CE7C75}" srcOrd="0" destOrd="0" presId="urn:microsoft.com/office/officeart/2005/8/layout/cycle8"/>
    <dgm:cxn modelId="{1B315BBE-0337-984F-B6D4-A12A9924A50C}" type="presOf" srcId="{59C87130-5203-2D4A-8B3B-4360FB457EDC}" destId="{E1CD3E55-AA0E-6B4E-9CF5-869DD45E57D3}" srcOrd="0" destOrd="0" presId="urn:microsoft.com/office/officeart/2005/8/layout/cycle8"/>
    <dgm:cxn modelId="{457492E2-3DE3-364D-A050-787C55C6A28E}" srcId="{AAACA7DD-929E-3047-A7E7-6ACD50399D45}" destId="{59C87130-5203-2D4A-8B3B-4360FB457EDC}" srcOrd="1" destOrd="0" parTransId="{DC28BAFC-9D01-6142-9142-65BBBF183142}" sibTransId="{0EB3BA0F-00DC-B44E-8202-BBA7598D4855}"/>
    <dgm:cxn modelId="{FB2DD9CA-04C6-9C4C-8619-F30AC3B282F4}" type="presParOf" srcId="{7EBABE17-C769-DD46-8771-B346D5CE7C75}" destId="{DA21E0B1-E84E-1540-B78A-42B2D11B24BF}" srcOrd="0" destOrd="0" presId="urn:microsoft.com/office/officeart/2005/8/layout/cycle8"/>
    <dgm:cxn modelId="{A410DD61-E2F9-8A4F-BF95-47A95480DB7B}" type="presParOf" srcId="{7EBABE17-C769-DD46-8771-B346D5CE7C75}" destId="{0A94345F-7855-5947-B999-DF6C97316DD2}" srcOrd="1" destOrd="0" presId="urn:microsoft.com/office/officeart/2005/8/layout/cycle8"/>
    <dgm:cxn modelId="{EBB040D7-8C05-D449-B6AE-3CEC91263FD0}" type="presParOf" srcId="{7EBABE17-C769-DD46-8771-B346D5CE7C75}" destId="{E6FE7B91-EE12-6A4D-B12A-E67F6AB7D16C}" srcOrd="2" destOrd="0" presId="urn:microsoft.com/office/officeart/2005/8/layout/cycle8"/>
    <dgm:cxn modelId="{9D94295A-6985-034A-AED4-52089DD17A27}" type="presParOf" srcId="{7EBABE17-C769-DD46-8771-B346D5CE7C75}" destId="{5B6AF263-BDCF-D548-9F52-865773213F7C}" srcOrd="3" destOrd="0" presId="urn:microsoft.com/office/officeart/2005/8/layout/cycle8"/>
    <dgm:cxn modelId="{9AC792B2-276E-F243-A1AA-9299A8496475}" type="presParOf" srcId="{7EBABE17-C769-DD46-8771-B346D5CE7C75}" destId="{E1CD3E55-AA0E-6B4E-9CF5-869DD45E57D3}" srcOrd="4" destOrd="0" presId="urn:microsoft.com/office/officeart/2005/8/layout/cycle8"/>
    <dgm:cxn modelId="{31AB702C-E45E-3A43-BD57-8A06E7FBAA6B}" type="presParOf" srcId="{7EBABE17-C769-DD46-8771-B346D5CE7C75}" destId="{4646E3ED-5F72-E14B-89AA-40577D91DE4E}" srcOrd="5" destOrd="0" presId="urn:microsoft.com/office/officeart/2005/8/layout/cycle8"/>
    <dgm:cxn modelId="{6AB29B83-265C-3A47-8BAA-29708502468D}" type="presParOf" srcId="{7EBABE17-C769-DD46-8771-B346D5CE7C75}" destId="{A0C28955-C91D-8D4D-8522-2650E5E96BCC}" srcOrd="6" destOrd="0" presId="urn:microsoft.com/office/officeart/2005/8/layout/cycle8"/>
    <dgm:cxn modelId="{67E33A61-2881-AA40-A4D9-D2DA85FEBB89}" type="presParOf" srcId="{7EBABE17-C769-DD46-8771-B346D5CE7C75}" destId="{7D6CB7D8-FFAA-0345-B7AB-8642ABA38EC6}" srcOrd="7" destOrd="0" presId="urn:microsoft.com/office/officeart/2005/8/layout/cycle8"/>
    <dgm:cxn modelId="{A73041B3-AE69-CB42-8BA6-AA846E7EC069}" type="presParOf" srcId="{7EBABE17-C769-DD46-8771-B346D5CE7C75}" destId="{883F278B-854F-4242-9890-B6D0A3484648}" srcOrd="8" destOrd="0" presId="urn:microsoft.com/office/officeart/2005/8/layout/cycle8"/>
    <dgm:cxn modelId="{D913BBE6-B2A4-DF44-BF93-F114D7F9DADE}" type="presParOf" srcId="{7EBABE17-C769-DD46-8771-B346D5CE7C75}" destId="{2642191D-38F4-3448-AA90-9E4515B06FC3}" srcOrd="9" destOrd="0" presId="urn:microsoft.com/office/officeart/2005/8/layout/cycle8"/>
    <dgm:cxn modelId="{D2341A5F-69B8-0748-ACA5-B0FB20C2F8EC}" type="presParOf" srcId="{7EBABE17-C769-DD46-8771-B346D5CE7C75}" destId="{D52AFEF0-07AD-A548-A4BF-B40EBA5932D9}" srcOrd="10" destOrd="0" presId="urn:microsoft.com/office/officeart/2005/8/layout/cycle8"/>
    <dgm:cxn modelId="{23A6B7AB-0B0F-2D44-BD49-301AA704C51E}" type="presParOf" srcId="{7EBABE17-C769-DD46-8771-B346D5CE7C75}" destId="{9DBA9C6A-6772-4B4F-B655-9EE27C67165C}" srcOrd="11" destOrd="0" presId="urn:microsoft.com/office/officeart/2005/8/layout/cycle8"/>
    <dgm:cxn modelId="{0F352A09-DB26-EB41-8FFF-9DE374D82CBE}" type="presParOf" srcId="{7EBABE17-C769-DD46-8771-B346D5CE7C75}" destId="{E1010175-3FF1-5F4E-A74D-13A5D37E84E5}" srcOrd="12" destOrd="0" presId="urn:microsoft.com/office/officeart/2005/8/layout/cycle8"/>
    <dgm:cxn modelId="{7B076EDB-5F6C-2042-8BD8-0F90F0E5B08A}" type="presParOf" srcId="{7EBABE17-C769-DD46-8771-B346D5CE7C75}" destId="{291B7EDD-0B19-F940-BC5B-2582226191DF}" srcOrd="13" destOrd="0" presId="urn:microsoft.com/office/officeart/2005/8/layout/cycle8"/>
    <dgm:cxn modelId="{F6EC5CEF-B19C-4042-9486-B7ED98483674}" type="presParOf" srcId="{7EBABE17-C769-DD46-8771-B346D5CE7C75}" destId="{A8A4F1DC-11A7-8F45-A8DC-A8E8C9BBE9ED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AACA7DD-929E-3047-A7E7-6ACD50399D45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855F752B-6293-C24A-BF9B-7677708D9FA2}">
      <dgm:prSet phldrT="[Text]" phldr="1"/>
      <dgm:spPr/>
      <dgm:t>
        <a:bodyPr/>
        <a:lstStyle/>
        <a:p>
          <a:pPr rtl="0"/>
          <a:endParaRPr lang="en-US" dirty="0"/>
        </a:p>
      </dgm:t>
    </dgm:pt>
    <dgm:pt modelId="{71047641-EF93-EE43-A677-56BB8A7387A6}" type="parTrans" cxnId="{9D86184D-D787-7343-8129-1DCE898FCDC7}">
      <dgm:prSet/>
      <dgm:spPr/>
      <dgm:t>
        <a:bodyPr/>
        <a:lstStyle/>
        <a:p>
          <a:endParaRPr lang="en-US"/>
        </a:p>
      </dgm:t>
    </dgm:pt>
    <dgm:pt modelId="{4232B35B-57D8-2C45-BF60-1D338781F3D5}" type="sibTrans" cxnId="{9D86184D-D787-7343-8129-1DCE898FCDC7}">
      <dgm:prSet/>
      <dgm:spPr/>
      <dgm:t>
        <a:bodyPr/>
        <a:lstStyle/>
        <a:p>
          <a:endParaRPr lang="en-US"/>
        </a:p>
      </dgm:t>
    </dgm:pt>
    <dgm:pt modelId="{EBC49A77-17E3-5B49-A88B-444DADA095A6}">
      <dgm:prSet phldrT="[Text]" phldr="1"/>
      <dgm:spPr/>
      <dgm:t>
        <a:bodyPr/>
        <a:lstStyle/>
        <a:p>
          <a:pPr rtl="0"/>
          <a:endParaRPr lang="en-US" dirty="0"/>
        </a:p>
      </dgm:t>
    </dgm:pt>
    <dgm:pt modelId="{7836ADFC-5B5C-5A45-B713-045F44669656}" type="parTrans" cxnId="{4E865498-ED26-4841-9D9F-EAE9441D3172}">
      <dgm:prSet/>
      <dgm:spPr/>
      <dgm:t>
        <a:bodyPr/>
        <a:lstStyle/>
        <a:p>
          <a:endParaRPr lang="en-US"/>
        </a:p>
      </dgm:t>
    </dgm:pt>
    <dgm:pt modelId="{3D67C727-13D8-3149-9AB6-7C64CEB0A50F}" type="sibTrans" cxnId="{4E865498-ED26-4841-9D9F-EAE9441D3172}">
      <dgm:prSet/>
      <dgm:spPr/>
      <dgm:t>
        <a:bodyPr/>
        <a:lstStyle/>
        <a:p>
          <a:endParaRPr lang="en-US"/>
        </a:p>
      </dgm:t>
    </dgm:pt>
    <dgm:pt modelId="{F9C54676-44E9-C14A-923B-B0FECB7176AD}">
      <dgm:prSet phldrT="[Text]" phldr="1"/>
      <dgm:spPr/>
      <dgm:t>
        <a:bodyPr/>
        <a:lstStyle/>
        <a:p>
          <a:endParaRPr lang="en-US"/>
        </a:p>
      </dgm:t>
    </dgm:pt>
    <dgm:pt modelId="{150645B1-8498-F743-9763-E6D459AA974A}" type="parTrans" cxnId="{4FB077AE-2ECD-B741-A46E-D3B2CE785BCA}">
      <dgm:prSet/>
      <dgm:spPr/>
      <dgm:t>
        <a:bodyPr/>
        <a:lstStyle/>
        <a:p>
          <a:endParaRPr lang="en-US"/>
        </a:p>
      </dgm:t>
    </dgm:pt>
    <dgm:pt modelId="{47BF1AD9-A4DE-404F-BDE8-0647D54C1129}" type="sibTrans" cxnId="{4FB077AE-2ECD-B741-A46E-D3B2CE785BCA}">
      <dgm:prSet/>
      <dgm:spPr/>
      <dgm:t>
        <a:bodyPr/>
        <a:lstStyle/>
        <a:p>
          <a:endParaRPr lang="en-US"/>
        </a:p>
      </dgm:t>
    </dgm:pt>
    <dgm:pt modelId="{B8A7CC96-16E5-0C40-81FE-F55BF6F6A631}">
      <dgm:prSet phldrT="[Text]" phldr="1"/>
      <dgm:spPr/>
      <dgm:t>
        <a:bodyPr/>
        <a:lstStyle/>
        <a:p>
          <a:pPr rtl="0"/>
          <a:endParaRPr lang="en-US" dirty="0"/>
        </a:p>
      </dgm:t>
    </dgm:pt>
    <dgm:pt modelId="{327B2DC4-A7F2-4343-A3A7-B74F0D0385DA}" type="parTrans" cxnId="{CDA0EF79-DBA4-2A42-87E6-BD7D9FCCD972}">
      <dgm:prSet/>
      <dgm:spPr/>
      <dgm:t>
        <a:bodyPr/>
        <a:lstStyle/>
        <a:p>
          <a:endParaRPr lang="en-US"/>
        </a:p>
      </dgm:t>
    </dgm:pt>
    <dgm:pt modelId="{8821ABE3-125A-154D-92EB-CEB27FD13976}" type="sibTrans" cxnId="{CDA0EF79-DBA4-2A42-87E6-BD7D9FCCD972}">
      <dgm:prSet/>
      <dgm:spPr/>
      <dgm:t>
        <a:bodyPr/>
        <a:lstStyle/>
        <a:p>
          <a:endParaRPr lang="en-US"/>
        </a:p>
      </dgm:t>
    </dgm:pt>
    <dgm:pt modelId="{DBC5396B-00E3-CA42-B1F4-8F7676BE0239}">
      <dgm:prSet phldrT="[Text]" phldr="1"/>
      <dgm:spPr/>
      <dgm:t>
        <a:bodyPr/>
        <a:lstStyle/>
        <a:p>
          <a:pPr rtl="0"/>
          <a:endParaRPr lang="en-US" dirty="0"/>
        </a:p>
      </dgm:t>
    </dgm:pt>
    <dgm:pt modelId="{B0A5087D-EFD7-8F4E-9BA4-BDC355DACBAC}" type="parTrans" cxnId="{7271EF62-E3B2-ED43-B3A1-F49567D6DC2F}">
      <dgm:prSet/>
      <dgm:spPr/>
      <dgm:t>
        <a:bodyPr/>
        <a:lstStyle/>
        <a:p>
          <a:endParaRPr lang="en-US"/>
        </a:p>
      </dgm:t>
    </dgm:pt>
    <dgm:pt modelId="{65D00CE0-16F4-6343-824F-0D29999F51FA}" type="sibTrans" cxnId="{7271EF62-E3B2-ED43-B3A1-F49567D6DC2F}">
      <dgm:prSet/>
      <dgm:spPr/>
      <dgm:t>
        <a:bodyPr/>
        <a:lstStyle/>
        <a:p>
          <a:endParaRPr lang="en-US"/>
        </a:p>
      </dgm:t>
    </dgm:pt>
    <dgm:pt modelId="{70EDC7EA-581B-8B4A-BA07-2746DAACEB2C}" type="pres">
      <dgm:prSet presAssocID="{AAACA7DD-929E-3047-A7E7-6ACD50399D45}" presName="cycle" presStyleCnt="0">
        <dgm:presLayoutVars>
          <dgm:dir/>
          <dgm:resizeHandles val="exact"/>
        </dgm:presLayoutVars>
      </dgm:prSet>
      <dgm:spPr/>
    </dgm:pt>
    <dgm:pt modelId="{469DB08D-1ED4-D248-AF31-59F8215D8924}" type="pres">
      <dgm:prSet presAssocID="{855F752B-6293-C24A-BF9B-7677708D9FA2}" presName="node" presStyleLbl="node1" presStyleIdx="0" presStyleCnt="5">
        <dgm:presLayoutVars>
          <dgm:bulletEnabled val="1"/>
        </dgm:presLayoutVars>
      </dgm:prSet>
      <dgm:spPr/>
    </dgm:pt>
    <dgm:pt modelId="{CC50F7E7-4855-A54B-B06C-B9AF380A2878}" type="pres">
      <dgm:prSet presAssocID="{4232B35B-57D8-2C45-BF60-1D338781F3D5}" presName="sibTrans" presStyleLbl="sibTrans2D1" presStyleIdx="0" presStyleCnt="5"/>
      <dgm:spPr/>
    </dgm:pt>
    <dgm:pt modelId="{1BA98E6C-BF6B-124E-963A-B19E15075D41}" type="pres">
      <dgm:prSet presAssocID="{4232B35B-57D8-2C45-BF60-1D338781F3D5}" presName="connectorText" presStyleLbl="sibTrans2D1" presStyleIdx="0" presStyleCnt="5"/>
      <dgm:spPr/>
    </dgm:pt>
    <dgm:pt modelId="{AEB45FE6-AA1B-B84D-A099-1FB42D567EFF}" type="pres">
      <dgm:prSet presAssocID="{EBC49A77-17E3-5B49-A88B-444DADA095A6}" presName="node" presStyleLbl="node1" presStyleIdx="1" presStyleCnt="5">
        <dgm:presLayoutVars>
          <dgm:bulletEnabled val="1"/>
        </dgm:presLayoutVars>
      </dgm:prSet>
      <dgm:spPr/>
    </dgm:pt>
    <dgm:pt modelId="{A5FE360A-852F-6F46-8AC1-938A88228554}" type="pres">
      <dgm:prSet presAssocID="{3D67C727-13D8-3149-9AB6-7C64CEB0A50F}" presName="sibTrans" presStyleLbl="sibTrans2D1" presStyleIdx="1" presStyleCnt="5"/>
      <dgm:spPr/>
    </dgm:pt>
    <dgm:pt modelId="{BA21511F-9953-6B4F-A503-B6060D73B347}" type="pres">
      <dgm:prSet presAssocID="{3D67C727-13D8-3149-9AB6-7C64CEB0A50F}" presName="connectorText" presStyleLbl="sibTrans2D1" presStyleIdx="1" presStyleCnt="5"/>
      <dgm:spPr/>
    </dgm:pt>
    <dgm:pt modelId="{562BA065-68E6-D94E-996F-74394615EDC8}" type="pres">
      <dgm:prSet presAssocID="{F9C54676-44E9-C14A-923B-B0FECB7176AD}" presName="node" presStyleLbl="node1" presStyleIdx="2" presStyleCnt="5">
        <dgm:presLayoutVars>
          <dgm:bulletEnabled val="1"/>
        </dgm:presLayoutVars>
      </dgm:prSet>
      <dgm:spPr/>
    </dgm:pt>
    <dgm:pt modelId="{4D4CC84C-EF25-F349-8FF0-674A097C0C54}" type="pres">
      <dgm:prSet presAssocID="{47BF1AD9-A4DE-404F-BDE8-0647D54C1129}" presName="sibTrans" presStyleLbl="sibTrans2D1" presStyleIdx="2" presStyleCnt="5"/>
      <dgm:spPr/>
    </dgm:pt>
    <dgm:pt modelId="{B141EB53-69DE-544C-9BA3-3539CE7BB469}" type="pres">
      <dgm:prSet presAssocID="{47BF1AD9-A4DE-404F-BDE8-0647D54C1129}" presName="connectorText" presStyleLbl="sibTrans2D1" presStyleIdx="2" presStyleCnt="5"/>
      <dgm:spPr/>
    </dgm:pt>
    <dgm:pt modelId="{2256923E-5DE1-D249-94CE-CCD0C28B8EDB}" type="pres">
      <dgm:prSet presAssocID="{B8A7CC96-16E5-0C40-81FE-F55BF6F6A631}" presName="node" presStyleLbl="node1" presStyleIdx="3" presStyleCnt="5">
        <dgm:presLayoutVars>
          <dgm:bulletEnabled val="1"/>
        </dgm:presLayoutVars>
      </dgm:prSet>
      <dgm:spPr/>
    </dgm:pt>
    <dgm:pt modelId="{0F209063-FBF0-7243-B813-20BF40568B25}" type="pres">
      <dgm:prSet presAssocID="{8821ABE3-125A-154D-92EB-CEB27FD13976}" presName="sibTrans" presStyleLbl="sibTrans2D1" presStyleIdx="3" presStyleCnt="5"/>
      <dgm:spPr/>
    </dgm:pt>
    <dgm:pt modelId="{FBACB1A4-0ECA-4044-9492-24541BA11863}" type="pres">
      <dgm:prSet presAssocID="{8821ABE3-125A-154D-92EB-CEB27FD13976}" presName="connectorText" presStyleLbl="sibTrans2D1" presStyleIdx="3" presStyleCnt="5"/>
      <dgm:spPr/>
    </dgm:pt>
    <dgm:pt modelId="{709CEB96-B118-CC4D-8E84-90AD03860C89}" type="pres">
      <dgm:prSet presAssocID="{DBC5396B-00E3-CA42-B1F4-8F7676BE0239}" presName="node" presStyleLbl="node1" presStyleIdx="4" presStyleCnt="5">
        <dgm:presLayoutVars>
          <dgm:bulletEnabled val="1"/>
        </dgm:presLayoutVars>
      </dgm:prSet>
      <dgm:spPr/>
    </dgm:pt>
    <dgm:pt modelId="{6F6F1265-5706-A246-A5A4-25508B95170C}" type="pres">
      <dgm:prSet presAssocID="{65D00CE0-16F4-6343-824F-0D29999F51FA}" presName="sibTrans" presStyleLbl="sibTrans2D1" presStyleIdx="4" presStyleCnt="5"/>
      <dgm:spPr/>
    </dgm:pt>
    <dgm:pt modelId="{7B2D8DD9-22A8-5540-96B6-316DB3EBC389}" type="pres">
      <dgm:prSet presAssocID="{65D00CE0-16F4-6343-824F-0D29999F51FA}" presName="connectorText" presStyleLbl="sibTrans2D1" presStyleIdx="4" presStyleCnt="5"/>
      <dgm:spPr/>
    </dgm:pt>
  </dgm:ptLst>
  <dgm:cxnLst>
    <dgm:cxn modelId="{4D1F0B20-3EEE-A14C-B7AB-74FDF5D94A73}" type="presOf" srcId="{8821ABE3-125A-154D-92EB-CEB27FD13976}" destId="{FBACB1A4-0ECA-4044-9492-24541BA11863}" srcOrd="1" destOrd="0" presId="urn:microsoft.com/office/officeart/2005/8/layout/cycle2"/>
    <dgm:cxn modelId="{8D30572A-66F1-FF47-A044-D467693B04F7}" type="presOf" srcId="{65D00CE0-16F4-6343-824F-0D29999F51FA}" destId="{6F6F1265-5706-A246-A5A4-25508B95170C}" srcOrd="0" destOrd="0" presId="urn:microsoft.com/office/officeart/2005/8/layout/cycle2"/>
    <dgm:cxn modelId="{546DD030-C37F-564E-8C6D-2BDEF5C84A13}" type="presOf" srcId="{47BF1AD9-A4DE-404F-BDE8-0647D54C1129}" destId="{4D4CC84C-EF25-F349-8FF0-674A097C0C54}" srcOrd="0" destOrd="0" presId="urn:microsoft.com/office/officeart/2005/8/layout/cycle2"/>
    <dgm:cxn modelId="{9D86184D-D787-7343-8129-1DCE898FCDC7}" srcId="{AAACA7DD-929E-3047-A7E7-6ACD50399D45}" destId="{855F752B-6293-C24A-BF9B-7677708D9FA2}" srcOrd="0" destOrd="0" parTransId="{71047641-EF93-EE43-A677-56BB8A7387A6}" sibTransId="{4232B35B-57D8-2C45-BF60-1D338781F3D5}"/>
    <dgm:cxn modelId="{736F3F60-00F2-9E45-9A38-19A330C75115}" type="presOf" srcId="{47BF1AD9-A4DE-404F-BDE8-0647D54C1129}" destId="{B141EB53-69DE-544C-9BA3-3539CE7BB469}" srcOrd="1" destOrd="0" presId="urn:microsoft.com/office/officeart/2005/8/layout/cycle2"/>
    <dgm:cxn modelId="{7271EF62-E3B2-ED43-B3A1-F49567D6DC2F}" srcId="{AAACA7DD-929E-3047-A7E7-6ACD50399D45}" destId="{DBC5396B-00E3-CA42-B1F4-8F7676BE0239}" srcOrd="4" destOrd="0" parTransId="{B0A5087D-EFD7-8F4E-9BA4-BDC355DACBAC}" sibTransId="{65D00CE0-16F4-6343-824F-0D29999F51FA}"/>
    <dgm:cxn modelId="{F145B36D-A0F4-9B45-970F-1CB69F78CAB6}" type="presOf" srcId="{65D00CE0-16F4-6343-824F-0D29999F51FA}" destId="{7B2D8DD9-22A8-5540-96B6-316DB3EBC389}" srcOrd="1" destOrd="0" presId="urn:microsoft.com/office/officeart/2005/8/layout/cycle2"/>
    <dgm:cxn modelId="{CDA0EF79-DBA4-2A42-87E6-BD7D9FCCD972}" srcId="{AAACA7DD-929E-3047-A7E7-6ACD50399D45}" destId="{B8A7CC96-16E5-0C40-81FE-F55BF6F6A631}" srcOrd="3" destOrd="0" parTransId="{327B2DC4-A7F2-4343-A3A7-B74F0D0385DA}" sibTransId="{8821ABE3-125A-154D-92EB-CEB27FD13976}"/>
    <dgm:cxn modelId="{1692558F-43F9-4941-B1F3-A1CDF8776A56}" type="presOf" srcId="{4232B35B-57D8-2C45-BF60-1D338781F3D5}" destId="{CC50F7E7-4855-A54B-B06C-B9AF380A2878}" srcOrd="0" destOrd="0" presId="urn:microsoft.com/office/officeart/2005/8/layout/cycle2"/>
    <dgm:cxn modelId="{004E3192-F861-C845-9E4C-00F4D09F0267}" type="presOf" srcId="{DBC5396B-00E3-CA42-B1F4-8F7676BE0239}" destId="{709CEB96-B118-CC4D-8E84-90AD03860C89}" srcOrd="0" destOrd="0" presId="urn:microsoft.com/office/officeart/2005/8/layout/cycle2"/>
    <dgm:cxn modelId="{4E865498-ED26-4841-9D9F-EAE9441D3172}" srcId="{AAACA7DD-929E-3047-A7E7-6ACD50399D45}" destId="{EBC49A77-17E3-5B49-A88B-444DADA095A6}" srcOrd="1" destOrd="0" parTransId="{7836ADFC-5B5C-5A45-B713-045F44669656}" sibTransId="{3D67C727-13D8-3149-9AB6-7C64CEB0A50F}"/>
    <dgm:cxn modelId="{BE70B7A0-474E-714A-B0E8-4A77D5294A10}" type="presOf" srcId="{EBC49A77-17E3-5B49-A88B-444DADA095A6}" destId="{AEB45FE6-AA1B-B84D-A099-1FB42D567EFF}" srcOrd="0" destOrd="0" presId="urn:microsoft.com/office/officeart/2005/8/layout/cycle2"/>
    <dgm:cxn modelId="{18380BA5-442F-BE44-8140-E3249289EA47}" type="presOf" srcId="{F9C54676-44E9-C14A-923B-B0FECB7176AD}" destId="{562BA065-68E6-D94E-996F-74394615EDC8}" srcOrd="0" destOrd="0" presId="urn:microsoft.com/office/officeart/2005/8/layout/cycle2"/>
    <dgm:cxn modelId="{4FB077AE-2ECD-B741-A46E-D3B2CE785BCA}" srcId="{AAACA7DD-929E-3047-A7E7-6ACD50399D45}" destId="{F9C54676-44E9-C14A-923B-B0FECB7176AD}" srcOrd="2" destOrd="0" parTransId="{150645B1-8498-F743-9763-E6D459AA974A}" sibTransId="{47BF1AD9-A4DE-404F-BDE8-0647D54C1129}"/>
    <dgm:cxn modelId="{EDE334B0-A48E-D740-A3C5-9E35B01EA692}" type="presOf" srcId="{AAACA7DD-929E-3047-A7E7-6ACD50399D45}" destId="{70EDC7EA-581B-8B4A-BA07-2746DAACEB2C}" srcOrd="0" destOrd="0" presId="urn:microsoft.com/office/officeart/2005/8/layout/cycle2"/>
    <dgm:cxn modelId="{406D13B5-641D-614B-93B5-B31E88C7A738}" type="presOf" srcId="{4232B35B-57D8-2C45-BF60-1D338781F3D5}" destId="{1BA98E6C-BF6B-124E-963A-B19E15075D41}" srcOrd="1" destOrd="0" presId="urn:microsoft.com/office/officeart/2005/8/layout/cycle2"/>
    <dgm:cxn modelId="{346695B7-CBDD-4A4B-AB47-9F495BE8FC07}" type="presOf" srcId="{3D67C727-13D8-3149-9AB6-7C64CEB0A50F}" destId="{BA21511F-9953-6B4F-A503-B6060D73B347}" srcOrd="1" destOrd="0" presId="urn:microsoft.com/office/officeart/2005/8/layout/cycle2"/>
    <dgm:cxn modelId="{DDA142DB-6E84-9E4B-8B48-D42D04B41B30}" type="presOf" srcId="{8821ABE3-125A-154D-92EB-CEB27FD13976}" destId="{0F209063-FBF0-7243-B813-20BF40568B25}" srcOrd="0" destOrd="0" presId="urn:microsoft.com/office/officeart/2005/8/layout/cycle2"/>
    <dgm:cxn modelId="{FB197BDE-8F17-E747-86CC-EBE3705954CA}" type="presOf" srcId="{3D67C727-13D8-3149-9AB6-7C64CEB0A50F}" destId="{A5FE360A-852F-6F46-8AC1-938A88228554}" srcOrd="0" destOrd="0" presId="urn:microsoft.com/office/officeart/2005/8/layout/cycle2"/>
    <dgm:cxn modelId="{9A2B73E2-B527-714E-AEAC-64F21D5917A1}" type="presOf" srcId="{B8A7CC96-16E5-0C40-81FE-F55BF6F6A631}" destId="{2256923E-5DE1-D249-94CE-CCD0C28B8EDB}" srcOrd="0" destOrd="0" presId="urn:microsoft.com/office/officeart/2005/8/layout/cycle2"/>
    <dgm:cxn modelId="{D21977E8-D121-BC46-8E5B-079A334100D6}" type="presOf" srcId="{855F752B-6293-C24A-BF9B-7677708D9FA2}" destId="{469DB08D-1ED4-D248-AF31-59F8215D8924}" srcOrd="0" destOrd="0" presId="urn:microsoft.com/office/officeart/2005/8/layout/cycle2"/>
    <dgm:cxn modelId="{0D3F7B81-534C-D14F-9EED-F1AD982FB6E1}" type="presParOf" srcId="{70EDC7EA-581B-8B4A-BA07-2746DAACEB2C}" destId="{469DB08D-1ED4-D248-AF31-59F8215D8924}" srcOrd="0" destOrd="0" presId="urn:microsoft.com/office/officeart/2005/8/layout/cycle2"/>
    <dgm:cxn modelId="{EC7EB75D-CE4E-AD4F-8E64-E42574428380}" type="presParOf" srcId="{70EDC7EA-581B-8B4A-BA07-2746DAACEB2C}" destId="{CC50F7E7-4855-A54B-B06C-B9AF380A2878}" srcOrd="1" destOrd="0" presId="urn:microsoft.com/office/officeart/2005/8/layout/cycle2"/>
    <dgm:cxn modelId="{61F9A614-5194-E343-813A-63E31393C8D2}" type="presParOf" srcId="{CC50F7E7-4855-A54B-B06C-B9AF380A2878}" destId="{1BA98E6C-BF6B-124E-963A-B19E15075D41}" srcOrd="0" destOrd="0" presId="urn:microsoft.com/office/officeart/2005/8/layout/cycle2"/>
    <dgm:cxn modelId="{A637DF54-02BA-E54A-BE73-F406F75B695F}" type="presParOf" srcId="{70EDC7EA-581B-8B4A-BA07-2746DAACEB2C}" destId="{AEB45FE6-AA1B-B84D-A099-1FB42D567EFF}" srcOrd="2" destOrd="0" presId="urn:microsoft.com/office/officeart/2005/8/layout/cycle2"/>
    <dgm:cxn modelId="{B4F7E951-29DB-F942-AC22-A8739B56E93D}" type="presParOf" srcId="{70EDC7EA-581B-8B4A-BA07-2746DAACEB2C}" destId="{A5FE360A-852F-6F46-8AC1-938A88228554}" srcOrd="3" destOrd="0" presId="urn:microsoft.com/office/officeart/2005/8/layout/cycle2"/>
    <dgm:cxn modelId="{4223B8B3-6880-B24E-833A-D77B9BF3FB32}" type="presParOf" srcId="{A5FE360A-852F-6F46-8AC1-938A88228554}" destId="{BA21511F-9953-6B4F-A503-B6060D73B347}" srcOrd="0" destOrd="0" presId="urn:microsoft.com/office/officeart/2005/8/layout/cycle2"/>
    <dgm:cxn modelId="{8F736F0B-E484-D146-BA68-83EE0BE49EDA}" type="presParOf" srcId="{70EDC7EA-581B-8B4A-BA07-2746DAACEB2C}" destId="{562BA065-68E6-D94E-996F-74394615EDC8}" srcOrd="4" destOrd="0" presId="urn:microsoft.com/office/officeart/2005/8/layout/cycle2"/>
    <dgm:cxn modelId="{81678C8C-17D4-8841-B09D-1E8CD3CDB0EC}" type="presParOf" srcId="{70EDC7EA-581B-8B4A-BA07-2746DAACEB2C}" destId="{4D4CC84C-EF25-F349-8FF0-674A097C0C54}" srcOrd="5" destOrd="0" presId="urn:microsoft.com/office/officeart/2005/8/layout/cycle2"/>
    <dgm:cxn modelId="{69FA1B47-1DB4-4446-AA4D-FF1896E42026}" type="presParOf" srcId="{4D4CC84C-EF25-F349-8FF0-674A097C0C54}" destId="{B141EB53-69DE-544C-9BA3-3539CE7BB469}" srcOrd="0" destOrd="0" presId="urn:microsoft.com/office/officeart/2005/8/layout/cycle2"/>
    <dgm:cxn modelId="{58C9BFA9-A3B4-1547-A6E8-517CB3C5E598}" type="presParOf" srcId="{70EDC7EA-581B-8B4A-BA07-2746DAACEB2C}" destId="{2256923E-5DE1-D249-94CE-CCD0C28B8EDB}" srcOrd="6" destOrd="0" presId="urn:microsoft.com/office/officeart/2005/8/layout/cycle2"/>
    <dgm:cxn modelId="{F69CAFDC-1502-4A46-A295-57FD5BEFC504}" type="presParOf" srcId="{70EDC7EA-581B-8B4A-BA07-2746DAACEB2C}" destId="{0F209063-FBF0-7243-B813-20BF40568B25}" srcOrd="7" destOrd="0" presId="urn:microsoft.com/office/officeart/2005/8/layout/cycle2"/>
    <dgm:cxn modelId="{FD587FE7-D919-D646-90E0-43BC52652A09}" type="presParOf" srcId="{0F209063-FBF0-7243-B813-20BF40568B25}" destId="{FBACB1A4-0ECA-4044-9492-24541BA11863}" srcOrd="0" destOrd="0" presId="urn:microsoft.com/office/officeart/2005/8/layout/cycle2"/>
    <dgm:cxn modelId="{01714C0C-B5DF-AF42-A344-679AB2B94A48}" type="presParOf" srcId="{70EDC7EA-581B-8B4A-BA07-2746DAACEB2C}" destId="{709CEB96-B118-CC4D-8E84-90AD03860C89}" srcOrd="8" destOrd="0" presId="urn:microsoft.com/office/officeart/2005/8/layout/cycle2"/>
    <dgm:cxn modelId="{19C4D2B0-4DD3-564E-856A-F5A323305668}" type="presParOf" srcId="{70EDC7EA-581B-8B4A-BA07-2746DAACEB2C}" destId="{6F6F1265-5706-A246-A5A4-25508B95170C}" srcOrd="9" destOrd="0" presId="urn:microsoft.com/office/officeart/2005/8/layout/cycle2"/>
    <dgm:cxn modelId="{F360CE29-23E1-1646-8809-80DFEBD3BDCA}" type="presParOf" srcId="{6F6F1265-5706-A246-A5A4-25508B95170C}" destId="{7B2D8DD9-22A8-5540-96B6-316DB3EBC38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DB08D-1ED4-D248-AF31-59F8215D8924}">
      <dsp:nvSpPr>
        <dsp:cNvPr id="0" name=""/>
        <dsp:cNvSpPr/>
      </dsp:nvSpPr>
      <dsp:spPr>
        <a:xfrm>
          <a:off x="1187904" y="92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1311868" y="124893"/>
        <a:ext cx="598552" cy="598552"/>
      </dsp:txXfrm>
    </dsp:sp>
    <dsp:sp modelId="{CC50F7E7-4855-A54B-B06C-B9AF380A2878}">
      <dsp:nvSpPr>
        <dsp:cNvPr id="0" name=""/>
        <dsp:cNvSpPr/>
      </dsp:nvSpPr>
      <dsp:spPr>
        <a:xfrm rot="2160000">
          <a:off x="2007724" y="651341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014181" y="688604"/>
        <a:ext cx="157784" cy="171413"/>
      </dsp:txXfrm>
    </dsp:sp>
    <dsp:sp modelId="{AEB45FE6-AA1B-B84D-A099-1FB42D567EFF}">
      <dsp:nvSpPr>
        <dsp:cNvPr id="0" name=""/>
        <dsp:cNvSpPr/>
      </dsp:nvSpPr>
      <dsp:spPr>
        <a:xfrm>
          <a:off x="2216791" y="748460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2340755" y="872424"/>
        <a:ext cx="598552" cy="598552"/>
      </dsp:txXfrm>
    </dsp:sp>
    <dsp:sp modelId="{A5FE360A-852F-6F46-8AC1-938A88228554}">
      <dsp:nvSpPr>
        <dsp:cNvPr id="0" name=""/>
        <dsp:cNvSpPr/>
      </dsp:nvSpPr>
      <dsp:spPr>
        <a:xfrm rot="6480000">
          <a:off x="2332800" y="1627554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377059" y="1652535"/>
        <a:ext cx="157784" cy="171413"/>
      </dsp:txXfrm>
    </dsp:sp>
    <dsp:sp modelId="{562BA065-68E6-D94E-996F-74394615EDC8}">
      <dsp:nvSpPr>
        <dsp:cNvPr id="0" name=""/>
        <dsp:cNvSpPr/>
      </dsp:nvSpPr>
      <dsp:spPr>
        <a:xfrm>
          <a:off x="1823791" y="195798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1947755" y="2081953"/>
        <a:ext cx="598552" cy="598552"/>
      </dsp:txXfrm>
    </dsp:sp>
    <dsp:sp modelId="{4D4CC84C-EF25-F349-8FF0-674A097C0C54}">
      <dsp:nvSpPr>
        <dsp:cNvPr id="0" name=""/>
        <dsp:cNvSpPr/>
      </dsp:nvSpPr>
      <dsp:spPr>
        <a:xfrm rot="10800000">
          <a:off x="1504820" y="2238386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572442" y="2295523"/>
        <a:ext cx="157784" cy="171413"/>
      </dsp:txXfrm>
    </dsp:sp>
    <dsp:sp modelId="{2256923E-5DE1-D249-94CE-CCD0C28B8EDB}">
      <dsp:nvSpPr>
        <dsp:cNvPr id="0" name=""/>
        <dsp:cNvSpPr/>
      </dsp:nvSpPr>
      <dsp:spPr>
        <a:xfrm>
          <a:off x="552017" y="195798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675981" y="2081953"/>
        <a:ext cx="598552" cy="598552"/>
      </dsp:txXfrm>
    </dsp:sp>
    <dsp:sp modelId="{0F209063-FBF0-7243-B813-20BF40568B25}">
      <dsp:nvSpPr>
        <dsp:cNvPr id="0" name=""/>
        <dsp:cNvSpPr/>
      </dsp:nvSpPr>
      <dsp:spPr>
        <a:xfrm rot="15120000">
          <a:off x="668025" y="1639688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712284" y="1728981"/>
        <a:ext cx="157784" cy="171413"/>
      </dsp:txXfrm>
    </dsp:sp>
    <dsp:sp modelId="{709CEB96-B118-CC4D-8E84-90AD03860C89}">
      <dsp:nvSpPr>
        <dsp:cNvPr id="0" name=""/>
        <dsp:cNvSpPr/>
      </dsp:nvSpPr>
      <dsp:spPr>
        <a:xfrm>
          <a:off x="159017" y="748460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282981" y="872424"/>
        <a:ext cx="598552" cy="598552"/>
      </dsp:txXfrm>
    </dsp:sp>
    <dsp:sp modelId="{6F6F1265-5706-A246-A5A4-25508B95170C}">
      <dsp:nvSpPr>
        <dsp:cNvPr id="0" name=""/>
        <dsp:cNvSpPr/>
      </dsp:nvSpPr>
      <dsp:spPr>
        <a:xfrm rot="19440000">
          <a:off x="978836" y="658841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985293" y="735852"/>
        <a:ext cx="157784" cy="1714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DB08D-1ED4-D248-AF31-59F8215D8924}">
      <dsp:nvSpPr>
        <dsp:cNvPr id="0" name=""/>
        <dsp:cNvSpPr/>
      </dsp:nvSpPr>
      <dsp:spPr>
        <a:xfrm>
          <a:off x="1187904" y="92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1311868" y="124893"/>
        <a:ext cx="598552" cy="598552"/>
      </dsp:txXfrm>
    </dsp:sp>
    <dsp:sp modelId="{CC50F7E7-4855-A54B-B06C-B9AF380A2878}">
      <dsp:nvSpPr>
        <dsp:cNvPr id="0" name=""/>
        <dsp:cNvSpPr/>
      </dsp:nvSpPr>
      <dsp:spPr>
        <a:xfrm rot="2160000">
          <a:off x="2007724" y="651341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014181" y="688604"/>
        <a:ext cx="157784" cy="171413"/>
      </dsp:txXfrm>
    </dsp:sp>
    <dsp:sp modelId="{AEB45FE6-AA1B-B84D-A099-1FB42D567EFF}">
      <dsp:nvSpPr>
        <dsp:cNvPr id="0" name=""/>
        <dsp:cNvSpPr/>
      </dsp:nvSpPr>
      <dsp:spPr>
        <a:xfrm>
          <a:off x="2216791" y="748460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2340755" y="872424"/>
        <a:ext cx="598552" cy="598552"/>
      </dsp:txXfrm>
    </dsp:sp>
    <dsp:sp modelId="{A5FE360A-852F-6F46-8AC1-938A88228554}">
      <dsp:nvSpPr>
        <dsp:cNvPr id="0" name=""/>
        <dsp:cNvSpPr/>
      </dsp:nvSpPr>
      <dsp:spPr>
        <a:xfrm rot="6480000">
          <a:off x="2332800" y="1627554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377059" y="1652535"/>
        <a:ext cx="157784" cy="171413"/>
      </dsp:txXfrm>
    </dsp:sp>
    <dsp:sp modelId="{562BA065-68E6-D94E-996F-74394615EDC8}">
      <dsp:nvSpPr>
        <dsp:cNvPr id="0" name=""/>
        <dsp:cNvSpPr/>
      </dsp:nvSpPr>
      <dsp:spPr>
        <a:xfrm>
          <a:off x="1823791" y="195798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1947755" y="2081953"/>
        <a:ext cx="598552" cy="598552"/>
      </dsp:txXfrm>
    </dsp:sp>
    <dsp:sp modelId="{4D4CC84C-EF25-F349-8FF0-674A097C0C54}">
      <dsp:nvSpPr>
        <dsp:cNvPr id="0" name=""/>
        <dsp:cNvSpPr/>
      </dsp:nvSpPr>
      <dsp:spPr>
        <a:xfrm rot="10800000">
          <a:off x="1504820" y="2238386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572442" y="2295523"/>
        <a:ext cx="157784" cy="171413"/>
      </dsp:txXfrm>
    </dsp:sp>
    <dsp:sp modelId="{2256923E-5DE1-D249-94CE-CCD0C28B8EDB}">
      <dsp:nvSpPr>
        <dsp:cNvPr id="0" name=""/>
        <dsp:cNvSpPr/>
      </dsp:nvSpPr>
      <dsp:spPr>
        <a:xfrm>
          <a:off x="552017" y="195798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675981" y="2081953"/>
        <a:ext cx="598552" cy="598552"/>
      </dsp:txXfrm>
    </dsp:sp>
    <dsp:sp modelId="{0F209063-FBF0-7243-B813-20BF40568B25}">
      <dsp:nvSpPr>
        <dsp:cNvPr id="0" name=""/>
        <dsp:cNvSpPr/>
      </dsp:nvSpPr>
      <dsp:spPr>
        <a:xfrm rot="15120000">
          <a:off x="668025" y="1639688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712284" y="1728981"/>
        <a:ext cx="157784" cy="171413"/>
      </dsp:txXfrm>
    </dsp:sp>
    <dsp:sp modelId="{709CEB96-B118-CC4D-8E84-90AD03860C89}">
      <dsp:nvSpPr>
        <dsp:cNvPr id="0" name=""/>
        <dsp:cNvSpPr/>
      </dsp:nvSpPr>
      <dsp:spPr>
        <a:xfrm>
          <a:off x="159017" y="748460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282981" y="872424"/>
        <a:ext cx="598552" cy="598552"/>
      </dsp:txXfrm>
    </dsp:sp>
    <dsp:sp modelId="{6F6F1265-5706-A246-A5A4-25508B95170C}">
      <dsp:nvSpPr>
        <dsp:cNvPr id="0" name=""/>
        <dsp:cNvSpPr/>
      </dsp:nvSpPr>
      <dsp:spPr>
        <a:xfrm rot="19440000">
          <a:off x="978836" y="658841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985293" y="735852"/>
        <a:ext cx="157784" cy="1714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DB08D-1ED4-D248-AF31-59F8215D8924}">
      <dsp:nvSpPr>
        <dsp:cNvPr id="0" name=""/>
        <dsp:cNvSpPr/>
      </dsp:nvSpPr>
      <dsp:spPr>
        <a:xfrm>
          <a:off x="1187904" y="92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1311868" y="124893"/>
        <a:ext cx="598552" cy="598552"/>
      </dsp:txXfrm>
    </dsp:sp>
    <dsp:sp modelId="{CC50F7E7-4855-A54B-B06C-B9AF380A2878}">
      <dsp:nvSpPr>
        <dsp:cNvPr id="0" name=""/>
        <dsp:cNvSpPr/>
      </dsp:nvSpPr>
      <dsp:spPr>
        <a:xfrm rot="2160000">
          <a:off x="2007724" y="651341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014181" y="688604"/>
        <a:ext cx="157784" cy="171413"/>
      </dsp:txXfrm>
    </dsp:sp>
    <dsp:sp modelId="{AEB45FE6-AA1B-B84D-A099-1FB42D567EFF}">
      <dsp:nvSpPr>
        <dsp:cNvPr id="0" name=""/>
        <dsp:cNvSpPr/>
      </dsp:nvSpPr>
      <dsp:spPr>
        <a:xfrm>
          <a:off x="2216791" y="748460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2340755" y="872424"/>
        <a:ext cx="598552" cy="598552"/>
      </dsp:txXfrm>
    </dsp:sp>
    <dsp:sp modelId="{A5FE360A-852F-6F46-8AC1-938A88228554}">
      <dsp:nvSpPr>
        <dsp:cNvPr id="0" name=""/>
        <dsp:cNvSpPr/>
      </dsp:nvSpPr>
      <dsp:spPr>
        <a:xfrm rot="6480000">
          <a:off x="2332800" y="1627554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377059" y="1652535"/>
        <a:ext cx="157784" cy="171413"/>
      </dsp:txXfrm>
    </dsp:sp>
    <dsp:sp modelId="{562BA065-68E6-D94E-996F-74394615EDC8}">
      <dsp:nvSpPr>
        <dsp:cNvPr id="0" name=""/>
        <dsp:cNvSpPr/>
      </dsp:nvSpPr>
      <dsp:spPr>
        <a:xfrm>
          <a:off x="1823791" y="195798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1947755" y="2081953"/>
        <a:ext cx="598552" cy="598552"/>
      </dsp:txXfrm>
    </dsp:sp>
    <dsp:sp modelId="{4D4CC84C-EF25-F349-8FF0-674A097C0C54}">
      <dsp:nvSpPr>
        <dsp:cNvPr id="0" name=""/>
        <dsp:cNvSpPr/>
      </dsp:nvSpPr>
      <dsp:spPr>
        <a:xfrm rot="10800000">
          <a:off x="1504820" y="2238386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572442" y="2295523"/>
        <a:ext cx="157784" cy="171413"/>
      </dsp:txXfrm>
    </dsp:sp>
    <dsp:sp modelId="{2256923E-5DE1-D249-94CE-CCD0C28B8EDB}">
      <dsp:nvSpPr>
        <dsp:cNvPr id="0" name=""/>
        <dsp:cNvSpPr/>
      </dsp:nvSpPr>
      <dsp:spPr>
        <a:xfrm>
          <a:off x="552017" y="195798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675981" y="2081953"/>
        <a:ext cx="598552" cy="598552"/>
      </dsp:txXfrm>
    </dsp:sp>
    <dsp:sp modelId="{0F209063-FBF0-7243-B813-20BF40568B25}">
      <dsp:nvSpPr>
        <dsp:cNvPr id="0" name=""/>
        <dsp:cNvSpPr/>
      </dsp:nvSpPr>
      <dsp:spPr>
        <a:xfrm rot="15120000">
          <a:off x="668025" y="1639688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712284" y="1728981"/>
        <a:ext cx="157784" cy="171413"/>
      </dsp:txXfrm>
    </dsp:sp>
    <dsp:sp modelId="{709CEB96-B118-CC4D-8E84-90AD03860C89}">
      <dsp:nvSpPr>
        <dsp:cNvPr id="0" name=""/>
        <dsp:cNvSpPr/>
      </dsp:nvSpPr>
      <dsp:spPr>
        <a:xfrm>
          <a:off x="159017" y="748460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282981" y="872424"/>
        <a:ext cx="598552" cy="598552"/>
      </dsp:txXfrm>
    </dsp:sp>
    <dsp:sp modelId="{6F6F1265-5706-A246-A5A4-25508B95170C}">
      <dsp:nvSpPr>
        <dsp:cNvPr id="0" name=""/>
        <dsp:cNvSpPr/>
      </dsp:nvSpPr>
      <dsp:spPr>
        <a:xfrm rot="19440000">
          <a:off x="978836" y="658841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985293" y="735852"/>
        <a:ext cx="157784" cy="1714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B0285-27A1-5642-A278-2BC3C823D371}">
      <dsp:nvSpPr>
        <dsp:cNvPr id="0" name=""/>
        <dsp:cNvSpPr/>
      </dsp:nvSpPr>
      <dsp:spPr>
        <a:xfrm>
          <a:off x="580990" y="354409"/>
          <a:ext cx="2362757" cy="2362757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0B583-7853-5144-81B2-4C7CE639BDD0}">
      <dsp:nvSpPr>
        <dsp:cNvPr id="0" name=""/>
        <dsp:cNvSpPr/>
      </dsp:nvSpPr>
      <dsp:spPr>
        <a:xfrm>
          <a:off x="580990" y="354409"/>
          <a:ext cx="2362757" cy="2362757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0D4CF-F9FB-484E-890E-4D9F3D37607A}">
      <dsp:nvSpPr>
        <dsp:cNvPr id="0" name=""/>
        <dsp:cNvSpPr/>
      </dsp:nvSpPr>
      <dsp:spPr>
        <a:xfrm>
          <a:off x="580990" y="354409"/>
          <a:ext cx="2362757" cy="2362757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4B0C6-0B57-1847-8AB1-9D83213CBBA3}">
      <dsp:nvSpPr>
        <dsp:cNvPr id="0" name=""/>
        <dsp:cNvSpPr/>
      </dsp:nvSpPr>
      <dsp:spPr>
        <a:xfrm>
          <a:off x="580990" y="354409"/>
          <a:ext cx="2362757" cy="2362757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823049-5E56-6E47-8E98-3139921DC828}">
      <dsp:nvSpPr>
        <dsp:cNvPr id="0" name=""/>
        <dsp:cNvSpPr/>
      </dsp:nvSpPr>
      <dsp:spPr>
        <a:xfrm>
          <a:off x="1218512" y="991931"/>
          <a:ext cx="1087712" cy="1087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1377804" y="1151223"/>
        <a:ext cx="769128" cy="769128"/>
      </dsp:txXfrm>
    </dsp:sp>
    <dsp:sp modelId="{B4B7FC0B-C7DF-A849-996F-6FD79E60DA9A}">
      <dsp:nvSpPr>
        <dsp:cNvPr id="0" name=""/>
        <dsp:cNvSpPr/>
      </dsp:nvSpPr>
      <dsp:spPr>
        <a:xfrm>
          <a:off x="1381669" y="1120"/>
          <a:ext cx="761398" cy="7613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493173" y="112624"/>
        <a:ext cx="538390" cy="538390"/>
      </dsp:txXfrm>
    </dsp:sp>
    <dsp:sp modelId="{58251346-E85C-4F44-A373-EA9FE780E337}">
      <dsp:nvSpPr>
        <dsp:cNvPr id="0" name=""/>
        <dsp:cNvSpPr/>
      </dsp:nvSpPr>
      <dsp:spPr>
        <a:xfrm>
          <a:off x="2535637" y="1155088"/>
          <a:ext cx="761398" cy="7613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2647141" y="1266592"/>
        <a:ext cx="538390" cy="538390"/>
      </dsp:txXfrm>
    </dsp:sp>
    <dsp:sp modelId="{D3C6F841-7340-A242-9D62-88651B76D4E3}">
      <dsp:nvSpPr>
        <dsp:cNvPr id="0" name=""/>
        <dsp:cNvSpPr/>
      </dsp:nvSpPr>
      <dsp:spPr>
        <a:xfrm>
          <a:off x="1381669" y="2309056"/>
          <a:ext cx="761398" cy="7613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493173" y="2420560"/>
        <a:ext cx="538390" cy="538390"/>
      </dsp:txXfrm>
    </dsp:sp>
    <dsp:sp modelId="{AE926D80-21A9-FF49-9A48-527158165910}">
      <dsp:nvSpPr>
        <dsp:cNvPr id="0" name=""/>
        <dsp:cNvSpPr/>
      </dsp:nvSpPr>
      <dsp:spPr>
        <a:xfrm>
          <a:off x="227701" y="1155088"/>
          <a:ext cx="761398" cy="7613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39205" y="1266592"/>
        <a:ext cx="538390" cy="5383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D3DE1-98FB-AE49-8162-4E0527957124}">
      <dsp:nvSpPr>
        <dsp:cNvPr id="0" name=""/>
        <dsp:cNvSpPr/>
      </dsp:nvSpPr>
      <dsp:spPr>
        <a:xfrm>
          <a:off x="344603" y="171592"/>
          <a:ext cx="2217506" cy="2217506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1513282" y="641493"/>
        <a:ext cx="791966" cy="659972"/>
      </dsp:txXfrm>
    </dsp:sp>
    <dsp:sp modelId="{7B8B614B-22D8-D34B-965B-0F507E03E846}">
      <dsp:nvSpPr>
        <dsp:cNvPr id="0" name=""/>
        <dsp:cNvSpPr/>
      </dsp:nvSpPr>
      <dsp:spPr>
        <a:xfrm>
          <a:off x="298933" y="250789"/>
          <a:ext cx="2217506" cy="2217506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826910" y="1689528"/>
        <a:ext cx="1187950" cy="580775"/>
      </dsp:txXfrm>
    </dsp:sp>
    <dsp:sp modelId="{3ACD970D-BEA1-5F47-B9CC-544FA6C01CC6}">
      <dsp:nvSpPr>
        <dsp:cNvPr id="0" name=""/>
        <dsp:cNvSpPr/>
      </dsp:nvSpPr>
      <dsp:spPr>
        <a:xfrm>
          <a:off x="253263" y="171592"/>
          <a:ext cx="2217506" cy="2217506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510124" y="641493"/>
        <a:ext cx="791966" cy="659972"/>
      </dsp:txXfrm>
    </dsp:sp>
    <dsp:sp modelId="{6906FAAE-29D6-2D4B-83FA-459B54F1FCA3}">
      <dsp:nvSpPr>
        <dsp:cNvPr id="0" name=""/>
        <dsp:cNvSpPr/>
      </dsp:nvSpPr>
      <dsp:spPr>
        <a:xfrm>
          <a:off x="207512" y="34318"/>
          <a:ext cx="2492055" cy="249205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D8E8D-303A-4746-BC0E-CA719607AB28}">
      <dsp:nvSpPr>
        <dsp:cNvPr id="0" name=""/>
        <dsp:cNvSpPr/>
      </dsp:nvSpPr>
      <dsp:spPr>
        <a:xfrm>
          <a:off x="161658" y="113375"/>
          <a:ext cx="2492055" cy="249205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56EEB-BC23-A64C-B301-E44AA5973623}">
      <dsp:nvSpPr>
        <dsp:cNvPr id="0" name=""/>
        <dsp:cNvSpPr/>
      </dsp:nvSpPr>
      <dsp:spPr>
        <a:xfrm>
          <a:off x="115805" y="34318"/>
          <a:ext cx="2492055" cy="249205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1E0B1-E84E-1540-B78A-42B2D11B24BF}">
      <dsp:nvSpPr>
        <dsp:cNvPr id="0" name=""/>
        <dsp:cNvSpPr/>
      </dsp:nvSpPr>
      <dsp:spPr>
        <a:xfrm>
          <a:off x="481409" y="182351"/>
          <a:ext cx="2356536" cy="2356536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1723360" y="681712"/>
        <a:ext cx="841620" cy="701350"/>
      </dsp:txXfrm>
    </dsp:sp>
    <dsp:sp modelId="{E1CD3E55-AA0E-6B4E-9CF5-869DD45E57D3}">
      <dsp:nvSpPr>
        <dsp:cNvPr id="0" name=""/>
        <dsp:cNvSpPr/>
      </dsp:nvSpPr>
      <dsp:spPr>
        <a:xfrm>
          <a:off x="432876" y="266513"/>
          <a:ext cx="2356536" cy="2356536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700" kern="1200"/>
        </a:p>
      </dsp:txBody>
      <dsp:txXfrm>
        <a:off x="993956" y="1795456"/>
        <a:ext cx="1262430" cy="617188"/>
      </dsp:txXfrm>
    </dsp:sp>
    <dsp:sp modelId="{883F278B-854F-4242-9890-B6D0A3484648}">
      <dsp:nvSpPr>
        <dsp:cNvPr id="0" name=""/>
        <dsp:cNvSpPr/>
      </dsp:nvSpPr>
      <dsp:spPr>
        <a:xfrm>
          <a:off x="384343" y="182351"/>
          <a:ext cx="2356536" cy="2356536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657308" y="681712"/>
        <a:ext cx="841620" cy="701350"/>
      </dsp:txXfrm>
    </dsp:sp>
    <dsp:sp modelId="{E1010175-3FF1-5F4E-A74D-13A5D37E84E5}">
      <dsp:nvSpPr>
        <dsp:cNvPr id="0" name=""/>
        <dsp:cNvSpPr/>
      </dsp:nvSpPr>
      <dsp:spPr>
        <a:xfrm>
          <a:off x="335723" y="36470"/>
          <a:ext cx="2648297" cy="264829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1B7EDD-0B19-F940-BC5B-2582226191DF}">
      <dsp:nvSpPr>
        <dsp:cNvPr id="0" name=""/>
        <dsp:cNvSpPr/>
      </dsp:nvSpPr>
      <dsp:spPr>
        <a:xfrm>
          <a:off x="286995" y="120483"/>
          <a:ext cx="2648297" cy="264829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4F1DC-11A7-8F45-A8DC-A8E8C9BBE9ED}">
      <dsp:nvSpPr>
        <dsp:cNvPr id="0" name=""/>
        <dsp:cNvSpPr/>
      </dsp:nvSpPr>
      <dsp:spPr>
        <a:xfrm>
          <a:off x="238267" y="36470"/>
          <a:ext cx="2648297" cy="264829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DB08D-1ED4-D248-AF31-59F8215D8924}">
      <dsp:nvSpPr>
        <dsp:cNvPr id="0" name=""/>
        <dsp:cNvSpPr/>
      </dsp:nvSpPr>
      <dsp:spPr>
        <a:xfrm>
          <a:off x="1187904" y="92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1311868" y="124893"/>
        <a:ext cx="598552" cy="598552"/>
      </dsp:txXfrm>
    </dsp:sp>
    <dsp:sp modelId="{CC50F7E7-4855-A54B-B06C-B9AF380A2878}">
      <dsp:nvSpPr>
        <dsp:cNvPr id="0" name=""/>
        <dsp:cNvSpPr/>
      </dsp:nvSpPr>
      <dsp:spPr>
        <a:xfrm rot="2160000">
          <a:off x="2007724" y="651341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014181" y="688604"/>
        <a:ext cx="157784" cy="171413"/>
      </dsp:txXfrm>
    </dsp:sp>
    <dsp:sp modelId="{AEB45FE6-AA1B-B84D-A099-1FB42D567EFF}">
      <dsp:nvSpPr>
        <dsp:cNvPr id="0" name=""/>
        <dsp:cNvSpPr/>
      </dsp:nvSpPr>
      <dsp:spPr>
        <a:xfrm>
          <a:off x="2216791" y="748460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2340755" y="872424"/>
        <a:ext cx="598552" cy="598552"/>
      </dsp:txXfrm>
    </dsp:sp>
    <dsp:sp modelId="{A5FE360A-852F-6F46-8AC1-938A88228554}">
      <dsp:nvSpPr>
        <dsp:cNvPr id="0" name=""/>
        <dsp:cNvSpPr/>
      </dsp:nvSpPr>
      <dsp:spPr>
        <a:xfrm rot="6480000">
          <a:off x="2332800" y="1627554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377059" y="1652535"/>
        <a:ext cx="157784" cy="171413"/>
      </dsp:txXfrm>
    </dsp:sp>
    <dsp:sp modelId="{562BA065-68E6-D94E-996F-74394615EDC8}">
      <dsp:nvSpPr>
        <dsp:cNvPr id="0" name=""/>
        <dsp:cNvSpPr/>
      </dsp:nvSpPr>
      <dsp:spPr>
        <a:xfrm>
          <a:off x="1823791" y="195798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1947755" y="2081953"/>
        <a:ext cx="598552" cy="598552"/>
      </dsp:txXfrm>
    </dsp:sp>
    <dsp:sp modelId="{4D4CC84C-EF25-F349-8FF0-674A097C0C54}">
      <dsp:nvSpPr>
        <dsp:cNvPr id="0" name=""/>
        <dsp:cNvSpPr/>
      </dsp:nvSpPr>
      <dsp:spPr>
        <a:xfrm rot="10800000">
          <a:off x="1504820" y="2238386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572442" y="2295523"/>
        <a:ext cx="157784" cy="171413"/>
      </dsp:txXfrm>
    </dsp:sp>
    <dsp:sp modelId="{2256923E-5DE1-D249-94CE-CCD0C28B8EDB}">
      <dsp:nvSpPr>
        <dsp:cNvPr id="0" name=""/>
        <dsp:cNvSpPr/>
      </dsp:nvSpPr>
      <dsp:spPr>
        <a:xfrm>
          <a:off x="552017" y="1957989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675981" y="2081953"/>
        <a:ext cx="598552" cy="598552"/>
      </dsp:txXfrm>
    </dsp:sp>
    <dsp:sp modelId="{0F209063-FBF0-7243-B813-20BF40568B25}">
      <dsp:nvSpPr>
        <dsp:cNvPr id="0" name=""/>
        <dsp:cNvSpPr/>
      </dsp:nvSpPr>
      <dsp:spPr>
        <a:xfrm rot="15120000">
          <a:off x="668025" y="1639688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712284" y="1728981"/>
        <a:ext cx="157784" cy="171413"/>
      </dsp:txXfrm>
    </dsp:sp>
    <dsp:sp modelId="{709CEB96-B118-CC4D-8E84-90AD03860C89}">
      <dsp:nvSpPr>
        <dsp:cNvPr id="0" name=""/>
        <dsp:cNvSpPr/>
      </dsp:nvSpPr>
      <dsp:spPr>
        <a:xfrm>
          <a:off x="159017" y="748460"/>
          <a:ext cx="846480" cy="846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282981" y="872424"/>
        <a:ext cx="598552" cy="598552"/>
      </dsp:txXfrm>
    </dsp:sp>
    <dsp:sp modelId="{6F6F1265-5706-A246-A5A4-25508B95170C}">
      <dsp:nvSpPr>
        <dsp:cNvPr id="0" name=""/>
        <dsp:cNvSpPr/>
      </dsp:nvSpPr>
      <dsp:spPr>
        <a:xfrm rot="19440000">
          <a:off x="978836" y="658841"/>
          <a:ext cx="225406" cy="2856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985293" y="735852"/>
        <a:ext cx="157784" cy="1714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2DE96-273F-D146-B3E3-F093E36C6676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9B4F-EE2A-8341-BA27-40F63E69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81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D9B4F-EE2A-8341-BA27-40F63E699A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87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D9B4F-EE2A-8341-BA27-40F63E699A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47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Unlike other digital and physical products, music content tends to have explicit clusters.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album contains multiple songs. Share same album cover graphic, title and description.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addition to overlapping content features, album songs also share behavioral features as users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them back to back.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Recommender systems tend to score same-album songs similarly.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BD3C7-9223-8A40-AC40-DD9C2FAA16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15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Simply</a:t>
            </a:r>
            <a:r>
              <a:rPr lang="en-US" baseline="0" dirty="0"/>
              <a:t> </a:t>
            </a:r>
            <a:r>
              <a:rPr lang="en-US" dirty="0"/>
              <a:t>scoring by relevance, a</a:t>
            </a:r>
            <a:r>
              <a:rPr lang="en-US" baseline="0" dirty="0"/>
              <a:t> musical stream may look like this. </a:t>
            </a:r>
            <a:r>
              <a:rPr lang="en-US" dirty="0"/>
              <a:t>Not a</a:t>
            </a:r>
            <a:r>
              <a:rPr lang="en-US" baseline="0" dirty="0"/>
              <a:t>n enticing visual appearance.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Diverse &amp; visually pleasing, yet relevant.</a:t>
            </a:r>
            <a:endParaRPr lang="en-US" dirty="0"/>
          </a:p>
          <a:p>
            <a:r>
              <a:rPr lang="en-US" dirty="0"/>
              <a:t>Thus the need to establish balance between relevance and diversity. this paper: move from 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BD3C7-9223-8A40-AC40-DD9C2FAA16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77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submodular solution fares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better.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reason is that </a:t>
            </a:r>
            <a:r>
              <a:rPr lang="en-US" dirty="0" err="1"/>
              <a:t>Submodularity</a:t>
            </a:r>
            <a:r>
              <a:rPr lang="en-US" dirty="0"/>
              <a:t> produces uniformly diverse stream. Diminishing returns property holds for any contiguous part of the recommended list.</a:t>
            </a:r>
          </a:p>
          <a:p>
            <a:r>
              <a:rPr lang="en-US" dirty="0"/>
              <a:t>Another is that swap may not retain most relevant content, like we saw in our toy example.</a:t>
            </a:r>
            <a:r>
              <a:rPr lang="en-US" baseline="0" dirty="0"/>
              <a:t> </a:t>
            </a:r>
            <a:r>
              <a:rPr lang="en-US" dirty="0" err="1"/>
              <a:t>Submod</a:t>
            </a:r>
            <a:r>
              <a:rPr lang="en-US" dirty="0"/>
              <a:t> ensures most relevant item is first, followed by mix of </a:t>
            </a:r>
            <a:r>
              <a:rPr lang="en-US" baseline="0" dirty="0"/>
              <a:t>most relevant items within categories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BD3C7-9223-8A40-AC40-DD9C2FAA16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29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Stream is a new product discovery experience designed to </a:t>
            </a:r>
            <a:r>
              <a:rPr lang="en-US" b="1" baseline="0" dirty="0"/>
              <a:t>show</a:t>
            </a:r>
            <a:r>
              <a:rPr lang="en-US" baseline="0" dirty="0"/>
              <a:t> customer a large collection of products in an endless beautiful imagery.</a:t>
            </a:r>
          </a:p>
          <a:p>
            <a:endParaRPr lang="en-US" baseline="0" dirty="0"/>
          </a:p>
          <a:p>
            <a:r>
              <a:rPr lang="en-US" baseline="0" dirty="0"/>
              <a:t>No customer intent. Window shopping.</a:t>
            </a:r>
          </a:p>
          <a:p>
            <a:r>
              <a:rPr lang="en-US" baseline="0" dirty="0"/>
              <a:t>This paper describes our solutions for overcoming the challenges we faced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86F08-EDF8-1A4C-A3FF-3C87E80B0C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10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used Thompson sampling bandits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86F08-EDF8-1A4C-A3FF-3C87E80B0C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54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used </a:t>
            </a:r>
            <a:r>
              <a:rPr lang="en-US" baseline="0"/>
              <a:t>Thompson sampling bandits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86F08-EDF8-1A4C-A3FF-3C87E80B0CA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12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used </a:t>
            </a:r>
            <a:r>
              <a:rPr lang="en-US" baseline="0"/>
              <a:t>Thompson sampling bandits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86F08-EDF8-1A4C-A3FF-3C87E80B0CA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04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estimat</a:t>
            </a:r>
            <a:r>
              <a:rPr lang="en-US" baseline="0" dirty="0"/>
              <a:t>e adaptive or seasonal category weights by smoothed per-category CTR over a rolling-window.</a:t>
            </a:r>
          </a:p>
          <a:p>
            <a:endParaRPr lang="en-US" baseline="0" dirty="0"/>
          </a:p>
          <a:p>
            <a:r>
              <a:rPr lang="en-US" baseline="0" dirty="0"/>
              <a:t>More concretely, the adaptive weight for a category is the total clicks plus some alpha prior, divided by the sum of total views of the same category, alpha, and beta priors.</a:t>
            </a:r>
            <a:endParaRPr lang="en-US" dirty="0"/>
          </a:p>
          <a:p>
            <a:endParaRPr lang="en-US" baseline="0" dirty="0"/>
          </a:p>
          <a:p>
            <a:r>
              <a:rPr lang="en-US" baseline="0" dirty="0"/>
              <a:t>[We also tried click over expected clicks and logistic regression with position-bias correction. The three models are qualitatively comparable but we adopted CTR as it is much simpler to implement and allow easy incorporation of signals from external sources.]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86F08-EDF8-1A4C-A3FF-3C87E80B0CA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46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used </a:t>
            </a:r>
            <a:r>
              <a:rPr lang="en-US" baseline="0"/>
              <a:t>Thompson sampling bandits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86F08-EDF8-1A4C-A3FF-3C87E80B0CA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2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9B4F-EE2A-8341-BA27-40F63E699A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94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diffusion of preferences is simply a </a:t>
            </a:r>
            <a:r>
              <a:rPr lang="en-US" baseline="0" dirty="0"/>
              <a:t>multiplication of the category-category correlation matrix and the customer’s preference vector.</a:t>
            </a:r>
          </a:p>
          <a:p>
            <a:endParaRPr lang="en-US" baseline="0" dirty="0"/>
          </a:p>
          <a:p>
            <a:r>
              <a:rPr lang="en-US" baseline="0" dirty="0"/>
              <a:t>The resulting customer preference vector is smoother and exposes more categories for the purpose of discovery.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86F08-EDF8-1A4C-A3FF-3C87E80B0CA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8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93FE5-2662-134B-8657-B317D333219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822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Scale: large catalogue, real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9B4F-EE2A-8341-BA27-40F63E699A4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22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r>
              <a:rPr lang="en-US" dirty="0"/>
              <a:t>Terrible mistake of hiring a lousy designer.</a:t>
            </a:r>
          </a:p>
        </p:txBody>
      </p:sp>
    </p:spTree>
    <p:extLst>
      <p:ext uri="{BB962C8B-B14F-4D97-AF65-F5344CB8AC3E}">
        <p14:creationId xmlns:p14="http://schemas.microsoft.com/office/powerpoint/2010/main" val="497398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page has multiple component slots: heading, image, textual description, and two buttons</a:t>
            </a:r>
          </a:p>
        </p:txBody>
      </p:sp>
    </p:spTree>
    <p:extLst>
      <p:ext uri="{BB962C8B-B14F-4D97-AF65-F5344CB8AC3E}">
        <p14:creationId xmlns:p14="http://schemas.microsoft.com/office/powerpoint/2010/main" val="3286413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r>
              <a:rPr lang="en-US" dirty="0"/>
              <a:t>each with possible variations</a:t>
            </a:r>
          </a:p>
        </p:txBody>
      </p:sp>
    </p:spTree>
    <p:extLst>
      <p:ext uri="{BB962C8B-B14F-4D97-AF65-F5344CB8AC3E}">
        <p14:creationId xmlns:p14="http://schemas.microsoft.com/office/powerpoint/2010/main" val="4260368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r>
              <a:rPr lang="en-US" dirty="0"/>
              <a:t>Exponential explosion. Total of</a:t>
            </a:r>
            <a:r>
              <a:rPr lang="en-US" baseline="0" dirty="0"/>
              <a:t> 48 possible combinations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674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D9B4F-EE2A-8341-BA27-40F63E699A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10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567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all good. Achieved by contextual bandit.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D9B4F-EE2A-8341-BA27-40F63E699A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72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BCBB3-95C5-0545-99C1-664E24D7A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9D3B4-6137-8F49-B8D5-28338ABAA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37AB4-C8A8-C24F-82AE-3252D31BD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AAC4A-9216-044B-AA4E-AA03E2375E7C}" type="datetime1">
              <a:rPr lang="en-US" smtClean="0"/>
              <a:t>11/13/19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A1723-5861-5F4B-9DFF-781E9EA86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Houssam</a:t>
            </a:r>
            <a:r>
              <a:rPr lang="en-US" dirty="0"/>
              <a:t>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F2407-6C15-AE48-A1F7-6D3F4566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4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F0D1D-BB4F-614A-ABD8-455D95284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39D40-6536-2547-AA77-E6E505708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ECE21-C117-E041-BD9C-3AEFD58AD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DF290-35A7-B441-840F-B45B1D6E418F}" type="datetime1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72BC6-F0FD-FB43-A922-10E1D92DE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F4BE7-DF4B-BD4C-84E7-26EBBDEBE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5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28559A-F840-8448-9B07-48984A6951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4DCE4-2649-2E4F-864E-F90F2B943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BA27F-73C2-124F-8FE0-052FF5F8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B893-B937-AF47-81E0-20541BDADC7F}" type="datetime1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F35FB-AA42-4647-8C9F-BF56E3552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EDF25-285D-2C44-B185-A7D22E664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4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E1458-4C15-6C42-B7EF-30C391E6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39461-6228-1444-BF05-D399A00BE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23AD3-4205-DD42-A16C-57DD5A226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116EE74-11BB-FB4C-9ED2-78906B1DD769}" type="datetime1">
              <a:rPr lang="en-US" smtClean="0"/>
              <a:t>11/13/19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55BD3-CFD5-6445-97B6-78810DE67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F9FD3-B6FC-5640-8692-8C38DAD4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19AAD4-27E2-6044-8159-7173CE937E9F}"/>
              </a:ext>
            </a:extLst>
          </p:cNvPr>
          <p:cNvSpPr txBox="1"/>
          <p:nvPr userDrawn="1"/>
        </p:nvSpPr>
        <p:spPr>
          <a:xfrm>
            <a:off x="1930400" y="6479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DB5FC4-6DD9-D34E-9F5A-6D98AD52C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69" y="6397950"/>
            <a:ext cx="1644087" cy="30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57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7468A-3FCE-BF49-9C49-B3076E32F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2CBB5-3C0B-BA47-B1D1-185650430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5598D-AFF9-414C-B48E-21FE6D7F7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3D24-EED1-B545-9482-DE18AD1DA0C9}" type="datetime1">
              <a:rPr lang="en-US" smtClean="0"/>
              <a:t>11/13/19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4139E-0227-E944-8A6E-C0FF02D2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88B9D-26B7-ED42-9A7F-36B258B7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FABE2F-4485-3041-B335-E69943F6B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69" y="6397950"/>
            <a:ext cx="1644087" cy="30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0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1D7BB-250F-F241-97F8-E33FCBCD6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61DDD-EDA6-7349-807F-CCF5E7A9A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1DEF5-6446-5247-982E-B41D7B046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E8692-661E-6E4D-B007-A0DED853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33CD-BCE9-BA4D-91DE-E38F88BF9120}" type="datetime1">
              <a:rPr lang="en-US" smtClean="0"/>
              <a:t>11/13/19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40151-AD96-6344-8D82-4724CB43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3FC8CE-E6A5-FC4A-97CD-6DEE5C34D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2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31D68-FBE0-284C-9F20-9689BA8F6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3ADDB-DF9B-E847-AF18-0D5572C87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8773C-84F8-E547-BE12-A16BA8D86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7E9329-D945-744C-9979-250A9642EC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35B473-BFE9-8B49-AF93-4BA63A05A2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DFC67A-1EED-F245-85E7-890D0DEC7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2690-8158-0E48-A501-5FA9D6C5B741}" type="datetime1">
              <a:rPr lang="en-US" smtClean="0"/>
              <a:t>11/13/19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7ED7B2-46AB-1F49-BC1D-A4CE942C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3F1CB6-65B5-3D42-B39A-7BB28B6F0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5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4F71B-5CAC-754E-B691-A86242FC4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E48C7F-FDA3-DE40-9D83-5D6DE2F29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CBC0-2E4E-B948-A078-FC392F93837C}" type="datetime1">
              <a:rPr lang="en-US" smtClean="0"/>
              <a:t>11/13/19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E5852C-54BD-7944-A427-5ED8513ED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92154-6E2D-5041-824D-6F5B2CB8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78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EA29BA-4CC2-5847-818F-3F46A3B91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9640-6B63-9F49-8B50-C058A4BF2592}" type="datetime1">
              <a:rPr lang="en-US" smtClean="0"/>
              <a:t>11/13/19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E0B0A5-BB37-0948-863F-DACE1D0C8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B1965-BB7C-3346-BF4D-0797D7055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13A1-1308-C249-A42B-B2345BCCD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96C2A-1272-FD4B-8649-F1268C8A5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E294D-6B2C-964F-A3FB-37FBF98DD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4F6EB-6876-7848-880F-F9452D2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5AEA-4B4E-AE4C-BBA8-2C60D4164AC9}" type="datetime1">
              <a:rPr lang="en-US" smtClean="0"/>
              <a:t>11/13/19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03F221-CA31-E143-BACA-8FDBB96E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1B1A7-4D84-0A46-B193-E98BFD347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64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3F582-9EDB-CD42-9EB6-11EFC237D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1C3805-5C6F-A449-9AA5-94F37FC17C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9C990D-7E36-424B-8BC0-EB5835592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EA583E-CCC8-6142-9134-1398B287E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E7913-FD00-F44E-940F-4CDA5EDD3875}" type="datetime1">
              <a:rPr lang="en-US" smtClean="0"/>
              <a:t>11/13/19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C4D19-F762-4F4A-9C57-78DE72608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A9824-E9AA-6447-9AC1-D2AB1F811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2B11-1834-7142-AD28-00AF4EADC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23CCBE-7C2C-E548-9AD8-F6E4FBECC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8AB45-89A4-7643-920D-C8204618D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28426-F2AC-A345-AEC8-175C2153C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69778-50C6-1A44-B8D2-422EDFFF2110}" type="datetime1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7C4AB-5CCF-F640-990B-E8FD1C49E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Houssam</a:t>
            </a:r>
            <a:r>
              <a:rPr lang="en-US" dirty="0"/>
              <a:t> Nassif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55116-B8D6-574A-B36A-1096D7533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7692B11-1834-7142-AD28-00AF4EADC6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1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houssamn@amazon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arnforeverlearn.com/bandits/" TargetMode="Externa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trea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ages.cs.wisc.edu/~hous21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pages.cs.wisc.edu/~hous21/" TargetMode="External"/><Relationship Id="rId2" Type="http://schemas.openxmlformats.org/officeDocument/2006/relationships/hyperlink" Target="mailto:houssamn@amazon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-omu_ki7Y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8EE3A-4E3D-2742-89DB-EFB4C4E33C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Industrial Data Science</a:t>
            </a:r>
            <a:br>
              <a:rPr lang="en-US" dirty="0"/>
            </a:br>
            <a:r>
              <a:rPr lang="en-US" sz="4400" dirty="0"/>
              <a:t>Content Recommendation Examples</a:t>
            </a:r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CD1F62-E10A-5D43-948B-FFCA2A6B38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US" sz="2800" dirty="0"/>
          </a:p>
          <a:p>
            <a:r>
              <a:rPr lang="en-US" sz="2800" dirty="0" err="1"/>
              <a:t>Houssam</a:t>
            </a:r>
            <a:r>
              <a:rPr lang="en-US" sz="2800" dirty="0"/>
              <a:t> Nassif</a:t>
            </a:r>
          </a:p>
          <a:p>
            <a:r>
              <a:rPr lang="en-US" sz="2800" dirty="0">
                <a:hlinkClick r:id="rId2"/>
              </a:rPr>
              <a:t>houssamn@amazon.com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6A170-F1EF-6D41-B85B-A52A77167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44" y="5577091"/>
            <a:ext cx="2989023" cy="5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27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BC416-D78E-E647-9A44-B08D2B8D5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 and conquer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979F8-76BA-D04D-9E02-B3C943295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KDD’17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33F31-0C09-EC40-AC56-62E069CB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228695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Capture interactions between content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Learn fast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Choose fast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C7E02-0FC3-F34D-AE86-3701D11A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4288385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pairwise interactions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8A44A0-8E5E-8A4F-9F06-0B5988953AF9}"/>
              </a:ext>
            </a:extLst>
          </p:cNvPr>
          <p:cNvSpPr/>
          <p:nvPr/>
        </p:nvSpPr>
        <p:spPr>
          <a:xfrm>
            <a:off x="935545" y="1322363"/>
            <a:ext cx="10417871" cy="4346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635C6-985F-E34D-BBF1-AAFD1FA5372A}"/>
              </a:ext>
            </a:extLst>
          </p:cNvPr>
          <p:cNvSpPr txBox="1"/>
          <p:nvPr/>
        </p:nvSpPr>
        <p:spPr>
          <a:xfrm>
            <a:off x="5416062" y="4685029"/>
            <a:ext cx="2236763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now!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0EE1D-7605-E447-A4DB-291F4252D7C0}"/>
              </a:ext>
            </a:extLst>
          </p:cNvPr>
          <p:cNvSpPr txBox="1"/>
          <p:nvPr/>
        </p:nvSpPr>
        <p:spPr>
          <a:xfrm>
            <a:off x="8367934" y="4696750"/>
            <a:ext cx="2236763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Check other teams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3B79E5B-5E2E-E94F-AA3F-F2498F2EE198}"/>
              </a:ext>
            </a:extLst>
          </p:cNvPr>
          <p:cNvGraphicFramePr/>
          <p:nvPr/>
        </p:nvGraphicFramePr>
        <p:xfrm>
          <a:off x="1574795" y="2132360"/>
          <a:ext cx="3222289" cy="28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5DF3F80-B03E-2149-8492-ED48BA583BAA}"/>
              </a:ext>
            </a:extLst>
          </p:cNvPr>
          <p:cNvSpPr txBox="1"/>
          <p:nvPr/>
        </p:nvSpPr>
        <p:spPr>
          <a:xfrm>
            <a:off x="8187070" y="-446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E86041-F945-2F46-8ADD-56048A5FF34C}"/>
              </a:ext>
            </a:extLst>
          </p:cNvPr>
          <p:cNvSpPr txBox="1"/>
          <p:nvPr/>
        </p:nvSpPr>
        <p:spPr>
          <a:xfrm>
            <a:off x="1659200" y="1433042"/>
            <a:ext cx="89454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Stop biking pointlessly, join team Circle!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79B519-BF50-B340-A6B9-A55EEFCB8E60}"/>
              </a:ext>
            </a:extLst>
          </p:cNvPr>
          <p:cNvSpPr txBox="1"/>
          <p:nvPr/>
        </p:nvSpPr>
        <p:spPr>
          <a:xfrm>
            <a:off x="6733742" y="2363374"/>
            <a:ext cx="34372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Year-round carousel rides!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Unlimited laps!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you can eat Pi!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corners to hide!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Hurry, don’t linger around!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418559-52FF-9F45-9812-A74517536971}"/>
              </a:ext>
            </a:extLst>
          </p:cNvPr>
          <p:cNvSpPr/>
          <p:nvPr/>
        </p:nvSpPr>
        <p:spPr>
          <a:xfrm>
            <a:off x="5257801" y="4510751"/>
            <a:ext cx="2587336" cy="744653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02D87D0-2841-1E4E-9F43-8F137749C63F}"/>
              </a:ext>
            </a:extLst>
          </p:cNvPr>
          <p:cNvSpPr/>
          <p:nvPr/>
        </p:nvSpPr>
        <p:spPr>
          <a:xfrm>
            <a:off x="8250296" y="4584987"/>
            <a:ext cx="2587336" cy="63125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F66626A-5B1B-4943-8CF5-04EE77F85BDD}"/>
              </a:ext>
            </a:extLst>
          </p:cNvPr>
          <p:cNvSpPr/>
          <p:nvPr/>
        </p:nvSpPr>
        <p:spPr>
          <a:xfrm>
            <a:off x="865823" y="1212644"/>
            <a:ext cx="10404850" cy="70967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D60F92-B7D5-F344-9C5B-3A0509C58FB7}"/>
              </a:ext>
            </a:extLst>
          </p:cNvPr>
          <p:cNvSpPr/>
          <p:nvPr/>
        </p:nvSpPr>
        <p:spPr>
          <a:xfrm>
            <a:off x="1402773" y="2035719"/>
            <a:ext cx="3595255" cy="329481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8DE4AF4-A9A7-4A4D-AB9C-B7CE75685DAE}"/>
              </a:ext>
            </a:extLst>
          </p:cNvPr>
          <p:cNvSpPr/>
          <p:nvPr/>
        </p:nvSpPr>
        <p:spPr>
          <a:xfrm>
            <a:off x="5895110" y="1922317"/>
            <a:ext cx="4755573" cy="251809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D941FF-2E0C-E34A-8C25-6A9958649E39}"/>
              </a:ext>
            </a:extLst>
          </p:cNvPr>
          <p:cNvCxnSpPr/>
          <p:nvPr/>
        </p:nvCxnSpPr>
        <p:spPr>
          <a:xfrm flipV="1">
            <a:off x="4975890" y="3202287"/>
            <a:ext cx="807343" cy="151034"/>
          </a:xfrm>
          <a:prstGeom prst="straightConnector1">
            <a:avLst/>
          </a:prstGeom>
          <a:ln w="635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6551A1C-E4A8-3E43-9DD0-88B3E698461F}"/>
              </a:ext>
            </a:extLst>
          </p:cNvPr>
          <p:cNvCxnSpPr/>
          <p:nvPr/>
        </p:nvCxnSpPr>
        <p:spPr>
          <a:xfrm>
            <a:off x="4852615" y="4421885"/>
            <a:ext cx="505092" cy="339086"/>
          </a:xfrm>
          <a:prstGeom prst="straightConnector1">
            <a:avLst/>
          </a:prstGeom>
          <a:ln w="635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8D494D-7AD5-3A4E-9982-D175A08E844A}"/>
              </a:ext>
            </a:extLst>
          </p:cNvPr>
          <p:cNvCxnSpPr/>
          <p:nvPr/>
        </p:nvCxnSpPr>
        <p:spPr>
          <a:xfrm>
            <a:off x="4987569" y="3940907"/>
            <a:ext cx="3213146" cy="884273"/>
          </a:xfrm>
          <a:prstGeom prst="straightConnector1">
            <a:avLst/>
          </a:prstGeom>
          <a:ln w="635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EC57B5D-3D25-8542-AAA4-806233D79693}"/>
              </a:ext>
            </a:extLst>
          </p:cNvPr>
          <p:cNvCxnSpPr/>
          <p:nvPr/>
        </p:nvCxnSpPr>
        <p:spPr>
          <a:xfrm flipV="1">
            <a:off x="4693298" y="1906585"/>
            <a:ext cx="776785" cy="738620"/>
          </a:xfrm>
          <a:prstGeom prst="straightConnector1">
            <a:avLst/>
          </a:prstGeom>
          <a:ln w="635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8E0E3F6-C70F-3941-9A28-529335471609}"/>
              </a:ext>
            </a:extLst>
          </p:cNvPr>
          <p:cNvCxnSpPr/>
          <p:nvPr/>
        </p:nvCxnSpPr>
        <p:spPr>
          <a:xfrm flipH="1" flipV="1">
            <a:off x="6231544" y="1904072"/>
            <a:ext cx="198555" cy="398123"/>
          </a:xfrm>
          <a:prstGeom prst="straightConnector1">
            <a:avLst/>
          </a:prstGeom>
          <a:ln w="635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CA8C645-9AFD-5C47-B36E-436EE6D8FAF5}"/>
              </a:ext>
            </a:extLst>
          </p:cNvPr>
          <p:cNvCxnSpPr/>
          <p:nvPr/>
        </p:nvCxnSpPr>
        <p:spPr>
          <a:xfrm flipV="1">
            <a:off x="10647726" y="1686141"/>
            <a:ext cx="332731" cy="3007332"/>
          </a:xfrm>
          <a:prstGeom prst="straightConnector1">
            <a:avLst/>
          </a:prstGeom>
          <a:ln w="635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FA2EE1D-C48A-C24E-963D-E29E0D21C8B5}"/>
              </a:ext>
            </a:extLst>
          </p:cNvPr>
          <p:cNvCxnSpPr/>
          <p:nvPr/>
        </p:nvCxnSpPr>
        <p:spPr>
          <a:xfrm flipV="1">
            <a:off x="5777023" y="1906586"/>
            <a:ext cx="50390" cy="2670486"/>
          </a:xfrm>
          <a:prstGeom prst="straightConnector1">
            <a:avLst/>
          </a:prstGeom>
          <a:ln w="635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E62200B-04B2-7749-9686-1745B2B5D1BB}"/>
              </a:ext>
            </a:extLst>
          </p:cNvPr>
          <p:cNvCxnSpPr/>
          <p:nvPr/>
        </p:nvCxnSpPr>
        <p:spPr>
          <a:xfrm flipH="1" flipV="1">
            <a:off x="10007986" y="4094425"/>
            <a:ext cx="207328" cy="526429"/>
          </a:xfrm>
          <a:prstGeom prst="straightConnector1">
            <a:avLst/>
          </a:prstGeom>
          <a:ln w="635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E38B8E-EEA7-E24C-829E-4C5C33F048E0}"/>
              </a:ext>
            </a:extLst>
          </p:cNvPr>
          <p:cNvCxnSpPr/>
          <p:nvPr/>
        </p:nvCxnSpPr>
        <p:spPr>
          <a:xfrm flipV="1">
            <a:off x="6233110" y="3987631"/>
            <a:ext cx="149391" cy="589441"/>
          </a:xfrm>
          <a:prstGeom prst="straightConnector1">
            <a:avLst/>
          </a:prstGeom>
          <a:ln w="635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DE2189-7518-6241-B2AA-FDF55604463C}"/>
              </a:ext>
            </a:extLst>
          </p:cNvPr>
          <p:cNvCxnSpPr/>
          <p:nvPr/>
        </p:nvCxnSpPr>
        <p:spPr>
          <a:xfrm flipH="1" flipV="1">
            <a:off x="7725886" y="5098697"/>
            <a:ext cx="578359" cy="12592"/>
          </a:xfrm>
          <a:prstGeom prst="straightConnector1">
            <a:avLst/>
          </a:prstGeom>
          <a:ln w="635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DD6A4-D877-8F4B-83E9-DCFFB1BD4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1872966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Capture interactions between content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Model pairwise interactions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Learn fast</a:t>
            </a:r>
          </a:p>
          <a:p>
            <a:pPr marL="514350" indent="-514350">
              <a:buFont typeface="+mj-lt"/>
              <a:buAutoNum type="arabicPeriod" startAt="2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Choose fast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517F6-FA07-F046-92FD-C62DE5A6A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3812145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Capture interactions between content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Model pairwise interactions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Learn fast</a:t>
            </a:r>
          </a:p>
          <a:p>
            <a:pPr marL="514350" indent="-514350">
              <a:buFont typeface="+mj-lt"/>
              <a:buAutoNum type="arabicPeriod" startAt="2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Choose fast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344CE-FBA5-BA4E-BF09-A107ABD3A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298021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34F78-CD32-644B-AF79-3A9B85D25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Thompson</a:t>
            </a:r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/>
              <a:t>Sampling bandit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93F344-4F62-E641-9666-8DAC1ADD9253}"/>
              </a:ext>
            </a:extLst>
          </p:cNvPr>
          <p:cNvGrpSpPr/>
          <p:nvPr/>
        </p:nvGrpSpPr>
        <p:grpSpPr>
          <a:xfrm>
            <a:off x="361950" y="2052488"/>
            <a:ext cx="11482388" cy="2514600"/>
            <a:chOff x="361950" y="2362200"/>
            <a:chExt cx="11482388" cy="25146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A53F7D-F212-7D49-BBDF-28FD4AB2D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0" y="2362200"/>
              <a:ext cx="3771900" cy="25146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984F53B-21AC-044A-846A-08F55A992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194" y="2362200"/>
              <a:ext cx="3771900" cy="25146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60C4A7-7725-1548-8052-0693D697F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438" y="2362200"/>
              <a:ext cx="3771900" cy="25146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D5E9B1C-7BA4-5044-801F-58EADC12D9B8}"/>
              </a:ext>
            </a:extLst>
          </p:cNvPr>
          <p:cNvSpPr txBox="1"/>
          <p:nvPr/>
        </p:nvSpPr>
        <p:spPr>
          <a:xfrm>
            <a:off x="1296293" y="4890358"/>
            <a:ext cx="158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Explore more!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882007-C11D-3E45-88D7-870D4C9836C3}"/>
              </a:ext>
            </a:extLst>
          </p:cNvPr>
          <p:cNvSpPr txBox="1"/>
          <p:nvPr/>
        </p:nvSpPr>
        <p:spPr>
          <a:xfrm>
            <a:off x="9004569" y="4871697"/>
            <a:ext cx="147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Exploit more!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942AA3-E9B5-2E43-9B63-A1405302B863}"/>
              </a:ext>
            </a:extLst>
          </p:cNvPr>
          <p:cNvCxnSpPr/>
          <p:nvPr/>
        </p:nvCxnSpPr>
        <p:spPr>
          <a:xfrm flipV="1">
            <a:off x="4552950" y="5065889"/>
            <a:ext cx="2895600" cy="1905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8FEB6CE-F750-0344-83DC-ED8E3D1EF9EA}"/>
              </a:ext>
            </a:extLst>
          </p:cNvPr>
          <p:cNvSpPr txBox="1"/>
          <p:nvPr/>
        </p:nvSpPr>
        <p:spPr>
          <a:xfrm>
            <a:off x="1504950" y="1692998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Pr(r &lt; b) = 50%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261580-C2EC-CB48-850D-01A85B724240}"/>
              </a:ext>
            </a:extLst>
          </p:cNvPr>
          <p:cNvSpPr txBox="1"/>
          <p:nvPr/>
        </p:nvSpPr>
        <p:spPr>
          <a:xfrm>
            <a:off x="5409091" y="1692998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</a:t>
            </a:r>
            <a:r>
              <a:rPr lang="en-US" dirty="0"/>
              <a:t>(r &lt; b) = 20%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61D9CE-5DCC-C343-8B2D-1399B91762CA}"/>
              </a:ext>
            </a:extLst>
          </p:cNvPr>
          <p:cNvSpPr txBox="1"/>
          <p:nvPr/>
        </p:nvSpPr>
        <p:spPr>
          <a:xfrm>
            <a:off x="9147817" y="1672103"/>
            <a:ext cx="184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Pr(r &lt; b) = 0.01%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BE9895-5F35-A84F-8652-80724FA00010}"/>
              </a:ext>
            </a:extLst>
          </p:cNvPr>
          <p:cNvSpPr txBox="1"/>
          <p:nvPr/>
        </p:nvSpPr>
        <p:spPr>
          <a:xfrm>
            <a:off x="5215491" y="5487561"/>
            <a:ext cx="1992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5"/>
              </a:rPr>
              <a:t>Simulation</a:t>
            </a:r>
            <a:endParaRPr lang="en-US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2AB6DB-72B4-0B4C-B7EA-42142034B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1333730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Capture interactions between content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Model pairwise interactions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Learn fast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Thompson sampling bandit</a:t>
            </a:r>
          </a:p>
          <a:p>
            <a:pPr marL="514350" indent="-514350">
              <a:buFont typeface="+mj-lt"/>
              <a:buAutoNum type="arabicPeriod" startAt="2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Choose fast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246B5-ED2C-E346-9775-8D7B41F9C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933263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Capture interactions between content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Model pairwise interactions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Learn fast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Thompson sampling bandit</a:t>
            </a:r>
          </a:p>
          <a:p>
            <a:pPr marL="514350" indent="-514350">
              <a:buFont typeface="+mj-lt"/>
              <a:buAutoNum type="arabicPeriod" startAt="2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en-US" dirty="0"/>
              <a:t>Choose fast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49168-0F16-4B47-BC5C-C9E0B203F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1526451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 efficient bandit algorithm for realtime multivariate optimization.mp4">
            <a:hlinkClick r:id="" action="ppaction://media"/>
            <a:extLst>
              <a:ext uri="{FF2B5EF4-FFF2-40B4-BE49-F238E27FC236}">
                <a16:creationId xmlns:a16="http://schemas.microsoft.com/office/drawing/2014/main" id="{9DF131AD-A38D-2B44-8561-85EC090101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7918C-7851-7E47-AE5A-6C27C71E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380768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Hill Climbing Search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28625" indent="-428625">
              <a:buFont typeface="Arial" charset="0"/>
              <a:buChar char="•"/>
            </a:pPr>
            <a:r>
              <a:rPr lang="en-US" dirty="0"/>
              <a:t>D: </a:t>
            </a:r>
            <a:r>
              <a:rPr lang="en-US" dirty="0" err="1"/>
              <a:t>nb</a:t>
            </a:r>
            <a:r>
              <a:rPr lang="en-US" dirty="0"/>
              <a:t> of slots,  N: </a:t>
            </a:r>
            <a:r>
              <a:rPr lang="en-US" dirty="0" err="1"/>
              <a:t>nb</a:t>
            </a:r>
            <a:r>
              <a:rPr lang="en-US" dirty="0"/>
              <a:t> of variations per slot</a:t>
            </a:r>
          </a:p>
          <a:p>
            <a:pPr marL="428625" indent="-428625">
              <a:buFont typeface="Arial" charset="0"/>
              <a:buChar char="•"/>
            </a:pPr>
            <a:r>
              <a:rPr lang="en-US" dirty="0"/>
              <a:t>Number of possible layout combinations: O(N</a:t>
            </a:r>
            <a:r>
              <a:rPr lang="en-US" baseline="30000" dirty="0"/>
              <a:t>D</a:t>
            </a:r>
            <a:r>
              <a:rPr lang="en-US" dirty="0"/>
              <a:t>)</a:t>
            </a:r>
          </a:p>
          <a:p>
            <a:pPr marL="428625" indent="-428625">
              <a:buFont typeface="Arial" charset="0"/>
              <a:buChar char="•"/>
            </a:pPr>
            <a:r>
              <a:rPr lang="en-US" dirty="0"/>
              <a:t>Sequential evaluation of a layout: O(D)</a:t>
            </a:r>
          </a:p>
          <a:p>
            <a:pPr marL="428625" indent="-428625">
              <a:buFont typeface="Arial" charset="0"/>
              <a:buChar char="•"/>
            </a:pPr>
            <a:r>
              <a:rPr lang="en-US" dirty="0"/>
              <a:t>Exhaustive evaluations: </a:t>
            </a:r>
            <a:r>
              <a:rPr lang="en-US" b="1" dirty="0"/>
              <a:t>O(DN</a:t>
            </a:r>
            <a:r>
              <a:rPr lang="en-US" b="1" baseline="30000" dirty="0"/>
              <a:t>D</a:t>
            </a:r>
            <a:r>
              <a:rPr lang="en-US" b="1" dirty="0"/>
              <a:t>)</a:t>
            </a:r>
          </a:p>
          <a:p>
            <a:pPr marL="428625" indent="-428625">
              <a:buFont typeface="Arial" charset="0"/>
              <a:buChar char="•"/>
            </a:pPr>
            <a:endParaRPr lang="en-US" dirty="0"/>
          </a:p>
          <a:p>
            <a:pPr marL="428625" indent="-428625">
              <a:buFont typeface="Arial" charset="0"/>
              <a:buChar char="•"/>
            </a:pPr>
            <a:r>
              <a:rPr lang="en-US" dirty="0"/>
              <a:t>Repeat Hill Climbing loop K times.</a:t>
            </a:r>
          </a:p>
          <a:p>
            <a:pPr marL="428625" indent="-428625">
              <a:buFont typeface="Arial" charset="0"/>
              <a:buChar char="•"/>
            </a:pPr>
            <a:r>
              <a:rPr lang="en-US" dirty="0"/>
              <a:t>S random restarts</a:t>
            </a:r>
          </a:p>
          <a:p>
            <a:pPr marL="428625" indent="-428625">
              <a:buFont typeface="Arial" charset="0"/>
              <a:buChar char="•"/>
            </a:pPr>
            <a:r>
              <a:rPr lang="en-US" dirty="0"/>
              <a:t>Hill Climbing evaluations: </a:t>
            </a:r>
            <a:r>
              <a:rPr lang="en-US" b="1" dirty="0"/>
              <a:t>O(DSKN)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652380-302A-D144-B129-E078946E5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24237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2CA4-4557-DA4C-A8AD-D4C29A688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BA839-FC82-3B4B-A918-76BFF8FB3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 in one word: Curious</a:t>
            </a:r>
          </a:p>
          <a:p>
            <a:endParaRPr lang="en-US" dirty="0"/>
          </a:p>
          <a:p>
            <a:r>
              <a:rPr lang="en-US" dirty="0"/>
              <a:t>Career path: A biologist turned Artificial Intelligence scientist</a:t>
            </a:r>
          </a:p>
          <a:p>
            <a:endParaRPr lang="en-US" dirty="0"/>
          </a:p>
          <a:p>
            <a:r>
              <a:rPr lang="en-US" dirty="0"/>
              <a:t>Biomedical research hospital, Department of Natural Resources, Cisco, Google</a:t>
            </a:r>
          </a:p>
          <a:p>
            <a:endParaRPr lang="en-US" dirty="0"/>
          </a:p>
          <a:p>
            <a:r>
              <a:rPr lang="en-US" dirty="0"/>
              <a:t>Currently Senior ML Scientist at Amazon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81D49-F501-4D41-80E6-764D175D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1400262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Capture interactions between content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Model pairwise interactions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Learn fast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Thompson sampling bandit</a:t>
            </a:r>
          </a:p>
          <a:p>
            <a:pPr marL="514350" indent="-514350">
              <a:buFont typeface="+mj-lt"/>
              <a:buAutoNum type="arabicPeriod" startAt="2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en-US" dirty="0"/>
              <a:t>Choose fast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Hill Climbing greedy optimization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B7FD2-4CBC-2043-9F13-BA8351E0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2483514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5275"/>
            <a:ext cx="6233916" cy="3282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77125" y="1729745"/>
            <a:ext cx="3486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 week (MVT bandit)</a:t>
            </a:r>
          </a:p>
          <a:p>
            <a:pPr algn="ctr"/>
            <a:r>
              <a:rPr lang="en-US" sz="2400" dirty="0"/>
              <a:t>vs.</a:t>
            </a:r>
          </a:p>
          <a:p>
            <a:pPr algn="ctr"/>
            <a:r>
              <a:rPr lang="en-US" sz="2400" dirty="0"/>
              <a:t>2 months (A/B testing)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57225" y="4973595"/>
            <a:ext cx="7304493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77" dirty="0">
                <a:solidFill>
                  <a:srgbClr val="0070C0"/>
                </a:solidFill>
              </a:rPr>
              <a:t>Faster convergence and better messages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24750" y="3339470"/>
            <a:ext cx="3486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Winning layout:</a:t>
            </a:r>
          </a:p>
          <a:p>
            <a:pPr algn="ctr"/>
            <a:r>
              <a:rPr lang="en-US" sz="2400" dirty="0"/>
              <a:t>21% lift vs median layout</a:t>
            </a:r>
          </a:p>
          <a:p>
            <a:pPr algn="ctr"/>
            <a:r>
              <a:rPr lang="en-US" sz="2400" dirty="0"/>
              <a:t>44% lift vs worse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E22666-33CB-AB45-B5A7-E31A0E4B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808832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BC416-D78E-E647-9A44-B08D2B8D5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 in different domain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979F8-76BA-D04D-9E02-B3C943295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ICML’16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0FD50-5E55-3541-9D5B-076175E8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2724138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Music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Explicit clusters: album, artist</a:t>
            </a:r>
          </a:p>
          <a:p>
            <a:endParaRPr lang="en-US" dirty="0"/>
          </a:p>
          <a:p>
            <a:r>
              <a:rPr lang="en-US" dirty="0"/>
              <a:t>Same album: same meta-data (album cover graphic, title)</a:t>
            </a:r>
          </a:p>
          <a:p>
            <a:endParaRPr lang="en-US" dirty="0"/>
          </a:p>
          <a:p>
            <a:r>
              <a:rPr lang="en-US" dirty="0"/>
              <a:t>User behavior: play album songs back-to-back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Similar scores to same-album songs  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092200" y="4766067"/>
            <a:ext cx="702733" cy="362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10267" y="-294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EC35-4C11-A846-8E72-6ABA0B98C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1949567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diversify music stream?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88" y="1404257"/>
            <a:ext cx="2977282" cy="477270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58" y="1404257"/>
            <a:ext cx="2977283" cy="477270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6CF6E6-17EC-344B-BFB6-70460039F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311405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14D8F6F-0842-3B43-A936-D0D9A840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Submodular diversity mix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BCAAFD-DEC1-2D46-A6D7-5A0230E28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56" y="1684998"/>
            <a:ext cx="3963979" cy="2505343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9E8D3FB3-42FC-5D4E-8AFC-757CE90B0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32" y="1690688"/>
            <a:ext cx="4044128" cy="250479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A7286A-0A75-974B-910E-D0BB92F669DE}"/>
              </a:ext>
            </a:extLst>
          </p:cNvPr>
          <p:cNvSpPr txBox="1"/>
          <p:nvPr/>
        </p:nvSpPr>
        <p:spPr>
          <a:xfrm>
            <a:off x="2212149" y="5217459"/>
            <a:ext cx="3877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Diversified list: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EBDD4-0DF1-964C-9F50-FE637EC85C51}"/>
              </a:ext>
            </a:extLst>
          </p:cNvPr>
          <p:cNvSpPr/>
          <p:nvPr/>
        </p:nvSpPr>
        <p:spPr>
          <a:xfrm>
            <a:off x="2210527" y="4218675"/>
            <a:ext cx="338667" cy="33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E2C760-D919-AD4E-B027-194EA0A477C8}"/>
              </a:ext>
            </a:extLst>
          </p:cNvPr>
          <p:cNvSpPr/>
          <p:nvPr/>
        </p:nvSpPr>
        <p:spPr>
          <a:xfrm>
            <a:off x="7838761" y="4235608"/>
            <a:ext cx="321733" cy="3217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CBA250-F2D3-B747-8422-9EB948CE73B3}"/>
              </a:ext>
            </a:extLst>
          </p:cNvPr>
          <p:cNvGrpSpPr/>
          <p:nvPr/>
        </p:nvGrpSpPr>
        <p:grpSpPr>
          <a:xfrm>
            <a:off x="303243" y="2940423"/>
            <a:ext cx="760168" cy="1066807"/>
            <a:chOff x="2019880" y="3593592"/>
            <a:chExt cx="695888" cy="669869"/>
          </a:xfrm>
        </p:grpSpPr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E72457ED-8246-934D-8FD3-0B5310FA7809}"/>
                </a:ext>
              </a:extLst>
            </p:cNvPr>
            <p:cNvSpPr/>
            <p:nvPr/>
          </p:nvSpPr>
          <p:spPr>
            <a:xfrm>
              <a:off x="2487168" y="3593592"/>
              <a:ext cx="228600" cy="669869"/>
            </a:xfrm>
            <a:prstGeom prst="leftBrace">
              <a:avLst/>
            </a:prstGeom>
            <a:ln w="158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7D0ADE-5B44-F745-8EA1-466B077D8E21}"/>
                </a:ext>
              </a:extLst>
            </p:cNvPr>
            <p:cNvSpPr txBox="1"/>
            <p:nvPr/>
          </p:nvSpPr>
          <p:spPr>
            <a:xfrm>
              <a:off x="2019880" y="3811323"/>
              <a:ext cx="488956" cy="206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+11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0242A8-3E47-6642-9AF1-494E902ADA32}"/>
              </a:ext>
            </a:extLst>
          </p:cNvPr>
          <p:cNvGrpSpPr/>
          <p:nvPr/>
        </p:nvGrpSpPr>
        <p:grpSpPr>
          <a:xfrm>
            <a:off x="6084811" y="3640309"/>
            <a:ext cx="685367" cy="383209"/>
            <a:chOff x="2117629" y="2673731"/>
            <a:chExt cx="598139" cy="336840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2D4C0912-A424-A347-95BA-F885C9B28ED0}"/>
                </a:ext>
              </a:extLst>
            </p:cNvPr>
            <p:cNvSpPr/>
            <p:nvPr/>
          </p:nvSpPr>
          <p:spPr>
            <a:xfrm>
              <a:off x="2487168" y="2673731"/>
              <a:ext cx="228600" cy="329464"/>
            </a:xfrm>
            <a:prstGeom prst="leftBrace">
              <a:avLst/>
            </a:prstGeom>
            <a:ln w="1587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C1127A-9317-1B4D-BF6B-59DE72336B96}"/>
                </a:ext>
              </a:extLst>
            </p:cNvPr>
            <p:cNvSpPr txBox="1"/>
            <p:nvPr/>
          </p:nvSpPr>
          <p:spPr>
            <a:xfrm>
              <a:off x="2117629" y="2685928"/>
              <a:ext cx="364016" cy="324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+4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AAAC0-7CE3-0944-9AA8-D8632DB1BECF}"/>
              </a:ext>
            </a:extLst>
          </p:cNvPr>
          <p:cNvSpPr/>
          <p:nvPr/>
        </p:nvSpPr>
        <p:spPr>
          <a:xfrm>
            <a:off x="4711680" y="5303403"/>
            <a:ext cx="338667" cy="33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CA785B-163B-C043-886A-25BDE4F64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88" y="1693435"/>
            <a:ext cx="4058416" cy="25136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1C0A4-6F6F-AB4A-A32F-A73A71122170}"/>
              </a:ext>
            </a:extLst>
          </p:cNvPr>
          <p:cNvGrpSpPr/>
          <p:nvPr/>
        </p:nvGrpSpPr>
        <p:grpSpPr>
          <a:xfrm>
            <a:off x="330186" y="2452255"/>
            <a:ext cx="731450" cy="498001"/>
            <a:chOff x="2046170" y="3090672"/>
            <a:chExt cx="669598" cy="426852"/>
          </a:xfrm>
        </p:grpSpPr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5E4AF944-4084-9041-A72B-8D6AD27CDF59}"/>
                </a:ext>
              </a:extLst>
            </p:cNvPr>
            <p:cNvSpPr/>
            <p:nvPr/>
          </p:nvSpPr>
          <p:spPr>
            <a:xfrm>
              <a:off x="2487168" y="3090672"/>
              <a:ext cx="228600" cy="426852"/>
            </a:xfrm>
            <a:prstGeom prst="leftBrace">
              <a:avLst/>
            </a:prstGeom>
            <a:ln w="158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B38559-4D31-504E-8665-4902FC8D00A0}"/>
                </a:ext>
              </a:extLst>
            </p:cNvPr>
            <p:cNvSpPr txBox="1"/>
            <p:nvPr/>
          </p:nvSpPr>
          <p:spPr>
            <a:xfrm>
              <a:off x="2046170" y="3153195"/>
              <a:ext cx="381832" cy="292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+5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64E54BB-F26C-D442-B1FA-8F25CED8507A}"/>
              </a:ext>
            </a:extLst>
          </p:cNvPr>
          <p:cNvSpPr/>
          <p:nvPr/>
        </p:nvSpPr>
        <p:spPr>
          <a:xfrm>
            <a:off x="5160604" y="5303403"/>
            <a:ext cx="338667" cy="33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F6A4E4-74AB-3248-A57C-CC8F0B394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73" y="1688693"/>
            <a:ext cx="4036687" cy="250018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3DBB53B-3022-9C45-8119-8F1BD44D4309}"/>
              </a:ext>
            </a:extLst>
          </p:cNvPr>
          <p:cNvGrpSpPr/>
          <p:nvPr/>
        </p:nvGrpSpPr>
        <p:grpSpPr>
          <a:xfrm>
            <a:off x="349423" y="2104079"/>
            <a:ext cx="709765" cy="364451"/>
            <a:chOff x="2066022" y="2654408"/>
            <a:chExt cx="649746" cy="348787"/>
          </a:xfrm>
        </p:grpSpPr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38767F7B-CEB0-074C-8F3B-8281CD9F02DC}"/>
                </a:ext>
              </a:extLst>
            </p:cNvPr>
            <p:cNvSpPr/>
            <p:nvPr/>
          </p:nvSpPr>
          <p:spPr>
            <a:xfrm>
              <a:off x="2487168" y="2673731"/>
              <a:ext cx="228600" cy="329464"/>
            </a:xfrm>
            <a:prstGeom prst="leftBrace">
              <a:avLst/>
            </a:prstGeom>
            <a:ln w="158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E662C24-E49A-0F40-8B6B-C0814C688C08}"/>
                </a:ext>
              </a:extLst>
            </p:cNvPr>
            <p:cNvSpPr txBox="1"/>
            <p:nvPr/>
          </p:nvSpPr>
          <p:spPr>
            <a:xfrm>
              <a:off x="2066022" y="2654408"/>
              <a:ext cx="381831" cy="292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+3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2D846A76-FD67-4E49-86DC-17C35AFA7C1B}"/>
              </a:ext>
            </a:extLst>
          </p:cNvPr>
          <p:cNvSpPr/>
          <p:nvPr/>
        </p:nvSpPr>
        <p:spPr>
          <a:xfrm>
            <a:off x="5609528" y="5321823"/>
            <a:ext cx="321733" cy="3217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47E054-5AEC-774C-89C0-D711E9EC031A}"/>
              </a:ext>
            </a:extLst>
          </p:cNvPr>
          <p:cNvGrpSpPr/>
          <p:nvPr/>
        </p:nvGrpSpPr>
        <p:grpSpPr>
          <a:xfrm>
            <a:off x="6076792" y="3299599"/>
            <a:ext cx="689387" cy="369332"/>
            <a:chOff x="2117629" y="2685928"/>
            <a:chExt cx="601647" cy="362365"/>
          </a:xfrm>
        </p:grpSpPr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AAD856D2-3A24-E24E-ABDF-6B6C7256FEDF}"/>
                </a:ext>
              </a:extLst>
            </p:cNvPr>
            <p:cNvSpPr/>
            <p:nvPr/>
          </p:nvSpPr>
          <p:spPr>
            <a:xfrm>
              <a:off x="2487168" y="2765940"/>
              <a:ext cx="232108" cy="237255"/>
            </a:xfrm>
            <a:prstGeom prst="leftBrace">
              <a:avLst/>
            </a:prstGeom>
            <a:ln w="1587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202E4D-158B-ED41-8E7F-29D0CF0F8DF1}"/>
                </a:ext>
              </a:extLst>
            </p:cNvPr>
            <p:cNvSpPr txBox="1"/>
            <p:nvPr/>
          </p:nvSpPr>
          <p:spPr>
            <a:xfrm>
              <a:off x="2117629" y="2685928"/>
              <a:ext cx="364017" cy="3623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+2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A68238E-2E65-B649-A423-F918874C2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700" y="1686465"/>
            <a:ext cx="3950103" cy="249657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E2BE86-3980-434D-B35B-0BE9DF79F2C0}"/>
              </a:ext>
            </a:extLst>
          </p:cNvPr>
          <p:cNvSpPr/>
          <p:nvPr/>
        </p:nvSpPr>
        <p:spPr>
          <a:xfrm>
            <a:off x="6045776" y="5303403"/>
            <a:ext cx="338667" cy="338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B5228E-8B40-0C49-9CB2-76A54D8DB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131356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09245 -4.8148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45 -3.33333E-6 L 0.17878 -3.33333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958 0 " pathEditMode="relative" ptsTypes="AA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7" grpId="0" animBg="1"/>
      <p:bldP spid="22" grpId="0" animBg="1"/>
      <p:bldP spid="27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0.64% (p=0.03) increase in minutes streamed</a:t>
            </a:r>
          </a:p>
          <a:p>
            <a:endParaRPr lang="en-US" dirty="0"/>
          </a:p>
          <a:p>
            <a:r>
              <a:rPr lang="en-US" dirty="0"/>
              <a:t>Diversity affects recommendation quality</a:t>
            </a:r>
          </a:p>
          <a:p>
            <a:endParaRPr lang="en-US" dirty="0"/>
          </a:p>
          <a:p>
            <a:r>
              <a:rPr lang="en-US" dirty="0" err="1"/>
              <a:t>Submodularity</a:t>
            </a:r>
            <a:r>
              <a:rPr lang="en-US" dirty="0"/>
              <a:t> produces uniformly diverse set. All contiguous subsets are also diverse.</a:t>
            </a:r>
          </a:p>
          <a:p>
            <a:endParaRPr lang="en-US" dirty="0"/>
          </a:p>
          <a:p>
            <a:r>
              <a:rPr lang="en-US" dirty="0" err="1"/>
              <a:t>Submodularity</a:t>
            </a:r>
            <a:r>
              <a:rPr lang="en-US" dirty="0"/>
              <a:t> ensures most relevant item is first, followed by mix of most relevant items within each category.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75285C-EE09-2D45-82E5-04E3C112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4126547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BC416-D78E-E647-9A44-B08D2B8D5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solutions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979F8-76BA-D04D-9E02-B3C943295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RecSys’16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5D9FC-7ED6-C846-BF7F-9FF4B5F8B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4188150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Stream: </a:t>
            </a:r>
            <a:r>
              <a:rPr lang="en-US" dirty="0">
                <a:hlinkClick r:id="rId3"/>
              </a:rPr>
              <a:t>www.amazon.com/stream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91" y="1417638"/>
            <a:ext cx="6376416" cy="1247386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353275-7810-4F47-A9CA-EF3F0688F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292903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00087 -1.0202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51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 for </a:t>
            </a:r>
            <a:r>
              <a:rPr lang="en-US" b="1" dirty="0"/>
              <a:t>product scoring</a:t>
            </a:r>
            <a:r>
              <a:rPr lang="en-US" dirty="0"/>
              <a:t> function</a:t>
            </a:r>
          </a:p>
          <a:p>
            <a:pPr lvl="1"/>
            <a:r>
              <a:rPr lang="en-US" dirty="0"/>
              <a:t>Explore new products and exploit popular ones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Need for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diverse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stream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Hedge against the uncertainty in customer intent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Need for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season-aware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stream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Customers can engage with relevant products all year round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Need for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personalized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stream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Customers can focus more on products that they like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86726" y="1543050"/>
            <a:ext cx="2676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Contextual bandits!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729FB-02D4-D74B-A139-CC29145C4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358137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1B853-3AC8-C445-9860-8E0DFE31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data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7AAFE-6A47-E840-970C-97511EBC4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Applied research</a:t>
            </a:r>
          </a:p>
          <a:p>
            <a:r>
              <a:rPr lang="en-US" dirty="0"/>
              <a:t>Software Engineers and Scientists working together on ALL aspects</a:t>
            </a:r>
          </a:p>
          <a:p>
            <a:endParaRPr lang="en-US" dirty="0"/>
          </a:p>
          <a:p>
            <a:r>
              <a:rPr lang="en-US" dirty="0"/>
              <a:t>More on my research:</a:t>
            </a: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http://pages.cs.wisc.edu/~hous21/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r>
              <a:rPr lang="en-US" dirty="0"/>
              <a:t>Remainder of talk: Examples of data science in practice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81B96-001D-104F-AD20-2A264A6FC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2553469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 for </a:t>
            </a:r>
            <a:r>
              <a:rPr lang="en-US" b="1" dirty="0"/>
              <a:t>product scoring</a:t>
            </a:r>
            <a:r>
              <a:rPr lang="en-US" dirty="0"/>
              <a:t> function</a:t>
            </a:r>
          </a:p>
          <a:p>
            <a:pPr lvl="1"/>
            <a:r>
              <a:rPr lang="en-US" dirty="0"/>
              <a:t>Explore new products and exploit popular ones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/>
              <a:t>Need for </a:t>
            </a:r>
            <a:r>
              <a:rPr lang="en-US" b="1" dirty="0"/>
              <a:t>diverse</a:t>
            </a:r>
            <a:r>
              <a:rPr lang="en-US" dirty="0"/>
              <a:t> stream</a:t>
            </a:r>
          </a:p>
          <a:p>
            <a:pPr lvl="1"/>
            <a:r>
              <a:rPr lang="en-US" dirty="0"/>
              <a:t>Hedge against the uncertainty in customer intent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Need for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season-aware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stream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Customers can engage with relevant products all year round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Need for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personalized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stream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Customers can focus more on products that they like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05774" y="2495550"/>
            <a:ext cx="3143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Submodularity</a:t>
            </a:r>
            <a:r>
              <a:rPr lang="en-US" sz="2800" dirty="0">
                <a:solidFill>
                  <a:srgbClr val="FF0000"/>
                </a:solidFill>
              </a:rPr>
              <a:t>, 9.82% lift in clicks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BFA98-57A1-164F-89B8-98808157F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236361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 for </a:t>
            </a:r>
            <a:r>
              <a:rPr lang="en-US" b="1" dirty="0"/>
              <a:t>product scoring</a:t>
            </a:r>
            <a:r>
              <a:rPr lang="en-US" dirty="0"/>
              <a:t> function</a:t>
            </a:r>
          </a:p>
          <a:p>
            <a:pPr lvl="1"/>
            <a:r>
              <a:rPr lang="en-US" dirty="0"/>
              <a:t>Explore new products and exploit popular ones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/>
              <a:t>Need for </a:t>
            </a:r>
            <a:r>
              <a:rPr lang="en-US" b="1" dirty="0"/>
              <a:t>diverse</a:t>
            </a:r>
            <a:r>
              <a:rPr lang="en-US" dirty="0"/>
              <a:t> stream</a:t>
            </a:r>
          </a:p>
          <a:p>
            <a:pPr lvl="1"/>
            <a:r>
              <a:rPr lang="en-US" dirty="0"/>
              <a:t>Hedge against the uncertainty in customer intent</a:t>
            </a:r>
          </a:p>
          <a:p>
            <a:r>
              <a:rPr lang="en-US" dirty="0"/>
              <a:t>Need for </a:t>
            </a:r>
            <a:r>
              <a:rPr lang="en-US" b="1" dirty="0"/>
              <a:t>season-aware</a:t>
            </a:r>
            <a:r>
              <a:rPr lang="en-US" dirty="0"/>
              <a:t> stream</a:t>
            </a:r>
          </a:p>
          <a:p>
            <a:pPr lvl="1"/>
            <a:r>
              <a:rPr lang="en-US" dirty="0"/>
              <a:t> Customers can engage with relevant products all year round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Need for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personalized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stream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Customers can focus more on products that they like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3E9AE-A06D-4A4C-AFCA-2F18B7B36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172336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category weights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Fashion trends are seasonal </a:t>
            </a:r>
          </a:p>
          <a:p>
            <a:r>
              <a:rPr lang="en-US" dirty="0"/>
              <a:t>Learn about seasonal trends from customer behavior</a:t>
            </a:r>
          </a:p>
          <a:p>
            <a:endParaRPr lang="en-US" dirty="0"/>
          </a:p>
          <a:p>
            <a:r>
              <a:rPr lang="en-US" dirty="0"/>
              <a:t>Estimate category weight by smoothed CTR over </a:t>
            </a:r>
            <a:r>
              <a:rPr lang="en-US" i="1" dirty="0"/>
              <a:t>rolling-window</a:t>
            </a:r>
          </a:p>
          <a:p>
            <a:pPr marL="0" indent="0" algn="ctr">
              <a:buNone/>
            </a:pPr>
            <a:r>
              <a:rPr lang="en-US" sz="3840" i="1" dirty="0" err="1"/>
              <a:t>w</a:t>
            </a:r>
            <a:r>
              <a:rPr lang="en-US" sz="3840" i="1" baseline="-25000" dirty="0" err="1"/>
              <a:t>k</a:t>
            </a:r>
            <a:r>
              <a:rPr lang="en-US" sz="3840" dirty="0"/>
              <a:t> = (</a:t>
            </a:r>
            <a:r>
              <a:rPr lang="en-US" sz="3840" dirty="0" err="1"/>
              <a:t>clicks</a:t>
            </a:r>
            <a:r>
              <a:rPr lang="en-US" sz="3840" baseline="-25000" dirty="0" err="1"/>
              <a:t>k</a:t>
            </a:r>
            <a:r>
              <a:rPr lang="en-US" sz="3840" dirty="0"/>
              <a:t> + α</a:t>
            </a:r>
            <a:r>
              <a:rPr lang="en-US" sz="3840" baseline="-25000" dirty="0"/>
              <a:t>k</a:t>
            </a:r>
            <a:r>
              <a:rPr lang="en-US" sz="3840" dirty="0"/>
              <a:t>) / (</a:t>
            </a:r>
            <a:r>
              <a:rPr lang="en-US" sz="3840" dirty="0" err="1"/>
              <a:t>views</a:t>
            </a:r>
            <a:r>
              <a:rPr lang="en-US" sz="3840" baseline="-25000" dirty="0" err="1"/>
              <a:t>k</a:t>
            </a:r>
            <a:r>
              <a:rPr lang="en-US" sz="3840" dirty="0"/>
              <a:t> + α</a:t>
            </a:r>
            <a:r>
              <a:rPr lang="en-US" sz="3840" baseline="-25000" dirty="0"/>
              <a:t>k</a:t>
            </a:r>
            <a:r>
              <a:rPr lang="en-US" sz="3840" dirty="0"/>
              <a:t> + β</a:t>
            </a:r>
            <a:r>
              <a:rPr lang="en-US" sz="3840" baseline="-25000" dirty="0"/>
              <a:t>k</a:t>
            </a:r>
            <a:r>
              <a:rPr lang="en-US" sz="3840" dirty="0"/>
              <a:t>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4374" y="4848225"/>
            <a:ext cx="314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8.29% </a:t>
            </a:r>
            <a:r>
              <a:rPr lang="en-US" sz="2800" dirty="0">
                <a:solidFill>
                  <a:srgbClr val="FF0000"/>
                </a:solidFill>
              </a:rPr>
              <a:t>lift in clicks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6866A-985D-D14A-AF44-4FA33325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389670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 for </a:t>
            </a:r>
            <a:r>
              <a:rPr lang="en-US" b="1" dirty="0"/>
              <a:t>product scoring</a:t>
            </a:r>
            <a:r>
              <a:rPr lang="en-US" dirty="0"/>
              <a:t> function</a:t>
            </a:r>
          </a:p>
          <a:p>
            <a:pPr lvl="1"/>
            <a:r>
              <a:rPr lang="en-US" dirty="0"/>
              <a:t>Explore new products and exploit popular ones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/>
              <a:t>Need for </a:t>
            </a:r>
            <a:r>
              <a:rPr lang="en-US" b="1" dirty="0"/>
              <a:t>diverse</a:t>
            </a:r>
            <a:r>
              <a:rPr lang="en-US" dirty="0"/>
              <a:t> stream</a:t>
            </a:r>
          </a:p>
          <a:p>
            <a:pPr lvl="1"/>
            <a:r>
              <a:rPr lang="en-US" dirty="0"/>
              <a:t>Hedge against the uncertainty in customer intent</a:t>
            </a:r>
          </a:p>
          <a:p>
            <a:r>
              <a:rPr lang="en-US" dirty="0"/>
              <a:t>Need for </a:t>
            </a:r>
            <a:r>
              <a:rPr lang="en-US" b="1" dirty="0"/>
              <a:t>season-aware</a:t>
            </a:r>
            <a:r>
              <a:rPr lang="en-US" dirty="0"/>
              <a:t> stream</a:t>
            </a:r>
          </a:p>
          <a:p>
            <a:pPr lvl="1"/>
            <a:r>
              <a:rPr lang="en-US" dirty="0"/>
              <a:t> Customers can engage with relevant products all year round</a:t>
            </a:r>
          </a:p>
          <a:p>
            <a:r>
              <a:rPr lang="en-US" dirty="0"/>
              <a:t>Need for</a:t>
            </a:r>
            <a:r>
              <a:rPr lang="en-US" b="1" dirty="0"/>
              <a:t> personalized</a:t>
            </a:r>
            <a:r>
              <a:rPr lang="en-US" dirty="0"/>
              <a:t> stream</a:t>
            </a:r>
          </a:p>
          <a:p>
            <a:pPr lvl="1"/>
            <a:r>
              <a:rPr lang="en-US" dirty="0"/>
              <a:t>Customers can focus more on products that they like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BA6623-A85C-4D42-9C5E-234CD4158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3441359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moothing_matrix_without_label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306" y="1159125"/>
            <a:ext cx="2259210" cy="1882675"/>
          </a:xfrm>
          <a:prstGeom prst="rect">
            <a:avLst/>
          </a:prstGeom>
        </p:spPr>
      </p:pic>
      <p:pic>
        <p:nvPicPr>
          <p:cNvPr id="8" name="Picture 7" descr="user_interest_vector_sparse_minim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359" y="1580172"/>
            <a:ext cx="5818726" cy="1128878"/>
          </a:xfrm>
          <a:prstGeom prst="rect">
            <a:avLst/>
          </a:prstGeom>
        </p:spPr>
      </p:pic>
      <p:pic>
        <p:nvPicPr>
          <p:cNvPr id="9" name="Picture 8" descr="user_interest_vector_smoothed_minim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306" y="4002626"/>
            <a:ext cx="9056780" cy="17570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70560" y="1934133"/>
            <a:ext cx="55335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80" dirty="0">
                <a:latin typeface="ＭＳ ゴシック"/>
                <a:ea typeface="ＭＳ ゴシック"/>
                <a:cs typeface="ＭＳ ゴシック"/>
              </a:rPr>
              <a:t>×</a:t>
            </a:r>
            <a:endParaRPr lang="en-US" sz="2880" dirty="0"/>
          </a:p>
        </p:txBody>
      </p:sp>
      <p:sp>
        <p:nvSpPr>
          <p:cNvPr id="11" name="Rectangle 10"/>
          <p:cNvSpPr/>
          <p:nvPr/>
        </p:nvSpPr>
        <p:spPr>
          <a:xfrm>
            <a:off x="4915606" y="3405688"/>
            <a:ext cx="569387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60" dirty="0">
                <a:latin typeface="Wingdings"/>
                <a:ea typeface="Wingdings"/>
                <a:cs typeface="Wingdings"/>
              </a:rPr>
              <a:t></a:t>
            </a:r>
            <a:endParaRPr lang="en-US" sz="3360" dirty="0"/>
          </a:p>
        </p:txBody>
      </p:sp>
      <p:sp>
        <p:nvSpPr>
          <p:cNvPr id="2" name="TextBox 1"/>
          <p:cNvSpPr txBox="1"/>
          <p:nvPr/>
        </p:nvSpPr>
        <p:spPr>
          <a:xfrm>
            <a:off x="1004551" y="3100339"/>
            <a:ext cx="363830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/>
              <a:t>Category-category correlations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52160" y="2723769"/>
            <a:ext cx="333193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/>
              <a:t>Customer preference vector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6369" y="5759712"/>
            <a:ext cx="452617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/>
              <a:t>Smoothed </a:t>
            </a:r>
            <a:r>
              <a:rPr lang="en-US" sz="2160"/>
              <a:t>customer preference vector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91592"/>
            <a:ext cx="10515600" cy="1325563"/>
          </a:xfrm>
        </p:spPr>
        <p:txBody>
          <a:bodyPr/>
          <a:lstStyle/>
          <a:p>
            <a:r>
              <a:rPr lang="en-US" dirty="0"/>
              <a:t>Personalized weights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9524" y="567989"/>
            <a:ext cx="314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12.58% </a:t>
            </a:r>
            <a:r>
              <a:rPr lang="en-US" sz="2800" dirty="0">
                <a:solidFill>
                  <a:srgbClr val="FF0000"/>
                </a:solidFill>
              </a:rPr>
              <a:t>lift in clicks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AD67F-D42D-064A-8358-06C8C7450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424655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BC416-D78E-E647-9A44-B08D2B8D5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Extrapolate to new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979F8-76BA-D04D-9E02-B3C943295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ICML’18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AC959-769B-E141-B7A8-9704C15A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3250879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6AD3F-2C8D-3D46-9F48-5E26048DC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advertising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D231D-E20D-7345-B69E-48327B2F7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1B7B60-C243-AD4C-B686-3484F5119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AE2CB7-0157-B843-9C9B-286F96DE36B7}"/>
              </a:ext>
            </a:extLst>
          </p:cNvPr>
          <p:cNvGrpSpPr/>
          <p:nvPr/>
        </p:nvGrpSpPr>
        <p:grpSpPr>
          <a:xfrm>
            <a:off x="1785140" y="2167767"/>
            <a:ext cx="7768498" cy="2977565"/>
            <a:chOff x="2350144" y="548640"/>
            <a:chExt cx="6862801" cy="232867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C58C49A-F8B3-2341-96CD-A08EC17EB912}"/>
                </a:ext>
              </a:extLst>
            </p:cNvPr>
            <p:cNvSpPr/>
            <p:nvPr/>
          </p:nvSpPr>
          <p:spPr>
            <a:xfrm>
              <a:off x="4511040" y="548640"/>
              <a:ext cx="2072640" cy="621792"/>
            </a:xfrm>
            <a:prstGeom prst="round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Predictive Model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5BBD210-02D3-4540-80A4-5228E09EDB24}"/>
                </a:ext>
              </a:extLst>
            </p:cNvPr>
            <p:cNvSpPr/>
            <p:nvPr/>
          </p:nvSpPr>
          <p:spPr>
            <a:xfrm>
              <a:off x="4511040" y="2078736"/>
              <a:ext cx="2072640" cy="621792"/>
            </a:xfrm>
            <a:prstGeom prst="round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Environment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D5567D9-3492-5744-8F5C-C8CFB11B2554}"/>
                </a:ext>
              </a:extLst>
            </p:cNvPr>
            <p:cNvGrpSpPr/>
            <p:nvPr/>
          </p:nvGrpSpPr>
          <p:grpSpPr>
            <a:xfrm>
              <a:off x="3560064" y="749808"/>
              <a:ext cx="950976" cy="1773936"/>
              <a:chOff x="3560064" y="749808"/>
              <a:chExt cx="950976" cy="1773936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E65E8BE-DCC9-F147-A399-409B62996D0C}"/>
                  </a:ext>
                </a:extLst>
              </p:cNvPr>
              <p:cNvCxnSpPr/>
              <p:nvPr/>
            </p:nvCxnSpPr>
            <p:spPr>
              <a:xfrm flipH="1">
                <a:off x="3560064" y="2523744"/>
                <a:ext cx="499872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763DE33-A46E-5443-B018-51D1750C0218}"/>
                  </a:ext>
                </a:extLst>
              </p:cNvPr>
              <p:cNvCxnSpPr/>
              <p:nvPr/>
            </p:nvCxnSpPr>
            <p:spPr>
              <a:xfrm flipH="1">
                <a:off x="3560064" y="749808"/>
                <a:ext cx="950976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headEnd type="triangle" w="lg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931AED8-0E55-694D-92D0-987BBF7C20A3}"/>
                  </a:ext>
                </a:extLst>
              </p:cNvPr>
              <p:cNvCxnSpPr/>
              <p:nvPr/>
            </p:nvCxnSpPr>
            <p:spPr>
              <a:xfrm flipV="1">
                <a:off x="3560064" y="749808"/>
                <a:ext cx="0" cy="177393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7EA703C-32CC-F94C-9884-882DBCF14E0E}"/>
                </a:ext>
              </a:extLst>
            </p:cNvPr>
            <p:cNvCxnSpPr/>
            <p:nvPr/>
          </p:nvCxnSpPr>
          <p:spPr>
            <a:xfrm flipH="1" flipV="1">
              <a:off x="3892543" y="2273808"/>
              <a:ext cx="176538" cy="22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5A1E0D-AF25-2F41-B96D-9B4E36E12DE6}"/>
                </a:ext>
              </a:extLst>
            </p:cNvPr>
            <p:cNvCxnSpPr/>
            <p:nvPr/>
          </p:nvCxnSpPr>
          <p:spPr>
            <a:xfrm flipH="1">
              <a:off x="3883152" y="985266"/>
              <a:ext cx="627888" cy="0"/>
            </a:xfrm>
            <a:prstGeom prst="line">
              <a:avLst/>
            </a:prstGeom>
            <a:ln w="28575">
              <a:solidFill>
                <a:schemeClr val="accent1"/>
              </a:solidFill>
              <a:headEnd type="triangle" w="lg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30CF993-F3EE-CD4D-AD05-E4B39B76FBE1}"/>
                </a:ext>
              </a:extLst>
            </p:cNvPr>
            <p:cNvCxnSpPr/>
            <p:nvPr/>
          </p:nvCxnSpPr>
          <p:spPr>
            <a:xfrm flipH="1" flipV="1">
              <a:off x="3883152" y="985267"/>
              <a:ext cx="9391" cy="128854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88A361-CE1D-BE46-826E-D08C76DF5055}"/>
                </a:ext>
              </a:extLst>
            </p:cNvPr>
            <p:cNvCxnSpPr/>
            <p:nvPr/>
          </p:nvCxnSpPr>
          <p:spPr>
            <a:xfrm flipH="1">
              <a:off x="4059936" y="1975104"/>
              <a:ext cx="9144" cy="90220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872F1F5-3D51-4A4D-8AC0-0AFC1A17AB2F}"/>
                </a:ext>
              </a:extLst>
            </p:cNvPr>
            <p:cNvGrpSpPr/>
            <p:nvPr/>
          </p:nvGrpSpPr>
          <p:grpSpPr>
            <a:xfrm rot="10800000">
              <a:off x="6583679" y="853440"/>
              <a:ext cx="950976" cy="1554480"/>
              <a:chOff x="3560064" y="969264"/>
              <a:chExt cx="950976" cy="155448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F33E419-C400-8346-B890-04A75E0ABFBC}"/>
                  </a:ext>
                </a:extLst>
              </p:cNvPr>
              <p:cNvCxnSpPr/>
              <p:nvPr/>
            </p:nvCxnSpPr>
            <p:spPr>
              <a:xfrm flipH="1">
                <a:off x="3560064" y="2523744"/>
                <a:ext cx="950976" cy="0"/>
              </a:xfrm>
              <a:prstGeom prst="line">
                <a:avLst/>
              </a:prstGeom>
              <a:ln w="28575">
                <a:headEnd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8920E4B-8C0A-364A-AF87-807040E6E25E}"/>
                  </a:ext>
                </a:extLst>
              </p:cNvPr>
              <p:cNvCxnSpPr/>
              <p:nvPr/>
            </p:nvCxnSpPr>
            <p:spPr>
              <a:xfrm flipH="1">
                <a:off x="3560064" y="969264"/>
                <a:ext cx="950976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headEnd type="triangle" w="lg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0AA9332-2841-0845-BEC4-DD25E0A149DF}"/>
                  </a:ext>
                </a:extLst>
              </p:cNvPr>
              <p:cNvCxnSpPr/>
              <p:nvPr/>
            </p:nvCxnSpPr>
            <p:spPr>
              <a:xfrm rot="10800000">
                <a:off x="3560064" y="969264"/>
                <a:ext cx="0" cy="1554480"/>
              </a:xfrm>
              <a:prstGeom prst="line">
                <a:avLst/>
              </a:prstGeom>
              <a:ln w="28575">
                <a:headEnd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06D3BD3-C487-3A4B-8510-D6E907A0A672}"/>
                    </a:ext>
                  </a:extLst>
                </p:cNvPr>
                <p:cNvSpPr txBox="1"/>
                <p:nvPr/>
              </p:nvSpPr>
              <p:spPr>
                <a:xfrm>
                  <a:off x="2350144" y="1352420"/>
                  <a:ext cx="1380361" cy="8707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Features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sub>
                      </m:sSub>
                    </m:oMath>
                  </a14:m>
                  <a:r>
                    <a:rPr lang="en-US" dirty="0"/>
                    <a:t> </a:t>
                  </a:r>
                </a:p>
                <a:p>
                  <a:r>
                    <a:rPr lang="en-US" sz="1200" dirty="0"/>
                    <a:t>(user history,</a:t>
                  </a:r>
                </a:p>
                <a:p>
                  <a:r>
                    <a:rPr lang="en-US" sz="1200" dirty="0"/>
                    <a:t>device, time)</a:t>
                  </a:r>
                </a:p>
                <a:p>
                  <a:endParaRPr lang="en-US" sz="1200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0144" y="1352420"/>
                  <a:ext cx="1380361" cy="87076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478" t="-16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EC9EC8B-9F92-BA4C-B947-914441E0FA78}"/>
                    </a:ext>
                  </a:extLst>
                </p:cNvPr>
                <p:cNvSpPr txBox="1"/>
                <p:nvPr/>
              </p:nvSpPr>
              <p:spPr>
                <a:xfrm>
                  <a:off x="3951197" y="1359151"/>
                  <a:ext cx="1245147" cy="533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Reward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latin typeface="Cambria Math" charset="0"/>
                            </a:rPr>
                            <m:t>𝑘</m:t>
                          </m:r>
                        </m:sub>
                      </m:sSub>
                    </m:oMath>
                  </a14:m>
                  <a:endParaRPr lang="en-US" dirty="0"/>
                </a:p>
                <a:p>
                  <a:r>
                    <a:rPr lang="en-US" sz="1200" dirty="0"/>
                    <a:t>(clicks, revenue)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1197" y="1359151"/>
                  <a:ext cx="1245147" cy="53394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4348" t="-5376" b="-75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4A5701F-9BBA-A840-97A6-FC6AC9399AE1}"/>
                </a:ext>
              </a:extLst>
            </p:cNvPr>
            <p:cNvCxnSpPr/>
            <p:nvPr/>
          </p:nvCxnSpPr>
          <p:spPr>
            <a:xfrm flipH="1">
              <a:off x="4069080" y="2523744"/>
              <a:ext cx="441960" cy="0"/>
            </a:xfrm>
            <a:prstGeom prst="line">
              <a:avLst/>
            </a:prstGeom>
            <a:ln w="28575">
              <a:headEnd type="none" w="lg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304555-3967-4E40-8CFA-BCF7734FBD26}"/>
                </a:ext>
              </a:extLst>
            </p:cNvPr>
            <p:cNvCxnSpPr/>
            <p:nvPr/>
          </p:nvCxnSpPr>
          <p:spPr>
            <a:xfrm flipH="1">
              <a:off x="4075176" y="2273808"/>
              <a:ext cx="441960" cy="0"/>
            </a:xfrm>
            <a:prstGeom prst="line">
              <a:avLst/>
            </a:prstGeom>
            <a:ln w="28575">
              <a:solidFill>
                <a:schemeClr val="accent1"/>
              </a:solidFill>
              <a:headEnd type="none" w="lg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C1F13C-B711-5048-B640-71898292AE90}"/>
                </a:ext>
              </a:extLst>
            </p:cNvPr>
            <p:cNvSpPr txBox="1"/>
            <p:nvPr/>
          </p:nvSpPr>
          <p:spPr>
            <a:xfrm>
              <a:off x="7533206" y="1359151"/>
              <a:ext cx="1679739" cy="288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Recommendation 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674D4BD-BB14-654D-901F-4548D1323312}"/>
                  </a:ext>
                </a:extLst>
              </p:cNvPr>
              <p:cNvSpPr/>
              <p:nvPr/>
            </p:nvSpPr>
            <p:spPr>
              <a:xfrm>
                <a:off x="3400793" y="4822602"/>
                <a:ext cx="3551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674D4BD-BB14-654D-901F-4548D1323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793" y="4822602"/>
                <a:ext cx="3551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AA87E9B-FC7B-AF48-A5DB-4690E95812A8}"/>
                  </a:ext>
                </a:extLst>
              </p:cNvPr>
              <p:cNvSpPr/>
              <p:nvPr/>
            </p:nvSpPr>
            <p:spPr>
              <a:xfrm>
                <a:off x="9298867" y="3200187"/>
                <a:ext cx="6060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AA87E9B-FC7B-AF48-A5DB-4690E95812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867" y="3200187"/>
                <a:ext cx="60602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mazon Fashion">
            <a:extLst>
              <a:ext uri="{FF2B5EF4-FFF2-40B4-BE49-F238E27FC236}">
                <a16:creationId xmlns:a16="http://schemas.microsoft.com/office/drawing/2014/main" id="{AACAAF21-00CF-E14C-8223-ED848EB467E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42" y="3663018"/>
            <a:ext cx="1874789" cy="749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673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235B0-9C68-C447-944C-A268251D6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incremental outcomes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0862803-DA35-FA41-9221-FCC50014C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790" y="1825625"/>
            <a:ext cx="9222419" cy="435133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29934-DA8A-0F44-A970-1CA0E5C22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1535339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E835-ED2A-3641-BB2B-B7C584C0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What-if estimates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05CFDE-DF74-604C-9567-23BB4C64B6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𝒀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𝑾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𝒌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: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i="1" dirty="0"/>
                  <a:t>observed</a:t>
                </a:r>
                <a:r>
                  <a:rPr lang="pl-PL" b="1" i="1" dirty="0"/>
                  <a:t> outcome</a:t>
                </a:r>
                <a:r>
                  <a:rPr lang="pl-PL" dirty="0"/>
                  <a:t> of </a:t>
                </a:r>
                <a:r>
                  <a:rPr lang="en-US" dirty="0"/>
                  <a:t>user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𝒙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seeing campaign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𝒌</m:t>
                    </m:r>
                  </m:oMath>
                </a14:m>
                <a:endParaRPr lang="en-US" dirty="0"/>
              </a:p>
              <a:p>
                <a:endParaRPr lang="en-US" b="1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𝒀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𝑾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≠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𝒌</m:t>
                        </m:r>
                      </m:e>
                    </m:d>
                  </m:oMath>
                </a14:m>
                <a:r>
                  <a:rPr lang="pl-PL" dirty="0"/>
                  <a:t>: </a:t>
                </a:r>
                <a:r>
                  <a:rPr lang="pl-PL" b="1" i="1" dirty="0" err="1"/>
                  <a:t>what-if</a:t>
                </a:r>
                <a:r>
                  <a:rPr lang="pl-PL" b="1" i="1" dirty="0"/>
                  <a:t> </a:t>
                </a:r>
                <a:r>
                  <a:rPr lang="pl-PL" b="1" i="1" dirty="0" err="1"/>
                  <a:t>estimate</a:t>
                </a:r>
                <a:r>
                  <a:rPr lang="pl-PL" dirty="0"/>
                  <a:t> (</a:t>
                </a:r>
                <a:r>
                  <a:rPr lang="pl-PL" dirty="0" err="1"/>
                  <a:t>counterfactual</a:t>
                </a:r>
                <a:r>
                  <a:rPr lang="pl-PL" dirty="0"/>
                  <a:t>) of </a:t>
                </a:r>
                <a:r>
                  <a:rPr lang="pl-PL" dirty="0" err="1"/>
                  <a:t>user</a:t>
                </a:r>
                <a:r>
                  <a:rPr lang="pl-PL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𝒙</m:t>
                    </m:r>
                  </m:oMath>
                </a14:m>
                <a:r>
                  <a:rPr lang="pl-PL" dirty="0"/>
                  <a:t> NOT </a:t>
                </a:r>
                <a:r>
                  <a:rPr lang="pl-PL" dirty="0" err="1"/>
                  <a:t>seeing</a:t>
                </a:r>
                <a:r>
                  <a:rPr lang="pl-PL" dirty="0"/>
                  <a:t> </a:t>
                </a:r>
                <a:r>
                  <a:rPr lang="pl-PL" dirty="0" err="1"/>
                  <a:t>campaign</a:t>
                </a:r>
                <a:r>
                  <a:rPr lang="pl-PL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𝒌</m:t>
                    </m:r>
                  </m:oMath>
                </a14:m>
                <a:endParaRPr lang="pl-PL" dirty="0"/>
              </a:p>
              <a:p>
                <a:endParaRPr lang="en-US" dirty="0">
                  <a:ea typeface="Cambria Math" charset="0"/>
                  <a:cs typeface="Cambria Math" charset="0"/>
                </a:endParaRPr>
              </a:p>
              <a:p>
                <a:r>
                  <a:rPr lang="en-US" dirty="0">
                    <a:ea typeface="Cambria Math" charset="0"/>
                    <a:cs typeface="Cambria Math" charset="0"/>
                  </a:rPr>
                  <a:t>Incremental effect: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𝝉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𝒌</m:t>
                        </m:r>
                      </m:sub>
                    </m:sSub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𝒙</m:t>
                        </m:r>
                      </m:e>
                    </m:d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𝑬</m:t>
                    </m:r>
                    <m:d>
                      <m:dPr>
                        <m:begChr m:val="["/>
                        <m:endChr m:val="|"/>
                        <m:ctrlPr>
                          <a:rPr lang="en-US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𝒀</m:t>
                        </m:r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𝑾</m:t>
                            </m:r>
                            <m:r>
                              <a:rPr lang="en-US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r>
                              <a:rPr lang="en-US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𝒌</m:t>
                            </m:r>
                          </m:e>
                        </m:d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𝒀</m:t>
                        </m:r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𝑾</m:t>
                            </m:r>
                            <m:r>
                              <a:rPr lang="en-US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≠</m:t>
                            </m:r>
                            <m:r>
                              <a:rPr lang="en-US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𝒌</m:t>
                            </m:r>
                          </m:e>
                        </m:d>
                      </m:e>
                    </m:d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𝑿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𝒙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]</m:t>
                    </m:r>
                  </m:oMath>
                </a14:m>
                <a:endParaRPr lang="pl-PL" sz="2400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05CFDE-DF74-604C-9567-23BB4C64B6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9E0F8-D91C-8E46-80BC-05389C805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582743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Comparison with conventional marketing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9BDE07-7C35-D945-A6E0-6C3ED2EAC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627" y="1259171"/>
            <a:ext cx="7758387" cy="471663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274895" y="1980638"/>
            <a:ext cx="368972" cy="1090863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C5FB0-61E2-874C-A48F-7ED6184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2066544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BC416-D78E-E647-9A44-B08D2B8D5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with a real-world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979F8-76BA-D04D-9E02-B3C943295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42B41-D46E-9D48-A8F6-C387F67BF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4926792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BC416-D78E-E647-9A44-B08D2B8D5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your solution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979F8-76BA-D04D-9E02-B3C943295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KDD’19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4BA5C-5039-8147-8E60-A10D1BC90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1079172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E835-ED2A-3641-BB2B-B7C584C0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real time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5CFDE-DF74-604C-9567-23BB4C64B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User has a </a:t>
            </a:r>
            <a:r>
              <a:rPr lang="en-US" b="1" dirty="0"/>
              <a:t>mental picture</a:t>
            </a:r>
            <a:r>
              <a:rPr lang="en-US" dirty="0"/>
              <a:t> of desired item</a:t>
            </a:r>
          </a:p>
          <a:p>
            <a:pPr algn="just"/>
            <a:r>
              <a:rPr lang="en-US" dirty="0"/>
              <a:t>User can answer questions like: “Is this item similar to what you have in mind?”</a:t>
            </a:r>
          </a:p>
          <a:p>
            <a:pPr algn="just"/>
            <a:r>
              <a:rPr lang="en-US" b="1" dirty="0"/>
              <a:t>Very large</a:t>
            </a:r>
            <a:r>
              <a:rPr lang="en-US" dirty="0"/>
              <a:t> catalogue of items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Challenge: allow users to </a:t>
            </a:r>
            <a:r>
              <a:rPr lang="en-US" b="1" dirty="0"/>
              <a:t>adaptively</a:t>
            </a:r>
            <a:r>
              <a:rPr lang="en-US" dirty="0"/>
              <a:t> refine search rankings in </a:t>
            </a:r>
            <a:r>
              <a:rPr lang="en-US" b="1" dirty="0"/>
              <a:t>real time</a:t>
            </a:r>
            <a:r>
              <a:rPr lang="en-US" dirty="0"/>
              <a:t>, through feedbacks in the form of </a:t>
            </a:r>
            <a:r>
              <a:rPr lang="en-US" b="1" dirty="0"/>
              <a:t>likes and dislikes</a:t>
            </a:r>
            <a:r>
              <a:rPr lang="en-US" dirty="0"/>
              <a:t>. </a:t>
            </a:r>
          </a:p>
          <a:p>
            <a:pPr algn="just"/>
            <a:endParaRPr lang="en-US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74C02-0EDB-E14D-A825-B97F12EFA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2458025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5CA0F-AED3-2844-A459-1DBB7178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Trade-offs for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1E53-B1D7-B940-9DF5-917CAF9E0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Move computationally expensive context from bandit sampling to a fast point-wise target estimation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52EB0289-CF4D-8340-BB78-7E7C63E01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755" y="1806955"/>
            <a:ext cx="7078265" cy="2831306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10D639-FC63-F943-9344-ACA22B273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2481542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6604F-A5F3-4A42-A279-EFCC51DF1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Without affecting results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D6B376-9809-CE4D-A722-CB27D6D62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98174"/>
            <a:ext cx="10515600" cy="420624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2E6BF2-925D-EF4D-B5DE-BF650E4AC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10535129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BC416-D78E-E647-9A44-B08D2B8D5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979F8-76BA-D04D-9E02-B3C943295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4BA5C-5039-8147-8E60-A10D1BC90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6594249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CB9D4-F8EE-AF4A-BFB3-4170A3A6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Engineers </a:t>
            </a:r>
            <a:r>
              <a:rPr lang="en-US" dirty="0"/>
              <a:t>are crucial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6D71E-37C6-FF4A-978B-31EA4ED3E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Seeker: Real-Time Interactive Search. </a:t>
            </a:r>
            <a:r>
              <a:rPr lang="en-US" dirty="0"/>
              <a:t>Biswas A, Pham TT, </a:t>
            </a:r>
            <a:r>
              <a:rPr lang="en-US" dirty="0">
                <a:solidFill>
                  <a:srgbClr val="0070C0"/>
                </a:solidFill>
              </a:rPr>
              <a:t>Vogelsong M</a:t>
            </a:r>
            <a:r>
              <a:rPr lang="en-US" dirty="0"/>
              <a:t>, Snyder B, and Nassif H. </a:t>
            </a:r>
            <a:r>
              <a:rPr lang="en-US" i="1" dirty="0"/>
              <a:t>KDD'19</a:t>
            </a:r>
            <a:r>
              <a:rPr lang="en-US" dirty="0"/>
              <a:t>, Anchorage, Alaska, pp. 2867-2875, 2019.</a:t>
            </a:r>
          </a:p>
          <a:p>
            <a:r>
              <a:rPr lang="en-US" b="1" dirty="0"/>
              <a:t>Contextual Multi-Armed Bandits for Causal Marketing. </a:t>
            </a:r>
            <a:r>
              <a:rPr lang="en-US" dirty="0"/>
              <a:t>Sawant N, </a:t>
            </a:r>
            <a:r>
              <a:rPr lang="en-US" dirty="0" err="1">
                <a:solidFill>
                  <a:srgbClr val="0070C0"/>
                </a:solidFill>
              </a:rPr>
              <a:t>Namballa</a:t>
            </a:r>
            <a:r>
              <a:rPr lang="en-US" dirty="0">
                <a:solidFill>
                  <a:srgbClr val="0070C0"/>
                </a:solidFill>
              </a:rPr>
              <a:t> CB</a:t>
            </a:r>
            <a:r>
              <a:rPr lang="en-US" dirty="0"/>
              <a:t>, </a:t>
            </a:r>
            <a:r>
              <a:rPr lang="en-US" dirty="0" err="1"/>
              <a:t>Sadagopan</a:t>
            </a:r>
            <a:r>
              <a:rPr lang="en-US" dirty="0"/>
              <a:t> N, and Nassif H. </a:t>
            </a:r>
            <a:r>
              <a:rPr lang="en-US" i="1" dirty="0"/>
              <a:t>ICML'18 Workshops</a:t>
            </a:r>
            <a:r>
              <a:rPr lang="en-US" dirty="0"/>
              <a:t>, Stockholm, Sweden, 2018.</a:t>
            </a:r>
          </a:p>
          <a:p>
            <a:r>
              <a:rPr lang="en-US" b="1" dirty="0"/>
              <a:t>An efficient bandit algorithm for </a:t>
            </a:r>
            <a:r>
              <a:rPr lang="en-US" b="1" dirty="0" err="1"/>
              <a:t>realtime</a:t>
            </a:r>
            <a:r>
              <a:rPr lang="en-US" b="1" dirty="0"/>
              <a:t> multivariate optimization. </a:t>
            </a:r>
            <a:r>
              <a:rPr lang="en-US" dirty="0"/>
              <a:t>Hill D, Nassif H, Liu Y, </a:t>
            </a:r>
            <a:r>
              <a:rPr lang="en-US" dirty="0" err="1">
                <a:solidFill>
                  <a:srgbClr val="0070C0"/>
                </a:solidFill>
              </a:rPr>
              <a:t>Iyer</a:t>
            </a:r>
            <a:r>
              <a:rPr lang="en-US" dirty="0">
                <a:solidFill>
                  <a:srgbClr val="0070C0"/>
                </a:solidFill>
              </a:rPr>
              <a:t> A</a:t>
            </a:r>
            <a:r>
              <a:rPr lang="en-US" dirty="0"/>
              <a:t>, and </a:t>
            </a:r>
            <a:r>
              <a:rPr lang="en-US" dirty="0" err="1"/>
              <a:t>Vishwanathan</a:t>
            </a:r>
            <a:r>
              <a:rPr lang="en-US" dirty="0"/>
              <a:t> SVN. </a:t>
            </a:r>
            <a:r>
              <a:rPr lang="en-US" i="1" dirty="0"/>
              <a:t>KDD'17</a:t>
            </a:r>
            <a:r>
              <a:rPr lang="en-US" dirty="0"/>
              <a:t>, Halifax, Canada, pp. 1813-1821, 2017.</a:t>
            </a:r>
          </a:p>
          <a:p>
            <a:r>
              <a:rPr lang="en-US" b="1" dirty="0"/>
              <a:t>Adaptive, Personalized Diversity for Visual Discovery. </a:t>
            </a:r>
            <a:r>
              <a:rPr lang="en-US" dirty="0"/>
              <a:t>Teo CH, Nassif H, Hill D, </a:t>
            </a:r>
            <a:r>
              <a:rPr lang="en-US" dirty="0" err="1">
                <a:solidFill>
                  <a:srgbClr val="0070C0"/>
                </a:solidFill>
              </a:rPr>
              <a:t>Srinavasan</a:t>
            </a:r>
            <a:r>
              <a:rPr lang="en-US" dirty="0">
                <a:solidFill>
                  <a:srgbClr val="0070C0"/>
                </a:solidFill>
              </a:rPr>
              <a:t> S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Goodman M</a:t>
            </a:r>
            <a:r>
              <a:rPr lang="en-US" dirty="0"/>
              <a:t>,</a:t>
            </a:r>
            <a:r>
              <a:rPr lang="en-US" dirty="0">
                <a:solidFill>
                  <a:srgbClr val="0070C0"/>
                </a:solidFill>
              </a:rPr>
              <a:t> Mohan V</a:t>
            </a:r>
            <a:r>
              <a:rPr lang="en-US" dirty="0"/>
              <a:t>, and </a:t>
            </a:r>
            <a:r>
              <a:rPr lang="en-US" dirty="0" err="1"/>
              <a:t>Vishwanathan</a:t>
            </a:r>
            <a:r>
              <a:rPr lang="en-US" dirty="0"/>
              <a:t> SVN. </a:t>
            </a:r>
            <a:r>
              <a:rPr lang="en-US" i="1" dirty="0"/>
              <a:t>RecSys'16</a:t>
            </a:r>
            <a:r>
              <a:rPr lang="en-US" dirty="0"/>
              <a:t>, Boston, pp. 35-38, 2016.</a:t>
            </a:r>
          </a:p>
          <a:p>
            <a:r>
              <a:rPr lang="en-US" b="1" dirty="0"/>
              <a:t>Diversifying Music Recommendations. </a:t>
            </a:r>
            <a:r>
              <a:rPr lang="en-US" dirty="0"/>
              <a:t>Nassif H, </a:t>
            </a:r>
            <a:r>
              <a:rPr lang="en-US" dirty="0" err="1">
                <a:solidFill>
                  <a:srgbClr val="0070C0"/>
                </a:solidFill>
              </a:rPr>
              <a:t>Cansizlar</a:t>
            </a:r>
            <a:r>
              <a:rPr lang="en-US" dirty="0">
                <a:solidFill>
                  <a:srgbClr val="0070C0"/>
                </a:solidFill>
              </a:rPr>
              <a:t> KO</a:t>
            </a:r>
            <a:r>
              <a:rPr lang="en-US" dirty="0"/>
              <a:t>,</a:t>
            </a:r>
            <a:r>
              <a:rPr lang="en-US" dirty="0">
                <a:solidFill>
                  <a:srgbClr val="0070C0"/>
                </a:solidFill>
              </a:rPr>
              <a:t> Goodman M</a:t>
            </a:r>
            <a:r>
              <a:rPr lang="en-US" dirty="0"/>
              <a:t>, and </a:t>
            </a:r>
            <a:r>
              <a:rPr lang="en-US" dirty="0" err="1"/>
              <a:t>Vishwanathan</a:t>
            </a:r>
            <a:r>
              <a:rPr lang="en-US" dirty="0"/>
              <a:t> SVN. </a:t>
            </a:r>
            <a:r>
              <a:rPr lang="en-US" i="1" dirty="0"/>
              <a:t>ICML'16 Workshops</a:t>
            </a:r>
            <a:r>
              <a:rPr lang="en-US" dirty="0"/>
              <a:t>, New York, 2016.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C65B9-BAD8-804B-830C-F6BEB6FE6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8405661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7875A-D8BF-2941-9C16-27F82179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B8A80-7796-5A4A-B771-5312A765D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We are hiring engineers and scientists!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Questions? Comments?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houssamn@amazon.com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http://pages.cs.wisc.edu/~hous21/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CF9A3-B4C4-2348-A3B4-88578E92F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2028667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Biking competition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8A44A0-8E5E-8A4F-9F06-0B5988953AF9}"/>
              </a:ext>
            </a:extLst>
          </p:cNvPr>
          <p:cNvSpPr/>
          <p:nvPr/>
        </p:nvSpPr>
        <p:spPr>
          <a:xfrm>
            <a:off x="935545" y="1322363"/>
            <a:ext cx="10417871" cy="4346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635C6-985F-E34D-BBF1-AAFD1FA5372A}"/>
              </a:ext>
            </a:extLst>
          </p:cNvPr>
          <p:cNvSpPr txBox="1"/>
          <p:nvPr/>
        </p:nvSpPr>
        <p:spPr>
          <a:xfrm>
            <a:off x="5416062" y="4685029"/>
            <a:ext cx="2236763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now!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0EE1D-7605-E447-A4DB-291F4252D7C0}"/>
              </a:ext>
            </a:extLst>
          </p:cNvPr>
          <p:cNvSpPr txBox="1"/>
          <p:nvPr/>
        </p:nvSpPr>
        <p:spPr>
          <a:xfrm>
            <a:off x="8367934" y="4696750"/>
            <a:ext cx="2236763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Check other teams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3B79E5B-5E2E-E94F-AA3F-F2498F2EE198}"/>
              </a:ext>
            </a:extLst>
          </p:cNvPr>
          <p:cNvGraphicFramePr/>
          <p:nvPr/>
        </p:nvGraphicFramePr>
        <p:xfrm>
          <a:off x="1574795" y="2132360"/>
          <a:ext cx="3222289" cy="28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5DF3F80-B03E-2149-8492-ED48BA583BAA}"/>
              </a:ext>
            </a:extLst>
          </p:cNvPr>
          <p:cNvSpPr txBox="1"/>
          <p:nvPr/>
        </p:nvSpPr>
        <p:spPr>
          <a:xfrm>
            <a:off x="8187070" y="-446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E86041-F945-2F46-8ADD-56048A5FF34C}"/>
              </a:ext>
            </a:extLst>
          </p:cNvPr>
          <p:cNvSpPr txBox="1"/>
          <p:nvPr/>
        </p:nvSpPr>
        <p:spPr>
          <a:xfrm>
            <a:off x="1659200" y="1433042"/>
            <a:ext cx="89454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Stop biking pointlessly, join team Circle!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79B519-BF50-B340-A6B9-A55EEFCB8E60}"/>
              </a:ext>
            </a:extLst>
          </p:cNvPr>
          <p:cNvSpPr txBox="1"/>
          <p:nvPr/>
        </p:nvSpPr>
        <p:spPr>
          <a:xfrm>
            <a:off x="6733742" y="2363374"/>
            <a:ext cx="34372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Year-round carousel rides!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Unlimited laps!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you can eat Pi!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corners to hide!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Hurry, don’t linger around!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9B9EBE-F29C-9643-99FA-203D90191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3074109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Multiple-slot template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8A44A0-8E5E-8A4F-9F06-0B5988953AF9}"/>
              </a:ext>
            </a:extLst>
          </p:cNvPr>
          <p:cNvSpPr/>
          <p:nvPr/>
        </p:nvSpPr>
        <p:spPr>
          <a:xfrm>
            <a:off x="935545" y="1322363"/>
            <a:ext cx="10417871" cy="4346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635C6-985F-E34D-BBF1-AAFD1FA5372A}"/>
              </a:ext>
            </a:extLst>
          </p:cNvPr>
          <p:cNvSpPr txBox="1"/>
          <p:nvPr/>
        </p:nvSpPr>
        <p:spPr>
          <a:xfrm>
            <a:off x="5416062" y="4685029"/>
            <a:ext cx="2236763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now!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0EE1D-7605-E447-A4DB-291F4252D7C0}"/>
              </a:ext>
            </a:extLst>
          </p:cNvPr>
          <p:cNvSpPr txBox="1"/>
          <p:nvPr/>
        </p:nvSpPr>
        <p:spPr>
          <a:xfrm>
            <a:off x="8367934" y="4696750"/>
            <a:ext cx="2236763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Check other teams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3B79E5B-5E2E-E94F-AA3F-F2498F2EE198}"/>
              </a:ext>
            </a:extLst>
          </p:cNvPr>
          <p:cNvGraphicFramePr/>
          <p:nvPr/>
        </p:nvGraphicFramePr>
        <p:xfrm>
          <a:off x="1574795" y="2132360"/>
          <a:ext cx="3222289" cy="28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5DF3F80-B03E-2149-8492-ED48BA583BAA}"/>
              </a:ext>
            </a:extLst>
          </p:cNvPr>
          <p:cNvSpPr txBox="1"/>
          <p:nvPr/>
        </p:nvSpPr>
        <p:spPr>
          <a:xfrm>
            <a:off x="8187070" y="-446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E86041-F945-2F46-8ADD-56048A5FF34C}"/>
              </a:ext>
            </a:extLst>
          </p:cNvPr>
          <p:cNvSpPr txBox="1"/>
          <p:nvPr/>
        </p:nvSpPr>
        <p:spPr>
          <a:xfrm>
            <a:off x="1659200" y="1433042"/>
            <a:ext cx="89454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Stop biking pointlessly, join team Circle!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79B519-BF50-B340-A6B9-A55EEFCB8E60}"/>
              </a:ext>
            </a:extLst>
          </p:cNvPr>
          <p:cNvSpPr txBox="1"/>
          <p:nvPr/>
        </p:nvSpPr>
        <p:spPr>
          <a:xfrm>
            <a:off x="6733742" y="2363374"/>
            <a:ext cx="34372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Year-round carousel rides!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Unlimited laps!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you can eat Pi!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corners to hide!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Hurry, don’t linger around!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37AFCF-8E6E-914A-B415-F5D711D8E94A}"/>
              </a:ext>
            </a:extLst>
          </p:cNvPr>
          <p:cNvSpPr/>
          <p:nvPr/>
        </p:nvSpPr>
        <p:spPr>
          <a:xfrm>
            <a:off x="5257801" y="4554598"/>
            <a:ext cx="2583937" cy="63046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BC947F-328A-9341-B47D-ADF0D817B8F3}"/>
              </a:ext>
            </a:extLst>
          </p:cNvPr>
          <p:cNvSpPr/>
          <p:nvPr/>
        </p:nvSpPr>
        <p:spPr>
          <a:xfrm>
            <a:off x="8250296" y="4585771"/>
            <a:ext cx="2583937" cy="63046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B50E844-4504-B249-8F46-A5AA712D3CC9}"/>
              </a:ext>
            </a:extLst>
          </p:cNvPr>
          <p:cNvSpPr/>
          <p:nvPr/>
        </p:nvSpPr>
        <p:spPr>
          <a:xfrm>
            <a:off x="865823" y="1213526"/>
            <a:ext cx="10391182" cy="70879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B84826C-2581-0D4C-8FB9-7779F0139CCA}"/>
              </a:ext>
            </a:extLst>
          </p:cNvPr>
          <p:cNvSpPr/>
          <p:nvPr/>
        </p:nvSpPr>
        <p:spPr>
          <a:xfrm>
            <a:off x="1402774" y="2039818"/>
            <a:ext cx="3590532" cy="329071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62D1AD-20B9-8E44-9D79-208588ADC0EA}"/>
              </a:ext>
            </a:extLst>
          </p:cNvPr>
          <p:cNvSpPr/>
          <p:nvPr/>
        </p:nvSpPr>
        <p:spPr>
          <a:xfrm>
            <a:off x="5895110" y="1925450"/>
            <a:ext cx="4749327" cy="251496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289239-8561-3145-8AFD-9934C8162340}"/>
              </a:ext>
            </a:extLst>
          </p:cNvPr>
          <p:cNvSpPr txBox="1"/>
          <p:nvPr/>
        </p:nvSpPr>
        <p:spPr>
          <a:xfrm>
            <a:off x="371217" y="2136370"/>
            <a:ext cx="900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Slot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986BA82-5164-9940-9C8E-C292DABD7215}"/>
              </a:ext>
            </a:extLst>
          </p:cNvPr>
          <p:cNvCxnSpPr/>
          <p:nvPr/>
        </p:nvCxnSpPr>
        <p:spPr>
          <a:xfrm>
            <a:off x="1070263" y="2490090"/>
            <a:ext cx="592283" cy="338388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70775-0C01-6042-9381-B79B48F83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3410839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Each slot has multiple variations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3B79E5B-5E2E-E94F-AA3F-F2498F2EE198}"/>
              </a:ext>
            </a:extLst>
          </p:cNvPr>
          <p:cNvGraphicFramePr/>
          <p:nvPr/>
        </p:nvGraphicFramePr>
        <p:xfrm>
          <a:off x="1574795" y="2132360"/>
          <a:ext cx="3222289" cy="28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5DF3F80-B03E-2149-8492-ED48BA583BAA}"/>
              </a:ext>
            </a:extLst>
          </p:cNvPr>
          <p:cNvSpPr txBox="1"/>
          <p:nvPr/>
        </p:nvSpPr>
        <p:spPr>
          <a:xfrm>
            <a:off x="8187070" y="-446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B3785-B787-0A48-80DA-D0A9EED940D7}"/>
              </a:ext>
            </a:extLst>
          </p:cNvPr>
          <p:cNvSpPr txBox="1"/>
          <p:nvPr/>
        </p:nvSpPr>
        <p:spPr>
          <a:xfrm>
            <a:off x="5741252" y="1704172"/>
            <a:ext cx="1564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Alternative</a:t>
            </a:r>
          </a:p>
          <a:p>
            <a:r>
              <a:rPr lang="en-US" sz="2400" dirty="0"/>
              <a:t>variants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843C16-628C-3942-8FFB-36328F024535}"/>
              </a:ext>
            </a:extLst>
          </p:cNvPr>
          <p:cNvCxnSpPr/>
          <p:nvPr/>
        </p:nvCxnSpPr>
        <p:spPr>
          <a:xfrm>
            <a:off x="7355815" y="2235693"/>
            <a:ext cx="1284293" cy="66242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3A0941-2729-4C40-9CD2-EFF6986D6EC2}"/>
              </a:ext>
            </a:extLst>
          </p:cNvPr>
          <p:cNvCxnSpPr/>
          <p:nvPr/>
        </p:nvCxnSpPr>
        <p:spPr>
          <a:xfrm>
            <a:off x="6823943" y="2555056"/>
            <a:ext cx="15396" cy="943388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08B522-86CA-F34D-8F74-0EB0CADC13BB}"/>
              </a:ext>
            </a:extLst>
          </p:cNvPr>
          <p:cNvCxnSpPr/>
          <p:nvPr/>
        </p:nvCxnSpPr>
        <p:spPr>
          <a:xfrm flipH="1">
            <a:off x="4981014" y="2301935"/>
            <a:ext cx="676259" cy="345377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242410CA-C109-8641-AAFA-4F75CA2AC2A3}"/>
              </a:ext>
            </a:extLst>
          </p:cNvPr>
          <p:cNvSpPr/>
          <p:nvPr/>
        </p:nvSpPr>
        <p:spPr>
          <a:xfrm>
            <a:off x="1402773" y="2035719"/>
            <a:ext cx="3595255" cy="329481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62D2B4-360E-B642-BF9A-2749E089672A}"/>
              </a:ext>
            </a:extLst>
          </p:cNvPr>
          <p:cNvSpPr txBox="1"/>
          <p:nvPr/>
        </p:nvSpPr>
        <p:spPr>
          <a:xfrm>
            <a:off x="218902" y="1983445"/>
            <a:ext cx="950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Image</a:t>
            </a:r>
          </a:p>
          <a:p>
            <a:r>
              <a:rPr lang="en-US" sz="2400" dirty="0"/>
              <a:t>slot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5C30BC7-E91D-7D4B-9BB6-B013536869CA}"/>
              </a:ext>
            </a:extLst>
          </p:cNvPr>
          <p:cNvCxnSpPr/>
          <p:nvPr/>
        </p:nvCxnSpPr>
        <p:spPr>
          <a:xfrm>
            <a:off x="1070263" y="2490090"/>
            <a:ext cx="592283" cy="338388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28B8F4B-7C3A-0049-9190-D85DEA405254}"/>
              </a:ext>
            </a:extLst>
          </p:cNvPr>
          <p:cNvGraphicFramePr/>
          <p:nvPr/>
        </p:nvGraphicFramePr>
        <p:xfrm>
          <a:off x="8268368" y="1504492"/>
          <a:ext cx="3524738" cy="3071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9AC400B-AD88-8E46-8CC0-42DCD98B01E4}"/>
              </a:ext>
            </a:extLst>
          </p:cNvPr>
          <p:cNvGraphicFramePr/>
          <p:nvPr/>
        </p:nvGraphicFramePr>
        <p:xfrm>
          <a:off x="5478585" y="3554715"/>
          <a:ext cx="2815373" cy="2639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9C0626-DA51-0949-91E7-35705319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3177097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combinatorics: 48 layouts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8A44A0-8E5E-8A4F-9F06-0B5988953AF9}"/>
              </a:ext>
            </a:extLst>
          </p:cNvPr>
          <p:cNvSpPr/>
          <p:nvPr/>
        </p:nvSpPr>
        <p:spPr>
          <a:xfrm>
            <a:off x="935545" y="1336431"/>
            <a:ext cx="10417871" cy="4346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635C6-985F-E34D-BBF1-AAFD1FA5372A}"/>
              </a:ext>
            </a:extLst>
          </p:cNvPr>
          <p:cNvSpPr txBox="1"/>
          <p:nvPr/>
        </p:nvSpPr>
        <p:spPr>
          <a:xfrm>
            <a:off x="5416062" y="4685029"/>
            <a:ext cx="2236763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now!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0EE1D-7605-E447-A4DB-291F4252D7C0}"/>
              </a:ext>
            </a:extLst>
          </p:cNvPr>
          <p:cNvSpPr txBox="1"/>
          <p:nvPr/>
        </p:nvSpPr>
        <p:spPr>
          <a:xfrm>
            <a:off x="8367934" y="4696750"/>
            <a:ext cx="2236763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Check other teams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3B79E5B-5E2E-E94F-AA3F-F2498F2EE198}"/>
              </a:ext>
            </a:extLst>
          </p:cNvPr>
          <p:cNvGraphicFramePr/>
          <p:nvPr/>
        </p:nvGraphicFramePr>
        <p:xfrm>
          <a:off x="1574795" y="2132360"/>
          <a:ext cx="3222289" cy="28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5DF3F80-B03E-2149-8492-ED48BA583BAA}"/>
              </a:ext>
            </a:extLst>
          </p:cNvPr>
          <p:cNvSpPr txBox="1"/>
          <p:nvPr/>
        </p:nvSpPr>
        <p:spPr>
          <a:xfrm>
            <a:off x="8187070" y="-446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E86041-F945-2F46-8ADD-56048A5FF34C}"/>
              </a:ext>
            </a:extLst>
          </p:cNvPr>
          <p:cNvSpPr txBox="1"/>
          <p:nvPr/>
        </p:nvSpPr>
        <p:spPr>
          <a:xfrm>
            <a:off x="1659200" y="1433042"/>
            <a:ext cx="894549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Stop biking pointlessly, join team Circle!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79B519-BF50-B340-A6B9-A55EEFCB8E60}"/>
              </a:ext>
            </a:extLst>
          </p:cNvPr>
          <p:cNvSpPr txBox="1"/>
          <p:nvPr/>
        </p:nvSpPr>
        <p:spPr>
          <a:xfrm>
            <a:off x="6635266" y="2616591"/>
            <a:ext cx="34372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Best way to bicycle!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cycle and re-cycle!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point in not joining!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418559-52FF-9F45-9812-A74517536971}"/>
              </a:ext>
            </a:extLst>
          </p:cNvPr>
          <p:cNvSpPr/>
          <p:nvPr/>
        </p:nvSpPr>
        <p:spPr>
          <a:xfrm>
            <a:off x="5257801" y="4440411"/>
            <a:ext cx="2587336" cy="744653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02D87D0-2841-1E4E-9F43-8F137749C63F}"/>
              </a:ext>
            </a:extLst>
          </p:cNvPr>
          <p:cNvSpPr/>
          <p:nvPr/>
        </p:nvSpPr>
        <p:spPr>
          <a:xfrm>
            <a:off x="8250296" y="4584987"/>
            <a:ext cx="2587336" cy="63125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F66626A-5B1B-4943-8CF5-04EE77F85BDD}"/>
              </a:ext>
            </a:extLst>
          </p:cNvPr>
          <p:cNvSpPr/>
          <p:nvPr/>
        </p:nvSpPr>
        <p:spPr>
          <a:xfrm>
            <a:off x="865823" y="1212644"/>
            <a:ext cx="10404850" cy="70967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D60F92-B7D5-F344-9C5B-3A0509C58FB7}"/>
              </a:ext>
            </a:extLst>
          </p:cNvPr>
          <p:cNvSpPr/>
          <p:nvPr/>
        </p:nvSpPr>
        <p:spPr>
          <a:xfrm>
            <a:off x="1402773" y="2035719"/>
            <a:ext cx="3595255" cy="329481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8DE4AF4-A9A7-4A4D-AB9C-B7CE75685DAE}"/>
              </a:ext>
            </a:extLst>
          </p:cNvPr>
          <p:cNvSpPr/>
          <p:nvPr/>
        </p:nvSpPr>
        <p:spPr>
          <a:xfrm>
            <a:off x="5895110" y="1922317"/>
            <a:ext cx="4755573" cy="251809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7CB26A-288E-264C-95E8-DDAFEDF00B04}"/>
              </a:ext>
            </a:extLst>
          </p:cNvPr>
          <p:cNvSpPr txBox="1"/>
          <p:nvPr/>
        </p:nvSpPr>
        <p:spPr>
          <a:xfrm>
            <a:off x="5364825" y="1906334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A48564-BDB6-9A4B-9364-D03BB955BB81}"/>
              </a:ext>
            </a:extLst>
          </p:cNvPr>
          <p:cNvSpPr txBox="1"/>
          <p:nvPr/>
        </p:nvSpPr>
        <p:spPr>
          <a:xfrm>
            <a:off x="10668348" y="2891070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77B5BF-997F-7A4B-AC97-6568488EEC1B}"/>
              </a:ext>
            </a:extLst>
          </p:cNvPr>
          <p:cNvSpPr txBox="1"/>
          <p:nvPr/>
        </p:nvSpPr>
        <p:spPr>
          <a:xfrm>
            <a:off x="9287369" y="5238030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AA03A3-348D-5B4B-9A4B-AD59D6B57D95}"/>
              </a:ext>
            </a:extLst>
          </p:cNvPr>
          <p:cNvSpPr txBox="1"/>
          <p:nvPr/>
        </p:nvSpPr>
        <p:spPr>
          <a:xfrm>
            <a:off x="6345355" y="5235153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B8E463-327B-6A4B-B272-D9A22950FDFB}"/>
              </a:ext>
            </a:extLst>
          </p:cNvPr>
          <p:cNvSpPr txBox="1"/>
          <p:nvPr/>
        </p:nvSpPr>
        <p:spPr>
          <a:xfrm>
            <a:off x="1175593" y="2409754"/>
            <a:ext cx="47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235C7C-30B6-AF49-ACC5-96B4430FF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2729323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A/B testing?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A/B testing with 48 treatments would take months!</a:t>
            </a:r>
          </a:p>
          <a:p>
            <a:endParaRPr lang="en-US" dirty="0"/>
          </a:p>
          <a:p>
            <a:r>
              <a:rPr lang="en-US" dirty="0"/>
              <a:t>5 different A/B testing experiments, each varying one slot</a:t>
            </a:r>
          </a:p>
          <a:p>
            <a:r>
              <a:rPr lang="en-US" dirty="0"/>
              <a:t>Doesn’t take slot dependencies in account</a:t>
            </a:r>
          </a:p>
          <a:p>
            <a:endParaRPr lang="en-US" dirty="0"/>
          </a:p>
          <a:p>
            <a:r>
              <a:rPr lang="en-US" dirty="0"/>
              <a:t>Solution?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accent1"/>
                </a:solidFill>
                <a:hlinkClick r:id="rId3"/>
              </a:rPr>
              <a:t>Multi-Variate Testing Bandit</a:t>
            </a:r>
            <a:endParaRPr lang="en-US" sz="3200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E799A-9539-7D46-9CD8-E089AB80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Houssam Nassif</a:t>
            </a:r>
          </a:p>
        </p:txBody>
      </p:sp>
    </p:spTree>
    <p:extLst>
      <p:ext uri="{BB962C8B-B14F-4D97-AF65-F5344CB8AC3E}">
        <p14:creationId xmlns:p14="http://schemas.microsoft.com/office/powerpoint/2010/main" val="238054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2935</TotalTime>
  <Words>1813</Words>
  <Application>Microsoft Macintosh PowerPoint</Application>
  <PresentationFormat>Widescreen</PresentationFormat>
  <Paragraphs>379</Paragraphs>
  <Slides>46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ＭＳ ゴシック</vt:lpstr>
      <vt:lpstr>Arial</vt:lpstr>
      <vt:lpstr>Calibri</vt:lpstr>
      <vt:lpstr>Calibri Light</vt:lpstr>
      <vt:lpstr>Cambria Math</vt:lpstr>
      <vt:lpstr>Times New Roman</vt:lpstr>
      <vt:lpstr>Wingdings</vt:lpstr>
      <vt:lpstr>Custom Design</vt:lpstr>
      <vt:lpstr>Industrial Data Science Content Recommendation Examples </vt:lpstr>
      <vt:lpstr>Background</vt:lpstr>
      <vt:lpstr>Industrial data science</vt:lpstr>
      <vt:lpstr>Start with a real-world problem</vt:lpstr>
      <vt:lpstr>Biking competition</vt:lpstr>
      <vt:lpstr>Multiple-slot template</vt:lpstr>
      <vt:lpstr>Each slot has multiple variations</vt:lpstr>
      <vt:lpstr>Template combinatorics: 48 layouts</vt:lpstr>
      <vt:lpstr>A/B testing?</vt:lpstr>
      <vt:lpstr>Divide and conquer</vt:lpstr>
      <vt:lpstr>Challenges</vt:lpstr>
      <vt:lpstr>Model pairwise interactions</vt:lpstr>
      <vt:lpstr>Challenges</vt:lpstr>
      <vt:lpstr>Challenges</vt:lpstr>
      <vt:lpstr>Thompson Sampling bandit</vt:lpstr>
      <vt:lpstr>Challenges</vt:lpstr>
      <vt:lpstr>Challenges</vt:lpstr>
      <vt:lpstr>PowerPoint Presentation</vt:lpstr>
      <vt:lpstr>Greedy Hill Climbing Search complexity</vt:lpstr>
      <vt:lpstr>Challenges</vt:lpstr>
      <vt:lpstr>Experimental results</vt:lpstr>
      <vt:lpstr>Repeat in different domain</vt:lpstr>
      <vt:lpstr>Music considerations</vt:lpstr>
      <vt:lpstr>Why diversify music stream?</vt:lpstr>
      <vt:lpstr>Submodular diversity mix</vt:lpstr>
      <vt:lpstr>Results</vt:lpstr>
      <vt:lpstr>Combine solutions</vt:lpstr>
      <vt:lpstr>Amazon Stream: www.amazon.com/stream</vt:lpstr>
      <vt:lpstr>Challenges</vt:lpstr>
      <vt:lpstr>Challenges</vt:lpstr>
      <vt:lpstr>Challenges</vt:lpstr>
      <vt:lpstr>Adaptive category weights</vt:lpstr>
      <vt:lpstr>Challenges</vt:lpstr>
      <vt:lpstr>Personalized weights</vt:lpstr>
      <vt:lpstr>Extrapolate to new challenges</vt:lpstr>
      <vt:lpstr>Standard advertising workflow</vt:lpstr>
      <vt:lpstr>Model incremental outcomes</vt:lpstr>
      <vt:lpstr>What-if estimates</vt:lpstr>
      <vt:lpstr>Comparison with conventional marketing</vt:lpstr>
      <vt:lpstr>Scale your solution</vt:lpstr>
      <vt:lpstr>Adaptive real time search</vt:lpstr>
      <vt:lpstr>Trade-offs for speed</vt:lpstr>
      <vt:lpstr>Without affecting results</vt:lpstr>
      <vt:lpstr>Collaborate</vt:lpstr>
      <vt:lpstr>Engineers are crucial</vt:lpstr>
      <vt:lpstr>Want to help?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for Prime Membership  and Engagement Worldwide</dc:title>
  <dc:creator>Microsoft Office User</dc:creator>
  <cp:lastModifiedBy>Microsoft Office User</cp:lastModifiedBy>
  <cp:revision>402</cp:revision>
  <dcterms:created xsi:type="dcterms:W3CDTF">2017-10-17T18:42:54Z</dcterms:created>
  <dcterms:modified xsi:type="dcterms:W3CDTF">2019-11-13T21:16:12Z</dcterms:modified>
</cp:coreProperties>
</file>