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559" r:id="rId3"/>
    <p:sldId id="561" r:id="rId4"/>
    <p:sldId id="316" r:id="rId5"/>
    <p:sldId id="363" r:id="rId6"/>
    <p:sldId id="560" r:id="rId7"/>
    <p:sldId id="308" r:id="rId8"/>
    <p:sldId id="438" r:id="rId9"/>
    <p:sldId id="326" r:id="rId10"/>
    <p:sldId id="327" r:id="rId11"/>
    <p:sldId id="328" r:id="rId12"/>
    <p:sldId id="330" r:id="rId13"/>
    <p:sldId id="332" r:id="rId14"/>
    <p:sldId id="336" r:id="rId15"/>
    <p:sldId id="529" r:id="rId16"/>
    <p:sldId id="533" r:id="rId17"/>
    <p:sldId id="341" r:id="rId18"/>
    <p:sldId id="276" r:id="rId19"/>
    <p:sldId id="277" r:id="rId20"/>
    <p:sldId id="564" r:id="rId21"/>
    <p:sldId id="284" r:id="rId22"/>
    <p:sldId id="285" r:id="rId23"/>
    <p:sldId id="288" r:id="rId24"/>
    <p:sldId id="294" r:id="rId25"/>
    <p:sldId id="362" r:id="rId26"/>
    <p:sldId id="289" r:id="rId27"/>
    <p:sldId id="290" r:id="rId28"/>
    <p:sldId id="347" r:id="rId29"/>
    <p:sldId id="349" r:id="rId30"/>
    <p:sldId id="350" r:id="rId31"/>
    <p:sldId id="351" r:id="rId32"/>
    <p:sldId id="352" r:id="rId33"/>
    <p:sldId id="353" r:id="rId34"/>
    <p:sldId id="354" r:id="rId35"/>
    <p:sldId id="304" r:id="rId36"/>
    <p:sldId id="302" r:id="rId37"/>
    <p:sldId id="563" r:id="rId38"/>
    <p:sldId id="310" r:id="rId39"/>
    <p:sldId id="311" r:id="rId40"/>
    <p:sldId id="307" r:id="rId41"/>
    <p:sldId id="562" r:id="rId42"/>
    <p:sldId id="539" r:id="rId43"/>
    <p:sldId id="536" r:id="rId44"/>
    <p:sldId id="543" r:id="rId45"/>
    <p:sldId id="544" r:id="rId46"/>
    <p:sldId id="545" r:id="rId47"/>
    <p:sldId id="547" r:id="rId48"/>
    <p:sldId id="565" r:id="rId49"/>
    <p:sldId id="509" r:id="rId50"/>
    <p:sldId id="548" r:id="rId51"/>
    <p:sldId id="516" r:id="rId52"/>
    <p:sldId id="551" r:id="rId53"/>
    <p:sldId id="566" r:id="rId54"/>
    <p:sldId id="374" r:id="rId55"/>
    <p:sldId id="361" r:id="rId56"/>
    <p:sldId id="567" r:id="rId57"/>
    <p:sldId id="415" r:id="rId58"/>
    <p:sldId id="552" r:id="rId59"/>
    <p:sldId id="257" r:id="rId60"/>
    <p:sldId id="557" r:id="rId61"/>
    <p:sldId id="555" r:id="rId62"/>
    <p:sldId id="260" r:id="rId63"/>
    <p:sldId id="553" r:id="rId64"/>
    <p:sldId id="450" r:id="rId65"/>
    <p:sldId id="419" r:id="rId66"/>
    <p:sldId id="452" r:id="rId67"/>
    <p:sldId id="558" r:id="rId68"/>
    <p:sldId id="520" r:id="rId69"/>
    <p:sldId id="521" r:id="rId70"/>
    <p:sldId id="523" r:id="rId71"/>
    <p:sldId id="525" r:id="rId72"/>
    <p:sldId id="526" r:id="rId73"/>
    <p:sldId id="530" r:id="rId74"/>
    <p:sldId id="531" r:id="rId75"/>
    <p:sldId id="261" r:id="rId76"/>
    <p:sldId id="390" r:id="rId77"/>
    <p:sldId id="319" r:id="rId78"/>
    <p:sldId id="568"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43"/>
    <p:restoredTop sz="90592"/>
  </p:normalViewPr>
  <p:slideViewPr>
    <p:cSldViewPr snapToGrid="0" snapToObjects="1">
      <p:cViewPr varScale="1">
        <p:scale>
          <a:sx n="138" d="100"/>
          <a:sy n="138" d="100"/>
        </p:scale>
        <p:origin x="176" y="456"/>
      </p:cViewPr>
      <p:guideLst/>
    </p:cSldViewPr>
  </p:slideViewPr>
  <p:outlineViewPr>
    <p:cViewPr>
      <p:scale>
        <a:sx n="33" d="100"/>
        <a:sy n="33" d="100"/>
      </p:scale>
      <p:origin x="0" y="-120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CA7DD-929E-3047-A7E7-6ACD50399D45}" type="doc">
      <dgm:prSet loTypeId="urn:microsoft.com/office/officeart/2005/8/layout/cycle8" loCatId="" qsTypeId="urn:microsoft.com/office/officeart/2005/8/quickstyle/simple1" qsCatId="simple" csTypeId="urn:microsoft.com/office/officeart/2005/8/colors/accent1_2" csCatId="accent1" phldr="0"/>
      <dgm:spPr/>
      <dgm:t>
        <a:bodyPr/>
        <a:lstStyle/>
        <a:p>
          <a:endParaRPr lang="en-US"/>
        </a:p>
      </dgm:t>
    </dgm:pt>
    <dgm:pt modelId="{318D41EF-0202-AC4B-81A9-449983024A46}">
      <dgm:prSet phldrT="[Text]" phldr="1"/>
      <dgm:spPr/>
      <dgm:t>
        <a:bodyPr/>
        <a:lstStyle/>
        <a:p>
          <a:endParaRPr lang="en-US"/>
        </a:p>
      </dgm:t>
    </dgm:pt>
    <dgm:pt modelId="{FD9013A1-C6A9-8741-BAA0-04C749D774AB}" type="parTrans" cxnId="{E28AC26C-486D-C545-842C-B63ECA8AEF89}">
      <dgm:prSet/>
      <dgm:spPr/>
      <dgm:t>
        <a:bodyPr/>
        <a:lstStyle/>
        <a:p>
          <a:endParaRPr lang="en-US"/>
        </a:p>
      </dgm:t>
    </dgm:pt>
    <dgm:pt modelId="{18B28360-B401-574F-8582-82DE813DABC3}" type="sibTrans" cxnId="{E28AC26C-486D-C545-842C-B63ECA8AEF89}">
      <dgm:prSet/>
      <dgm:spPr/>
      <dgm:t>
        <a:bodyPr/>
        <a:lstStyle/>
        <a:p>
          <a:endParaRPr lang="en-US"/>
        </a:p>
      </dgm:t>
    </dgm:pt>
    <dgm:pt modelId="{59C87130-5203-2D4A-8B3B-4360FB457EDC}">
      <dgm:prSet phldrT="[Text]" phldr="1"/>
      <dgm:spPr/>
      <dgm:t>
        <a:bodyPr/>
        <a:lstStyle/>
        <a:p>
          <a:endParaRPr lang="en-US"/>
        </a:p>
      </dgm:t>
    </dgm:pt>
    <dgm:pt modelId="{DC28BAFC-9D01-6142-9142-65BBBF183142}" type="parTrans" cxnId="{457492E2-3DE3-364D-A050-787C55C6A28E}">
      <dgm:prSet/>
      <dgm:spPr/>
      <dgm:t>
        <a:bodyPr/>
        <a:lstStyle/>
        <a:p>
          <a:endParaRPr lang="en-US"/>
        </a:p>
      </dgm:t>
    </dgm:pt>
    <dgm:pt modelId="{0EB3BA0F-00DC-B44E-8202-BBA7598D4855}" type="sibTrans" cxnId="{457492E2-3DE3-364D-A050-787C55C6A28E}">
      <dgm:prSet/>
      <dgm:spPr/>
      <dgm:t>
        <a:bodyPr/>
        <a:lstStyle/>
        <a:p>
          <a:endParaRPr lang="en-US"/>
        </a:p>
      </dgm:t>
    </dgm:pt>
    <dgm:pt modelId="{94488026-4792-4E4D-AB67-036DE763095E}">
      <dgm:prSet phldrT="[Text]" phldr="1"/>
      <dgm:spPr/>
      <dgm:t>
        <a:bodyPr/>
        <a:lstStyle/>
        <a:p>
          <a:endParaRPr lang="en-US"/>
        </a:p>
      </dgm:t>
    </dgm:pt>
    <dgm:pt modelId="{079D9B53-188D-1E43-8140-E8C2496D147D}" type="parTrans" cxnId="{B9349403-DEF3-9F40-8F4D-429DE5F7B92C}">
      <dgm:prSet/>
      <dgm:spPr/>
      <dgm:t>
        <a:bodyPr/>
        <a:lstStyle/>
        <a:p>
          <a:endParaRPr lang="en-US"/>
        </a:p>
      </dgm:t>
    </dgm:pt>
    <dgm:pt modelId="{FEF0EBB4-F4D7-5F40-AE0F-5BF9B2D2E3DF}" type="sibTrans" cxnId="{B9349403-DEF3-9F40-8F4D-429DE5F7B92C}">
      <dgm:prSet/>
      <dgm:spPr/>
      <dgm:t>
        <a:bodyPr/>
        <a:lstStyle/>
        <a:p>
          <a:endParaRPr lang="en-US"/>
        </a:p>
      </dgm:t>
    </dgm:pt>
    <dgm:pt modelId="{7EBABE17-C769-DD46-8771-B346D5CE7C75}" type="pres">
      <dgm:prSet presAssocID="{AAACA7DD-929E-3047-A7E7-6ACD50399D45}" presName="compositeShape" presStyleCnt="0">
        <dgm:presLayoutVars>
          <dgm:chMax val="7"/>
          <dgm:dir/>
          <dgm:resizeHandles val="exact"/>
        </dgm:presLayoutVars>
      </dgm:prSet>
      <dgm:spPr/>
    </dgm:pt>
    <dgm:pt modelId="{DA21E0B1-E84E-1540-B78A-42B2D11B24BF}" type="pres">
      <dgm:prSet presAssocID="{AAACA7DD-929E-3047-A7E7-6ACD50399D45}" presName="wedge1" presStyleLbl="node1" presStyleIdx="0" presStyleCnt="3"/>
      <dgm:spPr/>
    </dgm:pt>
    <dgm:pt modelId="{0A94345F-7855-5947-B999-DF6C97316DD2}" type="pres">
      <dgm:prSet presAssocID="{AAACA7DD-929E-3047-A7E7-6ACD50399D45}" presName="dummy1a" presStyleCnt="0"/>
      <dgm:spPr/>
    </dgm:pt>
    <dgm:pt modelId="{E6FE7B91-EE12-6A4D-B12A-E67F6AB7D16C}" type="pres">
      <dgm:prSet presAssocID="{AAACA7DD-929E-3047-A7E7-6ACD50399D45}" presName="dummy1b" presStyleCnt="0"/>
      <dgm:spPr/>
    </dgm:pt>
    <dgm:pt modelId="{5B6AF263-BDCF-D548-9F52-865773213F7C}" type="pres">
      <dgm:prSet presAssocID="{AAACA7DD-929E-3047-A7E7-6ACD50399D45}" presName="wedge1Tx" presStyleLbl="node1" presStyleIdx="0" presStyleCnt="3">
        <dgm:presLayoutVars>
          <dgm:chMax val="0"/>
          <dgm:chPref val="0"/>
          <dgm:bulletEnabled val="1"/>
        </dgm:presLayoutVars>
      </dgm:prSet>
      <dgm:spPr/>
    </dgm:pt>
    <dgm:pt modelId="{E1CD3E55-AA0E-6B4E-9CF5-869DD45E57D3}" type="pres">
      <dgm:prSet presAssocID="{AAACA7DD-929E-3047-A7E7-6ACD50399D45}" presName="wedge2" presStyleLbl="node1" presStyleIdx="1" presStyleCnt="3"/>
      <dgm:spPr/>
    </dgm:pt>
    <dgm:pt modelId="{4646E3ED-5F72-E14B-89AA-40577D91DE4E}" type="pres">
      <dgm:prSet presAssocID="{AAACA7DD-929E-3047-A7E7-6ACD50399D45}" presName="dummy2a" presStyleCnt="0"/>
      <dgm:spPr/>
    </dgm:pt>
    <dgm:pt modelId="{A0C28955-C91D-8D4D-8522-2650E5E96BCC}" type="pres">
      <dgm:prSet presAssocID="{AAACA7DD-929E-3047-A7E7-6ACD50399D45}" presName="dummy2b" presStyleCnt="0"/>
      <dgm:spPr/>
    </dgm:pt>
    <dgm:pt modelId="{7D6CB7D8-FFAA-0345-B7AB-8642ABA38EC6}" type="pres">
      <dgm:prSet presAssocID="{AAACA7DD-929E-3047-A7E7-6ACD50399D45}" presName="wedge2Tx" presStyleLbl="node1" presStyleIdx="1" presStyleCnt="3">
        <dgm:presLayoutVars>
          <dgm:chMax val="0"/>
          <dgm:chPref val="0"/>
          <dgm:bulletEnabled val="1"/>
        </dgm:presLayoutVars>
      </dgm:prSet>
      <dgm:spPr/>
    </dgm:pt>
    <dgm:pt modelId="{883F278B-854F-4242-9890-B6D0A3484648}" type="pres">
      <dgm:prSet presAssocID="{AAACA7DD-929E-3047-A7E7-6ACD50399D45}" presName="wedge3" presStyleLbl="node1" presStyleIdx="2" presStyleCnt="3"/>
      <dgm:spPr/>
    </dgm:pt>
    <dgm:pt modelId="{2642191D-38F4-3448-AA90-9E4515B06FC3}" type="pres">
      <dgm:prSet presAssocID="{AAACA7DD-929E-3047-A7E7-6ACD50399D45}" presName="dummy3a" presStyleCnt="0"/>
      <dgm:spPr/>
    </dgm:pt>
    <dgm:pt modelId="{D52AFEF0-07AD-A548-A4BF-B40EBA5932D9}" type="pres">
      <dgm:prSet presAssocID="{AAACA7DD-929E-3047-A7E7-6ACD50399D45}" presName="dummy3b" presStyleCnt="0"/>
      <dgm:spPr/>
    </dgm:pt>
    <dgm:pt modelId="{9DBA9C6A-6772-4B4F-B655-9EE27C67165C}" type="pres">
      <dgm:prSet presAssocID="{AAACA7DD-929E-3047-A7E7-6ACD50399D45}" presName="wedge3Tx" presStyleLbl="node1" presStyleIdx="2" presStyleCnt="3">
        <dgm:presLayoutVars>
          <dgm:chMax val="0"/>
          <dgm:chPref val="0"/>
          <dgm:bulletEnabled val="1"/>
        </dgm:presLayoutVars>
      </dgm:prSet>
      <dgm:spPr/>
    </dgm:pt>
    <dgm:pt modelId="{E1010175-3FF1-5F4E-A74D-13A5D37E84E5}" type="pres">
      <dgm:prSet presAssocID="{18B28360-B401-574F-8582-82DE813DABC3}" presName="arrowWedge1" presStyleLbl="fgSibTrans2D1" presStyleIdx="0" presStyleCnt="3"/>
      <dgm:spPr/>
    </dgm:pt>
    <dgm:pt modelId="{291B7EDD-0B19-F940-BC5B-2582226191DF}" type="pres">
      <dgm:prSet presAssocID="{0EB3BA0F-00DC-B44E-8202-BBA7598D4855}" presName="arrowWedge2" presStyleLbl="fgSibTrans2D1" presStyleIdx="1" presStyleCnt="3"/>
      <dgm:spPr/>
    </dgm:pt>
    <dgm:pt modelId="{A8A4F1DC-11A7-8F45-A8DC-A8E8C9BBE9ED}" type="pres">
      <dgm:prSet presAssocID="{FEF0EBB4-F4D7-5F40-AE0F-5BF9B2D2E3DF}" presName="arrowWedge3" presStyleLbl="fgSibTrans2D1" presStyleIdx="2" presStyleCnt="3"/>
      <dgm:spPr/>
    </dgm:pt>
  </dgm:ptLst>
  <dgm:cxnLst>
    <dgm:cxn modelId="{B9349403-DEF3-9F40-8F4D-429DE5F7B92C}" srcId="{AAACA7DD-929E-3047-A7E7-6ACD50399D45}" destId="{94488026-4792-4E4D-AB67-036DE763095E}" srcOrd="2" destOrd="0" parTransId="{079D9B53-188D-1E43-8140-E8C2496D147D}" sibTransId="{FEF0EBB4-F4D7-5F40-AE0F-5BF9B2D2E3DF}"/>
    <dgm:cxn modelId="{CF452146-F96E-E746-9D01-CE96A23E234B}" type="presOf" srcId="{94488026-4792-4E4D-AB67-036DE763095E}" destId="{9DBA9C6A-6772-4B4F-B655-9EE27C67165C}" srcOrd="1" destOrd="0" presId="urn:microsoft.com/office/officeart/2005/8/layout/cycle8"/>
    <dgm:cxn modelId="{E28AC26C-486D-C545-842C-B63ECA8AEF89}" srcId="{AAACA7DD-929E-3047-A7E7-6ACD50399D45}" destId="{318D41EF-0202-AC4B-81A9-449983024A46}" srcOrd="0" destOrd="0" parTransId="{FD9013A1-C6A9-8741-BAA0-04C749D774AB}" sibTransId="{18B28360-B401-574F-8582-82DE813DABC3}"/>
    <dgm:cxn modelId="{56AD2B6F-F6C8-0043-A175-451D1334FB11}" type="presOf" srcId="{59C87130-5203-2D4A-8B3B-4360FB457EDC}" destId="{7D6CB7D8-FFAA-0345-B7AB-8642ABA38EC6}" srcOrd="1" destOrd="0" presId="urn:microsoft.com/office/officeart/2005/8/layout/cycle8"/>
    <dgm:cxn modelId="{31969694-C1A8-9444-B866-58CFC3CFCBAC}" type="presOf" srcId="{318D41EF-0202-AC4B-81A9-449983024A46}" destId="{DA21E0B1-E84E-1540-B78A-42B2D11B24BF}" srcOrd="0" destOrd="0" presId="urn:microsoft.com/office/officeart/2005/8/layout/cycle8"/>
    <dgm:cxn modelId="{017F3F9C-6F96-D14F-AD3D-4A3A2AC826CB}" type="presOf" srcId="{94488026-4792-4E4D-AB67-036DE763095E}" destId="{883F278B-854F-4242-9890-B6D0A3484648}" srcOrd="0" destOrd="0" presId="urn:microsoft.com/office/officeart/2005/8/layout/cycle8"/>
    <dgm:cxn modelId="{17E84B9F-8018-2640-AD55-48D1109A6644}" type="presOf" srcId="{318D41EF-0202-AC4B-81A9-449983024A46}" destId="{5B6AF263-BDCF-D548-9F52-865773213F7C}" srcOrd="1" destOrd="0" presId="urn:microsoft.com/office/officeart/2005/8/layout/cycle8"/>
    <dgm:cxn modelId="{D9D569A6-78BB-DC45-9499-F2B7B7B9FB90}" type="presOf" srcId="{AAACA7DD-929E-3047-A7E7-6ACD50399D45}" destId="{7EBABE17-C769-DD46-8771-B346D5CE7C75}" srcOrd="0" destOrd="0" presId="urn:microsoft.com/office/officeart/2005/8/layout/cycle8"/>
    <dgm:cxn modelId="{1B315BBE-0337-984F-B6D4-A12A9924A50C}" type="presOf" srcId="{59C87130-5203-2D4A-8B3B-4360FB457EDC}" destId="{E1CD3E55-AA0E-6B4E-9CF5-869DD45E57D3}" srcOrd="0" destOrd="0" presId="urn:microsoft.com/office/officeart/2005/8/layout/cycle8"/>
    <dgm:cxn modelId="{457492E2-3DE3-364D-A050-787C55C6A28E}" srcId="{AAACA7DD-929E-3047-A7E7-6ACD50399D45}" destId="{59C87130-5203-2D4A-8B3B-4360FB457EDC}" srcOrd="1" destOrd="0" parTransId="{DC28BAFC-9D01-6142-9142-65BBBF183142}" sibTransId="{0EB3BA0F-00DC-B44E-8202-BBA7598D4855}"/>
    <dgm:cxn modelId="{FB2DD9CA-04C6-9C4C-8619-F30AC3B282F4}" type="presParOf" srcId="{7EBABE17-C769-DD46-8771-B346D5CE7C75}" destId="{DA21E0B1-E84E-1540-B78A-42B2D11B24BF}" srcOrd="0" destOrd="0" presId="urn:microsoft.com/office/officeart/2005/8/layout/cycle8"/>
    <dgm:cxn modelId="{A410DD61-E2F9-8A4F-BF95-47A95480DB7B}" type="presParOf" srcId="{7EBABE17-C769-DD46-8771-B346D5CE7C75}" destId="{0A94345F-7855-5947-B999-DF6C97316DD2}" srcOrd="1" destOrd="0" presId="urn:microsoft.com/office/officeart/2005/8/layout/cycle8"/>
    <dgm:cxn modelId="{EBB040D7-8C05-D449-B6AE-3CEC91263FD0}" type="presParOf" srcId="{7EBABE17-C769-DD46-8771-B346D5CE7C75}" destId="{E6FE7B91-EE12-6A4D-B12A-E67F6AB7D16C}" srcOrd="2" destOrd="0" presId="urn:microsoft.com/office/officeart/2005/8/layout/cycle8"/>
    <dgm:cxn modelId="{9D94295A-6985-034A-AED4-52089DD17A27}" type="presParOf" srcId="{7EBABE17-C769-DD46-8771-B346D5CE7C75}" destId="{5B6AF263-BDCF-D548-9F52-865773213F7C}" srcOrd="3" destOrd="0" presId="urn:microsoft.com/office/officeart/2005/8/layout/cycle8"/>
    <dgm:cxn modelId="{9AC792B2-276E-F243-A1AA-9299A8496475}" type="presParOf" srcId="{7EBABE17-C769-DD46-8771-B346D5CE7C75}" destId="{E1CD3E55-AA0E-6B4E-9CF5-869DD45E57D3}" srcOrd="4" destOrd="0" presId="urn:microsoft.com/office/officeart/2005/8/layout/cycle8"/>
    <dgm:cxn modelId="{31AB702C-E45E-3A43-BD57-8A06E7FBAA6B}" type="presParOf" srcId="{7EBABE17-C769-DD46-8771-B346D5CE7C75}" destId="{4646E3ED-5F72-E14B-89AA-40577D91DE4E}" srcOrd="5" destOrd="0" presId="urn:microsoft.com/office/officeart/2005/8/layout/cycle8"/>
    <dgm:cxn modelId="{6AB29B83-265C-3A47-8BAA-29708502468D}" type="presParOf" srcId="{7EBABE17-C769-DD46-8771-B346D5CE7C75}" destId="{A0C28955-C91D-8D4D-8522-2650E5E96BCC}" srcOrd="6" destOrd="0" presId="urn:microsoft.com/office/officeart/2005/8/layout/cycle8"/>
    <dgm:cxn modelId="{67E33A61-2881-AA40-A4D9-D2DA85FEBB89}" type="presParOf" srcId="{7EBABE17-C769-DD46-8771-B346D5CE7C75}" destId="{7D6CB7D8-FFAA-0345-B7AB-8642ABA38EC6}" srcOrd="7" destOrd="0" presId="urn:microsoft.com/office/officeart/2005/8/layout/cycle8"/>
    <dgm:cxn modelId="{A73041B3-AE69-CB42-8BA6-AA846E7EC069}" type="presParOf" srcId="{7EBABE17-C769-DD46-8771-B346D5CE7C75}" destId="{883F278B-854F-4242-9890-B6D0A3484648}" srcOrd="8" destOrd="0" presId="urn:microsoft.com/office/officeart/2005/8/layout/cycle8"/>
    <dgm:cxn modelId="{D913BBE6-B2A4-DF44-BF93-F114D7F9DADE}" type="presParOf" srcId="{7EBABE17-C769-DD46-8771-B346D5CE7C75}" destId="{2642191D-38F4-3448-AA90-9E4515B06FC3}" srcOrd="9" destOrd="0" presId="urn:microsoft.com/office/officeart/2005/8/layout/cycle8"/>
    <dgm:cxn modelId="{D2341A5F-69B8-0748-ACA5-B0FB20C2F8EC}" type="presParOf" srcId="{7EBABE17-C769-DD46-8771-B346D5CE7C75}" destId="{D52AFEF0-07AD-A548-A4BF-B40EBA5932D9}" srcOrd="10" destOrd="0" presId="urn:microsoft.com/office/officeart/2005/8/layout/cycle8"/>
    <dgm:cxn modelId="{23A6B7AB-0B0F-2D44-BD49-301AA704C51E}" type="presParOf" srcId="{7EBABE17-C769-DD46-8771-B346D5CE7C75}" destId="{9DBA9C6A-6772-4B4F-B655-9EE27C67165C}" srcOrd="11" destOrd="0" presId="urn:microsoft.com/office/officeart/2005/8/layout/cycle8"/>
    <dgm:cxn modelId="{0F352A09-DB26-EB41-8FFF-9DE374D82CBE}" type="presParOf" srcId="{7EBABE17-C769-DD46-8771-B346D5CE7C75}" destId="{E1010175-3FF1-5F4E-A74D-13A5D37E84E5}" srcOrd="12" destOrd="0" presId="urn:microsoft.com/office/officeart/2005/8/layout/cycle8"/>
    <dgm:cxn modelId="{7B076EDB-5F6C-2042-8BD8-0F90F0E5B08A}" type="presParOf" srcId="{7EBABE17-C769-DD46-8771-B346D5CE7C75}" destId="{291B7EDD-0B19-F940-BC5B-2582226191DF}" srcOrd="13" destOrd="0" presId="urn:microsoft.com/office/officeart/2005/8/layout/cycle8"/>
    <dgm:cxn modelId="{F6EC5CEF-B19C-4042-9486-B7ED98483674}" type="presParOf" srcId="{7EBABE17-C769-DD46-8771-B346D5CE7C75}" destId="{A8A4F1DC-11A7-8F45-A8DC-A8E8C9BBE9E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ACA7DD-929E-3047-A7E7-6ACD50399D45}" type="doc">
      <dgm:prSet loTypeId="urn:microsoft.com/office/officeart/2005/8/layout/cycle2" loCatId="" qsTypeId="urn:microsoft.com/office/officeart/2005/8/quickstyle/simple1" qsCatId="simple" csTypeId="urn:microsoft.com/office/officeart/2005/8/colors/accent1_2" csCatId="accent1" phldr="0"/>
      <dgm:spPr/>
      <dgm:t>
        <a:bodyPr/>
        <a:lstStyle/>
        <a:p>
          <a:endParaRPr lang="en-US"/>
        </a:p>
      </dgm:t>
    </dgm:pt>
    <dgm:pt modelId="{855F752B-6293-C24A-BF9B-7677708D9FA2}">
      <dgm:prSet phldrT="[Text]" phldr="1"/>
      <dgm:spPr/>
      <dgm:t>
        <a:bodyPr/>
        <a:lstStyle/>
        <a:p>
          <a:pPr rtl="0"/>
          <a:endParaRPr lang="en-US" dirty="0"/>
        </a:p>
      </dgm:t>
    </dgm:pt>
    <dgm:pt modelId="{71047641-EF93-EE43-A677-56BB8A7387A6}" type="parTrans" cxnId="{9D86184D-D787-7343-8129-1DCE898FCDC7}">
      <dgm:prSet/>
      <dgm:spPr/>
      <dgm:t>
        <a:bodyPr/>
        <a:lstStyle/>
        <a:p>
          <a:endParaRPr lang="en-US"/>
        </a:p>
      </dgm:t>
    </dgm:pt>
    <dgm:pt modelId="{4232B35B-57D8-2C45-BF60-1D338781F3D5}" type="sibTrans" cxnId="{9D86184D-D787-7343-8129-1DCE898FCDC7}">
      <dgm:prSet/>
      <dgm:spPr/>
      <dgm:t>
        <a:bodyPr/>
        <a:lstStyle/>
        <a:p>
          <a:endParaRPr lang="en-US"/>
        </a:p>
      </dgm:t>
    </dgm:pt>
    <dgm:pt modelId="{EBC49A77-17E3-5B49-A88B-444DADA095A6}">
      <dgm:prSet phldrT="[Text]" phldr="1"/>
      <dgm:spPr/>
      <dgm:t>
        <a:bodyPr/>
        <a:lstStyle/>
        <a:p>
          <a:pPr rtl="0"/>
          <a:endParaRPr lang="en-US" dirty="0"/>
        </a:p>
      </dgm:t>
    </dgm:pt>
    <dgm:pt modelId="{7836ADFC-5B5C-5A45-B713-045F44669656}" type="parTrans" cxnId="{4E865498-ED26-4841-9D9F-EAE9441D3172}">
      <dgm:prSet/>
      <dgm:spPr/>
      <dgm:t>
        <a:bodyPr/>
        <a:lstStyle/>
        <a:p>
          <a:endParaRPr lang="en-US"/>
        </a:p>
      </dgm:t>
    </dgm:pt>
    <dgm:pt modelId="{3D67C727-13D8-3149-9AB6-7C64CEB0A50F}" type="sibTrans" cxnId="{4E865498-ED26-4841-9D9F-EAE9441D3172}">
      <dgm:prSet/>
      <dgm:spPr/>
      <dgm:t>
        <a:bodyPr/>
        <a:lstStyle/>
        <a:p>
          <a:endParaRPr lang="en-US"/>
        </a:p>
      </dgm:t>
    </dgm:pt>
    <dgm:pt modelId="{F9C54676-44E9-C14A-923B-B0FECB7176AD}">
      <dgm:prSet phldrT="[Text]" phldr="1"/>
      <dgm:spPr/>
      <dgm:t>
        <a:bodyPr/>
        <a:lstStyle/>
        <a:p>
          <a:endParaRPr lang="en-US"/>
        </a:p>
      </dgm:t>
    </dgm:pt>
    <dgm:pt modelId="{150645B1-8498-F743-9763-E6D459AA974A}" type="parTrans" cxnId="{4FB077AE-2ECD-B741-A46E-D3B2CE785BCA}">
      <dgm:prSet/>
      <dgm:spPr/>
      <dgm:t>
        <a:bodyPr/>
        <a:lstStyle/>
        <a:p>
          <a:endParaRPr lang="en-US"/>
        </a:p>
      </dgm:t>
    </dgm:pt>
    <dgm:pt modelId="{47BF1AD9-A4DE-404F-BDE8-0647D54C1129}" type="sibTrans" cxnId="{4FB077AE-2ECD-B741-A46E-D3B2CE785BCA}">
      <dgm:prSet/>
      <dgm:spPr/>
      <dgm:t>
        <a:bodyPr/>
        <a:lstStyle/>
        <a:p>
          <a:endParaRPr lang="en-US"/>
        </a:p>
      </dgm:t>
    </dgm:pt>
    <dgm:pt modelId="{B8A7CC96-16E5-0C40-81FE-F55BF6F6A631}">
      <dgm:prSet phldrT="[Text]" phldr="1"/>
      <dgm:spPr/>
      <dgm:t>
        <a:bodyPr/>
        <a:lstStyle/>
        <a:p>
          <a:pPr rtl="0"/>
          <a:endParaRPr lang="en-US" dirty="0"/>
        </a:p>
      </dgm:t>
    </dgm:pt>
    <dgm:pt modelId="{327B2DC4-A7F2-4343-A3A7-B74F0D0385DA}" type="parTrans" cxnId="{CDA0EF79-DBA4-2A42-87E6-BD7D9FCCD972}">
      <dgm:prSet/>
      <dgm:spPr/>
      <dgm:t>
        <a:bodyPr/>
        <a:lstStyle/>
        <a:p>
          <a:endParaRPr lang="en-US"/>
        </a:p>
      </dgm:t>
    </dgm:pt>
    <dgm:pt modelId="{8821ABE3-125A-154D-92EB-CEB27FD13976}" type="sibTrans" cxnId="{CDA0EF79-DBA4-2A42-87E6-BD7D9FCCD972}">
      <dgm:prSet/>
      <dgm:spPr/>
      <dgm:t>
        <a:bodyPr/>
        <a:lstStyle/>
        <a:p>
          <a:endParaRPr lang="en-US"/>
        </a:p>
      </dgm:t>
    </dgm:pt>
    <dgm:pt modelId="{DBC5396B-00E3-CA42-B1F4-8F7676BE0239}">
      <dgm:prSet phldrT="[Text]" phldr="1"/>
      <dgm:spPr/>
      <dgm:t>
        <a:bodyPr/>
        <a:lstStyle/>
        <a:p>
          <a:pPr rtl="0"/>
          <a:endParaRPr lang="en-US" dirty="0"/>
        </a:p>
      </dgm:t>
    </dgm:pt>
    <dgm:pt modelId="{B0A5087D-EFD7-8F4E-9BA4-BDC355DACBAC}" type="parTrans" cxnId="{7271EF62-E3B2-ED43-B3A1-F49567D6DC2F}">
      <dgm:prSet/>
      <dgm:spPr/>
      <dgm:t>
        <a:bodyPr/>
        <a:lstStyle/>
        <a:p>
          <a:endParaRPr lang="en-US"/>
        </a:p>
      </dgm:t>
    </dgm:pt>
    <dgm:pt modelId="{65D00CE0-16F4-6343-824F-0D29999F51FA}" type="sibTrans" cxnId="{7271EF62-E3B2-ED43-B3A1-F49567D6DC2F}">
      <dgm:prSet/>
      <dgm:spPr/>
      <dgm:t>
        <a:bodyPr/>
        <a:lstStyle/>
        <a:p>
          <a:endParaRPr lang="en-US"/>
        </a:p>
      </dgm:t>
    </dgm:pt>
    <dgm:pt modelId="{70EDC7EA-581B-8B4A-BA07-2746DAACEB2C}" type="pres">
      <dgm:prSet presAssocID="{AAACA7DD-929E-3047-A7E7-6ACD50399D45}" presName="cycle" presStyleCnt="0">
        <dgm:presLayoutVars>
          <dgm:dir/>
          <dgm:resizeHandles val="exact"/>
        </dgm:presLayoutVars>
      </dgm:prSet>
      <dgm:spPr/>
    </dgm:pt>
    <dgm:pt modelId="{469DB08D-1ED4-D248-AF31-59F8215D8924}" type="pres">
      <dgm:prSet presAssocID="{855F752B-6293-C24A-BF9B-7677708D9FA2}" presName="node" presStyleLbl="node1" presStyleIdx="0" presStyleCnt="5">
        <dgm:presLayoutVars>
          <dgm:bulletEnabled val="1"/>
        </dgm:presLayoutVars>
      </dgm:prSet>
      <dgm:spPr/>
    </dgm:pt>
    <dgm:pt modelId="{CC50F7E7-4855-A54B-B06C-B9AF380A2878}" type="pres">
      <dgm:prSet presAssocID="{4232B35B-57D8-2C45-BF60-1D338781F3D5}" presName="sibTrans" presStyleLbl="sibTrans2D1" presStyleIdx="0" presStyleCnt="5"/>
      <dgm:spPr/>
    </dgm:pt>
    <dgm:pt modelId="{1BA98E6C-BF6B-124E-963A-B19E15075D41}" type="pres">
      <dgm:prSet presAssocID="{4232B35B-57D8-2C45-BF60-1D338781F3D5}" presName="connectorText" presStyleLbl="sibTrans2D1" presStyleIdx="0" presStyleCnt="5"/>
      <dgm:spPr/>
    </dgm:pt>
    <dgm:pt modelId="{AEB45FE6-AA1B-B84D-A099-1FB42D567EFF}" type="pres">
      <dgm:prSet presAssocID="{EBC49A77-17E3-5B49-A88B-444DADA095A6}" presName="node" presStyleLbl="node1" presStyleIdx="1" presStyleCnt="5">
        <dgm:presLayoutVars>
          <dgm:bulletEnabled val="1"/>
        </dgm:presLayoutVars>
      </dgm:prSet>
      <dgm:spPr/>
    </dgm:pt>
    <dgm:pt modelId="{A5FE360A-852F-6F46-8AC1-938A88228554}" type="pres">
      <dgm:prSet presAssocID="{3D67C727-13D8-3149-9AB6-7C64CEB0A50F}" presName="sibTrans" presStyleLbl="sibTrans2D1" presStyleIdx="1" presStyleCnt="5"/>
      <dgm:spPr/>
    </dgm:pt>
    <dgm:pt modelId="{BA21511F-9953-6B4F-A503-B6060D73B347}" type="pres">
      <dgm:prSet presAssocID="{3D67C727-13D8-3149-9AB6-7C64CEB0A50F}" presName="connectorText" presStyleLbl="sibTrans2D1" presStyleIdx="1" presStyleCnt="5"/>
      <dgm:spPr/>
    </dgm:pt>
    <dgm:pt modelId="{562BA065-68E6-D94E-996F-74394615EDC8}" type="pres">
      <dgm:prSet presAssocID="{F9C54676-44E9-C14A-923B-B0FECB7176AD}" presName="node" presStyleLbl="node1" presStyleIdx="2" presStyleCnt="5">
        <dgm:presLayoutVars>
          <dgm:bulletEnabled val="1"/>
        </dgm:presLayoutVars>
      </dgm:prSet>
      <dgm:spPr/>
    </dgm:pt>
    <dgm:pt modelId="{4D4CC84C-EF25-F349-8FF0-674A097C0C54}" type="pres">
      <dgm:prSet presAssocID="{47BF1AD9-A4DE-404F-BDE8-0647D54C1129}" presName="sibTrans" presStyleLbl="sibTrans2D1" presStyleIdx="2" presStyleCnt="5"/>
      <dgm:spPr/>
    </dgm:pt>
    <dgm:pt modelId="{B141EB53-69DE-544C-9BA3-3539CE7BB469}" type="pres">
      <dgm:prSet presAssocID="{47BF1AD9-A4DE-404F-BDE8-0647D54C1129}" presName="connectorText" presStyleLbl="sibTrans2D1" presStyleIdx="2" presStyleCnt="5"/>
      <dgm:spPr/>
    </dgm:pt>
    <dgm:pt modelId="{2256923E-5DE1-D249-94CE-CCD0C28B8EDB}" type="pres">
      <dgm:prSet presAssocID="{B8A7CC96-16E5-0C40-81FE-F55BF6F6A631}" presName="node" presStyleLbl="node1" presStyleIdx="3" presStyleCnt="5">
        <dgm:presLayoutVars>
          <dgm:bulletEnabled val="1"/>
        </dgm:presLayoutVars>
      </dgm:prSet>
      <dgm:spPr/>
    </dgm:pt>
    <dgm:pt modelId="{0F209063-FBF0-7243-B813-20BF40568B25}" type="pres">
      <dgm:prSet presAssocID="{8821ABE3-125A-154D-92EB-CEB27FD13976}" presName="sibTrans" presStyleLbl="sibTrans2D1" presStyleIdx="3" presStyleCnt="5"/>
      <dgm:spPr/>
    </dgm:pt>
    <dgm:pt modelId="{FBACB1A4-0ECA-4044-9492-24541BA11863}" type="pres">
      <dgm:prSet presAssocID="{8821ABE3-125A-154D-92EB-CEB27FD13976}" presName="connectorText" presStyleLbl="sibTrans2D1" presStyleIdx="3" presStyleCnt="5"/>
      <dgm:spPr/>
    </dgm:pt>
    <dgm:pt modelId="{709CEB96-B118-CC4D-8E84-90AD03860C89}" type="pres">
      <dgm:prSet presAssocID="{DBC5396B-00E3-CA42-B1F4-8F7676BE0239}" presName="node" presStyleLbl="node1" presStyleIdx="4" presStyleCnt="5">
        <dgm:presLayoutVars>
          <dgm:bulletEnabled val="1"/>
        </dgm:presLayoutVars>
      </dgm:prSet>
      <dgm:spPr/>
    </dgm:pt>
    <dgm:pt modelId="{6F6F1265-5706-A246-A5A4-25508B95170C}" type="pres">
      <dgm:prSet presAssocID="{65D00CE0-16F4-6343-824F-0D29999F51FA}" presName="sibTrans" presStyleLbl="sibTrans2D1" presStyleIdx="4" presStyleCnt="5"/>
      <dgm:spPr/>
    </dgm:pt>
    <dgm:pt modelId="{7B2D8DD9-22A8-5540-96B6-316DB3EBC389}" type="pres">
      <dgm:prSet presAssocID="{65D00CE0-16F4-6343-824F-0D29999F51FA}" presName="connectorText" presStyleLbl="sibTrans2D1" presStyleIdx="4" presStyleCnt="5"/>
      <dgm:spPr/>
    </dgm:pt>
  </dgm:ptLst>
  <dgm:cxnLst>
    <dgm:cxn modelId="{4D1F0B20-3EEE-A14C-B7AB-74FDF5D94A73}" type="presOf" srcId="{8821ABE3-125A-154D-92EB-CEB27FD13976}" destId="{FBACB1A4-0ECA-4044-9492-24541BA11863}" srcOrd="1" destOrd="0" presId="urn:microsoft.com/office/officeart/2005/8/layout/cycle2"/>
    <dgm:cxn modelId="{8D30572A-66F1-FF47-A044-D467693B04F7}" type="presOf" srcId="{65D00CE0-16F4-6343-824F-0D29999F51FA}" destId="{6F6F1265-5706-A246-A5A4-25508B95170C}" srcOrd="0" destOrd="0" presId="urn:microsoft.com/office/officeart/2005/8/layout/cycle2"/>
    <dgm:cxn modelId="{546DD030-C37F-564E-8C6D-2BDEF5C84A13}" type="presOf" srcId="{47BF1AD9-A4DE-404F-BDE8-0647D54C1129}" destId="{4D4CC84C-EF25-F349-8FF0-674A097C0C54}" srcOrd="0" destOrd="0" presId="urn:microsoft.com/office/officeart/2005/8/layout/cycle2"/>
    <dgm:cxn modelId="{9D86184D-D787-7343-8129-1DCE898FCDC7}" srcId="{AAACA7DD-929E-3047-A7E7-6ACD50399D45}" destId="{855F752B-6293-C24A-BF9B-7677708D9FA2}" srcOrd="0" destOrd="0" parTransId="{71047641-EF93-EE43-A677-56BB8A7387A6}" sibTransId="{4232B35B-57D8-2C45-BF60-1D338781F3D5}"/>
    <dgm:cxn modelId="{736F3F60-00F2-9E45-9A38-19A330C75115}" type="presOf" srcId="{47BF1AD9-A4DE-404F-BDE8-0647D54C1129}" destId="{B141EB53-69DE-544C-9BA3-3539CE7BB469}" srcOrd="1" destOrd="0" presId="urn:microsoft.com/office/officeart/2005/8/layout/cycle2"/>
    <dgm:cxn modelId="{7271EF62-E3B2-ED43-B3A1-F49567D6DC2F}" srcId="{AAACA7DD-929E-3047-A7E7-6ACD50399D45}" destId="{DBC5396B-00E3-CA42-B1F4-8F7676BE0239}" srcOrd="4" destOrd="0" parTransId="{B0A5087D-EFD7-8F4E-9BA4-BDC355DACBAC}" sibTransId="{65D00CE0-16F4-6343-824F-0D29999F51FA}"/>
    <dgm:cxn modelId="{F145B36D-A0F4-9B45-970F-1CB69F78CAB6}" type="presOf" srcId="{65D00CE0-16F4-6343-824F-0D29999F51FA}" destId="{7B2D8DD9-22A8-5540-96B6-316DB3EBC389}" srcOrd="1" destOrd="0" presId="urn:microsoft.com/office/officeart/2005/8/layout/cycle2"/>
    <dgm:cxn modelId="{CDA0EF79-DBA4-2A42-87E6-BD7D9FCCD972}" srcId="{AAACA7DD-929E-3047-A7E7-6ACD50399D45}" destId="{B8A7CC96-16E5-0C40-81FE-F55BF6F6A631}" srcOrd="3" destOrd="0" parTransId="{327B2DC4-A7F2-4343-A3A7-B74F0D0385DA}" sibTransId="{8821ABE3-125A-154D-92EB-CEB27FD13976}"/>
    <dgm:cxn modelId="{1692558F-43F9-4941-B1F3-A1CDF8776A56}" type="presOf" srcId="{4232B35B-57D8-2C45-BF60-1D338781F3D5}" destId="{CC50F7E7-4855-A54B-B06C-B9AF380A2878}" srcOrd="0" destOrd="0" presId="urn:microsoft.com/office/officeart/2005/8/layout/cycle2"/>
    <dgm:cxn modelId="{004E3192-F861-C845-9E4C-00F4D09F0267}" type="presOf" srcId="{DBC5396B-00E3-CA42-B1F4-8F7676BE0239}" destId="{709CEB96-B118-CC4D-8E84-90AD03860C89}" srcOrd="0" destOrd="0" presId="urn:microsoft.com/office/officeart/2005/8/layout/cycle2"/>
    <dgm:cxn modelId="{4E865498-ED26-4841-9D9F-EAE9441D3172}" srcId="{AAACA7DD-929E-3047-A7E7-6ACD50399D45}" destId="{EBC49A77-17E3-5B49-A88B-444DADA095A6}" srcOrd="1" destOrd="0" parTransId="{7836ADFC-5B5C-5A45-B713-045F44669656}" sibTransId="{3D67C727-13D8-3149-9AB6-7C64CEB0A50F}"/>
    <dgm:cxn modelId="{BE70B7A0-474E-714A-B0E8-4A77D5294A10}" type="presOf" srcId="{EBC49A77-17E3-5B49-A88B-444DADA095A6}" destId="{AEB45FE6-AA1B-B84D-A099-1FB42D567EFF}" srcOrd="0" destOrd="0" presId="urn:microsoft.com/office/officeart/2005/8/layout/cycle2"/>
    <dgm:cxn modelId="{18380BA5-442F-BE44-8140-E3249289EA47}" type="presOf" srcId="{F9C54676-44E9-C14A-923B-B0FECB7176AD}" destId="{562BA065-68E6-D94E-996F-74394615EDC8}" srcOrd="0" destOrd="0" presId="urn:microsoft.com/office/officeart/2005/8/layout/cycle2"/>
    <dgm:cxn modelId="{4FB077AE-2ECD-B741-A46E-D3B2CE785BCA}" srcId="{AAACA7DD-929E-3047-A7E7-6ACD50399D45}" destId="{F9C54676-44E9-C14A-923B-B0FECB7176AD}" srcOrd="2" destOrd="0" parTransId="{150645B1-8498-F743-9763-E6D459AA974A}" sibTransId="{47BF1AD9-A4DE-404F-BDE8-0647D54C1129}"/>
    <dgm:cxn modelId="{EDE334B0-A48E-D740-A3C5-9E35B01EA692}" type="presOf" srcId="{AAACA7DD-929E-3047-A7E7-6ACD50399D45}" destId="{70EDC7EA-581B-8B4A-BA07-2746DAACEB2C}" srcOrd="0" destOrd="0" presId="urn:microsoft.com/office/officeart/2005/8/layout/cycle2"/>
    <dgm:cxn modelId="{406D13B5-641D-614B-93B5-B31E88C7A738}" type="presOf" srcId="{4232B35B-57D8-2C45-BF60-1D338781F3D5}" destId="{1BA98E6C-BF6B-124E-963A-B19E15075D41}" srcOrd="1" destOrd="0" presId="urn:microsoft.com/office/officeart/2005/8/layout/cycle2"/>
    <dgm:cxn modelId="{346695B7-CBDD-4A4B-AB47-9F495BE8FC07}" type="presOf" srcId="{3D67C727-13D8-3149-9AB6-7C64CEB0A50F}" destId="{BA21511F-9953-6B4F-A503-B6060D73B347}" srcOrd="1" destOrd="0" presId="urn:microsoft.com/office/officeart/2005/8/layout/cycle2"/>
    <dgm:cxn modelId="{DDA142DB-6E84-9E4B-8B48-D42D04B41B30}" type="presOf" srcId="{8821ABE3-125A-154D-92EB-CEB27FD13976}" destId="{0F209063-FBF0-7243-B813-20BF40568B25}" srcOrd="0" destOrd="0" presId="urn:microsoft.com/office/officeart/2005/8/layout/cycle2"/>
    <dgm:cxn modelId="{FB197BDE-8F17-E747-86CC-EBE3705954CA}" type="presOf" srcId="{3D67C727-13D8-3149-9AB6-7C64CEB0A50F}" destId="{A5FE360A-852F-6F46-8AC1-938A88228554}" srcOrd="0" destOrd="0" presId="urn:microsoft.com/office/officeart/2005/8/layout/cycle2"/>
    <dgm:cxn modelId="{9A2B73E2-B527-714E-AEAC-64F21D5917A1}" type="presOf" srcId="{B8A7CC96-16E5-0C40-81FE-F55BF6F6A631}" destId="{2256923E-5DE1-D249-94CE-CCD0C28B8EDB}" srcOrd="0" destOrd="0" presId="urn:microsoft.com/office/officeart/2005/8/layout/cycle2"/>
    <dgm:cxn modelId="{D21977E8-D121-BC46-8E5B-079A334100D6}" type="presOf" srcId="{855F752B-6293-C24A-BF9B-7677708D9FA2}" destId="{469DB08D-1ED4-D248-AF31-59F8215D8924}" srcOrd="0" destOrd="0" presId="urn:microsoft.com/office/officeart/2005/8/layout/cycle2"/>
    <dgm:cxn modelId="{0D3F7B81-534C-D14F-9EED-F1AD982FB6E1}" type="presParOf" srcId="{70EDC7EA-581B-8B4A-BA07-2746DAACEB2C}" destId="{469DB08D-1ED4-D248-AF31-59F8215D8924}" srcOrd="0" destOrd="0" presId="urn:microsoft.com/office/officeart/2005/8/layout/cycle2"/>
    <dgm:cxn modelId="{EC7EB75D-CE4E-AD4F-8E64-E42574428380}" type="presParOf" srcId="{70EDC7EA-581B-8B4A-BA07-2746DAACEB2C}" destId="{CC50F7E7-4855-A54B-B06C-B9AF380A2878}" srcOrd="1" destOrd="0" presId="urn:microsoft.com/office/officeart/2005/8/layout/cycle2"/>
    <dgm:cxn modelId="{61F9A614-5194-E343-813A-63E31393C8D2}" type="presParOf" srcId="{CC50F7E7-4855-A54B-B06C-B9AF380A2878}" destId="{1BA98E6C-BF6B-124E-963A-B19E15075D41}" srcOrd="0" destOrd="0" presId="urn:microsoft.com/office/officeart/2005/8/layout/cycle2"/>
    <dgm:cxn modelId="{A637DF54-02BA-E54A-BE73-F406F75B695F}" type="presParOf" srcId="{70EDC7EA-581B-8B4A-BA07-2746DAACEB2C}" destId="{AEB45FE6-AA1B-B84D-A099-1FB42D567EFF}" srcOrd="2" destOrd="0" presId="urn:microsoft.com/office/officeart/2005/8/layout/cycle2"/>
    <dgm:cxn modelId="{B4F7E951-29DB-F942-AC22-A8739B56E93D}" type="presParOf" srcId="{70EDC7EA-581B-8B4A-BA07-2746DAACEB2C}" destId="{A5FE360A-852F-6F46-8AC1-938A88228554}" srcOrd="3" destOrd="0" presId="urn:microsoft.com/office/officeart/2005/8/layout/cycle2"/>
    <dgm:cxn modelId="{4223B8B3-6880-B24E-833A-D77B9BF3FB32}" type="presParOf" srcId="{A5FE360A-852F-6F46-8AC1-938A88228554}" destId="{BA21511F-9953-6B4F-A503-B6060D73B347}" srcOrd="0" destOrd="0" presId="urn:microsoft.com/office/officeart/2005/8/layout/cycle2"/>
    <dgm:cxn modelId="{8F736F0B-E484-D146-BA68-83EE0BE49EDA}" type="presParOf" srcId="{70EDC7EA-581B-8B4A-BA07-2746DAACEB2C}" destId="{562BA065-68E6-D94E-996F-74394615EDC8}" srcOrd="4" destOrd="0" presId="urn:microsoft.com/office/officeart/2005/8/layout/cycle2"/>
    <dgm:cxn modelId="{81678C8C-17D4-8841-B09D-1E8CD3CDB0EC}" type="presParOf" srcId="{70EDC7EA-581B-8B4A-BA07-2746DAACEB2C}" destId="{4D4CC84C-EF25-F349-8FF0-674A097C0C54}" srcOrd="5" destOrd="0" presId="urn:microsoft.com/office/officeart/2005/8/layout/cycle2"/>
    <dgm:cxn modelId="{69FA1B47-1DB4-4446-AA4D-FF1896E42026}" type="presParOf" srcId="{4D4CC84C-EF25-F349-8FF0-674A097C0C54}" destId="{B141EB53-69DE-544C-9BA3-3539CE7BB469}" srcOrd="0" destOrd="0" presId="urn:microsoft.com/office/officeart/2005/8/layout/cycle2"/>
    <dgm:cxn modelId="{58C9BFA9-A3B4-1547-A6E8-517CB3C5E598}" type="presParOf" srcId="{70EDC7EA-581B-8B4A-BA07-2746DAACEB2C}" destId="{2256923E-5DE1-D249-94CE-CCD0C28B8EDB}" srcOrd="6" destOrd="0" presId="urn:microsoft.com/office/officeart/2005/8/layout/cycle2"/>
    <dgm:cxn modelId="{F69CAFDC-1502-4A46-A295-57FD5BEFC504}" type="presParOf" srcId="{70EDC7EA-581B-8B4A-BA07-2746DAACEB2C}" destId="{0F209063-FBF0-7243-B813-20BF40568B25}" srcOrd="7" destOrd="0" presId="urn:microsoft.com/office/officeart/2005/8/layout/cycle2"/>
    <dgm:cxn modelId="{FD587FE7-D919-D646-90E0-43BC52652A09}" type="presParOf" srcId="{0F209063-FBF0-7243-B813-20BF40568B25}" destId="{FBACB1A4-0ECA-4044-9492-24541BA11863}" srcOrd="0" destOrd="0" presId="urn:microsoft.com/office/officeart/2005/8/layout/cycle2"/>
    <dgm:cxn modelId="{01714C0C-B5DF-AF42-A344-679AB2B94A48}" type="presParOf" srcId="{70EDC7EA-581B-8B4A-BA07-2746DAACEB2C}" destId="{709CEB96-B118-CC4D-8E84-90AD03860C89}" srcOrd="8" destOrd="0" presId="urn:microsoft.com/office/officeart/2005/8/layout/cycle2"/>
    <dgm:cxn modelId="{19C4D2B0-4DD3-564E-856A-F5A323305668}" type="presParOf" srcId="{70EDC7EA-581B-8B4A-BA07-2746DAACEB2C}" destId="{6F6F1265-5706-A246-A5A4-25508B95170C}" srcOrd="9" destOrd="0" presId="urn:microsoft.com/office/officeart/2005/8/layout/cycle2"/>
    <dgm:cxn modelId="{F360CE29-23E1-1646-8809-80DFEBD3BDCA}" type="presParOf" srcId="{6F6F1265-5706-A246-A5A4-25508B95170C}" destId="{7B2D8DD9-22A8-5540-96B6-316DB3EBC3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77FF4B-3965-3F4D-8500-77A39E52F9F6}" type="doc">
      <dgm:prSet loTypeId="urn:microsoft.com/office/officeart/2005/8/layout/cycle8" loCatId="" qsTypeId="urn:microsoft.com/office/officeart/2005/8/quickstyle/simple1" qsCatId="simple" csTypeId="urn:microsoft.com/office/officeart/2005/8/colors/accent1_2" csCatId="accent1" phldr="0"/>
      <dgm:spPr/>
    </dgm:pt>
    <dgm:pt modelId="{28F62760-1883-2948-93C2-5F4EBC983165}">
      <dgm:prSet phldrT="[Text]" phldr="1"/>
      <dgm:spPr/>
      <dgm:t>
        <a:bodyPr/>
        <a:lstStyle/>
        <a:p>
          <a:pPr rtl="0"/>
          <a:endParaRPr lang="en-US" dirty="0"/>
        </a:p>
      </dgm:t>
    </dgm:pt>
    <dgm:pt modelId="{8FAFDE67-9BC5-8447-A989-B7C81E4769B5}" type="parTrans" cxnId="{8773FDD7-4A9B-F848-BE2D-ADBEF8E09213}">
      <dgm:prSet/>
      <dgm:spPr/>
      <dgm:t>
        <a:bodyPr/>
        <a:lstStyle/>
        <a:p>
          <a:endParaRPr lang="en-US"/>
        </a:p>
      </dgm:t>
    </dgm:pt>
    <dgm:pt modelId="{4FBD3A8B-E67F-7941-82E6-3128B84E57DF}" type="sibTrans" cxnId="{8773FDD7-4A9B-F848-BE2D-ADBEF8E09213}">
      <dgm:prSet/>
      <dgm:spPr/>
      <dgm:t>
        <a:bodyPr/>
        <a:lstStyle/>
        <a:p>
          <a:endParaRPr lang="en-US"/>
        </a:p>
      </dgm:t>
    </dgm:pt>
    <dgm:pt modelId="{FB9DD7C5-4FAA-A344-8FEE-F0F834CAE98D}">
      <dgm:prSet phldrT="[Text]" phldr="1"/>
      <dgm:spPr/>
      <dgm:t>
        <a:bodyPr/>
        <a:lstStyle/>
        <a:p>
          <a:pPr rtl="0"/>
          <a:endParaRPr lang="en-US"/>
        </a:p>
      </dgm:t>
    </dgm:pt>
    <dgm:pt modelId="{6D6CC5B7-4327-FA43-ADA2-6CB1058440F7}" type="parTrans" cxnId="{C2E69110-C315-E340-8C12-1E3A6CE7EAC4}">
      <dgm:prSet/>
      <dgm:spPr/>
      <dgm:t>
        <a:bodyPr/>
        <a:lstStyle/>
        <a:p>
          <a:endParaRPr lang="en-US"/>
        </a:p>
      </dgm:t>
    </dgm:pt>
    <dgm:pt modelId="{40E2C19E-AA83-4648-98A9-8E4F913C2886}" type="sibTrans" cxnId="{C2E69110-C315-E340-8C12-1E3A6CE7EAC4}">
      <dgm:prSet/>
      <dgm:spPr/>
      <dgm:t>
        <a:bodyPr/>
        <a:lstStyle/>
        <a:p>
          <a:endParaRPr lang="en-US"/>
        </a:p>
      </dgm:t>
    </dgm:pt>
    <dgm:pt modelId="{159A5220-375B-254C-B0B2-FC75E19E2250}">
      <dgm:prSet phldrT="[Text]" phldr="1"/>
      <dgm:spPr/>
      <dgm:t>
        <a:bodyPr/>
        <a:lstStyle/>
        <a:p>
          <a:endParaRPr lang="en-US"/>
        </a:p>
      </dgm:t>
    </dgm:pt>
    <dgm:pt modelId="{A25D76F2-DF49-E443-A0E7-3AE879F0DEB9}" type="parTrans" cxnId="{26BBE89C-20E8-5A45-9C73-E9EAAAEC601E}">
      <dgm:prSet/>
      <dgm:spPr/>
      <dgm:t>
        <a:bodyPr/>
        <a:lstStyle/>
        <a:p>
          <a:endParaRPr lang="en-US"/>
        </a:p>
      </dgm:t>
    </dgm:pt>
    <dgm:pt modelId="{EB01BCD2-B979-254A-AC83-6C9651DAE3F1}" type="sibTrans" cxnId="{26BBE89C-20E8-5A45-9C73-E9EAAAEC601E}">
      <dgm:prSet/>
      <dgm:spPr/>
      <dgm:t>
        <a:bodyPr/>
        <a:lstStyle/>
        <a:p>
          <a:endParaRPr lang="en-US"/>
        </a:p>
      </dgm:t>
    </dgm:pt>
    <dgm:pt modelId="{2A4CC152-1555-914F-A3A9-DE2AE2098E40}" type="pres">
      <dgm:prSet presAssocID="{D577FF4B-3965-3F4D-8500-77A39E52F9F6}" presName="compositeShape" presStyleCnt="0">
        <dgm:presLayoutVars>
          <dgm:chMax val="7"/>
          <dgm:dir/>
          <dgm:resizeHandles val="exact"/>
        </dgm:presLayoutVars>
      </dgm:prSet>
      <dgm:spPr/>
    </dgm:pt>
    <dgm:pt modelId="{34BD3DE1-98FB-AE49-8162-4E0527957124}" type="pres">
      <dgm:prSet presAssocID="{D577FF4B-3965-3F4D-8500-77A39E52F9F6}" presName="wedge1" presStyleLbl="node1" presStyleIdx="0" presStyleCnt="3"/>
      <dgm:spPr/>
    </dgm:pt>
    <dgm:pt modelId="{2D370C3F-AD52-BF4A-83E1-4F22D7AF861B}" type="pres">
      <dgm:prSet presAssocID="{D577FF4B-3965-3F4D-8500-77A39E52F9F6}" presName="dummy1a" presStyleCnt="0"/>
      <dgm:spPr/>
    </dgm:pt>
    <dgm:pt modelId="{03B55493-9DA5-F441-AFE0-558798040471}" type="pres">
      <dgm:prSet presAssocID="{D577FF4B-3965-3F4D-8500-77A39E52F9F6}" presName="dummy1b" presStyleCnt="0"/>
      <dgm:spPr/>
    </dgm:pt>
    <dgm:pt modelId="{A21D9EB0-0FA2-AB4B-AD18-56C1B150D24C}" type="pres">
      <dgm:prSet presAssocID="{D577FF4B-3965-3F4D-8500-77A39E52F9F6}" presName="wedge1Tx" presStyleLbl="node1" presStyleIdx="0" presStyleCnt="3">
        <dgm:presLayoutVars>
          <dgm:chMax val="0"/>
          <dgm:chPref val="0"/>
          <dgm:bulletEnabled val="1"/>
        </dgm:presLayoutVars>
      </dgm:prSet>
      <dgm:spPr/>
    </dgm:pt>
    <dgm:pt modelId="{7B8B614B-22D8-D34B-965B-0F507E03E846}" type="pres">
      <dgm:prSet presAssocID="{D577FF4B-3965-3F4D-8500-77A39E52F9F6}" presName="wedge2" presStyleLbl="node1" presStyleIdx="1" presStyleCnt="3"/>
      <dgm:spPr/>
    </dgm:pt>
    <dgm:pt modelId="{52BFA3AA-BFFB-6C41-B02D-971E7CB9634C}" type="pres">
      <dgm:prSet presAssocID="{D577FF4B-3965-3F4D-8500-77A39E52F9F6}" presName="dummy2a" presStyleCnt="0"/>
      <dgm:spPr/>
    </dgm:pt>
    <dgm:pt modelId="{71EDE738-58B1-6A4E-9C5E-880CDAE251D6}" type="pres">
      <dgm:prSet presAssocID="{D577FF4B-3965-3F4D-8500-77A39E52F9F6}" presName="dummy2b" presStyleCnt="0"/>
      <dgm:spPr/>
    </dgm:pt>
    <dgm:pt modelId="{71DF9808-4E28-FA4B-A23D-CE54803AAD27}" type="pres">
      <dgm:prSet presAssocID="{D577FF4B-3965-3F4D-8500-77A39E52F9F6}" presName="wedge2Tx" presStyleLbl="node1" presStyleIdx="1" presStyleCnt="3">
        <dgm:presLayoutVars>
          <dgm:chMax val="0"/>
          <dgm:chPref val="0"/>
          <dgm:bulletEnabled val="1"/>
        </dgm:presLayoutVars>
      </dgm:prSet>
      <dgm:spPr/>
    </dgm:pt>
    <dgm:pt modelId="{3ACD970D-BEA1-5F47-B9CC-544FA6C01CC6}" type="pres">
      <dgm:prSet presAssocID="{D577FF4B-3965-3F4D-8500-77A39E52F9F6}" presName="wedge3" presStyleLbl="node1" presStyleIdx="2" presStyleCnt="3"/>
      <dgm:spPr/>
    </dgm:pt>
    <dgm:pt modelId="{E671D228-6D45-3144-822D-513EF415581C}" type="pres">
      <dgm:prSet presAssocID="{D577FF4B-3965-3F4D-8500-77A39E52F9F6}" presName="dummy3a" presStyleCnt="0"/>
      <dgm:spPr/>
    </dgm:pt>
    <dgm:pt modelId="{3AD2FC01-0575-9842-BBEE-80EDB0D96A61}" type="pres">
      <dgm:prSet presAssocID="{D577FF4B-3965-3F4D-8500-77A39E52F9F6}" presName="dummy3b" presStyleCnt="0"/>
      <dgm:spPr/>
    </dgm:pt>
    <dgm:pt modelId="{03D050CD-705F-2B42-8175-7C9A42E3D454}" type="pres">
      <dgm:prSet presAssocID="{D577FF4B-3965-3F4D-8500-77A39E52F9F6}" presName="wedge3Tx" presStyleLbl="node1" presStyleIdx="2" presStyleCnt="3">
        <dgm:presLayoutVars>
          <dgm:chMax val="0"/>
          <dgm:chPref val="0"/>
          <dgm:bulletEnabled val="1"/>
        </dgm:presLayoutVars>
      </dgm:prSet>
      <dgm:spPr/>
    </dgm:pt>
    <dgm:pt modelId="{6906FAAE-29D6-2D4B-83FA-459B54F1FCA3}" type="pres">
      <dgm:prSet presAssocID="{4FBD3A8B-E67F-7941-82E6-3128B84E57DF}" presName="arrowWedge1" presStyleLbl="fgSibTrans2D1" presStyleIdx="0" presStyleCnt="3"/>
      <dgm:spPr/>
    </dgm:pt>
    <dgm:pt modelId="{145D8E8D-303A-4746-BC0E-CA719607AB28}" type="pres">
      <dgm:prSet presAssocID="{40E2C19E-AA83-4648-98A9-8E4F913C2886}" presName="arrowWedge2" presStyleLbl="fgSibTrans2D1" presStyleIdx="1" presStyleCnt="3"/>
      <dgm:spPr/>
    </dgm:pt>
    <dgm:pt modelId="{AB956EEB-BC23-A64C-B301-E44AA5973623}" type="pres">
      <dgm:prSet presAssocID="{EB01BCD2-B979-254A-AC83-6C9651DAE3F1}" presName="arrowWedge3" presStyleLbl="fgSibTrans2D1" presStyleIdx="2" presStyleCnt="3"/>
      <dgm:spPr/>
    </dgm:pt>
  </dgm:ptLst>
  <dgm:cxnLst>
    <dgm:cxn modelId="{C2E69110-C315-E340-8C12-1E3A6CE7EAC4}" srcId="{D577FF4B-3965-3F4D-8500-77A39E52F9F6}" destId="{FB9DD7C5-4FAA-A344-8FEE-F0F834CAE98D}" srcOrd="1" destOrd="0" parTransId="{6D6CC5B7-4327-FA43-ADA2-6CB1058440F7}" sibTransId="{40E2C19E-AA83-4648-98A9-8E4F913C2886}"/>
    <dgm:cxn modelId="{79B12E30-1B3B-B346-8236-B902F3DD7EF8}" type="presOf" srcId="{28F62760-1883-2948-93C2-5F4EBC983165}" destId="{34BD3DE1-98FB-AE49-8162-4E0527957124}" srcOrd="0" destOrd="0" presId="urn:microsoft.com/office/officeart/2005/8/layout/cycle8"/>
    <dgm:cxn modelId="{43BFC235-54FE-D547-8D7D-1E0003EA2DF6}" type="presOf" srcId="{159A5220-375B-254C-B0B2-FC75E19E2250}" destId="{3ACD970D-BEA1-5F47-B9CC-544FA6C01CC6}" srcOrd="0" destOrd="0" presId="urn:microsoft.com/office/officeart/2005/8/layout/cycle8"/>
    <dgm:cxn modelId="{A214E152-610E-F648-97E8-28880FE77E57}" type="presOf" srcId="{FB9DD7C5-4FAA-A344-8FEE-F0F834CAE98D}" destId="{71DF9808-4E28-FA4B-A23D-CE54803AAD27}" srcOrd="1" destOrd="0" presId="urn:microsoft.com/office/officeart/2005/8/layout/cycle8"/>
    <dgm:cxn modelId="{92FE1559-8CC1-0C43-ACEA-97F56F925D1D}" type="presOf" srcId="{159A5220-375B-254C-B0B2-FC75E19E2250}" destId="{03D050CD-705F-2B42-8175-7C9A42E3D454}" srcOrd="1" destOrd="0" presId="urn:microsoft.com/office/officeart/2005/8/layout/cycle8"/>
    <dgm:cxn modelId="{26BBE89C-20E8-5A45-9C73-E9EAAAEC601E}" srcId="{D577FF4B-3965-3F4D-8500-77A39E52F9F6}" destId="{159A5220-375B-254C-B0B2-FC75E19E2250}" srcOrd="2" destOrd="0" parTransId="{A25D76F2-DF49-E443-A0E7-3AE879F0DEB9}" sibTransId="{EB01BCD2-B979-254A-AC83-6C9651DAE3F1}"/>
    <dgm:cxn modelId="{DD53819F-D11E-0640-8638-ACC41D6CA3A6}" type="presOf" srcId="{D577FF4B-3965-3F4D-8500-77A39E52F9F6}" destId="{2A4CC152-1555-914F-A3A9-DE2AE2098E40}" srcOrd="0" destOrd="0" presId="urn:microsoft.com/office/officeart/2005/8/layout/cycle8"/>
    <dgm:cxn modelId="{2F8A0BBF-73E3-4640-B07F-9D1B50A0E1DE}" type="presOf" srcId="{FB9DD7C5-4FAA-A344-8FEE-F0F834CAE98D}" destId="{7B8B614B-22D8-D34B-965B-0F507E03E846}" srcOrd="0" destOrd="0" presId="urn:microsoft.com/office/officeart/2005/8/layout/cycle8"/>
    <dgm:cxn modelId="{8773FDD7-4A9B-F848-BE2D-ADBEF8E09213}" srcId="{D577FF4B-3965-3F4D-8500-77A39E52F9F6}" destId="{28F62760-1883-2948-93C2-5F4EBC983165}" srcOrd="0" destOrd="0" parTransId="{8FAFDE67-9BC5-8447-A989-B7C81E4769B5}" sibTransId="{4FBD3A8B-E67F-7941-82E6-3128B84E57DF}"/>
    <dgm:cxn modelId="{E7E605F6-F4AD-2345-9729-B1F14DCD434C}" type="presOf" srcId="{28F62760-1883-2948-93C2-5F4EBC983165}" destId="{A21D9EB0-0FA2-AB4B-AD18-56C1B150D24C}" srcOrd="1" destOrd="0" presId="urn:microsoft.com/office/officeart/2005/8/layout/cycle8"/>
    <dgm:cxn modelId="{69F4193C-673A-0840-BF39-4B70D0DB1977}" type="presParOf" srcId="{2A4CC152-1555-914F-A3A9-DE2AE2098E40}" destId="{34BD3DE1-98FB-AE49-8162-4E0527957124}" srcOrd="0" destOrd="0" presId="urn:microsoft.com/office/officeart/2005/8/layout/cycle8"/>
    <dgm:cxn modelId="{76891898-7281-3F44-ABE9-B573569C8A0A}" type="presParOf" srcId="{2A4CC152-1555-914F-A3A9-DE2AE2098E40}" destId="{2D370C3F-AD52-BF4A-83E1-4F22D7AF861B}" srcOrd="1" destOrd="0" presId="urn:microsoft.com/office/officeart/2005/8/layout/cycle8"/>
    <dgm:cxn modelId="{9C59C3B3-9FEC-814E-ADE3-EF9706F5503E}" type="presParOf" srcId="{2A4CC152-1555-914F-A3A9-DE2AE2098E40}" destId="{03B55493-9DA5-F441-AFE0-558798040471}" srcOrd="2" destOrd="0" presId="urn:microsoft.com/office/officeart/2005/8/layout/cycle8"/>
    <dgm:cxn modelId="{D7143BF0-3E06-FE4F-A1D7-12347AFFF94B}" type="presParOf" srcId="{2A4CC152-1555-914F-A3A9-DE2AE2098E40}" destId="{A21D9EB0-0FA2-AB4B-AD18-56C1B150D24C}" srcOrd="3" destOrd="0" presId="urn:microsoft.com/office/officeart/2005/8/layout/cycle8"/>
    <dgm:cxn modelId="{A04BD37D-8177-9840-936E-24115598698F}" type="presParOf" srcId="{2A4CC152-1555-914F-A3A9-DE2AE2098E40}" destId="{7B8B614B-22D8-D34B-965B-0F507E03E846}" srcOrd="4" destOrd="0" presId="urn:microsoft.com/office/officeart/2005/8/layout/cycle8"/>
    <dgm:cxn modelId="{A7E06130-D0FC-B041-8444-BE894528D2C1}" type="presParOf" srcId="{2A4CC152-1555-914F-A3A9-DE2AE2098E40}" destId="{52BFA3AA-BFFB-6C41-B02D-971E7CB9634C}" srcOrd="5" destOrd="0" presId="urn:microsoft.com/office/officeart/2005/8/layout/cycle8"/>
    <dgm:cxn modelId="{A53B52C3-9427-6D4B-8852-0550D5647B4E}" type="presParOf" srcId="{2A4CC152-1555-914F-A3A9-DE2AE2098E40}" destId="{71EDE738-58B1-6A4E-9C5E-880CDAE251D6}" srcOrd="6" destOrd="0" presId="urn:microsoft.com/office/officeart/2005/8/layout/cycle8"/>
    <dgm:cxn modelId="{36927397-E349-A848-9C7D-1A3286337AB6}" type="presParOf" srcId="{2A4CC152-1555-914F-A3A9-DE2AE2098E40}" destId="{71DF9808-4E28-FA4B-A23D-CE54803AAD27}" srcOrd="7" destOrd="0" presId="urn:microsoft.com/office/officeart/2005/8/layout/cycle8"/>
    <dgm:cxn modelId="{1CB9D446-D111-EA47-BF5F-663AEF061CCC}" type="presParOf" srcId="{2A4CC152-1555-914F-A3A9-DE2AE2098E40}" destId="{3ACD970D-BEA1-5F47-B9CC-544FA6C01CC6}" srcOrd="8" destOrd="0" presId="urn:microsoft.com/office/officeart/2005/8/layout/cycle8"/>
    <dgm:cxn modelId="{635FEC3D-FC82-4C46-BAF4-7DDA0F08D744}" type="presParOf" srcId="{2A4CC152-1555-914F-A3A9-DE2AE2098E40}" destId="{E671D228-6D45-3144-822D-513EF415581C}" srcOrd="9" destOrd="0" presId="urn:microsoft.com/office/officeart/2005/8/layout/cycle8"/>
    <dgm:cxn modelId="{A5D442B4-B352-0B40-854E-455B107EB53C}" type="presParOf" srcId="{2A4CC152-1555-914F-A3A9-DE2AE2098E40}" destId="{3AD2FC01-0575-9842-BBEE-80EDB0D96A61}" srcOrd="10" destOrd="0" presId="urn:microsoft.com/office/officeart/2005/8/layout/cycle8"/>
    <dgm:cxn modelId="{F4B70206-1B8D-8541-A030-E0583A84F67B}" type="presParOf" srcId="{2A4CC152-1555-914F-A3A9-DE2AE2098E40}" destId="{03D050CD-705F-2B42-8175-7C9A42E3D454}" srcOrd="11" destOrd="0" presId="urn:microsoft.com/office/officeart/2005/8/layout/cycle8"/>
    <dgm:cxn modelId="{02AA5F23-8B69-F044-A0F6-EF330783930E}" type="presParOf" srcId="{2A4CC152-1555-914F-A3A9-DE2AE2098E40}" destId="{6906FAAE-29D6-2D4B-83FA-459B54F1FCA3}" srcOrd="12" destOrd="0" presId="urn:microsoft.com/office/officeart/2005/8/layout/cycle8"/>
    <dgm:cxn modelId="{B59C22B3-6CD5-8041-94C4-31D37E2A57FC}" type="presParOf" srcId="{2A4CC152-1555-914F-A3A9-DE2AE2098E40}" destId="{145D8E8D-303A-4746-BC0E-CA719607AB28}" srcOrd="13" destOrd="0" presId="urn:microsoft.com/office/officeart/2005/8/layout/cycle8"/>
    <dgm:cxn modelId="{15E273ED-993C-FB46-ACDF-325DB7E0DC40}" type="presParOf" srcId="{2A4CC152-1555-914F-A3A9-DE2AE2098E40}" destId="{AB956EEB-BC23-A64C-B301-E44AA5973623}"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B759AE-1BBD-F048-8896-099970CC159D}" type="doc">
      <dgm:prSet loTypeId="urn:microsoft.com/office/officeart/2005/8/layout/radial6" loCatId="" qsTypeId="urn:microsoft.com/office/officeart/2005/8/quickstyle/simple1" qsCatId="simple" csTypeId="urn:microsoft.com/office/officeart/2005/8/colors/accent1_2" csCatId="accent1" phldr="0"/>
      <dgm:spPr/>
      <dgm:t>
        <a:bodyPr/>
        <a:lstStyle/>
        <a:p>
          <a:endParaRPr lang="en-US"/>
        </a:p>
      </dgm:t>
    </dgm:pt>
    <dgm:pt modelId="{BDF6A17A-A150-4C47-88C4-77EEECEED533}">
      <dgm:prSet phldrT="[Text]" phldr="1"/>
      <dgm:spPr/>
      <dgm:t>
        <a:bodyPr/>
        <a:lstStyle/>
        <a:p>
          <a:pPr rtl="0"/>
          <a:endParaRPr lang="en-US"/>
        </a:p>
      </dgm:t>
    </dgm:pt>
    <dgm:pt modelId="{CA8D7B88-ABD5-414B-A820-9DAB6E41878D}" type="parTrans" cxnId="{792BF669-A3DE-0848-A1B8-9E3E616C8D13}">
      <dgm:prSet/>
      <dgm:spPr/>
      <dgm:t>
        <a:bodyPr/>
        <a:lstStyle/>
        <a:p>
          <a:endParaRPr lang="en-US"/>
        </a:p>
      </dgm:t>
    </dgm:pt>
    <dgm:pt modelId="{7BB768CC-FB1B-4E44-89E3-A34D2BA4187F}" type="sibTrans" cxnId="{792BF669-A3DE-0848-A1B8-9E3E616C8D13}">
      <dgm:prSet/>
      <dgm:spPr/>
      <dgm:t>
        <a:bodyPr/>
        <a:lstStyle/>
        <a:p>
          <a:endParaRPr lang="en-US"/>
        </a:p>
      </dgm:t>
    </dgm:pt>
    <dgm:pt modelId="{46CAC9D4-1709-E84A-95A5-0335985C4A01}">
      <dgm:prSet phldrT="[Text]" phldr="1"/>
      <dgm:spPr/>
      <dgm:t>
        <a:bodyPr/>
        <a:lstStyle/>
        <a:p>
          <a:endParaRPr lang="en-US"/>
        </a:p>
      </dgm:t>
    </dgm:pt>
    <dgm:pt modelId="{CD12E818-B694-274A-882D-40666725FC6B}" type="parTrans" cxnId="{F71E3236-FBE8-D642-93D9-CAE64E8E8FC1}">
      <dgm:prSet/>
      <dgm:spPr/>
      <dgm:t>
        <a:bodyPr/>
        <a:lstStyle/>
        <a:p>
          <a:endParaRPr lang="en-US"/>
        </a:p>
      </dgm:t>
    </dgm:pt>
    <dgm:pt modelId="{08AF2CA4-54EE-484F-BBE1-C709C4D8EBBF}" type="sibTrans" cxnId="{F71E3236-FBE8-D642-93D9-CAE64E8E8FC1}">
      <dgm:prSet/>
      <dgm:spPr/>
      <dgm:t>
        <a:bodyPr/>
        <a:lstStyle/>
        <a:p>
          <a:endParaRPr lang="en-US"/>
        </a:p>
      </dgm:t>
    </dgm:pt>
    <dgm:pt modelId="{8618C622-6133-3D4D-8A70-4780F9F412A9}">
      <dgm:prSet phldrT="[Text]" phldr="1"/>
      <dgm:spPr/>
      <dgm:t>
        <a:bodyPr/>
        <a:lstStyle/>
        <a:p>
          <a:endParaRPr lang="en-US"/>
        </a:p>
      </dgm:t>
    </dgm:pt>
    <dgm:pt modelId="{AF7CBE30-682B-F641-A711-A93684E71FBB}" type="parTrans" cxnId="{068C67A9-785F-414C-8487-AC4AA170D353}">
      <dgm:prSet/>
      <dgm:spPr/>
      <dgm:t>
        <a:bodyPr/>
        <a:lstStyle/>
        <a:p>
          <a:endParaRPr lang="en-US"/>
        </a:p>
      </dgm:t>
    </dgm:pt>
    <dgm:pt modelId="{6879F946-AAE8-4140-B28E-273F0FBD705A}" type="sibTrans" cxnId="{068C67A9-785F-414C-8487-AC4AA170D353}">
      <dgm:prSet/>
      <dgm:spPr/>
      <dgm:t>
        <a:bodyPr/>
        <a:lstStyle/>
        <a:p>
          <a:endParaRPr lang="en-US"/>
        </a:p>
      </dgm:t>
    </dgm:pt>
    <dgm:pt modelId="{1E45CD94-7D2B-C34B-8C42-AA7D9A3E6787}">
      <dgm:prSet phldrT="[Text]" phldr="1"/>
      <dgm:spPr/>
      <dgm:t>
        <a:bodyPr/>
        <a:lstStyle/>
        <a:p>
          <a:endParaRPr lang="en-US"/>
        </a:p>
      </dgm:t>
    </dgm:pt>
    <dgm:pt modelId="{CBE6EC63-D951-2840-AD8B-0349827E0543}" type="parTrans" cxnId="{FF01E92C-F744-8B45-9B73-59B21BE47C73}">
      <dgm:prSet/>
      <dgm:spPr/>
      <dgm:t>
        <a:bodyPr/>
        <a:lstStyle/>
        <a:p>
          <a:endParaRPr lang="en-US"/>
        </a:p>
      </dgm:t>
    </dgm:pt>
    <dgm:pt modelId="{E694169D-F5FF-1E42-AAB3-C0AE2588610A}" type="sibTrans" cxnId="{FF01E92C-F744-8B45-9B73-59B21BE47C73}">
      <dgm:prSet/>
      <dgm:spPr/>
      <dgm:t>
        <a:bodyPr/>
        <a:lstStyle/>
        <a:p>
          <a:endParaRPr lang="en-US"/>
        </a:p>
      </dgm:t>
    </dgm:pt>
    <dgm:pt modelId="{4D564A6B-7AA6-C04B-B1CA-7B7325F6B24A}">
      <dgm:prSet phldrT="[Text]" phldr="1"/>
      <dgm:spPr/>
      <dgm:t>
        <a:bodyPr/>
        <a:lstStyle/>
        <a:p>
          <a:endParaRPr lang="en-US"/>
        </a:p>
      </dgm:t>
    </dgm:pt>
    <dgm:pt modelId="{7A513226-3121-8641-924F-9B9E11375DF1}" type="parTrans" cxnId="{D5428508-EDF1-6447-92DF-0BFB1C34BCB8}">
      <dgm:prSet/>
      <dgm:spPr/>
      <dgm:t>
        <a:bodyPr/>
        <a:lstStyle/>
        <a:p>
          <a:endParaRPr lang="en-US"/>
        </a:p>
      </dgm:t>
    </dgm:pt>
    <dgm:pt modelId="{20BD742C-F326-8541-BCC7-6F9B4BB6F043}" type="sibTrans" cxnId="{D5428508-EDF1-6447-92DF-0BFB1C34BCB8}">
      <dgm:prSet/>
      <dgm:spPr/>
      <dgm:t>
        <a:bodyPr/>
        <a:lstStyle/>
        <a:p>
          <a:endParaRPr lang="en-US"/>
        </a:p>
      </dgm:t>
    </dgm:pt>
    <dgm:pt modelId="{120EA560-5E0D-EC44-8EBA-F3F6A0E83584}" type="pres">
      <dgm:prSet presAssocID="{C3B759AE-1BBD-F048-8896-099970CC159D}" presName="Name0" presStyleCnt="0">
        <dgm:presLayoutVars>
          <dgm:chMax val="1"/>
          <dgm:dir/>
          <dgm:animLvl val="ctr"/>
          <dgm:resizeHandles val="exact"/>
        </dgm:presLayoutVars>
      </dgm:prSet>
      <dgm:spPr/>
    </dgm:pt>
    <dgm:pt modelId="{0C823049-5E56-6E47-8E98-3139921DC828}" type="pres">
      <dgm:prSet presAssocID="{BDF6A17A-A150-4C47-88C4-77EEECEED533}" presName="centerShape" presStyleLbl="node0" presStyleIdx="0" presStyleCnt="1"/>
      <dgm:spPr/>
    </dgm:pt>
    <dgm:pt modelId="{B4B7FC0B-C7DF-A849-996F-6FD79E60DA9A}" type="pres">
      <dgm:prSet presAssocID="{46CAC9D4-1709-E84A-95A5-0335985C4A01}" presName="node" presStyleLbl="node1" presStyleIdx="0" presStyleCnt="4">
        <dgm:presLayoutVars>
          <dgm:bulletEnabled val="1"/>
        </dgm:presLayoutVars>
      </dgm:prSet>
      <dgm:spPr/>
    </dgm:pt>
    <dgm:pt modelId="{DE94F239-141C-4841-A3E8-1F32836631B5}" type="pres">
      <dgm:prSet presAssocID="{46CAC9D4-1709-E84A-95A5-0335985C4A01}" presName="dummy" presStyleCnt="0"/>
      <dgm:spPr/>
    </dgm:pt>
    <dgm:pt modelId="{4AB4B0C6-0B57-1847-8AB1-9D83213CBBA3}" type="pres">
      <dgm:prSet presAssocID="{08AF2CA4-54EE-484F-BBE1-C709C4D8EBBF}" presName="sibTrans" presStyleLbl="sibTrans2D1" presStyleIdx="0" presStyleCnt="4"/>
      <dgm:spPr/>
    </dgm:pt>
    <dgm:pt modelId="{58251346-E85C-4F44-A373-EA9FE780E337}" type="pres">
      <dgm:prSet presAssocID="{8618C622-6133-3D4D-8A70-4780F9F412A9}" presName="node" presStyleLbl="node1" presStyleIdx="1" presStyleCnt="4">
        <dgm:presLayoutVars>
          <dgm:bulletEnabled val="1"/>
        </dgm:presLayoutVars>
      </dgm:prSet>
      <dgm:spPr/>
    </dgm:pt>
    <dgm:pt modelId="{8E2C1146-D166-8D48-83B0-7426CECBC721}" type="pres">
      <dgm:prSet presAssocID="{8618C622-6133-3D4D-8A70-4780F9F412A9}" presName="dummy" presStyleCnt="0"/>
      <dgm:spPr/>
    </dgm:pt>
    <dgm:pt modelId="{52E0D4CF-F9FB-484E-890E-4D9F3D37607A}" type="pres">
      <dgm:prSet presAssocID="{6879F946-AAE8-4140-B28E-273F0FBD705A}" presName="sibTrans" presStyleLbl="sibTrans2D1" presStyleIdx="1" presStyleCnt="4"/>
      <dgm:spPr/>
    </dgm:pt>
    <dgm:pt modelId="{D3C6F841-7340-A242-9D62-88651B76D4E3}" type="pres">
      <dgm:prSet presAssocID="{1E45CD94-7D2B-C34B-8C42-AA7D9A3E6787}" presName="node" presStyleLbl="node1" presStyleIdx="2" presStyleCnt="4">
        <dgm:presLayoutVars>
          <dgm:bulletEnabled val="1"/>
        </dgm:presLayoutVars>
      </dgm:prSet>
      <dgm:spPr/>
    </dgm:pt>
    <dgm:pt modelId="{C658DD29-9694-1E45-A413-8054CF81C13F}" type="pres">
      <dgm:prSet presAssocID="{1E45CD94-7D2B-C34B-8C42-AA7D9A3E6787}" presName="dummy" presStyleCnt="0"/>
      <dgm:spPr/>
    </dgm:pt>
    <dgm:pt modelId="{6330B583-7853-5144-81B2-4C7CE639BDD0}" type="pres">
      <dgm:prSet presAssocID="{E694169D-F5FF-1E42-AAB3-C0AE2588610A}" presName="sibTrans" presStyleLbl="sibTrans2D1" presStyleIdx="2" presStyleCnt="4"/>
      <dgm:spPr/>
    </dgm:pt>
    <dgm:pt modelId="{AE926D80-21A9-FF49-9A48-527158165910}" type="pres">
      <dgm:prSet presAssocID="{4D564A6B-7AA6-C04B-B1CA-7B7325F6B24A}" presName="node" presStyleLbl="node1" presStyleIdx="3" presStyleCnt="4">
        <dgm:presLayoutVars>
          <dgm:bulletEnabled val="1"/>
        </dgm:presLayoutVars>
      </dgm:prSet>
      <dgm:spPr/>
    </dgm:pt>
    <dgm:pt modelId="{ACA26D34-FEDC-5A48-9A5F-9F82C15A8CC4}" type="pres">
      <dgm:prSet presAssocID="{4D564A6B-7AA6-C04B-B1CA-7B7325F6B24A}" presName="dummy" presStyleCnt="0"/>
      <dgm:spPr/>
    </dgm:pt>
    <dgm:pt modelId="{DC7B0285-27A1-5642-A278-2BC3C823D371}" type="pres">
      <dgm:prSet presAssocID="{20BD742C-F326-8541-BCC7-6F9B4BB6F043}" presName="sibTrans" presStyleLbl="sibTrans2D1" presStyleIdx="3" presStyleCnt="4"/>
      <dgm:spPr/>
    </dgm:pt>
  </dgm:ptLst>
  <dgm:cxnLst>
    <dgm:cxn modelId="{D5428508-EDF1-6447-92DF-0BFB1C34BCB8}" srcId="{BDF6A17A-A150-4C47-88C4-77EEECEED533}" destId="{4D564A6B-7AA6-C04B-B1CA-7B7325F6B24A}" srcOrd="3" destOrd="0" parTransId="{7A513226-3121-8641-924F-9B9E11375DF1}" sibTransId="{20BD742C-F326-8541-BCC7-6F9B4BB6F043}"/>
    <dgm:cxn modelId="{C44A672A-01FB-4D49-B7B1-3603C2499B1C}" type="presOf" srcId="{6879F946-AAE8-4140-B28E-273F0FBD705A}" destId="{52E0D4CF-F9FB-484E-890E-4D9F3D37607A}" srcOrd="0" destOrd="0" presId="urn:microsoft.com/office/officeart/2005/8/layout/radial6"/>
    <dgm:cxn modelId="{FF01E92C-F744-8B45-9B73-59B21BE47C73}" srcId="{BDF6A17A-A150-4C47-88C4-77EEECEED533}" destId="{1E45CD94-7D2B-C34B-8C42-AA7D9A3E6787}" srcOrd="2" destOrd="0" parTransId="{CBE6EC63-D951-2840-AD8B-0349827E0543}" sibTransId="{E694169D-F5FF-1E42-AAB3-C0AE2588610A}"/>
    <dgm:cxn modelId="{F71E3236-FBE8-D642-93D9-CAE64E8E8FC1}" srcId="{BDF6A17A-A150-4C47-88C4-77EEECEED533}" destId="{46CAC9D4-1709-E84A-95A5-0335985C4A01}" srcOrd="0" destOrd="0" parTransId="{CD12E818-B694-274A-882D-40666725FC6B}" sibTransId="{08AF2CA4-54EE-484F-BBE1-C709C4D8EBBF}"/>
    <dgm:cxn modelId="{792BF669-A3DE-0848-A1B8-9E3E616C8D13}" srcId="{C3B759AE-1BBD-F048-8896-099970CC159D}" destId="{BDF6A17A-A150-4C47-88C4-77EEECEED533}" srcOrd="0" destOrd="0" parTransId="{CA8D7B88-ABD5-414B-A820-9DAB6E41878D}" sibTransId="{7BB768CC-FB1B-4E44-89E3-A34D2BA4187F}"/>
    <dgm:cxn modelId="{21268A74-0AA1-E845-93A3-E85656F0EE27}" type="presOf" srcId="{C3B759AE-1BBD-F048-8896-099970CC159D}" destId="{120EA560-5E0D-EC44-8EBA-F3F6A0E83584}" srcOrd="0" destOrd="0" presId="urn:microsoft.com/office/officeart/2005/8/layout/radial6"/>
    <dgm:cxn modelId="{E748D97E-63F2-8D4C-8A26-87C81534CCAB}" type="presOf" srcId="{4D564A6B-7AA6-C04B-B1CA-7B7325F6B24A}" destId="{AE926D80-21A9-FF49-9A48-527158165910}" srcOrd="0" destOrd="0" presId="urn:microsoft.com/office/officeart/2005/8/layout/radial6"/>
    <dgm:cxn modelId="{C2AD3984-EE9A-CC4E-A67C-E50176F2A3A4}" type="presOf" srcId="{8618C622-6133-3D4D-8A70-4780F9F412A9}" destId="{58251346-E85C-4F44-A373-EA9FE780E337}" srcOrd="0" destOrd="0" presId="urn:microsoft.com/office/officeart/2005/8/layout/radial6"/>
    <dgm:cxn modelId="{30D00F8B-0BD9-4D46-9FF0-23F29AB1DEAB}" type="presOf" srcId="{BDF6A17A-A150-4C47-88C4-77EEECEED533}" destId="{0C823049-5E56-6E47-8E98-3139921DC828}" srcOrd="0" destOrd="0" presId="urn:microsoft.com/office/officeart/2005/8/layout/radial6"/>
    <dgm:cxn modelId="{30CA4A96-299A-5C4F-BE1A-C9973C81977A}" type="presOf" srcId="{E694169D-F5FF-1E42-AAB3-C0AE2588610A}" destId="{6330B583-7853-5144-81B2-4C7CE639BDD0}" srcOrd="0" destOrd="0" presId="urn:microsoft.com/office/officeart/2005/8/layout/radial6"/>
    <dgm:cxn modelId="{F6E2E4A5-3248-8647-9717-3187CA34196A}" type="presOf" srcId="{20BD742C-F326-8541-BCC7-6F9B4BB6F043}" destId="{DC7B0285-27A1-5642-A278-2BC3C823D371}" srcOrd="0" destOrd="0" presId="urn:microsoft.com/office/officeart/2005/8/layout/radial6"/>
    <dgm:cxn modelId="{068C67A9-785F-414C-8487-AC4AA170D353}" srcId="{BDF6A17A-A150-4C47-88C4-77EEECEED533}" destId="{8618C622-6133-3D4D-8A70-4780F9F412A9}" srcOrd="1" destOrd="0" parTransId="{AF7CBE30-682B-F641-A711-A93684E71FBB}" sibTransId="{6879F946-AAE8-4140-B28E-273F0FBD705A}"/>
    <dgm:cxn modelId="{C9587FAC-6636-8348-A423-6B001BA8A429}" type="presOf" srcId="{46CAC9D4-1709-E84A-95A5-0335985C4A01}" destId="{B4B7FC0B-C7DF-A849-996F-6FD79E60DA9A}" srcOrd="0" destOrd="0" presId="urn:microsoft.com/office/officeart/2005/8/layout/radial6"/>
    <dgm:cxn modelId="{824C20E0-A90E-DA47-AA28-E73A931294C7}" type="presOf" srcId="{08AF2CA4-54EE-484F-BBE1-C709C4D8EBBF}" destId="{4AB4B0C6-0B57-1847-8AB1-9D83213CBBA3}" srcOrd="0" destOrd="0" presId="urn:microsoft.com/office/officeart/2005/8/layout/radial6"/>
    <dgm:cxn modelId="{E83D41E7-ADD8-054C-A386-45208C593377}" type="presOf" srcId="{1E45CD94-7D2B-C34B-8C42-AA7D9A3E6787}" destId="{D3C6F841-7340-A242-9D62-88651B76D4E3}" srcOrd="0" destOrd="0" presId="urn:microsoft.com/office/officeart/2005/8/layout/radial6"/>
    <dgm:cxn modelId="{F73A73D7-A7DA-8B48-BF9C-A90838A9B2E0}" type="presParOf" srcId="{120EA560-5E0D-EC44-8EBA-F3F6A0E83584}" destId="{0C823049-5E56-6E47-8E98-3139921DC828}" srcOrd="0" destOrd="0" presId="urn:microsoft.com/office/officeart/2005/8/layout/radial6"/>
    <dgm:cxn modelId="{2BD628B0-3516-D04A-A85A-5DC4FCD9BC48}" type="presParOf" srcId="{120EA560-5E0D-EC44-8EBA-F3F6A0E83584}" destId="{B4B7FC0B-C7DF-A849-996F-6FD79E60DA9A}" srcOrd="1" destOrd="0" presId="urn:microsoft.com/office/officeart/2005/8/layout/radial6"/>
    <dgm:cxn modelId="{88B3D234-9EFF-F344-9A49-5F9774BC7AA7}" type="presParOf" srcId="{120EA560-5E0D-EC44-8EBA-F3F6A0E83584}" destId="{DE94F239-141C-4841-A3E8-1F32836631B5}" srcOrd="2" destOrd="0" presId="urn:microsoft.com/office/officeart/2005/8/layout/radial6"/>
    <dgm:cxn modelId="{9F92C7C4-C479-3A48-AB2E-DE79A3CE5B86}" type="presParOf" srcId="{120EA560-5E0D-EC44-8EBA-F3F6A0E83584}" destId="{4AB4B0C6-0B57-1847-8AB1-9D83213CBBA3}" srcOrd="3" destOrd="0" presId="urn:microsoft.com/office/officeart/2005/8/layout/radial6"/>
    <dgm:cxn modelId="{83CC27B8-6ACE-5047-86D2-1DF36C7F6412}" type="presParOf" srcId="{120EA560-5E0D-EC44-8EBA-F3F6A0E83584}" destId="{58251346-E85C-4F44-A373-EA9FE780E337}" srcOrd="4" destOrd="0" presId="urn:microsoft.com/office/officeart/2005/8/layout/radial6"/>
    <dgm:cxn modelId="{55ACFB9F-52D2-3848-A854-B7720AC5FB6F}" type="presParOf" srcId="{120EA560-5E0D-EC44-8EBA-F3F6A0E83584}" destId="{8E2C1146-D166-8D48-83B0-7426CECBC721}" srcOrd="5" destOrd="0" presId="urn:microsoft.com/office/officeart/2005/8/layout/radial6"/>
    <dgm:cxn modelId="{B346DADC-136F-0E48-9808-7BFCC3E5E298}" type="presParOf" srcId="{120EA560-5E0D-EC44-8EBA-F3F6A0E83584}" destId="{52E0D4CF-F9FB-484E-890E-4D9F3D37607A}" srcOrd="6" destOrd="0" presId="urn:microsoft.com/office/officeart/2005/8/layout/radial6"/>
    <dgm:cxn modelId="{BAD1EC47-CA69-0143-9326-8FE4AE17CEE8}" type="presParOf" srcId="{120EA560-5E0D-EC44-8EBA-F3F6A0E83584}" destId="{D3C6F841-7340-A242-9D62-88651B76D4E3}" srcOrd="7" destOrd="0" presId="urn:microsoft.com/office/officeart/2005/8/layout/radial6"/>
    <dgm:cxn modelId="{DA0D4229-2D6D-4F42-8C81-5252E638414D}" type="presParOf" srcId="{120EA560-5E0D-EC44-8EBA-F3F6A0E83584}" destId="{C658DD29-9694-1E45-A413-8054CF81C13F}" srcOrd="8" destOrd="0" presId="urn:microsoft.com/office/officeart/2005/8/layout/radial6"/>
    <dgm:cxn modelId="{83B2107F-F3F4-F84D-A150-15B19B443DFA}" type="presParOf" srcId="{120EA560-5E0D-EC44-8EBA-F3F6A0E83584}" destId="{6330B583-7853-5144-81B2-4C7CE639BDD0}" srcOrd="9" destOrd="0" presId="urn:microsoft.com/office/officeart/2005/8/layout/radial6"/>
    <dgm:cxn modelId="{1EF6AD64-8000-A444-9FF1-F5CFF5B58BB5}" type="presParOf" srcId="{120EA560-5E0D-EC44-8EBA-F3F6A0E83584}" destId="{AE926D80-21A9-FF49-9A48-527158165910}" srcOrd="10" destOrd="0" presId="urn:microsoft.com/office/officeart/2005/8/layout/radial6"/>
    <dgm:cxn modelId="{05F0EB86-AB84-364A-A748-67AB50154C1E}" type="presParOf" srcId="{120EA560-5E0D-EC44-8EBA-F3F6A0E83584}" destId="{ACA26D34-FEDC-5A48-9A5F-9F82C15A8CC4}" srcOrd="11" destOrd="0" presId="urn:microsoft.com/office/officeart/2005/8/layout/radial6"/>
    <dgm:cxn modelId="{3492A349-DDAF-DF47-9DCE-0DC5A38FAF01}" type="presParOf" srcId="{120EA560-5E0D-EC44-8EBA-F3F6A0E83584}" destId="{DC7B0285-27A1-5642-A278-2BC3C823D371}" srcOrd="12" destOrd="0" presId="urn:microsoft.com/office/officeart/2005/8/layout/radial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77FF4B-3965-3F4D-8500-77A39E52F9F6}" type="doc">
      <dgm:prSet loTypeId="urn:microsoft.com/office/officeart/2005/8/layout/cycle8" loCatId="" qsTypeId="urn:microsoft.com/office/officeart/2005/8/quickstyle/simple1" qsCatId="simple" csTypeId="urn:microsoft.com/office/officeart/2005/8/colors/accent1_2" csCatId="accent1" phldr="0"/>
      <dgm:spPr/>
    </dgm:pt>
    <dgm:pt modelId="{28F62760-1883-2948-93C2-5F4EBC983165}">
      <dgm:prSet phldrT="[Text]" phldr="1"/>
      <dgm:spPr/>
      <dgm:t>
        <a:bodyPr/>
        <a:lstStyle/>
        <a:p>
          <a:pPr rtl="0"/>
          <a:endParaRPr lang="en-US" dirty="0"/>
        </a:p>
      </dgm:t>
    </dgm:pt>
    <dgm:pt modelId="{8FAFDE67-9BC5-8447-A989-B7C81E4769B5}" type="parTrans" cxnId="{8773FDD7-4A9B-F848-BE2D-ADBEF8E09213}">
      <dgm:prSet/>
      <dgm:spPr/>
      <dgm:t>
        <a:bodyPr/>
        <a:lstStyle/>
        <a:p>
          <a:endParaRPr lang="en-US"/>
        </a:p>
      </dgm:t>
    </dgm:pt>
    <dgm:pt modelId="{4FBD3A8B-E67F-7941-82E6-3128B84E57DF}" type="sibTrans" cxnId="{8773FDD7-4A9B-F848-BE2D-ADBEF8E09213}">
      <dgm:prSet/>
      <dgm:spPr/>
      <dgm:t>
        <a:bodyPr/>
        <a:lstStyle/>
        <a:p>
          <a:endParaRPr lang="en-US"/>
        </a:p>
      </dgm:t>
    </dgm:pt>
    <dgm:pt modelId="{FB9DD7C5-4FAA-A344-8FEE-F0F834CAE98D}">
      <dgm:prSet phldrT="[Text]" phldr="1"/>
      <dgm:spPr/>
      <dgm:t>
        <a:bodyPr/>
        <a:lstStyle/>
        <a:p>
          <a:pPr rtl="0"/>
          <a:endParaRPr lang="en-US"/>
        </a:p>
      </dgm:t>
    </dgm:pt>
    <dgm:pt modelId="{6D6CC5B7-4327-FA43-ADA2-6CB1058440F7}" type="parTrans" cxnId="{C2E69110-C315-E340-8C12-1E3A6CE7EAC4}">
      <dgm:prSet/>
      <dgm:spPr/>
      <dgm:t>
        <a:bodyPr/>
        <a:lstStyle/>
        <a:p>
          <a:endParaRPr lang="en-US"/>
        </a:p>
      </dgm:t>
    </dgm:pt>
    <dgm:pt modelId="{40E2C19E-AA83-4648-98A9-8E4F913C2886}" type="sibTrans" cxnId="{C2E69110-C315-E340-8C12-1E3A6CE7EAC4}">
      <dgm:prSet/>
      <dgm:spPr/>
      <dgm:t>
        <a:bodyPr/>
        <a:lstStyle/>
        <a:p>
          <a:endParaRPr lang="en-US"/>
        </a:p>
      </dgm:t>
    </dgm:pt>
    <dgm:pt modelId="{159A5220-375B-254C-B0B2-FC75E19E2250}">
      <dgm:prSet phldrT="[Text]" phldr="1"/>
      <dgm:spPr/>
      <dgm:t>
        <a:bodyPr/>
        <a:lstStyle/>
        <a:p>
          <a:endParaRPr lang="en-US"/>
        </a:p>
      </dgm:t>
    </dgm:pt>
    <dgm:pt modelId="{A25D76F2-DF49-E443-A0E7-3AE879F0DEB9}" type="parTrans" cxnId="{26BBE89C-20E8-5A45-9C73-E9EAAAEC601E}">
      <dgm:prSet/>
      <dgm:spPr/>
      <dgm:t>
        <a:bodyPr/>
        <a:lstStyle/>
        <a:p>
          <a:endParaRPr lang="en-US"/>
        </a:p>
      </dgm:t>
    </dgm:pt>
    <dgm:pt modelId="{EB01BCD2-B979-254A-AC83-6C9651DAE3F1}" type="sibTrans" cxnId="{26BBE89C-20E8-5A45-9C73-E9EAAAEC601E}">
      <dgm:prSet/>
      <dgm:spPr/>
      <dgm:t>
        <a:bodyPr/>
        <a:lstStyle/>
        <a:p>
          <a:endParaRPr lang="en-US"/>
        </a:p>
      </dgm:t>
    </dgm:pt>
    <dgm:pt modelId="{2A4CC152-1555-914F-A3A9-DE2AE2098E40}" type="pres">
      <dgm:prSet presAssocID="{D577FF4B-3965-3F4D-8500-77A39E52F9F6}" presName="compositeShape" presStyleCnt="0">
        <dgm:presLayoutVars>
          <dgm:chMax val="7"/>
          <dgm:dir/>
          <dgm:resizeHandles val="exact"/>
        </dgm:presLayoutVars>
      </dgm:prSet>
      <dgm:spPr/>
    </dgm:pt>
    <dgm:pt modelId="{34BD3DE1-98FB-AE49-8162-4E0527957124}" type="pres">
      <dgm:prSet presAssocID="{D577FF4B-3965-3F4D-8500-77A39E52F9F6}" presName="wedge1" presStyleLbl="node1" presStyleIdx="0" presStyleCnt="3"/>
      <dgm:spPr/>
    </dgm:pt>
    <dgm:pt modelId="{2D370C3F-AD52-BF4A-83E1-4F22D7AF861B}" type="pres">
      <dgm:prSet presAssocID="{D577FF4B-3965-3F4D-8500-77A39E52F9F6}" presName="dummy1a" presStyleCnt="0"/>
      <dgm:spPr/>
    </dgm:pt>
    <dgm:pt modelId="{03B55493-9DA5-F441-AFE0-558798040471}" type="pres">
      <dgm:prSet presAssocID="{D577FF4B-3965-3F4D-8500-77A39E52F9F6}" presName="dummy1b" presStyleCnt="0"/>
      <dgm:spPr/>
    </dgm:pt>
    <dgm:pt modelId="{A21D9EB0-0FA2-AB4B-AD18-56C1B150D24C}" type="pres">
      <dgm:prSet presAssocID="{D577FF4B-3965-3F4D-8500-77A39E52F9F6}" presName="wedge1Tx" presStyleLbl="node1" presStyleIdx="0" presStyleCnt="3">
        <dgm:presLayoutVars>
          <dgm:chMax val="0"/>
          <dgm:chPref val="0"/>
          <dgm:bulletEnabled val="1"/>
        </dgm:presLayoutVars>
      </dgm:prSet>
      <dgm:spPr/>
    </dgm:pt>
    <dgm:pt modelId="{7B8B614B-22D8-D34B-965B-0F507E03E846}" type="pres">
      <dgm:prSet presAssocID="{D577FF4B-3965-3F4D-8500-77A39E52F9F6}" presName="wedge2" presStyleLbl="node1" presStyleIdx="1" presStyleCnt="3"/>
      <dgm:spPr/>
    </dgm:pt>
    <dgm:pt modelId="{52BFA3AA-BFFB-6C41-B02D-971E7CB9634C}" type="pres">
      <dgm:prSet presAssocID="{D577FF4B-3965-3F4D-8500-77A39E52F9F6}" presName="dummy2a" presStyleCnt="0"/>
      <dgm:spPr/>
    </dgm:pt>
    <dgm:pt modelId="{71EDE738-58B1-6A4E-9C5E-880CDAE251D6}" type="pres">
      <dgm:prSet presAssocID="{D577FF4B-3965-3F4D-8500-77A39E52F9F6}" presName="dummy2b" presStyleCnt="0"/>
      <dgm:spPr/>
    </dgm:pt>
    <dgm:pt modelId="{71DF9808-4E28-FA4B-A23D-CE54803AAD27}" type="pres">
      <dgm:prSet presAssocID="{D577FF4B-3965-3F4D-8500-77A39E52F9F6}" presName="wedge2Tx" presStyleLbl="node1" presStyleIdx="1" presStyleCnt="3">
        <dgm:presLayoutVars>
          <dgm:chMax val="0"/>
          <dgm:chPref val="0"/>
          <dgm:bulletEnabled val="1"/>
        </dgm:presLayoutVars>
      </dgm:prSet>
      <dgm:spPr/>
    </dgm:pt>
    <dgm:pt modelId="{3ACD970D-BEA1-5F47-B9CC-544FA6C01CC6}" type="pres">
      <dgm:prSet presAssocID="{D577FF4B-3965-3F4D-8500-77A39E52F9F6}" presName="wedge3" presStyleLbl="node1" presStyleIdx="2" presStyleCnt="3"/>
      <dgm:spPr/>
    </dgm:pt>
    <dgm:pt modelId="{E671D228-6D45-3144-822D-513EF415581C}" type="pres">
      <dgm:prSet presAssocID="{D577FF4B-3965-3F4D-8500-77A39E52F9F6}" presName="dummy3a" presStyleCnt="0"/>
      <dgm:spPr/>
    </dgm:pt>
    <dgm:pt modelId="{3AD2FC01-0575-9842-BBEE-80EDB0D96A61}" type="pres">
      <dgm:prSet presAssocID="{D577FF4B-3965-3F4D-8500-77A39E52F9F6}" presName="dummy3b" presStyleCnt="0"/>
      <dgm:spPr/>
    </dgm:pt>
    <dgm:pt modelId="{03D050CD-705F-2B42-8175-7C9A42E3D454}" type="pres">
      <dgm:prSet presAssocID="{D577FF4B-3965-3F4D-8500-77A39E52F9F6}" presName="wedge3Tx" presStyleLbl="node1" presStyleIdx="2" presStyleCnt="3">
        <dgm:presLayoutVars>
          <dgm:chMax val="0"/>
          <dgm:chPref val="0"/>
          <dgm:bulletEnabled val="1"/>
        </dgm:presLayoutVars>
      </dgm:prSet>
      <dgm:spPr/>
    </dgm:pt>
    <dgm:pt modelId="{6906FAAE-29D6-2D4B-83FA-459B54F1FCA3}" type="pres">
      <dgm:prSet presAssocID="{4FBD3A8B-E67F-7941-82E6-3128B84E57DF}" presName="arrowWedge1" presStyleLbl="fgSibTrans2D1" presStyleIdx="0" presStyleCnt="3"/>
      <dgm:spPr/>
    </dgm:pt>
    <dgm:pt modelId="{145D8E8D-303A-4746-BC0E-CA719607AB28}" type="pres">
      <dgm:prSet presAssocID="{40E2C19E-AA83-4648-98A9-8E4F913C2886}" presName="arrowWedge2" presStyleLbl="fgSibTrans2D1" presStyleIdx="1" presStyleCnt="3"/>
      <dgm:spPr/>
    </dgm:pt>
    <dgm:pt modelId="{AB956EEB-BC23-A64C-B301-E44AA5973623}" type="pres">
      <dgm:prSet presAssocID="{EB01BCD2-B979-254A-AC83-6C9651DAE3F1}" presName="arrowWedge3" presStyleLbl="fgSibTrans2D1" presStyleIdx="2" presStyleCnt="3"/>
      <dgm:spPr/>
    </dgm:pt>
  </dgm:ptLst>
  <dgm:cxnLst>
    <dgm:cxn modelId="{C2E69110-C315-E340-8C12-1E3A6CE7EAC4}" srcId="{D577FF4B-3965-3F4D-8500-77A39E52F9F6}" destId="{FB9DD7C5-4FAA-A344-8FEE-F0F834CAE98D}" srcOrd="1" destOrd="0" parTransId="{6D6CC5B7-4327-FA43-ADA2-6CB1058440F7}" sibTransId="{40E2C19E-AA83-4648-98A9-8E4F913C2886}"/>
    <dgm:cxn modelId="{79B12E30-1B3B-B346-8236-B902F3DD7EF8}" type="presOf" srcId="{28F62760-1883-2948-93C2-5F4EBC983165}" destId="{34BD3DE1-98FB-AE49-8162-4E0527957124}" srcOrd="0" destOrd="0" presId="urn:microsoft.com/office/officeart/2005/8/layout/cycle8"/>
    <dgm:cxn modelId="{43BFC235-54FE-D547-8D7D-1E0003EA2DF6}" type="presOf" srcId="{159A5220-375B-254C-B0B2-FC75E19E2250}" destId="{3ACD970D-BEA1-5F47-B9CC-544FA6C01CC6}" srcOrd="0" destOrd="0" presId="urn:microsoft.com/office/officeart/2005/8/layout/cycle8"/>
    <dgm:cxn modelId="{A214E152-610E-F648-97E8-28880FE77E57}" type="presOf" srcId="{FB9DD7C5-4FAA-A344-8FEE-F0F834CAE98D}" destId="{71DF9808-4E28-FA4B-A23D-CE54803AAD27}" srcOrd="1" destOrd="0" presId="urn:microsoft.com/office/officeart/2005/8/layout/cycle8"/>
    <dgm:cxn modelId="{92FE1559-8CC1-0C43-ACEA-97F56F925D1D}" type="presOf" srcId="{159A5220-375B-254C-B0B2-FC75E19E2250}" destId="{03D050CD-705F-2B42-8175-7C9A42E3D454}" srcOrd="1" destOrd="0" presId="urn:microsoft.com/office/officeart/2005/8/layout/cycle8"/>
    <dgm:cxn modelId="{26BBE89C-20E8-5A45-9C73-E9EAAAEC601E}" srcId="{D577FF4B-3965-3F4D-8500-77A39E52F9F6}" destId="{159A5220-375B-254C-B0B2-FC75E19E2250}" srcOrd="2" destOrd="0" parTransId="{A25D76F2-DF49-E443-A0E7-3AE879F0DEB9}" sibTransId="{EB01BCD2-B979-254A-AC83-6C9651DAE3F1}"/>
    <dgm:cxn modelId="{DD53819F-D11E-0640-8638-ACC41D6CA3A6}" type="presOf" srcId="{D577FF4B-3965-3F4D-8500-77A39E52F9F6}" destId="{2A4CC152-1555-914F-A3A9-DE2AE2098E40}" srcOrd="0" destOrd="0" presId="urn:microsoft.com/office/officeart/2005/8/layout/cycle8"/>
    <dgm:cxn modelId="{2F8A0BBF-73E3-4640-B07F-9D1B50A0E1DE}" type="presOf" srcId="{FB9DD7C5-4FAA-A344-8FEE-F0F834CAE98D}" destId="{7B8B614B-22D8-D34B-965B-0F507E03E846}" srcOrd="0" destOrd="0" presId="urn:microsoft.com/office/officeart/2005/8/layout/cycle8"/>
    <dgm:cxn modelId="{8773FDD7-4A9B-F848-BE2D-ADBEF8E09213}" srcId="{D577FF4B-3965-3F4D-8500-77A39E52F9F6}" destId="{28F62760-1883-2948-93C2-5F4EBC983165}" srcOrd="0" destOrd="0" parTransId="{8FAFDE67-9BC5-8447-A989-B7C81E4769B5}" sibTransId="{4FBD3A8B-E67F-7941-82E6-3128B84E57DF}"/>
    <dgm:cxn modelId="{E7E605F6-F4AD-2345-9729-B1F14DCD434C}" type="presOf" srcId="{28F62760-1883-2948-93C2-5F4EBC983165}" destId="{A21D9EB0-0FA2-AB4B-AD18-56C1B150D24C}" srcOrd="1" destOrd="0" presId="urn:microsoft.com/office/officeart/2005/8/layout/cycle8"/>
    <dgm:cxn modelId="{69F4193C-673A-0840-BF39-4B70D0DB1977}" type="presParOf" srcId="{2A4CC152-1555-914F-A3A9-DE2AE2098E40}" destId="{34BD3DE1-98FB-AE49-8162-4E0527957124}" srcOrd="0" destOrd="0" presId="urn:microsoft.com/office/officeart/2005/8/layout/cycle8"/>
    <dgm:cxn modelId="{76891898-7281-3F44-ABE9-B573569C8A0A}" type="presParOf" srcId="{2A4CC152-1555-914F-A3A9-DE2AE2098E40}" destId="{2D370C3F-AD52-BF4A-83E1-4F22D7AF861B}" srcOrd="1" destOrd="0" presId="urn:microsoft.com/office/officeart/2005/8/layout/cycle8"/>
    <dgm:cxn modelId="{9C59C3B3-9FEC-814E-ADE3-EF9706F5503E}" type="presParOf" srcId="{2A4CC152-1555-914F-A3A9-DE2AE2098E40}" destId="{03B55493-9DA5-F441-AFE0-558798040471}" srcOrd="2" destOrd="0" presId="urn:microsoft.com/office/officeart/2005/8/layout/cycle8"/>
    <dgm:cxn modelId="{D7143BF0-3E06-FE4F-A1D7-12347AFFF94B}" type="presParOf" srcId="{2A4CC152-1555-914F-A3A9-DE2AE2098E40}" destId="{A21D9EB0-0FA2-AB4B-AD18-56C1B150D24C}" srcOrd="3" destOrd="0" presId="urn:microsoft.com/office/officeart/2005/8/layout/cycle8"/>
    <dgm:cxn modelId="{A04BD37D-8177-9840-936E-24115598698F}" type="presParOf" srcId="{2A4CC152-1555-914F-A3A9-DE2AE2098E40}" destId="{7B8B614B-22D8-D34B-965B-0F507E03E846}" srcOrd="4" destOrd="0" presId="urn:microsoft.com/office/officeart/2005/8/layout/cycle8"/>
    <dgm:cxn modelId="{A7E06130-D0FC-B041-8444-BE894528D2C1}" type="presParOf" srcId="{2A4CC152-1555-914F-A3A9-DE2AE2098E40}" destId="{52BFA3AA-BFFB-6C41-B02D-971E7CB9634C}" srcOrd="5" destOrd="0" presId="urn:microsoft.com/office/officeart/2005/8/layout/cycle8"/>
    <dgm:cxn modelId="{A53B52C3-9427-6D4B-8852-0550D5647B4E}" type="presParOf" srcId="{2A4CC152-1555-914F-A3A9-DE2AE2098E40}" destId="{71EDE738-58B1-6A4E-9C5E-880CDAE251D6}" srcOrd="6" destOrd="0" presId="urn:microsoft.com/office/officeart/2005/8/layout/cycle8"/>
    <dgm:cxn modelId="{36927397-E349-A848-9C7D-1A3286337AB6}" type="presParOf" srcId="{2A4CC152-1555-914F-A3A9-DE2AE2098E40}" destId="{71DF9808-4E28-FA4B-A23D-CE54803AAD27}" srcOrd="7" destOrd="0" presId="urn:microsoft.com/office/officeart/2005/8/layout/cycle8"/>
    <dgm:cxn modelId="{1CB9D446-D111-EA47-BF5F-663AEF061CCC}" type="presParOf" srcId="{2A4CC152-1555-914F-A3A9-DE2AE2098E40}" destId="{3ACD970D-BEA1-5F47-B9CC-544FA6C01CC6}" srcOrd="8" destOrd="0" presId="urn:microsoft.com/office/officeart/2005/8/layout/cycle8"/>
    <dgm:cxn modelId="{635FEC3D-FC82-4C46-BAF4-7DDA0F08D744}" type="presParOf" srcId="{2A4CC152-1555-914F-A3A9-DE2AE2098E40}" destId="{E671D228-6D45-3144-822D-513EF415581C}" srcOrd="9" destOrd="0" presId="urn:microsoft.com/office/officeart/2005/8/layout/cycle8"/>
    <dgm:cxn modelId="{A5D442B4-B352-0B40-854E-455B107EB53C}" type="presParOf" srcId="{2A4CC152-1555-914F-A3A9-DE2AE2098E40}" destId="{3AD2FC01-0575-9842-BBEE-80EDB0D96A61}" srcOrd="10" destOrd="0" presId="urn:microsoft.com/office/officeart/2005/8/layout/cycle8"/>
    <dgm:cxn modelId="{F4B70206-1B8D-8541-A030-E0583A84F67B}" type="presParOf" srcId="{2A4CC152-1555-914F-A3A9-DE2AE2098E40}" destId="{03D050CD-705F-2B42-8175-7C9A42E3D454}" srcOrd="11" destOrd="0" presId="urn:microsoft.com/office/officeart/2005/8/layout/cycle8"/>
    <dgm:cxn modelId="{02AA5F23-8B69-F044-A0F6-EF330783930E}" type="presParOf" srcId="{2A4CC152-1555-914F-A3A9-DE2AE2098E40}" destId="{6906FAAE-29D6-2D4B-83FA-459B54F1FCA3}" srcOrd="12" destOrd="0" presId="urn:microsoft.com/office/officeart/2005/8/layout/cycle8"/>
    <dgm:cxn modelId="{B59C22B3-6CD5-8041-94C4-31D37E2A57FC}" type="presParOf" srcId="{2A4CC152-1555-914F-A3A9-DE2AE2098E40}" destId="{145D8E8D-303A-4746-BC0E-CA719607AB28}" srcOrd="13" destOrd="0" presId="urn:microsoft.com/office/officeart/2005/8/layout/cycle8"/>
    <dgm:cxn modelId="{15E273ED-993C-FB46-ACDF-325DB7E0DC40}" type="presParOf" srcId="{2A4CC152-1555-914F-A3A9-DE2AE2098E40}" destId="{AB956EEB-BC23-A64C-B301-E44AA597362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77FF4B-3965-3F4D-8500-77A39E52F9F6}" type="doc">
      <dgm:prSet loTypeId="urn:microsoft.com/office/officeart/2005/8/layout/cycle8" loCatId="" qsTypeId="urn:microsoft.com/office/officeart/2005/8/quickstyle/simple1" qsCatId="simple" csTypeId="urn:microsoft.com/office/officeart/2005/8/colors/accent1_2" csCatId="accent1" phldr="0"/>
      <dgm:spPr/>
    </dgm:pt>
    <dgm:pt modelId="{28F62760-1883-2948-93C2-5F4EBC983165}">
      <dgm:prSet phldrT="[Text]" phldr="1"/>
      <dgm:spPr/>
      <dgm:t>
        <a:bodyPr/>
        <a:lstStyle/>
        <a:p>
          <a:pPr rtl="0"/>
          <a:endParaRPr lang="en-US" dirty="0"/>
        </a:p>
      </dgm:t>
    </dgm:pt>
    <dgm:pt modelId="{8FAFDE67-9BC5-8447-A989-B7C81E4769B5}" type="parTrans" cxnId="{8773FDD7-4A9B-F848-BE2D-ADBEF8E09213}">
      <dgm:prSet/>
      <dgm:spPr/>
      <dgm:t>
        <a:bodyPr/>
        <a:lstStyle/>
        <a:p>
          <a:endParaRPr lang="en-US"/>
        </a:p>
      </dgm:t>
    </dgm:pt>
    <dgm:pt modelId="{4FBD3A8B-E67F-7941-82E6-3128B84E57DF}" type="sibTrans" cxnId="{8773FDD7-4A9B-F848-BE2D-ADBEF8E09213}">
      <dgm:prSet/>
      <dgm:spPr/>
      <dgm:t>
        <a:bodyPr/>
        <a:lstStyle/>
        <a:p>
          <a:endParaRPr lang="en-US"/>
        </a:p>
      </dgm:t>
    </dgm:pt>
    <dgm:pt modelId="{FB9DD7C5-4FAA-A344-8FEE-F0F834CAE98D}">
      <dgm:prSet phldrT="[Text]" phldr="1"/>
      <dgm:spPr/>
      <dgm:t>
        <a:bodyPr/>
        <a:lstStyle/>
        <a:p>
          <a:pPr rtl="0"/>
          <a:endParaRPr lang="en-US"/>
        </a:p>
      </dgm:t>
    </dgm:pt>
    <dgm:pt modelId="{6D6CC5B7-4327-FA43-ADA2-6CB1058440F7}" type="parTrans" cxnId="{C2E69110-C315-E340-8C12-1E3A6CE7EAC4}">
      <dgm:prSet/>
      <dgm:spPr/>
      <dgm:t>
        <a:bodyPr/>
        <a:lstStyle/>
        <a:p>
          <a:endParaRPr lang="en-US"/>
        </a:p>
      </dgm:t>
    </dgm:pt>
    <dgm:pt modelId="{40E2C19E-AA83-4648-98A9-8E4F913C2886}" type="sibTrans" cxnId="{C2E69110-C315-E340-8C12-1E3A6CE7EAC4}">
      <dgm:prSet/>
      <dgm:spPr/>
      <dgm:t>
        <a:bodyPr/>
        <a:lstStyle/>
        <a:p>
          <a:endParaRPr lang="en-US"/>
        </a:p>
      </dgm:t>
    </dgm:pt>
    <dgm:pt modelId="{159A5220-375B-254C-B0B2-FC75E19E2250}">
      <dgm:prSet phldrT="[Text]" phldr="1"/>
      <dgm:spPr/>
      <dgm:t>
        <a:bodyPr/>
        <a:lstStyle/>
        <a:p>
          <a:endParaRPr lang="en-US"/>
        </a:p>
      </dgm:t>
    </dgm:pt>
    <dgm:pt modelId="{A25D76F2-DF49-E443-A0E7-3AE879F0DEB9}" type="parTrans" cxnId="{26BBE89C-20E8-5A45-9C73-E9EAAAEC601E}">
      <dgm:prSet/>
      <dgm:spPr/>
      <dgm:t>
        <a:bodyPr/>
        <a:lstStyle/>
        <a:p>
          <a:endParaRPr lang="en-US"/>
        </a:p>
      </dgm:t>
    </dgm:pt>
    <dgm:pt modelId="{EB01BCD2-B979-254A-AC83-6C9651DAE3F1}" type="sibTrans" cxnId="{26BBE89C-20E8-5A45-9C73-E9EAAAEC601E}">
      <dgm:prSet/>
      <dgm:spPr/>
      <dgm:t>
        <a:bodyPr/>
        <a:lstStyle/>
        <a:p>
          <a:endParaRPr lang="en-US"/>
        </a:p>
      </dgm:t>
    </dgm:pt>
    <dgm:pt modelId="{2A4CC152-1555-914F-A3A9-DE2AE2098E40}" type="pres">
      <dgm:prSet presAssocID="{D577FF4B-3965-3F4D-8500-77A39E52F9F6}" presName="compositeShape" presStyleCnt="0">
        <dgm:presLayoutVars>
          <dgm:chMax val="7"/>
          <dgm:dir/>
          <dgm:resizeHandles val="exact"/>
        </dgm:presLayoutVars>
      </dgm:prSet>
      <dgm:spPr/>
    </dgm:pt>
    <dgm:pt modelId="{34BD3DE1-98FB-AE49-8162-4E0527957124}" type="pres">
      <dgm:prSet presAssocID="{D577FF4B-3965-3F4D-8500-77A39E52F9F6}" presName="wedge1" presStyleLbl="node1" presStyleIdx="0" presStyleCnt="3"/>
      <dgm:spPr/>
    </dgm:pt>
    <dgm:pt modelId="{2D370C3F-AD52-BF4A-83E1-4F22D7AF861B}" type="pres">
      <dgm:prSet presAssocID="{D577FF4B-3965-3F4D-8500-77A39E52F9F6}" presName="dummy1a" presStyleCnt="0"/>
      <dgm:spPr/>
    </dgm:pt>
    <dgm:pt modelId="{03B55493-9DA5-F441-AFE0-558798040471}" type="pres">
      <dgm:prSet presAssocID="{D577FF4B-3965-3F4D-8500-77A39E52F9F6}" presName="dummy1b" presStyleCnt="0"/>
      <dgm:spPr/>
    </dgm:pt>
    <dgm:pt modelId="{A21D9EB0-0FA2-AB4B-AD18-56C1B150D24C}" type="pres">
      <dgm:prSet presAssocID="{D577FF4B-3965-3F4D-8500-77A39E52F9F6}" presName="wedge1Tx" presStyleLbl="node1" presStyleIdx="0" presStyleCnt="3">
        <dgm:presLayoutVars>
          <dgm:chMax val="0"/>
          <dgm:chPref val="0"/>
          <dgm:bulletEnabled val="1"/>
        </dgm:presLayoutVars>
      </dgm:prSet>
      <dgm:spPr/>
    </dgm:pt>
    <dgm:pt modelId="{7B8B614B-22D8-D34B-965B-0F507E03E846}" type="pres">
      <dgm:prSet presAssocID="{D577FF4B-3965-3F4D-8500-77A39E52F9F6}" presName="wedge2" presStyleLbl="node1" presStyleIdx="1" presStyleCnt="3"/>
      <dgm:spPr/>
    </dgm:pt>
    <dgm:pt modelId="{52BFA3AA-BFFB-6C41-B02D-971E7CB9634C}" type="pres">
      <dgm:prSet presAssocID="{D577FF4B-3965-3F4D-8500-77A39E52F9F6}" presName="dummy2a" presStyleCnt="0"/>
      <dgm:spPr/>
    </dgm:pt>
    <dgm:pt modelId="{71EDE738-58B1-6A4E-9C5E-880CDAE251D6}" type="pres">
      <dgm:prSet presAssocID="{D577FF4B-3965-3F4D-8500-77A39E52F9F6}" presName="dummy2b" presStyleCnt="0"/>
      <dgm:spPr/>
    </dgm:pt>
    <dgm:pt modelId="{71DF9808-4E28-FA4B-A23D-CE54803AAD27}" type="pres">
      <dgm:prSet presAssocID="{D577FF4B-3965-3F4D-8500-77A39E52F9F6}" presName="wedge2Tx" presStyleLbl="node1" presStyleIdx="1" presStyleCnt="3">
        <dgm:presLayoutVars>
          <dgm:chMax val="0"/>
          <dgm:chPref val="0"/>
          <dgm:bulletEnabled val="1"/>
        </dgm:presLayoutVars>
      </dgm:prSet>
      <dgm:spPr/>
    </dgm:pt>
    <dgm:pt modelId="{3ACD970D-BEA1-5F47-B9CC-544FA6C01CC6}" type="pres">
      <dgm:prSet presAssocID="{D577FF4B-3965-3F4D-8500-77A39E52F9F6}" presName="wedge3" presStyleLbl="node1" presStyleIdx="2" presStyleCnt="3"/>
      <dgm:spPr/>
    </dgm:pt>
    <dgm:pt modelId="{E671D228-6D45-3144-822D-513EF415581C}" type="pres">
      <dgm:prSet presAssocID="{D577FF4B-3965-3F4D-8500-77A39E52F9F6}" presName="dummy3a" presStyleCnt="0"/>
      <dgm:spPr/>
    </dgm:pt>
    <dgm:pt modelId="{3AD2FC01-0575-9842-BBEE-80EDB0D96A61}" type="pres">
      <dgm:prSet presAssocID="{D577FF4B-3965-3F4D-8500-77A39E52F9F6}" presName="dummy3b" presStyleCnt="0"/>
      <dgm:spPr/>
    </dgm:pt>
    <dgm:pt modelId="{03D050CD-705F-2B42-8175-7C9A42E3D454}" type="pres">
      <dgm:prSet presAssocID="{D577FF4B-3965-3F4D-8500-77A39E52F9F6}" presName="wedge3Tx" presStyleLbl="node1" presStyleIdx="2" presStyleCnt="3">
        <dgm:presLayoutVars>
          <dgm:chMax val="0"/>
          <dgm:chPref val="0"/>
          <dgm:bulletEnabled val="1"/>
        </dgm:presLayoutVars>
      </dgm:prSet>
      <dgm:spPr/>
    </dgm:pt>
    <dgm:pt modelId="{6906FAAE-29D6-2D4B-83FA-459B54F1FCA3}" type="pres">
      <dgm:prSet presAssocID="{4FBD3A8B-E67F-7941-82E6-3128B84E57DF}" presName="arrowWedge1" presStyleLbl="fgSibTrans2D1" presStyleIdx="0" presStyleCnt="3"/>
      <dgm:spPr/>
    </dgm:pt>
    <dgm:pt modelId="{145D8E8D-303A-4746-BC0E-CA719607AB28}" type="pres">
      <dgm:prSet presAssocID="{40E2C19E-AA83-4648-98A9-8E4F913C2886}" presName="arrowWedge2" presStyleLbl="fgSibTrans2D1" presStyleIdx="1" presStyleCnt="3"/>
      <dgm:spPr/>
    </dgm:pt>
    <dgm:pt modelId="{AB956EEB-BC23-A64C-B301-E44AA5973623}" type="pres">
      <dgm:prSet presAssocID="{EB01BCD2-B979-254A-AC83-6C9651DAE3F1}" presName="arrowWedge3" presStyleLbl="fgSibTrans2D1" presStyleIdx="2" presStyleCnt="3"/>
      <dgm:spPr/>
    </dgm:pt>
  </dgm:ptLst>
  <dgm:cxnLst>
    <dgm:cxn modelId="{C2E69110-C315-E340-8C12-1E3A6CE7EAC4}" srcId="{D577FF4B-3965-3F4D-8500-77A39E52F9F6}" destId="{FB9DD7C5-4FAA-A344-8FEE-F0F834CAE98D}" srcOrd="1" destOrd="0" parTransId="{6D6CC5B7-4327-FA43-ADA2-6CB1058440F7}" sibTransId="{40E2C19E-AA83-4648-98A9-8E4F913C2886}"/>
    <dgm:cxn modelId="{79B12E30-1B3B-B346-8236-B902F3DD7EF8}" type="presOf" srcId="{28F62760-1883-2948-93C2-5F4EBC983165}" destId="{34BD3DE1-98FB-AE49-8162-4E0527957124}" srcOrd="0" destOrd="0" presId="urn:microsoft.com/office/officeart/2005/8/layout/cycle8"/>
    <dgm:cxn modelId="{43BFC235-54FE-D547-8D7D-1E0003EA2DF6}" type="presOf" srcId="{159A5220-375B-254C-B0B2-FC75E19E2250}" destId="{3ACD970D-BEA1-5F47-B9CC-544FA6C01CC6}" srcOrd="0" destOrd="0" presId="urn:microsoft.com/office/officeart/2005/8/layout/cycle8"/>
    <dgm:cxn modelId="{A214E152-610E-F648-97E8-28880FE77E57}" type="presOf" srcId="{FB9DD7C5-4FAA-A344-8FEE-F0F834CAE98D}" destId="{71DF9808-4E28-FA4B-A23D-CE54803AAD27}" srcOrd="1" destOrd="0" presId="urn:microsoft.com/office/officeart/2005/8/layout/cycle8"/>
    <dgm:cxn modelId="{92FE1559-8CC1-0C43-ACEA-97F56F925D1D}" type="presOf" srcId="{159A5220-375B-254C-B0B2-FC75E19E2250}" destId="{03D050CD-705F-2B42-8175-7C9A42E3D454}" srcOrd="1" destOrd="0" presId="urn:microsoft.com/office/officeart/2005/8/layout/cycle8"/>
    <dgm:cxn modelId="{26BBE89C-20E8-5A45-9C73-E9EAAAEC601E}" srcId="{D577FF4B-3965-3F4D-8500-77A39E52F9F6}" destId="{159A5220-375B-254C-B0B2-FC75E19E2250}" srcOrd="2" destOrd="0" parTransId="{A25D76F2-DF49-E443-A0E7-3AE879F0DEB9}" sibTransId="{EB01BCD2-B979-254A-AC83-6C9651DAE3F1}"/>
    <dgm:cxn modelId="{DD53819F-D11E-0640-8638-ACC41D6CA3A6}" type="presOf" srcId="{D577FF4B-3965-3F4D-8500-77A39E52F9F6}" destId="{2A4CC152-1555-914F-A3A9-DE2AE2098E40}" srcOrd="0" destOrd="0" presId="urn:microsoft.com/office/officeart/2005/8/layout/cycle8"/>
    <dgm:cxn modelId="{2F8A0BBF-73E3-4640-B07F-9D1B50A0E1DE}" type="presOf" srcId="{FB9DD7C5-4FAA-A344-8FEE-F0F834CAE98D}" destId="{7B8B614B-22D8-D34B-965B-0F507E03E846}" srcOrd="0" destOrd="0" presId="urn:microsoft.com/office/officeart/2005/8/layout/cycle8"/>
    <dgm:cxn modelId="{8773FDD7-4A9B-F848-BE2D-ADBEF8E09213}" srcId="{D577FF4B-3965-3F4D-8500-77A39E52F9F6}" destId="{28F62760-1883-2948-93C2-5F4EBC983165}" srcOrd="0" destOrd="0" parTransId="{8FAFDE67-9BC5-8447-A989-B7C81E4769B5}" sibTransId="{4FBD3A8B-E67F-7941-82E6-3128B84E57DF}"/>
    <dgm:cxn modelId="{E7E605F6-F4AD-2345-9729-B1F14DCD434C}" type="presOf" srcId="{28F62760-1883-2948-93C2-5F4EBC983165}" destId="{A21D9EB0-0FA2-AB4B-AD18-56C1B150D24C}" srcOrd="1" destOrd="0" presId="urn:microsoft.com/office/officeart/2005/8/layout/cycle8"/>
    <dgm:cxn modelId="{69F4193C-673A-0840-BF39-4B70D0DB1977}" type="presParOf" srcId="{2A4CC152-1555-914F-A3A9-DE2AE2098E40}" destId="{34BD3DE1-98FB-AE49-8162-4E0527957124}" srcOrd="0" destOrd="0" presId="urn:microsoft.com/office/officeart/2005/8/layout/cycle8"/>
    <dgm:cxn modelId="{76891898-7281-3F44-ABE9-B573569C8A0A}" type="presParOf" srcId="{2A4CC152-1555-914F-A3A9-DE2AE2098E40}" destId="{2D370C3F-AD52-BF4A-83E1-4F22D7AF861B}" srcOrd="1" destOrd="0" presId="urn:microsoft.com/office/officeart/2005/8/layout/cycle8"/>
    <dgm:cxn modelId="{9C59C3B3-9FEC-814E-ADE3-EF9706F5503E}" type="presParOf" srcId="{2A4CC152-1555-914F-A3A9-DE2AE2098E40}" destId="{03B55493-9DA5-F441-AFE0-558798040471}" srcOrd="2" destOrd="0" presId="urn:microsoft.com/office/officeart/2005/8/layout/cycle8"/>
    <dgm:cxn modelId="{D7143BF0-3E06-FE4F-A1D7-12347AFFF94B}" type="presParOf" srcId="{2A4CC152-1555-914F-A3A9-DE2AE2098E40}" destId="{A21D9EB0-0FA2-AB4B-AD18-56C1B150D24C}" srcOrd="3" destOrd="0" presId="urn:microsoft.com/office/officeart/2005/8/layout/cycle8"/>
    <dgm:cxn modelId="{A04BD37D-8177-9840-936E-24115598698F}" type="presParOf" srcId="{2A4CC152-1555-914F-A3A9-DE2AE2098E40}" destId="{7B8B614B-22D8-D34B-965B-0F507E03E846}" srcOrd="4" destOrd="0" presId="urn:microsoft.com/office/officeart/2005/8/layout/cycle8"/>
    <dgm:cxn modelId="{A7E06130-D0FC-B041-8444-BE894528D2C1}" type="presParOf" srcId="{2A4CC152-1555-914F-A3A9-DE2AE2098E40}" destId="{52BFA3AA-BFFB-6C41-B02D-971E7CB9634C}" srcOrd="5" destOrd="0" presId="urn:microsoft.com/office/officeart/2005/8/layout/cycle8"/>
    <dgm:cxn modelId="{A53B52C3-9427-6D4B-8852-0550D5647B4E}" type="presParOf" srcId="{2A4CC152-1555-914F-A3A9-DE2AE2098E40}" destId="{71EDE738-58B1-6A4E-9C5E-880CDAE251D6}" srcOrd="6" destOrd="0" presId="urn:microsoft.com/office/officeart/2005/8/layout/cycle8"/>
    <dgm:cxn modelId="{36927397-E349-A848-9C7D-1A3286337AB6}" type="presParOf" srcId="{2A4CC152-1555-914F-A3A9-DE2AE2098E40}" destId="{71DF9808-4E28-FA4B-A23D-CE54803AAD27}" srcOrd="7" destOrd="0" presId="urn:microsoft.com/office/officeart/2005/8/layout/cycle8"/>
    <dgm:cxn modelId="{1CB9D446-D111-EA47-BF5F-663AEF061CCC}" type="presParOf" srcId="{2A4CC152-1555-914F-A3A9-DE2AE2098E40}" destId="{3ACD970D-BEA1-5F47-B9CC-544FA6C01CC6}" srcOrd="8" destOrd="0" presId="urn:microsoft.com/office/officeart/2005/8/layout/cycle8"/>
    <dgm:cxn modelId="{635FEC3D-FC82-4C46-BAF4-7DDA0F08D744}" type="presParOf" srcId="{2A4CC152-1555-914F-A3A9-DE2AE2098E40}" destId="{E671D228-6D45-3144-822D-513EF415581C}" srcOrd="9" destOrd="0" presId="urn:microsoft.com/office/officeart/2005/8/layout/cycle8"/>
    <dgm:cxn modelId="{A5D442B4-B352-0B40-854E-455B107EB53C}" type="presParOf" srcId="{2A4CC152-1555-914F-A3A9-DE2AE2098E40}" destId="{3AD2FC01-0575-9842-BBEE-80EDB0D96A61}" srcOrd="10" destOrd="0" presId="urn:microsoft.com/office/officeart/2005/8/layout/cycle8"/>
    <dgm:cxn modelId="{F4B70206-1B8D-8541-A030-E0583A84F67B}" type="presParOf" srcId="{2A4CC152-1555-914F-A3A9-DE2AE2098E40}" destId="{03D050CD-705F-2B42-8175-7C9A42E3D454}" srcOrd="11" destOrd="0" presId="urn:microsoft.com/office/officeart/2005/8/layout/cycle8"/>
    <dgm:cxn modelId="{02AA5F23-8B69-F044-A0F6-EF330783930E}" type="presParOf" srcId="{2A4CC152-1555-914F-A3A9-DE2AE2098E40}" destId="{6906FAAE-29D6-2D4B-83FA-459B54F1FCA3}" srcOrd="12" destOrd="0" presId="urn:microsoft.com/office/officeart/2005/8/layout/cycle8"/>
    <dgm:cxn modelId="{B59C22B3-6CD5-8041-94C4-31D37E2A57FC}" type="presParOf" srcId="{2A4CC152-1555-914F-A3A9-DE2AE2098E40}" destId="{145D8E8D-303A-4746-BC0E-CA719607AB28}" srcOrd="13" destOrd="0" presId="urn:microsoft.com/office/officeart/2005/8/layout/cycle8"/>
    <dgm:cxn modelId="{15E273ED-993C-FB46-ACDF-325DB7E0DC40}" type="presParOf" srcId="{2A4CC152-1555-914F-A3A9-DE2AE2098E40}" destId="{AB956EEB-BC23-A64C-B301-E44AA597362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ACA7DD-929E-3047-A7E7-6ACD50399D45}" type="doc">
      <dgm:prSet loTypeId="urn:microsoft.com/office/officeart/2005/8/layout/cycle2" loCatId="" qsTypeId="urn:microsoft.com/office/officeart/2005/8/quickstyle/simple1" qsCatId="simple" csTypeId="urn:microsoft.com/office/officeart/2005/8/colors/accent1_2" csCatId="accent1" phldr="0"/>
      <dgm:spPr/>
      <dgm:t>
        <a:bodyPr/>
        <a:lstStyle/>
        <a:p>
          <a:endParaRPr lang="en-US"/>
        </a:p>
      </dgm:t>
    </dgm:pt>
    <dgm:pt modelId="{855F752B-6293-C24A-BF9B-7677708D9FA2}">
      <dgm:prSet phldrT="[Text]" phldr="1"/>
      <dgm:spPr/>
      <dgm:t>
        <a:bodyPr/>
        <a:lstStyle/>
        <a:p>
          <a:pPr rtl="0"/>
          <a:endParaRPr lang="en-US" dirty="0"/>
        </a:p>
      </dgm:t>
    </dgm:pt>
    <dgm:pt modelId="{71047641-EF93-EE43-A677-56BB8A7387A6}" type="parTrans" cxnId="{9D86184D-D787-7343-8129-1DCE898FCDC7}">
      <dgm:prSet/>
      <dgm:spPr/>
      <dgm:t>
        <a:bodyPr/>
        <a:lstStyle/>
        <a:p>
          <a:endParaRPr lang="en-US"/>
        </a:p>
      </dgm:t>
    </dgm:pt>
    <dgm:pt modelId="{4232B35B-57D8-2C45-BF60-1D338781F3D5}" type="sibTrans" cxnId="{9D86184D-D787-7343-8129-1DCE898FCDC7}">
      <dgm:prSet/>
      <dgm:spPr/>
      <dgm:t>
        <a:bodyPr/>
        <a:lstStyle/>
        <a:p>
          <a:endParaRPr lang="en-US"/>
        </a:p>
      </dgm:t>
    </dgm:pt>
    <dgm:pt modelId="{EBC49A77-17E3-5B49-A88B-444DADA095A6}">
      <dgm:prSet phldrT="[Text]" phldr="1"/>
      <dgm:spPr/>
      <dgm:t>
        <a:bodyPr/>
        <a:lstStyle/>
        <a:p>
          <a:pPr rtl="0"/>
          <a:endParaRPr lang="en-US" dirty="0"/>
        </a:p>
      </dgm:t>
    </dgm:pt>
    <dgm:pt modelId="{7836ADFC-5B5C-5A45-B713-045F44669656}" type="parTrans" cxnId="{4E865498-ED26-4841-9D9F-EAE9441D3172}">
      <dgm:prSet/>
      <dgm:spPr/>
      <dgm:t>
        <a:bodyPr/>
        <a:lstStyle/>
        <a:p>
          <a:endParaRPr lang="en-US"/>
        </a:p>
      </dgm:t>
    </dgm:pt>
    <dgm:pt modelId="{3D67C727-13D8-3149-9AB6-7C64CEB0A50F}" type="sibTrans" cxnId="{4E865498-ED26-4841-9D9F-EAE9441D3172}">
      <dgm:prSet/>
      <dgm:spPr/>
      <dgm:t>
        <a:bodyPr/>
        <a:lstStyle/>
        <a:p>
          <a:endParaRPr lang="en-US"/>
        </a:p>
      </dgm:t>
    </dgm:pt>
    <dgm:pt modelId="{F9C54676-44E9-C14A-923B-B0FECB7176AD}">
      <dgm:prSet phldrT="[Text]" phldr="1"/>
      <dgm:spPr/>
      <dgm:t>
        <a:bodyPr/>
        <a:lstStyle/>
        <a:p>
          <a:endParaRPr lang="en-US"/>
        </a:p>
      </dgm:t>
    </dgm:pt>
    <dgm:pt modelId="{150645B1-8498-F743-9763-E6D459AA974A}" type="parTrans" cxnId="{4FB077AE-2ECD-B741-A46E-D3B2CE785BCA}">
      <dgm:prSet/>
      <dgm:spPr/>
      <dgm:t>
        <a:bodyPr/>
        <a:lstStyle/>
        <a:p>
          <a:endParaRPr lang="en-US"/>
        </a:p>
      </dgm:t>
    </dgm:pt>
    <dgm:pt modelId="{47BF1AD9-A4DE-404F-BDE8-0647D54C1129}" type="sibTrans" cxnId="{4FB077AE-2ECD-B741-A46E-D3B2CE785BCA}">
      <dgm:prSet/>
      <dgm:spPr/>
      <dgm:t>
        <a:bodyPr/>
        <a:lstStyle/>
        <a:p>
          <a:endParaRPr lang="en-US"/>
        </a:p>
      </dgm:t>
    </dgm:pt>
    <dgm:pt modelId="{B8A7CC96-16E5-0C40-81FE-F55BF6F6A631}">
      <dgm:prSet phldrT="[Text]" phldr="1"/>
      <dgm:spPr/>
      <dgm:t>
        <a:bodyPr/>
        <a:lstStyle/>
        <a:p>
          <a:pPr rtl="0"/>
          <a:endParaRPr lang="en-US" dirty="0"/>
        </a:p>
      </dgm:t>
    </dgm:pt>
    <dgm:pt modelId="{327B2DC4-A7F2-4343-A3A7-B74F0D0385DA}" type="parTrans" cxnId="{CDA0EF79-DBA4-2A42-87E6-BD7D9FCCD972}">
      <dgm:prSet/>
      <dgm:spPr/>
      <dgm:t>
        <a:bodyPr/>
        <a:lstStyle/>
        <a:p>
          <a:endParaRPr lang="en-US"/>
        </a:p>
      </dgm:t>
    </dgm:pt>
    <dgm:pt modelId="{8821ABE3-125A-154D-92EB-CEB27FD13976}" type="sibTrans" cxnId="{CDA0EF79-DBA4-2A42-87E6-BD7D9FCCD972}">
      <dgm:prSet/>
      <dgm:spPr/>
      <dgm:t>
        <a:bodyPr/>
        <a:lstStyle/>
        <a:p>
          <a:endParaRPr lang="en-US"/>
        </a:p>
      </dgm:t>
    </dgm:pt>
    <dgm:pt modelId="{DBC5396B-00E3-CA42-B1F4-8F7676BE0239}">
      <dgm:prSet phldrT="[Text]" phldr="1"/>
      <dgm:spPr/>
      <dgm:t>
        <a:bodyPr/>
        <a:lstStyle/>
        <a:p>
          <a:pPr rtl="0"/>
          <a:endParaRPr lang="en-US" dirty="0"/>
        </a:p>
      </dgm:t>
    </dgm:pt>
    <dgm:pt modelId="{B0A5087D-EFD7-8F4E-9BA4-BDC355DACBAC}" type="parTrans" cxnId="{7271EF62-E3B2-ED43-B3A1-F49567D6DC2F}">
      <dgm:prSet/>
      <dgm:spPr/>
      <dgm:t>
        <a:bodyPr/>
        <a:lstStyle/>
        <a:p>
          <a:endParaRPr lang="en-US"/>
        </a:p>
      </dgm:t>
    </dgm:pt>
    <dgm:pt modelId="{65D00CE0-16F4-6343-824F-0D29999F51FA}" type="sibTrans" cxnId="{7271EF62-E3B2-ED43-B3A1-F49567D6DC2F}">
      <dgm:prSet/>
      <dgm:spPr/>
      <dgm:t>
        <a:bodyPr/>
        <a:lstStyle/>
        <a:p>
          <a:endParaRPr lang="en-US"/>
        </a:p>
      </dgm:t>
    </dgm:pt>
    <dgm:pt modelId="{70EDC7EA-581B-8B4A-BA07-2746DAACEB2C}" type="pres">
      <dgm:prSet presAssocID="{AAACA7DD-929E-3047-A7E7-6ACD50399D45}" presName="cycle" presStyleCnt="0">
        <dgm:presLayoutVars>
          <dgm:dir/>
          <dgm:resizeHandles val="exact"/>
        </dgm:presLayoutVars>
      </dgm:prSet>
      <dgm:spPr/>
    </dgm:pt>
    <dgm:pt modelId="{469DB08D-1ED4-D248-AF31-59F8215D8924}" type="pres">
      <dgm:prSet presAssocID="{855F752B-6293-C24A-BF9B-7677708D9FA2}" presName="node" presStyleLbl="node1" presStyleIdx="0" presStyleCnt="5">
        <dgm:presLayoutVars>
          <dgm:bulletEnabled val="1"/>
        </dgm:presLayoutVars>
      </dgm:prSet>
      <dgm:spPr/>
    </dgm:pt>
    <dgm:pt modelId="{CC50F7E7-4855-A54B-B06C-B9AF380A2878}" type="pres">
      <dgm:prSet presAssocID="{4232B35B-57D8-2C45-BF60-1D338781F3D5}" presName="sibTrans" presStyleLbl="sibTrans2D1" presStyleIdx="0" presStyleCnt="5"/>
      <dgm:spPr/>
    </dgm:pt>
    <dgm:pt modelId="{1BA98E6C-BF6B-124E-963A-B19E15075D41}" type="pres">
      <dgm:prSet presAssocID="{4232B35B-57D8-2C45-BF60-1D338781F3D5}" presName="connectorText" presStyleLbl="sibTrans2D1" presStyleIdx="0" presStyleCnt="5"/>
      <dgm:spPr/>
    </dgm:pt>
    <dgm:pt modelId="{AEB45FE6-AA1B-B84D-A099-1FB42D567EFF}" type="pres">
      <dgm:prSet presAssocID="{EBC49A77-17E3-5B49-A88B-444DADA095A6}" presName="node" presStyleLbl="node1" presStyleIdx="1" presStyleCnt="5">
        <dgm:presLayoutVars>
          <dgm:bulletEnabled val="1"/>
        </dgm:presLayoutVars>
      </dgm:prSet>
      <dgm:spPr/>
    </dgm:pt>
    <dgm:pt modelId="{A5FE360A-852F-6F46-8AC1-938A88228554}" type="pres">
      <dgm:prSet presAssocID="{3D67C727-13D8-3149-9AB6-7C64CEB0A50F}" presName="sibTrans" presStyleLbl="sibTrans2D1" presStyleIdx="1" presStyleCnt="5"/>
      <dgm:spPr/>
    </dgm:pt>
    <dgm:pt modelId="{BA21511F-9953-6B4F-A503-B6060D73B347}" type="pres">
      <dgm:prSet presAssocID="{3D67C727-13D8-3149-9AB6-7C64CEB0A50F}" presName="connectorText" presStyleLbl="sibTrans2D1" presStyleIdx="1" presStyleCnt="5"/>
      <dgm:spPr/>
    </dgm:pt>
    <dgm:pt modelId="{562BA065-68E6-D94E-996F-74394615EDC8}" type="pres">
      <dgm:prSet presAssocID="{F9C54676-44E9-C14A-923B-B0FECB7176AD}" presName="node" presStyleLbl="node1" presStyleIdx="2" presStyleCnt="5">
        <dgm:presLayoutVars>
          <dgm:bulletEnabled val="1"/>
        </dgm:presLayoutVars>
      </dgm:prSet>
      <dgm:spPr/>
    </dgm:pt>
    <dgm:pt modelId="{4D4CC84C-EF25-F349-8FF0-674A097C0C54}" type="pres">
      <dgm:prSet presAssocID="{47BF1AD9-A4DE-404F-BDE8-0647D54C1129}" presName="sibTrans" presStyleLbl="sibTrans2D1" presStyleIdx="2" presStyleCnt="5"/>
      <dgm:spPr/>
    </dgm:pt>
    <dgm:pt modelId="{B141EB53-69DE-544C-9BA3-3539CE7BB469}" type="pres">
      <dgm:prSet presAssocID="{47BF1AD9-A4DE-404F-BDE8-0647D54C1129}" presName="connectorText" presStyleLbl="sibTrans2D1" presStyleIdx="2" presStyleCnt="5"/>
      <dgm:spPr/>
    </dgm:pt>
    <dgm:pt modelId="{2256923E-5DE1-D249-94CE-CCD0C28B8EDB}" type="pres">
      <dgm:prSet presAssocID="{B8A7CC96-16E5-0C40-81FE-F55BF6F6A631}" presName="node" presStyleLbl="node1" presStyleIdx="3" presStyleCnt="5">
        <dgm:presLayoutVars>
          <dgm:bulletEnabled val="1"/>
        </dgm:presLayoutVars>
      </dgm:prSet>
      <dgm:spPr/>
    </dgm:pt>
    <dgm:pt modelId="{0F209063-FBF0-7243-B813-20BF40568B25}" type="pres">
      <dgm:prSet presAssocID="{8821ABE3-125A-154D-92EB-CEB27FD13976}" presName="sibTrans" presStyleLbl="sibTrans2D1" presStyleIdx="3" presStyleCnt="5"/>
      <dgm:spPr/>
    </dgm:pt>
    <dgm:pt modelId="{FBACB1A4-0ECA-4044-9492-24541BA11863}" type="pres">
      <dgm:prSet presAssocID="{8821ABE3-125A-154D-92EB-CEB27FD13976}" presName="connectorText" presStyleLbl="sibTrans2D1" presStyleIdx="3" presStyleCnt="5"/>
      <dgm:spPr/>
    </dgm:pt>
    <dgm:pt modelId="{709CEB96-B118-CC4D-8E84-90AD03860C89}" type="pres">
      <dgm:prSet presAssocID="{DBC5396B-00E3-CA42-B1F4-8F7676BE0239}" presName="node" presStyleLbl="node1" presStyleIdx="4" presStyleCnt="5">
        <dgm:presLayoutVars>
          <dgm:bulletEnabled val="1"/>
        </dgm:presLayoutVars>
      </dgm:prSet>
      <dgm:spPr/>
    </dgm:pt>
    <dgm:pt modelId="{6F6F1265-5706-A246-A5A4-25508B95170C}" type="pres">
      <dgm:prSet presAssocID="{65D00CE0-16F4-6343-824F-0D29999F51FA}" presName="sibTrans" presStyleLbl="sibTrans2D1" presStyleIdx="4" presStyleCnt="5"/>
      <dgm:spPr/>
    </dgm:pt>
    <dgm:pt modelId="{7B2D8DD9-22A8-5540-96B6-316DB3EBC389}" type="pres">
      <dgm:prSet presAssocID="{65D00CE0-16F4-6343-824F-0D29999F51FA}" presName="connectorText" presStyleLbl="sibTrans2D1" presStyleIdx="4" presStyleCnt="5"/>
      <dgm:spPr/>
    </dgm:pt>
  </dgm:ptLst>
  <dgm:cxnLst>
    <dgm:cxn modelId="{4D1F0B20-3EEE-A14C-B7AB-74FDF5D94A73}" type="presOf" srcId="{8821ABE3-125A-154D-92EB-CEB27FD13976}" destId="{FBACB1A4-0ECA-4044-9492-24541BA11863}" srcOrd="1" destOrd="0" presId="urn:microsoft.com/office/officeart/2005/8/layout/cycle2"/>
    <dgm:cxn modelId="{8D30572A-66F1-FF47-A044-D467693B04F7}" type="presOf" srcId="{65D00CE0-16F4-6343-824F-0D29999F51FA}" destId="{6F6F1265-5706-A246-A5A4-25508B95170C}" srcOrd="0" destOrd="0" presId="urn:microsoft.com/office/officeart/2005/8/layout/cycle2"/>
    <dgm:cxn modelId="{546DD030-C37F-564E-8C6D-2BDEF5C84A13}" type="presOf" srcId="{47BF1AD9-A4DE-404F-BDE8-0647D54C1129}" destId="{4D4CC84C-EF25-F349-8FF0-674A097C0C54}" srcOrd="0" destOrd="0" presId="urn:microsoft.com/office/officeart/2005/8/layout/cycle2"/>
    <dgm:cxn modelId="{9D86184D-D787-7343-8129-1DCE898FCDC7}" srcId="{AAACA7DD-929E-3047-A7E7-6ACD50399D45}" destId="{855F752B-6293-C24A-BF9B-7677708D9FA2}" srcOrd="0" destOrd="0" parTransId="{71047641-EF93-EE43-A677-56BB8A7387A6}" sibTransId="{4232B35B-57D8-2C45-BF60-1D338781F3D5}"/>
    <dgm:cxn modelId="{736F3F60-00F2-9E45-9A38-19A330C75115}" type="presOf" srcId="{47BF1AD9-A4DE-404F-BDE8-0647D54C1129}" destId="{B141EB53-69DE-544C-9BA3-3539CE7BB469}" srcOrd="1" destOrd="0" presId="urn:microsoft.com/office/officeart/2005/8/layout/cycle2"/>
    <dgm:cxn modelId="{7271EF62-E3B2-ED43-B3A1-F49567D6DC2F}" srcId="{AAACA7DD-929E-3047-A7E7-6ACD50399D45}" destId="{DBC5396B-00E3-CA42-B1F4-8F7676BE0239}" srcOrd="4" destOrd="0" parTransId="{B0A5087D-EFD7-8F4E-9BA4-BDC355DACBAC}" sibTransId="{65D00CE0-16F4-6343-824F-0D29999F51FA}"/>
    <dgm:cxn modelId="{F145B36D-A0F4-9B45-970F-1CB69F78CAB6}" type="presOf" srcId="{65D00CE0-16F4-6343-824F-0D29999F51FA}" destId="{7B2D8DD9-22A8-5540-96B6-316DB3EBC389}" srcOrd="1" destOrd="0" presId="urn:microsoft.com/office/officeart/2005/8/layout/cycle2"/>
    <dgm:cxn modelId="{CDA0EF79-DBA4-2A42-87E6-BD7D9FCCD972}" srcId="{AAACA7DD-929E-3047-A7E7-6ACD50399D45}" destId="{B8A7CC96-16E5-0C40-81FE-F55BF6F6A631}" srcOrd="3" destOrd="0" parTransId="{327B2DC4-A7F2-4343-A3A7-B74F0D0385DA}" sibTransId="{8821ABE3-125A-154D-92EB-CEB27FD13976}"/>
    <dgm:cxn modelId="{1692558F-43F9-4941-B1F3-A1CDF8776A56}" type="presOf" srcId="{4232B35B-57D8-2C45-BF60-1D338781F3D5}" destId="{CC50F7E7-4855-A54B-B06C-B9AF380A2878}" srcOrd="0" destOrd="0" presId="urn:microsoft.com/office/officeart/2005/8/layout/cycle2"/>
    <dgm:cxn modelId="{004E3192-F861-C845-9E4C-00F4D09F0267}" type="presOf" srcId="{DBC5396B-00E3-CA42-B1F4-8F7676BE0239}" destId="{709CEB96-B118-CC4D-8E84-90AD03860C89}" srcOrd="0" destOrd="0" presId="urn:microsoft.com/office/officeart/2005/8/layout/cycle2"/>
    <dgm:cxn modelId="{4E865498-ED26-4841-9D9F-EAE9441D3172}" srcId="{AAACA7DD-929E-3047-A7E7-6ACD50399D45}" destId="{EBC49A77-17E3-5B49-A88B-444DADA095A6}" srcOrd="1" destOrd="0" parTransId="{7836ADFC-5B5C-5A45-B713-045F44669656}" sibTransId="{3D67C727-13D8-3149-9AB6-7C64CEB0A50F}"/>
    <dgm:cxn modelId="{BE70B7A0-474E-714A-B0E8-4A77D5294A10}" type="presOf" srcId="{EBC49A77-17E3-5B49-A88B-444DADA095A6}" destId="{AEB45FE6-AA1B-B84D-A099-1FB42D567EFF}" srcOrd="0" destOrd="0" presId="urn:microsoft.com/office/officeart/2005/8/layout/cycle2"/>
    <dgm:cxn modelId="{18380BA5-442F-BE44-8140-E3249289EA47}" type="presOf" srcId="{F9C54676-44E9-C14A-923B-B0FECB7176AD}" destId="{562BA065-68E6-D94E-996F-74394615EDC8}" srcOrd="0" destOrd="0" presId="urn:microsoft.com/office/officeart/2005/8/layout/cycle2"/>
    <dgm:cxn modelId="{4FB077AE-2ECD-B741-A46E-D3B2CE785BCA}" srcId="{AAACA7DD-929E-3047-A7E7-6ACD50399D45}" destId="{F9C54676-44E9-C14A-923B-B0FECB7176AD}" srcOrd="2" destOrd="0" parTransId="{150645B1-8498-F743-9763-E6D459AA974A}" sibTransId="{47BF1AD9-A4DE-404F-BDE8-0647D54C1129}"/>
    <dgm:cxn modelId="{EDE334B0-A48E-D740-A3C5-9E35B01EA692}" type="presOf" srcId="{AAACA7DD-929E-3047-A7E7-6ACD50399D45}" destId="{70EDC7EA-581B-8B4A-BA07-2746DAACEB2C}" srcOrd="0" destOrd="0" presId="urn:microsoft.com/office/officeart/2005/8/layout/cycle2"/>
    <dgm:cxn modelId="{406D13B5-641D-614B-93B5-B31E88C7A738}" type="presOf" srcId="{4232B35B-57D8-2C45-BF60-1D338781F3D5}" destId="{1BA98E6C-BF6B-124E-963A-B19E15075D41}" srcOrd="1" destOrd="0" presId="urn:microsoft.com/office/officeart/2005/8/layout/cycle2"/>
    <dgm:cxn modelId="{346695B7-CBDD-4A4B-AB47-9F495BE8FC07}" type="presOf" srcId="{3D67C727-13D8-3149-9AB6-7C64CEB0A50F}" destId="{BA21511F-9953-6B4F-A503-B6060D73B347}" srcOrd="1" destOrd="0" presId="urn:microsoft.com/office/officeart/2005/8/layout/cycle2"/>
    <dgm:cxn modelId="{DDA142DB-6E84-9E4B-8B48-D42D04B41B30}" type="presOf" srcId="{8821ABE3-125A-154D-92EB-CEB27FD13976}" destId="{0F209063-FBF0-7243-B813-20BF40568B25}" srcOrd="0" destOrd="0" presId="urn:microsoft.com/office/officeart/2005/8/layout/cycle2"/>
    <dgm:cxn modelId="{FB197BDE-8F17-E747-86CC-EBE3705954CA}" type="presOf" srcId="{3D67C727-13D8-3149-9AB6-7C64CEB0A50F}" destId="{A5FE360A-852F-6F46-8AC1-938A88228554}" srcOrd="0" destOrd="0" presId="urn:microsoft.com/office/officeart/2005/8/layout/cycle2"/>
    <dgm:cxn modelId="{9A2B73E2-B527-714E-AEAC-64F21D5917A1}" type="presOf" srcId="{B8A7CC96-16E5-0C40-81FE-F55BF6F6A631}" destId="{2256923E-5DE1-D249-94CE-CCD0C28B8EDB}" srcOrd="0" destOrd="0" presId="urn:microsoft.com/office/officeart/2005/8/layout/cycle2"/>
    <dgm:cxn modelId="{D21977E8-D121-BC46-8E5B-079A334100D6}" type="presOf" srcId="{855F752B-6293-C24A-BF9B-7677708D9FA2}" destId="{469DB08D-1ED4-D248-AF31-59F8215D8924}" srcOrd="0" destOrd="0" presId="urn:microsoft.com/office/officeart/2005/8/layout/cycle2"/>
    <dgm:cxn modelId="{0D3F7B81-534C-D14F-9EED-F1AD982FB6E1}" type="presParOf" srcId="{70EDC7EA-581B-8B4A-BA07-2746DAACEB2C}" destId="{469DB08D-1ED4-D248-AF31-59F8215D8924}" srcOrd="0" destOrd="0" presId="urn:microsoft.com/office/officeart/2005/8/layout/cycle2"/>
    <dgm:cxn modelId="{EC7EB75D-CE4E-AD4F-8E64-E42574428380}" type="presParOf" srcId="{70EDC7EA-581B-8B4A-BA07-2746DAACEB2C}" destId="{CC50F7E7-4855-A54B-B06C-B9AF380A2878}" srcOrd="1" destOrd="0" presId="urn:microsoft.com/office/officeart/2005/8/layout/cycle2"/>
    <dgm:cxn modelId="{61F9A614-5194-E343-813A-63E31393C8D2}" type="presParOf" srcId="{CC50F7E7-4855-A54B-B06C-B9AF380A2878}" destId="{1BA98E6C-BF6B-124E-963A-B19E15075D41}" srcOrd="0" destOrd="0" presId="urn:microsoft.com/office/officeart/2005/8/layout/cycle2"/>
    <dgm:cxn modelId="{A637DF54-02BA-E54A-BE73-F406F75B695F}" type="presParOf" srcId="{70EDC7EA-581B-8B4A-BA07-2746DAACEB2C}" destId="{AEB45FE6-AA1B-B84D-A099-1FB42D567EFF}" srcOrd="2" destOrd="0" presId="urn:microsoft.com/office/officeart/2005/8/layout/cycle2"/>
    <dgm:cxn modelId="{B4F7E951-29DB-F942-AC22-A8739B56E93D}" type="presParOf" srcId="{70EDC7EA-581B-8B4A-BA07-2746DAACEB2C}" destId="{A5FE360A-852F-6F46-8AC1-938A88228554}" srcOrd="3" destOrd="0" presId="urn:microsoft.com/office/officeart/2005/8/layout/cycle2"/>
    <dgm:cxn modelId="{4223B8B3-6880-B24E-833A-D77B9BF3FB32}" type="presParOf" srcId="{A5FE360A-852F-6F46-8AC1-938A88228554}" destId="{BA21511F-9953-6B4F-A503-B6060D73B347}" srcOrd="0" destOrd="0" presId="urn:microsoft.com/office/officeart/2005/8/layout/cycle2"/>
    <dgm:cxn modelId="{8F736F0B-E484-D146-BA68-83EE0BE49EDA}" type="presParOf" srcId="{70EDC7EA-581B-8B4A-BA07-2746DAACEB2C}" destId="{562BA065-68E6-D94E-996F-74394615EDC8}" srcOrd="4" destOrd="0" presId="urn:microsoft.com/office/officeart/2005/8/layout/cycle2"/>
    <dgm:cxn modelId="{81678C8C-17D4-8841-B09D-1E8CD3CDB0EC}" type="presParOf" srcId="{70EDC7EA-581B-8B4A-BA07-2746DAACEB2C}" destId="{4D4CC84C-EF25-F349-8FF0-674A097C0C54}" srcOrd="5" destOrd="0" presId="urn:microsoft.com/office/officeart/2005/8/layout/cycle2"/>
    <dgm:cxn modelId="{69FA1B47-1DB4-4446-AA4D-FF1896E42026}" type="presParOf" srcId="{4D4CC84C-EF25-F349-8FF0-674A097C0C54}" destId="{B141EB53-69DE-544C-9BA3-3539CE7BB469}" srcOrd="0" destOrd="0" presId="urn:microsoft.com/office/officeart/2005/8/layout/cycle2"/>
    <dgm:cxn modelId="{58C9BFA9-A3B4-1547-A6E8-517CB3C5E598}" type="presParOf" srcId="{70EDC7EA-581B-8B4A-BA07-2746DAACEB2C}" destId="{2256923E-5DE1-D249-94CE-CCD0C28B8EDB}" srcOrd="6" destOrd="0" presId="urn:microsoft.com/office/officeart/2005/8/layout/cycle2"/>
    <dgm:cxn modelId="{F69CAFDC-1502-4A46-A295-57FD5BEFC504}" type="presParOf" srcId="{70EDC7EA-581B-8B4A-BA07-2746DAACEB2C}" destId="{0F209063-FBF0-7243-B813-20BF40568B25}" srcOrd="7" destOrd="0" presId="urn:microsoft.com/office/officeart/2005/8/layout/cycle2"/>
    <dgm:cxn modelId="{FD587FE7-D919-D646-90E0-43BC52652A09}" type="presParOf" srcId="{0F209063-FBF0-7243-B813-20BF40568B25}" destId="{FBACB1A4-0ECA-4044-9492-24541BA11863}" srcOrd="0" destOrd="0" presId="urn:microsoft.com/office/officeart/2005/8/layout/cycle2"/>
    <dgm:cxn modelId="{01714C0C-B5DF-AF42-A344-679AB2B94A48}" type="presParOf" srcId="{70EDC7EA-581B-8B4A-BA07-2746DAACEB2C}" destId="{709CEB96-B118-CC4D-8E84-90AD03860C89}" srcOrd="8" destOrd="0" presId="urn:microsoft.com/office/officeart/2005/8/layout/cycle2"/>
    <dgm:cxn modelId="{19C4D2B0-4DD3-564E-856A-F5A323305668}" type="presParOf" srcId="{70EDC7EA-581B-8B4A-BA07-2746DAACEB2C}" destId="{6F6F1265-5706-A246-A5A4-25508B95170C}" srcOrd="9" destOrd="0" presId="urn:microsoft.com/office/officeart/2005/8/layout/cycle2"/>
    <dgm:cxn modelId="{F360CE29-23E1-1646-8809-80DFEBD3BDCA}" type="presParOf" srcId="{6F6F1265-5706-A246-A5A4-25508B95170C}" destId="{7B2D8DD9-22A8-5540-96B6-316DB3EBC3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759AE-1BBD-F048-8896-099970CC159D}" type="doc">
      <dgm:prSet loTypeId="urn:microsoft.com/office/officeart/2005/8/layout/radial6" loCatId="" qsTypeId="urn:microsoft.com/office/officeart/2005/8/quickstyle/simple1" qsCatId="simple" csTypeId="urn:microsoft.com/office/officeart/2005/8/colors/accent1_2" csCatId="accent1" phldr="0"/>
      <dgm:spPr/>
      <dgm:t>
        <a:bodyPr/>
        <a:lstStyle/>
        <a:p>
          <a:endParaRPr lang="en-US"/>
        </a:p>
      </dgm:t>
    </dgm:pt>
    <dgm:pt modelId="{BDF6A17A-A150-4C47-88C4-77EEECEED533}">
      <dgm:prSet phldrT="[Text]" phldr="1"/>
      <dgm:spPr/>
      <dgm:t>
        <a:bodyPr/>
        <a:lstStyle/>
        <a:p>
          <a:pPr rtl="0"/>
          <a:endParaRPr lang="en-US"/>
        </a:p>
      </dgm:t>
    </dgm:pt>
    <dgm:pt modelId="{CA8D7B88-ABD5-414B-A820-9DAB6E41878D}" type="parTrans" cxnId="{792BF669-A3DE-0848-A1B8-9E3E616C8D13}">
      <dgm:prSet/>
      <dgm:spPr/>
      <dgm:t>
        <a:bodyPr/>
        <a:lstStyle/>
        <a:p>
          <a:endParaRPr lang="en-US"/>
        </a:p>
      </dgm:t>
    </dgm:pt>
    <dgm:pt modelId="{7BB768CC-FB1B-4E44-89E3-A34D2BA4187F}" type="sibTrans" cxnId="{792BF669-A3DE-0848-A1B8-9E3E616C8D13}">
      <dgm:prSet/>
      <dgm:spPr/>
      <dgm:t>
        <a:bodyPr/>
        <a:lstStyle/>
        <a:p>
          <a:endParaRPr lang="en-US"/>
        </a:p>
      </dgm:t>
    </dgm:pt>
    <dgm:pt modelId="{46CAC9D4-1709-E84A-95A5-0335985C4A01}">
      <dgm:prSet phldrT="[Text]" phldr="1"/>
      <dgm:spPr/>
      <dgm:t>
        <a:bodyPr/>
        <a:lstStyle/>
        <a:p>
          <a:endParaRPr lang="en-US"/>
        </a:p>
      </dgm:t>
    </dgm:pt>
    <dgm:pt modelId="{CD12E818-B694-274A-882D-40666725FC6B}" type="parTrans" cxnId="{F71E3236-FBE8-D642-93D9-CAE64E8E8FC1}">
      <dgm:prSet/>
      <dgm:spPr/>
      <dgm:t>
        <a:bodyPr/>
        <a:lstStyle/>
        <a:p>
          <a:endParaRPr lang="en-US"/>
        </a:p>
      </dgm:t>
    </dgm:pt>
    <dgm:pt modelId="{08AF2CA4-54EE-484F-BBE1-C709C4D8EBBF}" type="sibTrans" cxnId="{F71E3236-FBE8-D642-93D9-CAE64E8E8FC1}">
      <dgm:prSet/>
      <dgm:spPr/>
      <dgm:t>
        <a:bodyPr/>
        <a:lstStyle/>
        <a:p>
          <a:endParaRPr lang="en-US"/>
        </a:p>
      </dgm:t>
    </dgm:pt>
    <dgm:pt modelId="{8618C622-6133-3D4D-8A70-4780F9F412A9}">
      <dgm:prSet phldrT="[Text]" phldr="1"/>
      <dgm:spPr/>
      <dgm:t>
        <a:bodyPr/>
        <a:lstStyle/>
        <a:p>
          <a:endParaRPr lang="en-US"/>
        </a:p>
      </dgm:t>
    </dgm:pt>
    <dgm:pt modelId="{AF7CBE30-682B-F641-A711-A93684E71FBB}" type="parTrans" cxnId="{068C67A9-785F-414C-8487-AC4AA170D353}">
      <dgm:prSet/>
      <dgm:spPr/>
      <dgm:t>
        <a:bodyPr/>
        <a:lstStyle/>
        <a:p>
          <a:endParaRPr lang="en-US"/>
        </a:p>
      </dgm:t>
    </dgm:pt>
    <dgm:pt modelId="{6879F946-AAE8-4140-B28E-273F0FBD705A}" type="sibTrans" cxnId="{068C67A9-785F-414C-8487-AC4AA170D353}">
      <dgm:prSet/>
      <dgm:spPr/>
      <dgm:t>
        <a:bodyPr/>
        <a:lstStyle/>
        <a:p>
          <a:endParaRPr lang="en-US"/>
        </a:p>
      </dgm:t>
    </dgm:pt>
    <dgm:pt modelId="{1E45CD94-7D2B-C34B-8C42-AA7D9A3E6787}">
      <dgm:prSet phldrT="[Text]" phldr="1"/>
      <dgm:spPr/>
      <dgm:t>
        <a:bodyPr/>
        <a:lstStyle/>
        <a:p>
          <a:endParaRPr lang="en-US"/>
        </a:p>
      </dgm:t>
    </dgm:pt>
    <dgm:pt modelId="{CBE6EC63-D951-2840-AD8B-0349827E0543}" type="parTrans" cxnId="{FF01E92C-F744-8B45-9B73-59B21BE47C73}">
      <dgm:prSet/>
      <dgm:spPr/>
      <dgm:t>
        <a:bodyPr/>
        <a:lstStyle/>
        <a:p>
          <a:endParaRPr lang="en-US"/>
        </a:p>
      </dgm:t>
    </dgm:pt>
    <dgm:pt modelId="{E694169D-F5FF-1E42-AAB3-C0AE2588610A}" type="sibTrans" cxnId="{FF01E92C-F744-8B45-9B73-59B21BE47C73}">
      <dgm:prSet/>
      <dgm:spPr/>
      <dgm:t>
        <a:bodyPr/>
        <a:lstStyle/>
        <a:p>
          <a:endParaRPr lang="en-US"/>
        </a:p>
      </dgm:t>
    </dgm:pt>
    <dgm:pt modelId="{4D564A6B-7AA6-C04B-B1CA-7B7325F6B24A}">
      <dgm:prSet phldrT="[Text]" phldr="1"/>
      <dgm:spPr/>
      <dgm:t>
        <a:bodyPr/>
        <a:lstStyle/>
        <a:p>
          <a:endParaRPr lang="en-US"/>
        </a:p>
      </dgm:t>
    </dgm:pt>
    <dgm:pt modelId="{7A513226-3121-8641-924F-9B9E11375DF1}" type="parTrans" cxnId="{D5428508-EDF1-6447-92DF-0BFB1C34BCB8}">
      <dgm:prSet/>
      <dgm:spPr/>
      <dgm:t>
        <a:bodyPr/>
        <a:lstStyle/>
        <a:p>
          <a:endParaRPr lang="en-US"/>
        </a:p>
      </dgm:t>
    </dgm:pt>
    <dgm:pt modelId="{20BD742C-F326-8541-BCC7-6F9B4BB6F043}" type="sibTrans" cxnId="{D5428508-EDF1-6447-92DF-0BFB1C34BCB8}">
      <dgm:prSet/>
      <dgm:spPr/>
      <dgm:t>
        <a:bodyPr/>
        <a:lstStyle/>
        <a:p>
          <a:endParaRPr lang="en-US"/>
        </a:p>
      </dgm:t>
    </dgm:pt>
    <dgm:pt modelId="{120EA560-5E0D-EC44-8EBA-F3F6A0E83584}" type="pres">
      <dgm:prSet presAssocID="{C3B759AE-1BBD-F048-8896-099970CC159D}" presName="Name0" presStyleCnt="0">
        <dgm:presLayoutVars>
          <dgm:chMax val="1"/>
          <dgm:dir/>
          <dgm:animLvl val="ctr"/>
          <dgm:resizeHandles val="exact"/>
        </dgm:presLayoutVars>
      </dgm:prSet>
      <dgm:spPr/>
    </dgm:pt>
    <dgm:pt modelId="{0C823049-5E56-6E47-8E98-3139921DC828}" type="pres">
      <dgm:prSet presAssocID="{BDF6A17A-A150-4C47-88C4-77EEECEED533}" presName="centerShape" presStyleLbl="node0" presStyleIdx="0" presStyleCnt="1"/>
      <dgm:spPr/>
    </dgm:pt>
    <dgm:pt modelId="{B4B7FC0B-C7DF-A849-996F-6FD79E60DA9A}" type="pres">
      <dgm:prSet presAssocID="{46CAC9D4-1709-E84A-95A5-0335985C4A01}" presName="node" presStyleLbl="node1" presStyleIdx="0" presStyleCnt="4">
        <dgm:presLayoutVars>
          <dgm:bulletEnabled val="1"/>
        </dgm:presLayoutVars>
      </dgm:prSet>
      <dgm:spPr/>
    </dgm:pt>
    <dgm:pt modelId="{DE94F239-141C-4841-A3E8-1F32836631B5}" type="pres">
      <dgm:prSet presAssocID="{46CAC9D4-1709-E84A-95A5-0335985C4A01}" presName="dummy" presStyleCnt="0"/>
      <dgm:spPr/>
    </dgm:pt>
    <dgm:pt modelId="{4AB4B0C6-0B57-1847-8AB1-9D83213CBBA3}" type="pres">
      <dgm:prSet presAssocID="{08AF2CA4-54EE-484F-BBE1-C709C4D8EBBF}" presName="sibTrans" presStyleLbl="sibTrans2D1" presStyleIdx="0" presStyleCnt="4"/>
      <dgm:spPr/>
    </dgm:pt>
    <dgm:pt modelId="{58251346-E85C-4F44-A373-EA9FE780E337}" type="pres">
      <dgm:prSet presAssocID="{8618C622-6133-3D4D-8A70-4780F9F412A9}" presName="node" presStyleLbl="node1" presStyleIdx="1" presStyleCnt="4">
        <dgm:presLayoutVars>
          <dgm:bulletEnabled val="1"/>
        </dgm:presLayoutVars>
      </dgm:prSet>
      <dgm:spPr/>
    </dgm:pt>
    <dgm:pt modelId="{8E2C1146-D166-8D48-83B0-7426CECBC721}" type="pres">
      <dgm:prSet presAssocID="{8618C622-6133-3D4D-8A70-4780F9F412A9}" presName="dummy" presStyleCnt="0"/>
      <dgm:spPr/>
    </dgm:pt>
    <dgm:pt modelId="{52E0D4CF-F9FB-484E-890E-4D9F3D37607A}" type="pres">
      <dgm:prSet presAssocID="{6879F946-AAE8-4140-B28E-273F0FBD705A}" presName="sibTrans" presStyleLbl="sibTrans2D1" presStyleIdx="1" presStyleCnt="4"/>
      <dgm:spPr/>
    </dgm:pt>
    <dgm:pt modelId="{D3C6F841-7340-A242-9D62-88651B76D4E3}" type="pres">
      <dgm:prSet presAssocID="{1E45CD94-7D2B-C34B-8C42-AA7D9A3E6787}" presName="node" presStyleLbl="node1" presStyleIdx="2" presStyleCnt="4">
        <dgm:presLayoutVars>
          <dgm:bulletEnabled val="1"/>
        </dgm:presLayoutVars>
      </dgm:prSet>
      <dgm:spPr/>
    </dgm:pt>
    <dgm:pt modelId="{C658DD29-9694-1E45-A413-8054CF81C13F}" type="pres">
      <dgm:prSet presAssocID="{1E45CD94-7D2B-C34B-8C42-AA7D9A3E6787}" presName="dummy" presStyleCnt="0"/>
      <dgm:spPr/>
    </dgm:pt>
    <dgm:pt modelId="{6330B583-7853-5144-81B2-4C7CE639BDD0}" type="pres">
      <dgm:prSet presAssocID="{E694169D-F5FF-1E42-AAB3-C0AE2588610A}" presName="sibTrans" presStyleLbl="sibTrans2D1" presStyleIdx="2" presStyleCnt="4"/>
      <dgm:spPr/>
    </dgm:pt>
    <dgm:pt modelId="{AE926D80-21A9-FF49-9A48-527158165910}" type="pres">
      <dgm:prSet presAssocID="{4D564A6B-7AA6-C04B-B1CA-7B7325F6B24A}" presName="node" presStyleLbl="node1" presStyleIdx="3" presStyleCnt="4">
        <dgm:presLayoutVars>
          <dgm:bulletEnabled val="1"/>
        </dgm:presLayoutVars>
      </dgm:prSet>
      <dgm:spPr/>
    </dgm:pt>
    <dgm:pt modelId="{ACA26D34-FEDC-5A48-9A5F-9F82C15A8CC4}" type="pres">
      <dgm:prSet presAssocID="{4D564A6B-7AA6-C04B-B1CA-7B7325F6B24A}" presName="dummy" presStyleCnt="0"/>
      <dgm:spPr/>
    </dgm:pt>
    <dgm:pt modelId="{DC7B0285-27A1-5642-A278-2BC3C823D371}" type="pres">
      <dgm:prSet presAssocID="{20BD742C-F326-8541-BCC7-6F9B4BB6F043}" presName="sibTrans" presStyleLbl="sibTrans2D1" presStyleIdx="3" presStyleCnt="4"/>
      <dgm:spPr/>
    </dgm:pt>
  </dgm:ptLst>
  <dgm:cxnLst>
    <dgm:cxn modelId="{D5428508-EDF1-6447-92DF-0BFB1C34BCB8}" srcId="{BDF6A17A-A150-4C47-88C4-77EEECEED533}" destId="{4D564A6B-7AA6-C04B-B1CA-7B7325F6B24A}" srcOrd="3" destOrd="0" parTransId="{7A513226-3121-8641-924F-9B9E11375DF1}" sibTransId="{20BD742C-F326-8541-BCC7-6F9B4BB6F043}"/>
    <dgm:cxn modelId="{C44A672A-01FB-4D49-B7B1-3603C2499B1C}" type="presOf" srcId="{6879F946-AAE8-4140-B28E-273F0FBD705A}" destId="{52E0D4CF-F9FB-484E-890E-4D9F3D37607A}" srcOrd="0" destOrd="0" presId="urn:microsoft.com/office/officeart/2005/8/layout/radial6"/>
    <dgm:cxn modelId="{FF01E92C-F744-8B45-9B73-59B21BE47C73}" srcId="{BDF6A17A-A150-4C47-88C4-77EEECEED533}" destId="{1E45CD94-7D2B-C34B-8C42-AA7D9A3E6787}" srcOrd="2" destOrd="0" parTransId="{CBE6EC63-D951-2840-AD8B-0349827E0543}" sibTransId="{E694169D-F5FF-1E42-AAB3-C0AE2588610A}"/>
    <dgm:cxn modelId="{F71E3236-FBE8-D642-93D9-CAE64E8E8FC1}" srcId="{BDF6A17A-A150-4C47-88C4-77EEECEED533}" destId="{46CAC9D4-1709-E84A-95A5-0335985C4A01}" srcOrd="0" destOrd="0" parTransId="{CD12E818-B694-274A-882D-40666725FC6B}" sibTransId="{08AF2CA4-54EE-484F-BBE1-C709C4D8EBBF}"/>
    <dgm:cxn modelId="{792BF669-A3DE-0848-A1B8-9E3E616C8D13}" srcId="{C3B759AE-1BBD-F048-8896-099970CC159D}" destId="{BDF6A17A-A150-4C47-88C4-77EEECEED533}" srcOrd="0" destOrd="0" parTransId="{CA8D7B88-ABD5-414B-A820-9DAB6E41878D}" sibTransId="{7BB768CC-FB1B-4E44-89E3-A34D2BA4187F}"/>
    <dgm:cxn modelId="{21268A74-0AA1-E845-93A3-E85656F0EE27}" type="presOf" srcId="{C3B759AE-1BBD-F048-8896-099970CC159D}" destId="{120EA560-5E0D-EC44-8EBA-F3F6A0E83584}" srcOrd="0" destOrd="0" presId="urn:microsoft.com/office/officeart/2005/8/layout/radial6"/>
    <dgm:cxn modelId="{E748D97E-63F2-8D4C-8A26-87C81534CCAB}" type="presOf" srcId="{4D564A6B-7AA6-C04B-B1CA-7B7325F6B24A}" destId="{AE926D80-21A9-FF49-9A48-527158165910}" srcOrd="0" destOrd="0" presId="urn:microsoft.com/office/officeart/2005/8/layout/radial6"/>
    <dgm:cxn modelId="{C2AD3984-EE9A-CC4E-A67C-E50176F2A3A4}" type="presOf" srcId="{8618C622-6133-3D4D-8A70-4780F9F412A9}" destId="{58251346-E85C-4F44-A373-EA9FE780E337}" srcOrd="0" destOrd="0" presId="urn:microsoft.com/office/officeart/2005/8/layout/radial6"/>
    <dgm:cxn modelId="{30D00F8B-0BD9-4D46-9FF0-23F29AB1DEAB}" type="presOf" srcId="{BDF6A17A-A150-4C47-88C4-77EEECEED533}" destId="{0C823049-5E56-6E47-8E98-3139921DC828}" srcOrd="0" destOrd="0" presId="urn:microsoft.com/office/officeart/2005/8/layout/radial6"/>
    <dgm:cxn modelId="{30CA4A96-299A-5C4F-BE1A-C9973C81977A}" type="presOf" srcId="{E694169D-F5FF-1E42-AAB3-C0AE2588610A}" destId="{6330B583-7853-5144-81B2-4C7CE639BDD0}" srcOrd="0" destOrd="0" presId="urn:microsoft.com/office/officeart/2005/8/layout/radial6"/>
    <dgm:cxn modelId="{F6E2E4A5-3248-8647-9717-3187CA34196A}" type="presOf" srcId="{20BD742C-F326-8541-BCC7-6F9B4BB6F043}" destId="{DC7B0285-27A1-5642-A278-2BC3C823D371}" srcOrd="0" destOrd="0" presId="urn:microsoft.com/office/officeart/2005/8/layout/radial6"/>
    <dgm:cxn modelId="{068C67A9-785F-414C-8487-AC4AA170D353}" srcId="{BDF6A17A-A150-4C47-88C4-77EEECEED533}" destId="{8618C622-6133-3D4D-8A70-4780F9F412A9}" srcOrd="1" destOrd="0" parTransId="{AF7CBE30-682B-F641-A711-A93684E71FBB}" sibTransId="{6879F946-AAE8-4140-B28E-273F0FBD705A}"/>
    <dgm:cxn modelId="{C9587FAC-6636-8348-A423-6B001BA8A429}" type="presOf" srcId="{46CAC9D4-1709-E84A-95A5-0335985C4A01}" destId="{B4B7FC0B-C7DF-A849-996F-6FD79E60DA9A}" srcOrd="0" destOrd="0" presId="urn:microsoft.com/office/officeart/2005/8/layout/radial6"/>
    <dgm:cxn modelId="{824C20E0-A90E-DA47-AA28-E73A931294C7}" type="presOf" srcId="{08AF2CA4-54EE-484F-BBE1-C709C4D8EBBF}" destId="{4AB4B0C6-0B57-1847-8AB1-9D83213CBBA3}" srcOrd="0" destOrd="0" presId="urn:microsoft.com/office/officeart/2005/8/layout/radial6"/>
    <dgm:cxn modelId="{E83D41E7-ADD8-054C-A386-45208C593377}" type="presOf" srcId="{1E45CD94-7D2B-C34B-8C42-AA7D9A3E6787}" destId="{D3C6F841-7340-A242-9D62-88651B76D4E3}" srcOrd="0" destOrd="0" presId="urn:microsoft.com/office/officeart/2005/8/layout/radial6"/>
    <dgm:cxn modelId="{F73A73D7-A7DA-8B48-BF9C-A90838A9B2E0}" type="presParOf" srcId="{120EA560-5E0D-EC44-8EBA-F3F6A0E83584}" destId="{0C823049-5E56-6E47-8E98-3139921DC828}" srcOrd="0" destOrd="0" presId="urn:microsoft.com/office/officeart/2005/8/layout/radial6"/>
    <dgm:cxn modelId="{2BD628B0-3516-D04A-A85A-5DC4FCD9BC48}" type="presParOf" srcId="{120EA560-5E0D-EC44-8EBA-F3F6A0E83584}" destId="{B4B7FC0B-C7DF-A849-996F-6FD79E60DA9A}" srcOrd="1" destOrd="0" presId="urn:microsoft.com/office/officeart/2005/8/layout/radial6"/>
    <dgm:cxn modelId="{88B3D234-9EFF-F344-9A49-5F9774BC7AA7}" type="presParOf" srcId="{120EA560-5E0D-EC44-8EBA-F3F6A0E83584}" destId="{DE94F239-141C-4841-A3E8-1F32836631B5}" srcOrd="2" destOrd="0" presId="urn:microsoft.com/office/officeart/2005/8/layout/radial6"/>
    <dgm:cxn modelId="{9F92C7C4-C479-3A48-AB2E-DE79A3CE5B86}" type="presParOf" srcId="{120EA560-5E0D-EC44-8EBA-F3F6A0E83584}" destId="{4AB4B0C6-0B57-1847-8AB1-9D83213CBBA3}" srcOrd="3" destOrd="0" presId="urn:microsoft.com/office/officeart/2005/8/layout/radial6"/>
    <dgm:cxn modelId="{83CC27B8-6ACE-5047-86D2-1DF36C7F6412}" type="presParOf" srcId="{120EA560-5E0D-EC44-8EBA-F3F6A0E83584}" destId="{58251346-E85C-4F44-A373-EA9FE780E337}" srcOrd="4" destOrd="0" presId="urn:microsoft.com/office/officeart/2005/8/layout/radial6"/>
    <dgm:cxn modelId="{55ACFB9F-52D2-3848-A854-B7720AC5FB6F}" type="presParOf" srcId="{120EA560-5E0D-EC44-8EBA-F3F6A0E83584}" destId="{8E2C1146-D166-8D48-83B0-7426CECBC721}" srcOrd="5" destOrd="0" presId="urn:microsoft.com/office/officeart/2005/8/layout/radial6"/>
    <dgm:cxn modelId="{B346DADC-136F-0E48-9808-7BFCC3E5E298}" type="presParOf" srcId="{120EA560-5E0D-EC44-8EBA-F3F6A0E83584}" destId="{52E0D4CF-F9FB-484E-890E-4D9F3D37607A}" srcOrd="6" destOrd="0" presId="urn:microsoft.com/office/officeart/2005/8/layout/radial6"/>
    <dgm:cxn modelId="{BAD1EC47-CA69-0143-9326-8FE4AE17CEE8}" type="presParOf" srcId="{120EA560-5E0D-EC44-8EBA-F3F6A0E83584}" destId="{D3C6F841-7340-A242-9D62-88651B76D4E3}" srcOrd="7" destOrd="0" presId="urn:microsoft.com/office/officeart/2005/8/layout/radial6"/>
    <dgm:cxn modelId="{DA0D4229-2D6D-4F42-8C81-5252E638414D}" type="presParOf" srcId="{120EA560-5E0D-EC44-8EBA-F3F6A0E83584}" destId="{C658DD29-9694-1E45-A413-8054CF81C13F}" srcOrd="8" destOrd="0" presId="urn:microsoft.com/office/officeart/2005/8/layout/radial6"/>
    <dgm:cxn modelId="{83B2107F-F3F4-F84D-A150-15B19B443DFA}" type="presParOf" srcId="{120EA560-5E0D-EC44-8EBA-F3F6A0E83584}" destId="{6330B583-7853-5144-81B2-4C7CE639BDD0}" srcOrd="9" destOrd="0" presId="urn:microsoft.com/office/officeart/2005/8/layout/radial6"/>
    <dgm:cxn modelId="{1EF6AD64-8000-A444-9FF1-F5CFF5B58BB5}" type="presParOf" srcId="{120EA560-5E0D-EC44-8EBA-F3F6A0E83584}" destId="{AE926D80-21A9-FF49-9A48-527158165910}" srcOrd="10" destOrd="0" presId="urn:microsoft.com/office/officeart/2005/8/layout/radial6"/>
    <dgm:cxn modelId="{05F0EB86-AB84-364A-A748-67AB50154C1E}" type="presParOf" srcId="{120EA560-5E0D-EC44-8EBA-F3F6A0E83584}" destId="{ACA26D34-FEDC-5A48-9A5F-9F82C15A8CC4}" srcOrd="11" destOrd="0" presId="urn:microsoft.com/office/officeart/2005/8/layout/radial6"/>
    <dgm:cxn modelId="{3492A349-DDAF-DF47-9DCE-0DC5A38FAF01}" type="presParOf" srcId="{120EA560-5E0D-EC44-8EBA-F3F6A0E83584}" destId="{DC7B0285-27A1-5642-A278-2BC3C823D371}"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7FF4B-3965-3F4D-8500-77A39E52F9F6}" type="doc">
      <dgm:prSet loTypeId="urn:microsoft.com/office/officeart/2005/8/layout/cycle8" loCatId="" qsTypeId="urn:microsoft.com/office/officeart/2005/8/quickstyle/simple1" qsCatId="simple" csTypeId="urn:microsoft.com/office/officeart/2005/8/colors/accent1_2" csCatId="accent1" phldr="0"/>
      <dgm:spPr/>
    </dgm:pt>
    <dgm:pt modelId="{28F62760-1883-2948-93C2-5F4EBC983165}">
      <dgm:prSet phldrT="[Text]" phldr="1"/>
      <dgm:spPr/>
      <dgm:t>
        <a:bodyPr/>
        <a:lstStyle/>
        <a:p>
          <a:pPr rtl="0"/>
          <a:endParaRPr lang="en-US" dirty="0"/>
        </a:p>
      </dgm:t>
    </dgm:pt>
    <dgm:pt modelId="{8FAFDE67-9BC5-8447-A989-B7C81E4769B5}" type="parTrans" cxnId="{8773FDD7-4A9B-F848-BE2D-ADBEF8E09213}">
      <dgm:prSet/>
      <dgm:spPr/>
      <dgm:t>
        <a:bodyPr/>
        <a:lstStyle/>
        <a:p>
          <a:endParaRPr lang="en-US"/>
        </a:p>
      </dgm:t>
    </dgm:pt>
    <dgm:pt modelId="{4FBD3A8B-E67F-7941-82E6-3128B84E57DF}" type="sibTrans" cxnId="{8773FDD7-4A9B-F848-BE2D-ADBEF8E09213}">
      <dgm:prSet/>
      <dgm:spPr/>
      <dgm:t>
        <a:bodyPr/>
        <a:lstStyle/>
        <a:p>
          <a:endParaRPr lang="en-US"/>
        </a:p>
      </dgm:t>
    </dgm:pt>
    <dgm:pt modelId="{FB9DD7C5-4FAA-A344-8FEE-F0F834CAE98D}">
      <dgm:prSet phldrT="[Text]" phldr="1"/>
      <dgm:spPr/>
      <dgm:t>
        <a:bodyPr/>
        <a:lstStyle/>
        <a:p>
          <a:endParaRPr lang="en-US"/>
        </a:p>
      </dgm:t>
    </dgm:pt>
    <dgm:pt modelId="{6D6CC5B7-4327-FA43-ADA2-6CB1058440F7}" type="parTrans" cxnId="{C2E69110-C315-E340-8C12-1E3A6CE7EAC4}">
      <dgm:prSet/>
      <dgm:spPr/>
      <dgm:t>
        <a:bodyPr/>
        <a:lstStyle/>
        <a:p>
          <a:endParaRPr lang="en-US"/>
        </a:p>
      </dgm:t>
    </dgm:pt>
    <dgm:pt modelId="{40E2C19E-AA83-4648-98A9-8E4F913C2886}" type="sibTrans" cxnId="{C2E69110-C315-E340-8C12-1E3A6CE7EAC4}">
      <dgm:prSet/>
      <dgm:spPr/>
      <dgm:t>
        <a:bodyPr/>
        <a:lstStyle/>
        <a:p>
          <a:endParaRPr lang="en-US"/>
        </a:p>
      </dgm:t>
    </dgm:pt>
    <dgm:pt modelId="{159A5220-375B-254C-B0B2-FC75E19E2250}">
      <dgm:prSet phldrT="[Text]" phldr="1"/>
      <dgm:spPr/>
      <dgm:t>
        <a:bodyPr/>
        <a:lstStyle/>
        <a:p>
          <a:endParaRPr lang="en-US"/>
        </a:p>
      </dgm:t>
    </dgm:pt>
    <dgm:pt modelId="{A25D76F2-DF49-E443-A0E7-3AE879F0DEB9}" type="parTrans" cxnId="{26BBE89C-20E8-5A45-9C73-E9EAAAEC601E}">
      <dgm:prSet/>
      <dgm:spPr/>
      <dgm:t>
        <a:bodyPr/>
        <a:lstStyle/>
        <a:p>
          <a:endParaRPr lang="en-US"/>
        </a:p>
      </dgm:t>
    </dgm:pt>
    <dgm:pt modelId="{EB01BCD2-B979-254A-AC83-6C9651DAE3F1}" type="sibTrans" cxnId="{26BBE89C-20E8-5A45-9C73-E9EAAAEC601E}">
      <dgm:prSet/>
      <dgm:spPr/>
      <dgm:t>
        <a:bodyPr/>
        <a:lstStyle/>
        <a:p>
          <a:endParaRPr lang="en-US"/>
        </a:p>
      </dgm:t>
    </dgm:pt>
    <dgm:pt modelId="{2A4CC152-1555-914F-A3A9-DE2AE2098E40}" type="pres">
      <dgm:prSet presAssocID="{D577FF4B-3965-3F4D-8500-77A39E52F9F6}" presName="compositeShape" presStyleCnt="0">
        <dgm:presLayoutVars>
          <dgm:chMax val="7"/>
          <dgm:dir/>
          <dgm:resizeHandles val="exact"/>
        </dgm:presLayoutVars>
      </dgm:prSet>
      <dgm:spPr/>
    </dgm:pt>
    <dgm:pt modelId="{34BD3DE1-98FB-AE49-8162-4E0527957124}" type="pres">
      <dgm:prSet presAssocID="{D577FF4B-3965-3F4D-8500-77A39E52F9F6}" presName="wedge1" presStyleLbl="node1" presStyleIdx="0" presStyleCnt="3"/>
      <dgm:spPr/>
    </dgm:pt>
    <dgm:pt modelId="{2D370C3F-AD52-BF4A-83E1-4F22D7AF861B}" type="pres">
      <dgm:prSet presAssocID="{D577FF4B-3965-3F4D-8500-77A39E52F9F6}" presName="dummy1a" presStyleCnt="0"/>
      <dgm:spPr/>
    </dgm:pt>
    <dgm:pt modelId="{03B55493-9DA5-F441-AFE0-558798040471}" type="pres">
      <dgm:prSet presAssocID="{D577FF4B-3965-3F4D-8500-77A39E52F9F6}" presName="dummy1b" presStyleCnt="0"/>
      <dgm:spPr/>
    </dgm:pt>
    <dgm:pt modelId="{A21D9EB0-0FA2-AB4B-AD18-56C1B150D24C}" type="pres">
      <dgm:prSet presAssocID="{D577FF4B-3965-3F4D-8500-77A39E52F9F6}" presName="wedge1Tx" presStyleLbl="node1" presStyleIdx="0" presStyleCnt="3">
        <dgm:presLayoutVars>
          <dgm:chMax val="0"/>
          <dgm:chPref val="0"/>
          <dgm:bulletEnabled val="1"/>
        </dgm:presLayoutVars>
      </dgm:prSet>
      <dgm:spPr/>
    </dgm:pt>
    <dgm:pt modelId="{7B8B614B-22D8-D34B-965B-0F507E03E846}" type="pres">
      <dgm:prSet presAssocID="{D577FF4B-3965-3F4D-8500-77A39E52F9F6}" presName="wedge2" presStyleLbl="node1" presStyleIdx="1" presStyleCnt="3"/>
      <dgm:spPr/>
    </dgm:pt>
    <dgm:pt modelId="{52BFA3AA-BFFB-6C41-B02D-971E7CB9634C}" type="pres">
      <dgm:prSet presAssocID="{D577FF4B-3965-3F4D-8500-77A39E52F9F6}" presName="dummy2a" presStyleCnt="0"/>
      <dgm:spPr/>
    </dgm:pt>
    <dgm:pt modelId="{71EDE738-58B1-6A4E-9C5E-880CDAE251D6}" type="pres">
      <dgm:prSet presAssocID="{D577FF4B-3965-3F4D-8500-77A39E52F9F6}" presName="dummy2b" presStyleCnt="0"/>
      <dgm:spPr/>
    </dgm:pt>
    <dgm:pt modelId="{71DF9808-4E28-FA4B-A23D-CE54803AAD27}" type="pres">
      <dgm:prSet presAssocID="{D577FF4B-3965-3F4D-8500-77A39E52F9F6}" presName="wedge2Tx" presStyleLbl="node1" presStyleIdx="1" presStyleCnt="3">
        <dgm:presLayoutVars>
          <dgm:chMax val="0"/>
          <dgm:chPref val="0"/>
          <dgm:bulletEnabled val="1"/>
        </dgm:presLayoutVars>
      </dgm:prSet>
      <dgm:spPr/>
    </dgm:pt>
    <dgm:pt modelId="{3ACD970D-BEA1-5F47-B9CC-544FA6C01CC6}" type="pres">
      <dgm:prSet presAssocID="{D577FF4B-3965-3F4D-8500-77A39E52F9F6}" presName="wedge3" presStyleLbl="node1" presStyleIdx="2" presStyleCnt="3"/>
      <dgm:spPr/>
    </dgm:pt>
    <dgm:pt modelId="{E671D228-6D45-3144-822D-513EF415581C}" type="pres">
      <dgm:prSet presAssocID="{D577FF4B-3965-3F4D-8500-77A39E52F9F6}" presName="dummy3a" presStyleCnt="0"/>
      <dgm:spPr/>
    </dgm:pt>
    <dgm:pt modelId="{3AD2FC01-0575-9842-BBEE-80EDB0D96A61}" type="pres">
      <dgm:prSet presAssocID="{D577FF4B-3965-3F4D-8500-77A39E52F9F6}" presName="dummy3b" presStyleCnt="0"/>
      <dgm:spPr/>
    </dgm:pt>
    <dgm:pt modelId="{03D050CD-705F-2B42-8175-7C9A42E3D454}" type="pres">
      <dgm:prSet presAssocID="{D577FF4B-3965-3F4D-8500-77A39E52F9F6}" presName="wedge3Tx" presStyleLbl="node1" presStyleIdx="2" presStyleCnt="3">
        <dgm:presLayoutVars>
          <dgm:chMax val="0"/>
          <dgm:chPref val="0"/>
          <dgm:bulletEnabled val="1"/>
        </dgm:presLayoutVars>
      </dgm:prSet>
      <dgm:spPr/>
    </dgm:pt>
    <dgm:pt modelId="{6906FAAE-29D6-2D4B-83FA-459B54F1FCA3}" type="pres">
      <dgm:prSet presAssocID="{4FBD3A8B-E67F-7941-82E6-3128B84E57DF}" presName="arrowWedge1" presStyleLbl="fgSibTrans2D1" presStyleIdx="0" presStyleCnt="3"/>
      <dgm:spPr/>
    </dgm:pt>
    <dgm:pt modelId="{145D8E8D-303A-4746-BC0E-CA719607AB28}" type="pres">
      <dgm:prSet presAssocID="{40E2C19E-AA83-4648-98A9-8E4F913C2886}" presName="arrowWedge2" presStyleLbl="fgSibTrans2D1" presStyleIdx="1" presStyleCnt="3"/>
      <dgm:spPr/>
    </dgm:pt>
    <dgm:pt modelId="{AB956EEB-BC23-A64C-B301-E44AA5973623}" type="pres">
      <dgm:prSet presAssocID="{EB01BCD2-B979-254A-AC83-6C9651DAE3F1}" presName="arrowWedge3" presStyleLbl="fgSibTrans2D1" presStyleIdx="2" presStyleCnt="3"/>
      <dgm:spPr/>
    </dgm:pt>
  </dgm:ptLst>
  <dgm:cxnLst>
    <dgm:cxn modelId="{C2E69110-C315-E340-8C12-1E3A6CE7EAC4}" srcId="{D577FF4B-3965-3F4D-8500-77A39E52F9F6}" destId="{FB9DD7C5-4FAA-A344-8FEE-F0F834CAE98D}" srcOrd="1" destOrd="0" parTransId="{6D6CC5B7-4327-FA43-ADA2-6CB1058440F7}" sibTransId="{40E2C19E-AA83-4648-98A9-8E4F913C2886}"/>
    <dgm:cxn modelId="{79B12E30-1B3B-B346-8236-B902F3DD7EF8}" type="presOf" srcId="{28F62760-1883-2948-93C2-5F4EBC983165}" destId="{34BD3DE1-98FB-AE49-8162-4E0527957124}" srcOrd="0" destOrd="0" presId="urn:microsoft.com/office/officeart/2005/8/layout/cycle8"/>
    <dgm:cxn modelId="{43BFC235-54FE-D547-8D7D-1E0003EA2DF6}" type="presOf" srcId="{159A5220-375B-254C-B0B2-FC75E19E2250}" destId="{3ACD970D-BEA1-5F47-B9CC-544FA6C01CC6}" srcOrd="0" destOrd="0" presId="urn:microsoft.com/office/officeart/2005/8/layout/cycle8"/>
    <dgm:cxn modelId="{A214E152-610E-F648-97E8-28880FE77E57}" type="presOf" srcId="{FB9DD7C5-4FAA-A344-8FEE-F0F834CAE98D}" destId="{71DF9808-4E28-FA4B-A23D-CE54803AAD27}" srcOrd="1" destOrd="0" presId="urn:microsoft.com/office/officeart/2005/8/layout/cycle8"/>
    <dgm:cxn modelId="{92FE1559-8CC1-0C43-ACEA-97F56F925D1D}" type="presOf" srcId="{159A5220-375B-254C-B0B2-FC75E19E2250}" destId="{03D050CD-705F-2B42-8175-7C9A42E3D454}" srcOrd="1" destOrd="0" presId="urn:microsoft.com/office/officeart/2005/8/layout/cycle8"/>
    <dgm:cxn modelId="{26BBE89C-20E8-5A45-9C73-E9EAAAEC601E}" srcId="{D577FF4B-3965-3F4D-8500-77A39E52F9F6}" destId="{159A5220-375B-254C-B0B2-FC75E19E2250}" srcOrd="2" destOrd="0" parTransId="{A25D76F2-DF49-E443-A0E7-3AE879F0DEB9}" sibTransId="{EB01BCD2-B979-254A-AC83-6C9651DAE3F1}"/>
    <dgm:cxn modelId="{DD53819F-D11E-0640-8638-ACC41D6CA3A6}" type="presOf" srcId="{D577FF4B-3965-3F4D-8500-77A39E52F9F6}" destId="{2A4CC152-1555-914F-A3A9-DE2AE2098E40}" srcOrd="0" destOrd="0" presId="urn:microsoft.com/office/officeart/2005/8/layout/cycle8"/>
    <dgm:cxn modelId="{2F8A0BBF-73E3-4640-B07F-9D1B50A0E1DE}" type="presOf" srcId="{FB9DD7C5-4FAA-A344-8FEE-F0F834CAE98D}" destId="{7B8B614B-22D8-D34B-965B-0F507E03E846}" srcOrd="0" destOrd="0" presId="urn:microsoft.com/office/officeart/2005/8/layout/cycle8"/>
    <dgm:cxn modelId="{8773FDD7-4A9B-F848-BE2D-ADBEF8E09213}" srcId="{D577FF4B-3965-3F4D-8500-77A39E52F9F6}" destId="{28F62760-1883-2948-93C2-5F4EBC983165}" srcOrd="0" destOrd="0" parTransId="{8FAFDE67-9BC5-8447-A989-B7C81E4769B5}" sibTransId="{4FBD3A8B-E67F-7941-82E6-3128B84E57DF}"/>
    <dgm:cxn modelId="{E7E605F6-F4AD-2345-9729-B1F14DCD434C}" type="presOf" srcId="{28F62760-1883-2948-93C2-5F4EBC983165}" destId="{A21D9EB0-0FA2-AB4B-AD18-56C1B150D24C}" srcOrd="1" destOrd="0" presId="urn:microsoft.com/office/officeart/2005/8/layout/cycle8"/>
    <dgm:cxn modelId="{69F4193C-673A-0840-BF39-4B70D0DB1977}" type="presParOf" srcId="{2A4CC152-1555-914F-A3A9-DE2AE2098E40}" destId="{34BD3DE1-98FB-AE49-8162-4E0527957124}" srcOrd="0" destOrd="0" presId="urn:microsoft.com/office/officeart/2005/8/layout/cycle8"/>
    <dgm:cxn modelId="{76891898-7281-3F44-ABE9-B573569C8A0A}" type="presParOf" srcId="{2A4CC152-1555-914F-A3A9-DE2AE2098E40}" destId="{2D370C3F-AD52-BF4A-83E1-4F22D7AF861B}" srcOrd="1" destOrd="0" presId="urn:microsoft.com/office/officeart/2005/8/layout/cycle8"/>
    <dgm:cxn modelId="{9C59C3B3-9FEC-814E-ADE3-EF9706F5503E}" type="presParOf" srcId="{2A4CC152-1555-914F-A3A9-DE2AE2098E40}" destId="{03B55493-9DA5-F441-AFE0-558798040471}" srcOrd="2" destOrd="0" presId="urn:microsoft.com/office/officeart/2005/8/layout/cycle8"/>
    <dgm:cxn modelId="{D7143BF0-3E06-FE4F-A1D7-12347AFFF94B}" type="presParOf" srcId="{2A4CC152-1555-914F-A3A9-DE2AE2098E40}" destId="{A21D9EB0-0FA2-AB4B-AD18-56C1B150D24C}" srcOrd="3" destOrd="0" presId="urn:microsoft.com/office/officeart/2005/8/layout/cycle8"/>
    <dgm:cxn modelId="{A04BD37D-8177-9840-936E-24115598698F}" type="presParOf" srcId="{2A4CC152-1555-914F-A3A9-DE2AE2098E40}" destId="{7B8B614B-22D8-D34B-965B-0F507E03E846}" srcOrd="4" destOrd="0" presId="urn:microsoft.com/office/officeart/2005/8/layout/cycle8"/>
    <dgm:cxn modelId="{A7E06130-D0FC-B041-8444-BE894528D2C1}" type="presParOf" srcId="{2A4CC152-1555-914F-A3A9-DE2AE2098E40}" destId="{52BFA3AA-BFFB-6C41-B02D-971E7CB9634C}" srcOrd="5" destOrd="0" presId="urn:microsoft.com/office/officeart/2005/8/layout/cycle8"/>
    <dgm:cxn modelId="{A53B52C3-9427-6D4B-8852-0550D5647B4E}" type="presParOf" srcId="{2A4CC152-1555-914F-A3A9-DE2AE2098E40}" destId="{71EDE738-58B1-6A4E-9C5E-880CDAE251D6}" srcOrd="6" destOrd="0" presId="urn:microsoft.com/office/officeart/2005/8/layout/cycle8"/>
    <dgm:cxn modelId="{36927397-E349-A848-9C7D-1A3286337AB6}" type="presParOf" srcId="{2A4CC152-1555-914F-A3A9-DE2AE2098E40}" destId="{71DF9808-4E28-FA4B-A23D-CE54803AAD27}" srcOrd="7" destOrd="0" presId="urn:microsoft.com/office/officeart/2005/8/layout/cycle8"/>
    <dgm:cxn modelId="{1CB9D446-D111-EA47-BF5F-663AEF061CCC}" type="presParOf" srcId="{2A4CC152-1555-914F-A3A9-DE2AE2098E40}" destId="{3ACD970D-BEA1-5F47-B9CC-544FA6C01CC6}" srcOrd="8" destOrd="0" presId="urn:microsoft.com/office/officeart/2005/8/layout/cycle8"/>
    <dgm:cxn modelId="{635FEC3D-FC82-4C46-BAF4-7DDA0F08D744}" type="presParOf" srcId="{2A4CC152-1555-914F-A3A9-DE2AE2098E40}" destId="{E671D228-6D45-3144-822D-513EF415581C}" srcOrd="9" destOrd="0" presId="urn:microsoft.com/office/officeart/2005/8/layout/cycle8"/>
    <dgm:cxn modelId="{A5D442B4-B352-0B40-854E-455B107EB53C}" type="presParOf" srcId="{2A4CC152-1555-914F-A3A9-DE2AE2098E40}" destId="{3AD2FC01-0575-9842-BBEE-80EDB0D96A61}" srcOrd="10" destOrd="0" presId="urn:microsoft.com/office/officeart/2005/8/layout/cycle8"/>
    <dgm:cxn modelId="{F4B70206-1B8D-8541-A030-E0583A84F67B}" type="presParOf" srcId="{2A4CC152-1555-914F-A3A9-DE2AE2098E40}" destId="{03D050CD-705F-2B42-8175-7C9A42E3D454}" srcOrd="11" destOrd="0" presId="urn:microsoft.com/office/officeart/2005/8/layout/cycle8"/>
    <dgm:cxn modelId="{02AA5F23-8B69-F044-A0F6-EF330783930E}" type="presParOf" srcId="{2A4CC152-1555-914F-A3A9-DE2AE2098E40}" destId="{6906FAAE-29D6-2D4B-83FA-459B54F1FCA3}" srcOrd="12" destOrd="0" presId="urn:microsoft.com/office/officeart/2005/8/layout/cycle8"/>
    <dgm:cxn modelId="{B59C22B3-6CD5-8041-94C4-31D37E2A57FC}" type="presParOf" srcId="{2A4CC152-1555-914F-A3A9-DE2AE2098E40}" destId="{145D8E8D-303A-4746-BC0E-CA719607AB28}" srcOrd="13" destOrd="0" presId="urn:microsoft.com/office/officeart/2005/8/layout/cycle8"/>
    <dgm:cxn modelId="{15E273ED-993C-FB46-ACDF-325DB7E0DC40}" type="presParOf" srcId="{2A4CC152-1555-914F-A3A9-DE2AE2098E40}" destId="{AB956EEB-BC23-A64C-B301-E44AA5973623}" srcOrd="14"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ACA7DD-929E-3047-A7E7-6ACD50399D45}" type="doc">
      <dgm:prSet loTypeId="urn:microsoft.com/office/officeart/2005/8/layout/cycle2" loCatId="" qsTypeId="urn:microsoft.com/office/officeart/2005/8/quickstyle/simple1" qsCatId="simple" csTypeId="urn:microsoft.com/office/officeart/2005/8/colors/accent1_2" csCatId="accent1" phldr="0"/>
      <dgm:spPr/>
      <dgm:t>
        <a:bodyPr/>
        <a:lstStyle/>
        <a:p>
          <a:endParaRPr lang="en-US"/>
        </a:p>
      </dgm:t>
    </dgm:pt>
    <dgm:pt modelId="{855F752B-6293-C24A-BF9B-7677708D9FA2}">
      <dgm:prSet phldrT="[Text]" phldr="1"/>
      <dgm:spPr/>
      <dgm:t>
        <a:bodyPr/>
        <a:lstStyle/>
        <a:p>
          <a:pPr rtl="0"/>
          <a:endParaRPr lang="en-US" dirty="0"/>
        </a:p>
      </dgm:t>
    </dgm:pt>
    <dgm:pt modelId="{71047641-EF93-EE43-A677-56BB8A7387A6}" type="parTrans" cxnId="{9D86184D-D787-7343-8129-1DCE898FCDC7}">
      <dgm:prSet/>
      <dgm:spPr/>
      <dgm:t>
        <a:bodyPr/>
        <a:lstStyle/>
        <a:p>
          <a:endParaRPr lang="en-US"/>
        </a:p>
      </dgm:t>
    </dgm:pt>
    <dgm:pt modelId="{4232B35B-57D8-2C45-BF60-1D338781F3D5}" type="sibTrans" cxnId="{9D86184D-D787-7343-8129-1DCE898FCDC7}">
      <dgm:prSet/>
      <dgm:spPr/>
      <dgm:t>
        <a:bodyPr/>
        <a:lstStyle/>
        <a:p>
          <a:endParaRPr lang="en-US"/>
        </a:p>
      </dgm:t>
    </dgm:pt>
    <dgm:pt modelId="{EBC49A77-17E3-5B49-A88B-444DADA095A6}">
      <dgm:prSet phldrT="[Text]" phldr="1"/>
      <dgm:spPr/>
      <dgm:t>
        <a:bodyPr/>
        <a:lstStyle/>
        <a:p>
          <a:pPr rtl="0"/>
          <a:endParaRPr lang="en-US" dirty="0"/>
        </a:p>
      </dgm:t>
    </dgm:pt>
    <dgm:pt modelId="{7836ADFC-5B5C-5A45-B713-045F44669656}" type="parTrans" cxnId="{4E865498-ED26-4841-9D9F-EAE9441D3172}">
      <dgm:prSet/>
      <dgm:spPr/>
      <dgm:t>
        <a:bodyPr/>
        <a:lstStyle/>
        <a:p>
          <a:endParaRPr lang="en-US"/>
        </a:p>
      </dgm:t>
    </dgm:pt>
    <dgm:pt modelId="{3D67C727-13D8-3149-9AB6-7C64CEB0A50F}" type="sibTrans" cxnId="{4E865498-ED26-4841-9D9F-EAE9441D3172}">
      <dgm:prSet/>
      <dgm:spPr/>
      <dgm:t>
        <a:bodyPr/>
        <a:lstStyle/>
        <a:p>
          <a:endParaRPr lang="en-US"/>
        </a:p>
      </dgm:t>
    </dgm:pt>
    <dgm:pt modelId="{F9C54676-44E9-C14A-923B-B0FECB7176AD}">
      <dgm:prSet phldrT="[Text]" phldr="1"/>
      <dgm:spPr/>
      <dgm:t>
        <a:bodyPr/>
        <a:lstStyle/>
        <a:p>
          <a:endParaRPr lang="en-US"/>
        </a:p>
      </dgm:t>
    </dgm:pt>
    <dgm:pt modelId="{150645B1-8498-F743-9763-E6D459AA974A}" type="parTrans" cxnId="{4FB077AE-2ECD-B741-A46E-D3B2CE785BCA}">
      <dgm:prSet/>
      <dgm:spPr/>
      <dgm:t>
        <a:bodyPr/>
        <a:lstStyle/>
        <a:p>
          <a:endParaRPr lang="en-US"/>
        </a:p>
      </dgm:t>
    </dgm:pt>
    <dgm:pt modelId="{47BF1AD9-A4DE-404F-BDE8-0647D54C1129}" type="sibTrans" cxnId="{4FB077AE-2ECD-B741-A46E-D3B2CE785BCA}">
      <dgm:prSet/>
      <dgm:spPr/>
      <dgm:t>
        <a:bodyPr/>
        <a:lstStyle/>
        <a:p>
          <a:endParaRPr lang="en-US"/>
        </a:p>
      </dgm:t>
    </dgm:pt>
    <dgm:pt modelId="{B8A7CC96-16E5-0C40-81FE-F55BF6F6A631}">
      <dgm:prSet phldrT="[Text]" phldr="1"/>
      <dgm:spPr/>
      <dgm:t>
        <a:bodyPr/>
        <a:lstStyle/>
        <a:p>
          <a:pPr rtl="0"/>
          <a:endParaRPr lang="en-US" dirty="0"/>
        </a:p>
      </dgm:t>
    </dgm:pt>
    <dgm:pt modelId="{327B2DC4-A7F2-4343-A3A7-B74F0D0385DA}" type="parTrans" cxnId="{CDA0EF79-DBA4-2A42-87E6-BD7D9FCCD972}">
      <dgm:prSet/>
      <dgm:spPr/>
      <dgm:t>
        <a:bodyPr/>
        <a:lstStyle/>
        <a:p>
          <a:endParaRPr lang="en-US"/>
        </a:p>
      </dgm:t>
    </dgm:pt>
    <dgm:pt modelId="{8821ABE3-125A-154D-92EB-CEB27FD13976}" type="sibTrans" cxnId="{CDA0EF79-DBA4-2A42-87E6-BD7D9FCCD972}">
      <dgm:prSet/>
      <dgm:spPr/>
      <dgm:t>
        <a:bodyPr/>
        <a:lstStyle/>
        <a:p>
          <a:endParaRPr lang="en-US"/>
        </a:p>
      </dgm:t>
    </dgm:pt>
    <dgm:pt modelId="{DBC5396B-00E3-CA42-B1F4-8F7676BE0239}">
      <dgm:prSet phldrT="[Text]" phldr="1"/>
      <dgm:spPr/>
      <dgm:t>
        <a:bodyPr/>
        <a:lstStyle/>
        <a:p>
          <a:pPr rtl="0"/>
          <a:endParaRPr lang="en-US" dirty="0"/>
        </a:p>
      </dgm:t>
    </dgm:pt>
    <dgm:pt modelId="{B0A5087D-EFD7-8F4E-9BA4-BDC355DACBAC}" type="parTrans" cxnId="{7271EF62-E3B2-ED43-B3A1-F49567D6DC2F}">
      <dgm:prSet/>
      <dgm:spPr/>
      <dgm:t>
        <a:bodyPr/>
        <a:lstStyle/>
        <a:p>
          <a:endParaRPr lang="en-US"/>
        </a:p>
      </dgm:t>
    </dgm:pt>
    <dgm:pt modelId="{65D00CE0-16F4-6343-824F-0D29999F51FA}" type="sibTrans" cxnId="{7271EF62-E3B2-ED43-B3A1-F49567D6DC2F}">
      <dgm:prSet/>
      <dgm:spPr/>
      <dgm:t>
        <a:bodyPr/>
        <a:lstStyle/>
        <a:p>
          <a:endParaRPr lang="en-US"/>
        </a:p>
      </dgm:t>
    </dgm:pt>
    <dgm:pt modelId="{70EDC7EA-581B-8B4A-BA07-2746DAACEB2C}" type="pres">
      <dgm:prSet presAssocID="{AAACA7DD-929E-3047-A7E7-6ACD50399D45}" presName="cycle" presStyleCnt="0">
        <dgm:presLayoutVars>
          <dgm:dir/>
          <dgm:resizeHandles val="exact"/>
        </dgm:presLayoutVars>
      </dgm:prSet>
      <dgm:spPr/>
    </dgm:pt>
    <dgm:pt modelId="{469DB08D-1ED4-D248-AF31-59F8215D8924}" type="pres">
      <dgm:prSet presAssocID="{855F752B-6293-C24A-BF9B-7677708D9FA2}" presName="node" presStyleLbl="node1" presStyleIdx="0" presStyleCnt="5">
        <dgm:presLayoutVars>
          <dgm:bulletEnabled val="1"/>
        </dgm:presLayoutVars>
      </dgm:prSet>
      <dgm:spPr/>
    </dgm:pt>
    <dgm:pt modelId="{CC50F7E7-4855-A54B-B06C-B9AF380A2878}" type="pres">
      <dgm:prSet presAssocID="{4232B35B-57D8-2C45-BF60-1D338781F3D5}" presName="sibTrans" presStyleLbl="sibTrans2D1" presStyleIdx="0" presStyleCnt="5"/>
      <dgm:spPr/>
    </dgm:pt>
    <dgm:pt modelId="{1BA98E6C-BF6B-124E-963A-B19E15075D41}" type="pres">
      <dgm:prSet presAssocID="{4232B35B-57D8-2C45-BF60-1D338781F3D5}" presName="connectorText" presStyleLbl="sibTrans2D1" presStyleIdx="0" presStyleCnt="5"/>
      <dgm:spPr/>
    </dgm:pt>
    <dgm:pt modelId="{AEB45FE6-AA1B-B84D-A099-1FB42D567EFF}" type="pres">
      <dgm:prSet presAssocID="{EBC49A77-17E3-5B49-A88B-444DADA095A6}" presName="node" presStyleLbl="node1" presStyleIdx="1" presStyleCnt="5">
        <dgm:presLayoutVars>
          <dgm:bulletEnabled val="1"/>
        </dgm:presLayoutVars>
      </dgm:prSet>
      <dgm:spPr/>
    </dgm:pt>
    <dgm:pt modelId="{A5FE360A-852F-6F46-8AC1-938A88228554}" type="pres">
      <dgm:prSet presAssocID="{3D67C727-13D8-3149-9AB6-7C64CEB0A50F}" presName="sibTrans" presStyleLbl="sibTrans2D1" presStyleIdx="1" presStyleCnt="5"/>
      <dgm:spPr/>
    </dgm:pt>
    <dgm:pt modelId="{BA21511F-9953-6B4F-A503-B6060D73B347}" type="pres">
      <dgm:prSet presAssocID="{3D67C727-13D8-3149-9AB6-7C64CEB0A50F}" presName="connectorText" presStyleLbl="sibTrans2D1" presStyleIdx="1" presStyleCnt="5"/>
      <dgm:spPr/>
    </dgm:pt>
    <dgm:pt modelId="{562BA065-68E6-D94E-996F-74394615EDC8}" type="pres">
      <dgm:prSet presAssocID="{F9C54676-44E9-C14A-923B-B0FECB7176AD}" presName="node" presStyleLbl="node1" presStyleIdx="2" presStyleCnt="5">
        <dgm:presLayoutVars>
          <dgm:bulletEnabled val="1"/>
        </dgm:presLayoutVars>
      </dgm:prSet>
      <dgm:spPr/>
    </dgm:pt>
    <dgm:pt modelId="{4D4CC84C-EF25-F349-8FF0-674A097C0C54}" type="pres">
      <dgm:prSet presAssocID="{47BF1AD9-A4DE-404F-BDE8-0647D54C1129}" presName="sibTrans" presStyleLbl="sibTrans2D1" presStyleIdx="2" presStyleCnt="5"/>
      <dgm:spPr/>
    </dgm:pt>
    <dgm:pt modelId="{B141EB53-69DE-544C-9BA3-3539CE7BB469}" type="pres">
      <dgm:prSet presAssocID="{47BF1AD9-A4DE-404F-BDE8-0647D54C1129}" presName="connectorText" presStyleLbl="sibTrans2D1" presStyleIdx="2" presStyleCnt="5"/>
      <dgm:spPr/>
    </dgm:pt>
    <dgm:pt modelId="{2256923E-5DE1-D249-94CE-CCD0C28B8EDB}" type="pres">
      <dgm:prSet presAssocID="{B8A7CC96-16E5-0C40-81FE-F55BF6F6A631}" presName="node" presStyleLbl="node1" presStyleIdx="3" presStyleCnt="5">
        <dgm:presLayoutVars>
          <dgm:bulletEnabled val="1"/>
        </dgm:presLayoutVars>
      </dgm:prSet>
      <dgm:spPr/>
    </dgm:pt>
    <dgm:pt modelId="{0F209063-FBF0-7243-B813-20BF40568B25}" type="pres">
      <dgm:prSet presAssocID="{8821ABE3-125A-154D-92EB-CEB27FD13976}" presName="sibTrans" presStyleLbl="sibTrans2D1" presStyleIdx="3" presStyleCnt="5"/>
      <dgm:spPr/>
    </dgm:pt>
    <dgm:pt modelId="{FBACB1A4-0ECA-4044-9492-24541BA11863}" type="pres">
      <dgm:prSet presAssocID="{8821ABE3-125A-154D-92EB-CEB27FD13976}" presName="connectorText" presStyleLbl="sibTrans2D1" presStyleIdx="3" presStyleCnt="5"/>
      <dgm:spPr/>
    </dgm:pt>
    <dgm:pt modelId="{709CEB96-B118-CC4D-8E84-90AD03860C89}" type="pres">
      <dgm:prSet presAssocID="{DBC5396B-00E3-CA42-B1F4-8F7676BE0239}" presName="node" presStyleLbl="node1" presStyleIdx="4" presStyleCnt="5">
        <dgm:presLayoutVars>
          <dgm:bulletEnabled val="1"/>
        </dgm:presLayoutVars>
      </dgm:prSet>
      <dgm:spPr/>
    </dgm:pt>
    <dgm:pt modelId="{6F6F1265-5706-A246-A5A4-25508B95170C}" type="pres">
      <dgm:prSet presAssocID="{65D00CE0-16F4-6343-824F-0D29999F51FA}" presName="sibTrans" presStyleLbl="sibTrans2D1" presStyleIdx="4" presStyleCnt="5"/>
      <dgm:spPr/>
    </dgm:pt>
    <dgm:pt modelId="{7B2D8DD9-22A8-5540-96B6-316DB3EBC389}" type="pres">
      <dgm:prSet presAssocID="{65D00CE0-16F4-6343-824F-0D29999F51FA}" presName="connectorText" presStyleLbl="sibTrans2D1" presStyleIdx="4" presStyleCnt="5"/>
      <dgm:spPr/>
    </dgm:pt>
  </dgm:ptLst>
  <dgm:cxnLst>
    <dgm:cxn modelId="{4D1F0B20-3EEE-A14C-B7AB-74FDF5D94A73}" type="presOf" srcId="{8821ABE3-125A-154D-92EB-CEB27FD13976}" destId="{FBACB1A4-0ECA-4044-9492-24541BA11863}" srcOrd="1" destOrd="0" presId="urn:microsoft.com/office/officeart/2005/8/layout/cycle2"/>
    <dgm:cxn modelId="{8D30572A-66F1-FF47-A044-D467693B04F7}" type="presOf" srcId="{65D00CE0-16F4-6343-824F-0D29999F51FA}" destId="{6F6F1265-5706-A246-A5A4-25508B95170C}" srcOrd="0" destOrd="0" presId="urn:microsoft.com/office/officeart/2005/8/layout/cycle2"/>
    <dgm:cxn modelId="{546DD030-C37F-564E-8C6D-2BDEF5C84A13}" type="presOf" srcId="{47BF1AD9-A4DE-404F-BDE8-0647D54C1129}" destId="{4D4CC84C-EF25-F349-8FF0-674A097C0C54}" srcOrd="0" destOrd="0" presId="urn:microsoft.com/office/officeart/2005/8/layout/cycle2"/>
    <dgm:cxn modelId="{9D86184D-D787-7343-8129-1DCE898FCDC7}" srcId="{AAACA7DD-929E-3047-A7E7-6ACD50399D45}" destId="{855F752B-6293-C24A-BF9B-7677708D9FA2}" srcOrd="0" destOrd="0" parTransId="{71047641-EF93-EE43-A677-56BB8A7387A6}" sibTransId="{4232B35B-57D8-2C45-BF60-1D338781F3D5}"/>
    <dgm:cxn modelId="{736F3F60-00F2-9E45-9A38-19A330C75115}" type="presOf" srcId="{47BF1AD9-A4DE-404F-BDE8-0647D54C1129}" destId="{B141EB53-69DE-544C-9BA3-3539CE7BB469}" srcOrd="1" destOrd="0" presId="urn:microsoft.com/office/officeart/2005/8/layout/cycle2"/>
    <dgm:cxn modelId="{7271EF62-E3B2-ED43-B3A1-F49567D6DC2F}" srcId="{AAACA7DD-929E-3047-A7E7-6ACD50399D45}" destId="{DBC5396B-00E3-CA42-B1F4-8F7676BE0239}" srcOrd="4" destOrd="0" parTransId="{B0A5087D-EFD7-8F4E-9BA4-BDC355DACBAC}" sibTransId="{65D00CE0-16F4-6343-824F-0D29999F51FA}"/>
    <dgm:cxn modelId="{F145B36D-A0F4-9B45-970F-1CB69F78CAB6}" type="presOf" srcId="{65D00CE0-16F4-6343-824F-0D29999F51FA}" destId="{7B2D8DD9-22A8-5540-96B6-316DB3EBC389}" srcOrd="1" destOrd="0" presId="urn:microsoft.com/office/officeart/2005/8/layout/cycle2"/>
    <dgm:cxn modelId="{CDA0EF79-DBA4-2A42-87E6-BD7D9FCCD972}" srcId="{AAACA7DD-929E-3047-A7E7-6ACD50399D45}" destId="{B8A7CC96-16E5-0C40-81FE-F55BF6F6A631}" srcOrd="3" destOrd="0" parTransId="{327B2DC4-A7F2-4343-A3A7-B74F0D0385DA}" sibTransId="{8821ABE3-125A-154D-92EB-CEB27FD13976}"/>
    <dgm:cxn modelId="{1692558F-43F9-4941-B1F3-A1CDF8776A56}" type="presOf" srcId="{4232B35B-57D8-2C45-BF60-1D338781F3D5}" destId="{CC50F7E7-4855-A54B-B06C-B9AF380A2878}" srcOrd="0" destOrd="0" presId="urn:microsoft.com/office/officeart/2005/8/layout/cycle2"/>
    <dgm:cxn modelId="{004E3192-F861-C845-9E4C-00F4D09F0267}" type="presOf" srcId="{DBC5396B-00E3-CA42-B1F4-8F7676BE0239}" destId="{709CEB96-B118-CC4D-8E84-90AD03860C89}" srcOrd="0" destOrd="0" presId="urn:microsoft.com/office/officeart/2005/8/layout/cycle2"/>
    <dgm:cxn modelId="{4E865498-ED26-4841-9D9F-EAE9441D3172}" srcId="{AAACA7DD-929E-3047-A7E7-6ACD50399D45}" destId="{EBC49A77-17E3-5B49-A88B-444DADA095A6}" srcOrd="1" destOrd="0" parTransId="{7836ADFC-5B5C-5A45-B713-045F44669656}" sibTransId="{3D67C727-13D8-3149-9AB6-7C64CEB0A50F}"/>
    <dgm:cxn modelId="{BE70B7A0-474E-714A-B0E8-4A77D5294A10}" type="presOf" srcId="{EBC49A77-17E3-5B49-A88B-444DADA095A6}" destId="{AEB45FE6-AA1B-B84D-A099-1FB42D567EFF}" srcOrd="0" destOrd="0" presId="urn:microsoft.com/office/officeart/2005/8/layout/cycle2"/>
    <dgm:cxn modelId="{18380BA5-442F-BE44-8140-E3249289EA47}" type="presOf" srcId="{F9C54676-44E9-C14A-923B-B0FECB7176AD}" destId="{562BA065-68E6-D94E-996F-74394615EDC8}" srcOrd="0" destOrd="0" presId="urn:microsoft.com/office/officeart/2005/8/layout/cycle2"/>
    <dgm:cxn modelId="{4FB077AE-2ECD-B741-A46E-D3B2CE785BCA}" srcId="{AAACA7DD-929E-3047-A7E7-6ACD50399D45}" destId="{F9C54676-44E9-C14A-923B-B0FECB7176AD}" srcOrd="2" destOrd="0" parTransId="{150645B1-8498-F743-9763-E6D459AA974A}" sibTransId="{47BF1AD9-A4DE-404F-BDE8-0647D54C1129}"/>
    <dgm:cxn modelId="{EDE334B0-A48E-D740-A3C5-9E35B01EA692}" type="presOf" srcId="{AAACA7DD-929E-3047-A7E7-6ACD50399D45}" destId="{70EDC7EA-581B-8B4A-BA07-2746DAACEB2C}" srcOrd="0" destOrd="0" presId="urn:microsoft.com/office/officeart/2005/8/layout/cycle2"/>
    <dgm:cxn modelId="{406D13B5-641D-614B-93B5-B31E88C7A738}" type="presOf" srcId="{4232B35B-57D8-2C45-BF60-1D338781F3D5}" destId="{1BA98E6C-BF6B-124E-963A-B19E15075D41}" srcOrd="1" destOrd="0" presId="urn:microsoft.com/office/officeart/2005/8/layout/cycle2"/>
    <dgm:cxn modelId="{346695B7-CBDD-4A4B-AB47-9F495BE8FC07}" type="presOf" srcId="{3D67C727-13D8-3149-9AB6-7C64CEB0A50F}" destId="{BA21511F-9953-6B4F-A503-B6060D73B347}" srcOrd="1" destOrd="0" presId="urn:microsoft.com/office/officeart/2005/8/layout/cycle2"/>
    <dgm:cxn modelId="{DDA142DB-6E84-9E4B-8B48-D42D04B41B30}" type="presOf" srcId="{8821ABE3-125A-154D-92EB-CEB27FD13976}" destId="{0F209063-FBF0-7243-B813-20BF40568B25}" srcOrd="0" destOrd="0" presId="urn:microsoft.com/office/officeart/2005/8/layout/cycle2"/>
    <dgm:cxn modelId="{FB197BDE-8F17-E747-86CC-EBE3705954CA}" type="presOf" srcId="{3D67C727-13D8-3149-9AB6-7C64CEB0A50F}" destId="{A5FE360A-852F-6F46-8AC1-938A88228554}" srcOrd="0" destOrd="0" presId="urn:microsoft.com/office/officeart/2005/8/layout/cycle2"/>
    <dgm:cxn modelId="{9A2B73E2-B527-714E-AEAC-64F21D5917A1}" type="presOf" srcId="{B8A7CC96-16E5-0C40-81FE-F55BF6F6A631}" destId="{2256923E-5DE1-D249-94CE-CCD0C28B8EDB}" srcOrd="0" destOrd="0" presId="urn:microsoft.com/office/officeart/2005/8/layout/cycle2"/>
    <dgm:cxn modelId="{D21977E8-D121-BC46-8E5B-079A334100D6}" type="presOf" srcId="{855F752B-6293-C24A-BF9B-7677708D9FA2}" destId="{469DB08D-1ED4-D248-AF31-59F8215D8924}" srcOrd="0" destOrd="0" presId="urn:microsoft.com/office/officeart/2005/8/layout/cycle2"/>
    <dgm:cxn modelId="{0D3F7B81-534C-D14F-9EED-F1AD982FB6E1}" type="presParOf" srcId="{70EDC7EA-581B-8B4A-BA07-2746DAACEB2C}" destId="{469DB08D-1ED4-D248-AF31-59F8215D8924}" srcOrd="0" destOrd="0" presId="urn:microsoft.com/office/officeart/2005/8/layout/cycle2"/>
    <dgm:cxn modelId="{EC7EB75D-CE4E-AD4F-8E64-E42574428380}" type="presParOf" srcId="{70EDC7EA-581B-8B4A-BA07-2746DAACEB2C}" destId="{CC50F7E7-4855-A54B-B06C-B9AF380A2878}" srcOrd="1" destOrd="0" presId="urn:microsoft.com/office/officeart/2005/8/layout/cycle2"/>
    <dgm:cxn modelId="{61F9A614-5194-E343-813A-63E31393C8D2}" type="presParOf" srcId="{CC50F7E7-4855-A54B-B06C-B9AF380A2878}" destId="{1BA98E6C-BF6B-124E-963A-B19E15075D41}" srcOrd="0" destOrd="0" presId="urn:microsoft.com/office/officeart/2005/8/layout/cycle2"/>
    <dgm:cxn modelId="{A637DF54-02BA-E54A-BE73-F406F75B695F}" type="presParOf" srcId="{70EDC7EA-581B-8B4A-BA07-2746DAACEB2C}" destId="{AEB45FE6-AA1B-B84D-A099-1FB42D567EFF}" srcOrd="2" destOrd="0" presId="urn:microsoft.com/office/officeart/2005/8/layout/cycle2"/>
    <dgm:cxn modelId="{B4F7E951-29DB-F942-AC22-A8739B56E93D}" type="presParOf" srcId="{70EDC7EA-581B-8B4A-BA07-2746DAACEB2C}" destId="{A5FE360A-852F-6F46-8AC1-938A88228554}" srcOrd="3" destOrd="0" presId="urn:microsoft.com/office/officeart/2005/8/layout/cycle2"/>
    <dgm:cxn modelId="{4223B8B3-6880-B24E-833A-D77B9BF3FB32}" type="presParOf" srcId="{A5FE360A-852F-6F46-8AC1-938A88228554}" destId="{BA21511F-9953-6B4F-A503-B6060D73B347}" srcOrd="0" destOrd="0" presId="urn:microsoft.com/office/officeart/2005/8/layout/cycle2"/>
    <dgm:cxn modelId="{8F736F0B-E484-D146-BA68-83EE0BE49EDA}" type="presParOf" srcId="{70EDC7EA-581B-8B4A-BA07-2746DAACEB2C}" destId="{562BA065-68E6-D94E-996F-74394615EDC8}" srcOrd="4" destOrd="0" presId="urn:microsoft.com/office/officeart/2005/8/layout/cycle2"/>
    <dgm:cxn modelId="{81678C8C-17D4-8841-B09D-1E8CD3CDB0EC}" type="presParOf" srcId="{70EDC7EA-581B-8B4A-BA07-2746DAACEB2C}" destId="{4D4CC84C-EF25-F349-8FF0-674A097C0C54}" srcOrd="5" destOrd="0" presId="urn:microsoft.com/office/officeart/2005/8/layout/cycle2"/>
    <dgm:cxn modelId="{69FA1B47-1DB4-4446-AA4D-FF1896E42026}" type="presParOf" srcId="{4D4CC84C-EF25-F349-8FF0-674A097C0C54}" destId="{B141EB53-69DE-544C-9BA3-3539CE7BB469}" srcOrd="0" destOrd="0" presId="urn:microsoft.com/office/officeart/2005/8/layout/cycle2"/>
    <dgm:cxn modelId="{58C9BFA9-A3B4-1547-A6E8-517CB3C5E598}" type="presParOf" srcId="{70EDC7EA-581B-8B4A-BA07-2746DAACEB2C}" destId="{2256923E-5DE1-D249-94CE-CCD0C28B8EDB}" srcOrd="6" destOrd="0" presId="urn:microsoft.com/office/officeart/2005/8/layout/cycle2"/>
    <dgm:cxn modelId="{F69CAFDC-1502-4A46-A295-57FD5BEFC504}" type="presParOf" srcId="{70EDC7EA-581B-8B4A-BA07-2746DAACEB2C}" destId="{0F209063-FBF0-7243-B813-20BF40568B25}" srcOrd="7" destOrd="0" presId="urn:microsoft.com/office/officeart/2005/8/layout/cycle2"/>
    <dgm:cxn modelId="{FD587FE7-D919-D646-90E0-43BC52652A09}" type="presParOf" srcId="{0F209063-FBF0-7243-B813-20BF40568B25}" destId="{FBACB1A4-0ECA-4044-9492-24541BA11863}" srcOrd="0" destOrd="0" presId="urn:microsoft.com/office/officeart/2005/8/layout/cycle2"/>
    <dgm:cxn modelId="{01714C0C-B5DF-AF42-A344-679AB2B94A48}" type="presParOf" srcId="{70EDC7EA-581B-8B4A-BA07-2746DAACEB2C}" destId="{709CEB96-B118-CC4D-8E84-90AD03860C89}" srcOrd="8" destOrd="0" presId="urn:microsoft.com/office/officeart/2005/8/layout/cycle2"/>
    <dgm:cxn modelId="{19C4D2B0-4DD3-564E-856A-F5A323305668}" type="presParOf" srcId="{70EDC7EA-581B-8B4A-BA07-2746DAACEB2C}" destId="{6F6F1265-5706-A246-A5A4-25508B95170C}" srcOrd="9" destOrd="0" presId="urn:microsoft.com/office/officeart/2005/8/layout/cycle2"/>
    <dgm:cxn modelId="{F360CE29-23E1-1646-8809-80DFEBD3BDCA}" type="presParOf" srcId="{6F6F1265-5706-A246-A5A4-25508B95170C}" destId="{7B2D8DD9-22A8-5540-96B6-316DB3EBC3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ACA7DD-929E-3047-A7E7-6ACD50399D45}" type="doc">
      <dgm:prSet loTypeId="urn:microsoft.com/office/officeart/2005/8/layout/cycle2" loCatId="" qsTypeId="urn:microsoft.com/office/officeart/2005/8/quickstyle/simple1" qsCatId="simple" csTypeId="urn:microsoft.com/office/officeart/2005/8/colors/accent1_2" csCatId="accent1" phldr="0"/>
      <dgm:spPr/>
      <dgm:t>
        <a:bodyPr/>
        <a:lstStyle/>
        <a:p>
          <a:endParaRPr lang="en-US"/>
        </a:p>
      </dgm:t>
    </dgm:pt>
    <dgm:pt modelId="{855F752B-6293-C24A-BF9B-7677708D9FA2}">
      <dgm:prSet phldrT="[Text]" phldr="1"/>
      <dgm:spPr/>
      <dgm:t>
        <a:bodyPr/>
        <a:lstStyle/>
        <a:p>
          <a:pPr rtl="0"/>
          <a:endParaRPr lang="en-US" dirty="0"/>
        </a:p>
      </dgm:t>
    </dgm:pt>
    <dgm:pt modelId="{71047641-EF93-EE43-A677-56BB8A7387A6}" type="parTrans" cxnId="{9D86184D-D787-7343-8129-1DCE898FCDC7}">
      <dgm:prSet/>
      <dgm:spPr/>
      <dgm:t>
        <a:bodyPr/>
        <a:lstStyle/>
        <a:p>
          <a:endParaRPr lang="en-US"/>
        </a:p>
      </dgm:t>
    </dgm:pt>
    <dgm:pt modelId="{4232B35B-57D8-2C45-BF60-1D338781F3D5}" type="sibTrans" cxnId="{9D86184D-D787-7343-8129-1DCE898FCDC7}">
      <dgm:prSet/>
      <dgm:spPr/>
      <dgm:t>
        <a:bodyPr/>
        <a:lstStyle/>
        <a:p>
          <a:endParaRPr lang="en-US"/>
        </a:p>
      </dgm:t>
    </dgm:pt>
    <dgm:pt modelId="{EBC49A77-17E3-5B49-A88B-444DADA095A6}">
      <dgm:prSet phldrT="[Text]" phldr="1"/>
      <dgm:spPr/>
      <dgm:t>
        <a:bodyPr/>
        <a:lstStyle/>
        <a:p>
          <a:pPr rtl="0"/>
          <a:endParaRPr lang="en-US" dirty="0"/>
        </a:p>
      </dgm:t>
    </dgm:pt>
    <dgm:pt modelId="{7836ADFC-5B5C-5A45-B713-045F44669656}" type="parTrans" cxnId="{4E865498-ED26-4841-9D9F-EAE9441D3172}">
      <dgm:prSet/>
      <dgm:spPr/>
      <dgm:t>
        <a:bodyPr/>
        <a:lstStyle/>
        <a:p>
          <a:endParaRPr lang="en-US"/>
        </a:p>
      </dgm:t>
    </dgm:pt>
    <dgm:pt modelId="{3D67C727-13D8-3149-9AB6-7C64CEB0A50F}" type="sibTrans" cxnId="{4E865498-ED26-4841-9D9F-EAE9441D3172}">
      <dgm:prSet/>
      <dgm:spPr/>
      <dgm:t>
        <a:bodyPr/>
        <a:lstStyle/>
        <a:p>
          <a:endParaRPr lang="en-US"/>
        </a:p>
      </dgm:t>
    </dgm:pt>
    <dgm:pt modelId="{F9C54676-44E9-C14A-923B-B0FECB7176AD}">
      <dgm:prSet phldrT="[Text]" phldr="1"/>
      <dgm:spPr/>
      <dgm:t>
        <a:bodyPr/>
        <a:lstStyle/>
        <a:p>
          <a:endParaRPr lang="en-US"/>
        </a:p>
      </dgm:t>
    </dgm:pt>
    <dgm:pt modelId="{150645B1-8498-F743-9763-E6D459AA974A}" type="parTrans" cxnId="{4FB077AE-2ECD-B741-A46E-D3B2CE785BCA}">
      <dgm:prSet/>
      <dgm:spPr/>
      <dgm:t>
        <a:bodyPr/>
        <a:lstStyle/>
        <a:p>
          <a:endParaRPr lang="en-US"/>
        </a:p>
      </dgm:t>
    </dgm:pt>
    <dgm:pt modelId="{47BF1AD9-A4DE-404F-BDE8-0647D54C1129}" type="sibTrans" cxnId="{4FB077AE-2ECD-B741-A46E-D3B2CE785BCA}">
      <dgm:prSet/>
      <dgm:spPr/>
      <dgm:t>
        <a:bodyPr/>
        <a:lstStyle/>
        <a:p>
          <a:endParaRPr lang="en-US"/>
        </a:p>
      </dgm:t>
    </dgm:pt>
    <dgm:pt modelId="{B8A7CC96-16E5-0C40-81FE-F55BF6F6A631}">
      <dgm:prSet phldrT="[Text]" phldr="1"/>
      <dgm:spPr/>
      <dgm:t>
        <a:bodyPr/>
        <a:lstStyle/>
        <a:p>
          <a:pPr rtl="0"/>
          <a:endParaRPr lang="en-US" dirty="0"/>
        </a:p>
      </dgm:t>
    </dgm:pt>
    <dgm:pt modelId="{327B2DC4-A7F2-4343-A3A7-B74F0D0385DA}" type="parTrans" cxnId="{CDA0EF79-DBA4-2A42-87E6-BD7D9FCCD972}">
      <dgm:prSet/>
      <dgm:spPr/>
      <dgm:t>
        <a:bodyPr/>
        <a:lstStyle/>
        <a:p>
          <a:endParaRPr lang="en-US"/>
        </a:p>
      </dgm:t>
    </dgm:pt>
    <dgm:pt modelId="{8821ABE3-125A-154D-92EB-CEB27FD13976}" type="sibTrans" cxnId="{CDA0EF79-DBA4-2A42-87E6-BD7D9FCCD972}">
      <dgm:prSet/>
      <dgm:spPr/>
      <dgm:t>
        <a:bodyPr/>
        <a:lstStyle/>
        <a:p>
          <a:endParaRPr lang="en-US"/>
        </a:p>
      </dgm:t>
    </dgm:pt>
    <dgm:pt modelId="{DBC5396B-00E3-CA42-B1F4-8F7676BE0239}">
      <dgm:prSet phldrT="[Text]" phldr="1"/>
      <dgm:spPr/>
      <dgm:t>
        <a:bodyPr/>
        <a:lstStyle/>
        <a:p>
          <a:pPr rtl="0"/>
          <a:endParaRPr lang="en-US" dirty="0"/>
        </a:p>
      </dgm:t>
    </dgm:pt>
    <dgm:pt modelId="{B0A5087D-EFD7-8F4E-9BA4-BDC355DACBAC}" type="parTrans" cxnId="{7271EF62-E3B2-ED43-B3A1-F49567D6DC2F}">
      <dgm:prSet/>
      <dgm:spPr/>
      <dgm:t>
        <a:bodyPr/>
        <a:lstStyle/>
        <a:p>
          <a:endParaRPr lang="en-US"/>
        </a:p>
      </dgm:t>
    </dgm:pt>
    <dgm:pt modelId="{65D00CE0-16F4-6343-824F-0D29999F51FA}" type="sibTrans" cxnId="{7271EF62-E3B2-ED43-B3A1-F49567D6DC2F}">
      <dgm:prSet/>
      <dgm:spPr/>
      <dgm:t>
        <a:bodyPr/>
        <a:lstStyle/>
        <a:p>
          <a:endParaRPr lang="en-US"/>
        </a:p>
      </dgm:t>
    </dgm:pt>
    <dgm:pt modelId="{70EDC7EA-581B-8B4A-BA07-2746DAACEB2C}" type="pres">
      <dgm:prSet presAssocID="{AAACA7DD-929E-3047-A7E7-6ACD50399D45}" presName="cycle" presStyleCnt="0">
        <dgm:presLayoutVars>
          <dgm:dir/>
          <dgm:resizeHandles val="exact"/>
        </dgm:presLayoutVars>
      </dgm:prSet>
      <dgm:spPr/>
    </dgm:pt>
    <dgm:pt modelId="{469DB08D-1ED4-D248-AF31-59F8215D8924}" type="pres">
      <dgm:prSet presAssocID="{855F752B-6293-C24A-BF9B-7677708D9FA2}" presName="node" presStyleLbl="node1" presStyleIdx="0" presStyleCnt="5">
        <dgm:presLayoutVars>
          <dgm:bulletEnabled val="1"/>
        </dgm:presLayoutVars>
      </dgm:prSet>
      <dgm:spPr/>
    </dgm:pt>
    <dgm:pt modelId="{CC50F7E7-4855-A54B-B06C-B9AF380A2878}" type="pres">
      <dgm:prSet presAssocID="{4232B35B-57D8-2C45-BF60-1D338781F3D5}" presName="sibTrans" presStyleLbl="sibTrans2D1" presStyleIdx="0" presStyleCnt="5"/>
      <dgm:spPr/>
    </dgm:pt>
    <dgm:pt modelId="{1BA98E6C-BF6B-124E-963A-B19E15075D41}" type="pres">
      <dgm:prSet presAssocID="{4232B35B-57D8-2C45-BF60-1D338781F3D5}" presName="connectorText" presStyleLbl="sibTrans2D1" presStyleIdx="0" presStyleCnt="5"/>
      <dgm:spPr/>
    </dgm:pt>
    <dgm:pt modelId="{AEB45FE6-AA1B-B84D-A099-1FB42D567EFF}" type="pres">
      <dgm:prSet presAssocID="{EBC49A77-17E3-5B49-A88B-444DADA095A6}" presName="node" presStyleLbl="node1" presStyleIdx="1" presStyleCnt="5">
        <dgm:presLayoutVars>
          <dgm:bulletEnabled val="1"/>
        </dgm:presLayoutVars>
      </dgm:prSet>
      <dgm:spPr/>
    </dgm:pt>
    <dgm:pt modelId="{A5FE360A-852F-6F46-8AC1-938A88228554}" type="pres">
      <dgm:prSet presAssocID="{3D67C727-13D8-3149-9AB6-7C64CEB0A50F}" presName="sibTrans" presStyleLbl="sibTrans2D1" presStyleIdx="1" presStyleCnt="5"/>
      <dgm:spPr/>
    </dgm:pt>
    <dgm:pt modelId="{BA21511F-9953-6B4F-A503-B6060D73B347}" type="pres">
      <dgm:prSet presAssocID="{3D67C727-13D8-3149-9AB6-7C64CEB0A50F}" presName="connectorText" presStyleLbl="sibTrans2D1" presStyleIdx="1" presStyleCnt="5"/>
      <dgm:spPr/>
    </dgm:pt>
    <dgm:pt modelId="{562BA065-68E6-D94E-996F-74394615EDC8}" type="pres">
      <dgm:prSet presAssocID="{F9C54676-44E9-C14A-923B-B0FECB7176AD}" presName="node" presStyleLbl="node1" presStyleIdx="2" presStyleCnt="5">
        <dgm:presLayoutVars>
          <dgm:bulletEnabled val="1"/>
        </dgm:presLayoutVars>
      </dgm:prSet>
      <dgm:spPr/>
    </dgm:pt>
    <dgm:pt modelId="{4D4CC84C-EF25-F349-8FF0-674A097C0C54}" type="pres">
      <dgm:prSet presAssocID="{47BF1AD9-A4DE-404F-BDE8-0647D54C1129}" presName="sibTrans" presStyleLbl="sibTrans2D1" presStyleIdx="2" presStyleCnt="5"/>
      <dgm:spPr/>
    </dgm:pt>
    <dgm:pt modelId="{B141EB53-69DE-544C-9BA3-3539CE7BB469}" type="pres">
      <dgm:prSet presAssocID="{47BF1AD9-A4DE-404F-BDE8-0647D54C1129}" presName="connectorText" presStyleLbl="sibTrans2D1" presStyleIdx="2" presStyleCnt="5"/>
      <dgm:spPr/>
    </dgm:pt>
    <dgm:pt modelId="{2256923E-5DE1-D249-94CE-CCD0C28B8EDB}" type="pres">
      <dgm:prSet presAssocID="{B8A7CC96-16E5-0C40-81FE-F55BF6F6A631}" presName="node" presStyleLbl="node1" presStyleIdx="3" presStyleCnt="5">
        <dgm:presLayoutVars>
          <dgm:bulletEnabled val="1"/>
        </dgm:presLayoutVars>
      </dgm:prSet>
      <dgm:spPr/>
    </dgm:pt>
    <dgm:pt modelId="{0F209063-FBF0-7243-B813-20BF40568B25}" type="pres">
      <dgm:prSet presAssocID="{8821ABE3-125A-154D-92EB-CEB27FD13976}" presName="sibTrans" presStyleLbl="sibTrans2D1" presStyleIdx="3" presStyleCnt="5"/>
      <dgm:spPr/>
    </dgm:pt>
    <dgm:pt modelId="{FBACB1A4-0ECA-4044-9492-24541BA11863}" type="pres">
      <dgm:prSet presAssocID="{8821ABE3-125A-154D-92EB-CEB27FD13976}" presName="connectorText" presStyleLbl="sibTrans2D1" presStyleIdx="3" presStyleCnt="5"/>
      <dgm:spPr/>
    </dgm:pt>
    <dgm:pt modelId="{709CEB96-B118-CC4D-8E84-90AD03860C89}" type="pres">
      <dgm:prSet presAssocID="{DBC5396B-00E3-CA42-B1F4-8F7676BE0239}" presName="node" presStyleLbl="node1" presStyleIdx="4" presStyleCnt="5">
        <dgm:presLayoutVars>
          <dgm:bulletEnabled val="1"/>
        </dgm:presLayoutVars>
      </dgm:prSet>
      <dgm:spPr/>
    </dgm:pt>
    <dgm:pt modelId="{6F6F1265-5706-A246-A5A4-25508B95170C}" type="pres">
      <dgm:prSet presAssocID="{65D00CE0-16F4-6343-824F-0D29999F51FA}" presName="sibTrans" presStyleLbl="sibTrans2D1" presStyleIdx="4" presStyleCnt="5"/>
      <dgm:spPr/>
    </dgm:pt>
    <dgm:pt modelId="{7B2D8DD9-22A8-5540-96B6-316DB3EBC389}" type="pres">
      <dgm:prSet presAssocID="{65D00CE0-16F4-6343-824F-0D29999F51FA}" presName="connectorText" presStyleLbl="sibTrans2D1" presStyleIdx="4" presStyleCnt="5"/>
      <dgm:spPr/>
    </dgm:pt>
  </dgm:ptLst>
  <dgm:cxnLst>
    <dgm:cxn modelId="{4D1F0B20-3EEE-A14C-B7AB-74FDF5D94A73}" type="presOf" srcId="{8821ABE3-125A-154D-92EB-CEB27FD13976}" destId="{FBACB1A4-0ECA-4044-9492-24541BA11863}" srcOrd="1" destOrd="0" presId="urn:microsoft.com/office/officeart/2005/8/layout/cycle2"/>
    <dgm:cxn modelId="{8D30572A-66F1-FF47-A044-D467693B04F7}" type="presOf" srcId="{65D00CE0-16F4-6343-824F-0D29999F51FA}" destId="{6F6F1265-5706-A246-A5A4-25508B95170C}" srcOrd="0" destOrd="0" presId="urn:microsoft.com/office/officeart/2005/8/layout/cycle2"/>
    <dgm:cxn modelId="{546DD030-C37F-564E-8C6D-2BDEF5C84A13}" type="presOf" srcId="{47BF1AD9-A4DE-404F-BDE8-0647D54C1129}" destId="{4D4CC84C-EF25-F349-8FF0-674A097C0C54}" srcOrd="0" destOrd="0" presId="urn:microsoft.com/office/officeart/2005/8/layout/cycle2"/>
    <dgm:cxn modelId="{9D86184D-D787-7343-8129-1DCE898FCDC7}" srcId="{AAACA7DD-929E-3047-A7E7-6ACD50399D45}" destId="{855F752B-6293-C24A-BF9B-7677708D9FA2}" srcOrd="0" destOrd="0" parTransId="{71047641-EF93-EE43-A677-56BB8A7387A6}" sibTransId="{4232B35B-57D8-2C45-BF60-1D338781F3D5}"/>
    <dgm:cxn modelId="{736F3F60-00F2-9E45-9A38-19A330C75115}" type="presOf" srcId="{47BF1AD9-A4DE-404F-BDE8-0647D54C1129}" destId="{B141EB53-69DE-544C-9BA3-3539CE7BB469}" srcOrd="1" destOrd="0" presId="urn:microsoft.com/office/officeart/2005/8/layout/cycle2"/>
    <dgm:cxn modelId="{7271EF62-E3B2-ED43-B3A1-F49567D6DC2F}" srcId="{AAACA7DD-929E-3047-A7E7-6ACD50399D45}" destId="{DBC5396B-00E3-CA42-B1F4-8F7676BE0239}" srcOrd="4" destOrd="0" parTransId="{B0A5087D-EFD7-8F4E-9BA4-BDC355DACBAC}" sibTransId="{65D00CE0-16F4-6343-824F-0D29999F51FA}"/>
    <dgm:cxn modelId="{F145B36D-A0F4-9B45-970F-1CB69F78CAB6}" type="presOf" srcId="{65D00CE0-16F4-6343-824F-0D29999F51FA}" destId="{7B2D8DD9-22A8-5540-96B6-316DB3EBC389}" srcOrd="1" destOrd="0" presId="urn:microsoft.com/office/officeart/2005/8/layout/cycle2"/>
    <dgm:cxn modelId="{CDA0EF79-DBA4-2A42-87E6-BD7D9FCCD972}" srcId="{AAACA7DD-929E-3047-A7E7-6ACD50399D45}" destId="{B8A7CC96-16E5-0C40-81FE-F55BF6F6A631}" srcOrd="3" destOrd="0" parTransId="{327B2DC4-A7F2-4343-A3A7-B74F0D0385DA}" sibTransId="{8821ABE3-125A-154D-92EB-CEB27FD13976}"/>
    <dgm:cxn modelId="{1692558F-43F9-4941-B1F3-A1CDF8776A56}" type="presOf" srcId="{4232B35B-57D8-2C45-BF60-1D338781F3D5}" destId="{CC50F7E7-4855-A54B-B06C-B9AF380A2878}" srcOrd="0" destOrd="0" presId="urn:microsoft.com/office/officeart/2005/8/layout/cycle2"/>
    <dgm:cxn modelId="{004E3192-F861-C845-9E4C-00F4D09F0267}" type="presOf" srcId="{DBC5396B-00E3-CA42-B1F4-8F7676BE0239}" destId="{709CEB96-B118-CC4D-8E84-90AD03860C89}" srcOrd="0" destOrd="0" presId="urn:microsoft.com/office/officeart/2005/8/layout/cycle2"/>
    <dgm:cxn modelId="{4E865498-ED26-4841-9D9F-EAE9441D3172}" srcId="{AAACA7DD-929E-3047-A7E7-6ACD50399D45}" destId="{EBC49A77-17E3-5B49-A88B-444DADA095A6}" srcOrd="1" destOrd="0" parTransId="{7836ADFC-5B5C-5A45-B713-045F44669656}" sibTransId="{3D67C727-13D8-3149-9AB6-7C64CEB0A50F}"/>
    <dgm:cxn modelId="{BE70B7A0-474E-714A-B0E8-4A77D5294A10}" type="presOf" srcId="{EBC49A77-17E3-5B49-A88B-444DADA095A6}" destId="{AEB45FE6-AA1B-B84D-A099-1FB42D567EFF}" srcOrd="0" destOrd="0" presId="urn:microsoft.com/office/officeart/2005/8/layout/cycle2"/>
    <dgm:cxn modelId="{18380BA5-442F-BE44-8140-E3249289EA47}" type="presOf" srcId="{F9C54676-44E9-C14A-923B-B0FECB7176AD}" destId="{562BA065-68E6-D94E-996F-74394615EDC8}" srcOrd="0" destOrd="0" presId="urn:microsoft.com/office/officeart/2005/8/layout/cycle2"/>
    <dgm:cxn modelId="{4FB077AE-2ECD-B741-A46E-D3B2CE785BCA}" srcId="{AAACA7DD-929E-3047-A7E7-6ACD50399D45}" destId="{F9C54676-44E9-C14A-923B-B0FECB7176AD}" srcOrd="2" destOrd="0" parTransId="{150645B1-8498-F743-9763-E6D459AA974A}" sibTransId="{47BF1AD9-A4DE-404F-BDE8-0647D54C1129}"/>
    <dgm:cxn modelId="{EDE334B0-A48E-D740-A3C5-9E35B01EA692}" type="presOf" srcId="{AAACA7DD-929E-3047-A7E7-6ACD50399D45}" destId="{70EDC7EA-581B-8B4A-BA07-2746DAACEB2C}" srcOrd="0" destOrd="0" presId="urn:microsoft.com/office/officeart/2005/8/layout/cycle2"/>
    <dgm:cxn modelId="{406D13B5-641D-614B-93B5-B31E88C7A738}" type="presOf" srcId="{4232B35B-57D8-2C45-BF60-1D338781F3D5}" destId="{1BA98E6C-BF6B-124E-963A-B19E15075D41}" srcOrd="1" destOrd="0" presId="urn:microsoft.com/office/officeart/2005/8/layout/cycle2"/>
    <dgm:cxn modelId="{346695B7-CBDD-4A4B-AB47-9F495BE8FC07}" type="presOf" srcId="{3D67C727-13D8-3149-9AB6-7C64CEB0A50F}" destId="{BA21511F-9953-6B4F-A503-B6060D73B347}" srcOrd="1" destOrd="0" presId="urn:microsoft.com/office/officeart/2005/8/layout/cycle2"/>
    <dgm:cxn modelId="{DDA142DB-6E84-9E4B-8B48-D42D04B41B30}" type="presOf" srcId="{8821ABE3-125A-154D-92EB-CEB27FD13976}" destId="{0F209063-FBF0-7243-B813-20BF40568B25}" srcOrd="0" destOrd="0" presId="urn:microsoft.com/office/officeart/2005/8/layout/cycle2"/>
    <dgm:cxn modelId="{FB197BDE-8F17-E747-86CC-EBE3705954CA}" type="presOf" srcId="{3D67C727-13D8-3149-9AB6-7C64CEB0A50F}" destId="{A5FE360A-852F-6F46-8AC1-938A88228554}" srcOrd="0" destOrd="0" presId="urn:microsoft.com/office/officeart/2005/8/layout/cycle2"/>
    <dgm:cxn modelId="{9A2B73E2-B527-714E-AEAC-64F21D5917A1}" type="presOf" srcId="{B8A7CC96-16E5-0C40-81FE-F55BF6F6A631}" destId="{2256923E-5DE1-D249-94CE-CCD0C28B8EDB}" srcOrd="0" destOrd="0" presId="urn:microsoft.com/office/officeart/2005/8/layout/cycle2"/>
    <dgm:cxn modelId="{D21977E8-D121-BC46-8E5B-079A334100D6}" type="presOf" srcId="{855F752B-6293-C24A-BF9B-7677708D9FA2}" destId="{469DB08D-1ED4-D248-AF31-59F8215D8924}" srcOrd="0" destOrd="0" presId="urn:microsoft.com/office/officeart/2005/8/layout/cycle2"/>
    <dgm:cxn modelId="{0D3F7B81-534C-D14F-9EED-F1AD982FB6E1}" type="presParOf" srcId="{70EDC7EA-581B-8B4A-BA07-2746DAACEB2C}" destId="{469DB08D-1ED4-D248-AF31-59F8215D8924}" srcOrd="0" destOrd="0" presId="urn:microsoft.com/office/officeart/2005/8/layout/cycle2"/>
    <dgm:cxn modelId="{EC7EB75D-CE4E-AD4F-8E64-E42574428380}" type="presParOf" srcId="{70EDC7EA-581B-8B4A-BA07-2746DAACEB2C}" destId="{CC50F7E7-4855-A54B-B06C-B9AF380A2878}" srcOrd="1" destOrd="0" presId="urn:microsoft.com/office/officeart/2005/8/layout/cycle2"/>
    <dgm:cxn modelId="{61F9A614-5194-E343-813A-63E31393C8D2}" type="presParOf" srcId="{CC50F7E7-4855-A54B-B06C-B9AF380A2878}" destId="{1BA98E6C-BF6B-124E-963A-B19E15075D41}" srcOrd="0" destOrd="0" presId="urn:microsoft.com/office/officeart/2005/8/layout/cycle2"/>
    <dgm:cxn modelId="{A637DF54-02BA-E54A-BE73-F406F75B695F}" type="presParOf" srcId="{70EDC7EA-581B-8B4A-BA07-2746DAACEB2C}" destId="{AEB45FE6-AA1B-B84D-A099-1FB42D567EFF}" srcOrd="2" destOrd="0" presId="urn:microsoft.com/office/officeart/2005/8/layout/cycle2"/>
    <dgm:cxn modelId="{B4F7E951-29DB-F942-AC22-A8739B56E93D}" type="presParOf" srcId="{70EDC7EA-581B-8B4A-BA07-2746DAACEB2C}" destId="{A5FE360A-852F-6F46-8AC1-938A88228554}" srcOrd="3" destOrd="0" presId="urn:microsoft.com/office/officeart/2005/8/layout/cycle2"/>
    <dgm:cxn modelId="{4223B8B3-6880-B24E-833A-D77B9BF3FB32}" type="presParOf" srcId="{A5FE360A-852F-6F46-8AC1-938A88228554}" destId="{BA21511F-9953-6B4F-A503-B6060D73B347}" srcOrd="0" destOrd="0" presId="urn:microsoft.com/office/officeart/2005/8/layout/cycle2"/>
    <dgm:cxn modelId="{8F736F0B-E484-D146-BA68-83EE0BE49EDA}" type="presParOf" srcId="{70EDC7EA-581B-8B4A-BA07-2746DAACEB2C}" destId="{562BA065-68E6-D94E-996F-74394615EDC8}" srcOrd="4" destOrd="0" presId="urn:microsoft.com/office/officeart/2005/8/layout/cycle2"/>
    <dgm:cxn modelId="{81678C8C-17D4-8841-B09D-1E8CD3CDB0EC}" type="presParOf" srcId="{70EDC7EA-581B-8B4A-BA07-2746DAACEB2C}" destId="{4D4CC84C-EF25-F349-8FF0-674A097C0C54}" srcOrd="5" destOrd="0" presId="urn:microsoft.com/office/officeart/2005/8/layout/cycle2"/>
    <dgm:cxn modelId="{69FA1B47-1DB4-4446-AA4D-FF1896E42026}" type="presParOf" srcId="{4D4CC84C-EF25-F349-8FF0-674A097C0C54}" destId="{B141EB53-69DE-544C-9BA3-3539CE7BB469}" srcOrd="0" destOrd="0" presId="urn:microsoft.com/office/officeart/2005/8/layout/cycle2"/>
    <dgm:cxn modelId="{58C9BFA9-A3B4-1547-A6E8-517CB3C5E598}" type="presParOf" srcId="{70EDC7EA-581B-8B4A-BA07-2746DAACEB2C}" destId="{2256923E-5DE1-D249-94CE-CCD0C28B8EDB}" srcOrd="6" destOrd="0" presId="urn:microsoft.com/office/officeart/2005/8/layout/cycle2"/>
    <dgm:cxn modelId="{F69CAFDC-1502-4A46-A295-57FD5BEFC504}" type="presParOf" srcId="{70EDC7EA-581B-8B4A-BA07-2746DAACEB2C}" destId="{0F209063-FBF0-7243-B813-20BF40568B25}" srcOrd="7" destOrd="0" presId="urn:microsoft.com/office/officeart/2005/8/layout/cycle2"/>
    <dgm:cxn modelId="{FD587FE7-D919-D646-90E0-43BC52652A09}" type="presParOf" srcId="{0F209063-FBF0-7243-B813-20BF40568B25}" destId="{FBACB1A4-0ECA-4044-9492-24541BA11863}" srcOrd="0" destOrd="0" presId="urn:microsoft.com/office/officeart/2005/8/layout/cycle2"/>
    <dgm:cxn modelId="{01714C0C-B5DF-AF42-A344-679AB2B94A48}" type="presParOf" srcId="{70EDC7EA-581B-8B4A-BA07-2746DAACEB2C}" destId="{709CEB96-B118-CC4D-8E84-90AD03860C89}" srcOrd="8" destOrd="0" presId="urn:microsoft.com/office/officeart/2005/8/layout/cycle2"/>
    <dgm:cxn modelId="{19C4D2B0-4DD3-564E-856A-F5A323305668}" type="presParOf" srcId="{70EDC7EA-581B-8B4A-BA07-2746DAACEB2C}" destId="{6F6F1265-5706-A246-A5A4-25508B95170C}" srcOrd="9" destOrd="0" presId="urn:microsoft.com/office/officeart/2005/8/layout/cycle2"/>
    <dgm:cxn modelId="{F360CE29-23E1-1646-8809-80DFEBD3BDCA}" type="presParOf" srcId="{6F6F1265-5706-A246-A5A4-25508B95170C}" destId="{7B2D8DD9-22A8-5540-96B6-316DB3EBC3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ACA7DD-929E-3047-A7E7-6ACD50399D45}" type="doc">
      <dgm:prSet loTypeId="urn:microsoft.com/office/officeart/2005/8/layout/cycle2" loCatId="" qsTypeId="urn:microsoft.com/office/officeart/2005/8/quickstyle/simple1" qsCatId="simple" csTypeId="urn:microsoft.com/office/officeart/2005/8/colors/accent1_2" csCatId="accent1" phldr="0"/>
      <dgm:spPr/>
      <dgm:t>
        <a:bodyPr/>
        <a:lstStyle/>
        <a:p>
          <a:endParaRPr lang="en-US"/>
        </a:p>
      </dgm:t>
    </dgm:pt>
    <dgm:pt modelId="{855F752B-6293-C24A-BF9B-7677708D9FA2}">
      <dgm:prSet phldrT="[Text]" phldr="1"/>
      <dgm:spPr/>
      <dgm:t>
        <a:bodyPr/>
        <a:lstStyle/>
        <a:p>
          <a:pPr rtl="0"/>
          <a:endParaRPr lang="en-US" dirty="0"/>
        </a:p>
      </dgm:t>
    </dgm:pt>
    <dgm:pt modelId="{71047641-EF93-EE43-A677-56BB8A7387A6}" type="parTrans" cxnId="{9D86184D-D787-7343-8129-1DCE898FCDC7}">
      <dgm:prSet/>
      <dgm:spPr/>
      <dgm:t>
        <a:bodyPr/>
        <a:lstStyle/>
        <a:p>
          <a:endParaRPr lang="en-US"/>
        </a:p>
      </dgm:t>
    </dgm:pt>
    <dgm:pt modelId="{4232B35B-57D8-2C45-BF60-1D338781F3D5}" type="sibTrans" cxnId="{9D86184D-D787-7343-8129-1DCE898FCDC7}">
      <dgm:prSet/>
      <dgm:spPr/>
      <dgm:t>
        <a:bodyPr/>
        <a:lstStyle/>
        <a:p>
          <a:endParaRPr lang="en-US"/>
        </a:p>
      </dgm:t>
    </dgm:pt>
    <dgm:pt modelId="{EBC49A77-17E3-5B49-A88B-444DADA095A6}">
      <dgm:prSet phldrT="[Text]" phldr="1"/>
      <dgm:spPr/>
      <dgm:t>
        <a:bodyPr/>
        <a:lstStyle/>
        <a:p>
          <a:pPr rtl="0"/>
          <a:endParaRPr lang="en-US" dirty="0"/>
        </a:p>
      </dgm:t>
    </dgm:pt>
    <dgm:pt modelId="{7836ADFC-5B5C-5A45-B713-045F44669656}" type="parTrans" cxnId="{4E865498-ED26-4841-9D9F-EAE9441D3172}">
      <dgm:prSet/>
      <dgm:spPr/>
      <dgm:t>
        <a:bodyPr/>
        <a:lstStyle/>
        <a:p>
          <a:endParaRPr lang="en-US"/>
        </a:p>
      </dgm:t>
    </dgm:pt>
    <dgm:pt modelId="{3D67C727-13D8-3149-9AB6-7C64CEB0A50F}" type="sibTrans" cxnId="{4E865498-ED26-4841-9D9F-EAE9441D3172}">
      <dgm:prSet/>
      <dgm:spPr/>
      <dgm:t>
        <a:bodyPr/>
        <a:lstStyle/>
        <a:p>
          <a:endParaRPr lang="en-US"/>
        </a:p>
      </dgm:t>
    </dgm:pt>
    <dgm:pt modelId="{F9C54676-44E9-C14A-923B-B0FECB7176AD}">
      <dgm:prSet phldrT="[Text]" phldr="1"/>
      <dgm:spPr/>
      <dgm:t>
        <a:bodyPr/>
        <a:lstStyle/>
        <a:p>
          <a:endParaRPr lang="en-US"/>
        </a:p>
      </dgm:t>
    </dgm:pt>
    <dgm:pt modelId="{150645B1-8498-F743-9763-E6D459AA974A}" type="parTrans" cxnId="{4FB077AE-2ECD-B741-A46E-D3B2CE785BCA}">
      <dgm:prSet/>
      <dgm:spPr/>
      <dgm:t>
        <a:bodyPr/>
        <a:lstStyle/>
        <a:p>
          <a:endParaRPr lang="en-US"/>
        </a:p>
      </dgm:t>
    </dgm:pt>
    <dgm:pt modelId="{47BF1AD9-A4DE-404F-BDE8-0647D54C1129}" type="sibTrans" cxnId="{4FB077AE-2ECD-B741-A46E-D3B2CE785BCA}">
      <dgm:prSet/>
      <dgm:spPr/>
      <dgm:t>
        <a:bodyPr/>
        <a:lstStyle/>
        <a:p>
          <a:endParaRPr lang="en-US"/>
        </a:p>
      </dgm:t>
    </dgm:pt>
    <dgm:pt modelId="{B8A7CC96-16E5-0C40-81FE-F55BF6F6A631}">
      <dgm:prSet phldrT="[Text]" phldr="1"/>
      <dgm:spPr/>
      <dgm:t>
        <a:bodyPr/>
        <a:lstStyle/>
        <a:p>
          <a:pPr rtl="0"/>
          <a:endParaRPr lang="en-US" dirty="0"/>
        </a:p>
      </dgm:t>
    </dgm:pt>
    <dgm:pt modelId="{327B2DC4-A7F2-4343-A3A7-B74F0D0385DA}" type="parTrans" cxnId="{CDA0EF79-DBA4-2A42-87E6-BD7D9FCCD972}">
      <dgm:prSet/>
      <dgm:spPr/>
      <dgm:t>
        <a:bodyPr/>
        <a:lstStyle/>
        <a:p>
          <a:endParaRPr lang="en-US"/>
        </a:p>
      </dgm:t>
    </dgm:pt>
    <dgm:pt modelId="{8821ABE3-125A-154D-92EB-CEB27FD13976}" type="sibTrans" cxnId="{CDA0EF79-DBA4-2A42-87E6-BD7D9FCCD972}">
      <dgm:prSet/>
      <dgm:spPr/>
      <dgm:t>
        <a:bodyPr/>
        <a:lstStyle/>
        <a:p>
          <a:endParaRPr lang="en-US"/>
        </a:p>
      </dgm:t>
    </dgm:pt>
    <dgm:pt modelId="{DBC5396B-00E3-CA42-B1F4-8F7676BE0239}">
      <dgm:prSet phldrT="[Text]" phldr="1"/>
      <dgm:spPr/>
      <dgm:t>
        <a:bodyPr/>
        <a:lstStyle/>
        <a:p>
          <a:pPr rtl="0"/>
          <a:endParaRPr lang="en-US" dirty="0"/>
        </a:p>
      </dgm:t>
    </dgm:pt>
    <dgm:pt modelId="{B0A5087D-EFD7-8F4E-9BA4-BDC355DACBAC}" type="parTrans" cxnId="{7271EF62-E3B2-ED43-B3A1-F49567D6DC2F}">
      <dgm:prSet/>
      <dgm:spPr/>
      <dgm:t>
        <a:bodyPr/>
        <a:lstStyle/>
        <a:p>
          <a:endParaRPr lang="en-US"/>
        </a:p>
      </dgm:t>
    </dgm:pt>
    <dgm:pt modelId="{65D00CE0-16F4-6343-824F-0D29999F51FA}" type="sibTrans" cxnId="{7271EF62-E3B2-ED43-B3A1-F49567D6DC2F}">
      <dgm:prSet/>
      <dgm:spPr/>
      <dgm:t>
        <a:bodyPr/>
        <a:lstStyle/>
        <a:p>
          <a:endParaRPr lang="en-US"/>
        </a:p>
      </dgm:t>
    </dgm:pt>
    <dgm:pt modelId="{70EDC7EA-581B-8B4A-BA07-2746DAACEB2C}" type="pres">
      <dgm:prSet presAssocID="{AAACA7DD-929E-3047-A7E7-6ACD50399D45}" presName="cycle" presStyleCnt="0">
        <dgm:presLayoutVars>
          <dgm:dir/>
          <dgm:resizeHandles val="exact"/>
        </dgm:presLayoutVars>
      </dgm:prSet>
      <dgm:spPr/>
    </dgm:pt>
    <dgm:pt modelId="{469DB08D-1ED4-D248-AF31-59F8215D8924}" type="pres">
      <dgm:prSet presAssocID="{855F752B-6293-C24A-BF9B-7677708D9FA2}" presName="node" presStyleLbl="node1" presStyleIdx="0" presStyleCnt="5">
        <dgm:presLayoutVars>
          <dgm:bulletEnabled val="1"/>
        </dgm:presLayoutVars>
      </dgm:prSet>
      <dgm:spPr/>
    </dgm:pt>
    <dgm:pt modelId="{CC50F7E7-4855-A54B-B06C-B9AF380A2878}" type="pres">
      <dgm:prSet presAssocID="{4232B35B-57D8-2C45-BF60-1D338781F3D5}" presName="sibTrans" presStyleLbl="sibTrans2D1" presStyleIdx="0" presStyleCnt="5"/>
      <dgm:spPr/>
    </dgm:pt>
    <dgm:pt modelId="{1BA98E6C-BF6B-124E-963A-B19E15075D41}" type="pres">
      <dgm:prSet presAssocID="{4232B35B-57D8-2C45-BF60-1D338781F3D5}" presName="connectorText" presStyleLbl="sibTrans2D1" presStyleIdx="0" presStyleCnt="5"/>
      <dgm:spPr/>
    </dgm:pt>
    <dgm:pt modelId="{AEB45FE6-AA1B-B84D-A099-1FB42D567EFF}" type="pres">
      <dgm:prSet presAssocID="{EBC49A77-17E3-5B49-A88B-444DADA095A6}" presName="node" presStyleLbl="node1" presStyleIdx="1" presStyleCnt="5">
        <dgm:presLayoutVars>
          <dgm:bulletEnabled val="1"/>
        </dgm:presLayoutVars>
      </dgm:prSet>
      <dgm:spPr/>
    </dgm:pt>
    <dgm:pt modelId="{A5FE360A-852F-6F46-8AC1-938A88228554}" type="pres">
      <dgm:prSet presAssocID="{3D67C727-13D8-3149-9AB6-7C64CEB0A50F}" presName="sibTrans" presStyleLbl="sibTrans2D1" presStyleIdx="1" presStyleCnt="5"/>
      <dgm:spPr/>
    </dgm:pt>
    <dgm:pt modelId="{BA21511F-9953-6B4F-A503-B6060D73B347}" type="pres">
      <dgm:prSet presAssocID="{3D67C727-13D8-3149-9AB6-7C64CEB0A50F}" presName="connectorText" presStyleLbl="sibTrans2D1" presStyleIdx="1" presStyleCnt="5"/>
      <dgm:spPr/>
    </dgm:pt>
    <dgm:pt modelId="{562BA065-68E6-D94E-996F-74394615EDC8}" type="pres">
      <dgm:prSet presAssocID="{F9C54676-44E9-C14A-923B-B0FECB7176AD}" presName="node" presStyleLbl="node1" presStyleIdx="2" presStyleCnt="5">
        <dgm:presLayoutVars>
          <dgm:bulletEnabled val="1"/>
        </dgm:presLayoutVars>
      </dgm:prSet>
      <dgm:spPr/>
    </dgm:pt>
    <dgm:pt modelId="{4D4CC84C-EF25-F349-8FF0-674A097C0C54}" type="pres">
      <dgm:prSet presAssocID="{47BF1AD9-A4DE-404F-BDE8-0647D54C1129}" presName="sibTrans" presStyleLbl="sibTrans2D1" presStyleIdx="2" presStyleCnt="5"/>
      <dgm:spPr/>
    </dgm:pt>
    <dgm:pt modelId="{B141EB53-69DE-544C-9BA3-3539CE7BB469}" type="pres">
      <dgm:prSet presAssocID="{47BF1AD9-A4DE-404F-BDE8-0647D54C1129}" presName="connectorText" presStyleLbl="sibTrans2D1" presStyleIdx="2" presStyleCnt="5"/>
      <dgm:spPr/>
    </dgm:pt>
    <dgm:pt modelId="{2256923E-5DE1-D249-94CE-CCD0C28B8EDB}" type="pres">
      <dgm:prSet presAssocID="{B8A7CC96-16E5-0C40-81FE-F55BF6F6A631}" presName="node" presStyleLbl="node1" presStyleIdx="3" presStyleCnt="5">
        <dgm:presLayoutVars>
          <dgm:bulletEnabled val="1"/>
        </dgm:presLayoutVars>
      </dgm:prSet>
      <dgm:spPr/>
    </dgm:pt>
    <dgm:pt modelId="{0F209063-FBF0-7243-B813-20BF40568B25}" type="pres">
      <dgm:prSet presAssocID="{8821ABE3-125A-154D-92EB-CEB27FD13976}" presName="sibTrans" presStyleLbl="sibTrans2D1" presStyleIdx="3" presStyleCnt="5"/>
      <dgm:spPr/>
    </dgm:pt>
    <dgm:pt modelId="{FBACB1A4-0ECA-4044-9492-24541BA11863}" type="pres">
      <dgm:prSet presAssocID="{8821ABE3-125A-154D-92EB-CEB27FD13976}" presName="connectorText" presStyleLbl="sibTrans2D1" presStyleIdx="3" presStyleCnt="5"/>
      <dgm:spPr/>
    </dgm:pt>
    <dgm:pt modelId="{709CEB96-B118-CC4D-8E84-90AD03860C89}" type="pres">
      <dgm:prSet presAssocID="{DBC5396B-00E3-CA42-B1F4-8F7676BE0239}" presName="node" presStyleLbl="node1" presStyleIdx="4" presStyleCnt="5">
        <dgm:presLayoutVars>
          <dgm:bulletEnabled val="1"/>
        </dgm:presLayoutVars>
      </dgm:prSet>
      <dgm:spPr/>
    </dgm:pt>
    <dgm:pt modelId="{6F6F1265-5706-A246-A5A4-25508B95170C}" type="pres">
      <dgm:prSet presAssocID="{65D00CE0-16F4-6343-824F-0D29999F51FA}" presName="sibTrans" presStyleLbl="sibTrans2D1" presStyleIdx="4" presStyleCnt="5"/>
      <dgm:spPr/>
    </dgm:pt>
    <dgm:pt modelId="{7B2D8DD9-22A8-5540-96B6-316DB3EBC389}" type="pres">
      <dgm:prSet presAssocID="{65D00CE0-16F4-6343-824F-0D29999F51FA}" presName="connectorText" presStyleLbl="sibTrans2D1" presStyleIdx="4" presStyleCnt="5"/>
      <dgm:spPr/>
    </dgm:pt>
  </dgm:ptLst>
  <dgm:cxnLst>
    <dgm:cxn modelId="{4D1F0B20-3EEE-A14C-B7AB-74FDF5D94A73}" type="presOf" srcId="{8821ABE3-125A-154D-92EB-CEB27FD13976}" destId="{FBACB1A4-0ECA-4044-9492-24541BA11863}" srcOrd="1" destOrd="0" presId="urn:microsoft.com/office/officeart/2005/8/layout/cycle2"/>
    <dgm:cxn modelId="{8D30572A-66F1-FF47-A044-D467693B04F7}" type="presOf" srcId="{65D00CE0-16F4-6343-824F-0D29999F51FA}" destId="{6F6F1265-5706-A246-A5A4-25508B95170C}" srcOrd="0" destOrd="0" presId="urn:microsoft.com/office/officeart/2005/8/layout/cycle2"/>
    <dgm:cxn modelId="{546DD030-C37F-564E-8C6D-2BDEF5C84A13}" type="presOf" srcId="{47BF1AD9-A4DE-404F-BDE8-0647D54C1129}" destId="{4D4CC84C-EF25-F349-8FF0-674A097C0C54}" srcOrd="0" destOrd="0" presId="urn:microsoft.com/office/officeart/2005/8/layout/cycle2"/>
    <dgm:cxn modelId="{9D86184D-D787-7343-8129-1DCE898FCDC7}" srcId="{AAACA7DD-929E-3047-A7E7-6ACD50399D45}" destId="{855F752B-6293-C24A-BF9B-7677708D9FA2}" srcOrd="0" destOrd="0" parTransId="{71047641-EF93-EE43-A677-56BB8A7387A6}" sibTransId="{4232B35B-57D8-2C45-BF60-1D338781F3D5}"/>
    <dgm:cxn modelId="{736F3F60-00F2-9E45-9A38-19A330C75115}" type="presOf" srcId="{47BF1AD9-A4DE-404F-BDE8-0647D54C1129}" destId="{B141EB53-69DE-544C-9BA3-3539CE7BB469}" srcOrd="1" destOrd="0" presId="urn:microsoft.com/office/officeart/2005/8/layout/cycle2"/>
    <dgm:cxn modelId="{7271EF62-E3B2-ED43-B3A1-F49567D6DC2F}" srcId="{AAACA7DD-929E-3047-A7E7-6ACD50399D45}" destId="{DBC5396B-00E3-CA42-B1F4-8F7676BE0239}" srcOrd="4" destOrd="0" parTransId="{B0A5087D-EFD7-8F4E-9BA4-BDC355DACBAC}" sibTransId="{65D00CE0-16F4-6343-824F-0D29999F51FA}"/>
    <dgm:cxn modelId="{F145B36D-A0F4-9B45-970F-1CB69F78CAB6}" type="presOf" srcId="{65D00CE0-16F4-6343-824F-0D29999F51FA}" destId="{7B2D8DD9-22A8-5540-96B6-316DB3EBC389}" srcOrd="1" destOrd="0" presId="urn:microsoft.com/office/officeart/2005/8/layout/cycle2"/>
    <dgm:cxn modelId="{CDA0EF79-DBA4-2A42-87E6-BD7D9FCCD972}" srcId="{AAACA7DD-929E-3047-A7E7-6ACD50399D45}" destId="{B8A7CC96-16E5-0C40-81FE-F55BF6F6A631}" srcOrd="3" destOrd="0" parTransId="{327B2DC4-A7F2-4343-A3A7-B74F0D0385DA}" sibTransId="{8821ABE3-125A-154D-92EB-CEB27FD13976}"/>
    <dgm:cxn modelId="{1692558F-43F9-4941-B1F3-A1CDF8776A56}" type="presOf" srcId="{4232B35B-57D8-2C45-BF60-1D338781F3D5}" destId="{CC50F7E7-4855-A54B-B06C-B9AF380A2878}" srcOrd="0" destOrd="0" presId="urn:microsoft.com/office/officeart/2005/8/layout/cycle2"/>
    <dgm:cxn modelId="{004E3192-F861-C845-9E4C-00F4D09F0267}" type="presOf" srcId="{DBC5396B-00E3-CA42-B1F4-8F7676BE0239}" destId="{709CEB96-B118-CC4D-8E84-90AD03860C89}" srcOrd="0" destOrd="0" presId="urn:microsoft.com/office/officeart/2005/8/layout/cycle2"/>
    <dgm:cxn modelId="{4E865498-ED26-4841-9D9F-EAE9441D3172}" srcId="{AAACA7DD-929E-3047-A7E7-6ACD50399D45}" destId="{EBC49A77-17E3-5B49-A88B-444DADA095A6}" srcOrd="1" destOrd="0" parTransId="{7836ADFC-5B5C-5A45-B713-045F44669656}" sibTransId="{3D67C727-13D8-3149-9AB6-7C64CEB0A50F}"/>
    <dgm:cxn modelId="{BE70B7A0-474E-714A-B0E8-4A77D5294A10}" type="presOf" srcId="{EBC49A77-17E3-5B49-A88B-444DADA095A6}" destId="{AEB45FE6-AA1B-B84D-A099-1FB42D567EFF}" srcOrd="0" destOrd="0" presId="urn:microsoft.com/office/officeart/2005/8/layout/cycle2"/>
    <dgm:cxn modelId="{18380BA5-442F-BE44-8140-E3249289EA47}" type="presOf" srcId="{F9C54676-44E9-C14A-923B-B0FECB7176AD}" destId="{562BA065-68E6-D94E-996F-74394615EDC8}" srcOrd="0" destOrd="0" presId="urn:microsoft.com/office/officeart/2005/8/layout/cycle2"/>
    <dgm:cxn modelId="{4FB077AE-2ECD-B741-A46E-D3B2CE785BCA}" srcId="{AAACA7DD-929E-3047-A7E7-6ACD50399D45}" destId="{F9C54676-44E9-C14A-923B-B0FECB7176AD}" srcOrd="2" destOrd="0" parTransId="{150645B1-8498-F743-9763-E6D459AA974A}" sibTransId="{47BF1AD9-A4DE-404F-BDE8-0647D54C1129}"/>
    <dgm:cxn modelId="{EDE334B0-A48E-D740-A3C5-9E35B01EA692}" type="presOf" srcId="{AAACA7DD-929E-3047-A7E7-6ACD50399D45}" destId="{70EDC7EA-581B-8B4A-BA07-2746DAACEB2C}" srcOrd="0" destOrd="0" presId="urn:microsoft.com/office/officeart/2005/8/layout/cycle2"/>
    <dgm:cxn modelId="{406D13B5-641D-614B-93B5-B31E88C7A738}" type="presOf" srcId="{4232B35B-57D8-2C45-BF60-1D338781F3D5}" destId="{1BA98E6C-BF6B-124E-963A-B19E15075D41}" srcOrd="1" destOrd="0" presId="urn:microsoft.com/office/officeart/2005/8/layout/cycle2"/>
    <dgm:cxn modelId="{346695B7-CBDD-4A4B-AB47-9F495BE8FC07}" type="presOf" srcId="{3D67C727-13D8-3149-9AB6-7C64CEB0A50F}" destId="{BA21511F-9953-6B4F-A503-B6060D73B347}" srcOrd="1" destOrd="0" presId="urn:microsoft.com/office/officeart/2005/8/layout/cycle2"/>
    <dgm:cxn modelId="{DDA142DB-6E84-9E4B-8B48-D42D04B41B30}" type="presOf" srcId="{8821ABE3-125A-154D-92EB-CEB27FD13976}" destId="{0F209063-FBF0-7243-B813-20BF40568B25}" srcOrd="0" destOrd="0" presId="urn:microsoft.com/office/officeart/2005/8/layout/cycle2"/>
    <dgm:cxn modelId="{FB197BDE-8F17-E747-86CC-EBE3705954CA}" type="presOf" srcId="{3D67C727-13D8-3149-9AB6-7C64CEB0A50F}" destId="{A5FE360A-852F-6F46-8AC1-938A88228554}" srcOrd="0" destOrd="0" presId="urn:microsoft.com/office/officeart/2005/8/layout/cycle2"/>
    <dgm:cxn modelId="{9A2B73E2-B527-714E-AEAC-64F21D5917A1}" type="presOf" srcId="{B8A7CC96-16E5-0C40-81FE-F55BF6F6A631}" destId="{2256923E-5DE1-D249-94CE-CCD0C28B8EDB}" srcOrd="0" destOrd="0" presId="urn:microsoft.com/office/officeart/2005/8/layout/cycle2"/>
    <dgm:cxn modelId="{D21977E8-D121-BC46-8E5B-079A334100D6}" type="presOf" srcId="{855F752B-6293-C24A-BF9B-7677708D9FA2}" destId="{469DB08D-1ED4-D248-AF31-59F8215D8924}" srcOrd="0" destOrd="0" presId="urn:microsoft.com/office/officeart/2005/8/layout/cycle2"/>
    <dgm:cxn modelId="{0D3F7B81-534C-D14F-9EED-F1AD982FB6E1}" type="presParOf" srcId="{70EDC7EA-581B-8B4A-BA07-2746DAACEB2C}" destId="{469DB08D-1ED4-D248-AF31-59F8215D8924}" srcOrd="0" destOrd="0" presId="urn:microsoft.com/office/officeart/2005/8/layout/cycle2"/>
    <dgm:cxn modelId="{EC7EB75D-CE4E-AD4F-8E64-E42574428380}" type="presParOf" srcId="{70EDC7EA-581B-8B4A-BA07-2746DAACEB2C}" destId="{CC50F7E7-4855-A54B-B06C-B9AF380A2878}" srcOrd="1" destOrd="0" presId="urn:microsoft.com/office/officeart/2005/8/layout/cycle2"/>
    <dgm:cxn modelId="{61F9A614-5194-E343-813A-63E31393C8D2}" type="presParOf" srcId="{CC50F7E7-4855-A54B-B06C-B9AF380A2878}" destId="{1BA98E6C-BF6B-124E-963A-B19E15075D41}" srcOrd="0" destOrd="0" presId="urn:microsoft.com/office/officeart/2005/8/layout/cycle2"/>
    <dgm:cxn modelId="{A637DF54-02BA-E54A-BE73-F406F75B695F}" type="presParOf" srcId="{70EDC7EA-581B-8B4A-BA07-2746DAACEB2C}" destId="{AEB45FE6-AA1B-B84D-A099-1FB42D567EFF}" srcOrd="2" destOrd="0" presId="urn:microsoft.com/office/officeart/2005/8/layout/cycle2"/>
    <dgm:cxn modelId="{B4F7E951-29DB-F942-AC22-A8739B56E93D}" type="presParOf" srcId="{70EDC7EA-581B-8B4A-BA07-2746DAACEB2C}" destId="{A5FE360A-852F-6F46-8AC1-938A88228554}" srcOrd="3" destOrd="0" presId="urn:microsoft.com/office/officeart/2005/8/layout/cycle2"/>
    <dgm:cxn modelId="{4223B8B3-6880-B24E-833A-D77B9BF3FB32}" type="presParOf" srcId="{A5FE360A-852F-6F46-8AC1-938A88228554}" destId="{BA21511F-9953-6B4F-A503-B6060D73B347}" srcOrd="0" destOrd="0" presId="urn:microsoft.com/office/officeart/2005/8/layout/cycle2"/>
    <dgm:cxn modelId="{8F736F0B-E484-D146-BA68-83EE0BE49EDA}" type="presParOf" srcId="{70EDC7EA-581B-8B4A-BA07-2746DAACEB2C}" destId="{562BA065-68E6-D94E-996F-74394615EDC8}" srcOrd="4" destOrd="0" presId="urn:microsoft.com/office/officeart/2005/8/layout/cycle2"/>
    <dgm:cxn modelId="{81678C8C-17D4-8841-B09D-1E8CD3CDB0EC}" type="presParOf" srcId="{70EDC7EA-581B-8B4A-BA07-2746DAACEB2C}" destId="{4D4CC84C-EF25-F349-8FF0-674A097C0C54}" srcOrd="5" destOrd="0" presId="urn:microsoft.com/office/officeart/2005/8/layout/cycle2"/>
    <dgm:cxn modelId="{69FA1B47-1DB4-4446-AA4D-FF1896E42026}" type="presParOf" srcId="{4D4CC84C-EF25-F349-8FF0-674A097C0C54}" destId="{B141EB53-69DE-544C-9BA3-3539CE7BB469}" srcOrd="0" destOrd="0" presId="urn:microsoft.com/office/officeart/2005/8/layout/cycle2"/>
    <dgm:cxn modelId="{58C9BFA9-A3B4-1547-A6E8-517CB3C5E598}" type="presParOf" srcId="{70EDC7EA-581B-8B4A-BA07-2746DAACEB2C}" destId="{2256923E-5DE1-D249-94CE-CCD0C28B8EDB}" srcOrd="6" destOrd="0" presId="urn:microsoft.com/office/officeart/2005/8/layout/cycle2"/>
    <dgm:cxn modelId="{F69CAFDC-1502-4A46-A295-57FD5BEFC504}" type="presParOf" srcId="{70EDC7EA-581B-8B4A-BA07-2746DAACEB2C}" destId="{0F209063-FBF0-7243-B813-20BF40568B25}" srcOrd="7" destOrd="0" presId="urn:microsoft.com/office/officeart/2005/8/layout/cycle2"/>
    <dgm:cxn modelId="{FD587FE7-D919-D646-90E0-43BC52652A09}" type="presParOf" srcId="{0F209063-FBF0-7243-B813-20BF40568B25}" destId="{FBACB1A4-0ECA-4044-9492-24541BA11863}" srcOrd="0" destOrd="0" presId="urn:microsoft.com/office/officeart/2005/8/layout/cycle2"/>
    <dgm:cxn modelId="{01714C0C-B5DF-AF42-A344-679AB2B94A48}" type="presParOf" srcId="{70EDC7EA-581B-8B4A-BA07-2746DAACEB2C}" destId="{709CEB96-B118-CC4D-8E84-90AD03860C89}" srcOrd="8" destOrd="0" presId="urn:microsoft.com/office/officeart/2005/8/layout/cycle2"/>
    <dgm:cxn modelId="{19C4D2B0-4DD3-564E-856A-F5A323305668}" type="presParOf" srcId="{70EDC7EA-581B-8B4A-BA07-2746DAACEB2C}" destId="{6F6F1265-5706-A246-A5A4-25508B95170C}" srcOrd="9" destOrd="0" presId="urn:microsoft.com/office/officeart/2005/8/layout/cycle2"/>
    <dgm:cxn modelId="{F360CE29-23E1-1646-8809-80DFEBD3BDCA}" type="presParOf" srcId="{6F6F1265-5706-A246-A5A4-25508B95170C}" destId="{7B2D8DD9-22A8-5540-96B6-316DB3EBC3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ACA7DD-929E-3047-A7E7-6ACD50399D45}" type="doc">
      <dgm:prSet loTypeId="urn:microsoft.com/office/officeart/2005/8/layout/cycle2" loCatId="" qsTypeId="urn:microsoft.com/office/officeart/2005/8/quickstyle/simple1" qsCatId="simple" csTypeId="urn:microsoft.com/office/officeart/2005/8/colors/accent1_2" csCatId="accent1" phldr="0"/>
      <dgm:spPr/>
      <dgm:t>
        <a:bodyPr/>
        <a:lstStyle/>
        <a:p>
          <a:endParaRPr lang="en-US"/>
        </a:p>
      </dgm:t>
    </dgm:pt>
    <dgm:pt modelId="{855F752B-6293-C24A-BF9B-7677708D9FA2}">
      <dgm:prSet phldrT="[Text]" phldr="1"/>
      <dgm:spPr/>
      <dgm:t>
        <a:bodyPr/>
        <a:lstStyle/>
        <a:p>
          <a:pPr rtl="0"/>
          <a:endParaRPr lang="en-US" dirty="0"/>
        </a:p>
      </dgm:t>
    </dgm:pt>
    <dgm:pt modelId="{71047641-EF93-EE43-A677-56BB8A7387A6}" type="parTrans" cxnId="{9D86184D-D787-7343-8129-1DCE898FCDC7}">
      <dgm:prSet/>
      <dgm:spPr/>
      <dgm:t>
        <a:bodyPr/>
        <a:lstStyle/>
        <a:p>
          <a:endParaRPr lang="en-US"/>
        </a:p>
      </dgm:t>
    </dgm:pt>
    <dgm:pt modelId="{4232B35B-57D8-2C45-BF60-1D338781F3D5}" type="sibTrans" cxnId="{9D86184D-D787-7343-8129-1DCE898FCDC7}">
      <dgm:prSet/>
      <dgm:spPr/>
      <dgm:t>
        <a:bodyPr/>
        <a:lstStyle/>
        <a:p>
          <a:endParaRPr lang="en-US"/>
        </a:p>
      </dgm:t>
    </dgm:pt>
    <dgm:pt modelId="{EBC49A77-17E3-5B49-A88B-444DADA095A6}">
      <dgm:prSet phldrT="[Text]" phldr="1"/>
      <dgm:spPr/>
      <dgm:t>
        <a:bodyPr/>
        <a:lstStyle/>
        <a:p>
          <a:pPr rtl="0"/>
          <a:endParaRPr lang="en-US" dirty="0"/>
        </a:p>
      </dgm:t>
    </dgm:pt>
    <dgm:pt modelId="{7836ADFC-5B5C-5A45-B713-045F44669656}" type="parTrans" cxnId="{4E865498-ED26-4841-9D9F-EAE9441D3172}">
      <dgm:prSet/>
      <dgm:spPr/>
      <dgm:t>
        <a:bodyPr/>
        <a:lstStyle/>
        <a:p>
          <a:endParaRPr lang="en-US"/>
        </a:p>
      </dgm:t>
    </dgm:pt>
    <dgm:pt modelId="{3D67C727-13D8-3149-9AB6-7C64CEB0A50F}" type="sibTrans" cxnId="{4E865498-ED26-4841-9D9F-EAE9441D3172}">
      <dgm:prSet/>
      <dgm:spPr/>
      <dgm:t>
        <a:bodyPr/>
        <a:lstStyle/>
        <a:p>
          <a:endParaRPr lang="en-US"/>
        </a:p>
      </dgm:t>
    </dgm:pt>
    <dgm:pt modelId="{F9C54676-44E9-C14A-923B-B0FECB7176AD}">
      <dgm:prSet phldrT="[Text]" phldr="1"/>
      <dgm:spPr/>
      <dgm:t>
        <a:bodyPr/>
        <a:lstStyle/>
        <a:p>
          <a:endParaRPr lang="en-US"/>
        </a:p>
      </dgm:t>
    </dgm:pt>
    <dgm:pt modelId="{150645B1-8498-F743-9763-E6D459AA974A}" type="parTrans" cxnId="{4FB077AE-2ECD-B741-A46E-D3B2CE785BCA}">
      <dgm:prSet/>
      <dgm:spPr/>
      <dgm:t>
        <a:bodyPr/>
        <a:lstStyle/>
        <a:p>
          <a:endParaRPr lang="en-US"/>
        </a:p>
      </dgm:t>
    </dgm:pt>
    <dgm:pt modelId="{47BF1AD9-A4DE-404F-BDE8-0647D54C1129}" type="sibTrans" cxnId="{4FB077AE-2ECD-B741-A46E-D3B2CE785BCA}">
      <dgm:prSet/>
      <dgm:spPr/>
      <dgm:t>
        <a:bodyPr/>
        <a:lstStyle/>
        <a:p>
          <a:endParaRPr lang="en-US"/>
        </a:p>
      </dgm:t>
    </dgm:pt>
    <dgm:pt modelId="{B8A7CC96-16E5-0C40-81FE-F55BF6F6A631}">
      <dgm:prSet phldrT="[Text]" phldr="1"/>
      <dgm:spPr/>
      <dgm:t>
        <a:bodyPr/>
        <a:lstStyle/>
        <a:p>
          <a:pPr rtl="0"/>
          <a:endParaRPr lang="en-US" dirty="0"/>
        </a:p>
      </dgm:t>
    </dgm:pt>
    <dgm:pt modelId="{327B2DC4-A7F2-4343-A3A7-B74F0D0385DA}" type="parTrans" cxnId="{CDA0EF79-DBA4-2A42-87E6-BD7D9FCCD972}">
      <dgm:prSet/>
      <dgm:spPr/>
      <dgm:t>
        <a:bodyPr/>
        <a:lstStyle/>
        <a:p>
          <a:endParaRPr lang="en-US"/>
        </a:p>
      </dgm:t>
    </dgm:pt>
    <dgm:pt modelId="{8821ABE3-125A-154D-92EB-CEB27FD13976}" type="sibTrans" cxnId="{CDA0EF79-DBA4-2A42-87E6-BD7D9FCCD972}">
      <dgm:prSet/>
      <dgm:spPr/>
      <dgm:t>
        <a:bodyPr/>
        <a:lstStyle/>
        <a:p>
          <a:endParaRPr lang="en-US"/>
        </a:p>
      </dgm:t>
    </dgm:pt>
    <dgm:pt modelId="{DBC5396B-00E3-CA42-B1F4-8F7676BE0239}">
      <dgm:prSet phldrT="[Text]" phldr="1"/>
      <dgm:spPr/>
      <dgm:t>
        <a:bodyPr/>
        <a:lstStyle/>
        <a:p>
          <a:pPr rtl="0"/>
          <a:endParaRPr lang="en-US" dirty="0"/>
        </a:p>
      </dgm:t>
    </dgm:pt>
    <dgm:pt modelId="{B0A5087D-EFD7-8F4E-9BA4-BDC355DACBAC}" type="parTrans" cxnId="{7271EF62-E3B2-ED43-B3A1-F49567D6DC2F}">
      <dgm:prSet/>
      <dgm:spPr/>
      <dgm:t>
        <a:bodyPr/>
        <a:lstStyle/>
        <a:p>
          <a:endParaRPr lang="en-US"/>
        </a:p>
      </dgm:t>
    </dgm:pt>
    <dgm:pt modelId="{65D00CE0-16F4-6343-824F-0D29999F51FA}" type="sibTrans" cxnId="{7271EF62-E3B2-ED43-B3A1-F49567D6DC2F}">
      <dgm:prSet/>
      <dgm:spPr/>
      <dgm:t>
        <a:bodyPr/>
        <a:lstStyle/>
        <a:p>
          <a:endParaRPr lang="en-US"/>
        </a:p>
      </dgm:t>
    </dgm:pt>
    <dgm:pt modelId="{70EDC7EA-581B-8B4A-BA07-2746DAACEB2C}" type="pres">
      <dgm:prSet presAssocID="{AAACA7DD-929E-3047-A7E7-6ACD50399D45}" presName="cycle" presStyleCnt="0">
        <dgm:presLayoutVars>
          <dgm:dir/>
          <dgm:resizeHandles val="exact"/>
        </dgm:presLayoutVars>
      </dgm:prSet>
      <dgm:spPr/>
    </dgm:pt>
    <dgm:pt modelId="{469DB08D-1ED4-D248-AF31-59F8215D8924}" type="pres">
      <dgm:prSet presAssocID="{855F752B-6293-C24A-BF9B-7677708D9FA2}" presName="node" presStyleLbl="node1" presStyleIdx="0" presStyleCnt="5">
        <dgm:presLayoutVars>
          <dgm:bulletEnabled val="1"/>
        </dgm:presLayoutVars>
      </dgm:prSet>
      <dgm:spPr/>
    </dgm:pt>
    <dgm:pt modelId="{CC50F7E7-4855-A54B-B06C-B9AF380A2878}" type="pres">
      <dgm:prSet presAssocID="{4232B35B-57D8-2C45-BF60-1D338781F3D5}" presName="sibTrans" presStyleLbl="sibTrans2D1" presStyleIdx="0" presStyleCnt="5"/>
      <dgm:spPr/>
    </dgm:pt>
    <dgm:pt modelId="{1BA98E6C-BF6B-124E-963A-B19E15075D41}" type="pres">
      <dgm:prSet presAssocID="{4232B35B-57D8-2C45-BF60-1D338781F3D5}" presName="connectorText" presStyleLbl="sibTrans2D1" presStyleIdx="0" presStyleCnt="5"/>
      <dgm:spPr/>
    </dgm:pt>
    <dgm:pt modelId="{AEB45FE6-AA1B-B84D-A099-1FB42D567EFF}" type="pres">
      <dgm:prSet presAssocID="{EBC49A77-17E3-5B49-A88B-444DADA095A6}" presName="node" presStyleLbl="node1" presStyleIdx="1" presStyleCnt="5">
        <dgm:presLayoutVars>
          <dgm:bulletEnabled val="1"/>
        </dgm:presLayoutVars>
      </dgm:prSet>
      <dgm:spPr/>
    </dgm:pt>
    <dgm:pt modelId="{A5FE360A-852F-6F46-8AC1-938A88228554}" type="pres">
      <dgm:prSet presAssocID="{3D67C727-13D8-3149-9AB6-7C64CEB0A50F}" presName="sibTrans" presStyleLbl="sibTrans2D1" presStyleIdx="1" presStyleCnt="5"/>
      <dgm:spPr/>
    </dgm:pt>
    <dgm:pt modelId="{BA21511F-9953-6B4F-A503-B6060D73B347}" type="pres">
      <dgm:prSet presAssocID="{3D67C727-13D8-3149-9AB6-7C64CEB0A50F}" presName="connectorText" presStyleLbl="sibTrans2D1" presStyleIdx="1" presStyleCnt="5"/>
      <dgm:spPr/>
    </dgm:pt>
    <dgm:pt modelId="{562BA065-68E6-D94E-996F-74394615EDC8}" type="pres">
      <dgm:prSet presAssocID="{F9C54676-44E9-C14A-923B-B0FECB7176AD}" presName="node" presStyleLbl="node1" presStyleIdx="2" presStyleCnt="5">
        <dgm:presLayoutVars>
          <dgm:bulletEnabled val="1"/>
        </dgm:presLayoutVars>
      </dgm:prSet>
      <dgm:spPr/>
    </dgm:pt>
    <dgm:pt modelId="{4D4CC84C-EF25-F349-8FF0-674A097C0C54}" type="pres">
      <dgm:prSet presAssocID="{47BF1AD9-A4DE-404F-BDE8-0647D54C1129}" presName="sibTrans" presStyleLbl="sibTrans2D1" presStyleIdx="2" presStyleCnt="5"/>
      <dgm:spPr/>
    </dgm:pt>
    <dgm:pt modelId="{B141EB53-69DE-544C-9BA3-3539CE7BB469}" type="pres">
      <dgm:prSet presAssocID="{47BF1AD9-A4DE-404F-BDE8-0647D54C1129}" presName="connectorText" presStyleLbl="sibTrans2D1" presStyleIdx="2" presStyleCnt="5"/>
      <dgm:spPr/>
    </dgm:pt>
    <dgm:pt modelId="{2256923E-5DE1-D249-94CE-CCD0C28B8EDB}" type="pres">
      <dgm:prSet presAssocID="{B8A7CC96-16E5-0C40-81FE-F55BF6F6A631}" presName="node" presStyleLbl="node1" presStyleIdx="3" presStyleCnt="5">
        <dgm:presLayoutVars>
          <dgm:bulletEnabled val="1"/>
        </dgm:presLayoutVars>
      </dgm:prSet>
      <dgm:spPr/>
    </dgm:pt>
    <dgm:pt modelId="{0F209063-FBF0-7243-B813-20BF40568B25}" type="pres">
      <dgm:prSet presAssocID="{8821ABE3-125A-154D-92EB-CEB27FD13976}" presName="sibTrans" presStyleLbl="sibTrans2D1" presStyleIdx="3" presStyleCnt="5"/>
      <dgm:spPr/>
    </dgm:pt>
    <dgm:pt modelId="{FBACB1A4-0ECA-4044-9492-24541BA11863}" type="pres">
      <dgm:prSet presAssocID="{8821ABE3-125A-154D-92EB-CEB27FD13976}" presName="connectorText" presStyleLbl="sibTrans2D1" presStyleIdx="3" presStyleCnt="5"/>
      <dgm:spPr/>
    </dgm:pt>
    <dgm:pt modelId="{709CEB96-B118-CC4D-8E84-90AD03860C89}" type="pres">
      <dgm:prSet presAssocID="{DBC5396B-00E3-CA42-B1F4-8F7676BE0239}" presName="node" presStyleLbl="node1" presStyleIdx="4" presStyleCnt="5">
        <dgm:presLayoutVars>
          <dgm:bulletEnabled val="1"/>
        </dgm:presLayoutVars>
      </dgm:prSet>
      <dgm:spPr/>
    </dgm:pt>
    <dgm:pt modelId="{6F6F1265-5706-A246-A5A4-25508B95170C}" type="pres">
      <dgm:prSet presAssocID="{65D00CE0-16F4-6343-824F-0D29999F51FA}" presName="sibTrans" presStyleLbl="sibTrans2D1" presStyleIdx="4" presStyleCnt="5"/>
      <dgm:spPr/>
    </dgm:pt>
    <dgm:pt modelId="{7B2D8DD9-22A8-5540-96B6-316DB3EBC389}" type="pres">
      <dgm:prSet presAssocID="{65D00CE0-16F4-6343-824F-0D29999F51FA}" presName="connectorText" presStyleLbl="sibTrans2D1" presStyleIdx="4" presStyleCnt="5"/>
      <dgm:spPr/>
    </dgm:pt>
  </dgm:ptLst>
  <dgm:cxnLst>
    <dgm:cxn modelId="{4D1F0B20-3EEE-A14C-B7AB-74FDF5D94A73}" type="presOf" srcId="{8821ABE3-125A-154D-92EB-CEB27FD13976}" destId="{FBACB1A4-0ECA-4044-9492-24541BA11863}" srcOrd="1" destOrd="0" presId="urn:microsoft.com/office/officeart/2005/8/layout/cycle2"/>
    <dgm:cxn modelId="{8D30572A-66F1-FF47-A044-D467693B04F7}" type="presOf" srcId="{65D00CE0-16F4-6343-824F-0D29999F51FA}" destId="{6F6F1265-5706-A246-A5A4-25508B95170C}" srcOrd="0" destOrd="0" presId="urn:microsoft.com/office/officeart/2005/8/layout/cycle2"/>
    <dgm:cxn modelId="{546DD030-C37F-564E-8C6D-2BDEF5C84A13}" type="presOf" srcId="{47BF1AD9-A4DE-404F-BDE8-0647D54C1129}" destId="{4D4CC84C-EF25-F349-8FF0-674A097C0C54}" srcOrd="0" destOrd="0" presId="urn:microsoft.com/office/officeart/2005/8/layout/cycle2"/>
    <dgm:cxn modelId="{9D86184D-D787-7343-8129-1DCE898FCDC7}" srcId="{AAACA7DD-929E-3047-A7E7-6ACD50399D45}" destId="{855F752B-6293-C24A-BF9B-7677708D9FA2}" srcOrd="0" destOrd="0" parTransId="{71047641-EF93-EE43-A677-56BB8A7387A6}" sibTransId="{4232B35B-57D8-2C45-BF60-1D338781F3D5}"/>
    <dgm:cxn modelId="{736F3F60-00F2-9E45-9A38-19A330C75115}" type="presOf" srcId="{47BF1AD9-A4DE-404F-BDE8-0647D54C1129}" destId="{B141EB53-69DE-544C-9BA3-3539CE7BB469}" srcOrd="1" destOrd="0" presId="urn:microsoft.com/office/officeart/2005/8/layout/cycle2"/>
    <dgm:cxn modelId="{7271EF62-E3B2-ED43-B3A1-F49567D6DC2F}" srcId="{AAACA7DD-929E-3047-A7E7-6ACD50399D45}" destId="{DBC5396B-00E3-CA42-B1F4-8F7676BE0239}" srcOrd="4" destOrd="0" parTransId="{B0A5087D-EFD7-8F4E-9BA4-BDC355DACBAC}" sibTransId="{65D00CE0-16F4-6343-824F-0D29999F51FA}"/>
    <dgm:cxn modelId="{F145B36D-A0F4-9B45-970F-1CB69F78CAB6}" type="presOf" srcId="{65D00CE0-16F4-6343-824F-0D29999F51FA}" destId="{7B2D8DD9-22A8-5540-96B6-316DB3EBC389}" srcOrd="1" destOrd="0" presId="urn:microsoft.com/office/officeart/2005/8/layout/cycle2"/>
    <dgm:cxn modelId="{CDA0EF79-DBA4-2A42-87E6-BD7D9FCCD972}" srcId="{AAACA7DD-929E-3047-A7E7-6ACD50399D45}" destId="{B8A7CC96-16E5-0C40-81FE-F55BF6F6A631}" srcOrd="3" destOrd="0" parTransId="{327B2DC4-A7F2-4343-A3A7-B74F0D0385DA}" sibTransId="{8821ABE3-125A-154D-92EB-CEB27FD13976}"/>
    <dgm:cxn modelId="{1692558F-43F9-4941-B1F3-A1CDF8776A56}" type="presOf" srcId="{4232B35B-57D8-2C45-BF60-1D338781F3D5}" destId="{CC50F7E7-4855-A54B-B06C-B9AF380A2878}" srcOrd="0" destOrd="0" presId="urn:microsoft.com/office/officeart/2005/8/layout/cycle2"/>
    <dgm:cxn modelId="{004E3192-F861-C845-9E4C-00F4D09F0267}" type="presOf" srcId="{DBC5396B-00E3-CA42-B1F4-8F7676BE0239}" destId="{709CEB96-B118-CC4D-8E84-90AD03860C89}" srcOrd="0" destOrd="0" presId="urn:microsoft.com/office/officeart/2005/8/layout/cycle2"/>
    <dgm:cxn modelId="{4E865498-ED26-4841-9D9F-EAE9441D3172}" srcId="{AAACA7DD-929E-3047-A7E7-6ACD50399D45}" destId="{EBC49A77-17E3-5B49-A88B-444DADA095A6}" srcOrd="1" destOrd="0" parTransId="{7836ADFC-5B5C-5A45-B713-045F44669656}" sibTransId="{3D67C727-13D8-3149-9AB6-7C64CEB0A50F}"/>
    <dgm:cxn modelId="{BE70B7A0-474E-714A-B0E8-4A77D5294A10}" type="presOf" srcId="{EBC49A77-17E3-5B49-A88B-444DADA095A6}" destId="{AEB45FE6-AA1B-B84D-A099-1FB42D567EFF}" srcOrd="0" destOrd="0" presId="urn:microsoft.com/office/officeart/2005/8/layout/cycle2"/>
    <dgm:cxn modelId="{18380BA5-442F-BE44-8140-E3249289EA47}" type="presOf" srcId="{F9C54676-44E9-C14A-923B-B0FECB7176AD}" destId="{562BA065-68E6-D94E-996F-74394615EDC8}" srcOrd="0" destOrd="0" presId="urn:microsoft.com/office/officeart/2005/8/layout/cycle2"/>
    <dgm:cxn modelId="{4FB077AE-2ECD-B741-A46E-D3B2CE785BCA}" srcId="{AAACA7DD-929E-3047-A7E7-6ACD50399D45}" destId="{F9C54676-44E9-C14A-923B-B0FECB7176AD}" srcOrd="2" destOrd="0" parTransId="{150645B1-8498-F743-9763-E6D459AA974A}" sibTransId="{47BF1AD9-A4DE-404F-BDE8-0647D54C1129}"/>
    <dgm:cxn modelId="{EDE334B0-A48E-D740-A3C5-9E35B01EA692}" type="presOf" srcId="{AAACA7DD-929E-3047-A7E7-6ACD50399D45}" destId="{70EDC7EA-581B-8B4A-BA07-2746DAACEB2C}" srcOrd="0" destOrd="0" presId="urn:microsoft.com/office/officeart/2005/8/layout/cycle2"/>
    <dgm:cxn modelId="{406D13B5-641D-614B-93B5-B31E88C7A738}" type="presOf" srcId="{4232B35B-57D8-2C45-BF60-1D338781F3D5}" destId="{1BA98E6C-BF6B-124E-963A-B19E15075D41}" srcOrd="1" destOrd="0" presId="urn:microsoft.com/office/officeart/2005/8/layout/cycle2"/>
    <dgm:cxn modelId="{346695B7-CBDD-4A4B-AB47-9F495BE8FC07}" type="presOf" srcId="{3D67C727-13D8-3149-9AB6-7C64CEB0A50F}" destId="{BA21511F-9953-6B4F-A503-B6060D73B347}" srcOrd="1" destOrd="0" presId="urn:microsoft.com/office/officeart/2005/8/layout/cycle2"/>
    <dgm:cxn modelId="{DDA142DB-6E84-9E4B-8B48-D42D04B41B30}" type="presOf" srcId="{8821ABE3-125A-154D-92EB-CEB27FD13976}" destId="{0F209063-FBF0-7243-B813-20BF40568B25}" srcOrd="0" destOrd="0" presId="urn:microsoft.com/office/officeart/2005/8/layout/cycle2"/>
    <dgm:cxn modelId="{FB197BDE-8F17-E747-86CC-EBE3705954CA}" type="presOf" srcId="{3D67C727-13D8-3149-9AB6-7C64CEB0A50F}" destId="{A5FE360A-852F-6F46-8AC1-938A88228554}" srcOrd="0" destOrd="0" presId="urn:microsoft.com/office/officeart/2005/8/layout/cycle2"/>
    <dgm:cxn modelId="{9A2B73E2-B527-714E-AEAC-64F21D5917A1}" type="presOf" srcId="{B8A7CC96-16E5-0C40-81FE-F55BF6F6A631}" destId="{2256923E-5DE1-D249-94CE-CCD0C28B8EDB}" srcOrd="0" destOrd="0" presId="urn:microsoft.com/office/officeart/2005/8/layout/cycle2"/>
    <dgm:cxn modelId="{D21977E8-D121-BC46-8E5B-079A334100D6}" type="presOf" srcId="{855F752B-6293-C24A-BF9B-7677708D9FA2}" destId="{469DB08D-1ED4-D248-AF31-59F8215D8924}" srcOrd="0" destOrd="0" presId="urn:microsoft.com/office/officeart/2005/8/layout/cycle2"/>
    <dgm:cxn modelId="{0D3F7B81-534C-D14F-9EED-F1AD982FB6E1}" type="presParOf" srcId="{70EDC7EA-581B-8B4A-BA07-2746DAACEB2C}" destId="{469DB08D-1ED4-D248-AF31-59F8215D8924}" srcOrd="0" destOrd="0" presId="urn:microsoft.com/office/officeart/2005/8/layout/cycle2"/>
    <dgm:cxn modelId="{EC7EB75D-CE4E-AD4F-8E64-E42574428380}" type="presParOf" srcId="{70EDC7EA-581B-8B4A-BA07-2746DAACEB2C}" destId="{CC50F7E7-4855-A54B-B06C-B9AF380A2878}" srcOrd="1" destOrd="0" presId="urn:microsoft.com/office/officeart/2005/8/layout/cycle2"/>
    <dgm:cxn modelId="{61F9A614-5194-E343-813A-63E31393C8D2}" type="presParOf" srcId="{CC50F7E7-4855-A54B-B06C-B9AF380A2878}" destId="{1BA98E6C-BF6B-124E-963A-B19E15075D41}" srcOrd="0" destOrd="0" presId="urn:microsoft.com/office/officeart/2005/8/layout/cycle2"/>
    <dgm:cxn modelId="{A637DF54-02BA-E54A-BE73-F406F75B695F}" type="presParOf" srcId="{70EDC7EA-581B-8B4A-BA07-2746DAACEB2C}" destId="{AEB45FE6-AA1B-B84D-A099-1FB42D567EFF}" srcOrd="2" destOrd="0" presId="urn:microsoft.com/office/officeart/2005/8/layout/cycle2"/>
    <dgm:cxn modelId="{B4F7E951-29DB-F942-AC22-A8739B56E93D}" type="presParOf" srcId="{70EDC7EA-581B-8B4A-BA07-2746DAACEB2C}" destId="{A5FE360A-852F-6F46-8AC1-938A88228554}" srcOrd="3" destOrd="0" presId="urn:microsoft.com/office/officeart/2005/8/layout/cycle2"/>
    <dgm:cxn modelId="{4223B8B3-6880-B24E-833A-D77B9BF3FB32}" type="presParOf" srcId="{A5FE360A-852F-6F46-8AC1-938A88228554}" destId="{BA21511F-9953-6B4F-A503-B6060D73B347}" srcOrd="0" destOrd="0" presId="urn:microsoft.com/office/officeart/2005/8/layout/cycle2"/>
    <dgm:cxn modelId="{8F736F0B-E484-D146-BA68-83EE0BE49EDA}" type="presParOf" srcId="{70EDC7EA-581B-8B4A-BA07-2746DAACEB2C}" destId="{562BA065-68E6-D94E-996F-74394615EDC8}" srcOrd="4" destOrd="0" presId="urn:microsoft.com/office/officeart/2005/8/layout/cycle2"/>
    <dgm:cxn modelId="{81678C8C-17D4-8841-B09D-1E8CD3CDB0EC}" type="presParOf" srcId="{70EDC7EA-581B-8B4A-BA07-2746DAACEB2C}" destId="{4D4CC84C-EF25-F349-8FF0-674A097C0C54}" srcOrd="5" destOrd="0" presId="urn:microsoft.com/office/officeart/2005/8/layout/cycle2"/>
    <dgm:cxn modelId="{69FA1B47-1DB4-4446-AA4D-FF1896E42026}" type="presParOf" srcId="{4D4CC84C-EF25-F349-8FF0-674A097C0C54}" destId="{B141EB53-69DE-544C-9BA3-3539CE7BB469}" srcOrd="0" destOrd="0" presId="urn:microsoft.com/office/officeart/2005/8/layout/cycle2"/>
    <dgm:cxn modelId="{58C9BFA9-A3B4-1547-A6E8-517CB3C5E598}" type="presParOf" srcId="{70EDC7EA-581B-8B4A-BA07-2746DAACEB2C}" destId="{2256923E-5DE1-D249-94CE-CCD0C28B8EDB}" srcOrd="6" destOrd="0" presId="urn:microsoft.com/office/officeart/2005/8/layout/cycle2"/>
    <dgm:cxn modelId="{F69CAFDC-1502-4A46-A295-57FD5BEFC504}" type="presParOf" srcId="{70EDC7EA-581B-8B4A-BA07-2746DAACEB2C}" destId="{0F209063-FBF0-7243-B813-20BF40568B25}" srcOrd="7" destOrd="0" presId="urn:microsoft.com/office/officeart/2005/8/layout/cycle2"/>
    <dgm:cxn modelId="{FD587FE7-D919-D646-90E0-43BC52652A09}" type="presParOf" srcId="{0F209063-FBF0-7243-B813-20BF40568B25}" destId="{FBACB1A4-0ECA-4044-9492-24541BA11863}" srcOrd="0" destOrd="0" presId="urn:microsoft.com/office/officeart/2005/8/layout/cycle2"/>
    <dgm:cxn modelId="{01714C0C-B5DF-AF42-A344-679AB2B94A48}" type="presParOf" srcId="{70EDC7EA-581B-8B4A-BA07-2746DAACEB2C}" destId="{709CEB96-B118-CC4D-8E84-90AD03860C89}" srcOrd="8" destOrd="0" presId="urn:microsoft.com/office/officeart/2005/8/layout/cycle2"/>
    <dgm:cxn modelId="{19C4D2B0-4DD3-564E-856A-F5A323305668}" type="presParOf" srcId="{70EDC7EA-581B-8B4A-BA07-2746DAACEB2C}" destId="{6F6F1265-5706-A246-A5A4-25508B95170C}" srcOrd="9" destOrd="0" presId="urn:microsoft.com/office/officeart/2005/8/layout/cycle2"/>
    <dgm:cxn modelId="{F360CE29-23E1-1646-8809-80DFEBD3BDCA}" type="presParOf" srcId="{6F6F1265-5706-A246-A5A4-25508B95170C}" destId="{7B2D8DD9-22A8-5540-96B6-316DB3EBC3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ACA7DD-929E-3047-A7E7-6ACD50399D45}" type="doc">
      <dgm:prSet loTypeId="urn:microsoft.com/office/officeart/2005/8/layout/cycle2" loCatId="" qsTypeId="urn:microsoft.com/office/officeart/2005/8/quickstyle/simple1" qsCatId="simple" csTypeId="urn:microsoft.com/office/officeart/2005/8/colors/accent1_2" csCatId="accent1" phldr="0"/>
      <dgm:spPr/>
      <dgm:t>
        <a:bodyPr/>
        <a:lstStyle/>
        <a:p>
          <a:endParaRPr lang="en-US"/>
        </a:p>
      </dgm:t>
    </dgm:pt>
    <dgm:pt modelId="{855F752B-6293-C24A-BF9B-7677708D9FA2}">
      <dgm:prSet phldrT="[Text]" phldr="1"/>
      <dgm:spPr/>
      <dgm:t>
        <a:bodyPr/>
        <a:lstStyle/>
        <a:p>
          <a:pPr rtl="0"/>
          <a:endParaRPr lang="en-US" dirty="0"/>
        </a:p>
      </dgm:t>
    </dgm:pt>
    <dgm:pt modelId="{71047641-EF93-EE43-A677-56BB8A7387A6}" type="parTrans" cxnId="{9D86184D-D787-7343-8129-1DCE898FCDC7}">
      <dgm:prSet/>
      <dgm:spPr/>
      <dgm:t>
        <a:bodyPr/>
        <a:lstStyle/>
        <a:p>
          <a:endParaRPr lang="en-US"/>
        </a:p>
      </dgm:t>
    </dgm:pt>
    <dgm:pt modelId="{4232B35B-57D8-2C45-BF60-1D338781F3D5}" type="sibTrans" cxnId="{9D86184D-D787-7343-8129-1DCE898FCDC7}">
      <dgm:prSet/>
      <dgm:spPr/>
      <dgm:t>
        <a:bodyPr/>
        <a:lstStyle/>
        <a:p>
          <a:endParaRPr lang="en-US"/>
        </a:p>
      </dgm:t>
    </dgm:pt>
    <dgm:pt modelId="{EBC49A77-17E3-5B49-A88B-444DADA095A6}">
      <dgm:prSet phldrT="[Text]" phldr="1"/>
      <dgm:spPr/>
      <dgm:t>
        <a:bodyPr/>
        <a:lstStyle/>
        <a:p>
          <a:pPr rtl="0"/>
          <a:endParaRPr lang="en-US" dirty="0"/>
        </a:p>
      </dgm:t>
    </dgm:pt>
    <dgm:pt modelId="{7836ADFC-5B5C-5A45-B713-045F44669656}" type="parTrans" cxnId="{4E865498-ED26-4841-9D9F-EAE9441D3172}">
      <dgm:prSet/>
      <dgm:spPr/>
      <dgm:t>
        <a:bodyPr/>
        <a:lstStyle/>
        <a:p>
          <a:endParaRPr lang="en-US"/>
        </a:p>
      </dgm:t>
    </dgm:pt>
    <dgm:pt modelId="{3D67C727-13D8-3149-9AB6-7C64CEB0A50F}" type="sibTrans" cxnId="{4E865498-ED26-4841-9D9F-EAE9441D3172}">
      <dgm:prSet/>
      <dgm:spPr/>
      <dgm:t>
        <a:bodyPr/>
        <a:lstStyle/>
        <a:p>
          <a:endParaRPr lang="en-US"/>
        </a:p>
      </dgm:t>
    </dgm:pt>
    <dgm:pt modelId="{F9C54676-44E9-C14A-923B-B0FECB7176AD}">
      <dgm:prSet phldrT="[Text]" phldr="1"/>
      <dgm:spPr/>
      <dgm:t>
        <a:bodyPr/>
        <a:lstStyle/>
        <a:p>
          <a:endParaRPr lang="en-US"/>
        </a:p>
      </dgm:t>
    </dgm:pt>
    <dgm:pt modelId="{150645B1-8498-F743-9763-E6D459AA974A}" type="parTrans" cxnId="{4FB077AE-2ECD-B741-A46E-D3B2CE785BCA}">
      <dgm:prSet/>
      <dgm:spPr/>
      <dgm:t>
        <a:bodyPr/>
        <a:lstStyle/>
        <a:p>
          <a:endParaRPr lang="en-US"/>
        </a:p>
      </dgm:t>
    </dgm:pt>
    <dgm:pt modelId="{47BF1AD9-A4DE-404F-BDE8-0647D54C1129}" type="sibTrans" cxnId="{4FB077AE-2ECD-B741-A46E-D3B2CE785BCA}">
      <dgm:prSet/>
      <dgm:spPr/>
      <dgm:t>
        <a:bodyPr/>
        <a:lstStyle/>
        <a:p>
          <a:endParaRPr lang="en-US"/>
        </a:p>
      </dgm:t>
    </dgm:pt>
    <dgm:pt modelId="{B8A7CC96-16E5-0C40-81FE-F55BF6F6A631}">
      <dgm:prSet phldrT="[Text]" phldr="1"/>
      <dgm:spPr/>
      <dgm:t>
        <a:bodyPr/>
        <a:lstStyle/>
        <a:p>
          <a:pPr rtl="0"/>
          <a:endParaRPr lang="en-US" dirty="0"/>
        </a:p>
      </dgm:t>
    </dgm:pt>
    <dgm:pt modelId="{327B2DC4-A7F2-4343-A3A7-B74F0D0385DA}" type="parTrans" cxnId="{CDA0EF79-DBA4-2A42-87E6-BD7D9FCCD972}">
      <dgm:prSet/>
      <dgm:spPr/>
      <dgm:t>
        <a:bodyPr/>
        <a:lstStyle/>
        <a:p>
          <a:endParaRPr lang="en-US"/>
        </a:p>
      </dgm:t>
    </dgm:pt>
    <dgm:pt modelId="{8821ABE3-125A-154D-92EB-CEB27FD13976}" type="sibTrans" cxnId="{CDA0EF79-DBA4-2A42-87E6-BD7D9FCCD972}">
      <dgm:prSet/>
      <dgm:spPr/>
      <dgm:t>
        <a:bodyPr/>
        <a:lstStyle/>
        <a:p>
          <a:endParaRPr lang="en-US"/>
        </a:p>
      </dgm:t>
    </dgm:pt>
    <dgm:pt modelId="{DBC5396B-00E3-CA42-B1F4-8F7676BE0239}">
      <dgm:prSet phldrT="[Text]" phldr="1"/>
      <dgm:spPr/>
      <dgm:t>
        <a:bodyPr/>
        <a:lstStyle/>
        <a:p>
          <a:pPr rtl="0"/>
          <a:endParaRPr lang="en-US" dirty="0"/>
        </a:p>
      </dgm:t>
    </dgm:pt>
    <dgm:pt modelId="{B0A5087D-EFD7-8F4E-9BA4-BDC355DACBAC}" type="parTrans" cxnId="{7271EF62-E3B2-ED43-B3A1-F49567D6DC2F}">
      <dgm:prSet/>
      <dgm:spPr/>
      <dgm:t>
        <a:bodyPr/>
        <a:lstStyle/>
        <a:p>
          <a:endParaRPr lang="en-US"/>
        </a:p>
      </dgm:t>
    </dgm:pt>
    <dgm:pt modelId="{65D00CE0-16F4-6343-824F-0D29999F51FA}" type="sibTrans" cxnId="{7271EF62-E3B2-ED43-B3A1-F49567D6DC2F}">
      <dgm:prSet/>
      <dgm:spPr/>
      <dgm:t>
        <a:bodyPr/>
        <a:lstStyle/>
        <a:p>
          <a:endParaRPr lang="en-US"/>
        </a:p>
      </dgm:t>
    </dgm:pt>
    <dgm:pt modelId="{70EDC7EA-581B-8B4A-BA07-2746DAACEB2C}" type="pres">
      <dgm:prSet presAssocID="{AAACA7DD-929E-3047-A7E7-6ACD50399D45}" presName="cycle" presStyleCnt="0">
        <dgm:presLayoutVars>
          <dgm:dir/>
          <dgm:resizeHandles val="exact"/>
        </dgm:presLayoutVars>
      </dgm:prSet>
      <dgm:spPr/>
    </dgm:pt>
    <dgm:pt modelId="{469DB08D-1ED4-D248-AF31-59F8215D8924}" type="pres">
      <dgm:prSet presAssocID="{855F752B-6293-C24A-BF9B-7677708D9FA2}" presName="node" presStyleLbl="node1" presStyleIdx="0" presStyleCnt="5">
        <dgm:presLayoutVars>
          <dgm:bulletEnabled val="1"/>
        </dgm:presLayoutVars>
      </dgm:prSet>
      <dgm:spPr/>
    </dgm:pt>
    <dgm:pt modelId="{CC50F7E7-4855-A54B-B06C-B9AF380A2878}" type="pres">
      <dgm:prSet presAssocID="{4232B35B-57D8-2C45-BF60-1D338781F3D5}" presName="sibTrans" presStyleLbl="sibTrans2D1" presStyleIdx="0" presStyleCnt="5"/>
      <dgm:spPr/>
    </dgm:pt>
    <dgm:pt modelId="{1BA98E6C-BF6B-124E-963A-B19E15075D41}" type="pres">
      <dgm:prSet presAssocID="{4232B35B-57D8-2C45-BF60-1D338781F3D5}" presName="connectorText" presStyleLbl="sibTrans2D1" presStyleIdx="0" presStyleCnt="5"/>
      <dgm:spPr/>
    </dgm:pt>
    <dgm:pt modelId="{AEB45FE6-AA1B-B84D-A099-1FB42D567EFF}" type="pres">
      <dgm:prSet presAssocID="{EBC49A77-17E3-5B49-A88B-444DADA095A6}" presName="node" presStyleLbl="node1" presStyleIdx="1" presStyleCnt="5">
        <dgm:presLayoutVars>
          <dgm:bulletEnabled val="1"/>
        </dgm:presLayoutVars>
      </dgm:prSet>
      <dgm:spPr/>
    </dgm:pt>
    <dgm:pt modelId="{A5FE360A-852F-6F46-8AC1-938A88228554}" type="pres">
      <dgm:prSet presAssocID="{3D67C727-13D8-3149-9AB6-7C64CEB0A50F}" presName="sibTrans" presStyleLbl="sibTrans2D1" presStyleIdx="1" presStyleCnt="5"/>
      <dgm:spPr/>
    </dgm:pt>
    <dgm:pt modelId="{BA21511F-9953-6B4F-A503-B6060D73B347}" type="pres">
      <dgm:prSet presAssocID="{3D67C727-13D8-3149-9AB6-7C64CEB0A50F}" presName="connectorText" presStyleLbl="sibTrans2D1" presStyleIdx="1" presStyleCnt="5"/>
      <dgm:spPr/>
    </dgm:pt>
    <dgm:pt modelId="{562BA065-68E6-D94E-996F-74394615EDC8}" type="pres">
      <dgm:prSet presAssocID="{F9C54676-44E9-C14A-923B-B0FECB7176AD}" presName="node" presStyleLbl="node1" presStyleIdx="2" presStyleCnt="5">
        <dgm:presLayoutVars>
          <dgm:bulletEnabled val="1"/>
        </dgm:presLayoutVars>
      </dgm:prSet>
      <dgm:spPr/>
    </dgm:pt>
    <dgm:pt modelId="{4D4CC84C-EF25-F349-8FF0-674A097C0C54}" type="pres">
      <dgm:prSet presAssocID="{47BF1AD9-A4DE-404F-BDE8-0647D54C1129}" presName="sibTrans" presStyleLbl="sibTrans2D1" presStyleIdx="2" presStyleCnt="5"/>
      <dgm:spPr/>
    </dgm:pt>
    <dgm:pt modelId="{B141EB53-69DE-544C-9BA3-3539CE7BB469}" type="pres">
      <dgm:prSet presAssocID="{47BF1AD9-A4DE-404F-BDE8-0647D54C1129}" presName="connectorText" presStyleLbl="sibTrans2D1" presStyleIdx="2" presStyleCnt="5"/>
      <dgm:spPr/>
    </dgm:pt>
    <dgm:pt modelId="{2256923E-5DE1-D249-94CE-CCD0C28B8EDB}" type="pres">
      <dgm:prSet presAssocID="{B8A7CC96-16E5-0C40-81FE-F55BF6F6A631}" presName="node" presStyleLbl="node1" presStyleIdx="3" presStyleCnt="5">
        <dgm:presLayoutVars>
          <dgm:bulletEnabled val="1"/>
        </dgm:presLayoutVars>
      </dgm:prSet>
      <dgm:spPr/>
    </dgm:pt>
    <dgm:pt modelId="{0F209063-FBF0-7243-B813-20BF40568B25}" type="pres">
      <dgm:prSet presAssocID="{8821ABE3-125A-154D-92EB-CEB27FD13976}" presName="sibTrans" presStyleLbl="sibTrans2D1" presStyleIdx="3" presStyleCnt="5"/>
      <dgm:spPr/>
    </dgm:pt>
    <dgm:pt modelId="{FBACB1A4-0ECA-4044-9492-24541BA11863}" type="pres">
      <dgm:prSet presAssocID="{8821ABE3-125A-154D-92EB-CEB27FD13976}" presName="connectorText" presStyleLbl="sibTrans2D1" presStyleIdx="3" presStyleCnt="5"/>
      <dgm:spPr/>
    </dgm:pt>
    <dgm:pt modelId="{709CEB96-B118-CC4D-8E84-90AD03860C89}" type="pres">
      <dgm:prSet presAssocID="{DBC5396B-00E3-CA42-B1F4-8F7676BE0239}" presName="node" presStyleLbl="node1" presStyleIdx="4" presStyleCnt="5">
        <dgm:presLayoutVars>
          <dgm:bulletEnabled val="1"/>
        </dgm:presLayoutVars>
      </dgm:prSet>
      <dgm:spPr/>
    </dgm:pt>
    <dgm:pt modelId="{6F6F1265-5706-A246-A5A4-25508B95170C}" type="pres">
      <dgm:prSet presAssocID="{65D00CE0-16F4-6343-824F-0D29999F51FA}" presName="sibTrans" presStyleLbl="sibTrans2D1" presStyleIdx="4" presStyleCnt="5"/>
      <dgm:spPr/>
    </dgm:pt>
    <dgm:pt modelId="{7B2D8DD9-22A8-5540-96B6-316DB3EBC389}" type="pres">
      <dgm:prSet presAssocID="{65D00CE0-16F4-6343-824F-0D29999F51FA}" presName="connectorText" presStyleLbl="sibTrans2D1" presStyleIdx="4" presStyleCnt="5"/>
      <dgm:spPr/>
    </dgm:pt>
  </dgm:ptLst>
  <dgm:cxnLst>
    <dgm:cxn modelId="{4D1F0B20-3EEE-A14C-B7AB-74FDF5D94A73}" type="presOf" srcId="{8821ABE3-125A-154D-92EB-CEB27FD13976}" destId="{FBACB1A4-0ECA-4044-9492-24541BA11863}" srcOrd="1" destOrd="0" presId="urn:microsoft.com/office/officeart/2005/8/layout/cycle2"/>
    <dgm:cxn modelId="{8D30572A-66F1-FF47-A044-D467693B04F7}" type="presOf" srcId="{65D00CE0-16F4-6343-824F-0D29999F51FA}" destId="{6F6F1265-5706-A246-A5A4-25508B95170C}" srcOrd="0" destOrd="0" presId="urn:microsoft.com/office/officeart/2005/8/layout/cycle2"/>
    <dgm:cxn modelId="{546DD030-C37F-564E-8C6D-2BDEF5C84A13}" type="presOf" srcId="{47BF1AD9-A4DE-404F-BDE8-0647D54C1129}" destId="{4D4CC84C-EF25-F349-8FF0-674A097C0C54}" srcOrd="0" destOrd="0" presId="urn:microsoft.com/office/officeart/2005/8/layout/cycle2"/>
    <dgm:cxn modelId="{9D86184D-D787-7343-8129-1DCE898FCDC7}" srcId="{AAACA7DD-929E-3047-A7E7-6ACD50399D45}" destId="{855F752B-6293-C24A-BF9B-7677708D9FA2}" srcOrd="0" destOrd="0" parTransId="{71047641-EF93-EE43-A677-56BB8A7387A6}" sibTransId="{4232B35B-57D8-2C45-BF60-1D338781F3D5}"/>
    <dgm:cxn modelId="{736F3F60-00F2-9E45-9A38-19A330C75115}" type="presOf" srcId="{47BF1AD9-A4DE-404F-BDE8-0647D54C1129}" destId="{B141EB53-69DE-544C-9BA3-3539CE7BB469}" srcOrd="1" destOrd="0" presId="urn:microsoft.com/office/officeart/2005/8/layout/cycle2"/>
    <dgm:cxn modelId="{7271EF62-E3B2-ED43-B3A1-F49567D6DC2F}" srcId="{AAACA7DD-929E-3047-A7E7-6ACD50399D45}" destId="{DBC5396B-00E3-CA42-B1F4-8F7676BE0239}" srcOrd="4" destOrd="0" parTransId="{B0A5087D-EFD7-8F4E-9BA4-BDC355DACBAC}" sibTransId="{65D00CE0-16F4-6343-824F-0D29999F51FA}"/>
    <dgm:cxn modelId="{F145B36D-A0F4-9B45-970F-1CB69F78CAB6}" type="presOf" srcId="{65D00CE0-16F4-6343-824F-0D29999F51FA}" destId="{7B2D8DD9-22A8-5540-96B6-316DB3EBC389}" srcOrd="1" destOrd="0" presId="urn:microsoft.com/office/officeart/2005/8/layout/cycle2"/>
    <dgm:cxn modelId="{CDA0EF79-DBA4-2A42-87E6-BD7D9FCCD972}" srcId="{AAACA7DD-929E-3047-A7E7-6ACD50399D45}" destId="{B8A7CC96-16E5-0C40-81FE-F55BF6F6A631}" srcOrd="3" destOrd="0" parTransId="{327B2DC4-A7F2-4343-A3A7-B74F0D0385DA}" sibTransId="{8821ABE3-125A-154D-92EB-CEB27FD13976}"/>
    <dgm:cxn modelId="{1692558F-43F9-4941-B1F3-A1CDF8776A56}" type="presOf" srcId="{4232B35B-57D8-2C45-BF60-1D338781F3D5}" destId="{CC50F7E7-4855-A54B-B06C-B9AF380A2878}" srcOrd="0" destOrd="0" presId="urn:microsoft.com/office/officeart/2005/8/layout/cycle2"/>
    <dgm:cxn modelId="{004E3192-F861-C845-9E4C-00F4D09F0267}" type="presOf" srcId="{DBC5396B-00E3-CA42-B1F4-8F7676BE0239}" destId="{709CEB96-B118-CC4D-8E84-90AD03860C89}" srcOrd="0" destOrd="0" presId="urn:microsoft.com/office/officeart/2005/8/layout/cycle2"/>
    <dgm:cxn modelId="{4E865498-ED26-4841-9D9F-EAE9441D3172}" srcId="{AAACA7DD-929E-3047-A7E7-6ACD50399D45}" destId="{EBC49A77-17E3-5B49-A88B-444DADA095A6}" srcOrd="1" destOrd="0" parTransId="{7836ADFC-5B5C-5A45-B713-045F44669656}" sibTransId="{3D67C727-13D8-3149-9AB6-7C64CEB0A50F}"/>
    <dgm:cxn modelId="{BE70B7A0-474E-714A-B0E8-4A77D5294A10}" type="presOf" srcId="{EBC49A77-17E3-5B49-A88B-444DADA095A6}" destId="{AEB45FE6-AA1B-B84D-A099-1FB42D567EFF}" srcOrd="0" destOrd="0" presId="urn:microsoft.com/office/officeart/2005/8/layout/cycle2"/>
    <dgm:cxn modelId="{18380BA5-442F-BE44-8140-E3249289EA47}" type="presOf" srcId="{F9C54676-44E9-C14A-923B-B0FECB7176AD}" destId="{562BA065-68E6-D94E-996F-74394615EDC8}" srcOrd="0" destOrd="0" presId="urn:microsoft.com/office/officeart/2005/8/layout/cycle2"/>
    <dgm:cxn modelId="{4FB077AE-2ECD-B741-A46E-D3B2CE785BCA}" srcId="{AAACA7DD-929E-3047-A7E7-6ACD50399D45}" destId="{F9C54676-44E9-C14A-923B-B0FECB7176AD}" srcOrd="2" destOrd="0" parTransId="{150645B1-8498-F743-9763-E6D459AA974A}" sibTransId="{47BF1AD9-A4DE-404F-BDE8-0647D54C1129}"/>
    <dgm:cxn modelId="{EDE334B0-A48E-D740-A3C5-9E35B01EA692}" type="presOf" srcId="{AAACA7DD-929E-3047-A7E7-6ACD50399D45}" destId="{70EDC7EA-581B-8B4A-BA07-2746DAACEB2C}" srcOrd="0" destOrd="0" presId="urn:microsoft.com/office/officeart/2005/8/layout/cycle2"/>
    <dgm:cxn modelId="{406D13B5-641D-614B-93B5-B31E88C7A738}" type="presOf" srcId="{4232B35B-57D8-2C45-BF60-1D338781F3D5}" destId="{1BA98E6C-BF6B-124E-963A-B19E15075D41}" srcOrd="1" destOrd="0" presId="urn:microsoft.com/office/officeart/2005/8/layout/cycle2"/>
    <dgm:cxn modelId="{346695B7-CBDD-4A4B-AB47-9F495BE8FC07}" type="presOf" srcId="{3D67C727-13D8-3149-9AB6-7C64CEB0A50F}" destId="{BA21511F-9953-6B4F-A503-B6060D73B347}" srcOrd="1" destOrd="0" presId="urn:microsoft.com/office/officeart/2005/8/layout/cycle2"/>
    <dgm:cxn modelId="{DDA142DB-6E84-9E4B-8B48-D42D04B41B30}" type="presOf" srcId="{8821ABE3-125A-154D-92EB-CEB27FD13976}" destId="{0F209063-FBF0-7243-B813-20BF40568B25}" srcOrd="0" destOrd="0" presId="urn:microsoft.com/office/officeart/2005/8/layout/cycle2"/>
    <dgm:cxn modelId="{FB197BDE-8F17-E747-86CC-EBE3705954CA}" type="presOf" srcId="{3D67C727-13D8-3149-9AB6-7C64CEB0A50F}" destId="{A5FE360A-852F-6F46-8AC1-938A88228554}" srcOrd="0" destOrd="0" presId="urn:microsoft.com/office/officeart/2005/8/layout/cycle2"/>
    <dgm:cxn modelId="{9A2B73E2-B527-714E-AEAC-64F21D5917A1}" type="presOf" srcId="{B8A7CC96-16E5-0C40-81FE-F55BF6F6A631}" destId="{2256923E-5DE1-D249-94CE-CCD0C28B8EDB}" srcOrd="0" destOrd="0" presId="urn:microsoft.com/office/officeart/2005/8/layout/cycle2"/>
    <dgm:cxn modelId="{D21977E8-D121-BC46-8E5B-079A334100D6}" type="presOf" srcId="{855F752B-6293-C24A-BF9B-7677708D9FA2}" destId="{469DB08D-1ED4-D248-AF31-59F8215D8924}" srcOrd="0" destOrd="0" presId="urn:microsoft.com/office/officeart/2005/8/layout/cycle2"/>
    <dgm:cxn modelId="{0D3F7B81-534C-D14F-9EED-F1AD982FB6E1}" type="presParOf" srcId="{70EDC7EA-581B-8B4A-BA07-2746DAACEB2C}" destId="{469DB08D-1ED4-D248-AF31-59F8215D8924}" srcOrd="0" destOrd="0" presId="urn:microsoft.com/office/officeart/2005/8/layout/cycle2"/>
    <dgm:cxn modelId="{EC7EB75D-CE4E-AD4F-8E64-E42574428380}" type="presParOf" srcId="{70EDC7EA-581B-8B4A-BA07-2746DAACEB2C}" destId="{CC50F7E7-4855-A54B-B06C-B9AF380A2878}" srcOrd="1" destOrd="0" presId="urn:microsoft.com/office/officeart/2005/8/layout/cycle2"/>
    <dgm:cxn modelId="{61F9A614-5194-E343-813A-63E31393C8D2}" type="presParOf" srcId="{CC50F7E7-4855-A54B-B06C-B9AF380A2878}" destId="{1BA98E6C-BF6B-124E-963A-B19E15075D41}" srcOrd="0" destOrd="0" presId="urn:microsoft.com/office/officeart/2005/8/layout/cycle2"/>
    <dgm:cxn modelId="{A637DF54-02BA-E54A-BE73-F406F75B695F}" type="presParOf" srcId="{70EDC7EA-581B-8B4A-BA07-2746DAACEB2C}" destId="{AEB45FE6-AA1B-B84D-A099-1FB42D567EFF}" srcOrd="2" destOrd="0" presId="urn:microsoft.com/office/officeart/2005/8/layout/cycle2"/>
    <dgm:cxn modelId="{B4F7E951-29DB-F942-AC22-A8739B56E93D}" type="presParOf" srcId="{70EDC7EA-581B-8B4A-BA07-2746DAACEB2C}" destId="{A5FE360A-852F-6F46-8AC1-938A88228554}" srcOrd="3" destOrd="0" presId="urn:microsoft.com/office/officeart/2005/8/layout/cycle2"/>
    <dgm:cxn modelId="{4223B8B3-6880-B24E-833A-D77B9BF3FB32}" type="presParOf" srcId="{A5FE360A-852F-6F46-8AC1-938A88228554}" destId="{BA21511F-9953-6B4F-A503-B6060D73B347}" srcOrd="0" destOrd="0" presId="urn:microsoft.com/office/officeart/2005/8/layout/cycle2"/>
    <dgm:cxn modelId="{8F736F0B-E484-D146-BA68-83EE0BE49EDA}" type="presParOf" srcId="{70EDC7EA-581B-8B4A-BA07-2746DAACEB2C}" destId="{562BA065-68E6-D94E-996F-74394615EDC8}" srcOrd="4" destOrd="0" presId="urn:microsoft.com/office/officeart/2005/8/layout/cycle2"/>
    <dgm:cxn modelId="{81678C8C-17D4-8841-B09D-1E8CD3CDB0EC}" type="presParOf" srcId="{70EDC7EA-581B-8B4A-BA07-2746DAACEB2C}" destId="{4D4CC84C-EF25-F349-8FF0-674A097C0C54}" srcOrd="5" destOrd="0" presId="urn:microsoft.com/office/officeart/2005/8/layout/cycle2"/>
    <dgm:cxn modelId="{69FA1B47-1DB4-4446-AA4D-FF1896E42026}" type="presParOf" srcId="{4D4CC84C-EF25-F349-8FF0-674A097C0C54}" destId="{B141EB53-69DE-544C-9BA3-3539CE7BB469}" srcOrd="0" destOrd="0" presId="urn:microsoft.com/office/officeart/2005/8/layout/cycle2"/>
    <dgm:cxn modelId="{58C9BFA9-A3B4-1547-A6E8-517CB3C5E598}" type="presParOf" srcId="{70EDC7EA-581B-8B4A-BA07-2746DAACEB2C}" destId="{2256923E-5DE1-D249-94CE-CCD0C28B8EDB}" srcOrd="6" destOrd="0" presId="urn:microsoft.com/office/officeart/2005/8/layout/cycle2"/>
    <dgm:cxn modelId="{F69CAFDC-1502-4A46-A295-57FD5BEFC504}" type="presParOf" srcId="{70EDC7EA-581B-8B4A-BA07-2746DAACEB2C}" destId="{0F209063-FBF0-7243-B813-20BF40568B25}" srcOrd="7" destOrd="0" presId="urn:microsoft.com/office/officeart/2005/8/layout/cycle2"/>
    <dgm:cxn modelId="{FD587FE7-D919-D646-90E0-43BC52652A09}" type="presParOf" srcId="{0F209063-FBF0-7243-B813-20BF40568B25}" destId="{FBACB1A4-0ECA-4044-9492-24541BA11863}" srcOrd="0" destOrd="0" presId="urn:microsoft.com/office/officeart/2005/8/layout/cycle2"/>
    <dgm:cxn modelId="{01714C0C-B5DF-AF42-A344-679AB2B94A48}" type="presParOf" srcId="{70EDC7EA-581B-8B4A-BA07-2746DAACEB2C}" destId="{709CEB96-B118-CC4D-8E84-90AD03860C89}" srcOrd="8" destOrd="0" presId="urn:microsoft.com/office/officeart/2005/8/layout/cycle2"/>
    <dgm:cxn modelId="{19C4D2B0-4DD3-564E-856A-F5A323305668}" type="presParOf" srcId="{70EDC7EA-581B-8B4A-BA07-2746DAACEB2C}" destId="{6F6F1265-5706-A246-A5A4-25508B95170C}" srcOrd="9" destOrd="0" presId="urn:microsoft.com/office/officeart/2005/8/layout/cycle2"/>
    <dgm:cxn modelId="{F360CE29-23E1-1646-8809-80DFEBD3BDCA}" type="presParOf" srcId="{6F6F1265-5706-A246-A5A4-25508B95170C}" destId="{7B2D8DD9-22A8-5540-96B6-316DB3EBC3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1E0B1-E84E-1540-B78A-42B2D11B24BF}">
      <dsp:nvSpPr>
        <dsp:cNvPr id="0" name=""/>
        <dsp:cNvSpPr/>
      </dsp:nvSpPr>
      <dsp:spPr>
        <a:xfrm>
          <a:off x="481409" y="182351"/>
          <a:ext cx="2356536" cy="235653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1723360" y="681712"/>
        <a:ext cx="841620" cy="701350"/>
      </dsp:txXfrm>
    </dsp:sp>
    <dsp:sp modelId="{E1CD3E55-AA0E-6B4E-9CF5-869DD45E57D3}">
      <dsp:nvSpPr>
        <dsp:cNvPr id="0" name=""/>
        <dsp:cNvSpPr/>
      </dsp:nvSpPr>
      <dsp:spPr>
        <a:xfrm>
          <a:off x="432876" y="266513"/>
          <a:ext cx="2356536" cy="235653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993956" y="1795456"/>
        <a:ext cx="1262430" cy="617188"/>
      </dsp:txXfrm>
    </dsp:sp>
    <dsp:sp modelId="{883F278B-854F-4242-9890-B6D0A3484648}">
      <dsp:nvSpPr>
        <dsp:cNvPr id="0" name=""/>
        <dsp:cNvSpPr/>
      </dsp:nvSpPr>
      <dsp:spPr>
        <a:xfrm>
          <a:off x="384343" y="182351"/>
          <a:ext cx="2356536" cy="235653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57308" y="681712"/>
        <a:ext cx="841620" cy="701350"/>
      </dsp:txXfrm>
    </dsp:sp>
    <dsp:sp modelId="{E1010175-3FF1-5F4E-A74D-13A5D37E84E5}">
      <dsp:nvSpPr>
        <dsp:cNvPr id="0" name=""/>
        <dsp:cNvSpPr/>
      </dsp:nvSpPr>
      <dsp:spPr>
        <a:xfrm>
          <a:off x="335723" y="36470"/>
          <a:ext cx="2648297" cy="264829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B7EDD-0B19-F940-BC5B-2582226191DF}">
      <dsp:nvSpPr>
        <dsp:cNvPr id="0" name=""/>
        <dsp:cNvSpPr/>
      </dsp:nvSpPr>
      <dsp:spPr>
        <a:xfrm>
          <a:off x="286995" y="120483"/>
          <a:ext cx="2648297" cy="264829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4F1DC-11A7-8F45-A8DC-A8E8C9BBE9ED}">
      <dsp:nvSpPr>
        <dsp:cNvPr id="0" name=""/>
        <dsp:cNvSpPr/>
      </dsp:nvSpPr>
      <dsp:spPr>
        <a:xfrm>
          <a:off x="238267" y="36470"/>
          <a:ext cx="2648297" cy="264829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B08D-1ED4-D248-AF31-59F8215D8924}">
      <dsp:nvSpPr>
        <dsp:cNvPr id="0" name=""/>
        <dsp:cNvSpPr/>
      </dsp:nvSpPr>
      <dsp:spPr>
        <a:xfrm>
          <a:off x="834369" y="301"/>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904565" y="70497"/>
        <a:ext cx="338937" cy="338937"/>
      </dsp:txXfrm>
    </dsp:sp>
    <dsp:sp modelId="{CC50F7E7-4855-A54B-B06C-B9AF380A2878}">
      <dsp:nvSpPr>
        <dsp:cNvPr id="0" name=""/>
        <dsp:cNvSpPr/>
      </dsp:nvSpPr>
      <dsp:spPr>
        <a:xfrm rot="2160000">
          <a:off x="1298492" y="368359"/>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02135" y="389501"/>
        <a:ext cx="89027" cy="97063"/>
      </dsp:txXfrm>
    </dsp:sp>
    <dsp:sp modelId="{AEB45FE6-AA1B-B84D-A099-1FB42D567EFF}">
      <dsp:nvSpPr>
        <dsp:cNvPr id="0" name=""/>
        <dsp:cNvSpPr/>
      </dsp:nvSpPr>
      <dsp:spPr>
        <a:xfrm>
          <a:off x="1416291"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1486487" y="493289"/>
        <a:ext cx="338937" cy="338937"/>
      </dsp:txXfrm>
    </dsp:sp>
    <dsp:sp modelId="{A5FE360A-852F-6F46-8AC1-938A88228554}">
      <dsp:nvSpPr>
        <dsp:cNvPr id="0" name=""/>
        <dsp:cNvSpPr/>
      </dsp:nvSpPr>
      <dsp:spPr>
        <a:xfrm rot="6480000">
          <a:off x="1482340" y="920493"/>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507313" y="934704"/>
        <a:ext cx="89027" cy="97063"/>
      </dsp:txXfrm>
    </dsp:sp>
    <dsp:sp modelId="{562BA065-68E6-D94E-996F-74394615EDC8}">
      <dsp:nvSpPr>
        <dsp:cNvPr id="0" name=""/>
        <dsp:cNvSpPr/>
      </dsp:nvSpPr>
      <dsp:spPr>
        <a:xfrm>
          <a:off x="1194017"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64213" y="1177380"/>
        <a:ext cx="338937" cy="338937"/>
      </dsp:txXfrm>
    </dsp:sp>
    <dsp:sp modelId="{4D4CC84C-EF25-F349-8FF0-674A097C0C54}">
      <dsp:nvSpPr>
        <dsp:cNvPr id="0" name=""/>
        <dsp:cNvSpPr/>
      </dsp:nvSpPr>
      <dsp:spPr>
        <a:xfrm rot="10800000">
          <a:off x="1014042" y="1265962"/>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052197" y="1298317"/>
        <a:ext cx="89027" cy="97063"/>
      </dsp:txXfrm>
    </dsp:sp>
    <dsp:sp modelId="{2256923E-5DE1-D249-94CE-CCD0C28B8EDB}">
      <dsp:nvSpPr>
        <dsp:cNvPr id="0" name=""/>
        <dsp:cNvSpPr/>
      </dsp:nvSpPr>
      <dsp:spPr>
        <a:xfrm>
          <a:off x="474721"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544917" y="1177380"/>
        <a:ext cx="338937" cy="338937"/>
      </dsp:txXfrm>
    </dsp:sp>
    <dsp:sp modelId="{0F209063-FBF0-7243-B813-20BF40568B25}">
      <dsp:nvSpPr>
        <dsp:cNvPr id="0" name=""/>
        <dsp:cNvSpPr/>
      </dsp:nvSpPr>
      <dsp:spPr>
        <a:xfrm rot="15120000">
          <a:off x="540769" y="927340"/>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565742" y="977839"/>
        <a:ext cx="89027" cy="97063"/>
      </dsp:txXfrm>
    </dsp:sp>
    <dsp:sp modelId="{709CEB96-B118-CC4D-8E84-90AD03860C89}">
      <dsp:nvSpPr>
        <dsp:cNvPr id="0" name=""/>
        <dsp:cNvSpPr/>
      </dsp:nvSpPr>
      <dsp:spPr>
        <a:xfrm>
          <a:off x="252446"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322642" y="493289"/>
        <a:ext cx="338937" cy="338937"/>
      </dsp:txXfrm>
    </dsp:sp>
    <dsp:sp modelId="{6F6F1265-5706-A246-A5A4-25508B95170C}">
      <dsp:nvSpPr>
        <dsp:cNvPr id="0" name=""/>
        <dsp:cNvSpPr/>
      </dsp:nvSpPr>
      <dsp:spPr>
        <a:xfrm rot="19440000">
          <a:off x="716569" y="372591"/>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20212" y="416159"/>
        <a:ext cx="89027" cy="970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D3DE1-98FB-AE49-8162-4E0527957124}">
      <dsp:nvSpPr>
        <dsp:cNvPr id="0" name=""/>
        <dsp:cNvSpPr/>
      </dsp:nvSpPr>
      <dsp:spPr>
        <a:xfrm>
          <a:off x="249504" y="110878"/>
          <a:ext cx="1432892" cy="143289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endParaRPr lang="en-US" sz="1600" kern="1200" dirty="0"/>
        </a:p>
      </dsp:txBody>
      <dsp:txXfrm>
        <a:off x="1004672" y="414515"/>
        <a:ext cx="511747" cy="426456"/>
      </dsp:txXfrm>
    </dsp:sp>
    <dsp:sp modelId="{7B8B614B-22D8-D34B-965B-0F507E03E846}">
      <dsp:nvSpPr>
        <dsp:cNvPr id="0" name=""/>
        <dsp:cNvSpPr/>
      </dsp:nvSpPr>
      <dsp:spPr>
        <a:xfrm>
          <a:off x="219993" y="162053"/>
          <a:ext cx="1432892" cy="143289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endParaRPr lang="en-US" sz="2200" kern="1200"/>
        </a:p>
      </dsp:txBody>
      <dsp:txXfrm>
        <a:off x="561158" y="1091727"/>
        <a:ext cx="767620" cy="375281"/>
      </dsp:txXfrm>
    </dsp:sp>
    <dsp:sp modelId="{3ACD970D-BEA1-5F47-B9CC-544FA6C01CC6}">
      <dsp:nvSpPr>
        <dsp:cNvPr id="0" name=""/>
        <dsp:cNvSpPr/>
      </dsp:nvSpPr>
      <dsp:spPr>
        <a:xfrm>
          <a:off x="190483" y="110878"/>
          <a:ext cx="1432892" cy="143289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6459" y="414515"/>
        <a:ext cx="511747" cy="426456"/>
      </dsp:txXfrm>
    </dsp:sp>
    <dsp:sp modelId="{6906FAAE-29D6-2D4B-83FA-459B54F1FCA3}">
      <dsp:nvSpPr>
        <dsp:cNvPr id="0" name=""/>
        <dsp:cNvSpPr/>
      </dsp:nvSpPr>
      <dsp:spPr>
        <a:xfrm>
          <a:off x="160920" y="22175"/>
          <a:ext cx="1610297" cy="161029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D8E8D-303A-4746-BC0E-CA719607AB28}">
      <dsp:nvSpPr>
        <dsp:cNvPr id="0" name=""/>
        <dsp:cNvSpPr/>
      </dsp:nvSpPr>
      <dsp:spPr>
        <a:xfrm>
          <a:off x="131291" y="73259"/>
          <a:ext cx="1610297" cy="161029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56EEB-BC23-A64C-B301-E44AA5973623}">
      <dsp:nvSpPr>
        <dsp:cNvPr id="0" name=""/>
        <dsp:cNvSpPr/>
      </dsp:nvSpPr>
      <dsp:spPr>
        <a:xfrm>
          <a:off x="101662" y="22175"/>
          <a:ext cx="1610297" cy="161029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B0285-27A1-5642-A278-2BC3C823D371}">
      <dsp:nvSpPr>
        <dsp:cNvPr id="0" name=""/>
        <dsp:cNvSpPr/>
      </dsp:nvSpPr>
      <dsp:spPr>
        <a:xfrm>
          <a:off x="437796" y="222218"/>
          <a:ext cx="1483705" cy="1483705"/>
        </a:xfrm>
        <a:prstGeom prst="blockArc">
          <a:avLst>
            <a:gd name="adj1" fmla="val 10800000"/>
            <a:gd name="adj2" fmla="val 162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30B583-7853-5144-81B2-4C7CE639BDD0}">
      <dsp:nvSpPr>
        <dsp:cNvPr id="0" name=""/>
        <dsp:cNvSpPr/>
      </dsp:nvSpPr>
      <dsp:spPr>
        <a:xfrm>
          <a:off x="437796" y="222218"/>
          <a:ext cx="1483705" cy="1483705"/>
        </a:xfrm>
        <a:prstGeom prst="blockArc">
          <a:avLst>
            <a:gd name="adj1" fmla="val 5400000"/>
            <a:gd name="adj2" fmla="val 108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0D4CF-F9FB-484E-890E-4D9F3D37607A}">
      <dsp:nvSpPr>
        <dsp:cNvPr id="0" name=""/>
        <dsp:cNvSpPr/>
      </dsp:nvSpPr>
      <dsp:spPr>
        <a:xfrm>
          <a:off x="437796" y="222218"/>
          <a:ext cx="1483705" cy="1483705"/>
        </a:xfrm>
        <a:prstGeom prst="blockArc">
          <a:avLst>
            <a:gd name="adj1" fmla="val 0"/>
            <a:gd name="adj2" fmla="val 54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4B0C6-0B57-1847-8AB1-9D83213CBBA3}">
      <dsp:nvSpPr>
        <dsp:cNvPr id="0" name=""/>
        <dsp:cNvSpPr/>
      </dsp:nvSpPr>
      <dsp:spPr>
        <a:xfrm>
          <a:off x="437796" y="222218"/>
          <a:ext cx="1483705" cy="1483705"/>
        </a:xfrm>
        <a:prstGeom prst="blockArc">
          <a:avLst>
            <a:gd name="adj1" fmla="val 16200000"/>
            <a:gd name="adj2" fmla="val 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23049-5E56-6E47-8E98-3139921DC828}">
      <dsp:nvSpPr>
        <dsp:cNvPr id="0" name=""/>
        <dsp:cNvSpPr/>
      </dsp:nvSpPr>
      <dsp:spPr>
        <a:xfrm>
          <a:off x="838656" y="623078"/>
          <a:ext cx="681984" cy="6819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endParaRPr lang="en-US" sz="1500" kern="1200"/>
        </a:p>
      </dsp:txBody>
      <dsp:txXfrm>
        <a:off x="938530" y="722952"/>
        <a:ext cx="482236" cy="482236"/>
      </dsp:txXfrm>
    </dsp:sp>
    <dsp:sp modelId="{B4B7FC0B-C7DF-A849-996F-6FD79E60DA9A}">
      <dsp:nvSpPr>
        <dsp:cNvPr id="0" name=""/>
        <dsp:cNvSpPr/>
      </dsp:nvSpPr>
      <dsp:spPr>
        <a:xfrm>
          <a:off x="940954" y="709"/>
          <a:ext cx="477389" cy="477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10866" y="70621"/>
        <a:ext cx="337565" cy="337565"/>
      </dsp:txXfrm>
    </dsp:sp>
    <dsp:sp modelId="{58251346-E85C-4F44-A373-EA9FE780E337}">
      <dsp:nvSpPr>
        <dsp:cNvPr id="0" name=""/>
        <dsp:cNvSpPr/>
      </dsp:nvSpPr>
      <dsp:spPr>
        <a:xfrm>
          <a:off x="1665621" y="725376"/>
          <a:ext cx="477389" cy="477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35533" y="795288"/>
        <a:ext cx="337565" cy="337565"/>
      </dsp:txXfrm>
    </dsp:sp>
    <dsp:sp modelId="{D3C6F841-7340-A242-9D62-88651B76D4E3}">
      <dsp:nvSpPr>
        <dsp:cNvPr id="0" name=""/>
        <dsp:cNvSpPr/>
      </dsp:nvSpPr>
      <dsp:spPr>
        <a:xfrm>
          <a:off x="940954" y="1450043"/>
          <a:ext cx="477389" cy="477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10866" y="1519955"/>
        <a:ext cx="337565" cy="337565"/>
      </dsp:txXfrm>
    </dsp:sp>
    <dsp:sp modelId="{AE926D80-21A9-FF49-9A48-527158165910}">
      <dsp:nvSpPr>
        <dsp:cNvPr id="0" name=""/>
        <dsp:cNvSpPr/>
      </dsp:nvSpPr>
      <dsp:spPr>
        <a:xfrm>
          <a:off x="216287" y="725376"/>
          <a:ext cx="477389" cy="477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6199" y="795288"/>
        <a:ext cx="337565" cy="3375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D3DE1-98FB-AE49-8162-4E0527957124}">
      <dsp:nvSpPr>
        <dsp:cNvPr id="0" name=""/>
        <dsp:cNvSpPr/>
      </dsp:nvSpPr>
      <dsp:spPr>
        <a:xfrm>
          <a:off x="249504" y="110878"/>
          <a:ext cx="1432892" cy="143289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endParaRPr lang="en-US" sz="1600" kern="1200" dirty="0"/>
        </a:p>
      </dsp:txBody>
      <dsp:txXfrm>
        <a:off x="1004672" y="414515"/>
        <a:ext cx="511747" cy="426456"/>
      </dsp:txXfrm>
    </dsp:sp>
    <dsp:sp modelId="{7B8B614B-22D8-D34B-965B-0F507E03E846}">
      <dsp:nvSpPr>
        <dsp:cNvPr id="0" name=""/>
        <dsp:cNvSpPr/>
      </dsp:nvSpPr>
      <dsp:spPr>
        <a:xfrm>
          <a:off x="219993" y="162053"/>
          <a:ext cx="1432892" cy="143289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endParaRPr lang="en-US" sz="2200" kern="1200"/>
        </a:p>
      </dsp:txBody>
      <dsp:txXfrm>
        <a:off x="561158" y="1091727"/>
        <a:ext cx="767620" cy="375281"/>
      </dsp:txXfrm>
    </dsp:sp>
    <dsp:sp modelId="{3ACD970D-BEA1-5F47-B9CC-544FA6C01CC6}">
      <dsp:nvSpPr>
        <dsp:cNvPr id="0" name=""/>
        <dsp:cNvSpPr/>
      </dsp:nvSpPr>
      <dsp:spPr>
        <a:xfrm>
          <a:off x="190483" y="110878"/>
          <a:ext cx="1432892" cy="143289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6459" y="414515"/>
        <a:ext cx="511747" cy="426456"/>
      </dsp:txXfrm>
    </dsp:sp>
    <dsp:sp modelId="{6906FAAE-29D6-2D4B-83FA-459B54F1FCA3}">
      <dsp:nvSpPr>
        <dsp:cNvPr id="0" name=""/>
        <dsp:cNvSpPr/>
      </dsp:nvSpPr>
      <dsp:spPr>
        <a:xfrm>
          <a:off x="160920" y="22175"/>
          <a:ext cx="1610297" cy="161029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D8E8D-303A-4746-BC0E-CA719607AB28}">
      <dsp:nvSpPr>
        <dsp:cNvPr id="0" name=""/>
        <dsp:cNvSpPr/>
      </dsp:nvSpPr>
      <dsp:spPr>
        <a:xfrm>
          <a:off x="131291" y="73259"/>
          <a:ext cx="1610297" cy="161029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56EEB-BC23-A64C-B301-E44AA5973623}">
      <dsp:nvSpPr>
        <dsp:cNvPr id="0" name=""/>
        <dsp:cNvSpPr/>
      </dsp:nvSpPr>
      <dsp:spPr>
        <a:xfrm>
          <a:off x="101662" y="22175"/>
          <a:ext cx="1610297" cy="161029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D3DE1-98FB-AE49-8162-4E0527957124}">
      <dsp:nvSpPr>
        <dsp:cNvPr id="0" name=""/>
        <dsp:cNvSpPr/>
      </dsp:nvSpPr>
      <dsp:spPr>
        <a:xfrm>
          <a:off x="249504" y="110878"/>
          <a:ext cx="1432892" cy="143289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endParaRPr lang="en-US" sz="1600" kern="1200" dirty="0"/>
        </a:p>
      </dsp:txBody>
      <dsp:txXfrm>
        <a:off x="1004672" y="414515"/>
        <a:ext cx="511747" cy="426456"/>
      </dsp:txXfrm>
    </dsp:sp>
    <dsp:sp modelId="{7B8B614B-22D8-D34B-965B-0F507E03E846}">
      <dsp:nvSpPr>
        <dsp:cNvPr id="0" name=""/>
        <dsp:cNvSpPr/>
      </dsp:nvSpPr>
      <dsp:spPr>
        <a:xfrm>
          <a:off x="219993" y="162053"/>
          <a:ext cx="1432892" cy="143289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endParaRPr lang="en-US" sz="2200" kern="1200"/>
        </a:p>
      </dsp:txBody>
      <dsp:txXfrm>
        <a:off x="561158" y="1091727"/>
        <a:ext cx="767620" cy="375281"/>
      </dsp:txXfrm>
    </dsp:sp>
    <dsp:sp modelId="{3ACD970D-BEA1-5F47-B9CC-544FA6C01CC6}">
      <dsp:nvSpPr>
        <dsp:cNvPr id="0" name=""/>
        <dsp:cNvSpPr/>
      </dsp:nvSpPr>
      <dsp:spPr>
        <a:xfrm>
          <a:off x="190483" y="110878"/>
          <a:ext cx="1432892" cy="143289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6459" y="414515"/>
        <a:ext cx="511747" cy="426456"/>
      </dsp:txXfrm>
    </dsp:sp>
    <dsp:sp modelId="{6906FAAE-29D6-2D4B-83FA-459B54F1FCA3}">
      <dsp:nvSpPr>
        <dsp:cNvPr id="0" name=""/>
        <dsp:cNvSpPr/>
      </dsp:nvSpPr>
      <dsp:spPr>
        <a:xfrm>
          <a:off x="160920" y="22175"/>
          <a:ext cx="1610297" cy="161029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D8E8D-303A-4746-BC0E-CA719607AB28}">
      <dsp:nvSpPr>
        <dsp:cNvPr id="0" name=""/>
        <dsp:cNvSpPr/>
      </dsp:nvSpPr>
      <dsp:spPr>
        <a:xfrm>
          <a:off x="131291" y="73259"/>
          <a:ext cx="1610297" cy="161029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56EEB-BC23-A64C-B301-E44AA5973623}">
      <dsp:nvSpPr>
        <dsp:cNvPr id="0" name=""/>
        <dsp:cNvSpPr/>
      </dsp:nvSpPr>
      <dsp:spPr>
        <a:xfrm>
          <a:off x="101662" y="22175"/>
          <a:ext cx="1610297" cy="161029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B08D-1ED4-D248-AF31-59F8215D8924}">
      <dsp:nvSpPr>
        <dsp:cNvPr id="0" name=""/>
        <dsp:cNvSpPr/>
      </dsp:nvSpPr>
      <dsp:spPr>
        <a:xfrm>
          <a:off x="1187904" y="92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1311868" y="124893"/>
        <a:ext cx="598552" cy="598552"/>
      </dsp:txXfrm>
    </dsp:sp>
    <dsp:sp modelId="{CC50F7E7-4855-A54B-B06C-B9AF380A2878}">
      <dsp:nvSpPr>
        <dsp:cNvPr id="0" name=""/>
        <dsp:cNvSpPr/>
      </dsp:nvSpPr>
      <dsp:spPr>
        <a:xfrm rot="2160000">
          <a:off x="2007724" y="651341"/>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14181" y="688604"/>
        <a:ext cx="157784" cy="171413"/>
      </dsp:txXfrm>
    </dsp:sp>
    <dsp:sp modelId="{AEB45FE6-AA1B-B84D-A099-1FB42D567EFF}">
      <dsp:nvSpPr>
        <dsp:cNvPr id="0" name=""/>
        <dsp:cNvSpPr/>
      </dsp:nvSpPr>
      <dsp:spPr>
        <a:xfrm>
          <a:off x="2216791" y="748460"/>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2340755" y="872424"/>
        <a:ext cx="598552" cy="598552"/>
      </dsp:txXfrm>
    </dsp:sp>
    <dsp:sp modelId="{A5FE360A-852F-6F46-8AC1-938A88228554}">
      <dsp:nvSpPr>
        <dsp:cNvPr id="0" name=""/>
        <dsp:cNvSpPr/>
      </dsp:nvSpPr>
      <dsp:spPr>
        <a:xfrm rot="6480000">
          <a:off x="2332800" y="1627554"/>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377059" y="1652535"/>
        <a:ext cx="157784" cy="171413"/>
      </dsp:txXfrm>
    </dsp:sp>
    <dsp:sp modelId="{562BA065-68E6-D94E-996F-74394615EDC8}">
      <dsp:nvSpPr>
        <dsp:cNvPr id="0" name=""/>
        <dsp:cNvSpPr/>
      </dsp:nvSpPr>
      <dsp:spPr>
        <a:xfrm>
          <a:off x="1823791" y="195798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947755" y="2081953"/>
        <a:ext cx="598552" cy="598552"/>
      </dsp:txXfrm>
    </dsp:sp>
    <dsp:sp modelId="{4D4CC84C-EF25-F349-8FF0-674A097C0C54}">
      <dsp:nvSpPr>
        <dsp:cNvPr id="0" name=""/>
        <dsp:cNvSpPr/>
      </dsp:nvSpPr>
      <dsp:spPr>
        <a:xfrm rot="10800000">
          <a:off x="1504820" y="2238386"/>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572442" y="2295523"/>
        <a:ext cx="157784" cy="171413"/>
      </dsp:txXfrm>
    </dsp:sp>
    <dsp:sp modelId="{2256923E-5DE1-D249-94CE-CCD0C28B8EDB}">
      <dsp:nvSpPr>
        <dsp:cNvPr id="0" name=""/>
        <dsp:cNvSpPr/>
      </dsp:nvSpPr>
      <dsp:spPr>
        <a:xfrm>
          <a:off x="552017" y="195798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675981" y="2081953"/>
        <a:ext cx="598552" cy="598552"/>
      </dsp:txXfrm>
    </dsp:sp>
    <dsp:sp modelId="{0F209063-FBF0-7243-B813-20BF40568B25}">
      <dsp:nvSpPr>
        <dsp:cNvPr id="0" name=""/>
        <dsp:cNvSpPr/>
      </dsp:nvSpPr>
      <dsp:spPr>
        <a:xfrm rot="15120000">
          <a:off x="668025" y="1639688"/>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712284" y="1728981"/>
        <a:ext cx="157784" cy="171413"/>
      </dsp:txXfrm>
    </dsp:sp>
    <dsp:sp modelId="{709CEB96-B118-CC4D-8E84-90AD03860C89}">
      <dsp:nvSpPr>
        <dsp:cNvPr id="0" name=""/>
        <dsp:cNvSpPr/>
      </dsp:nvSpPr>
      <dsp:spPr>
        <a:xfrm>
          <a:off x="159017" y="748460"/>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282981" y="872424"/>
        <a:ext cx="598552" cy="598552"/>
      </dsp:txXfrm>
    </dsp:sp>
    <dsp:sp modelId="{6F6F1265-5706-A246-A5A4-25508B95170C}">
      <dsp:nvSpPr>
        <dsp:cNvPr id="0" name=""/>
        <dsp:cNvSpPr/>
      </dsp:nvSpPr>
      <dsp:spPr>
        <a:xfrm rot="19440000">
          <a:off x="978836" y="658841"/>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85293" y="735852"/>
        <a:ext cx="157784" cy="171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B0285-27A1-5642-A278-2BC3C823D371}">
      <dsp:nvSpPr>
        <dsp:cNvPr id="0" name=""/>
        <dsp:cNvSpPr/>
      </dsp:nvSpPr>
      <dsp:spPr>
        <a:xfrm>
          <a:off x="580990" y="354409"/>
          <a:ext cx="2362757" cy="2362757"/>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30B583-7853-5144-81B2-4C7CE639BDD0}">
      <dsp:nvSpPr>
        <dsp:cNvPr id="0" name=""/>
        <dsp:cNvSpPr/>
      </dsp:nvSpPr>
      <dsp:spPr>
        <a:xfrm>
          <a:off x="580990" y="354409"/>
          <a:ext cx="2362757" cy="2362757"/>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0D4CF-F9FB-484E-890E-4D9F3D37607A}">
      <dsp:nvSpPr>
        <dsp:cNvPr id="0" name=""/>
        <dsp:cNvSpPr/>
      </dsp:nvSpPr>
      <dsp:spPr>
        <a:xfrm>
          <a:off x="580990" y="354409"/>
          <a:ext cx="2362757" cy="2362757"/>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4B0C6-0B57-1847-8AB1-9D83213CBBA3}">
      <dsp:nvSpPr>
        <dsp:cNvPr id="0" name=""/>
        <dsp:cNvSpPr/>
      </dsp:nvSpPr>
      <dsp:spPr>
        <a:xfrm>
          <a:off x="580990" y="354409"/>
          <a:ext cx="2362757" cy="2362757"/>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23049-5E56-6E47-8E98-3139921DC828}">
      <dsp:nvSpPr>
        <dsp:cNvPr id="0" name=""/>
        <dsp:cNvSpPr/>
      </dsp:nvSpPr>
      <dsp:spPr>
        <a:xfrm>
          <a:off x="1218512" y="991931"/>
          <a:ext cx="1087712" cy="10877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endParaRPr lang="en-US" sz="2400" kern="1200"/>
        </a:p>
      </dsp:txBody>
      <dsp:txXfrm>
        <a:off x="1377804" y="1151223"/>
        <a:ext cx="769128" cy="769128"/>
      </dsp:txXfrm>
    </dsp:sp>
    <dsp:sp modelId="{B4B7FC0B-C7DF-A849-996F-6FD79E60DA9A}">
      <dsp:nvSpPr>
        <dsp:cNvPr id="0" name=""/>
        <dsp:cNvSpPr/>
      </dsp:nvSpPr>
      <dsp:spPr>
        <a:xfrm>
          <a:off x="1381669" y="1120"/>
          <a:ext cx="761398" cy="76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493173" y="112624"/>
        <a:ext cx="538390" cy="538390"/>
      </dsp:txXfrm>
    </dsp:sp>
    <dsp:sp modelId="{58251346-E85C-4F44-A373-EA9FE780E337}">
      <dsp:nvSpPr>
        <dsp:cNvPr id="0" name=""/>
        <dsp:cNvSpPr/>
      </dsp:nvSpPr>
      <dsp:spPr>
        <a:xfrm>
          <a:off x="2535637" y="1155088"/>
          <a:ext cx="761398" cy="76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647141" y="1266592"/>
        <a:ext cx="538390" cy="538390"/>
      </dsp:txXfrm>
    </dsp:sp>
    <dsp:sp modelId="{D3C6F841-7340-A242-9D62-88651B76D4E3}">
      <dsp:nvSpPr>
        <dsp:cNvPr id="0" name=""/>
        <dsp:cNvSpPr/>
      </dsp:nvSpPr>
      <dsp:spPr>
        <a:xfrm>
          <a:off x="1381669" y="2309056"/>
          <a:ext cx="761398" cy="76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493173" y="2420560"/>
        <a:ext cx="538390" cy="538390"/>
      </dsp:txXfrm>
    </dsp:sp>
    <dsp:sp modelId="{AE926D80-21A9-FF49-9A48-527158165910}">
      <dsp:nvSpPr>
        <dsp:cNvPr id="0" name=""/>
        <dsp:cNvSpPr/>
      </dsp:nvSpPr>
      <dsp:spPr>
        <a:xfrm>
          <a:off x="227701" y="1155088"/>
          <a:ext cx="761398" cy="76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39205" y="1266592"/>
        <a:ext cx="538390" cy="538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D3DE1-98FB-AE49-8162-4E0527957124}">
      <dsp:nvSpPr>
        <dsp:cNvPr id="0" name=""/>
        <dsp:cNvSpPr/>
      </dsp:nvSpPr>
      <dsp:spPr>
        <a:xfrm>
          <a:off x="344603" y="171592"/>
          <a:ext cx="2217506" cy="221750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endParaRPr lang="en-US" sz="2500" kern="1200" dirty="0"/>
        </a:p>
      </dsp:txBody>
      <dsp:txXfrm>
        <a:off x="1513282" y="641493"/>
        <a:ext cx="791966" cy="659972"/>
      </dsp:txXfrm>
    </dsp:sp>
    <dsp:sp modelId="{7B8B614B-22D8-D34B-965B-0F507E03E846}">
      <dsp:nvSpPr>
        <dsp:cNvPr id="0" name=""/>
        <dsp:cNvSpPr/>
      </dsp:nvSpPr>
      <dsp:spPr>
        <a:xfrm>
          <a:off x="298933" y="250789"/>
          <a:ext cx="2217506" cy="221750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26910" y="1689528"/>
        <a:ext cx="1187950" cy="580775"/>
      </dsp:txXfrm>
    </dsp:sp>
    <dsp:sp modelId="{3ACD970D-BEA1-5F47-B9CC-544FA6C01CC6}">
      <dsp:nvSpPr>
        <dsp:cNvPr id="0" name=""/>
        <dsp:cNvSpPr/>
      </dsp:nvSpPr>
      <dsp:spPr>
        <a:xfrm>
          <a:off x="253263" y="171592"/>
          <a:ext cx="2217506" cy="221750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10124" y="641493"/>
        <a:ext cx="791966" cy="659972"/>
      </dsp:txXfrm>
    </dsp:sp>
    <dsp:sp modelId="{6906FAAE-29D6-2D4B-83FA-459B54F1FCA3}">
      <dsp:nvSpPr>
        <dsp:cNvPr id="0" name=""/>
        <dsp:cNvSpPr/>
      </dsp:nvSpPr>
      <dsp:spPr>
        <a:xfrm>
          <a:off x="207512" y="34318"/>
          <a:ext cx="2492055" cy="249205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D8E8D-303A-4746-BC0E-CA719607AB28}">
      <dsp:nvSpPr>
        <dsp:cNvPr id="0" name=""/>
        <dsp:cNvSpPr/>
      </dsp:nvSpPr>
      <dsp:spPr>
        <a:xfrm>
          <a:off x="161658" y="113375"/>
          <a:ext cx="2492055" cy="249205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56EEB-BC23-A64C-B301-E44AA5973623}">
      <dsp:nvSpPr>
        <dsp:cNvPr id="0" name=""/>
        <dsp:cNvSpPr/>
      </dsp:nvSpPr>
      <dsp:spPr>
        <a:xfrm>
          <a:off x="115805" y="34318"/>
          <a:ext cx="2492055" cy="249205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B08D-1ED4-D248-AF31-59F8215D8924}">
      <dsp:nvSpPr>
        <dsp:cNvPr id="0" name=""/>
        <dsp:cNvSpPr/>
      </dsp:nvSpPr>
      <dsp:spPr>
        <a:xfrm>
          <a:off x="1187904" y="92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1311868" y="124893"/>
        <a:ext cx="598552" cy="598552"/>
      </dsp:txXfrm>
    </dsp:sp>
    <dsp:sp modelId="{CC50F7E7-4855-A54B-B06C-B9AF380A2878}">
      <dsp:nvSpPr>
        <dsp:cNvPr id="0" name=""/>
        <dsp:cNvSpPr/>
      </dsp:nvSpPr>
      <dsp:spPr>
        <a:xfrm rot="2160000">
          <a:off x="2007724" y="651341"/>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14181" y="688604"/>
        <a:ext cx="157784" cy="171413"/>
      </dsp:txXfrm>
    </dsp:sp>
    <dsp:sp modelId="{AEB45FE6-AA1B-B84D-A099-1FB42D567EFF}">
      <dsp:nvSpPr>
        <dsp:cNvPr id="0" name=""/>
        <dsp:cNvSpPr/>
      </dsp:nvSpPr>
      <dsp:spPr>
        <a:xfrm>
          <a:off x="2216791" y="748460"/>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2340755" y="872424"/>
        <a:ext cx="598552" cy="598552"/>
      </dsp:txXfrm>
    </dsp:sp>
    <dsp:sp modelId="{A5FE360A-852F-6F46-8AC1-938A88228554}">
      <dsp:nvSpPr>
        <dsp:cNvPr id="0" name=""/>
        <dsp:cNvSpPr/>
      </dsp:nvSpPr>
      <dsp:spPr>
        <a:xfrm rot="6480000">
          <a:off x="2332800" y="1627554"/>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377059" y="1652535"/>
        <a:ext cx="157784" cy="171413"/>
      </dsp:txXfrm>
    </dsp:sp>
    <dsp:sp modelId="{562BA065-68E6-D94E-996F-74394615EDC8}">
      <dsp:nvSpPr>
        <dsp:cNvPr id="0" name=""/>
        <dsp:cNvSpPr/>
      </dsp:nvSpPr>
      <dsp:spPr>
        <a:xfrm>
          <a:off x="1823791" y="195798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947755" y="2081953"/>
        <a:ext cx="598552" cy="598552"/>
      </dsp:txXfrm>
    </dsp:sp>
    <dsp:sp modelId="{4D4CC84C-EF25-F349-8FF0-674A097C0C54}">
      <dsp:nvSpPr>
        <dsp:cNvPr id="0" name=""/>
        <dsp:cNvSpPr/>
      </dsp:nvSpPr>
      <dsp:spPr>
        <a:xfrm rot="10800000">
          <a:off x="1504820" y="2238386"/>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572442" y="2295523"/>
        <a:ext cx="157784" cy="171413"/>
      </dsp:txXfrm>
    </dsp:sp>
    <dsp:sp modelId="{2256923E-5DE1-D249-94CE-CCD0C28B8EDB}">
      <dsp:nvSpPr>
        <dsp:cNvPr id="0" name=""/>
        <dsp:cNvSpPr/>
      </dsp:nvSpPr>
      <dsp:spPr>
        <a:xfrm>
          <a:off x="552017" y="1957989"/>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675981" y="2081953"/>
        <a:ext cx="598552" cy="598552"/>
      </dsp:txXfrm>
    </dsp:sp>
    <dsp:sp modelId="{0F209063-FBF0-7243-B813-20BF40568B25}">
      <dsp:nvSpPr>
        <dsp:cNvPr id="0" name=""/>
        <dsp:cNvSpPr/>
      </dsp:nvSpPr>
      <dsp:spPr>
        <a:xfrm rot="15120000">
          <a:off x="668025" y="1639688"/>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712284" y="1728981"/>
        <a:ext cx="157784" cy="171413"/>
      </dsp:txXfrm>
    </dsp:sp>
    <dsp:sp modelId="{709CEB96-B118-CC4D-8E84-90AD03860C89}">
      <dsp:nvSpPr>
        <dsp:cNvPr id="0" name=""/>
        <dsp:cNvSpPr/>
      </dsp:nvSpPr>
      <dsp:spPr>
        <a:xfrm>
          <a:off x="159017" y="748460"/>
          <a:ext cx="846480" cy="846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endParaRPr lang="en-US" sz="1900" kern="1200" dirty="0"/>
        </a:p>
      </dsp:txBody>
      <dsp:txXfrm>
        <a:off x="282981" y="872424"/>
        <a:ext cx="598552" cy="598552"/>
      </dsp:txXfrm>
    </dsp:sp>
    <dsp:sp modelId="{6F6F1265-5706-A246-A5A4-25508B95170C}">
      <dsp:nvSpPr>
        <dsp:cNvPr id="0" name=""/>
        <dsp:cNvSpPr/>
      </dsp:nvSpPr>
      <dsp:spPr>
        <a:xfrm rot="19440000">
          <a:off x="978836" y="658841"/>
          <a:ext cx="225406" cy="28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85293" y="735852"/>
        <a:ext cx="157784" cy="171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B08D-1ED4-D248-AF31-59F8215D8924}">
      <dsp:nvSpPr>
        <dsp:cNvPr id="0" name=""/>
        <dsp:cNvSpPr/>
      </dsp:nvSpPr>
      <dsp:spPr>
        <a:xfrm>
          <a:off x="834369" y="301"/>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904565" y="70497"/>
        <a:ext cx="338937" cy="338937"/>
      </dsp:txXfrm>
    </dsp:sp>
    <dsp:sp modelId="{CC50F7E7-4855-A54B-B06C-B9AF380A2878}">
      <dsp:nvSpPr>
        <dsp:cNvPr id="0" name=""/>
        <dsp:cNvSpPr/>
      </dsp:nvSpPr>
      <dsp:spPr>
        <a:xfrm rot="2160000">
          <a:off x="1298492" y="368359"/>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02135" y="389501"/>
        <a:ext cx="89027" cy="97063"/>
      </dsp:txXfrm>
    </dsp:sp>
    <dsp:sp modelId="{AEB45FE6-AA1B-B84D-A099-1FB42D567EFF}">
      <dsp:nvSpPr>
        <dsp:cNvPr id="0" name=""/>
        <dsp:cNvSpPr/>
      </dsp:nvSpPr>
      <dsp:spPr>
        <a:xfrm>
          <a:off x="1416291"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1486487" y="493289"/>
        <a:ext cx="338937" cy="338937"/>
      </dsp:txXfrm>
    </dsp:sp>
    <dsp:sp modelId="{A5FE360A-852F-6F46-8AC1-938A88228554}">
      <dsp:nvSpPr>
        <dsp:cNvPr id="0" name=""/>
        <dsp:cNvSpPr/>
      </dsp:nvSpPr>
      <dsp:spPr>
        <a:xfrm rot="6480000">
          <a:off x="1482340" y="920493"/>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507313" y="934704"/>
        <a:ext cx="89027" cy="97063"/>
      </dsp:txXfrm>
    </dsp:sp>
    <dsp:sp modelId="{562BA065-68E6-D94E-996F-74394615EDC8}">
      <dsp:nvSpPr>
        <dsp:cNvPr id="0" name=""/>
        <dsp:cNvSpPr/>
      </dsp:nvSpPr>
      <dsp:spPr>
        <a:xfrm>
          <a:off x="1194017"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64213" y="1177380"/>
        <a:ext cx="338937" cy="338937"/>
      </dsp:txXfrm>
    </dsp:sp>
    <dsp:sp modelId="{4D4CC84C-EF25-F349-8FF0-674A097C0C54}">
      <dsp:nvSpPr>
        <dsp:cNvPr id="0" name=""/>
        <dsp:cNvSpPr/>
      </dsp:nvSpPr>
      <dsp:spPr>
        <a:xfrm rot="10800000">
          <a:off x="1014042" y="1265962"/>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052197" y="1298317"/>
        <a:ext cx="89027" cy="97063"/>
      </dsp:txXfrm>
    </dsp:sp>
    <dsp:sp modelId="{2256923E-5DE1-D249-94CE-CCD0C28B8EDB}">
      <dsp:nvSpPr>
        <dsp:cNvPr id="0" name=""/>
        <dsp:cNvSpPr/>
      </dsp:nvSpPr>
      <dsp:spPr>
        <a:xfrm>
          <a:off x="474721"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544917" y="1177380"/>
        <a:ext cx="338937" cy="338937"/>
      </dsp:txXfrm>
    </dsp:sp>
    <dsp:sp modelId="{0F209063-FBF0-7243-B813-20BF40568B25}">
      <dsp:nvSpPr>
        <dsp:cNvPr id="0" name=""/>
        <dsp:cNvSpPr/>
      </dsp:nvSpPr>
      <dsp:spPr>
        <a:xfrm rot="15120000">
          <a:off x="540769" y="927340"/>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565742" y="977839"/>
        <a:ext cx="89027" cy="97063"/>
      </dsp:txXfrm>
    </dsp:sp>
    <dsp:sp modelId="{709CEB96-B118-CC4D-8E84-90AD03860C89}">
      <dsp:nvSpPr>
        <dsp:cNvPr id="0" name=""/>
        <dsp:cNvSpPr/>
      </dsp:nvSpPr>
      <dsp:spPr>
        <a:xfrm>
          <a:off x="252446"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322642" y="493289"/>
        <a:ext cx="338937" cy="338937"/>
      </dsp:txXfrm>
    </dsp:sp>
    <dsp:sp modelId="{6F6F1265-5706-A246-A5A4-25508B95170C}">
      <dsp:nvSpPr>
        <dsp:cNvPr id="0" name=""/>
        <dsp:cNvSpPr/>
      </dsp:nvSpPr>
      <dsp:spPr>
        <a:xfrm rot="19440000">
          <a:off x="716569" y="372591"/>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20212" y="416159"/>
        <a:ext cx="89027" cy="970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B08D-1ED4-D248-AF31-59F8215D8924}">
      <dsp:nvSpPr>
        <dsp:cNvPr id="0" name=""/>
        <dsp:cNvSpPr/>
      </dsp:nvSpPr>
      <dsp:spPr>
        <a:xfrm>
          <a:off x="834369" y="301"/>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904565" y="70497"/>
        <a:ext cx="338937" cy="338937"/>
      </dsp:txXfrm>
    </dsp:sp>
    <dsp:sp modelId="{CC50F7E7-4855-A54B-B06C-B9AF380A2878}">
      <dsp:nvSpPr>
        <dsp:cNvPr id="0" name=""/>
        <dsp:cNvSpPr/>
      </dsp:nvSpPr>
      <dsp:spPr>
        <a:xfrm rot="2160000">
          <a:off x="1298492" y="368359"/>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02135" y="389501"/>
        <a:ext cx="89027" cy="97063"/>
      </dsp:txXfrm>
    </dsp:sp>
    <dsp:sp modelId="{AEB45FE6-AA1B-B84D-A099-1FB42D567EFF}">
      <dsp:nvSpPr>
        <dsp:cNvPr id="0" name=""/>
        <dsp:cNvSpPr/>
      </dsp:nvSpPr>
      <dsp:spPr>
        <a:xfrm>
          <a:off x="1416291"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1486487" y="493289"/>
        <a:ext cx="338937" cy="338937"/>
      </dsp:txXfrm>
    </dsp:sp>
    <dsp:sp modelId="{A5FE360A-852F-6F46-8AC1-938A88228554}">
      <dsp:nvSpPr>
        <dsp:cNvPr id="0" name=""/>
        <dsp:cNvSpPr/>
      </dsp:nvSpPr>
      <dsp:spPr>
        <a:xfrm rot="6480000">
          <a:off x="1482340" y="920493"/>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507313" y="934704"/>
        <a:ext cx="89027" cy="97063"/>
      </dsp:txXfrm>
    </dsp:sp>
    <dsp:sp modelId="{562BA065-68E6-D94E-996F-74394615EDC8}">
      <dsp:nvSpPr>
        <dsp:cNvPr id="0" name=""/>
        <dsp:cNvSpPr/>
      </dsp:nvSpPr>
      <dsp:spPr>
        <a:xfrm>
          <a:off x="1194017"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64213" y="1177380"/>
        <a:ext cx="338937" cy="338937"/>
      </dsp:txXfrm>
    </dsp:sp>
    <dsp:sp modelId="{4D4CC84C-EF25-F349-8FF0-674A097C0C54}">
      <dsp:nvSpPr>
        <dsp:cNvPr id="0" name=""/>
        <dsp:cNvSpPr/>
      </dsp:nvSpPr>
      <dsp:spPr>
        <a:xfrm rot="10800000">
          <a:off x="1014042" y="1265962"/>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052197" y="1298317"/>
        <a:ext cx="89027" cy="97063"/>
      </dsp:txXfrm>
    </dsp:sp>
    <dsp:sp modelId="{2256923E-5DE1-D249-94CE-CCD0C28B8EDB}">
      <dsp:nvSpPr>
        <dsp:cNvPr id="0" name=""/>
        <dsp:cNvSpPr/>
      </dsp:nvSpPr>
      <dsp:spPr>
        <a:xfrm>
          <a:off x="474721"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544917" y="1177380"/>
        <a:ext cx="338937" cy="338937"/>
      </dsp:txXfrm>
    </dsp:sp>
    <dsp:sp modelId="{0F209063-FBF0-7243-B813-20BF40568B25}">
      <dsp:nvSpPr>
        <dsp:cNvPr id="0" name=""/>
        <dsp:cNvSpPr/>
      </dsp:nvSpPr>
      <dsp:spPr>
        <a:xfrm rot="15120000">
          <a:off x="540769" y="927340"/>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565742" y="977839"/>
        <a:ext cx="89027" cy="97063"/>
      </dsp:txXfrm>
    </dsp:sp>
    <dsp:sp modelId="{709CEB96-B118-CC4D-8E84-90AD03860C89}">
      <dsp:nvSpPr>
        <dsp:cNvPr id="0" name=""/>
        <dsp:cNvSpPr/>
      </dsp:nvSpPr>
      <dsp:spPr>
        <a:xfrm>
          <a:off x="252446"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322642" y="493289"/>
        <a:ext cx="338937" cy="338937"/>
      </dsp:txXfrm>
    </dsp:sp>
    <dsp:sp modelId="{6F6F1265-5706-A246-A5A4-25508B95170C}">
      <dsp:nvSpPr>
        <dsp:cNvPr id="0" name=""/>
        <dsp:cNvSpPr/>
      </dsp:nvSpPr>
      <dsp:spPr>
        <a:xfrm rot="19440000">
          <a:off x="716569" y="372591"/>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20212" y="416159"/>
        <a:ext cx="89027" cy="970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B08D-1ED4-D248-AF31-59F8215D8924}">
      <dsp:nvSpPr>
        <dsp:cNvPr id="0" name=""/>
        <dsp:cNvSpPr/>
      </dsp:nvSpPr>
      <dsp:spPr>
        <a:xfrm>
          <a:off x="834369" y="301"/>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904565" y="70497"/>
        <a:ext cx="338937" cy="338937"/>
      </dsp:txXfrm>
    </dsp:sp>
    <dsp:sp modelId="{CC50F7E7-4855-A54B-B06C-B9AF380A2878}">
      <dsp:nvSpPr>
        <dsp:cNvPr id="0" name=""/>
        <dsp:cNvSpPr/>
      </dsp:nvSpPr>
      <dsp:spPr>
        <a:xfrm rot="2160000">
          <a:off x="1298492" y="368359"/>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02135" y="389501"/>
        <a:ext cx="89027" cy="97063"/>
      </dsp:txXfrm>
    </dsp:sp>
    <dsp:sp modelId="{AEB45FE6-AA1B-B84D-A099-1FB42D567EFF}">
      <dsp:nvSpPr>
        <dsp:cNvPr id="0" name=""/>
        <dsp:cNvSpPr/>
      </dsp:nvSpPr>
      <dsp:spPr>
        <a:xfrm>
          <a:off x="1416291"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1486487" y="493289"/>
        <a:ext cx="338937" cy="338937"/>
      </dsp:txXfrm>
    </dsp:sp>
    <dsp:sp modelId="{A5FE360A-852F-6F46-8AC1-938A88228554}">
      <dsp:nvSpPr>
        <dsp:cNvPr id="0" name=""/>
        <dsp:cNvSpPr/>
      </dsp:nvSpPr>
      <dsp:spPr>
        <a:xfrm rot="6480000">
          <a:off x="1482340" y="920493"/>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507313" y="934704"/>
        <a:ext cx="89027" cy="97063"/>
      </dsp:txXfrm>
    </dsp:sp>
    <dsp:sp modelId="{562BA065-68E6-D94E-996F-74394615EDC8}">
      <dsp:nvSpPr>
        <dsp:cNvPr id="0" name=""/>
        <dsp:cNvSpPr/>
      </dsp:nvSpPr>
      <dsp:spPr>
        <a:xfrm>
          <a:off x="1194017"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64213" y="1177380"/>
        <a:ext cx="338937" cy="338937"/>
      </dsp:txXfrm>
    </dsp:sp>
    <dsp:sp modelId="{4D4CC84C-EF25-F349-8FF0-674A097C0C54}">
      <dsp:nvSpPr>
        <dsp:cNvPr id="0" name=""/>
        <dsp:cNvSpPr/>
      </dsp:nvSpPr>
      <dsp:spPr>
        <a:xfrm rot="10800000">
          <a:off x="1014042" y="1265962"/>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052197" y="1298317"/>
        <a:ext cx="89027" cy="97063"/>
      </dsp:txXfrm>
    </dsp:sp>
    <dsp:sp modelId="{2256923E-5DE1-D249-94CE-CCD0C28B8EDB}">
      <dsp:nvSpPr>
        <dsp:cNvPr id="0" name=""/>
        <dsp:cNvSpPr/>
      </dsp:nvSpPr>
      <dsp:spPr>
        <a:xfrm>
          <a:off x="474721"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544917" y="1177380"/>
        <a:ext cx="338937" cy="338937"/>
      </dsp:txXfrm>
    </dsp:sp>
    <dsp:sp modelId="{0F209063-FBF0-7243-B813-20BF40568B25}">
      <dsp:nvSpPr>
        <dsp:cNvPr id="0" name=""/>
        <dsp:cNvSpPr/>
      </dsp:nvSpPr>
      <dsp:spPr>
        <a:xfrm rot="15120000">
          <a:off x="540769" y="927340"/>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565742" y="977839"/>
        <a:ext cx="89027" cy="97063"/>
      </dsp:txXfrm>
    </dsp:sp>
    <dsp:sp modelId="{709CEB96-B118-CC4D-8E84-90AD03860C89}">
      <dsp:nvSpPr>
        <dsp:cNvPr id="0" name=""/>
        <dsp:cNvSpPr/>
      </dsp:nvSpPr>
      <dsp:spPr>
        <a:xfrm>
          <a:off x="252446"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322642" y="493289"/>
        <a:ext cx="338937" cy="338937"/>
      </dsp:txXfrm>
    </dsp:sp>
    <dsp:sp modelId="{6F6F1265-5706-A246-A5A4-25508B95170C}">
      <dsp:nvSpPr>
        <dsp:cNvPr id="0" name=""/>
        <dsp:cNvSpPr/>
      </dsp:nvSpPr>
      <dsp:spPr>
        <a:xfrm rot="19440000">
          <a:off x="716569" y="372591"/>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20212" y="416159"/>
        <a:ext cx="89027" cy="970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B08D-1ED4-D248-AF31-59F8215D8924}">
      <dsp:nvSpPr>
        <dsp:cNvPr id="0" name=""/>
        <dsp:cNvSpPr/>
      </dsp:nvSpPr>
      <dsp:spPr>
        <a:xfrm>
          <a:off x="834369" y="301"/>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904565" y="70497"/>
        <a:ext cx="338937" cy="338937"/>
      </dsp:txXfrm>
    </dsp:sp>
    <dsp:sp modelId="{CC50F7E7-4855-A54B-B06C-B9AF380A2878}">
      <dsp:nvSpPr>
        <dsp:cNvPr id="0" name=""/>
        <dsp:cNvSpPr/>
      </dsp:nvSpPr>
      <dsp:spPr>
        <a:xfrm rot="2160000">
          <a:off x="1298492" y="368359"/>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02135" y="389501"/>
        <a:ext cx="89027" cy="97063"/>
      </dsp:txXfrm>
    </dsp:sp>
    <dsp:sp modelId="{AEB45FE6-AA1B-B84D-A099-1FB42D567EFF}">
      <dsp:nvSpPr>
        <dsp:cNvPr id="0" name=""/>
        <dsp:cNvSpPr/>
      </dsp:nvSpPr>
      <dsp:spPr>
        <a:xfrm>
          <a:off x="1416291"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1486487" y="493289"/>
        <a:ext cx="338937" cy="338937"/>
      </dsp:txXfrm>
    </dsp:sp>
    <dsp:sp modelId="{A5FE360A-852F-6F46-8AC1-938A88228554}">
      <dsp:nvSpPr>
        <dsp:cNvPr id="0" name=""/>
        <dsp:cNvSpPr/>
      </dsp:nvSpPr>
      <dsp:spPr>
        <a:xfrm rot="6480000">
          <a:off x="1482340" y="920493"/>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507313" y="934704"/>
        <a:ext cx="89027" cy="97063"/>
      </dsp:txXfrm>
    </dsp:sp>
    <dsp:sp modelId="{562BA065-68E6-D94E-996F-74394615EDC8}">
      <dsp:nvSpPr>
        <dsp:cNvPr id="0" name=""/>
        <dsp:cNvSpPr/>
      </dsp:nvSpPr>
      <dsp:spPr>
        <a:xfrm>
          <a:off x="1194017"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64213" y="1177380"/>
        <a:ext cx="338937" cy="338937"/>
      </dsp:txXfrm>
    </dsp:sp>
    <dsp:sp modelId="{4D4CC84C-EF25-F349-8FF0-674A097C0C54}">
      <dsp:nvSpPr>
        <dsp:cNvPr id="0" name=""/>
        <dsp:cNvSpPr/>
      </dsp:nvSpPr>
      <dsp:spPr>
        <a:xfrm rot="10800000">
          <a:off x="1014042" y="1265962"/>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052197" y="1298317"/>
        <a:ext cx="89027" cy="97063"/>
      </dsp:txXfrm>
    </dsp:sp>
    <dsp:sp modelId="{2256923E-5DE1-D249-94CE-CCD0C28B8EDB}">
      <dsp:nvSpPr>
        <dsp:cNvPr id="0" name=""/>
        <dsp:cNvSpPr/>
      </dsp:nvSpPr>
      <dsp:spPr>
        <a:xfrm>
          <a:off x="474721" y="1107184"/>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544917" y="1177380"/>
        <a:ext cx="338937" cy="338937"/>
      </dsp:txXfrm>
    </dsp:sp>
    <dsp:sp modelId="{0F209063-FBF0-7243-B813-20BF40568B25}">
      <dsp:nvSpPr>
        <dsp:cNvPr id="0" name=""/>
        <dsp:cNvSpPr/>
      </dsp:nvSpPr>
      <dsp:spPr>
        <a:xfrm rot="15120000">
          <a:off x="540769" y="927340"/>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565742" y="977839"/>
        <a:ext cx="89027" cy="97063"/>
      </dsp:txXfrm>
    </dsp:sp>
    <dsp:sp modelId="{709CEB96-B118-CC4D-8E84-90AD03860C89}">
      <dsp:nvSpPr>
        <dsp:cNvPr id="0" name=""/>
        <dsp:cNvSpPr/>
      </dsp:nvSpPr>
      <dsp:spPr>
        <a:xfrm>
          <a:off x="252446" y="423093"/>
          <a:ext cx="479329" cy="4793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en-US" sz="1000" kern="1200" dirty="0"/>
        </a:p>
      </dsp:txBody>
      <dsp:txXfrm>
        <a:off x="322642" y="493289"/>
        <a:ext cx="338937" cy="338937"/>
      </dsp:txXfrm>
    </dsp:sp>
    <dsp:sp modelId="{6F6F1265-5706-A246-A5A4-25508B95170C}">
      <dsp:nvSpPr>
        <dsp:cNvPr id="0" name=""/>
        <dsp:cNvSpPr/>
      </dsp:nvSpPr>
      <dsp:spPr>
        <a:xfrm rot="19440000">
          <a:off x="716569" y="372591"/>
          <a:ext cx="127182" cy="16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20212" y="416159"/>
        <a:ext cx="89027" cy="9706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53EB3-5658-D54C-B0DC-7733F641754E}" type="datetimeFigureOut">
              <a:rPr lang="en-US" smtClean="0"/>
              <a:t>7/13/22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CC07E-388A-7B4B-A5AA-B4671D238D5E}" type="slidenum">
              <a:rPr lang="en-US" smtClean="0"/>
              <a:t>‹#›</a:t>
            </a:fld>
            <a:endParaRPr lang="en-US"/>
          </a:p>
        </p:txBody>
      </p:sp>
    </p:spTree>
    <p:extLst>
      <p:ext uri="{BB962C8B-B14F-4D97-AF65-F5344CB8AC3E}">
        <p14:creationId xmlns:p14="http://schemas.microsoft.com/office/powerpoint/2010/main" val="376123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Presenting part of my vision and record in the content space. This is only the tip of the iceberg, the part that is published with me as co-author</a:t>
            </a:r>
          </a:p>
        </p:txBody>
      </p:sp>
      <p:sp>
        <p:nvSpPr>
          <p:cNvPr id="4" name="Slide Number Placeholder 3"/>
          <p:cNvSpPr>
            <a:spLocks noGrp="1"/>
          </p:cNvSpPr>
          <p:nvPr>
            <p:ph type="sldNum" sz="quarter" idx="5"/>
          </p:nvPr>
        </p:nvSpPr>
        <p:spPr/>
        <p:txBody>
          <a:bodyPr/>
          <a:lstStyle/>
          <a:p>
            <a:fld id="{706CC07E-388A-7B4B-A5AA-B4671D238D5E}" type="slidenum">
              <a:rPr lang="en-US" smtClean="0"/>
              <a:t>1</a:t>
            </a:fld>
            <a:endParaRPr lang="en-US"/>
          </a:p>
        </p:txBody>
      </p:sp>
    </p:spTree>
    <p:extLst>
      <p:ext uri="{BB962C8B-B14F-4D97-AF65-F5344CB8AC3E}">
        <p14:creationId xmlns:p14="http://schemas.microsoft.com/office/powerpoint/2010/main" val="222273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7986F08-EDF8-1A4C-A3FF-3C87E80B0CA3}" type="slidenum">
              <a:rPr lang="en-US" smtClean="0"/>
              <a:t>10</a:t>
            </a:fld>
            <a:endParaRPr lang="en-US"/>
          </a:p>
        </p:txBody>
      </p:sp>
    </p:spTree>
    <p:extLst>
      <p:ext uri="{BB962C8B-B14F-4D97-AF65-F5344CB8AC3E}">
        <p14:creationId xmlns:p14="http://schemas.microsoft.com/office/powerpoint/2010/main" val="329481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7986F08-EDF8-1A4C-A3FF-3C87E80B0CA3}" type="slidenum">
              <a:rPr lang="en-US" smtClean="0"/>
              <a:t>11</a:t>
            </a:fld>
            <a:endParaRPr lang="en-US"/>
          </a:p>
        </p:txBody>
      </p:sp>
    </p:spTree>
    <p:extLst>
      <p:ext uri="{BB962C8B-B14F-4D97-AF65-F5344CB8AC3E}">
        <p14:creationId xmlns:p14="http://schemas.microsoft.com/office/powerpoint/2010/main" val="260850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estimat</a:t>
            </a:r>
            <a:r>
              <a:rPr lang="en-US" baseline="0" dirty="0"/>
              <a:t>e adaptive or seasonal category weights by smoothed per-category CTR over a rolling-window.</a:t>
            </a:r>
          </a:p>
          <a:p>
            <a:endParaRPr lang="en-US" baseline="0" dirty="0"/>
          </a:p>
          <a:p>
            <a:r>
              <a:rPr lang="en-US" baseline="0" dirty="0"/>
              <a:t>More concretely, the adaptive weight for a category is the total clicks plus some alpha prior, divided by the sum of total views of the same category, alpha, and beta priors.</a:t>
            </a:r>
            <a:endParaRPr lang="en-US" dirty="0"/>
          </a:p>
          <a:p>
            <a:endParaRPr lang="en-US" baseline="0" dirty="0"/>
          </a:p>
          <a:p>
            <a:r>
              <a:rPr lang="en-US" baseline="0" dirty="0"/>
              <a:t>[We also tried click over expected clicks and logistic regression with position-bias correction. The three models are qualitatively comparable but we adopted CTR as it is much simpler to implement and allow easy incorporation of signals from external sources.]</a:t>
            </a:r>
          </a:p>
        </p:txBody>
      </p:sp>
      <p:sp>
        <p:nvSpPr>
          <p:cNvPr id="4" name="Slide Number Placeholder 3"/>
          <p:cNvSpPr>
            <a:spLocks noGrp="1"/>
          </p:cNvSpPr>
          <p:nvPr>
            <p:ph type="sldNum" sz="quarter" idx="10"/>
          </p:nvPr>
        </p:nvSpPr>
        <p:spPr/>
        <p:txBody>
          <a:bodyPr/>
          <a:lstStyle/>
          <a:p>
            <a:fld id="{07986F08-EDF8-1A4C-A3FF-3C87E80B0CA3}" type="slidenum">
              <a:rPr lang="en-US" smtClean="0"/>
              <a:t>12</a:t>
            </a:fld>
            <a:endParaRPr lang="en-US"/>
          </a:p>
        </p:txBody>
      </p:sp>
    </p:spTree>
    <p:extLst>
      <p:ext uri="{BB962C8B-B14F-4D97-AF65-F5344CB8AC3E}">
        <p14:creationId xmlns:p14="http://schemas.microsoft.com/office/powerpoint/2010/main" val="250604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7986F08-EDF8-1A4C-A3FF-3C87E80B0CA3}" type="slidenum">
              <a:rPr lang="en-US" smtClean="0"/>
              <a:t>13</a:t>
            </a:fld>
            <a:endParaRPr lang="en-US"/>
          </a:p>
        </p:txBody>
      </p:sp>
    </p:spTree>
    <p:extLst>
      <p:ext uri="{BB962C8B-B14F-4D97-AF65-F5344CB8AC3E}">
        <p14:creationId xmlns:p14="http://schemas.microsoft.com/office/powerpoint/2010/main" val="2305421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diffusion of preferences is simply a </a:t>
            </a:r>
            <a:r>
              <a:rPr lang="en-US" baseline="0" dirty="0"/>
              <a:t>multiplication of the category-category correlation matrix and the customer’s preference vector.</a:t>
            </a:r>
          </a:p>
          <a:p>
            <a:endParaRPr lang="en-US" baseline="0" dirty="0"/>
          </a:p>
          <a:p>
            <a:r>
              <a:rPr lang="en-US" baseline="0" dirty="0"/>
              <a:t>The resulting customer preference vector is smoother and exposes more categories for the purpose of discovery.</a:t>
            </a:r>
            <a:endParaRPr lang="en-US" dirty="0"/>
          </a:p>
        </p:txBody>
      </p:sp>
      <p:sp>
        <p:nvSpPr>
          <p:cNvPr id="4" name="Slide Number Placeholder 3"/>
          <p:cNvSpPr>
            <a:spLocks noGrp="1"/>
          </p:cNvSpPr>
          <p:nvPr>
            <p:ph type="sldNum" sz="quarter" idx="10"/>
          </p:nvPr>
        </p:nvSpPr>
        <p:spPr/>
        <p:txBody>
          <a:bodyPr/>
          <a:lstStyle/>
          <a:p>
            <a:fld id="{07986F08-EDF8-1A4C-A3FF-3C87E80B0CA3}" type="slidenum">
              <a:rPr lang="en-US" smtClean="0"/>
              <a:t>14</a:t>
            </a:fld>
            <a:endParaRPr lang="en-US"/>
          </a:p>
        </p:txBody>
      </p:sp>
    </p:spTree>
    <p:extLst>
      <p:ext uri="{BB962C8B-B14F-4D97-AF65-F5344CB8AC3E}">
        <p14:creationId xmlns:p14="http://schemas.microsoft.com/office/powerpoint/2010/main" val="147008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15</a:t>
            </a:fld>
            <a:endParaRPr lang="en-US"/>
          </a:p>
        </p:txBody>
      </p:sp>
    </p:spTree>
    <p:extLst>
      <p:ext uri="{BB962C8B-B14F-4D97-AF65-F5344CB8AC3E}">
        <p14:creationId xmlns:p14="http://schemas.microsoft.com/office/powerpoint/2010/main" val="65262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you have an ad with multiple slots</a:t>
            </a:r>
          </a:p>
        </p:txBody>
      </p:sp>
      <p:sp>
        <p:nvSpPr>
          <p:cNvPr id="4" name="Slide Number Placeholder 3"/>
          <p:cNvSpPr>
            <a:spLocks noGrp="1"/>
          </p:cNvSpPr>
          <p:nvPr>
            <p:ph type="sldNum" sz="quarter" idx="5"/>
          </p:nvPr>
        </p:nvSpPr>
        <p:spPr/>
        <p:txBody>
          <a:bodyPr/>
          <a:lstStyle/>
          <a:p>
            <a:fld id="{706CC07E-388A-7B4B-A5AA-B4671D238D5E}" type="slidenum">
              <a:rPr lang="en-US" smtClean="0"/>
              <a:t>16</a:t>
            </a:fld>
            <a:endParaRPr lang="en-US"/>
          </a:p>
        </p:txBody>
      </p:sp>
    </p:spTree>
    <p:extLst>
      <p:ext uri="{BB962C8B-B14F-4D97-AF65-F5344CB8AC3E}">
        <p14:creationId xmlns:p14="http://schemas.microsoft.com/office/powerpoint/2010/main" val="335244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a:lnSpc>
                <a:spcPct val="117999"/>
              </a:lnSpc>
            </a:pPr>
            <a:r>
              <a:rPr lang="en-US" dirty="0"/>
              <a:t>each with alternative variants</a:t>
            </a:r>
          </a:p>
        </p:txBody>
      </p:sp>
    </p:spTree>
    <p:extLst>
      <p:ext uri="{BB962C8B-B14F-4D97-AF65-F5344CB8AC3E}">
        <p14:creationId xmlns:p14="http://schemas.microsoft.com/office/powerpoint/2010/main" val="3331834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D9B4F-EE2A-8341-BA27-40F63E699A4F}" type="slidenum">
              <a:rPr lang="en-US" smtClean="0"/>
              <a:t>18</a:t>
            </a:fld>
            <a:endParaRPr lang="en-US"/>
          </a:p>
        </p:txBody>
      </p:sp>
    </p:spTree>
    <p:extLst>
      <p:ext uri="{BB962C8B-B14F-4D97-AF65-F5344CB8AC3E}">
        <p14:creationId xmlns:p14="http://schemas.microsoft.com/office/powerpoint/2010/main" val="111760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representation captures all pairwise interactions as 2</a:t>
            </a:r>
            <a:r>
              <a:rPr lang="en-US" baseline="30000" dirty="0"/>
              <a:t>nd</a:t>
            </a:r>
            <a:r>
              <a:rPr lang="en-US" dirty="0"/>
              <a:t> order features</a:t>
            </a:r>
          </a:p>
        </p:txBody>
      </p:sp>
      <p:sp>
        <p:nvSpPr>
          <p:cNvPr id="4" name="Slide Number Placeholder 3"/>
          <p:cNvSpPr>
            <a:spLocks noGrp="1"/>
          </p:cNvSpPr>
          <p:nvPr>
            <p:ph type="sldNum" sz="quarter" idx="5"/>
          </p:nvPr>
        </p:nvSpPr>
        <p:spPr/>
        <p:txBody>
          <a:bodyPr/>
          <a:lstStyle/>
          <a:p>
            <a:fld id="{706CC07E-388A-7B4B-A5AA-B4671D238D5E}" type="slidenum">
              <a:rPr lang="en-US" smtClean="0"/>
              <a:t>20</a:t>
            </a:fld>
            <a:endParaRPr lang="en-US"/>
          </a:p>
        </p:txBody>
      </p:sp>
    </p:spTree>
    <p:extLst>
      <p:ext uri="{BB962C8B-B14F-4D97-AF65-F5344CB8AC3E}">
        <p14:creationId xmlns:p14="http://schemas.microsoft.com/office/powerpoint/2010/main" val="98766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Mostly journals. Concurrent algorithmic innovations</a:t>
            </a:r>
          </a:p>
        </p:txBody>
      </p:sp>
      <p:sp>
        <p:nvSpPr>
          <p:cNvPr id="4" name="Slide Number Placeholder 3"/>
          <p:cNvSpPr>
            <a:spLocks noGrp="1"/>
          </p:cNvSpPr>
          <p:nvPr>
            <p:ph type="sldNum" sz="quarter" idx="10"/>
          </p:nvPr>
        </p:nvSpPr>
        <p:spPr/>
        <p:txBody>
          <a:bodyPr/>
          <a:lstStyle/>
          <a:p>
            <a:fld id="{BFDD9B4F-EE2A-8341-BA27-40F63E699A4F}" type="slidenum">
              <a:rPr lang="en-US" smtClean="0"/>
              <a:t>2</a:t>
            </a:fld>
            <a:endParaRPr lang="en-US"/>
          </a:p>
        </p:txBody>
      </p:sp>
    </p:spTree>
    <p:extLst>
      <p:ext uri="{BB962C8B-B14F-4D97-AF65-F5344CB8AC3E}">
        <p14:creationId xmlns:p14="http://schemas.microsoft.com/office/powerpoint/2010/main" val="3781787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22</a:t>
            </a:fld>
            <a:endParaRPr lang="en-US"/>
          </a:p>
        </p:txBody>
      </p:sp>
    </p:spTree>
    <p:extLst>
      <p:ext uri="{BB962C8B-B14F-4D97-AF65-F5344CB8AC3E}">
        <p14:creationId xmlns:p14="http://schemas.microsoft.com/office/powerpoint/2010/main" val="245946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a point estimate, you have a distribution</a:t>
            </a:r>
          </a:p>
        </p:txBody>
      </p:sp>
      <p:sp>
        <p:nvSpPr>
          <p:cNvPr id="4" name="Slide Number Placeholder 3"/>
          <p:cNvSpPr>
            <a:spLocks noGrp="1"/>
          </p:cNvSpPr>
          <p:nvPr>
            <p:ph type="sldNum" sz="quarter" idx="5"/>
          </p:nvPr>
        </p:nvSpPr>
        <p:spPr/>
        <p:txBody>
          <a:bodyPr/>
          <a:lstStyle/>
          <a:p>
            <a:fld id="{706CC07E-388A-7B4B-A5AA-B4671D238D5E}" type="slidenum">
              <a:rPr lang="en-US" smtClean="0"/>
              <a:t>23</a:t>
            </a:fld>
            <a:endParaRPr lang="en-US"/>
          </a:p>
        </p:txBody>
      </p:sp>
    </p:spTree>
    <p:extLst>
      <p:ext uri="{BB962C8B-B14F-4D97-AF65-F5344CB8AC3E}">
        <p14:creationId xmlns:p14="http://schemas.microsoft.com/office/powerpoint/2010/main" val="2753699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D9B4F-EE2A-8341-BA27-40F63E699A4F}" type="slidenum">
              <a:rPr lang="en-US" smtClean="0"/>
              <a:t>27</a:t>
            </a:fld>
            <a:endParaRPr lang="en-US"/>
          </a:p>
        </p:txBody>
      </p:sp>
    </p:spTree>
    <p:extLst>
      <p:ext uri="{BB962C8B-B14F-4D97-AF65-F5344CB8AC3E}">
        <p14:creationId xmlns:p14="http://schemas.microsoft.com/office/powerpoint/2010/main" val="628101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dirty="0">
                <a:solidFill>
                  <a:schemeClr val="tx1"/>
                </a:solidFill>
              </a:rPr>
              <a:t>Takes as input the values of all the other slots</a:t>
            </a:r>
          </a:p>
          <a:p>
            <a:pPr algn="l" defTabSz="457200" rtl="0">
              <a:lnSpc>
                <a:spcPct val="117999"/>
              </a:lnSpc>
            </a:pPr>
            <a:endParaRPr lang="en-US" dirty="0"/>
          </a:p>
        </p:txBody>
      </p:sp>
    </p:spTree>
    <p:extLst>
      <p:ext uri="{BB962C8B-B14F-4D97-AF65-F5344CB8AC3E}">
        <p14:creationId xmlns:p14="http://schemas.microsoft.com/office/powerpoint/2010/main" val="221237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a:lnSpc>
                <a:spcPct val="117999"/>
              </a:lnSpc>
            </a:pPr>
            <a:r>
              <a:rPr lang="en-US" dirty="0"/>
              <a:t>Sample once over all bandits, fix parameters. Only dealing with point estimates.</a:t>
            </a:r>
          </a:p>
        </p:txBody>
      </p:sp>
    </p:spTree>
    <p:extLst>
      <p:ext uri="{BB962C8B-B14F-4D97-AF65-F5344CB8AC3E}">
        <p14:creationId xmlns:p14="http://schemas.microsoft.com/office/powerpoint/2010/main" val="112949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a:lnSpc>
                <a:spcPct val="117999"/>
              </a:lnSpc>
            </a:pPr>
            <a:endParaRPr lang="en-US" dirty="0"/>
          </a:p>
        </p:txBody>
      </p:sp>
    </p:spTree>
    <p:extLst>
      <p:ext uri="{BB962C8B-B14F-4D97-AF65-F5344CB8AC3E}">
        <p14:creationId xmlns:p14="http://schemas.microsoft.com/office/powerpoint/2010/main" val="2379654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a:lnSpc>
                <a:spcPct val="117999"/>
              </a:lnSpc>
            </a:pPr>
            <a:endParaRPr lang="en-US" dirty="0"/>
          </a:p>
        </p:txBody>
      </p:sp>
    </p:spTree>
    <p:extLst>
      <p:ext uri="{BB962C8B-B14F-4D97-AF65-F5344CB8AC3E}">
        <p14:creationId xmlns:p14="http://schemas.microsoft.com/office/powerpoint/2010/main" val="1498806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a:lnSpc>
                <a:spcPct val="117999"/>
              </a:lnSpc>
            </a:pPr>
            <a:endParaRPr lang="en-US" dirty="0"/>
          </a:p>
        </p:txBody>
      </p:sp>
    </p:spTree>
    <p:extLst>
      <p:ext uri="{BB962C8B-B14F-4D97-AF65-F5344CB8AC3E}">
        <p14:creationId xmlns:p14="http://schemas.microsoft.com/office/powerpoint/2010/main" val="423499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a:lnSpc>
                <a:spcPct val="117999"/>
              </a:lnSpc>
            </a:pPr>
            <a:endParaRPr lang="en-US" dirty="0"/>
          </a:p>
        </p:txBody>
      </p:sp>
    </p:spTree>
    <p:extLst>
      <p:ext uri="{BB962C8B-B14F-4D97-AF65-F5344CB8AC3E}">
        <p14:creationId xmlns:p14="http://schemas.microsoft.com/office/powerpoint/2010/main" val="3555758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a:lnSpc>
                <a:spcPct val="117999"/>
              </a:lnSpc>
            </a:pPr>
            <a:endParaRPr lang="en-US" dirty="0"/>
          </a:p>
        </p:txBody>
      </p:sp>
    </p:spTree>
    <p:extLst>
      <p:ext uri="{BB962C8B-B14F-4D97-AF65-F5344CB8AC3E}">
        <p14:creationId xmlns:p14="http://schemas.microsoft.com/office/powerpoint/2010/main" val="103735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3</a:t>
            </a:fld>
            <a:endParaRPr lang="en-US"/>
          </a:p>
        </p:txBody>
      </p:sp>
    </p:spTree>
    <p:extLst>
      <p:ext uri="{BB962C8B-B14F-4D97-AF65-F5344CB8AC3E}">
        <p14:creationId xmlns:p14="http://schemas.microsoft.com/office/powerpoint/2010/main" val="2745689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D9B4F-EE2A-8341-BA27-40F63E699A4F}" type="slidenum">
              <a:rPr lang="en-US" smtClean="0"/>
              <a:t>36</a:t>
            </a:fld>
            <a:endParaRPr lang="en-US"/>
          </a:p>
        </p:txBody>
      </p:sp>
    </p:spTree>
    <p:extLst>
      <p:ext uri="{BB962C8B-B14F-4D97-AF65-F5344CB8AC3E}">
        <p14:creationId xmlns:p14="http://schemas.microsoft.com/office/powerpoint/2010/main" val="1666606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DD9B4F-EE2A-8341-BA27-40F63E699A4F}" type="slidenum">
              <a:rPr lang="en-US" smtClean="0"/>
              <a:t>37</a:t>
            </a:fld>
            <a:endParaRPr lang="en-US"/>
          </a:p>
        </p:txBody>
      </p:sp>
    </p:spTree>
    <p:extLst>
      <p:ext uri="{BB962C8B-B14F-4D97-AF65-F5344CB8AC3E}">
        <p14:creationId xmlns:p14="http://schemas.microsoft.com/office/powerpoint/2010/main" val="713693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DD9B4F-EE2A-8341-BA27-40F63E699A4F}" type="slidenum">
              <a:rPr lang="en-US" smtClean="0"/>
              <a:t>38</a:t>
            </a:fld>
            <a:endParaRPr lang="en-US"/>
          </a:p>
        </p:txBody>
      </p:sp>
    </p:spTree>
    <p:extLst>
      <p:ext uri="{BB962C8B-B14F-4D97-AF65-F5344CB8AC3E}">
        <p14:creationId xmlns:p14="http://schemas.microsoft.com/office/powerpoint/2010/main" val="604359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DD9B4F-EE2A-8341-BA27-40F63E699A4F}" type="slidenum">
              <a:rPr lang="en-US" smtClean="0"/>
              <a:t>39</a:t>
            </a:fld>
            <a:endParaRPr lang="en-US"/>
          </a:p>
        </p:txBody>
      </p:sp>
    </p:spTree>
    <p:extLst>
      <p:ext uri="{BB962C8B-B14F-4D97-AF65-F5344CB8AC3E}">
        <p14:creationId xmlns:p14="http://schemas.microsoft.com/office/powerpoint/2010/main" val="238572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into the tail</a:t>
            </a:r>
          </a:p>
        </p:txBody>
      </p:sp>
      <p:sp>
        <p:nvSpPr>
          <p:cNvPr id="4" name="Slide Number Placeholder 3"/>
          <p:cNvSpPr>
            <a:spLocks noGrp="1"/>
          </p:cNvSpPr>
          <p:nvPr>
            <p:ph type="sldNum" sz="quarter" idx="5"/>
          </p:nvPr>
        </p:nvSpPr>
        <p:spPr/>
        <p:txBody>
          <a:bodyPr/>
          <a:lstStyle/>
          <a:p>
            <a:fld id="{706CC07E-388A-7B4B-A5AA-B4671D238D5E}" type="slidenum">
              <a:rPr lang="en-US" smtClean="0"/>
              <a:t>41</a:t>
            </a:fld>
            <a:endParaRPr lang="en-US"/>
          </a:p>
        </p:txBody>
      </p:sp>
    </p:spTree>
    <p:extLst>
      <p:ext uri="{BB962C8B-B14F-4D97-AF65-F5344CB8AC3E}">
        <p14:creationId xmlns:p14="http://schemas.microsoft.com/office/powerpoint/2010/main" val="535727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feed them into a Bayesian GLM, (c) where each feature is associated with a distribution. (c) These weight distributions generally start with a non-informative prior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42</a:t>
            </a:fld>
            <a:endParaRPr lang="en-US"/>
          </a:p>
        </p:txBody>
      </p:sp>
    </p:spTree>
    <p:extLst>
      <p:ext uri="{BB962C8B-B14F-4D97-AF65-F5344CB8AC3E}">
        <p14:creationId xmlns:p14="http://schemas.microsoft.com/office/powerpoint/2010/main" val="1566476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question is, can we leverage the data to start from informative priors instead?</a:t>
            </a:r>
          </a:p>
          <a:p>
            <a:r>
              <a:rPr lang="en-US" dirty="0"/>
              <a:t>(c) Our features can be divided into 2 categories. But our method applies to any feature grouping.</a:t>
            </a:r>
          </a:p>
          <a:p>
            <a:r>
              <a:rPr lang="en-US" dirty="0"/>
              <a:t>(c) We impose a hierarchical meta-prior, (c) that we compute from the observed data itself</a:t>
            </a:r>
          </a:p>
        </p:txBody>
      </p:sp>
      <p:sp>
        <p:nvSpPr>
          <p:cNvPr id="4" name="Slide Number Placeholder 3"/>
          <p:cNvSpPr>
            <a:spLocks noGrp="1"/>
          </p:cNvSpPr>
          <p:nvPr>
            <p:ph type="sldNum" sz="quarter" idx="5"/>
          </p:nvPr>
        </p:nvSpPr>
        <p:spPr/>
        <p:txBody>
          <a:bodyPr/>
          <a:lstStyle/>
          <a:p>
            <a:fld id="{706CC07E-388A-7B4B-A5AA-B4671D238D5E}" type="slidenum">
              <a:rPr lang="en-US" smtClean="0"/>
              <a:t>43</a:t>
            </a:fld>
            <a:endParaRPr lang="en-US"/>
          </a:p>
        </p:txBody>
      </p:sp>
    </p:spTree>
    <p:extLst>
      <p:ext uri="{BB962C8B-B14F-4D97-AF65-F5344CB8AC3E}">
        <p14:creationId xmlns:p14="http://schemas.microsoft.com/office/powerpoint/2010/main" val="2915211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our EB algorithm works. read slide</a:t>
            </a:r>
          </a:p>
        </p:txBody>
      </p:sp>
      <p:sp>
        <p:nvSpPr>
          <p:cNvPr id="4" name="Slide Number Placeholder 3"/>
          <p:cNvSpPr>
            <a:spLocks noGrp="1"/>
          </p:cNvSpPr>
          <p:nvPr>
            <p:ph type="sldNum" sz="quarter" idx="5"/>
          </p:nvPr>
        </p:nvSpPr>
        <p:spPr/>
        <p:txBody>
          <a:bodyPr/>
          <a:lstStyle/>
          <a:p>
            <a:fld id="{706CC07E-388A-7B4B-A5AA-B4671D238D5E}" type="slidenum">
              <a:rPr lang="en-US" smtClean="0"/>
              <a:t>44</a:t>
            </a:fld>
            <a:endParaRPr lang="en-US"/>
          </a:p>
        </p:txBody>
      </p:sp>
    </p:spTree>
    <p:extLst>
      <p:ext uri="{BB962C8B-B14F-4D97-AF65-F5344CB8AC3E}">
        <p14:creationId xmlns:p14="http://schemas.microsoft.com/office/powerpoint/2010/main" val="605605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45</a:t>
            </a:fld>
            <a:endParaRPr lang="en-US"/>
          </a:p>
        </p:txBody>
      </p:sp>
    </p:spTree>
    <p:extLst>
      <p:ext uri="{BB962C8B-B14F-4D97-AF65-F5344CB8AC3E}">
        <p14:creationId xmlns:p14="http://schemas.microsoft.com/office/powerpoint/2010/main" val="2462584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46</a:t>
            </a:fld>
            <a:endParaRPr lang="en-US"/>
          </a:p>
        </p:txBody>
      </p:sp>
    </p:spTree>
    <p:extLst>
      <p:ext uri="{BB962C8B-B14F-4D97-AF65-F5344CB8AC3E}">
        <p14:creationId xmlns:p14="http://schemas.microsoft.com/office/powerpoint/2010/main" val="285118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Simply</a:t>
            </a:r>
            <a:r>
              <a:rPr lang="en-US" baseline="0" dirty="0"/>
              <a:t> </a:t>
            </a:r>
            <a:r>
              <a:rPr lang="en-US" dirty="0"/>
              <a:t>scoring by relevance, a</a:t>
            </a:r>
            <a:r>
              <a:rPr lang="en-US" baseline="0" dirty="0"/>
              <a:t> musical stream may look like this. </a:t>
            </a:r>
            <a:r>
              <a:rPr lang="en-US" dirty="0"/>
              <a:t>Not a</a:t>
            </a:r>
            <a:r>
              <a:rPr lang="en-US" baseline="0" dirty="0"/>
              <a:t>n enticing visual appearance.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Diverse &amp; visually pleasing, yet relevant.</a:t>
            </a:r>
            <a:endParaRPr lang="en-US" dirty="0"/>
          </a:p>
          <a:p>
            <a:r>
              <a:rPr lang="en-US" dirty="0"/>
              <a:t>Thus the need to establish balance between relevance and diversity. this paper: move from to</a:t>
            </a:r>
          </a:p>
        </p:txBody>
      </p:sp>
      <p:sp>
        <p:nvSpPr>
          <p:cNvPr id="4" name="Slide Number Placeholder 3"/>
          <p:cNvSpPr>
            <a:spLocks noGrp="1"/>
          </p:cNvSpPr>
          <p:nvPr>
            <p:ph type="sldNum" sz="quarter" idx="10"/>
          </p:nvPr>
        </p:nvSpPr>
        <p:spPr/>
        <p:txBody>
          <a:bodyPr/>
          <a:lstStyle/>
          <a:p>
            <a:fld id="{52DBD3C7-9223-8A40-AC40-DD9C2FAA162B}" type="slidenum">
              <a:rPr lang="en-US" smtClean="0"/>
              <a:t>4</a:t>
            </a:fld>
            <a:endParaRPr lang="en-US"/>
          </a:p>
        </p:txBody>
      </p:sp>
    </p:spTree>
    <p:extLst>
      <p:ext uri="{BB962C8B-B14F-4D97-AF65-F5344CB8AC3E}">
        <p14:creationId xmlns:p14="http://schemas.microsoft.com/office/powerpoint/2010/main" val="1478673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47</a:t>
            </a:fld>
            <a:endParaRPr lang="en-US"/>
          </a:p>
        </p:txBody>
      </p:sp>
    </p:spTree>
    <p:extLst>
      <p:ext uri="{BB962C8B-B14F-4D97-AF65-F5344CB8AC3E}">
        <p14:creationId xmlns:p14="http://schemas.microsoft.com/office/powerpoint/2010/main" val="823190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Define: mu, mu, sigma</a:t>
            </a:r>
          </a:p>
          <a:p>
            <a:r>
              <a:rPr lang="en-US" dirty="0"/>
              <a:t>First, we group our features into two categories. </a:t>
            </a:r>
          </a:p>
          <a:p>
            <a:r>
              <a:rPr lang="en-US" dirty="0"/>
              <a:t>Impose on each grouping a meta-prior. hierarchy.</a:t>
            </a:r>
          </a:p>
          <a:p>
            <a:r>
              <a:rPr lang="en-US" dirty="0"/>
              <a:t>Each feature’s true mean </a:t>
            </a:r>
            <a:r>
              <a:rPr lang="el-GR" dirty="0"/>
              <a:t>μ</a:t>
            </a:r>
            <a:r>
              <a:rPr lang="en-US" dirty="0" err="1"/>
              <a:t>i</a:t>
            </a:r>
            <a:r>
              <a:rPr lang="en-US" dirty="0"/>
              <a:t> is drawn from that feature’s category meta-prior </a:t>
            </a:r>
          </a:p>
          <a:p>
            <a:r>
              <a:rPr lang="en-US" sz="1200" kern="1200" dirty="0">
                <a:solidFill>
                  <a:schemeClr val="tx1"/>
                </a:solidFill>
                <a:effectLst/>
                <a:latin typeface="+mn-lt"/>
                <a:ea typeface="+mn-ea"/>
                <a:cs typeface="+mn-cs"/>
              </a:rPr>
              <a:t>observed mean </a:t>
            </a:r>
            <a:r>
              <a:rPr lang="el-GR" sz="1200" kern="1200" dirty="0">
                <a:solidFill>
                  <a:schemeClr val="tx1"/>
                </a:solidFill>
                <a:effectLst/>
                <a:latin typeface="+mn-lt"/>
                <a:ea typeface="+mn-ea"/>
                <a:cs typeface="+mn-cs"/>
              </a:rPr>
              <a:t>μ ̃</a:t>
            </a:r>
            <a:r>
              <a:rPr lang="en-US" sz="1200" kern="1200" dirty="0" err="1">
                <a:solidFill>
                  <a:schemeClr val="tx1"/>
                </a:solidFill>
                <a:effectLst/>
                <a:latin typeface="+mn-lt"/>
                <a:ea typeface="+mn-ea"/>
                <a:cs typeface="+mn-cs"/>
              </a:rPr>
              <a:t>i,t</a:t>
            </a:r>
            <a:r>
              <a:rPr lang="en-US" sz="1200" kern="1200" dirty="0">
                <a:solidFill>
                  <a:schemeClr val="tx1"/>
                </a:solidFill>
                <a:effectLst/>
                <a:latin typeface="+mn-lt"/>
                <a:ea typeface="+mn-ea"/>
                <a:cs typeface="+mn-cs"/>
              </a:rPr>
              <a:t> is drawn from Gaussian with true mean and observed variance</a:t>
            </a:r>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48</a:t>
            </a:fld>
            <a:endParaRPr lang="en-US"/>
          </a:p>
        </p:txBody>
      </p:sp>
    </p:spTree>
    <p:extLst>
      <p:ext uri="{BB962C8B-B14F-4D97-AF65-F5344CB8AC3E}">
        <p14:creationId xmlns:p14="http://schemas.microsoft.com/office/powerpoint/2010/main" val="2705546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some math, variance of estimated mean.</a:t>
            </a:r>
          </a:p>
          <a:p>
            <a:r>
              <a:rPr lang="en-US" dirty="0"/>
              <a:t>Important result: I can recover my meta-prior from the data. </a:t>
            </a:r>
          </a:p>
          <a:p>
            <a:r>
              <a:rPr lang="en-US" dirty="0"/>
              <a:t>This is why it is called Empirical Bayes</a:t>
            </a:r>
          </a:p>
        </p:txBody>
      </p:sp>
      <p:sp>
        <p:nvSpPr>
          <p:cNvPr id="4" name="Slide Number Placeholder 3"/>
          <p:cNvSpPr>
            <a:spLocks noGrp="1"/>
          </p:cNvSpPr>
          <p:nvPr>
            <p:ph type="sldNum" sz="quarter" idx="5"/>
          </p:nvPr>
        </p:nvSpPr>
        <p:spPr/>
        <p:txBody>
          <a:bodyPr/>
          <a:lstStyle/>
          <a:p>
            <a:fld id="{706CC07E-388A-7B4B-A5AA-B4671D238D5E}" type="slidenum">
              <a:rPr lang="en-US" smtClean="0"/>
              <a:t>49</a:t>
            </a:fld>
            <a:endParaRPr lang="en-US"/>
          </a:p>
        </p:txBody>
      </p:sp>
    </p:spTree>
    <p:extLst>
      <p:ext uri="{BB962C8B-B14F-4D97-AF65-F5344CB8AC3E}">
        <p14:creationId xmlns:p14="http://schemas.microsoft.com/office/powerpoint/2010/main" val="1128276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 EB prior after 0, 1, 3 days. Lower is better.</a:t>
            </a:r>
          </a:p>
        </p:txBody>
      </p:sp>
      <p:sp>
        <p:nvSpPr>
          <p:cNvPr id="4" name="Slide Number Placeholder 3"/>
          <p:cNvSpPr>
            <a:spLocks noGrp="1"/>
          </p:cNvSpPr>
          <p:nvPr>
            <p:ph type="sldNum" sz="quarter" idx="5"/>
          </p:nvPr>
        </p:nvSpPr>
        <p:spPr/>
        <p:txBody>
          <a:bodyPr/>
          <a:lstStyle/>
          <a:p>
            <a:fld id="{706CC07E-388A-7B4B-A5AA-B4671D238D5E}" type="slidenum">
              <a:rPr lang="en-US" smtClean="0"/>
              <a:t>50</a:t>
            </a:fld>
            <a:endParaRPr lang="en-US"/>
          </a:p>
        </p:txBody>
      </p:sp>
    </p:spTree>
    <p:extLst>
      <p:ext uri="{BB962C8B-B14F-4D97-AF65-F5344CB8AC3E}">
        <p14:creationId xmlns:p14="http://schemas.microsoft.com/office/powerpoint/2010/main" val="3158789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51</a:t>
            </a:fld>
            <a:endParaRPr lang="en-US"/>
          </a:p>
        </p:txBody>
      </p:sp>
    </p:spTree>
    <p:extLst>
      <p:ext uri="{BB962C8B-B14F-4D97-AF65-F5344CB8AC3E}">
        <p14:creationId xmlns:p14="http://schemas.microsoft.com/office/powerpoint/2010/main" val="1874939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experiment. Y-axis is success rate, higher is better. (c) EB converges faster (time unit 5 vs 8), and is more stable.</a:t>
            </a:r>
          </a:p>
        </p:txBody>
      </p:sp>
      <p:sp>
        <p:nvSpPr>
          <p:cNvPr id="4" name="Slide Number Placeholder 3"/>
          <p:cNvSpPr>
            <a:spLocks noGrp="1"/>
          </p:cNvSpPr>
          <p:nvPr>
            <p:ph type="sldNum" sz="quarter" idx="5"/>
          </p:nvPr>
        </p:nvSpPr>
        <p:spPr/>
        <p:txBody>
          <a:bodyPr/>
          <a:lstStyle/>
          <a:p>
            <a:fld id="{706CC07E-388A-7B4B-A5AA-B4671D238D5E}" type="slidenum">
              <a:rPr lang="en-US" smtClean="0"/>
              <a:t>52</a:t>
            </a:fld>
            <a:endParaRPr lang="en-US"/>
          </a:p>
        </p:txBody>
      </p:sp>
    </p:spTree>
    <p:extLst>
      <p:ext uri="{BB962C8B-B14F-4D97-AF65-F5344CB8AC3E}">
        <p14:creationId xmlns:p14="http://schemas.microsoft.com/office/powerpoint/2010/main" val="2815153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53</a:t>
            </a:fld>
            <a:endParaRPr lang="en-US"/>
          </a:p>
        </p:txBody>
      </p:sp>
    </p:spTree>
    <p:extLst>
      <p:ext uri="{BB962C8B-B14F-4D97-AF65-F5344CB8AC3E}">
        <p14:creationId xmlns:p14="http://schemas.microsoft.com/office/powerpoint/2010/main" val="2300110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a:p>
        </p:txBody>
      </p:sp>
      <p:sp>
        <p:nvSpPr>
          <p:cNvPr id="4" name="Slide Number Placeholder 3"/>
          <p:cNvSpPr>
            <a:spLocks noGrp="1"/>
          </p:cNvSpPr>
          <p:nvPr>
            <p:ph type="sldNum" sz="quarter" idx="10"/>
          </p:nvPr>
        </p:nvSpPr>
        <p:spPr/>
        <p:txBody>
          <a:bodyPr/>
          <a:lstStyle/>
          <a:p>
            <a:fld id="{39A93FE5-2662-134B-8657-B317D3332199}" type="slidenum">
              <a:rPr lang="en-US" smtClean="0"/>
              <a:t>56</a:t>
            </a:fld>
            <a:endParaRPr lang="en-US" dirty="0"/>
          </a:p>
        </p:txBody>
      </p:sp>
    </p:spTree>
    <p:extLst>
      <p:ext uri="{BB962C8B-B14F-4D97-AF65-F5344CB8AC3E}">
        <p14:creationId xmlns:p14="http://schemas.microsoft.com/office/powerpoint/2010/main" val="3222029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93FE5-2662-134B-8657-B317D3332199}" type="slidenum">
              <a:rPr lang="en-US" smtClean="0"/>
              <a:t>57</a:t>
            </a:fld>
            <a:endParaRPr lang="en-US" dirty="0"/>
          </a:p>
        </p:txBody>
      </p:sp>
    </p:spTree>
    <p:extLst>
      <p:ext uri="{BB962C8B-B14F-4D97-AF65-F5344CB8AC3E}">
        <p14:creationId xmlns:p14="http://schemas.microsoft.com/office/powerpoint/2010/main" val="4091822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58</a:t>
            </a:fld>
            <a:endParaRPr lang="en-US"/>
          </a:p>
        </p:txBody>
      </p:sp>
    </p:spTree>
    <p:extLst>
      <p:ext uri="{BB962C8B-B14F-4D97-AF65-F5344CB8AC3E}">
        <p14:creationId xmlns:p14="http://schemas.microsoft.com/office/powerpoint/2010/main" val="180426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Diminishing returns</a:t>
            </a:r>
          </a:p>
        </p:txBody>
      </p:sp>
      <p:sp>
        <p:nvSpPr>
          <p:cNvPr id="4" name="Slide Number Placeholder 3"/>
          <p:cNvSpPr>
            <a:spLocks noGrp="1"/>
          </p:cNvSpPr>
          <p:nvPr>
            <p:ph type="sldNum" sz="quarter" idx="5"/>
          </p:nvPr>
        </p:nvSpPr>
        <p:spPr/>
        <p:txBody>
          <a:bodyPr/>
          <a:lstStyle/>
          <a:p>
            <a:fld id="{706CC07E-388A-7B4B-A5AA-B4671D238D5E}" type="slidenum">
              <a:rPr lang="en-US" smtClean="0"/>
              <a:t>5</a:t>
            </a:fld>
            <a:endParaRPr lang="en-US"/>
          </a:p>
        </p:txBody>
      </p:sp>
    </p:spTree>
    <p:extLst>
      <p:ext uri="{BB962C8B-B14F-4D97-AF65-F5344CB8AC3E}">
        <p14:creationId xmlns:p14="http://schemas.microsoft.com/office/powerpoint/2010/main" val="5891393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want to search for an item, but have no idea (Jackie Chan) how to describe it.</a:t>
            </a:r>
          </a:p>
        </p:txBody>
      </p:sp>
      <p:sp>
        <p:nvSpPr>
          <p:cNvPr id="4" name="Slide Number Placeholder 3"/>
          <p:cNvSpPr>
            <a:spLocks noGrp="1"/>
          </p:cNvSpPr>
          <p:nvPr>
            <p:ph type="sldNum" sz="quarter" idx="5"/>
          </p:nvPr>
        </p:nvSpPr>
        <p:spPr/>
        <p:txBody>
          <a:bodyPr/>
          <a:lstStyle/>
          <a:p>
            <a:fld id="{706CC07E-388A-7B4B-A5AA-B4671D238D5E}" type="slidenum">
              <a:rPr lang="en-US" smtClean="0"/>
              <a:t>59</a:t>
            </a:fld>
            <a:endParaRPr lang="en-US"/>
          </a:p>
        </p:txBody>
      </p:sp>
    </p:spTree>
    <p:extLst>
      <p:ext uri="{BB962C8B-B14F-4D97-AF65-F5344CB8AC3E}">
        <p14:creationId xmlns:p14="http://schemas.microsoft.com/office/powerpoint/2010/main" val="716254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I give you two choices, you can tell me which one is closer to your target item. (c, explain)</a:t>
            </a:r>
          </a:p>
          <a:p>
            <a:r>
              <a:rPr lang="en-US" dirty="0"/>
              <a:t>(c) In your feature space, distance between star and White ball is smaller than star and Black ball. </a:t>
            </a:r>
          </a:p>
          <a:p>
            <a:r>
              <a:rPr lang="en-US" dirty="0"/>
              <a:t>(c) We can even mathematically represent the P of a user picking item A over B, given target.</a:t>
            </a:r>
          </a:p>
          <a:p>
            <a:r>
              <a:rPr lang="en-US" dirty="0"/>
              <a:t>(c) If I observe a bunch of preference pairs, </a:t>
            </a:r>
            <a:r>
              <a:rPr lang="en-US" sz="1200" kern="1200" dirty="0">
                <a:solidFill>
                  <a:schemeClr val="tx1"/>
                </a:solidFill>
                <a:effectLst/>
                <a:latin typeface="+mn-lt"/>
                <a:ea typeface="+mn-ea"/>
                <a:cs typeface="+mn-cs"/>
              </a:rPr>
              <a:t>I can compute likelihood of an item being the target. Can then sample from it.</a:t>
            </a:r>
          </a:p>
        </p:txBody>
      </p:sp>
      <p:sp>
        <p:nvSpPr>
          <p:cNvPr id="4" name="Slide Number Placeholder 3"/>
          <p:cNvSpPr>
            <a:spLocks noGrp="1"/>
          </p:cNvSpPr>
          <p:nvPr>
            <p:ph type="sldNum" sz="quarter" idx="5"/>
          </p:nvPr>
        </p:nvSpPr>
        <p:spPr/>
        <p:txBody>
          <a:bodyPr/>
          <a:lstStyle/>
          <a:p>
            <a:fld id="{706CC07E-388A-7B4B-A5AA-B4671D238D5E}" type="slidenum">
              <a:rPr lang="en-US" smtClean="0"/>
              <a:t>60</a:t>
            </a:fld>
            <a:endParaRPr lang="en-US"/>
          </a:p>
        </p:txBody>
      </p:sp>
    </p:spTree>
    <p:extLst>
      <p:ext uri="{BB962C8B-B14F-4D97-AF65-F5344CB8AC3E}">
        <p14:creationId xmlns:p14="http://schemas.microsoft.com/office/powerpoint/2010/main" val="8899264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toy adaptive real time search application. Say our feature space has two dimensions. We need to interactively find the target in the user's mind.</a:t>
            </a:r>
          </a:p>
        </p:txBody>
      </p:sp>
      <p:sp>
        <p:nvSpPr>
          <p:cNvPr id="4" name="Slide Number Placeholder 3"/>
          <p:cNvSpPr>
            <a:spLocks noGrp="1"/>
          </p:cNvSpPr>
          <p:nvPr>
            <p:ph type="sldNum" sz="quarter" idx="5"/>
          </p:nvPr>
        </p:nvSpPr>
        <p:spPr/>
        <p:txBody>
          <a:bodyPr/>
          <a:lstStyle/>
          <a:p>
            <a:fld id="{706CC07E-388A-7B4B-A5AA-B4671D238D5E}" type="slidenum">
              <a:rPr lang="en-US" smtClean="0"/>
              <a:t>61</a:t>
            </a:fld>
            <a:endParaRPr lang="en-US"/>
          </a:p>
        </p:txBody>
      </p:sp>
    </p:spTree>
    <p:extLst>
      <p:ext uri="{BB962C8B-B14F-4D97-AF65-F5344CB8AC3E}">
        <p14:creationId xmlns:p14="http://schemas.microsoft.com/office/powerpoint/2010/main" val="1551915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our items. Target item is at top right with red arrow. System presents two options. User pick the closest. System recomputes likelihoods and shows two options. Shadowed items are not eliminated, they have reduced likelihood mass.</a:t>
            </a:r>
          </a:p>
        </p:txBody>
      </p:sp>
      <p:sp>
        <p:nvSpPr>
          <p:cNvPr id="4" name="Slide Number Placeholder 3"/>
          <p:cNvSpPr>
            <a:spLocks noGrp="1"/>
          </p:cNvSpPr>
          <p:nvPr>
            <p:ph type="sldNum" sz="quarter" idx="5"/>
          </p:nvPr>
        </p:nvSpPr>
        <p:spPr/>
        <p:txBody>
          <a:bodyPr/>
          <a:lstStyle/>
          <a:p>
            <a:fld id="{706CC07E-388A-7B4B-A5AA-B4671D238D5E}" type="slidenum">
              <a:rPr lang="en-US" smtClean="0"/>
              <a:t>62</a:t>
            </a:fld>
            <a:endParaRPr lang="en-US"/>
          </a:p>
        </p:txBody>
      </p:sp>
    </p:spTree>
    <p:extLst>
      <p:ext uri="{BB962C8B-B14F-4D97-AF65-F5344CB8AC3E}">
        <p14:creationId xmlns:p14="http://schemas.microsoft.com/office/powerpoint/2010/main" val="30320985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reality, we show a slate of recommendation, and apply algorithm in embedding space</a:t>
            </a:r>
          </a:p>
        </p:txBody>
      </p:sp>
      <p:sp>
        <p:nvSpPr>
          <p:cNvPr id="4" name="Slide Number Placeholder 3"/>
          <p:cNvSpPr>
            <a:spLocks noGrp="1"/>
          </p:cNvSpPr>
          <p:nvPr>
            <p:ph type="sldNum" sz="quarter" idx="5"/>
          </p:nvPr>
        </p:nvSpPr>
        <p:spPr/>
        <p:txBody>
          <a:bodyPr/>
          <a:lstStyle/>
          <a:p>
            <a:fld id="{706CC07E-388A-7B4B-A5AA-B4671D238D5E}" type="slidenum">
              <a:rPr lang="en-US" smtClean="0"/>
              <a:t>63</a:t>
            </a:fld>
            <a:endParaRPr lang="en-US"/>
          </a:p>
        </p:txBody>
      </p:sp>
    </p:spTree>
    <p:extLst>
      <p:ext uri="{BB962C8B-B14F-4D97-AF65-F5344CB8AC3E}">
        <p14:creationId xmlns:p14="http://schemas.microsoft.com/office/powerpoint/2010/main" val="3241383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representation allows for a fast point-wise target estimation. But how do we choose the items to present to user in REAL TIME? We have a very large catalogue, and proper contextual bandits are slow</a:t>
            </a:r>
          </a:p>
        </p:txBody>
      </p:sp>
      <p:sp>
        <p:nvSpPr>
          <p:cNvPr id="4" name="Slide Number Placeholder 3"/>
          <p:cNvSpPr>
            <a:spLocks noGrp="1"/>
          </p:cNvSpPr>
          <p:nvPr>
            <p:ph type="sldNum" sz="quarter" idx="5"/>
          </p:nvPr>
        </p:nvSpPr>
        <p:spPr/>
        <p:txBody>
          <a:bodyPr/>
          <a:lstStyle/>
          <a:p>
            <a:fld id="{706CC07E-388A-7B4B-A5AA-B4671D238D5E}" type="slidenum">
              <a:rPr lang="en-US" smtClean="0"/>
              <a:t>64</a:t>
            </a:fld>
            <a:endParaRPr lang="en-US"/>
          </a:p>
        </p:txBody>
      </p:sp>
    </p:spTree>
    <p:extLst>
      <p:ext uri="{BB962C8B-B14F-4D97-AF65-F5344CB8AC3E}">
        <p14:creationId xmlns:p14="http://schemas.microsoft.com/office/powerpoint/2010/main" val="556399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We get contextual TS bandit behavior, using fast non-contextual techniques</a:t>
            </a:r>
          </a:p>
        </p:txBody>
      </p:sp>
      <p:sp>
        <p:nvSpPr>
          <p:cNvPr id="4" name="Slide Number Placeholder 3"/>
          <p:cNvSpPr>
            <a:spLocks noGrp="1"/>
          </p:cNvSpPr>
          <p:nvPr>
            <p:ph type="sldNum" sz="quarter" idx="5"/>
          </p:nvPr>
        </p:nvSpPr>
        <p:spPr/>
        <p:txBody>
          <a:bodyPr/>
          <a:lstStyle/>
          <a:p>
            <a:fld id="{706CC07E-388A-7B4B-A5AA-B4671D238D5E}" type="slidenum">
              <a:rPr lang="en-US" smtClean="0"/>
              <a:t>65</a:t>
            </a:fld>
            <a:endParaRPr lang="en-US"/>
          </a:p>
        </p:txBody>
      </p:sp>
    </p:spTree>
    <p:extLst>
      <p:ext uri="{BB962C8B-B14F-4D97-AF65-F5344CB8AC3E}">
        <p14:creationId xmlns:p14="http://schemas.microsoft.com/office/powerpoint/2010/main" val="1643219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68</a:t>
            </a:fld>
            <a:endParaRPr lang="en-US"/>
          </a:p>
        </p:txBody>
      </p:sp>
    </p:spTree>
    <p:extLst>
      <p:ext uri="{BB962C8B-B14F-4D97-AF65-F5344CB8AC3E}">
        <p14:creationId xmlns:p14="http://schemas.microsoft.com/office/powerpoint/2010/main" val="40690668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Reminder of Inverse RL. The aim is to recover a hidden reward function from observed agent demonstrations. Common example is autonomous driving. U record a driver, apply IRL to uncover the driver’s decision process, and then apply it on novel scenes.</a:t>
            </a:r>
          </a:p>
        </p:txBody>
      </p:sp>
      <p:sp>
        <p:nvSpPr>
          <p:cNvPr id="4" name="Slide Number Placeholder 3"/>
          <p:cNvSpPr>
            <a:spLocks noGrp="1"/>
          </p:cNvSpPr>
          <p:nvPr>
            <p:ph type="sldNum" sz="quarter" idx="5"/>
          </p:nvPr>
        </p:nvSpPr>
        <p:spPr/>
        <p:txBody>
          <a:bodyPr/>
          <a:lstStyle/>
          <a:p>
            <a:fld id="{706CC07E-388A-7B4B-A5AA-B4671D238D5E}" type="slidenum">
              <a:rPr lang="en-US" smtClean="0"/>
              <a:t>69</a:t>
            </a:fld>
            <a:endParaRPr lang="en-US"/>
          </a:p>
        </p:txBody>
      </p:sp>
    </p:spTree>
    <p:extLst>
      <p:ext uri="{BB962C8B-B14F-4D97-AF65-F5344CB8AC3E}">
        <p14:creationId xmlns:p14="http://schemas.microsoft.com/office/powerpoint/2010/main" val="962750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Recovering the reward is not as easy as it seems. Given a reward function, an agent follows a policy and generates demonstrations. Based on demonstrations, IRL attempts to reverse engineer reward. different reward functions could explain the observed demonstrations, making it impossible to identify the true underlying reward function.</a:t>
            </a:r>
          </a:p>
          <a:p>
            <a:r>
              <a:rPr lang="en-US" sz="1200" kern="1200" dirty="0">
                <a:solidFill>
                  <a:schemeClr val="tx1"/>
                </a:solidFill>
                <a:effectLst/>
                <a:latin typeface="+mn-lt"/>
                <a:ea typeface="+mn-ea"/>
                <a:cs typeface="+mn-cs"/>
              </a:rPr>
              <a:t>Identification issue</a:t>
            </a:r>
          </a:p>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70</a:t>
            </a:fld>
            <a:endParaRPr lang="en-US"/>
          </a:p>
        </p:txBody>
      </p:sp>
    </p:spTree>
    <p:extLst>
      <p:ext uri="{BB962C8B-B14F-4D97-AF65-F5344CB8AC3E}">
        <p14:creationId xmlns:p14="http://schemas.microsoft.com/office/powerpoint/2010/main" val="394382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submodular solution fares</a:t>
            </a:r>
            <a:r>
              <a:rPr lang="en-US" sz="1200" kern="1200" baseline="0" dirty="0">
                <a:solidFill>
                  <a:schemeClr val="tx1"/>
                </a:solidFill>
                <a:effectLst/>
                <a:latin typeface="+mn-lt"/>
                <a:ea typeface="+mn-ea"/>
                <a:cs typeface="+mn-cs"/>
              </a:rPr>
              <a:t> better. </a:t>
            </a: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reason is that </a:t>
            </a:r>
            <a:r>
              <a:rPr lang="en-US" dirty="0" err="1"/>
              <a:t>Submodularity</a:t>
            </a:r>
            <a:r>
              <a:rPr lang="en-US" dirty="0"/>
              <a:t> produces uniformly diverse stream. Diminishing returns property holds for any contiguous part of the recommended list.</a:t>
            </a:r>
          </a:p>
          <a:p>
            <a:r>
              <a:rPr lang="en-US" dirty="0"/>
              <a:t>Another is that swap may not retain most relevant content, like we saw in our toy example.</a:t>
            </a:r>
            <a:r>
              <a:rPr lang="en-US" baseline="0" dirty="0"/>
              <a:t> </a:t>
            </a:r>
            <a:r>
              <a:rPr lang="en-US" dirty="0" err="1"/>
              <a:t>Submod</a:t>
            </a:r>
            <a:r>
              <a:rPr lang="en-US" dirty="0"/>
              <a:t> ensures most relevant item is first, followed by mix of </a:t>
            </a:r>
            <a:r>
              <a:rPr lang="en-US" baseline="0" dirty="0"/>
              <a:t>most relevant items within categories</a:t>
            </a:r>
            <a:endParaRPr lang="en-US" dirty="0"/>
          </a:p>
        </p:txBody>
      </p:sp>
      <p:sp>
        <p:nvSpPr>
          <p:cNvPr id="4" name="Slide Number Placeholder 3"/>
          <p:cNvSpPr>
            <a:spLocks noGrp="1"/>
          </p:cNvSpPr>
          <p:nvPr>
            <p:ph type="sldNum" sz="quarter" idx="10"/>
          </p:nvPr>
        </p:nvSpPr>
        <p:spPr/>
        <p:txBody>
          <a:bodyPr/>
          <a:lstStyle/>
          <a:p>
            <a:fld id="{52DBD3C7-9223-8A40-AC40-DD9C2FAA162B}" type="slidenum">
              <a:rPr lang="en-US" smtClean="0"/>
              <a:t>6</a:t>
            </a:fld>
            <a:endParaRPr lang="en-US"/>
          </a:p>
        </p:txBody>
      </p:sp>
    </p:spTree>
    <p:extLst>
      <p:ext uri="{BB962C8B-B14F-4D97-AF65-F5344CB8AC3E}">
        <p14:creationId xmlns:p14="http://schemas.microsoft.com/office/powerpoint/2010/main" val="1769058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add the concept of an anchor action for each state: it is an action whose reward is known a priori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key. U may object: it is a restrictive assumption!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turns out it is often naturally satisfied: the action of doing nothing, with 0 reward.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assumption, coupled with our method allows exact identification.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 to notice that we allow the Reward to depend on both s &amp; a, not only on state, as other restrictive IRL methods assume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IRL assumes demonstrations result from an optimal policy. But it is im</a:t>
            </a:r>
            <a:r>
              <a:rPr lang="en-US" dirty="0"/>
              <a:t>practical to assume agents always make the best choice.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6CC07E-388A-7B4B-A5AA-B4671D238D5E}" type="slidenum">
              <a:rPr lang="en-US" smtClean="0"/>
              <a:t>71</a:t>
            </a:fld>
            <a:endParaRPr lang="en-US"/>
          </a:p>
        </p:txBody>
      </p:sp>
    </p:spTree>
    <p:extLst>
      <p:ext uri="{BB962C8B-B14F-4D97-AF65-F5344CB8AC3E}">
        <p14:creationId xmlns:p14="http://schemas.microsoft.com/office/powerpoint/2010/main" val="3232785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remedy that by assuming agents maximize and follow energy based modeling. Under this paradigm, the optimal policy itself is stochastic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Energy based modeling allows for randomness in agent behavior, and is more realistic. Note that other IRL methods require deterministic optimal policy.</a:t>
            </a:r>
          </a:p>
          <a:p>
            <a:r>
              <a:rPr lang="en-US" sz="1200" kern="1200" dirty="0">
                <a:solidFill>
                  <a:schemeClr val="tx1"/>
                </a:solidFill>
                <a:effectLst/>
                <a:latin typeface="+mn-lt"/>
                <a:ea typeface="+mn-ea"/>
                <a:cs typeface="+mn-cs"/>
              </a:rPr>
              <a:t>U can recover the deterministic case by setting alpha = 0</a:t>
            </a:r>
          </a:p>
        </p:txBody>
      </p:sp>
      <p:sp>
        <p:nvSpPr>
          <p:cNvPr id="4" name="Slide Number Placeholder 3"/>
          <p:cNvSpPr>
            <a:spLocks noGrp="1"/>
          </p:cNvSpPr>
          <p:nvPr>
            <p:ph type="sldNum" sz="quarter" idx="5"/>
          </p:nvPr>
        </p:nvSpPr>
        <p:spPr/>
        <p:txBody>
          <a:bodyPr/>
          <a:lstStyle/>
          <a:p>
            <a:fld id="{706CC07E-388A-7B4B-A5AA-B4671D238D5E}" type="slidenum">
              <a:rPr lang="en-US" smtClean="0"/>
              <a:t>72</a:t>
            </a:fld>
            <a:endParaRPr lang="en-US"/>
          </a:p>
        </p:txBody>
      </p:sp>
    </p:spTree>
    <p:extLst>
      <p:ext uri="{BB962C8B-B14F-4D97-AF65-F5344CB8AC3E}">
        <p14:creationId xmlns:p14="http://schemas.microsoft.com/office/powerpoint/2010/main" val="13988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call our method PQR, as we sequentially estimate Policy, Q-</a:t>
            </a:r>
            <a:r>
              <a:rPr lang="en-US" sz="1200" kern="1200" dirty="0" err="1">
                <a:solidFill>
                  <a:schemeClr val="tx1"/>
                </a:solidFill>
                <a:effectLst/>
                <a:latin typeface="+mn-lt"/>
                <a:ea typeface="+mn-ea"/>
                <a:cs typeface="+mn-cs"/>
              </a:rPr>
              <a:t>func</a:t>
            </a:r>
            <a:r>
              <a:rPr lang="en-US" sz="1200" kern="1200" dirty="0">
                <a:solidFill>
                  <a:schemeClr val="tx1"/>
                </a:solidFill>
                <a:effectLst/>
                <a:latin typeface="+mn-lt"/>
                <a:ea typeface="+mn-ea"/>
                <a:cs typeface="+mn-cs"/>
              </a:rPr>
              <a:t>, Reward. First step is to estimate policy using any stochastic policy estimator for energy distributions.</a:t>
            </a:r>
          </a:p>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step is Q-estimation. Here, we run into identification issue, as wrong Q induces wrong R (shaping)</a:t>
            </a:r>
          </a:p>
          <a:p>
            <a:r>
              <a:rPr lang="en-US" sz="1200" kern="1200" dirty="0">
                <a:solidFill>
                  <a:schemeClr val="tx1"/>
                </a:solidFill>
                <a:effectLst/>
                <a:latin typeface="+mn-lt"/>
                <a:ea typeface="+mn-ea"/>
                <a:cs typeface="+mn-cs"/>
              </a:rPr>
              <a:t>We leverage anchor action to solve a fixed point contraction to uniquely estimate Q for anchor actions.</a:t>
            </a:r>
          </a:p>
          <a:p>
            <a:r>
              <a:rPr lang="en-US" sz="1200" kern="1200" dirty="0">
                <a:solidFill>
                  <a:schemeClr val="tx1"/>
                </a:solidFill>
                <a:effectLst/>
                <a:latin typeface="+mn-lt"/>
                <a:ea typeface="+mn-ea"/>
                <a:cs typeface="+mn-cs"/>
              </a:rPr>
              <a:t>As transitions are usually unknown, we use a deep Q-network strategy, on which we apply the contraction repeatedly over demonstrations.</a:t>
            </a:r>
          </a:p>
          <a:p>
            <a:r>
              <a:rPr lang="en-US" sz="1200" kern="1200" dirty="0">
                <a:solidFill>
                  <a:schemeClr val="tx1"/>
                </a:solidFill>
                <a:effectLst/>
                <a:latin typeface="+mn-lt"/>
                <a:ea typeface="+mn-ea"/>
                <a:cs typeface="+mn-cs"/>
              </a:rPr>
              <a:t>Now we have estimates of policy and Q-anchor, which are sufficient to identify Q for all state-action pairs.</a:t>
            </a:r>
          </a:p>
          <a:p>
            <a:r>
              <a:rPr lang="en-US" sz="1200" kern="1200" dirty="0">
                <a:solidFill>
                  <a:schemeClr val="tx1"/>
                </a:solidFill>
                <a:effectLst/>
                <a:latin typeface="+mn-lt"/>
                <a:ea typeface="+mn-ea"/>
                <a:cs typeface="+mn-cs"/>
              </a:rPr>
              <a:t>Final step, using policy &amp; Q-</a:t>
            </a:r>
            <a:r>
              <a:rPr lang="en-US" sz="1200" kern="1200" dirty="0" err="1">
                <a:solidFill>
                  <a:schemeClr val="tx1"/>
                </a:solidFill>
                <a:effectLst/>
                <a:latin typeface="+mn-lt"/>
                <a:ea typeface="+mn-ea"/>
                <a:cs typeface="+mn-cs"/>
              </a:rPr>
              <a:t>func</a:t>
            </a:r>
            <a:r>
              <a:rPr lang="en-US" sz="1200" kern="1200" dirty="0">
                <a:solidFill>
                  <a:schemeClr val="tx1"/>
                </a:solidFill>
                <a:effectLst/>
                <a:latin typeface="+mn-lt"/>
                <a:ea typeface="+mn-ea"/>
                <a:cs typeface="+mn-cs"/>
              </a:rPr>
              <a:t> estimates, we can recover reward using supervised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FQI algorithm uses a deep function for QA(s), and implements the operator T by repeatedly leveraging the observed demonstrations. Because contraction expectation is over unknown transitions. </a:t>
            </a:r>
          </a:p>
          <a:p>
            <a:r>
              <a:rPr lang="en-US" sz="1200" kern="1200" dirty="0">
                <a:solidFill>
                  <a:schemeClr val="tx1"/>
                </a:solidFill>
                <a:effectLst/>
                <a:latin typeface="+mn-lt"/>
                <a:ea typeface="+mn-ea"/>
                <a:cs typeface="+mn-cs"/>
              </a:rPr>
              <a:t>Solves it using Q-network strategy. Q is deep net. Apply expectation contraction operator repeatedly on Q-network. For expectation, get it from observed samples (run thru observed samples)</a:t>
            </a:r>
          </a:p>
          <a:p>
            <a:r>
              <a:rPr lang="en-US" sz="1200" kern="1200" dirty="0">
                <a:solidFill>
                  <a:schemeClr val="tx1"/>
                </a:solidFill>
                <a:effectLst/>
                <a:latin typeface="+mn-lt"/>
                <a:ea typeface="+mn-ea"/>
                <a:cs typeface="+mn-cs"/>
              </a:rPr>
              <a:t>Same idea as auto-encoder (with  X &amp; Y changing)</a:t>
            </a:r>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73</a:t>
            </a:fld>
            <a:endParaRPr lang="en-US"/>
          </a:p>
        </p:txBody>
      </p:sp>
    </p:spTree>
    <p:extLst>
      <p:ext uri="{BB962C8B-B14F-4D97-AF65-F5344CB8AC3E}">
        <p14:creationId xmlns:p14="http://schemas.microsoft.com/office/powerpoint/2010/main" val="38332130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provide non-asymptotic upper bounds on estimation error for PQR. Results show that it performs very well, as compared to other IRL methods.</a:t>
            </a:r>
          </a:p>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74</a:t>
            </a:fld>
            <a:endParaRPr lang="en-US"/>
          </a:p>
        </p:txBody>
      </p:sp>
    </p:spTree>
    <p:extLst>
      <p:ext uri="{BB962C8B-B14F-4D97-AF65-F5344CB8AC3E}">
        <p14:creationId xmlns:p14="http://schemas.microsoft.com/office/powerpoint/2010/main" val="5034402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CC07E-388A-7B4B-A5AA-B4671D238D5E}" type="slidenum">
              <a:rPr lang="en-US" smtClean="0"/>
              <a:t>75</a:t>
            </a:fld>
            <a:endParaRPr lang="en-US"/>
          </a:p>
        </p:txBody>
      </p:sp>
    </p:spTree>
    <p:extLst>
      <p:ext uri="{BB962C8B-B14F-4D97-AF65-F5344CB8AC3E}">
        <p14:creationId xmlns:p14="http://schemas.microsoft.com/office/powerpoint/2010/main" val="24980585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D9B4F-EE2A-8341-BA27-40F63E699A4F}" type="slidenum">
              <a:rPr lang="en-US" smtClean="0"/>
              <a:t>76</a:t>
            </a:fld>
            <a:endParaRPr lang="en-US"/>
          </a:p>
        </p:txBody>
      </p:sp>
    </p:spTree>
    <p:extLst>
      <p:ext uri="{BB962C8B-B14F-4D97-AF65-F5344CB8AC3E}">
        <p14:creationId xmlns:p14="http://schemas.microsoft.com/office/powerpoint/2010/main" val="23040157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a:t>
            </a:r>
            <a:r>
              <a:rPr lang="en-US" baseline="0" dirty="0"/>
              <a:t> utility</a:t>
            </a:r>
            <a:r>
              <a:rPr lang="en-US" dirty="0"/>
              <a:t>: log of sum of item scores.</a:t>
            </a:r>
          </a:p>
          <a:p>
            <a:r>
              <a:rPr lang="en-US" baseline="0" dirty="0"/>
              <a:t>Incorporate recommender score into diversity measure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Maximize sum of all category utilities:</a:t>
            </a:r>
            <a:r>
              <a:rPr lang="en-US" baseline="0" dirty="0"/>
              <a:t> submodular.</a:t>
            </a:r>
          </a:p>
          <a:p>
            <a:r>
              <a:rPr lang="en-US" dirty="0"/>
              <a:t>Near optimal solution achieved iteratively,</a:t>
            </a:r>
            <a:r>
              <a:rPr lang="en-US" baseline="0" dirty="0"/>
              <a:t> greedily adding </a:t>
            </a:r>
            <a:r>
              <a:rPr lang="en-US" dirty="0"/>
              <a:t>item with highest incremental utility. </a:t>
            </a:r>
          </a:p>
        </p:txBody>
      </p:sp>
      <p:sp>
        <p:nvSpPr>
          <p:cNvPr id="4" name="Slide Number Placeholder 3"/>
          <p:cNvSpPr>
            <a:spLocks noGrp="1"/>
          </p:cNvSpPr>
          <p:nvPr>
            <p:ph type="sldNum" sz="quarter" idx="10"/>
          </p:nvPr>
        </p:nvSpPr>
        <p:spPr/>
        <p:txBody>
          <a:bodyPr/>
          <a:lstStyle/>
          <a:p>
            <a:fld id="{52DBD3C7-9223-8A40-AC40-DD9C2FAA162B}" type="slidenum">
              <a:rPr lang="en-US" smtClean="0"/>
              <a:t>77</a:t>
            </a:fld>
            <a:endParaRPr lang="en-US"/>
          </a:p>
        </p:txBody>
      </p:sp>
    </p:spTree>
    <p:extLst>
      <p:ext uri="{BB962C8B-B14F-4D97-AF65-F5344CB8AC3E}">
        <p14:creationId xmlns:p14="http://schemas.microsoft.com/office/powerpoint/2010/main" val="443180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Controls slope. Straight line is modular gain. </a:t>
            </a:r>
          </a:p>
        </p:txBody>
      </p:sp>
      <p:sp>
        <p:nvSpPr>
          <p:cNvPr id="4" name="Slide Number Placeholder 3"/>
          <p:cNvSpPr>
            <a:spLocks noGrp="1"/>
          </p:cNvSpPr>
          <p:nvPr>
            <p:ph type="sldNum" sz="quarter" idx="10"/>
          </p:nvPr>
        </p:nvSpPr>
        <p:spPr/>
        <p:txBody>
          <a:bodyPr/>
          <a:lstStyle/>
          <a:p>
            <a:fld id="{D02C129A-5279-F24A-9547-794262E0E1F4}" type="slidenum">
              <a:rPr lang="en-US" smtClean="0"/>
              <a:t>7</a:t>
            </a:fld>
            <a:endParaRPr lang="en-US"/>
          </a:p>
        </p:txBody>
      </p:sp>
    </p:spTree>
    <p:extLst>
      <p:ext uri="{BB962C8B-B14F-4D97-AF65-F5344CB8AC3E}">
        <p14:creationId xmlns:p14="http://schemas.microsoft.com/office/powerpoint/2010/main" val="366792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Stream is a new product discovery experience designed to </a:t>
            </a:r>
            <a:r>
              <a:rPr lang="en-US" b="1" baseline="0" dirty="0"/>
              <a:t>show</a:t>
            </a:r>
            <a:r>
              <a:rPr lang="en-US" baseline="0" dirty="0"/>
              <a:t> customer a large collection of products in an endless beautiful imagery.</a:t>
            </a:r>
          </a:p>
          <a:p>
            <a:endParaRPr lang="en-US" baseline="0" dirty="0"/>
          </a:p>
          <a:p>
            <a:r>
              <a:rPr lang="en-US" baseline="0" dirty="0"/>
              <a:t>No customer intent. Window shopping.</a:t>
            </a:r>
          </a:p>
          <a:p>
            <a:r>
              <a:rPr lang="en-US" baseline="0" dirty="0"/>
              <a:t>This paper describes our solutions for overcoming the challenges we faced</a:t>
            </a:r>
            <a:endParaRPr lang="en-US" dirty="0"/>
          </a:p>
        </p:txBody>
      </p:sp>
      <p:sp>
        <p:nvSpPr>
          <p:cNvPr id="4" name="Slide Number Placeholder 3"/>
          <p:cNvSpPr>
            <a:spLocks noGrp="1"/>
          </p:cNvSpPr>
          <p:nvPr>
            <p:ph type="sldNum" sz="quarter" idx="10"/>
          </p:nvPr>
        </p:nvSpPr>
        <p:spPr/>
        <p:txBody>
          <a:bodyPr/>
          <a:lstStyle/>
          <a:p>
            <a:fld id="{07986F08-EDF8-1A4C-A3FF-3C87E80B0CA3}" type="slidenum">
              <a:rPr lang="en-US" smtClean="0"/>
              <a:t>8</a:t>
            </a:fld>
            <a:endParaRPr lang="en-US"/>
          </a:p>
        </p:txBody>
      </p:sp>
    </p:spTree>
    <p:extLst>
      <p:ext uri="{BB962C8B-B14F-4D97-AF65-F5344CB8AC3E}">
        <p14:creationId xmlns:p14="http://schemas.microsoft.com/office/powerpoint/2010/main" val="326561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We used Thompson sampling bandits</a:t>
            </a:r>
          </a:p>
        </p:txBody>
      </p:sp>
      <p:sp>
        <p:nvSpPr>
          <p:cNvPr id="4" name="Slide Number Placeholder 3"/>
          <p:cNvSpPr>
            <a:spLocks noGrp="1"/>
          </p:cNvSpPr>
          <p:nvPr>
            <p:ph type="sldNum" sz="quarter" idx="10"/>
          </p:nvPr>
        </p:nvSpPr>
        <p:spPr/>
        <p:txBody>
          <a:bodyPr/>
          <a:lstStyle/>
          <a:p>
            <a:fld id="{07986F08-EDF8-1A4C-A3FF-3C87E80B0CA3}" type="slidenum">
              <a:rPr lang="en-US" smtClean="0"/>
              <a:t>9</a:t>
            </a:fld>
            <a:endParaRPr lang="en-US"/>
          </a:p>
        </p:txBody>
      </p:sp>
    </p:spTree>
    <p:extLst>
      <p:ext uri="{BB962C8B-B14F-4D97-AF65-F5344CB8AC3E}">
        <p14:creationId xmlns:p14="http://schemas.microsoft.com/office/powerpoint/2010/main" val="3383854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1FDC48-76FD-A847-9652-91CBF41678E0}"/>
              </a:ext>
            </a:extLst>
          </p:cNvPr>
          <p:cNvPicPr>
            <a:picLocks noChangeAspect="1"/>
          </p:cNvPicPr>
          <p:nvPr userDrawn="1"/>
        </p:nvPicPr>
        <p:blipFill>
          <a:blip r:embed="rId2"/>
          <a:stretch>
            <a:fillRect/>
          </a:stretch>
        </p:blipFill>
        <p:spPr>
          <a:xfrm>
            <a:off x="10469880" y="0"/>
            <a:ext cx="1722120" cy="6858000"/>
          </a:xfrm>
          <a:prstGeom prst="rect">
            <a:avLst/>
          </a:prstGeom>
        </p:spPr>
      </p:pic>
      <p:sp>
        <p:nvSpPr>
          <p:cNvPr id="3" name="Subtitle 2">
            <a:extLst>
              <a:ext uri="{FF2B5EF4-FFF2-40B4-BE49-F238E27FC236}">
                <a16:creationId xmlns:a16="http://schemas.microsoft.com/office/drawing/2014/main" id="{5C1DCC49-EB34-E541-B3EB-CA8E6ABDEA0F}"/>
              </a:ext>
            </a:extLst>
          </p:cNvPr>
          <p:cNvSpPr>
            <a:spLocks noGrp="1"/>
          </p:cNvSpPr>
          <p:nvPr>
            <p:ph type="subTitle" idx="1" hasCustomPrompt="1"/>
          </p:nvPr>
        </p:nvSpPr>
        <p:spPr>
          <a:xfrm>
            <a:off x="600456" y="4315383"/>
            <a:ext cx="6757944" cy="379019"/>
          </a:xfrm>
        </p:spPr>
        <p:txBody>
          <a:bodyPr>
            <a:normAutofit/>
          </a:bodyPr>
          <a:lstStyle>
            <a:lvl1pPr marL="0" indent="0" algn="l">
              <a:lnSpc>
                <a:spcPct val="100000"/>
              </a:lnSpc>
              <a:buNone/>
              <a:defRPr sz="1800" b="0" i="0" kern="10000" spc="0" baseline="0">
                <a:latin typeface="Amazon Ember Mono" panose="020B0509020204020204" pitchFamily="49" charset="0"/>
                <a:ea typeface="Amazon Ember Mono" panose="020B0509020204020204" pitchFamily="49" charset="0"/>
                <a:cs typeface="Amazon Ember Mono" panose="020B0509020204020204" pitchFamily="49"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YOUR NAME IN CAPS, Then Your Title</a:t>
            </a:r>
          </a:p>
        </p:txBody>
      </p:sp>
      <p:sp>
        <p:nvSpPr>
          <p:cNvPr id="15" name="Title 14">
            <a:extLst>
              <a:ext uri="{FF2B5EF4-FFF2-40B4-BE49-F238E27FC236}">
                <a16:creationId xmlns:a16="http://schemas.microsoft.com/office/drawing/2014/main" id="{62AB7832-AB2E-E44C-9749-0E50D907234F}"/>
              </a:ext>
            </a:extLst>
          </p:cNvPr>
          <p:cNvSpPr>
            <a:spLocks noGrp="1"/>
          </p:cNvSpPr>
          <p:nvPr>
            <p:ph type="title" hasCustomPrompt="1"/>
          </p:nvPr>
        </p:nvSpPr>
        <p:spPr>
          <a:xfrm>
            <a:off x="600456" y="1692275"/>
            <a:ext cx="9501144" cy="1735200"/>
          </a:xfrm>
        </p:spPr>
        <p:txBody>
          <a:bodyPr>
            <a:noAutofit/>
          </a:bodyPr>
          <a:lstStyle>
            <a:lvl1pPr>
              <a:lnSpc>
                <a:spcPct val="100000"/>
              </a:lnSpc>
              <a:defRPr sz="4000" b="1" i="1"/>
            </a:lvl1pPr>
          </a:lstStyle>
          <a:p>
            <a:r>
              <a:rPr lang="en-US" dirty="0"/>
              <a:t>Click to add the title of your presentation</a:t>
            </a:r>
          </a:p>
        </p:txBody>
      </p:sp>
      <p:sp>
        <p:nvSpPr>
          <p:cNvPr id="31" name="Text Placeholder 30">
            <a:extLst>
              <a:ext uri="{FF2B5EF4-FFF2-40B4-BE49-F238E27FC236}">
                <a16:creationId xmlns:a16="http://schemas.microsoft.com/office/drawing/2014/main" id="{15EE68D5-D023-9245-BCAE-1EBB91819999}"/>
              </a:ext>
            </a:extLst>
          </p:cNvPr>
          <p:cNvSpPr>
            <a:spLocks noGrp="1"/>
          </p:cNvSpPr>
          <p:nvPr>
            <p:ph type="body" sz="quarter" idx="13" hasCustomPrompt="1"/>
          </p:nvPr>
        </p:nvSpPr>
        <p:spPr>
          <a:xfrm>
            <a:off x="600076" y="4766529"/>
            <a:ext cx="3719925" cy="366395"/>
          </a:xfrm>
        </p:spPr>
        <p:txBody>
          <a:bodyPr>
            <a:noAutofit/>
          </a:bodyPr>
          <a:lstStyle>
            <a:lvl1pPr marL="0" indent="0">
              <a:buNone/>
              <a:defRPr sz="1800" spc="0">
                <a:solidFill>
                  <a:schemeClr val="accent2"/>
                </a:solidFill>
                <a:latin typeface="Amazon Ember Mono" panose="020B0509020204020204" pitchFamily="49" charset="0"/>
                <a:ea typeface="Amazon Ember Mono" panose="020B0509020204020204" pitchFamily="49" charset="0"/>
                <a:cs typeface="Amazon Ember Mono" panose="020B0509020204020204" pitchFamily="49" charset="0"/>
              </a:defRPr>
            </a:lvl1pPr>
            <a:lvl2pPr marL="457189" indent="0">
              <a:buNone/>
              <a:defRPr sz="1800">
                <a:latin typeface="Amazon Ember Mono" panose="020B0509020204020204" pitchFamily="49" charset="0"/>
                <a:ea typeface="Amazon Ember Mono" panose="020B0509020204020204" pitchFamily="49" charset="0"/>
                <a:cs typeface="Amazon Ember Mono" panose="020B0509020204020204" pitchFamily="49" charset="0"/>
              </a:defRPr>
            </a:lvl2pPr>
            <a:lvl3pPr marL="914377" indent="0">
              <a:buNone/>
              <a:defRPr sz="1800">
                <a:latin typeface="Amazon Ember Mono" panose="020B0509020204020204" pitchFamily="49" charset="0"/>
                <a:ea typeface="Amazon Ember Mono" panose="020B0509020204020204" pitchFamily="49" charset="0"/>
                <a:cs typeface="Amazon Ember Mono" panose="020B0509020204020204" pitchFamily="49" charset="0"/>
              </a:defRPr>
            </a:lvl3pPr>
            <a:lvl4pPr marL="1371566" indent="0">
              <a:buNone/>
              <a:defRPr sz="1800">
                <a:latin typeface="Amazon Ember Mono" panose="020B0509020204020204" pitchFamily="49" charset="0"/>
                <a:ea typeface="Amazon Ember Mono" panose="020B0509020204020204" pitchFamily="49" charset="0"/>
                <a:cs typeface="Amazon Ember Mono" panose="020B0509020204020204" pitchFamily="49" charset="0"/>
              </a:defRPr>
            </a:lvl4pPr>
            <a:lvl5pPr marL="1828754" indent="0">
              <a:buNone/>
              <a:defRPr sz="1800">
                <a:latin typeface="Amazon Ember Mono" panose="020B0509020204020204" pitchFamily="49" charset="0"/>
                <a:ea typeface="Amazon Ember Mono" panose="020B0509020204020204" pitchFamily="49" charset="0"/>
                <a:cs typeface="Amazon Ember Mono" panose="020B0509020204020204" pitchFamily="49" charset="0"/>
              </a:defRPr>
            </a:lvl5pPr>
          </a:lstStyle>
          <a:p>
            <a:pPr lvl="0"/>
            <a:r>
              <a:rPr lang="en-US" dirty="0"/>
              <a:t>Your team</a:t>
            </a:r>
          </a:p>
        </p:txBody>
      </p:sp>
      <p:sp>
        <p:nvSpPr>
          <p:cNvPr id="47" name="Rectangle 46">
            <a:extLst>
              <a:ext uri="{FF2B5EF4-FFF2-40B4-BE49-F238E27FC236}">
                <a16:creationId xmlns:a16="http://schemas.microsoft.com/office/drawing/2014/main" id="{ACEF80F1-B6E8-D44C-897D-0C9290774378}"/>
              </a:ext>
            </a:extLst>
          </p:cNvPr>
          <p:cNvSpPr/>
          <p:nvPr userDrawn="1"/>
        </p:nvSpPr>
        <p:spPr>
          <a:xfrm>
            <a:off x="187200" y="6364800"/>
            <a:ext cx="4946400" cy="345600"/>
          </a:xfrm>
          <a:prstGeom prst="rect">
            <a:avLst/>
          </a:prstGeom>
          <a:solidFill>
            <a:srgbClr val="0F28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Diamond 1">
            <a:extLst>
              <a:ext uri="{FF2B5EF4-FFF2-40B4-BE49-F238E27FC236}">
                <a16:creationId xmlns:a16="http://schemas.microsoft.com/office/drawing/2014/main" id="{60CBB0F5-A2A0-564E-8776-677F0CC739A7}"/>
              </a:ext>
            </a:extLst>
          </p:cNvPr>
          <p:cNvSpPr/>
          <p:nvPr userDrawn="1"/>
        </p:nvSpPr>
        <p:spPr>
          <a:xfrm>
            <a:off x="10697955" y="1967696"/>
            <a:ext cx="1252906" cy="122112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i="0" dirty="0">
              <a:latin typeface="Amazon Ember Mono" panose="020B0509020204020204" pitchFamily="49" charset="0"/>
              <a:ea typeface="Amazon Ember Mono" panose="020B0509020204020204" pitchFamily="49" charset="0"/>
              <a:cs typeface="Amazon Ember Mono" panose="020B0509020204020204" pitchFamily="49" charset="0"/>
            </a:endParaRPr>
          </a:p>
        </p:txBody>
      </p:sp>
    </p:spTree>
    <p:extLst>
      <p:ext uri="{BB962C8B-B14F-4D97-AF65-F5344CB8AC3E}">
        <p14:creationId xmlns:p14="http://schemas.microsoft.com/office/powerpoint/2010/main" val="30444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BCF1-93F3-3B45-96AE-D43332F472CC}"/>
              </a:ext>
            </a:extLst>
          </p:cNvPr>
          <p:cNvSpPr>
            <a:spLocks noGrp="1"/>
          </p:cNvSpPr>
          <p:nvPr>
            <p:ph type="title"/>
          </p:nvPr>
        </p:nvSpPr>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BDEE0D0-9E70-924E-8EE4-5A2A01208C41}"/>
              </a:ext>
            </a:extLst>
          </p:cNvPr>
          <p:cNvSpPr>
            <a:spLocks noGrp="1"/>
          </p:cNvSpPr>
          <p:nvPr>
            <p:ph type="body" orient="vert" idx="1"/>
          </p:nvPr>
        </p:nvSpPr>
        <p:spPr/>
        <p:txBody>
          <a:bodyPr vert="eaVert"/>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AA3A12C-D403-C041-BF63-14220DD6E289}"/>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395789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3501C-C67B-3747-B47E-2A2296465CFB}"/>
              </a:ext>
            </a:extLst>
          </p:cNvPr>
          <p:cNvSpPr>
            <a:spLocks noGrp="1"/>
          </p:cNvSpPr>
          <p:nvPr>
            <p:ph type="title" orient="vert"/>
          </p:nvPr>
        </p:nvSpPr>
        <p:spPr>
          <a:xfrm>
            <a:off x="8724901" y="365125"/>
            <a:ext cx="2628900" cy="5811838"/>
          </a:xfrm>
        </p:spPr>
        <p:txBody>
          <a:bodyPr vert="eaVert"/>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E0D8D91-AA6A-5247-B508-46E6F5E50669}"/>
              </a:ext>
            </a:extLst>
          </p:cNvPr>
          <p:cNvSpPr>
            <a:spLocks noGrp="1"/>
          </p:cNvSpPr>
          <p:nvPr>
            <p:ph type="body" orient="vert" idx="1"/>
          </p:nvPr>
        </p:nvSpPr>
        <p:spPr>
          <a:xfrm>
            <a:off x="838201" y="365125"/>
            <a:ext cx="7734300" cy="5811838"/>
          </a:xfrm>
        </p:spPr>
        <p:txBody>
          <a:bodyPr vert="eaVert"/>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DA09931-FDCA-3A40-928E-2ADC84CE9C9D}"/>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286714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DADA-86D2-074D-B8A1-E54D8EC0FBFC}"/>
              </a:ext>
            </a:extLst>
          </p:cNvPr>
          <p:cNvSpPr>
            <a:spLocks noGrp="1"/>
          </p:cNvSpPr>
          <p:nvPr>
            <p:ph type="title"/>
          </p:nvPr>
        </p:nvSpPr>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DE38AF6-8B7C-FD4A-BAE4-C19B98BCF8C8}"/>
              </a:ext>
            </a:extLst>
          </p:cNvPr>
          <p:cNvSpPr>
            <a:spLocks noGrp="1"/>
          </p:cNvSpPr>
          <p:nvPr>
            <p:ph idx="1"/>
          </p:nvPr>
        </p:nvSpPr>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CA5E9D0E-9DC6-8E4F-98FE-E6BEE8B7334A}"/>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dirty="0"/>
          </a:p>
        </p:txBody>
      </p:sp>
    </p:spTree>
    <p:extLst>
      <p:ext uri="{BB962C8B-B14F-4D97-AF65-F5344CB8AC3E}">
        <p14:creationId xmlns:p14="http://schemas.microsoft.com/office/powerpoint/2010/main" val="74242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A558-D632-7542-A405-9403C9B57F33}"/>
              </a:ext>
            </a:extLst>
          </p:cNvPr>
          <p:cNvSpPr>
            <a:spLocks noGrp="1"/>
          </p:cNvSpPr>
          <p:nvPr>
            <p:ph type="title"/>
          </p:nvPr>
        </p:nvSpPr>
        <p:spPr>
          <a:xfrm>
            <a:off x="831851" y="1709740"/>
            <a:ext cx="10515600" cy="2852737"/>
          </a:xfrm>
        </p:spPr>
        <p:txBody>
          <a:bodyPr anchor="b">
            <a:normAutofit/>
          </a:bodyPr>
          <a:lstStyle>
            <a:lvl1pPr>
              <a:defRPr sz="5600">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22787FA-87EA-1043-9C5C-1D6BAC77289B}"/>
              </a:ext>
            </a:extLst>
          </p:cNvPr>
          <p:cNvSpPr>
            <a:spLocks noGrp="1"/>
          </p:cNvSpPr>
          <p:nvPr>
            <p:ph type="body" idx="1"/>
          </p:nvPr>
        </p:nvSpPr>
        <p:spPr>
          <a:xfrm>
            <a:off x="831851" y="4589465"/>
            <a:ext cx="10515600" cy="1500187"/>
          </a:xfrm>
        </p:spPr>
        <p:txBody>
          <a:bodyPr/>
          <a:lstStyle>
            <a:lvl1pPr marL="0" indent="0">
              <a:buNone/>
              <a:defRPr sz="24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0E35C541-438D-1540-B9C4-F45147BB3844}"/>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dirty="0"/>
          </a:p>
        </p:txBody>
      </p:sp>
    </p:spTree>
    <p:extLst>
      <p:ext uri="{BB962C8B-B14F-4D97-AF65-F5344CB8AC3E}">
        <p14:creationId xmlns:p14="http://schemas.microsoft.com/office/powerpoint/2010/main" val="192373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56C4-443B-1340-AD12-5C1F31CC451D}"/>
              </a:ext>
            </a:extLst>
          </p:cNvPr>
          <p:cNvSpPr>
            <a:spLocks noGrp="1"/>
          </p:cNvSpPr>
          <p:nvPr>
            <p:ph type="title"/>
          </p:nvPr>
        </p:nvSpPr>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F3D9F07-CA7E-2A4A-ACE3-CE7F0C2CBAA8}"/>
              </a:ext>
            </a:extLst>
          </p:cNvPr>
          <p:cNvSpPr>
            <a:spLocks noGrp="1"/>
          </p:cNvSpPr>
          <p:nvPr>
            <p:ph sz="half" idx="1"/>
          </p:nvPr>
        </p:nvSpPr>
        <p:spPr>
          <a:xfrm>
            <a:off x="838200" y="1825625"/>
            <a:ext cx="5181600" cy="4351338"/>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EBFF28-F0A4-F348-AF4F-823A37459283}"/>
              </a:ext>
            </a:extLst>
          </p:cNvPr>
          <p:cNvSpPr>
            <a:spLocks noGrp="1"/>
          </p:cNvSpPr>
          <p:nvPr>
            <p:ph sz="half" idx="2"/>
          </p:nvPr>
        </p:nvSpPr>
        <p:spPr>
          <a:xfrm>
            <a:off x="6172200" y="1825625"/>
            <a:ext cx="5181600" cy="4351338"/>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860FA06-792C-514F-A87E-F0CEC9C0AFE1}"/>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337592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4760-A5A5-BF4A-B616-2E06B33CC19F}"/>
              </a:ext>
            </a:extLst>
          </p:cNvPr>
          <p:cNvSpPr>
            <a:spLocks noGrp="1"/>
          </p:cNvSpPr>
          <p:nvPr>
            <p:ph type="title"/>
          </p:nvPr>
        </p:nvSpPr>
        <p:spPr>
          <a:xfrm>
            <a:off x="839788" y="365127"/>
            <a:ext cx="10515600" cy="1325563"/>
          </a:xfrm>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D0B122-FF2E-B14C-9C97-63EB91C5656B}"/>
              </a:ext>
            </a:extLst>
          </p:cNvPr>
          <p:cNvSpPr>
            <a:spLocks noGrp="1"/>
          </p:cNvSpPr>
          <p:nvPr>
            <p:ph type="body" idx="1"/>
          </p:nvPr>
        </p:nvSpPr>
        <p:spPr>
          <a:xfrm>
            <a:off x="839789" y="1681163"/>
            <a:ext cx="5157787" cy="823912"/>
          </a:xfrm>
        </p:spPr>
        <p:txBody>
          <a:bodyPr anchor="b"/>
          <a:lstStyle>
            <a:lvl1pPr marL="0" indent="0">
              <a:buNone/>
              <a:defRPr sz="2400" b="1">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4634F3-0DE5-B94D-9E71-72E3AC86BA74}"/>
              </a:ext>
            </a:extLst>
          </p:cNvPr>
          <p:cNvSpPr>
            <a:spLocks noGrp="1"/>
          </p:cNvSpPr>
          <p:nvPr>
            <p:ph sz="half" idx="2"/>
          </p:nvPr>
        </p:nvSpPr>
        <p:spPr>
          <a:xfrm>
            <a:off x="839789" y="2505075"/>
            <a:ext cx="5157787" cy="3684588"/>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485D2-338D-6B4A-A18B-860617D69BD9}"/>
              </a:ext>
            </a:extLst>
          </p:cNvPr>
          <p:cNvSpPr>
            <a:spLocks noGrp="1"/>
          </p:cNvSpPr>
          <p:nvPr>
            <p:ph type="body" sz="quarter" idx="3"/>
          </p:nvPr>
        </p:nvSpPr>
        <p:spPr>
          <a:xfrm>
            <a:off x="6172201" y="1681163"/>
            <a:ext cx="5183188" cy="823912"/>
          </a:xfrm>
        </p:spPr>
        <p:txBody>
          <a:bodyPr anchor="b"/>
          <a:lstStyle>
            <a:lvl1pPr marL="0" indent="0">
              <a:buNone/>
              <a:defRPr sz="2400" b="1">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A16A86-CA2B-7941-B216-6396D07CE7C2}"/>
              </a:ext>
            </a:extLst>
          </p:cNvPr>
          <p:cNvSpPr>
            <a:spLocks noGrp="1"/>
          </p:cNvSpPr>
          <p:nvPr>
            <p:ph sz="quarter" idx="4"/>
          </p:nvPr>
        </p:nvSpPr>
        <p:spPr>
          <a:xfrm>
            <a:off x="6172201" y="2505075"/>
            <a:ext cx="5183188" cy="3684588"/>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vl2pPr>
              <a:defRPr>
                <a:latin typeface="Amazon Ember" panose="020B0603020204020204" pitchFamily="34" charset="0"/>
                <a:ea typeface="Amazon Ember" panose="020B0603020204020204" pitchFamily="34" charset="0"/>
                <a:cs typeface="Amazon Ember" panose="020B0603020204020204" pitchFamily="34" charset="0"/>
              </a:defRPr>
            </a:lvl2pPr>
            <a:lvl3pPr>
              <a:defRPr>
                <a:latin typeface="Amazon Ember" panose="020B0603020204020204" pitchFamily="34" charset="0"/>
                <a:ea typeface="Amazon Ember" panose="020B0603020204020204" pitchFamily="34" charset="0"/>
                <a:cs typeface="Amazon Ember" panose="020B0603020204020204" pitchFamily="34" charset="0"/>
              </a:defRPr>
            </a:lvl3pPr>
            <a:lvl4pPr>
              <a:defRPr>
                <a:latin typeface="Amazon Ember" panose="020B0603020204020204" pitchFamily="34" charset="0"/>
                <a:ea typeface="Amazon Ember" panose="020B0603020204020204" pitchFamily="34" charset="0"/>
                <a:cs typeface="Amazon Ember" panose="020B0603020204020204" pitchFamily="34" charset="0"/>
              </a:defRPr>
            </a:lvl4pPr>
            <a:lvl5pPr>
              <a:defRPr>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7D4C601-0240-694A-B332-D69E4BE5461C}"/>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157612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9381-A073-B349-8A55-411943588059}"/>
              </a:ext>
            </a:extLst>
          </p:cNvPr>
          <p:cNvSpPr>
            <a:spLocks noGrp="1"/>
          </p:cNvSpPr>
          <p:nvPr>
            <p:ph type="title"/>
          </p:nvPr>
        </p:nvSpPr>
        <p:spPr/>
        <p:txBody>
          <a:bodyPr/>
          <a:lstStyle>
            <a:lvl1pPr>
              <a:defRPr>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6F2477-DAF3-3747-87A6-B5AC44A22FF7}"/>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323312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CC589E2-6E32-C141-B69C-12A367AD0826}"/>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200372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3D46-1E1E-9841-B814-7892BD0681D8}"/>
              </a:ext>
            </a:extLst>
          </p:cNvPr>
          <p:cNvSpPr>
            <a:spLocks noGrp="1"/>
          </p:cNvSpPr>
          <p:nvPr>
            <p:ph type="title"/>
          </p:nvPr>
        </p:nvSpPr>
        <p:spPr>
          <a:xfrm>
            <a:off x="839788" y="457200"/>
            <a:ext cx="3932237" cy="1600200"/>
          </a:xfrm>
        </p:spPr>
        <p:txBody>
          <a:bodyPr anchor="b"/>
          <a:lstStyle>
            <a:lvl1pPr>
              <a:defRPr sz="3200">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83B51BE-4362-7F40-9564-AD5E8E535F46}"/>
              </a:ext>
            </a:extLst>
          </p:cNvPr>
          <p:cNvSpPr>
            <a:spLocks noGrp="1"/>
          </p:cNvSpPr>
          <p:nvPr>
            <p:ph idx="1"/>
          </p:nvPr>
        </p:nvSpPr>
        <p:spPr>
          <a:xfrm>
            <a:off x="5183188" y="987427"/>
            <a:ext cx="6172200" cy="4873625"/>
          </a:xfrm>
        </p:spPr>
        <p:txBody>
          <a:bodyPr/>
          <a:lstStyle>
            <a:lvl1pPr>
              <a:defRPr sz="3200">
                <a:latin typeface="Amazon Ember" panose="020B0603020204020204" pitchFamily="34" charset="0"/>
                <a:ea typeface="Amazon Ember" panose="020B0603020204020204" pitchFamily="34" charset="0"/>
                <a:cs typeface="Amazon Ember" panose="020B0603020204020204" pitchFamily="34" charset="0"/>
              </a:defRPr>
            </a:lvl1pPr>
            <a:lvl2pPr>
              <a:defRPr sz="2800">
                <a:latin typeface="Amazon Ember" panose="020B0603020204020204" pitchFamily="34" charset="0"/>
                <a:ea typeface="Amazon Ember" panose="020B0603020204020204" pitchFamily="34" charset="0"/>
                <a:cs typeface="Amazon Ember" panose="020B0603020204020204" pitchFamily="34" charset="0"/>
              </a:defRPr>
            </a:lvl2pPr>
            <a:lvl3pPr>
              <a:defRPr sz="2400">
                <a:latin typeface="Amazon Ember" panose="020B0603020204020204" pitchFamily="34" charset="0"/>
                <a:ea typeface="Amazon Ember" panose="020B0603020204020204" pitchFamily="34" charset="0"/>
                <a:cs typeface="Amazon Ember" panose="020B0603020204020204" pitchFamily="34" charset="0"/>
              </a:defRPr>
            </a:lvl3pPr>
            <a:lvl4pPr>
              <a:defRPr sz="2000">
                <a:latin typeface="Amazon Ember" panose="020B0603020204020204" pitchFamily="34" charset="0"/>
                <a:ea typeface="Amazon Ember" panose="020B0603020204020204" pitchFamily="34" charset="0"/>
                <a:cs typeface="Amazon Ember" panose="020B0603020204020204" pitchFamily="34" charset="0"/>
              </a:defRPr>
            </a:lvl4pPr>
            <a:lvl5pPr>
              <a:defRPr sz="2000">
                <a:latin typeface="Amazon Ember" panose="020B0603020204020204" pitchFamily="34" charset="0"/>
                <a:ea typeface="Amazon Ember" panose="020B0603020204020204" pitchFamily="34" charset="0"/>
                <a:cs typeface="Amazon Ember" panose="020B0603020204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06800C-D3E7-B349-86AD-E2CB6B4C33A9}"/>
              </a:ext>
            </a:extLst>
          </p:cNvPr>
          <p:cNvSpPr>
            <a:spLocks noGrp="1"/>
          </p:cNvSpPr>
          <p:nvPr>
            <p:ph type="body" sz="half" idx="2"/>
          </p:nvPr>
        </p:nvSpPr>
        <p:spPr>
          <a:xfrm>
            <a:off x="839788" y="2057400"/>
            <a:ext cx="3932237" cy="3811588"/>
          </a:xfrm>
        </p:spPr>
        <p:txBody>
          <a:bodyPr/>
          <a:lstStyle>
            <a:lvl1pPr marL="0" indent="0">
              <a:buNone/>
              <a:defRPr sz="1600">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Slide Number Placeholder 5">
            <a:extLst>
              <a:ext uri="{FF2B5EF4-FFF2-40B4-BE49-F238E27FC236}">
                <a16:creationId xmlns:a16="http://schemas.microsoft.com/office/drawing/2014/main" id="{EFE144D0-7F6C-5E49-9ABD-AE20D5504B02}"/>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56084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C123-62DE-4748-9C2E-0D33CDF3A696}"/>
              </a:ext>
            </a:extLst>
          </p:cNvPr>
          <p:cNvSpPr>
            <a:spLocks noGrp="1"/>
          </p:cNvSpPr>
          <p:nvPr>
            <p:ph type="title"/>
          </p:nvPr>
        </p:nvSpPr>
        <p:spPr>
          <a:xfrm>
            <a:off x="839788" y="457200"/>
            <a:ext cx="3932237" cy="1600200"/>
          </a:xfrm>
        </p:spPr>
        <p:txBody>
          <a:bodyPr anchor="b"/>
          <a:lstStyle>
            <a:lvl1pPr>
              <a:defRPr sz="3200">
                <a:latin typeface="Bookerly" panose="02020602040305020204" pitchFamily="18" charset="0"/>
                <a:ea typeface="Bookerly" panose="02020602040305020204" pitchFamily="18" charset="0"/>
                <a:cs typeface="Bookerly" panose="02020602040305020204" pitchFamily="18"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910E220-7598-204F-A15E-5CEC2F57EA73}"/>
              </a:ext>
            </a:extLst>
          </p:cNvPr>
          <p:cNvSpPr>
            <a:spLocks noGrp="1"/>
          </p:cNvSpPr>
          <p:nvPr>
            <p:ph type="pic" idx="1"/>
          </p:nvPr>
        </p:nvSpPr>
        <p:spPr>
          <a:xfrm>
            <a:off x="5183188" y="987427"/>
            <a:ext cx="6172200" cy="4873625"/>
          </a:xfrm>
        </p:spPr>
        <p:txBody>
          <a:bodyPr/>
          <a:lstStyle>
            <a:lvl1pPr marL="0" indent="0">
              <a:buNone/>
              <a:defRPr sz="3200">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339A48F-5B16-1948-94B0-5A9A05F8FF22}"/>
              </a:ext>
            </a:extLst>
          </p:cNvPr>
          <p:cNvSpPr>
            <a:spLocks noGrp="1"/>
          </p:cNvSpPr>
          <p:nvPr>
            <p:ph type="body" sz="half" idx="2"/>
          </p:nvPr>
        </p:nvSpPr>
        <p:spPr>
          <a:xfrm>
            <a:off x="839788" y="2057400"/>
            <a:ext cx="3932237" cy="3811588"/>
          </a:xfrm>
        </p:spPr>
        <p:txBody>
          <a:bodyPr/>
          <a:lstStyle>
            <a:lvl1pPr marL="0" indent="0">
              <a:buNone/>
              <a:defRPr sz="1600">
                <a:latin typeface="Amazon Ember" panose="020B0603020204020204" pitchFamily="34" charset="0"/>
                <a:ea typeface="Amazon Ember" panose="020B0603020204020204" pitchFamily="34" charset="0"/>
                <a:cs typeface="Amazon Ember" panose="020B0603020204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Slide Number Placeholder 5">
            <a:extLst>
              <a:ext uri="{FF2B5EF4-FFF2-40B4-BE49-F238E27FC236}">
                <a16:creationId xmlns:a16="http://schemas.microsoft.com/office/drawing/2014/main" id="{23B1B45E-480B-3A40-9E5E-B35C09441483}"/>
              </a:ext>
            </a:extLst>
          </p:cNvPr>
          <p:cNvSpPr>
            <a:spLocks noGrp="1"/>
          </p:cNvSpPr>
          <p:nvPr>
            <p:ph type="sldNum" sz="quarter" idx="12"/>
          </p:nvPr>
        </p:nvSpPr>
        <p:spPr>
          <a:xfrm>
            <a:off x="9071400" y="6356352"/>
            <a:ext cx="2743200" cy="365125"/>
          </a:xfrm>
          <a:prstGeom prst="rect">
            <a:avLst/>
          </a:prstGeom>
        </p:spPr>
        <p:txBody>
          <a:bodyPr/>
          <a:lstStyle>
            <a:lvl1pPr>
              <a:defRPr>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a:p>
        </p:txBody>
      </p:sp>
    </p:spTree>
    <p:extLst>
      <p:ext uri="{BB962C8B-B14F-4D97-AF65-F5344CB8AC3E}">
        <p14:creationId xmlns:p14="http://schemas.microsoft.com/office/powerpoint/2010/main" val="63787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282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535AA-F0AD-6B4E-9A2E-F89A4A1CC20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D30BC30-ED3B-5F4B-AD89-5472D6A8A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5D662F0-8D4C-CF43-969E-DED7BE2248D9}"/>
              </a:ext>
            </a:extLst>
          </p:cNvPr>
          <p:cNvSpPr>
            <a:spLocks noGrp="1"/>
          </p:cNvSpPr>
          <p:nvPr>
            <p:ph type="sldNum" sz="quarter" idx="4"/>
          </p:nvPr>
        </p:nvSpPr>
        <p:spPr>
          <a:xfrm>
            <a:off x="9071400" y="6356352"/>
            <a:ext cx="2743200" cy="365125"/>
          </a:xfrm>
          <a:prstGeom prst="rect">
            <a:avLst/>
          </a:prstGeom>
        </p:spPr>
        <p:txBody>
          <a:bodyPr vert="horz" lIns="91440" tIns="45720" rIns="91440" bIns="45720" rtlCol="0" anchor="ctr"/>
          <a:lstStyle>
            <a:lvl1pPr algn="r">
              <a:defRPr sz="1200">
                <a:solidFill>
                  <a:schemeClr val="bg1"/>
                </a:solidFill>
                <a:latin typeface="Amazon Ember Mono" panose="020B0509020204020204" pitchFamily="49" charset="0"/>
                <a:ea typeface="Amazon Ember Mono" panose="020B0509020204020204" pitchFamily="49" charset="0"/>
                <a:cs typeface="Amazon Ember Mono" panose="020B0509020204020204" pitchFamily="49" charset="0"/>
              </a:defRPr>
            </a:lvl1pPr>
          </a:lstStyle>
          <a:p>
            <a:fld id="{22695355-0584-3048-B6D5-6FE7D71F4AA9}" type="slidenum">
              <a:rPr lang="en-US" smtClean="0"/>
              <a:pPr/>
              <a:t>‹#›</a:t>
            </a:fld>
            <a:endParaRPr lang="en-US" dirty="0"/>
          </a:p>
        </p:txBody>
      </p:sp>
      <p:pic>
        <p:nvPicPr>
          <p:cNvPr id="12" name="Picture 11">
            <a:extLst>
              <a:ext uri="{FF2B5EF4-FFF2-40B4-BE49-F238E27FC236}">
                <a16:creationId xmlns:a16="http://schemas.microsoft.com/office/drawing/2014/main" id="{4FCD5CC1-014D-3F4F-BAF6-B9E28433FF17}"/>
              </a:ext>
            </a:extLst>
          </p:cNvPr>
          <p:cNvPicPr>
            <a:picLocks noChangeAspect="1"/>
          </p:cNvPicPr>
          <p:nvPr userDrawn="1"/>
        </p:nvPicPr>
        <p:blipFill>
          <a:blip r:embed="rId13"/>
          <a:stretch>
            <a:fillRect/>
          </a:stretch>
        </p:blipFill>
        <p:spPr>
          <a:xfrm>
            <a:off x="11978221" y="0"/>
            <a:ext cx="220980" cy="6858000"/>
          </a:xfrm>
          <a:prstGeom prst="rect">
            <a:avLst/>
          </a:prstGeom>
        </p:spPr>
      </p:pic>
    </p:spTree>
    <p:extLst>
      <p:ext uri="{BB962C8B-B14F-4D97-AF65-F5344CB8AC3E}">
        <p14:creationId xmlns:p14="http://schemas.microsoft.com/office/powerpoint/2010/main" val="188768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b="1" i="1" kern="1200">
          <a:solidFill>
            <a:schemeClr val="accent4"/>
          </a:solidFill>
          <a:latin typeface="Bookerly" panose="02020602040305020204" pitchFamily="18" charset="0"/>
          <a:ea typeface="Bookerly" panose="02020602040305020204" pitchFamily="18" charset="0"/>
          <a:cs typeface="Bookerly" panose="02020602040305020204" pitchFamily="18"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7.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learnforeverlearn.com/bandits/"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27.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40.png"/><Relationship Id="rId7" Type="http://schemas.openxmlformats.org/officeDocument/2006/relationships/image" Target="../media/image17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24.png"/><Relationship Id="rId9" Type="http://schemas.openxmlformats.org/officeDocument/2006/relationships/image" Target="../media/image190.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vision.cornell.edu/se3/embeddings-and-metric-learnin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variant%20values%20%20E.g.%20&#8220;image1&#8221;,%20&#8220;title2&#8221;,%20&#8220;button1&#82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pngimg.com/download/37350"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hyperlink" Target="http://pngimg.com/download/37350" TargetMode="External"/><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75.xml.rels><?xml version="1.0" encoding="UTF-8" standalone="yes"?>
<Relationships xmlns="http://schemas.openxmlformats.org/package/2006/relationships"><Relationship Id="rId3" Type="http://schemas.openxmlformats.org/officeDocument/2006/relationships/hyperlink" Target="http://pages.cs.wisc.edu/~hous21/"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9D2C068-85B3-084A-BF48-ECEA380993A4}"/>
              </a:ext>
            </a:extLst>
          </p:cNvPr>
          <p:cNvSpPr>
            <a:spLocks noGrp="1"/>
          </p:cNvSpPr>
          <p:nvPr>
            <p:ph type="subTitle" idx="1"/>
          </p:nvPr>
        </p:nvSpPr>
        <p:spPr/>
        <p:txBody>
          <a:bodyPr/>
          <a:lstStyle/>
          <a:p>
            <a:r>
              <a:rPr lang="en-US"/>
              <a:t>HOUSSAM NASSIF</a:t>
            </a:r>
            <a:endParaRPr lang="en-US" dirty="0"/>
          </a:p>
        </p:txBody>
      </p:sp>
      <p:sp>
        <p:nvSpPr>
          <p:cNvPr id="3" name="Title 2">
            <a:extLst>
              <a:ext uri="{FF2B5EF4-FFF2-40B4-BE49-F238E27FC236}">
                <a16:creationId xmlns:a16="http://schemas.microsoft.com/office/drawing/2014/main" id="{07FF5AA4-79EC-BE48-8BF3-92D914781E68}"/>
              </a:ext>
            </a:extLst>
          </p:cNvPr>
          <p:cNvSpPr>
            <a:spLocks noGrp="1"/>
          </p:cNvSpPr>
          <p:nvPr>
            <p:ph type="title"/>
          </p:nvPr>
        </p:nvSpPr>
        <p:spPr>
          <a:xfrm>
            <a:off x="600456" y="1718779"/>
            <a:ext cx="9501144" cy="1735200"/>
          </a:xfrm>
        </p:spPr>
        <p:txBody>
          <a:bodyPr/>
          <a:lstStyle/>
          <a:p>
            <a:r>
              <a:rPr lang="en-US" sz="3600" dirty="0"/>
              <a:t>Innovating in the content space: </a:t>
            </a:r>
            <a:br>
              <a:rPr lang="en-US" sz="3600" dirty="0"/>
            </a:br>
            <a:r>
              <a:rPr lang="en-US" sz="3600" dirty="0"/>
              <a:t>creation, targeting and measurement</a:t>
            </a:r>
            <a:endParaRPr lang="en-US" sz="3800" dirty="0"/>
          </a:p>
        </p:txBody>
      </p:sp>
      <p:sp>
        <p:nvSpPr>
          <p:cNvPr id="4" name="Text Placeholder 3">
            <a:extLst>
              <a:ext uri="{FF2B5EF4-FFF2-40B4-BE49-F238E27FC236}">
                <a16:creationId xmlns:a16="http://schemas.microsoft.com/office/drawing/2014/main" id="{11858E7E-B012-5946-A662-6D0B8C82E80B}"/>
              </a:ext>
            </a:extLst>
          </p:cNvPr>
          <p:cNvSpPr>
            <a:spLocks noGrp="1"/>
          </p:cNvSpPr>
          <p:nvPr>
            <p:ph type="body" sz="quarter" idx="13"/>
          </p:nvPr>
        </p:nvSpPr>
        <p:spPr/>
        <p:txBody>
          <a:bodyPr/>
          <a:lstStyle/>
          <a:p>
            <a:r>
              <a:rPr lang="en-US" dirty="0"/>
              <a:t>Amazon Research</a:t>
            </a:r>
          </a:p>
        </p:txBody>
      </p:sp>
      <p:sp>
        <p:nvSpPr>
          <p:cNvPr id="5" name="TextBox 4">
            <a:extLst>
              <a:ext uri="{FF2B5EF4-FFF2-40B4-BE49-F238E27FC236}">
                <a16:creationId xmlns:a16="http://schemas.microsoft.com/office/drawing/2014/main" id="{46E0F4F2-A672-BB49-A0D8-ED069F244DA7}"/>
              </a:ext>
            </a:extLst>
          </p:cNvPr>
          <p:cNvSpPr txBox="1"/>
          <p:nvPr/>
        </p:nvSpPr>
        <p:spPr>
          <a:xfrm>
            <a:off x="8918713" y="-1325217"/>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9353A9C6-9A73-2D48-8A2E-2FBC15FA9D31}"/>
              </a:ext>
            </a:extLst>
          </p:cNvPr>
          <p:cNvSpPr txBox="1"/>
          <p:nvPr/>
        </p:nvSpPr>
        <p:spPr>
          <a:xfrm>
            <a:off x="11330609" y="303474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4850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a:t>
            </a:r>
          </a:p>
        </p:txBody>
      </p:sp>
      <p:sp>
        <p:nvSpPr>
          <p:cNvPr id="3" name="Content Placeholder 2"/>
          <p:cNvSpPr>
            <a:spLocks noGrp="1"/>
          </p:cNvSpPr>
          <p:nvPr>
            <p:ph idx="1"/>
          </p:nvPr>
        </p:nvSpPr>
        <p:spPr/>
        <p:txBody>
          <a:bodyPr>
            <a:normAutofit/>
          </a:bodyPr>
          <a:lstStyle/>
          <a:p>
            <a:r>
              <a:rPr lang="en-US" dirty="0"/>
              <a:t>Need for </a:t>
            </a:r>
            <a:r>
              <a:rPr lang="en-US" b="1" dirty="0"/>
              <a:t>product scoring</a:t>
            </a:r>
            <a:r>
              <a:rPr lang="en-US" dirty="0"/>
              <a:t> function</a:t>
            </a:r>
          </a:p>
          <a:p>
            <a:pPr lvl="1"/>
            <a:r>
              <a:rPr lang="en-US" dirty="0"/>
              <a:t>Explore new products and exploit popular ones</a:t>
            </a:r>
            <a:endParaRPr lang="en-US" dirty="0">
              <a:solidFill>
                <a:schemeClr val="bg1">
                  <a:lumMod val="95000"/>
                </a:schemeClr>
              </a:solidFill>
            </a:endParaRPr>
          </a:p>
          <a:p>
            <a:r>
              <a:rPr lang="en-US" dirty="0"/>
              <a:t>Need for </a:t>
            </a:r>
            <a:r>
              <a:rPr lang="en-US" b="1" dirty="0"/>
              <a:t>diverse</a:t>
            </a:r>
            <a:r>
              <a:rPr lang="en-US" dirty="0"/>
              <a:t> stream</a:t>
            </a:r>
          </a:p>
          <a:p>
            <a:pPr lvl="1"/>
            <a:r>
              <a:rPr lang="en-US" dirty="0"/>
              <a:t>Hedge against the uncertainty in customer intent</a:t>
            </a:r>
          </a:p>
          <a:p>
            <a:r>
              <a:rPr lang="en-US" dirty="0">
                <a:solidFill>
                  <a:schemeClr val="bg1">
                    <a:lumMod val="65000"/>
                  </a:schemeClr>
                </a:solidFill>
              </a:rPr>
              <a:t>Need for </a:t>
            </a:r>
            <a:r>
              <a:rPr lang="en-US" b="1" dirty="0">
                <a:solidFill>
                  <a:schemeClr val="bg1">
                    <a:lumMod val="65000"/>
                  </a:schemeClr>
                </a:solidFill>
              </a:rPr>
              <a:t>season-aware</a:t>
            </a:r>
            <a:r>
              <a:rPr lang="en-US" dirty="0">
                <a:solidFill>
                  <a:schemeClr val="bg1">
                    <a:lumMod val="65000"/>
                  </a:schemeClr>
                </a:solidFill>
              </a:rPr>
              <a:t> stream</a:t>
            </a:r>
          </a:p>
          <a:p>
            <a:pPr lvl="1"/>
            <a:r>
              <a:rPr lang="en-US" dirty="0">
                <a:solidFill>
                  <a:schemeClr val="bg1">
                    <a:lumMod val="65000"/>
                  </a:schemeClr>
                </a:solidFill>
              </a:rPr>
              <a:t> Customers can engage with relevant products all year round</a:t>
            </a:r>
          </a:p>
          <a:p>
            <a:r>
              <a:rPr lang="en-US" dirty="0">
                <a:solidFill>
                  <a:schemeClr val="bg1">
                    <a:lumMod val="65000"/>
                  </a:schemeClr>
                </a:solidFill>
              </a:rPr>
              <a:t>Need for</a:t>
            </a:r>
            <a:r>
              <a:rPr lang="en-US" b="1" dirty="0">
                <a:solidFill>
                  <a:schemeClr val="bg1">
                    <a:lumMod val="65000"/>
                  </a:schemeClr>
                </a:solidFill>
              </a:rPr>
              <a:t> personalized</a:t>
            </a:r>
            <a:r>
              <a:rPr lang="en-US" dirty="0">
                <a:solidFill>
                  <a:schemeClr val="bg1">
                    <a:lumMod val="65000"/>
                  </a:schemeClr>
                </a:solidFill>
              </a:rPr>
              <a:t> stream</a:t>
            </a:r>
          </a:p>
          <a:p>
            <a:pPr lvl="1"/>
            <a:r>
              <a:rPr lang="en-US" dirty="0">
                <a:solidFill>
                  <a:schemeClr val="bg1">
                    <a:lumMod val="65000"/>
                  </a:schemeClr>
                </a:solidFill>
              </a:rPr>
              <a:t>Customers can focus more on products that they like</a:t>
            </a:r>
          </a:p>
        </p:txBody>
      </p:sp>
      <p:sp>
        <p:nvSpPr>
          <p:cNvPr id="4" name="TextBox 3"/>
          <p:cNvSpPr txBox="1"/>
          <p:nvPr/>
        </p:nvSpPr>
        <p:spPr>
          <a:xfrm>
            <a:off x="8954860" y="2495550"/>
            <a:ext cx="3143251" cy="954107"/>
          </a:xfrm>
          <a:prstGeom prst="rect">
            <a:avLst/>
          </a:prstGeom>
          <a:noFill/>
        </p:spPr>
        <p:txBody>
          <a:bodyPr wrap="square" rtlCol="0">
            <a:spAutoFit/>
          </a:bodyPr>
          <a:lstStyle/>
          <a:p>
            <a:r>
              <a:rPr lang="en-US" sz="2800" dirty="0" err="1">
                <a:solidFill>
                  <a:srgbClr val="FF0000"/>
                </a:solidFill>
              </a:rPr>
              <a:t>Submodularity</a:t>
            </a:r>
            <a:r>
              <a:rPr lang="en-US" sz="2800" dirty="0">
                <a:solidFill>
                  <a:srgbClr val="FF0000"/>
                </a:solidFill>
              </a:rPr>
              <a:t>, 9.82% lift</a:t>
            </a:r>
          </a:p>
        </p:txBody>
      </p:sp>
      <p:sp>
        <p:nvSpPr>
          <p:cNvPr id="7" name="Slide Number Placeholder 6">
            <a:extLst>
              <a:ext uri="{FF2B5EF4-FFF2-40B4-BE49-F238E27FC236}">
                <a16:creationId xmlns:a16="http://schemas.microsoft.com/office/drawing/2014/main" id="{44B8D413-3D53-34D1-C960-840E8A6F123E}"/>
              </a:ext>
            </a:extLst>
          </p:cNvPr>
          <p:cNvSpPr>
            <a:spLocks noGrp="1"/>
          </p:cNvSpPr>
          <p:nvPr>
            <p:ph type="sldNum" sz="quarter" idx="12"/>
          </p:nvPr>
        </p:nvSpPr>
        <p:spPr/>
        <p:txBody>
          <a:bodyPr/>
          <a:lstStyle/>
          <a:p>
            <a:fld id="{22695355-0584-3048-B6D5-6FE7D71F4AA9}" type="slidenum">
              <a:rPr lang="en-US" smtClean="0"/>
              <a:pPr/>
              <a:t>10</a:t>
            </a:fld>
            <a:endParaRPr lang="en-US" dirty="0"/>
          </a:p>
        </p:txBody>
      </p:sp>
    </p:spTree>
    <p:extLst>
      <p:ext uri="{BB962C8B-B14F-4D97-AF65-F5344CB8AC3E}">
        <p14:creationId xmlns:p14="http://schemas.microsoft.com/office/powerpoint/2010/main" val="236361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a:t>
            </a:r>
          </a:p>
        </p:txBody>
      </p:sp>
      <p:sp>
        <p:nvSpPr>
          <p:cNvPr id="3" name="Content Placeholder 2"/>
          <p:cNvSpPr>
            <a:spLocks noGrp="1"/>
          </p:cNvSpPr>
          <p:nvPr>
            <p:ph idx="1"/>
          </p:nvPr>
        </p:nvSpPr>
        <p:spPr/>
        <p:txBody>
          <a:bodyPr>
            <a:normAutofit/>
          </a:bodyPr>
          <a:lstStyle/>
          <a:p>
            <a:r>
              <a:rPr lang="en-US" dirty="0"/>
              <a:t>Need for </a:t>
            </a:r>
            <a:r>
              <a:rPr lang="en-US" b="1" dirty="0"/>
              <a:t>product scoring</a:t>
            </a:r>
            <a:r>
              <a:rPr lang="en-US" dirty="0"/>
              <a:t> function</a:t>
            </a:r>
          </a:p>
          <a:p>
            <a:pPr lvl="1"/>
            <a:r>
              <a:rPr lang="en-US" dirty="0"/>
              <a:t>Explore new products and exploit popular ones</a:t>
            </a:r>
            <a:endParaRPr lang="en-US" dirty="0">
              <a:solidFill>
                <a:schemeClr val="bg1">
                  <a:lumMod val="95000"/>
                </a:schemeClr>
              </a:solidFill>
            </a:endParaRPr>
          </a:p>
          <a:p>
            <a:r>
              <a:rPr lang="en-US" dirty="0"/>
              <a:t>Need for </a:t>
            </a:r>
            <a:r>
              <a:rPr lang="en-US" b="1" dirty="0"/>
              <a:t>diverse</a:t>
            </a:r>
            <a:r>
              <a:rPr lang="en-US" dirty="0"/>
              <a:t> stream</a:t>
            </a:r>
          </a:p>
          <a:p>
            <a:pPr lvl="1"/>
            <a:r>
              <a:rPr lang="en-US" dirty="0"/>
              <a:t>Hedge against the uncertainty in customer intent</a:t>
            </a:r>
          </a:p>
          <a:p>
            <a:r>
              <a:rPr lang="en-US" dirty="0"/>
              <a:t>Need for </a:t>
            </a:r>
            <a:r>
              <a:rPr lang="en-US" b="1" dirty="0"/>
              <a:t>season-aware</a:t>
            </a:r>
            <a:r>
              <a:rPr lang="en-US" dirty="0"/>
              <a:t> stream</a:t>
            </a:r>
          </a:p>
          <a:p>
            <a:pPr lvl="1"/>
            <a:r>
              <a:rPr lang="en-US" dirty="0"/>
              <a:t> Customers can engage with relevant products all year round</a:t>
            </a:r>
          </a:p>
          <a:p>
            <a:r>
              <a:rPr lang="en-US" dirty="0">
                <a:solidFill>
                  <a:schemeClr val="bg1">
                    <a:lumMod val="65000"/>
                  </a:schemeClr>
                </a:solidFill>
              </a:rPr>
              <a:t>Need for</a:t>
            </a:r>
            <a:r>
              <a:rPr lang="en-US" b="1" dirty="0">
                <a:solidFill>
                  <a:schemeClr val="bg1">
                    <a:lumMod val="65000"/>
                  </a:schemeClr>
                </a:solidFill>
              </a:rPr>
              <a:t> personalized</a:t>
            </a:r>
            <a:r>
              <a:rPr lang="en-US" dirty="0">
                <a:solidFill>
                  <a:schemeClr val="bg1">
                    <a:lumMod val="65000"/>
                  </a:schemeClr>
                </a:solidFill>
              </a:rPr>
              <a:t> stream</a:t>
            </a:r>
          </a:p>
          <a:p>
            <a:pPr lvl="1"/>
            <a:r>
              <a:rPr lang="en-US" dirty="0">
                <a:solidFill>
                  <a:schemeClr val="bg1">
                    <a:lumMod val="65000"/>
                  </a:schemeClr>
                </a:solidFill>
              </a:rPr>
              <a:t>Customers can focus more on products that they like</a:t>
            </a:r>
          </a:p>
        </p:txBody>
      </p:sp>
      <p:sp>
        <p:nvSpPr>
          <p:cNvPr id="6" name="Slide Number Placeholder 5">
            <a:extLst>
              <a:ext uri="{FF2B5EF4-FFF2-40B4-BE49-F238E27FC236}">
                <a16:creationId xmlns:a16="http://schemas.microsoft.com/office/drawing/2014/main" id="{E7B029C3-4F0A-E508-F52D-70C489180D0D}"/>
              </a:ext>
            </a:extLst>
          </p:cNvPr>
          <p:cNvSpPr>
            <a:spLocks noGrp="1"/>
          </p:cNvSpPr>
          <p:nvPr>
            <p:ph type="sldNum" sz="quarter" idx="12"/>
          </p:nvPr>
        </p:nvSpPr>
        <p:spPr/>
        <p:txBody>
          <a:bodyPr/>
          <a:lstStyle/>
          <a:p>
            <a:fld id="{22695355-0584-3048-B6D5-6FE7D71F4AA9}" type="slidenum">
              <a:rPr lang="en-US" smtClean="0"/>
              <a:pPr/>
              <a:t>11</a:t>
            </a:fld>
            <a:endParaRPr lang="en-US" dirty="0"/>
          </a:p>
        </p:txBody>
      </p:sp>
    </p:spTree>
    <p:extLst>
      <p:ext uri="{BB962C8B-B14F-4D97-AF65-F5344CB8AC3E}">
        <p14:creationId xmlns:p14="http://schemas.microsoft.com/office/powerpoint/2010/main" val="17233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category weights</a:t>
            </a:r>
          </a:p>
        </p:txBody>
      </p:sp>
      <p:sp>
        <p:nvSpPr>
          <p:cNvPr id="3" name="Content Placeholder 2"/>
          <p:cNvSpPr>
            <a:spLocks noGrp="1"/>
          </p:cNvSpPr>
          <p:nvPr>
            <p:ph idx="1"/>
          </p:nvPr>
        </p:nvSpPr>
        <p:spPr/>
        <p:txBody>
          <a:bodyPr>
            <a:normAutofit/>
          </a:bodyPr>
          <a:lstStyle/>
          <a:p>
            <a:r>
              <a:rPr lang="en-US" dirty="0"/>
              <a:t>Fashion trends are seasonal </a:t>
            </a:r>
          </a:p>
          <a:p>
            <a:r>
              <a:rPr lang="en-US" dirty="0"/>
              <a:t>Learn about seasonal trends from customer behavior</a:t>
            </a:r>
          </a:p>
          <a:p>
            <a:endParaRPr lang="en-US" dirty="0"/>
          </a:p>
          <a:p>
            <a:r>
              <a:rPr lang="en-US" dirty="0"/>
              <a:t>Estimate category weight by smoothed CTR over </a:t>
            </a:r>
            <a:r>
              <a:rPr lang="en-US" i="1" dirty="0"/>
              <a:t>rolling-window</a:t>
            </a:r>
          </a:p>
          <a:p>
            <a:pPr marL="0" indent="0" algn="ctr">
              <a:buNone/>
            </a:pPr>
            <a:r>
              <a:rPr lang="en-US" sz="3840" i="1" dirty="0" err="1"/>
              <a:t>w</a:t>
            </a:r>
            <a:r>
              <a:rPr lang="en-US" sz="3840" i="1" baseline="-25000" dirty="0" err="1"/>
              <a:t>k</a:t>
            </a:r>
            <a:r>
              <a:rPr lang="en-US" sz="3840" dirty="0"/>
              <a:t> = (</a:t>
            </a:r>
            <a:r>
              <a:rPr lang="en-US" sz="3840" dirty="0" err="1"/>
              <a:t>clicks</a:t>
            </a:r>
            <a:r>
              <a:rPr lang="en-US" sz="3840" baseline="-25000" dirty="0" err="1"/>
              <a:t>k</a:t>
            </a:r>
            <a:r>
              <a:rPr lang="en-US" sz="3840" dirty="0"/>
              <a:t> + α</a:t>
            </a:r>
            <a:r>
              <a:rPr lang="en-US" sz="3840" baseline="-25000" dirty="0"/>
              <a:t>k</a:t>
            </a:r>
            <a:r>
              <a:rPr lang="en-US" sz="3840" dirty="0"/>
              <a:t>) / (</a:t>
            </a:r>
            <a:r>
              <a:rPr lang="en-US" sz="3840" dirty="0" err="1"/>
              <a:t>views</a:t>
            </a:r>
            <a:r>
              <a:rPr lang="en-US" sz="3840" baseline="-25000" dirty="0" err="1"/>
              <a:t>k</a:t>
            </a:r>
            <a:r>
              <a:rPr lang="en-US" sz="3840" dirty="0"/>
              <a:t> + α</a:t>
            </a:r>
            <a:r>
              <a:rPr lang="en-US" sz="3840" baseline="-25000" dirty="0"/>
              <a:t>k</a:t>
            </a:r>
            <a:r>
              <a:rPr lang="en-US" sz="3840" dirty="0"/>
              <a:t> + β</a:t>
            </a:r>
            <a:r>
              <a:rPr lang="en-US" sz="3840" baseline="-25000" dirty="0"/>
              <a:t>k</a:t>
            </a:r>
            <a:r>
              <a:rPr lang="en-US" sz="3840" dirty="0"/>
              <a:t>)</a:t>
            </a:r>
          </a:p>
          <a:p>
            <a:endParaRPr lang="en-US" dirty="0"/>
          </a:p>
        </p:txBody>
      </p:sp>
      <p:sp>
        <p:nvSpPr>
          <p:cNvPr id="4" name="TextBox 3"/>
          <p:cNvSpPr txBox="1"/>
          <p:nvPr/>
        </p:nvSpPr>
        <p:spPr>
          <a:xfrm>
            <a:off x="4524374" y="5055053"/>
            <a:ext cx="3143251" cy="523220"/>
          </a:xfrm>
          <a:prstGeom prst="rect">
            <a:avLst/>
          </a:prstGeom>
          <a:noFill/>
        </p:spPr>
        <p:txBody>
          <a:bodyPr wrap="square" rtlCol="0">
            <a:spAutoFit/>
          </a:bodyPr>
          <a:lstStyle/>
          <a:p>
            <a:r>
              <a:rPr lang="en-US" sz="2800" dirty="0">
                <a:solidFill>
                  <a:srgbClr val="FF0000"/>
                </a:solidFill>
              </a:rPr>
              <a:t>8.29% lift</a:t>
            </a:r>
          </a:p>
        </p:txBody>
      </p:sp>
      <p:sp>
        <p:nvSpPr>
          <p:cNvPr id="7" name="Slide Number Placeholder 6">
            <a:extLst>
              <a:ext uri="{FF2B5EF4-FFF2-40B4-BE49-F238E27FC236}">
                <a16:creationId xmlns:a16="http://schemas.microsoft.com/office/drawing/2014/main" id="{CC85EB50-0493-E840-82AB-B79AAD481099}"/>
              </a:ext>
            </a:extLst>
          </p:cNvPr>
          <p:cNvSpPr>
            <a:spLocks noGrp="1"/>
          </p:cNvSpPr>
          <p:nvPr>
            <p:ph type="sldNum" sz="quarter" idx="12"/>
          </p:nvPr>
        </p:nvSpPr>
        <p:spPr/>
        <p:txBody>
          <a:bodyPr/>
          <a:lstStyle/>
          <a:p>
            <a:fld id="{22695355-0584-3048-B6D5-6FE7D71F4AA9}" type="slidenum">
              <a:rPr lang="en-US" smtClean="0"/>
              <a:pPr/>
              <a:t>12</a:t>
            </a:fld>
            <a:endParaRPr lang="en-US" dirty="0"/>
          </a:p>
        </p:txBody>
      </p:sp>
    </p:spTree>
    <p:extLst>
      <p:ext uri="{BB962C8B-B14F-4D97-AF65-F5344CB8AC3E}">
        <p14:creationId xmlns:p14="http://schemas.microsoft.com/office/powerpoint/2010/main" val="389670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a:t>
            </a:r>
          </a:p>
        </p:txBody>
      </p:sp>
      <p:sp>
        <p:nvSpPr>
          <p:cNvPr id="3" name="Content Placeholder 2"/>
          <p:cNvSpPr>
            <a:spLocks noGrp="1"/>
          </p:cNvSpPr>
          <p:nvPr>
            <p:ph idx="1"/>
          </p:nvPr>
        </p:nvSpPr>
        <p:spPr/>
        <p:txBody>
          <a:bodyPr>
            <a:normAutofit/>
          </a:bodyPr>
          <a:lstStyle/>
          <a:p>
            <a:r>
              <a:rPr lang="en-US" dirty="0"/>
              <a:t>Need for </a:t>
            </a:r>
            <a:r>
              <a:rPr lang="en-US" b="1" dirty="0"/>
              <a:t>product scoring</a:t>
            </a:r>
            <a:r>
              <a:rPr lang="en-US" dirty="0"/>
              <a:t> function</a:t>
            </a:r>
          </a:p>
          <a:p>
            <a:pPr lvl="1"/>
            <a:r>
              <a:rPr lang="en-US" dirty="0"/>
              <a:t>Explore new products and exploit popular ones</a:t>
            </a:r>
            <a:endParaRPr lang="en-US" dirty="0">
              <a:solidFill>
                <a:schemeClr val="bg1">
                  <a:lumMod val="95000"/>
                </a:schemeClr>
              </a:solidFill>
            </a:endParaRPr>
          </a:p>
          <a:p>
            <a:r>
              <a:rPr lang="en-US" dirty="0"/>
              <a:t>Need for </a:t>
            </a:r>
            <a:r>
              <a:rPr lang="en-US" b="1" dirty="0"/>
              <a:t>diverse</a:t>
            </a:r>
            <a:r>
              <a:rPr lang="en-US" dirty="0"/>
              <a:t> stream</a:t>
            </a:r>
          </a:p>
          <a:p>
            <a:pPr lvl="1"/>
            <a:r>
              <a:rPr lang="en-US" dirty="0"/>
              <a:t>Hedge against the uncertainty in customer intent</a:t>
            </a:r>
          </a:p>
          <a:p>
            <a:r>
              <a:rPr lang="en-US" dirty="0"/>
              <a:t>Need for </a:t>
            </a:r>
            <a:r>
              <a:rPr lang="en-US" b="1" dirty="0"/>
              <a:t>season-aware</a:t>
            </a:r>
            <a:r>
              <a:rPr lang="en-US" dirty="0"/>
              <a:t> stream</a:t>
            </a:r>
          </a:p>
          <a:p>
            <a:pPr lvl="1"/>
            <a:r>
              <a:rPr lang="en-US" dirty="0"/>
              <a:t> Customers can engage with relevant products all year round</a:t>
            </a:r>
          </a:p>
          <a:p>
            <a:r>
              <a:rPr lang="en-US" dirty="0"/>
              <a:t>Need for</a:t>
            </a:r>
            <a:r>
              <a:rPr lang="en-US" b="1" dirty="0"/>
              <a:t> personalized</a:t>
            </a:r>
            <a:r>
              <a:rPr lang="en-US" dirty="0"/>
              <a:t> stream</a:t>
            </a:r>
          </a:p>
          <a:p>
            <a:pPr lvl="1"/>
            <a:r>
              <a:rPr lang="en-US" dirty="0"/>
              <a:t>Customers can focus more on products that they like</a:t>
            </a:r>
          </a:p>
        </p:txBody>
      </p:sp>
      <p:sp>
        <p:nvSpPr>
          <p:cNvPr id="6" name="Slide Number Placeholder 5">
            <a:extLst>
              <a:ext uri="{FF2B5EF4-FFF2-40B4-BE49-F238E27FC236}">
                <a16:creationId xmlns:a16="http://schemas.microsoft.com/office/drawing/2014/main" id="{778FFEAD-12E2-6830-A284-6213BCA925CD}"/>
              </a:ext>
            </a:extLst>
          </p:cNvPr>
          <p:cNvSpPr>
            <a:spLocks noGrp="1"/>
          </p:cNvSpPr>
          <p:nvPr>
            <p:ph type="sldNum" sz="quarter" idx="12"/>
          </p:nvPr>
        </p:nvSpPr>
        <p:spPr/>
        <p:txBody>
          <a:bodyPr/>
          <a:lstStyle/>
          <a:p>
            <a:fld id="{22695355-0584-3048-B6D5-6FE7D71F4AA9}" type="slidenum">
              <a:rPr lang="en-US" smtClean="0"/>
              <a:pPr/>
              <a:t>13</a:t>
            </a:fld>
            <a:endParaRPr lang="en-US" dirty="0"/>
          </a:p>
        </p:txBody>
      </p:sp>
    </p:spTree>
    <p:extLst>
      <p:ext uri="{BB962C8B-B14F-4D97-AF65-F5344CB8AC3E}">
        <p14:creationId xmlns:p14="http://schemas.microsoft.com/office/powerpoint/2010/main" val="344135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moothing_matrix_without_label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5306" y="1159125"/>
            <a:ext cx="2259210" cy="1882675"/>
          </a:xfrm>
          <a:prstGeom prst="rect">
            <a:avLst/>
          </a:prstGeom>
        </p:spPr>
      </p:pic>
      <p:pic>
        <p:nvPicPr>
          <p:cNvPr id="8" name="Picture 7" descr="user_interest_vector_sparse_minimal.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13359" y="1580172"/>
            <a:ext cx="5818726" cy="1128878"/>
          </a:xfrm>
          <a:prstGeom prst="rect">
            <a:avLst/>
          </a:prstGeom>
        </p:spPr>
      </p:pic>
      <p:pic>
        <p:nvPicPr>
          <p:cNvPr id="9" name="Picture 8" descr="user_interest_vector_smoothed_minimal.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75306" y="4002626"/>
            <a:ext cx="9056780" cy="1757086"/>
          </a:xfrm>
          <a:prstGeom prst="rect">
            <a:avLst/>
          </a:prstGeom>
        </p:spPr>
      </p:pic>
      <p:sp>
        <p:nvSpPr>
          <p:cNvPr id="10" name="Rectangle 9"/>
          <p:cNvSpPr/>
          <p:nvPr/>
        </p:nvSpPr>
        <p:spPr>
          <a:xfrm>
            <a:off x="4170560" y="1934133"/>
            <a:ext cx="553357" cy="535531"/>
          </a:xfrm>
          <a:prstGeom prst="rect">
            <a:avLst/>
          </a:prstGeom>
        </p:spPr>
        <p:txBody>
          <a:bodyPr wrap="none">
            <a:spAutoFit/>
          </a:bodyPr>
          <a:lstStyle/>
          <a:p>
            <a:r>
              <a:rPr lang="en-US" sz="2880" dirty="0">
                <a:solidFill>
                  <a:schemeClr val="bg1"/>
                </a:solidFill>
                <a:latin typeface="ＭＳ ゴシック"/>
                <a:ea typeface="ＭＳ ゴシック"/>
                <a:cs typeface="ＭＳ ゴシック"/>
              </a:rPr>
              <a:t>×</a:t>
            </a:r>
            <a:endParaRPr lang="en-US" sz="2880" dirty="0">
              <a:solidFill>
                <a:schemeClr val="bg1"/>
              </a:solidFill>
            </a:endParaRPr>
          </a:p>
        </p:txBody>
      </p:sp>
      <p:sp>
        <p:nvSpPr>
          <p:cNvPr id="11" name="Rectangle 10"/>
          <p:cNvSpPr/>
          <p:nvPr/>
        </p:nvSpPr>
        <p:spPr>
          <a:xfrm>
            <a:off x="4915606" y="3405688"/>
            <a:ext cx="569387" cy="609398"/>
          </a:xfrm>
          <a:prstGeom prst="rect">
            <a:avLst/>
          </a:prstGeom>
        </p:spPr>
        <p:txBody>
          <a:bodyPr wrap="none">
            <a:spAutoFit/>
          </a:bodyPr>
          <a:lstStyle/>
          <a:p>
            <a:r>
              <a:rPr lang="en-US" sz="3360" dirty="0">
                <a:solidFill>
                  <a:schemeClr val="bg1"/>
                </a:solidFill>
                <a:latin typeface="Wingdings"/>
                <a:ea typeface="Wingdings"/>
                <a:cs typeface="Wingdings"/>
              </a:rPr>
              <a:t></a:t>
            </a:r>
            <a:endParaRPr lang="en-US" sz="3360" dirty="0">
              <a:solidFill>
                <a:schemeClr val="bg1"/>
              </a:solidFill>
            </a:endParaRPr>
          </a:p>
        </p:txBody>
      </p:sp>
      <p:sp>
        <p:nvSpPr>
          <p:cNvPr id="2" name="TextBox 1"/>
          <p:cNvSpPr txBox="1"/>
          <p:nvPr/>
        </p:nvSpPr>
        <p:spPr>
          <a:xfrm>
            <a:off x="1004551" y="3100339"/>
            <a:ext cx="3638304" cy="424732"/>
          </a:xfrm>
          <a:prstGeom prst="rect">
            <a:avLst/>
          </a:prstGeom>
          <a:noFill/>
        </p:spPr>
        <p:txBody>
          <a:bodyPr wrap="none" rtlCol="0">
            <a:spAutoFit/>
          </a:bodyPr>
          <a:lstStyle/>
          <a:p>
            <a:r>
              <a:rPr lang="en-US" sz="2160">
                <a:solidFill>
                  <a:schemeClr val="bg1"/>
                </a:solidFill>
              </a:rPr>
              <a:t>Category-category correlations</a:t>
            </a:r>
          </a:p>
        </p:txBody>
      </p:sp>
      <p:sp>
        <p:nvSpPr>
          <p:cNvPr id="3" name="TextBox 2"/>
          <p:cNvSpPr txBox="1"/>
          <p:nvPr/>
        </p:nvSpPr>
        <p:spPr>
          <a:xfrm>
            <a:off x="5852160" y="2723769"/>
            <a:ext cx="3331938" cy="424732"/>
          </a:xfrm>
          <a:prstGeom prst="rect">
            <a:avLst/>
          </a:prstGeom>
          <a:noFill/>
        </p:spPr>
        <p:txBody>
          <a:bodyPr wrap="none" rtlCol="0">
            <a:spAutoFit/>
          </a:bodyPr>
          <a:lstStyle/>
          <a:p>
            <a:r>
              <a:rPr lang="en-US" sz="2160" dirty="0">
                <a:solidFill>
                  <a:schemeClr val="bg1"/>
                </a:solidFill>
              </a:rPr>
              <a:t>Customer preference vector</a:t>
            </a:r>
          </a:p>
        </p:txBody>
      </p:sp>
      <p:sp>
        <p:nvSpPr>
          <p:cNvPr id="4" name="TextBox 3"/>
          <p:cNvSpPr txBox="1"/>
          <p:nvPr/>
        </p:nvSpPr>
        <p:spPr>
          <a:xfrm>
            <a:off x="3706369" y="5759712"/>
            <a:ext cx="4526175" cy="424732"/>
          </a:xfrm>
          <a:prstGeom prst="rect">
            <a:avLst/>
          </a:prstGeom>
          <a:noFill/>
        </p:spPr>
        <p:txBody>
          <a:bodyPr wrap="none" rtlCol="0">
            <a:spAutoFit/>
          </a:bodyPr>
          <a:lstStyle/>
          <a:p>
            <a:r>
              <a:rPr lang="en-US" sz="2160" dirty="0">
                <a:solidFill>
                  <a:schemeClr val="bg1"/>
                </a:solidFill>
              </a:rPr>
              <a:t>Smoothed customer preference vector</a:t>
            </a:r>
          </a:p>
        </p:txBody>
      </p:sp>
      <p:sp>
        <p:nvSpPr>
          <p:cNvPr id="12" name="Title 1"/>
          <p:cNvSpPr>
            <a:spLocks noGrp="1"/>
          </p:cNvSpPr>
          <p:nvPr>
            <p:ph type="title"/>
          </p:nvPr>
        </p:nvSpPr>
        <p:spPr>
          <a:xfrm>
            <a:off x="838200" y="91592"/>
            <a:ext cx="10515600" cy="1325563"/>
          </a:xfrm>
        </p:spPr>
        <p:txBody>
          <a:bodyPr/>
          <a:lstStyle/>
          <a:p>
            <a:r>
              <a:rPr lang="en-US" dirty="0"/>
              <a:t>Personalized weights</a:t>
            </a:r>
          </a:p>
        </p:txBody>
      </p:sp>
      <p:sp>
        <p:nvSpPr>
          <p:cNvPr id="13" name="TextBox 12"/>
          <p:cNvSpPr txBox="1"/>
          <p:nvPr/>
        </p:nvSpPr>
        <p:spPr>
          <a:xfrm>
            <a:off x="7629524" y="567989"/>
            <a:ext cx="3143251" cy="523220"/>
          </a:xfrm>
          <a:prstGeom prst="rect">
            <a:avLst/>
          </a:prstGeom>
          <a:noFill/>
        </p:spPr>
        <p:txBody>
          <a:bodyPr wrap="square" rtlCol="0">
            <a:spAutoFit/>
          </a:bodyPr>
          <a:lstStyle/>
          <a:p>
            <a:r>
              <a:rPr lang="en-US" sz="2800" dirty="0">
                <a:solidFill>
                  <a:srgbClr val="FF0000"/>
                </a:solidFill>
              </a:rPr>
              <a:t>12.58% lift</a:t>
            </a:r>
          </a:p>
        </p:txBody>
      </p:sp>
      <p:sp>
        <p:nvSpPr>
          <p:cNvPr id="7" name="Slide Number Placeholder 6">
            <a:extLst>
              <a:ext uri="{FF2B5EF4-FFF2-40B4-BE49-F238E27FC236}">
                <a16:creationId xmlns:a16="http://schemas.microsoft.com/office/drawing/2014/main" id="{F4F627B4-2112-6C65-0A78-9A67A21F3962}"/>
              </a:ext>
            </a:extLst>
          </p:cNvPr>
          <p:cNvSpPr>
            <a:spLocks noGrp="1"/>
          </p:cNvSpPr>
          <p:nvPr>
            <p:ph type="sldNum" sz="quarter" idx="12"/>
          </p:nvPr>
        </p:nvSpPr>
        <p:spPr/>
        <p:txBody>
          <a:bodyPr/>
          <a:lstStyle/>
          <a:p>
            <a:fld id="{22695355-0584-3048-B6D5-6FE7D71F4AA9}" type="slidenum">
              <a:rPr lang="en-US" smtClean="0"/>
              <a:pPr/>
              <a:t>14</a:t>
            </a:fld>
            <a:endParaRPr lang="en-US" dirty="0"/>
          </a:p>
        </p:txBody>
      </p:sp>
    </p:spTree>
    <p:extLst>
      <p:ext uri="{BB962C8B-B14F-4D97-AF65-F5344CB8AC3E}">
        <p14:creationId xmlns:p14="http://schemas.microsoft.com/office/powerpoint/2010/main" val="42465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624-DE6B-BE47-97D6-8A3DD760F2AF}"/>
              </a:ext>
            </a:extLst>
          </p:cNvPr>
          <p:cNvSpPr>
            <a:spLocks noGrp="1"/>
          </p:cNvSpPr>
          <p:nvPr>
            <p:ph type="title"/>
          </p:nvPr>
        </p:nvSpPr>
        <p:spPr/>
        <p:txBody>
          <a:bodyPr/>
          <a:lstStyle/>
          <a:p>
            <a:r>
              <a:rPr lang="en-US" sz="6000" dirty="0"/>
              <a:t>Combinatorial bandits</a:t>
            </a:r>
            <a:endParaRPr lang="en-US" dirty="0"/>
          </a:p>
        </p:txBody>
      </p:sp>
      <p:sp>
        <p:nvSpPr>
          <p:cNvPr id="3" name="Text Placeholder 2">
            <a:extLst>
              <a:ext uri="{FF2B5EF4-FFF2-40B4-BE49-F238E27FC236}">
                <a16:creationId xmlns:a16="http://schemas.microsoft.com/office/drawing/2014/main" id="{78A1FE35-C07B-5345-B829-AA48B2F59907}"/>
              </a:ext>
            </a:extLst>
          </p:cNvPr>
          <p:cNvSpPr>
            <a:spLocks noGrp="1"/>
          </p:cNvSpPr>
          <p:nvPr>
            <p:ph type="body" idx="1"/>
          </p:nvPr>
        </p:nvSpPr>
        <p:spPr/>
        <p:txBody>
          <a:bodyPr/>
          <a:lstStyle/>
          <a:p>
            <a:r>
              <a:rPr lang="en-US" dirty="0"/>
              <a:t>KDD’17</a:t>
            </a:r>
          </a:p>
          <a:p>
            <a:r>
              <a:rPr lang="en-US" dirty="0"/>
              <a:t>With Hill D, Liu Y, </a:t>
            </a:r>
            <a:r>
              <a:rPr lang="en-US" dirty="0" err="1"/>
              <a:t>Iyer</a:t>
            </a:r>
            <a:r>
              <a:rPr lang="en-US" dirty="0"/>
              <a:t> A, </a:t>
            </a:r>
            <a:r>
              <a:rPr lang="en-US" dirty="0" err="1"/>
              <a:t>Vishwanathan</a:t>
            </a:r>
            <a:r>
              <a:rPr lang="en-US" dirty="0"/>
              <a:t> SVN</a:t>
            </a:r>
          </a:p>
        </p:txBody>
      </p:sp>
      <p:sp>
        <p:nvSpPr>
          <p:cNvPr id="5" name="Slide Number Placeholder 4">
            <a:extLst>
              <a:ext uri="{FF2B5EF4-FFF2-40B4-BE49-F238E27FC236}">
                <a16:creationId xmlns:a16="http://schemas.microsoft.com/office/drawing/2014/main" id="{258C80A7-08B3-A4EC-A5C3-30AE074084AE}"/>
              </a:ext>
            </a:extLst>
          </p:cNvPr>
          <p:cNvSpPr>
            <a:spLocks noGrp="1"/>
          </p:cNvSpPr>
          <p:nvPr>
            <p:ph type="sldNum" sz="quarter" idx="12"/>
          </p:nvPr>
        </p:nvSpPr>
        <p:spPr/>
        <p:txBody>
          <a:bodyPr/>
          <a:lstStyle/>
          <a:p>
            <a:fld id="{22695355-0584-3048-B6D5-6FE7D71F4AA9}" type="slidenum">
              <a:rPr lang="en-US" smtClean="0"/>
              <a:pPr/>
              <a:t>15</a:t>
            </a:fld>
            <a:endParaRPr lang="en-US" dirty="0"/>
          </a:p>
        </p:txBody>
      </p:sp>
    </p:spTree>
    <p:extLst>
      <p:ext uri="{BB962C8B-B14F-4D97-AF65-F5344CB8AC3E}">
        <p14:creationId xmlns:p14="http://schemas.microsoft.com/office/powerpoint/2010/main" val="281225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9065-D668-C049-A279-D5B0E3A27666}"/>
              </a:ext>
            </a:extLst>
          </p:cNvPr>
          <p:cNvSpPr>
            <a:spLocks noGrp="1"/>
          </p:cNvSpPr>
          <p:nvPr>
            <p:ph type="title"/>
          </p:nvPr>
        </p:nvSpPr>
        <p:spPr/>
        <p:txBody>
          <a:bodyPr/>
          <a:lstStyle/>
          <a:p>
            <a:r>
              <a:rPr lang="en-US" dirty="0"/>
              <a:t>Multiple-slot template</a:t>
            </a:r>
          </a:p>
        </p:txBody>
      </p:sp>
      <p:sp>
        <p:nvSpPr>
          <p:cNvPr id="3" name="Content Placeholder 2">
            <a:extLst>
              <a:ext uri="{FF2B5EF4-FFF2-40B4-BE49-F238E27FC236}">
                <a16:creationId xmlns:a16="http://schemas.microsoft.com/office/drawing/2014/main" id="{9A0633D8-CFCD-F848-9072-AAF043AFBF3D}"/>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E5A5F33B-6C7B-B244-AEC9-A68C796702E7}"/>
              </a:ext>
            </a:extLst>
          </p:cNvPr>
          <p:cNvSpPr/>
          <p:nvPr/>
        </p:nvSpPr>
        <p:spPr>
          <a:xfrm>
            <a:off x="920555" y="1831101"/>
            <a:ext cx="10417871" cy="4346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3D0F0D-4E08-E047-B642-F516527AFFFD}"/>
              </a:ext>
            </a:extLst>
          </p:cNvPr>
          <p:cNvSpPr txBox="1"/>
          <p:nvPr/>
        </p:nvSpPr>
        <p:spPr>
          <a:xfrm>
            <a:off x="5401072" y="5179699"/>
            <a:ext cx="2236763"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dirty="0"/>
              <a:t>Join now!</a:t>
            </a:r>
          </a:p>
        </p:txBody>
      </p:sp>
      <p:sp>
        <p:nvSpPr>
          <p:cNvPr id="7" name="TextBox 6">
            <a:extLst>
              <a:ext uri="{FF2B5EF4-FFF2-40B4-BE49-F238E27FC236}">
                <a16:creationId xmlns:a16="http://schemas.microsoft.com/office/drawing/2014/main" id="{C963AE38-6209-664B-ABE8-C24E0F8D72B9}"/>
              </a:ext>
            </a:extLst>
          </p:cNvPr>
          <p:cNvSpPr txBox="1"/>
          <p:nvPr/>
        </p:nvSpPr>
        <p:spPr>
          <a:xfrm>
            <a:off x="8352944" y="5191420"/>
            <a:ext cx="2236763"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dirty="0"/>
              <a:t>Check other teams</a:t>
            </a:r>
          </a:p>
        </p:txBody>
      </p:sp>
      <p:graphicFrame>
        <p:nvGraphicFramePr>
          <p:cNvPr id="8" name="Diagram 7">
            <a:extLst>
              <a:ext uri="{FF2B5EF4-FFF2-40B4-BE49-F238E27FC236}">
                <a16:creationId xmlns:a16="http://schemas.microsoft.com/office/drawing/2014/main" id="{1387684C-BABD-5B4D-A8CB-6F7C884C7AF8}"/>
              </a:ext>
            </a:extLst>
          </p:cNvPr>
          <p:cNvGraphicFramePr/>
          <p:nvPr>
            <p:extLst>
              <p:ext uri="{D42A27DB-BD31-4B8C-83A1-F6EECF244321}">
                <p14:modId xmlns:p14="http://schemas.microsoft.com/office/powerpoint/2010/main" val="1434623680"/>
              </p:ext>
            </p:extLst>
          </p:nvPr>
        </p:nvGraphicFramePr>
        <p:xfrm>
          <a:off x="1559805" y="2627030"/>
          <a:ext cx="3222289" cy="28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DD2D0E0-596E-2940-B950-BE1CD4DD5461}"/>
              </a:ext>
            </a:extLst>
          </p:cNvPr>
          <p:cNvSpPr txBox="1"/>
          <p:nvPr/>
        </p:nvSpPr>
        <p:spPr>
          <a:xfrm>
            <a:off x="1644210" y="1927712"/>
            <a:ext cx="8945497" cy="400110"/>
          </a:xfrm>
          <a:prstGeom prst="rect">
            <a:avLst/>
          </a:prstGeom>
          <a:noFill/>
          <a:ln>
            <a:noFill/>
          </a:ln>
        </p:spPr>
        <p:txBody>
          <a:bodyPr wrap="square" rtlCol="0">
            <a:spAutoFit/>
          </a:bodyPr>
          <a:lstStyle/>
          <a:p>
            <a:pPr algn="ctr"/>
            <a:r>
              <a:rPr lang="en-US" sz="2000" b="1" dirty="0"/>
              <a:t>Stop biking pointlessly, join team Circle!</a:t>
            </a:r>
          </a:p>
        </p:txBody>
      </p:sp>
      <p:sp>
        <p:nvSpPr>
          <p:cNvPr id="10" name="TextBox 9">
            <a:extLst>
              <a:ext uri="{FF2B5EF4-FFF2-40B4-BE49-F238E27FC236}">
                <a16:creationId xmlns:a16="http://schemas.microsoft.com/office/drawing/2014/main" id="{DD105883-8197-C54F-BEA7-3EAD598E8377}"/>
              </a:ext>
            </a:extLst>
          </p:cNvPr>
          <p:cNvSpPr txBox="1"/>
          <p:nvPr/>
        </p:nvSpPr>
        <p:spPr>
          <a:xfrm>
            <a:off x="6620276" y="3111261"/>
            <a:ext cx="3437200"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t>Best way to bicycle!</a:t>
            </a:r>
          </a:p>
          <a:p>
            <a:pPr marL="285750" indent="-285750">
              <a:buFont typeface="Arial" panose="020B0604020202020204" pitchFamily="34" charset="0"/>
              <a:buChar char="•"/>
            </a:pPr>
            <a:r>
              <a:rPr lang="en-US" sz="2000" dirty="0"/>
              <a:t>We cycle and re-cycle!</a:t>
            </a:r>
          </a:p>
          <a:p>
            <a:pPr marL="285750" indent="-285750">
              <a:buFont typeface="Arial" panose="020B0604020202020204" pitchFamily="34" charset="0"/>
              <a:buChar char="•"/>
            </a:pPr>
            <a:r>
              <a:rPr lang="en-US" sz="2000" dirty="0"/>
              <a:t>No point in not joining!</a:t>
            </a:r>
          </a:p>
        </p:txBody>
      </p:sp>
      <p:sp>
        <p:nvSpPr>
          <p:cNvPr id="11" name="Oval 10">
            <a:extLst>
              <a:ext uri="{FF2B5EF4-FFF2-40B4-BE49-F238E27FC236}">
                <a16:creationId xmlns:a16="http://schemas.microsoft.com/office/drawing/2014/main" id="{F2F722F2-10F2-034E-830F-C937EECE7EF7}"/>
              </a:ext>
            </a:extLst>
          </p:cNvPr>
          <p:cNvSpPr/>
          <p:nvPr/>
        </p:nvSpPr>
        <p:spPr>
          <a:xfrm>
            <a:off x="5242811" y="4935081"/>
            <a:ext cx="2587336" cy="74465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0B0C271C-8AE3-144A-883E-B1F535FCA2B2}"/>
              </a:ext>
            </a:extLst>
          </p:cNvPr>
          <p:cNvSpPr/>
          <p:nvPr/>
        </p:nvSpPr>
        <p:spPr>
          <a:xfrm>
            <a:off x="8235306" y="5079657"/>
            <a:ext cx="2587336" cy="63125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D2F54519-E6F9-2A4F-B6E8-78932025E302}"/>
              </a:ext>
            </a:extLst>
          </p:cNvPr>
          <p:cNvSpPr/>
          <p:nvPr/>
        </p:nvSpPr>
        <p:spPr>
          <a:xfrm>
            <a:off x="850833" y="1707314"/>
            <a:ext cx="10404850" cy="70967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C722FE7B-F735-8B4C-9765-23369215CBA9}"/>
              </a:ext>
            </a:extLst>
          </p:cNvPr>
          <p:cNvSpPr/>
          <p:nvPr/>
        </p:nvSpPr>
        <p:spPr>
          <a:xfrm>
            <a:off x="1387783" y="2485419"/>
            <a:ext cx="3595255" cy="329481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val 14">
            <a:extLst>
              <a:ext uri="{FF2B5EF4-FFF2-40B4-BE49-F238E27FC236}">
                <a16:creationId xmlns:a16="http://schemas.microsoft.com/office/drawing/2014/main" id="{C6AD6B20-A3EC-B04F-B802-3289FE062097}"/>
              </a:ext>
            </a:extLst>
          </p:cNvPr>
          <p:cNvSpPr/>
          <p:nvPr/>
        </p:nvSpPr>
        <p:spPr>
          <a:xfrm>
            <a:off x="5880120" y="2416987"/>
            <a:ext cx="4755573" cy="251809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TextBox 24">
            <a:extLst>
              <a:ext uri="{FF2B5EF4-FFF2-40B4-BE49-F238E27FC236}">
                <a16:creationId xmlns:a16="http://schemas.microsoft.com/office/drawing/2014/main" id="{900B899F-F779-4F49-B667-9B3FADDB2BC6}"/>
              </a:ext>
            </a:extLst>
          </p:cNvPr>
          <p:cNvSpPr txBox="1"/>
          <p:nvPr/>
        </p:nvSpPr>
        <p:spPr>
          <a:xfrm>
            <a:off x="4909059" y="2667471"/>
            <a:ext cx="994183" cy="523220"/>
          </a:xfrm>
          <a:prstGeom prst="rect">
            <a:avLst/>
          </a:prstGeom>
          <a:noFill/>
        </p:spPr>
        <p:txBody>
          <a:bodyPr wrap="none" rtlCol="0">
            <a:spAutoFit/>
          </a:bodyPr>
          <a:lstStyle/>
          <a:p>
            <a:r>
              <a:rPr lang="en-US" sz="2800" dirty="0">
                <a:latin typeface="Amazon Ember" panose="020B0603020204020204" pitchFamily="34" charset="0"/>
                <a:ea typeface="Amazon Ember" panose="020B0603020204020204" pitchFamily="34" charset="0"/>
                <a:cs typeface="Amazon Ember" panose="020B0603020204020204" pitchFamily="34" charset="0"/>
              </a:rPr>
              <a:t>Slots</a:t>
            </a:r>
          </a:p>
        </p:txBody>
      </p:sp>
      <p:cxnSp>
        <p:nvCxnSpPr>
          <p:cNvPr id="26" name="Straight Arrow Connector 25">
            <a:extLst>
              <a:ext uri="{FF2B5EF4-FFF2-40B4-BE49-F238E27FC236}">
                <a16:creationId xmlns:a16="http://schemas.microsoft.com/office/drawing/2014/main" id="{8B3F3F06-25C6-2844-8814-65E7D79C8545}"/>
              </a:ext>
            </a:extLst>
          </p:cNvPr>
          <p:cNvCxnSpPr>
            <a:cxnSpLocks/>
          </p:cNvCxnSpPr>
          <p:nvPr/>
        </p:nvCxnSpPr>
        <p:spPr>
          <a:xfrm flipH="1">
            <a:off x="4858955" y="3171950"/>
            <a:ext cx="449144" cy="265883"/>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BBE0130-8595-B74A-BD78-066C845E0BF6}"/>
              </a:ext>
            </a:extLst>
          </p:cNvPr>
          <p:cNvCxnSpPr>
            <a:cxnSpLocks/>
          </p:cNvCxnSpPr>
          <p:nvPr/>
        </p:nvCxnSpPr>
        <p:spPr>
          <a:xfrm flipH="1" flipV="1">
            <a:off x="4961408" y="2488082"/>
            <a:ext cx="413950" cy="202664"/>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566C828-3A82-7845-A0A7-31BA18A733F2}"/>
              </a:ext>
            </a:extLst>
          </p:cNvPr>
          <p:cNvCxnSpPr>
            <a:cxnSpLocks/>
          </p:cNvCxnSpPr>
          <p:nvPr/>
        </p:nvCxnSpPr>
        <p:spPr>
          <a:xfrm>
            <a:off x="5813957" y="2898943"/>
            <a:ext cx="340365" cy="43055"/>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6C64AB26-4C52-607A-5F28-E679F294EC8D}"/>
              </a:ext>
            </a:extLst>
          </p:cNvPr>
          <p:cNvSpPr>
            <a:spLocks noGrp="1"/>
          </p:cNvSpPr>
          <p:nvPr>
            <p:ph type="sldNum" sz="quarter" idx="12"/>
          </p:nvPr>
        </p:nvSpPr>
        <p:spPr/>
        <p:txBody>
          <a:bodyPr/>
          <a:lstStyle/>
          <a:p>
            <a:fld id="{22695355-0584-3048-B6D5-6FE7D71F4AA9}" type="slidenum">
              <a:rPr lang="en-US" smtClean="0"/>
              <a:pPr/>
              <a:t>16</a:t>
            </a:fld>
            <a:endParaRPr lang="en-US" dirty="0"/>
          </a:p>
        </p:txBody>
      </p:sp>
    </p:spTree>
    <p:extLst>
      <p:ext uri="{BB962C8B-B14F-4D97-AF65-F5344CB8AC3E}">
        <p14:creationId xmlns:p14="http://schemas.microsoft.com/office/powerpoint/2010/main" val="209923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Each slot has multiple variations</a:t>
            </a:r>
          </a:p>
        </p:txBody>
      </p:sp>
      <p:graphicFrame>
        <p:nvGraphicFramePr>
          <p:cNvPr id="14" name="Diagram 13">
            <a:extLst>
              <a:ext uri="{FF2B5EF4-FFF2-40B4-BE49-F238E27FC236}">
                <a16:creationId xmlns:a16="http://schemas.microsoft.com/office/drawing/2014/main" id="{63B79E5B-5E2E-E94F-AA3F-F2498F2EE198}"/>
              </a:ext>
            </a:extLst>
          </p:cNvPr>
          <p:cNvGraphicFramePr/>
          <p:nvPr/>
        </p:nvGraphicFramePr>
        <p:xfrm>
          <a:off x="1574795" y="2132360"/>
          <a:ext cx="3222289" cy="28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45DF3F80-B03E-2149-8492-ED48BA583BAA}"/>
              </a:ext>
            </a:extLst>
          </p:cNvPr>
          <p:cNvSpPr txBox="1"/>
          <p:nvPr/>
        </p:nvSpPr>
        <p:spPr>
          <a:xfrm>
            <a:off x="8187070" y="-446567"/>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F11B3785-B787-0A48-80DA-D0A9EED940D7}"/>
              </a:ext>
            </a:extLst>
          </p:cNvPr>
          <p:cNvSpPr txBox="1"/>
          <p:nvPr/>
        </p:nvSpPr>
        <p:spPr>
          <a:xfrm>
            <a:off x="5741252" y="1704172"/>
            <a:ext cx="1981633" cy="954107"/>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Alternative</a:t>
            </a:r>
          </a:p>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variants</a:t>
            </a:r>
          </a:p>
        </p:txBody>
      </p:sp>
      <p:cxnSp>
        <p:nvCxnSpPr>
          <p:cNvPr id="13" name="Straight Arrow Connector 12">
            <a:extLst>
              <a:ext uri="{FF2B5EF4-FFF2-40B4-BE49-F238E27FC236}">
                <a16:creationId xmlns:a16="http://schemas.microsoft.com/office/drawing/2014/main" id="{59843C16-628C-3942-8FFB-36328F024535}"/>
              </a:ext>
            </a:extLst>
          </p:cNvPr>
          <p:cNvCxnSpPr>
            <a:cxnSpLocks/>
            <a:stCxn id="12" idx="3"/>
          </p:cNvCxnSpPr>
          <p:nvPr/>
        </p:nvCxnSpPr>
        <p:spPr>
          <a:xfrm>
            <a:off x="7722885" y="2181226"/>
            <a:ext cx="917223" cy="120709"/>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A3A0941-2729-4C40-9CD2-EFF6986D6EC2}"/>
              </a:ext>
            </a:extLst>
          </p:cNvPr>
          <p:cNvCxnSpPr>
            <a:cxnSpLocks/>
          </p:cNvCxnSpPr>
          <p:nvPr/>
        </p:nvCxnSpPr>
        <p:spPr>
          <a:xfrm>
            <a:off x="6839339" y="2775470"/>
            <a:ext cx="0" cy="669966"/>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908B522-86CA-F34D-8F74-0EB0CADC13BB}"/>
              </a:ext>
            </a:extLst>
          </p:cNvPr>
          <p:cNvCxnSpPr>
            <a:cxnSpLocks/>
          </p:cNvCxnSpPr>
          <p:nvPr/>
        </p:nvCxnSpPr>
        <p:spPr>
          <a:xfrm flipH="1">
            <a:off x="4981015" y="2301935"/>
            <a:ext cx="624655" cy="345377"/>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42410CA-C109-8641-AAFA-4F75CA2AC2A3}"/>
              </a:ext>
            </a:extLst>
          </p:cNvPr>
          <p:cNvSpPr/>
          <p:nvPr/>
        </p:nvSpPr>
        <p:spPr>
          <a:xfrm>
            <a:off x="1402773" y="2035719"/>
            <a:ext cx="3595255" cy="329481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TextBox 21">
            <a:extLst>
              <a:ext uri="{FF2B5EF4-FFF2-40B4-BE49-F238E27FC236}">
                <a16:creationId xmlns:a16="http://schemas.microsoft.com/office/drawing/2014/main" id="{C462D2B4-360E-B642-BF9A-2749E089672A}"/>
              </a:ext>
            </a:extLst>
          </p:cNvPr>
          <p:cNvSpPr txBox="1"/>
          <p:nvPr/>
        </p:nvSpPr>
        <p:spPr>
          <a:xfrm>
            <a:off x="218902" y="1903933"/>
            <a:ext cx="1191352" cy="954107"/>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Image</a:t>
            </a:r>
          </a:p>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slot</a:t>
            </a:r>
          </a:p>
        </p:txBody>
      </p:sp>
      <p:cxnSp>
        <p:nvCxnSpPr>
          <p:cNvPr id="23" name="Straight Arrow Connector 22">
            <a:extLst>
              <a:ext uri="{FF2B5EF4-FFF2-40B4-BE49-F238E27FC236}">
                <a16:creationId xmlns:a16="http://schemas.microsoft.com/office/drawing/2014/main" id="{55C30BC7-E91D-7D4B-9BB6-B013536869CA}"/>
              </a:ext>
            </a:extLst>
          </p:cNvPr>
          <p:cNvCxnSpPr>
            <a:cxnSpLocks/>
          </p:cNvCxnSpPr>
          <p:nvPr/>
        </p:nvCxnSpPr>
        <p:spPr>
          <a:xfrm>
            <a:off x="1094238" y="2554205"/>
            <a:ext cx="568308" cy="261021"/>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328B8F4B-7C3A-0049-9190-D85DEA405254}"/>
              </a:ext>
            </a:extLst>
          </p:cNvPr>
          <p:cNvGraphicFramePr/>
          <p:nvPr>
            <p:extLst>
              <p:ext uri="{D42A27DB-BD31-4B8C-83A1-F6EECF244321}">
                <p14:modId xmlns:p14="http://schemas.microsoft.com/office/powerpoint/2010/main" val="4187986346"/>
              </p:ext>
            </p:extLst>
          </p:nvPr>
        </p:nvGraphicFramePr>
        <p:xfrm>
          <a:off x="8268368" y="1504492"/>
          <a:ext cx="3524738" cy="3071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99AC400B-AD88-8E46-8CC0-42DCD98B01E4}"/>
              </a:ext>
            </a:extLst>
          </p:cNvPr>
          <p:cNvGraphicFramePr/>
          <p:nvPr/>
        </p:nvGraphicFramePr>
        <p:xfrm>
          <a:off x="5478585" y="3554715"/>
          <a:ext cx="2815373" cy="26398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Slide Number Placeholder 1">
            <a:extLst>
              <a:ext uri="{FF2B5EF4-FFF2-40B4-BE49-F238E27FC236}">
                <a16:creationId xmlns:a16="http://schemas.microsoft.com/office/drawing/2014/main" id="{D200FC8C-02AD-19D0-604E-C887469133CF}"/>
              </a:ext>
            </a:extLst>
          </p:cNvPr>
          <p:cNvSpPr>
            <a:spLocks noGrp="1"/>
          </p:cNvSpPr>
          <p:nvPr>
            <p:ph type="sldNum" sz="quarter" idx="12"/>
          </p:nvPr>
        </p:nvSpPr>
        <p:spPr/>
        <p:txBody>
          <a:bodyPr/>
          <a:lstStyle/>
          <a:p>
            <a:fld id="{22695355-0584-3048-B6D5-6FE7D71F4AA9}" type="slidenum">
              <a:rPr lang="en-US" smtClean="0"/>
              <a:pPr/>
              <a:t>17</a:t>
            </a:fld>
            <a:endParaRPr lang="en-US" dirty="0"/>
          </a:p>
        </p:txBody>
      </p:sp>
    </p:spTree>
    <p:extLst>
      <p:ext uri="{BB962C8B-B14F-4D97-AF65-F5344CB8AC3E}">
        <p14:creationId xmlns:p14="http://schemas.microsoft.com/office/powerpoint/2010/main" val="27894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Combinatorial explosion</a:t>
            </a:r>
          </a:p>
        </p:txBody>
      </p:sp>
      <p:sp>
        <p:nvSpPr>
          <p:cNvPr id="3" name="Content Placeholder 2"/>
          <p:cNvSpPr>
            <a:spLocks noGrp="1"/>
          </p:cNvSpPr>
          <p:nvPr>
            <p:ph idx="1"/>
          </p:nvPr>
        </p:nvSpPr>
        <p:spPr/>
        <p:txBody>
          <a:bodyPr/>
          <a:lstStyle/>
          <a:p>
            <a:r>
              <a:rPr lang="en-US" dirty="0"/>
              <a:t>2-3 variants per slot would give hundreds of distinct layouts</a:t>
            </a:r>
          </a:p>
          <a:p>
            <a:endParaRPr lang="en-US" dirty="0"/>
          </a:p>
          <a:p>
            <a:r>
              <a:rPr lang="en-US" dirty="0"/>
              <a:t>A/B testing with a 100 treatments would take months!</a:t>
            </a:r>
          </a:p>
          <a:p>
            <a:endParaRPr lang="en-US" dirty="0"/>
          </a:p>
          <a:p>
            <a:r>
              <a:rPr lang="en-US" dirty="0"/>
              <a:t>5 different A/B testing experiments, each varying one slot</a:t>
            </a:r>
          </a:p>
          <a:p>
            <a:r>
              <a:rPr lang="en-US" dirty="0"/>
              <a:t>Doesn’t take slot dependencies in account</a:t>
            </a:r>
          </a:p>
          <a:p>
            <a:pPr marL="0" indent="0">
              <a:buNone/>
            </a:pPr>
            <a:endParaRPr lang="en-US" dirty="0"/>
          </a:p>
        </p:txBody>
      </p:sp>
      <p:sp>
        <p:nvSpPr>
          <p:cNvPr id="4" name="Slide Number Placeholder 3">
            <a:extLst>
              <a:ext uri="{FF2B5EF4-FFF2-40B4-BE49-F238E27FC236}">
                <a16:creationId xmlns:a16="http://schemas.microsoft.com/office/drawing/2014/main" id="{9D465A6C-CE1B-41A3-18CE-1BC1FD7CE3E2}"/>
              </a:ext>
            </a:extLst>
          </p:cNvPr>
          <p:cNvSpPr>
            <a:spLocks noGrp="1"/>
          </p:cNvSpPr>
          <p:nvPr>
            <p:ph type="sldNum" sz="quarter" idx="12"/>
          </p:nvPr>
        </p:nvSpPr>
        <p:spPr/>
        <p:txBody>
          <a:bodyPr/>
          <a:lstStyle/>
          <a:p>
            <a:fld id="{22695355-0584-3048-B6D5-6FE7D71F4AA9}" type="slidenum">
              <a:rPr lang="en-US" smtClean="0"/>
              <a:pPr/>
              <a:t>18</a:t>
            </a:fld>
            <a:endParaRPr lang="en-US" dirty="0"/>
          </a:p>
        </p:txBody>
      </p:sp>
    </p:spTree>
    <p:extLst>
      <p:ext uri="{BB962C8B-B14F-4D97-AF65-F5344CB8AC3E}">
        <p14:creationId xmlns:p14="http://schemas.microsoft.com/office/powerpoint/2010/main" val="170634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pPr marL="514350" indent="-514350">
              <a:buFont typeface="+mj-lt"/>
              <a:buAutoNum type="arabicPeriod"/>
            </a:pPr>
            <a:r>
              <a:rPr lang="en-US" dirty="0"/>
              <a:t>Capture interactions between content</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solidFill>
                  <a:schemeClr val="bg1">
                    <a:lumMod val="65000"/>
                  </a:schemeClr>
                </a:solidFill>
              </a:rPr>
              <a:t>Learn fast</a:t>
            </a:r>
          </a:p>
          <a:p>
            <a:pPr marL="514350" indent="-514350">
              <a:buFont typeface="+mj-lt"/>
              <a:buAutoNum type="arabicPeriod"/>
            </a:pPr>
            <a:endParaRPr lang="en-US" dirty="0">
              <a:solidFill>
                <a:schemeClr val="bg1">
                  <a:lumMod val="65000"/>
                </a:schemeClr>
              </a:solidFill>
            </a:endParaRPr>
          </a:p>
          <a:p>
            <a:pPr marL="514350" indent="-514350">
              <a:buFont typeface="+mj-lt"/>
              <a:buAutoNum type="arabicPeriod"/>
            </a:pPr>
            <a:endParaRPr lang="en-US" dirty="0">
              <a:solidFill>
                <a:schemeClr val="bg1">
                  <a:lumMod val="65000"/>
                </a:schemeClr>
              </a:solidFill>
            </a:endParaRPr>
          </a:p>
          <a:p>
            <a:pPr marL="514350" indent="-514350">
              <a:buFont typeface="+mj-lt"/>
              <a:buAutoNum type="arabicPeriod"/>
            </a:pPr>
            <a:r>
              <a:rPr lang="en-US" dirty="0">
                <a:solidFill>
                  <a:schemeClr val="bg1">
                    <a:lumMod val="65000"/>
                  </a:schemeClr>
                </a:solidFill>
              </a:rPr>
              <a:t>Choose fast</a:t>
            </a:r>
          </a:p>
        </p:txBody>
      </p:sp>
      <p:sp>
        <p:nvSpPr>
          <p:cNvPr id="4" name="Slide Number Placeholder 3">
            <a:extLst>
              <a:ext uri="{FF2B5EF4-FFF2-40B4-BE49-F238E27FC236}">
                <a16:creationId xmlns:a16="http://schemas.microsoft.com/office/drawing/2014/main" id="{1C2735CA-9960-7D57-72C7-7F2AC104AB5A}"/>
              </a:ext>
            </a:extLst>
          </p:cNvPr>
          <p:cNvSpPr>
            <a:spLocks noGrp="1"/>
          </p:cNvSpPr>
          <p:nvPr>
            <p:ph type="sldNum" sz="quarter" idx="12"/>
          </p:nvPr>
        </p:nvSpPr>
        <p:spPr/>
        <p:txBody>
          <a:bodyPr/>
          <a:lstStyle/>
          <a:p>
            <a:fld id="{22695355-0584-3048-B6D5-6FE7D71F4AA9}" type="slidenum">
              <a:rPr lang="en-US" smtClean="0"/>
              <a:pPr/>
              <a:t>19</a:t>
            </a:fld>
            <a:endParaRPr lang="en-US" dirty="0"/>
          </a:p>
        </p:txBody>
      </p:sp>
    </p:spTree>
    <p:extLst>
      <p:ext uri="{BB962C8B-B14F-4D97-AF65-F5344CB8AC3E}">
        <p14:creationId xmlns:p14="http://schemas.microsoft.com/office/powerpoint/2010/main" val="90871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2CA4-4557-DA4C-A8AD-D4C29A688001}"/>
              </a:ext>
            </a:extLst>
          </p:cNvPr>
          <p:cNvSpPr>
            <a:spLocks noGrp="1"/>
          </p:cNvSpPr>
          <p:nvPr>
            <p:ph type="title"/>
          </p:nvPr>
        </p:nvSpPr>
        <p:spPr/>
        <p:txBody>
          <a:bodyPr/>
          <a:lstStyle/>
          <a:p>
            <a:r>
              <a:rPr lang="en-US" dirty="0"/>
              <a:t>Personal Background</a:t>
            </a:r>
          </a:p>
        </p:txBody>
      </p:sp>
      <p:sp>
        <p:nvSpPr>
          <p:cNvPr id="3" name="Content Placeholder 2">
            <a:extLst>
              <a:ext uri="{FF2B5EF4-FFF2-40B4-BE49-F238E27FC236}">
                <a16:creationId xmlns:a16="http://schemas.microsoft.com/office/drawing/2014/main" id="{85BBA839-FC82-3B4B-A918-76BFF8FB378E}"/>
              </a:ext>
            </a:extLst>
          </p:cNvPr>
          <p:cNvSpPr>
            <a:spLocks noGrp="1"/>
          </p:cNvSpPr>
          <p:nvPr>
            <p:ph idx="1"/>
          </p:nvPr>
        </p:nvSpPr>
        <p:spPr/>
        <p:txBody>
          <a:bodyPr>
            <a:normAutofit fontScale="77500" lnSpcReduction="20000"/>
          </a:bodyPr>
          <a:lstStyle/>
          <a:p>
            <a:r>
              <a:rPr lang="en-US" dirty="0"/>
              <a:t>Me in one word: Curious</a:t>
            </a:r>
          </a:p>
          <a:p>
            <a:endParaRPr lang="en-US" dirty="0"/>
          </a:p>
          <a:p>
            <a:r>
              <a:rPr lang="en-US" dirty="0">
                <a:solidFill>
                  <a:srgbClr val="FFC000"/>
                </a:solidFill>
              </a:rPr>
              <a:t>Career path</a:t>
            </a:r>
            <a:r>
              <a:rPr lang="en-US" dirty="0"/>
              <a:t>: biologist, software engineer, bioinformatics, ML scientist</a:t>
            </a:r>
          </a:p>
          <a:p>
            <a:endParaRPr lang="en-US" dirty="0"/>
          </a:p>
          <a:p>
            <a:r>
              <a:rPr lang="en-US" dirty="0">
                <a:solidFill>
                  <a:srgbClr val="FFC000"/>
                </a:solidFill>
              </a:rPr>
              <a:t>Biomedical informatics</a:t>
            </a:r>
            <a:r>
              <a:rPr lang="en-US" dirty="0"/>
              <a:t>: Proteins’09, ICDM’09, IHI’10, AMIA’11, BIBM’12, BMC Bioinformatics’12, JAMIA’12, HealthCom’13, AMIA’13, BMC Cancer’14, ACS Chemical Biology’15.</a:t>
            </a:r>
          </a:p>
          <a:p>
            <a:endParaRPr lang="en-US" dirty="0"/>
          </a:p>
          <a:p>
            <a:r>
              <a:rPr lang="en-US" dirty="0">
                <a:solidFill>
                  <a:srgbClr val="FFC000"/>
                </a:solidFill>
              </a:rPr>
              <a:t>Logic and relational learning</a:t>
            </a:r>
            <a:r>
              <a:rPr lang="en-US" dirty="0"/>
              <a:t>: ILP’09, AMIA’12, ECML’12, ILP’13, ECML’13, ECML’14</a:t>
            </a:r>
          </a:p>
          <a:p>
            <a:endParaRPr lang="en-US" dirty="0"/>
          </a:p>
          <a:p>
            <a:r>
              <a:rPr lang="en-US" dirty="0">
                <a:solidFill>
                  <a:srgbClr val="FFC000"/>
                </a:solidFill>
              </a:rPr>
              <a:t>Recommender systems</a:t>
            </a:r>
            <a:r>
              <a:rPr lang="en-US" dirty="0"/>
              <a:t>: ICML’16, RecSys’16, KDD’17, ICML’18, KDD’19, ICML’20, ICML’21, Management Science’22.</a:t>
            </a:r>
          </a:p>
        </p:txBody>
      </p:sp>
      <p:sp>
        <p:nvSpPr>
          <p:cNvPr id="5" name="Slide Number Placeholder 4">
            <a:extLst>
              <a:ext uri="{FF2B5EF4-FFF2-40B4-BE49-F238E27FC236}">
                <a16:creationId xmlns:a16="http://schemas.microsoft.com/office/drawing/2014/main" id="{0F95387E-BBCF-3BB3-0364-3E3DFE3C9B7E}"/>
              </a:ext>
            </a:extLst>
          </p:cNvPr>
          <p:cNvSpPr>
            <a:spLocks noGrp="1"/>
          </p:cNvSpPr>
          <p:nvPr>
            <p:ph type="sldNum" sz="quarter" idx="12"/>
          </p:nvPr>
        </p:nvSpPr>
        <p:spPr/>
        <p:txBody>
          <a:bodyPr/>
          <a:lstStyle/>
          <a:p>
            <a:fld id="{22695355-0584-3048-B6D5-6FE7D71F4AA9}" type="slidenum">
              <a:rPr lang="en-US" smtClean="0"/>
              <a:pPr/>
              <a:t>2</a:t>
            </a:fld>
            <a:endParaRPr lang="en-US" dirty="0"/>
          </a:p>
        </p:txBody>
      </p:sp>
    </p:spTree>
    <p:extLst>
      <p:ext uri="{BB962C8B-B14F-4D97-AF65-F5344CB8AC3E}">
        <p14:creationId xmlns:p14="http://schemas.microsoft.com/office/powerpoint/2010/main" val="1400262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7498-ACC0-A249-BB73-0AEF41CEE4FC}"/>
              </a:ext>
            </a:extLst>
          </p:cNvPr>
          <p:cNvSpPr>
            <a:spLocks noGrp="1"/>
          </p:cNvSpPr>
          <p:nvPr>
            <p:ph type="title"/>
          </p:nvPr>
        </p:nvSpPr>
        <p:spPr/>
        <p:txBody>
          <a:bodyPr/>
          <a:lstStyle/>
          <a:p>
            <a:r>
              <a:rPr lang="en-US" dirty="0"/>
              <a:t>Model pairwise interactions</a:t>
            </a:r>
          </a:p>
        </p:txBody>
      </p:sp>
      <p:sp>
        <p:nvSpPr>
          <p:cNvPr id="3" name="Content Placeholder 2">
            <a:extLst>
              <a:ext uri="{FF2B5EF4-FFF2-40B4-BE49-F238E27FC236}">
                <a16:creationId xmlns:a16="http://schemas.microsoft.com/office/drawing/2014/main" id="{D64B837C-61F2-2943-B1F3-C9187430135A}"/>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7773ED9D-0F2C-7E41-B548-F689E0704BAE}"/>
              </a:ext>
            </a:extLst>
          </p:cNvPr>
          <p:cNvSpPr/>
          <p:nvPr/>
        </p:nvSpPr>
        <p:spPr>
          <a:xfrm>
            <a:off x="920555" y="1847013"/>
            <a:ext cx="10417871" cy="4346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A0D82C-FFDF-CA4C-8068-097954BB12B1}"/>
              </a:ext>
            </a:extLst>
          </p:cNvPr>
          <p:cNvSpPr txBox="1"/>
          <p:nvPr/>
        </p:nvSpPr>
        <p:spPr>
          <a:xfrm>
            <a:off x="5401072" y="5209679"/>
            <a:ext cx="2236763"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dirty="0"/>
              <a:t>Join now!</a:t>
            </a:r>
          </a:p>
        </p:txBody>
      </p:sp>
      <p:sp>
        <p:nvSpPr>
          <p:cNvPr id="7" name="TextBox 6">
            <a:extLst>
              <a:ext uri="{FF2B5EF4-FFF2-40B4-BE49-F238E27FC236}">
                <a16:creationId xmlns:a16="http://schemas.microsoft.com/office/drawing/2014/main" id="{BDF94983-8CCA-914F-A847-B2134546DB6B}"/>
              </a:ext>
            </a:extLst>
          </p:cNvPr>
          <p:cNvSpPr txBox="1"/>
          <p:nvPr/>
        </p:nvSpPr>
        <p:spPr>
          <a:xfrm>
            <a:off x="8352944" y="5221400"/>
            <a:ext cx="2236763"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dirty="0"/>
              <a:t>Check other teams</a:t>
            </a:r>
          </a:p>
        </p:txBody>
      </p:sp>
      <p:graphicFrame>
        <p:nvGraphicFramePr>
          <p:cNvPr id="8" name="Diagram 7">
            <a:extLst>
              <a:ext uri="{FF2B5EF4-FFF2-40B4-BE49-F238E27FC236}">
                <a16:creationId xmlns:a16="http://schemas.microsoft.com/office/drawing/2014/main" id="{36BD0792-3665-1E44-9B11-61D1043DA117}"/>
              </a:ext>
            </a:extLst>
          </p:cNvPr>
          <p:cNvGraphicFramePr/>
          <p:nvPr/>
        </p:nvGraphicFramePr>
        <p:xfrm>
          <a:off x="1559805" y="2657010"/>
          <a:ext cx="3222289" cy="28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ED885188-DC00-CC43-AE11-7BC34C82621B}"/>
              </a:ext>
            </a:extLst>
          </p:cNvPr>
          <p:cNvSpPr txBox="1"/>
          <p:nvPr/>
        </p:nvSpPr>
        <p:spPr>
          <a:xfrm>
            <a:off x="1644210" y="1957692"/>
            <a:ext cx="8945497" cy="400110"/>
          </a:xfrm>
          <a:prstGeom prst="rect">
            <a:avLst/>
          </a:prstGeom>
          <a:noFill/>
          <a:ln>
            <a:noFill/>
          </a:ln>
        </p:spPr>
        <p:txBody>
          <a:bodyPr wrap="square" rtlCol="0">
            <a:spAutoFit/>
          </a:bodyPr>
          <a:lstStyle/>
          <a:p>
            <a:pPr algn="ctr"/>
            <a:r>
              <a:rPr lang="en-US" sz="2000" b="1" dirty="0"/>
              <a:t>Stop biking pointlessly, join team Circle!</a:t>
            </a:r>
          </a:p>
        </p:txBody>
      </p:sp>
      <p:sp>
        <p:nvSpPr>
          <p:cNvPr id="10" name="TextBox 9">
            <a:extLst>
              <a:ext uri="{FF2B5EF4-FFF2-40B4-BE49-F238E27FC236}">
                <a16:creationId xmlns:a16="http://schemas.microsoft.com/office/drawing/2014/main" id="{1BCF6CC6-79AC-724D-B62E-0E37A9281F18}"/>
              </a:ext>
            </a:extLst>
          </p:cNvPr>
          <p:cNvSpPr txBox="1"/>
          <p:nvPr/>
        </p:nvSpPr>
        <p:spPr>
          <a:xfrm>
            <a:off x="6718752" y="2888024"/>
            <a:ext cx="3437200" cy="1631216"/>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t>Year-round carousel rides!</a:t>
            </a:r>
          </a:p>
          <a:p>
            <a:pPr marL="285750" indent="-285750">
              <a:buFont typeface="Arial" panose="020B0604020202020204" pitchFamily="34" charset="0"/>
              <a:buChar char="•"/>
            </a:pPr>
            <a:r>
              <a:rPr lang="en-US" sz="2000" dirty="0"/>
              <a:t>Unlimited laps!</a:t>
            </a:r>
          </a:p>
          <a:p>
            <a:pPr marL="285750" indent="-285750">
              <a:buFont typeface="Arial" panose="020B0604020202020204" pitchFamily="34" charset="0"/>
              <a:buChar char="•"/>
            </a:pPr>
            <a:r>
              <a:rPr lang="en-US" sz="2000" dirty="0"/>
              <a:t>All you can eat Pi!</a:t>
            </a:r>
          </a:p>
          <a:p>
            <a:pPr marL="285750" indent="-285750">
              <a:buFont typeface="Arial" panose="020B0604020202020204" pitchFamily="34" charset="0"/>
              <a:buChar char="•"/>
            </a:pPr>
            <a:r>
              <a:rPr lang="en-US" sz="2000" dirty="0"/>
              <a:t>No corners to hide!</a:t>
            </a:r>
          </a:p>
          <a:p>
            <a:pPr marL="285750" indent="-285750">
              <a:buFont typeface="Arial" panose="020B0604020202020204" pitchFamily="34" charset="0"/>
              <a:buChar char="•"/>
            </a:pPr>
            <a:r>
              <a:rPr lang="en-US" sz="2000" dirty="0"/>
              <a:t>Hurry, don’t linger around!</a:t>
            </a:r>
          </a:p>
        </p:txBody>
      </p:sp>
      <p:sp>
        <p:nvSpPr>
          <p:cNvPr id="11" name="Oval 10">
            <a:extLst>
              <a:ext uri="{FF2B5EF4-FFF2-40B4-BE49-F238E27FC236}">
                <a16:creationId xmlns:a16="http://schemas.microsoft.com/office/drawing/2014/main" id="{BC432D04-6159-894D-9E3E-CEA305F1F81E}"/>
              </a:ext>
            </a:extLst>
          </p:cNvPr>
          <p:cNvSpPr/>
          <p:nvPr/>
        </p:nvSpPr>
        <p:spPr>
          <a:xfrm>
            <a:off x="5242811" y="5035401"/>
            <a:ext cx="2587336" cy="74465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DF78D7C1-641E-CA44-AFA7-8D5C123320CC}"/>
              </a:ext>
            </a:extLst>
          </p:cNvPr>
          <p:cNvSpPr/>
          <p:nvPr/>
        </p:nvSpPr>
        <p:spPr>
          <a:xfrm>
            <a:off x="8235306" y="5109637"/>
            <a:ext cx="2587336" cy="63125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0BE6E8CC-B440-8C4A-BC18-2CB39836B323}"/>
              </a:ext>
            </a:extLst>
          </p:cNvPr>
          <p:cNvSpPr/>
          <p:nvPr/>
        </p:nvSpPr>
        <p:spPr>
          <a:xfrm>
            <a:off x="850833" y="1737294"/>
            <a:ext cx="10404850" cy="70967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AB62F72C-9B05-3448-93CD-E6C28629A784}"/>
              </a:ext>
            </a:extLst>
          </p:cNvPr>
          <p:cNvSpPr/>
          <p:nvPr/>
        </p:nvSpPr>
        <p:spPr>
          <a:xfrm>
            <a:off x="1387783" y="2560369"/>
            <a:ext cx="3595255" cy="329481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val 14">
            <a:extLst>
              <a:ext uri="{FF2B5EF4-FFF2-40B4-BE49-F238E27FC236}">
                <a16:creationId xmlns:a16="http://schemas.microsoft.com/office/drawing/2014/main" id="{766B3E96-A370-B44F-9768-14F2498F4FBB}"/>
              </a:ext>
            </a:extLst>
          </p:cNvPr>
          <p:cNvSpPr/>
          <p:nvPr/>
        </p:nvSpPr>
        <p:spPr>
          <a:xfrm>
            <a:off x="5880120" y="2446967"/>
            <a:ext cx="4755573" cy="251809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6" name="Straight Arrow Connector 15">
            <a:extLst>
              <a:ext uri="{FF2B5EF4-FFF2-40B4-BE49-F238E27FC236}">
                <a16:creationId xmlns:a16="http://schemas.microsoft.com/office/drawing/2014/main" id="{0B5E8A57-0E26-F047-92D1-0E89DF2A20FA}"/>
              </a:ext>
            </a:extLst>
          </p:cNvPr>
          <p:cNvCxnSpPr/>
          <p:nvPr/>
        </p:nvCxnSpPr>
        <p:spPr>
          <a:xfrm flipV="1">
            <a:off x="4960900" y="3726937"/>
            <a:ext cx="807343" cy="151034"/>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F883709-83DC-9846-8A3A-75CD9DB925E1}"/>
              </a:ext>
            </a:extLst>
          </p:cNvPr>
          <p:cNvCxnSpPr/>
          <p:nvPr/>
        </p:nvCxnSpPr>
        <p:spPr>
          <a:xfrm>
            <a:off x="4837625" y="4946535"/>
            <a:ext cx="505092" cy="339086"/>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86F250-B5DC-5B44-B1ED-C28DF55DD3BE}"/>
              </a:ext>
            </a:extLst>
          </p:cNvPr>
          <p:cNvCxnSpPr/>
          <p:nvPr/>
        </p:nvCxnSpPr>
        <p:spPr>
          <a:xfrm>
            <a:off x="4972579" y="4465557"/>
            <a:ext cx="3213146" cy="884273"/>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17BDAD1-EAE5-7842-805E-9E0BACBAE399}"/>
              </a:ext>
            </a:extLst>
          </p:cNvPr>
          <p:cNvCxnSpPr/>
          <p:nvPr/>
        </p:nvCxnSpPr>
        <p:spPr>
          <a:xfrm flipV="1">
            <a:off x="4663318" y="2461215"/>
            <a:ext cx="776785" cy="738620"/>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7B89691-BEFA-1F47-BAA1-149CFC11D222}"/>
              </a:ext>
            </a:extLst>
          </p:cNvPr>
          <p:cNvCxnSpPr/>
          <p:nvPr/>
        </p:nvCxnSpPr>
        <p:spPr>
          <a:xfrm flipH="1" flipV="1">
            <a:off x="6216554" y="2428722"/>
            <a:ext cx="198555" cy="398123"/>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77A3BB6-97E9-7049-AA6B-217DCDE96B61}"/>
              </a:ext>
            </a:extLst>
          </p:cNvPr>
          <p:cNvCxnSpPr/>
          <p:nvPr/>
        </p:nvCxnSpPr>
        <p:spPr>
          <a:xfrm flipV="1">
            <a:off x="10632736" y="2210791"/>
            <a:ext cx="332731" cy="3007332"/>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662B32E-8EE0-864C-8062-8223767E6EAC}"/>
              </a:ext>
            </a:extLst>
          </p:cNvPr>
          <p:cNvCxnSpPr/>
          <p:nvPr/>
        </p:nvCxnSpPr>
        <p:spPr>
          <a:xfrm flipV="1">
            <a:off x="5762033" y="2431236"/>
            <a:ext cx="50390" cy="2670486"/>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04AD9C8-C17D-6B45-8B6C-AB84AEE5A253}"/>
              </a:ext>
            </a:extLst>
          </p:cNvPr>
          <p:cNvCxnSpPr/>
          <p:nvPr/>
        </p:nvCxnSpPr>
        <p:spPr>
          <a:xfrm flipH="1" flipV="1">
            <a:off x="9992996" y="4619075"/>
            <a:ext cx="207328" cy="526429"/>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980EEBD-B552-7644-BCDC-FD616108D23E}"/>
              </a:ext>
            </a:extLst>
          </p:cNvPr>
          <p:cNvCxnSpPr/>
          <p:nvPr/>
        </p:nvCxnSpPr>
        <p:spPr>
          <a:xfrm flipV="1">
            <a:off x="6218120" y="4512281"/>
            <a:ext cx="149391" cy="589441"/>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185232-84F1-9F4B-A934-C902A08AD384}"/>
              </a:ext>
            </a:extLst>
          </p:cNvPr>
          <p:cNvCxnSpPr/>
          <p:nvPr/>
        </p:nvCxnSpPr>
        <p:spPr>
          <a:xfrm flipH="1" flipV="1">
            <a:off x="7710896" y="5623347"/>
            <a:ext cx="578359" cy="12592"/>
          </a:xfrm>
          <a:prstGeom prst="straightConnector1">
            <a:avLst/>
          </a:prstGeom>
          <a:ln w="63500">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6" name="Slide Number Placeholder 25">
            <a:extLst>
              <a:ext uri="{FF2B5EF4-FFF2-40B4-BE49-F238E27FC236}">
                <a16:creationId xmlns:a16="http://schemas.microsoft.com/office/drawing/2014/main" id="{36F95B66-D198-BE9D-928A-4F31A333E7B2}"/>
              </a:ext>
            </a:extLst>
          </p:cNvPr>
          <p:cNvSpPr>
            <a:spLocks noGrp="1"/>
          </p:cNvSpPr>
          <p:nvPr>
            <p:ph type="sldNum" sz="quarter" idx="12"/>
          </p:nvPr>
        </p:nvSpPr>
        <p:spPr/>
        <p:txBody>
          <a:bodyPr/>
          <a:lstStyle/>
          <a:p>
            <a:fld id="{22695355-0584-3048-B6D5-6FE7D71F4AA9}" type="slidenum">
              <a:rPr lang="en-US" smtClean="0"/>
              <a:pPr/>
              <a:t>20</a:t>
            </a:fld>
            <a:endParaRPr lang="en-US" dirty="0"/>
          </a:p>
        </p:txBody>
      </p:sp>
    </p:spTree>
    <p:extLst>
      <p:ext uri="{BB962C8B-B14F-4D97-AF65-F5344CB8AC3E}">
        <p14:creationId xmlns:p14="http://schemas.microsoft.com/office/powerpoint/2010/main" val="394212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pPr marL="514350" indent="-514350">
              <a:buFont typeface="+mj-lt"/>
              <a:buAutoNum type="arabicPeriod"/>
            </a:pPr>
            <a:r>
              <a:rPr lang="en-US" dirty="0"/>
              <a:t>Capture interactions between content</a:t>
            </a:r>
          </a:p>
          <a:p>
            <a:pPr marL="0" indent="0">
              <a:buNone/>
            </a:pPr>
            <a:r>
              <a:rPr lang="en-US" dirty="0">
                <a:solidFill>
                  <a:srgbClr val="FF0000"/>
                </a:solidFill>
              </a:rPr>
              <a:t>	Model pairwise interactions (GLM or Neural Network)</a:t>
            </a:r>
            <a:endParaRPr lang="en-US" dirty="0"/>
          </a:p>
          <a:p>
            <a:pPr marL="514350" indent="-514350">
              <a:buFont typeface="+mj-lt"/>
              <a:buAutoNum type="arabicPeriod"/>
            </a:pPr>
            <a:endParaRPr lang="en-US" dirty="0"/>
          </a:p>
          <a:p>
            <a:pPr marL="514350" indent="-514350">
              <a:buFont typeface="+mj-lt"/>
              <a:buAutoNum type="arabicPeriod" startAt="2"/>
            </a:pPr>
            <a:r>
              <a:rPr lang="en-US" dirty="0">
                <a:solidFill>
                  <a:schemeClr val="bg1">
                    <a:lumMod val="65000"/>
                  </a:schemeClr>
                </a:solidFill>
              </a:rPr>
              <a:t>Learn fast</a:t>
            </a:r>
          </a:p>
          <a:p>
            <a:pPr marL="514350" indent="-514350">
              <a:buFont typeface="+mj-lt"/>
              <a:buAutoNum type="arabicPeriod" startAt="2"/>
            </a:pPr>
            <a:endParaRPr lang="en-US" dirty="0">
              <a:solidFill>
                <a:schemeClr val="bg1">
                  <a:lumMod val="65000"/>
                </a:schemeClr>
              </a:solidFill>
            </a:endParaRPr>
          </a:p>
          <a:p>
            <a:pPr marL="514350" indent="-514350">
              <a:buFont typeface="+mj-lt"/>
              <a:buAutoNum type="arabicPeriod" startAt="2"/>
            </a:pPr>
            <a:endParaRPr lang="en-US" dirty="0">
              <a:solidFill>
                <a:schemeClr val="bg1">
                  <a:lumMod val="65000"/>
                </a:schemeClr>
              </a:solidFill>
            </a:endParaRPr>
          </a:p>
          <a:p>
            <a:pPr marL="514350" indent="-514350">
              <a:buFont typeface="+mj-lt"/>
              <a:buAutoNum type="arabicPeriod" startAt="2"/>
            </a:pPr>
            <a:r>
              <a:rPr lang="en-US" dirty="0">
                <a:solidFill>
                  <a:schemeClr val="bg1">
                    <a:lumMod val="65000"/>
                  </a:schemeClr>
                </a:solidFill>
              </a:rPr>
              <a:t>Choose fast</a:t>
            </a:r>
          </a:p>
        </p:txBody>
      </p:sp>
      <p:sp>
        <p:nvSpPr>
          <p:cNvPr id="4" name="Slide Number Placeholder 3">
            <a:extLst>
              <a:ext uri="{FF2B5EF4-FFF2-40B4-BE49-F238E27FC236}">
                <a16:creationId xmlns:a16="http://schemas.microsoft.com/office/drawing/2014/main" id="{1696DD63-9229-46D2-A93A-A4645F3B7F72}"/>
              </a:ext>
            </a:extLst>
          </p:cNvPr>
          <p:cNvSpPr>
            <a:spLocks noGrp="1"/>
          </p:cNvSpPr>
          <p:nvPr>
            <p:ph type="sldNum" sz="quarter" idx="12"/>
          </p:nvPr>
        </p:nvSpPr>
        <p:spPr/>
        <p:txBody>
          <a:bodyPr/>
          <a:lstStyle/>
          <a:p>
            <a:fld id="{22695355-0584-3048-B6D5-6FE7D71F4AA9}" type="slidenum">
              <a:rPr lang="en-US" smtClean="0"/>
              <a:pPr/>
              <a:t>21</a:t>
            </a:fld>
            <a:endParaRPr lang="en-US" dirty="0"/>
          </a:p>
        </p:txBody>
      </p:sp>
    </p:spTree>
    <p:extLst>
      <p:ext uri="{BB962C8B-B14F-4D97-AF65-F5344CB8AC3E}">
        <p14:creationId xmlns:p14="http://schemas.microsoft.com/office/powerpoint/2010/main" val="204335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pPr marL="514350" indent="-514350">
              <a:buFont typeface="+mj-lt"/>
              <a:buAutoNum type="arabicPeriod"/>
            </a:pPr>
            <a:r>
              <a:rPr lang="en-US" dirty="0"/>
              <a:t>Capture interactions between content</a:t>
            </a:r>
          </a:p>
          <a:p>
            <a:pPr marL="0" indent="0">
              <a:buNone/>
            </a:pPr>
            <a:r>
              <a:rPr lang="en-US" dirty="0">
                <a:solidFill>
                  <a:srgbClr val="FF0000"/>
                </a:solidFill>
              </a:rPr>
              <a:t>	Model pairwise interactions</a:t>
            </a:r>
            <a:endParaRPr lang="en-US" dirty="0"/>
          </a:p>
          <a:p>
            <a:pPr marL="514350" indent="-514350">
              <a:buFont typeface="+mj-lt"/>
              <a:buAutoNum type="arabicPeriod"/>
            </a:pPr>
            <a:endParaRPr lang="en-US" dirty="0"/>
          </a:p>
          <a:p>
            <a:pPr marL="514350" indent="-514350">
              <a:buFont typeface="+mj-lt"/>
              <a:buAutoNum type="arabicPeriod" startAt="2"/>
            </a:pPr>
            <a:r>
              <a:rPr lang="en-US" dirty="0"/>
              <a:t>Learn fast</a:t>
            </a:r>
          </a:p>
          <a:p>
            <a:pPr marL="514350" indent="-514350">
              <a:buFont typeface="+mj-lt"/>
              <a:buAutoNum type="arabicPeriod" startAt="2"/>
            </a:pPr>
            <a:endParaRPr lang="en-US" dirty="0">
              <a:solidFill>
                <a:schemeClr val="bg1">
                  <a:lumMod val="65000"/>
                </a:schemeClr>
              </a:solidFill>
            </a:endParaRPr>
          </a:p>
          <a:p>
            <a:pPr marL="514350" indent="-514350">
              <a:buFont typeface="+mj-lt"/>
              <a:buAutoNum type="arabicPeriod" startAt="2"/>
            </a:pPr>
            <a:endParaRPr lang="en-US" dirty="0">
              <a:solidFill>
                <a:schemeClr val="bg1">
                  <a:lumMod val="65000"/>
                </a:schemeClr>
              </a:solidFill>
            </a:endParaRPr>
          </a:p>
          <a:p>
            <a:pPr marL="514350" indent="-514350">
              <a:buFont typeface="+mj-lt"/>
              <a:buAutoNum type="arabicPeriod" startAt="2"/>
            </a:pPr>
            <a:r>
              <a:rPr lang="en-US" dirty="0">
                <a:solidFill>
                  <a:schemeClr val="bg1">
                    <a:lumMod val="65000"/>
                  </a:schemeClr>
                </a:solidFill>
              </a:rPr>
              <a:t>Choose fast</a:t>
            </a:r>
          </a:p>
        </p:txBody>
      </p:sp>
      <p:sp>
        <p:nvSpPr>
          <p:cNvPr id="4" name="Slide Number Placeholder 3">
            <a:extLst>
              <a:ext uri="{FF2B5EF4-FFF2-40B4-BE49-F238E27FC236}">
                <a16:creationId xmlns:a16="http://schemas.microsoft.com/office/drawing/2014/main" id="{880AB449-D5E6-2DED-FA19-ED7503BE5B78}"/>
              </a:ext>
            </a:extLst>
          </p:cNvPr>
          <p:cNvSpPr>
            <a:spLocks noGrp="1"/>
          </p:cNvSpPr>
          <p:nvPr>
            <p:ph type="sldNum" sz="quarter" idx="12"/>
          </p:nvPr>
        </p:nvSpPr>
        <p:spPr/>
        <p:txBody>
          <a:bodyPr/>
          <a:lstStyle/>
          <a:p>
            <a:fld id="{22695355-0584-3048-B6D5-6FE7D71F4AA9}" type="slidenum">
              <a:rPr lang="en-US" smtClean="0"/>
              <a:pPr/>
              <a:t>22</a:t>
            </a:fld>
            <a:endParaRPr lang="en-US" dirty="0"/>
          </a:p>
        </p:txBody>
      </p:sp>
    </p:spTree>
    <p:extLst>
      <p:ext uri="{BB962C8B-B14F-4D97-AF65-F5344CB8AC3E}">
        <p14:creationId xmlns:p14="http://schemas.microsoft.com/office/powerpoint/2010/main" val="140174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64273"/>
            <a:ext cx="9466485" cy="4712103"/>
          </a:xfrm>
          <a:prstGeom prst="rect">
            <a:avLst/>
          </a:prstGeom>
        </p:spPr>
      </p:pic>
      <p:sp>
        <p:nvSpPr>
          <p:cNvPr id="5" name="Rectangle 4"/>
          <p:cNvSpPr/>
          <p:nvPr/>
        </p:nvSpPr>
        <p:spPr>
          <a:xfrm>
            <a:off x="7579895" y="1768642"/>
            <a:ext cx="1696453" cy="801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p>
        </p:txBody>
      </p:sp>
      <p:sp>
        <p:nvSpPr>
          <p:cNvPr id="9" name="TextBox 8"/>
          <p:cNvSpPr txBox="1"/>
          <p:nvPr/>
        </p:nvSpPr>
        <p:spPr>
          <a:xfrm>
            <a:off x="1996282" y="1274250"/>
            <a:ext cx="4347755" cy="400110"/>
          </a:xfrm>
          <a:prstGeom prst="rect">
            <a:avLst/>
          </a:prstGeom>
          <a:noFill/>
        </p:spPr>
        <p:txBody>
          <a:bodyPr wrap="square" rtlCol="0">
            <a:spAutoFit/>
          </a:bodyPr>
          <a:lstStyle/>
          <a:p>
            <a:r>
              <a:rPr lang="en-US" sz="2000" dirty="0"/>
              <a:t>Weight distributions of features</a:t>
            </a:r>
          </a:p>
        </p:txBody>
      </p:sp>
      <p:sp>
        <p:nvSpPr>
          <p:cNvPr id="41" name="TextBox 40"/>
          <p:cNvSpPr txBox="1"/>
          <p:nvPr/>
        </p:nvSpPr>
        <p:spPr>
          <a:xfrm>
            <a:off x="3260502" y="2920279"/>
            <a:ext cx="685800" cy="400110"/>
          </a:xfrm>
          <a:prstGeom prst="rect">
            <a:avLst/>
          </a:prstGeom>
          <a:solidFill>
            <a:schemeClr val="bg1"/>
          </a:solidFill>
          <a:ln w="28575">
            <a:solidFill>
              <a:srgbClr val="C00000"/>
            </a:solidFill>
          </a:ln>
        </p:spPr>
        <p:txBody>
          <a:bodyPr wrap="square" rtlCol="0">
            <a:spAutoFit/>
          </a:bodyPr>
          <a:lstStyle/>
          <a:p>
            <a:pPr algn="ctr"/>
            <a:r>
              <a:rPr lang="en-US" sz="2000" dirty="0">
                <a:solidFill>
                  <a:srgbClr val="FF0000"/>
                </a:solidFill>
              </a:rPr>
              <a:t>H1</a:t>
            </a:r>
          </a:p>
        </p:txBody>
      </p:sp>
      <p:sp>
        <p:nvSpPr>
          <p:cNvPr id="42" name="TextBox 41"/>
          <p:cNvSpPr txBox="1"/>
          <p:nvPr/>
        </p:nvSpPr>
        <p:spPr>
          <a:xfrm>
            <a:off x="5484829" y="3286587"/>
            <a:ext cx="685800" cy="400110"/>
          </a:xfrm>
          <a:prstGeom prst="rect">
            <a:avLst/>
          </a:prstGeom>
          <a:solidFill>
            <a:schemeClr val="bg1"/>
          </a:solidFill>
          <a:ln w="28575">
            <a:solidFill>
              <a:srgbClr val="C00000"/>
            </a:solidFill>
          </a:ln>
        </p:spPr>
        <p:txBody>
          <a:bodyPr wrap="square" rtlCol="0">
            <a:spAutoFit/>
          </a:bodyPr>
          <a:lstStyle/>
          <a:p>
            <a:pPr algn="ctr"/>
            <a:r>
              <a:rPr lang="en-US" sz="2000" dirty="0">
                <a:solidFill>
                  <a:schemeClr val="accent6"/>
                </a:solidFill>
              </a:rPr>
              <a:t>I1</a:t>
            </a:r>
          </a:p>
        </p:txBody>
      </p:sp>
      <p:sp>
        <p:nvSpPr>
          <p:cNvPr id="43" name="TextBox 42"/>
          <p:cNvSpPr txBox="1"/>
          <p:nvPr/>
        </p:nvSpPr>
        <p:spPr>
          <a:xfrm>
            <a:off x="7703975" y="2240234"/>
            <a:ext cx="685800" cy="400110"/>
          </a:xfrm>
          <a:prstGeom prst="rect">
            <a:avLst/>
          </a:prstGeom>
          <a:solidFill>
            <a:schemeClr val="bg1"/>
          </a:solidFill>
          <a:ln w="28575">
            <a:solidFill>
              <a:srgbClr val="C00000"/>
            </a:solidFill>
          </a:ln>
        </p:spPr>
        <p:txBody>
          <a:bodyPr wrap="square" rtlCol="0">
            <a:spAutoFit/>
          </a:bodyPr>
          <a:lstStyle/>
          <a:p>
            <a:pPr algn="ctr"/>
            <a:r>
              <a:rPr lang="en-US" sz="2000" dirty="0">
                <a:solidFill>
                  <a:schemeClr val="accent5"/>
                </a:solidFill>
              </a:rPr>
              <a:t>B1</a:t>
            </a:r>
          </a:p>
        </p:txBody>
      </p:sp>
      <p:cxnSp>
        <p:nvCxnSpPr>
          <p:cNvPr id="11" name="Straight Arrow Connector 10"/>
          <p:cNvCxnSpPr/>
          <p:nvPr/>
        </p:nvCxnSpPr>
        <p:spPr>
          <a:xfrm>
            <a:off x="4246519" y="3030876"/>
            <a:ext cx="2624" cy="2464597"/>
          </a:xfrm>
          <a:prstGeom prst="straightConnector1">
            <a:avLst/>
          </a:prstGeom>
          <a:ln w="158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14925" y="4068566"/>
            <a:ext cx="3620" cy="1426907"/>
          </a:xfrm>
          <a:prstGeom prst="straightConnector1">
            <a:avLst/>
          </a:prstGeom>
          <a:ln w="158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7693726" y="3486641"/>
            <a:ext cx="0" cy="2011680"/>
          </a:xfrm>
          <a:prstGeom prst="straightConnector1">
            <a:avLst/>
          </a:prstGeom>
          <a:ln w="158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38006" y="5526198"/>
            <a:ext cx="662019" cy="400110"/>
          </a:xfrm>
          <a:prstGeom prst="rect">
            <a:avLst/>
          </a:prstGeom>
          <a:noFill/>
        </p:spPr>
        <p:txBody>
          <a:bodyPr wrap="square" rtlCol="0">
            <a:spAutoFit/>
          </a:bodyPr>
          <a:lstStyle/>
          <a:p>
            <a:r>
              <a:rPr lang="en-US" sz="2000" dirty="0">
                <a:solidFill>
                  <a:srgbClr val="FF0000"/>
                </a:solidFill>
              </a:rPr>
              <a:t>-4.2</a:t>
            </a:r>
          </a:p>
        </p:txBody>
      </p:sp>
      <p:sp>
        <p:nvSpPr>
          <p:cNvPr id="70" name="TextBox 69"/>
          <p:cNvSpPr txBox="1"/>
          <p:nvPr/>
        </p:nvSpPr>
        <p:spPr>
          <a:xfrm>
            <a:off x="4787534" y="5526590"/>
            <a:ext cx="662019" cy="400110"/>
          </a:xfrm>
          <a:prstGeom prst="rect">
            <a:avLst/>
          </a:prstGeom>
          <a:noFill/>
        </p:spPr>
        <p:txBody>
          <a:bodyPr wrap="square" rtlCol="0">
            <a:spAutoFit/>
          </a:bodyPr>
          <a:lstStyle/>
          <a:p>
            <a:r>
              <a:rPr lang="en-US" sz="2000" dirty="0">
                <a:solidFill>
                  <a:schemeClr val="accent6"/>
                </a:solidFill>
              </a:rPr>
              <a:t>-2.8</a:t>
            </a:r>
          </a:p>
        </p:txBody>
      </p:sp>
      <p:sp>
        <p:nvSpPr>
          <p:cNvPr id="71" name="TextBox 70"/>
          <p:cNvSpPr txBox="1"/>
          <p:nvPr/>
        </p:nvSpPr>
        <p:spPr>
          <a:xfrm>
            <a:off x="7486822" y="5499799"/>
            <a:ext cx="662019" cy="400110"/>
          </a:xfrm>
          <a:prstGeom prst="rect">
            <a:avLst/>
          </a:prstGeom>
          <a:noFill/>
        </p:spPr>
        <p:txBody>
          <a:bodyPr wrap="square" rtlCol="0">
            <a:spAutoFit/>
          </a:bodyPr>
          <a:lstStyle/>
          <a:p>
            <a:r>
              <a:rPr lang="en-US" sz="2000" dirty="0">
                <a:solidFill>
                  <a:schemeClr val="accent5"/>
                </a:solidFill>
              </a:rPr>
              <a:t>5.4</a:t>
            </a:r>
          </a:p>
        </p:txBody>
      </p:sp>
      <p:sp>
        <p:nvSpPr>
          <p:cNvPr id="39" name="TextBox 38"/>
          <p:cNvSpPr txBox="1"/>
          <p:nvPr/>
        </p:nvSpPr>
        <p:spPr>
          <a:xfrm>
            <a:off x="2638916" y="5535705"/>
            <a:ext cx="1520601" cy="400110"/>
          </a:xfrm>
          <a:prstGeom prst="rect">
            <a:avLst/>
          </a:prstGeom>
          <a:noFill/>
          <a:ln>
            <a:noFill/>
            <a:prstDash val="dash"/>
          </a:ln>
        </p:spPr>
        <p:txBody>
          <a:bodyPr wrap="square" rtlCol="0">
            <a:spAutoFit/>
          </a:bodyPr>
          <a:lstStyle/>
          <a:p>
            <a:r>
              <a:rPr lang="en-US" sz="2000" b="1"/>
              <a:t>Weights:</a:t>
            </a:r>
            <a:endParaRPr lang="en-US" sz="2000" b="1" dirty="0"/>
          </a:p>
        </p:txBody>
      </p:sp>
      <p:sp>
        <p:nvSpPr>
          <p:cNvPr id="44" name="Title 1"/>
          <p:cNvSpPr>
            <a:spLocks noGrp="1"/>
          </p:cNvSpPr>
          <p:nvPr>
            <p:ph type="title"/>
          </p:nvPr>
        </p:nvSpPr>
        <p:spPr>
          <a:xfrm>
            <a:off x="838200" y="91592"/>
            <a:ext cx="10515600" cy="1325563"/>
          </a:xfrm>
        </p:spPr>
        <p:txBody>
          <a:bodyPr/>
          <a:lstStyle/>
          <a:p>
            <a:r>
              <a:rPr lang="en-US" dirty="0"/>
              <a:t>Weights as distributions</a:t>
            </a:r>
          </a:p>
        </p:txBody>
      </p:sp>
      <p:sp>
        <p:nvSpPr>
          <p:cNvPr id="34" name="TextBox 33"/>
          <p:cNvSpPr txBox="1"/>
          <p:nvPr/>
        </p:nvSpPr>
        <p:spPr>
          <a:xfrm>
            <a:off x="9582912" y="960120"/>
            <a:ext cx="2009775" cy="5114925"/>
          </a:xfrm>
          <a:prstGeom prst="rect">
            <a:avLst/>
          </a:prstGeom>
          <a:solidFill>
            <a:schemeClr val="tx1"/>
          </a:solidFill>
        </p:spPr>
        <p:txBody>
          <a:bodyPr wrap="square" rtlCol="0">
            <a:spAutoFit/>
          </a:bodyPr>
          <a:lstStyle/>
          <a:p>
            <a:endParaRPr lang="en-US"/>
          </a:p>
        </p:txBody>
      </p:sp>
      <p:sp>
        <p:nvSpPr>
          <p:cNvPr id="33" name="TextBox 32"/>
          <p:cNvSpPr txBox="1"/>
          <p:nvPr/>
        </p:nvSpPr>
        <p:spPr>
          <a:xfrm>
            <a:off x="9582150" y="5582549"/>
            <a:ext cx="2228849" cy="461665"/>
          </a:xfrm>
          <a:prstGeom prst="rect">
            <a:avLst/>
          </a:prstGeom>
          <a:noFill/>
        </p:spPr>
        <p:txBody>
          <a:bodyPr wrap="square" rtlCol="0">
            <a:spAutoFit/>
          </a:bodyPr>
          <a:lstStyle/>
          <a:p>
            <a:r>
              <a:rPr lang="en-US" sz="2400" dirty="0">
                <a:solidFill>
                  <a:schemeClr val="bg1"/>
                </a:solidFill>
              </a:rPr>
              <a:t>Total score: </a:t>
            </a:r>
            <a:r>
              <a:rPr lang="en-US" sz="2400" b="1" dirty="0">
                <a:solidFill>
                  <a:schemeClr val="bg1"/>
                </a:solidFill>
              </a:rPr>
              <a:t>-1.6</a:t>
            </a:r>
          </a:p>
        </p:txBody>
      </p:sp>
      <p:sp>
        <p:nvSpPr>
          <p:cNvPr id="2" name="Slide Number Placeholder 1">
            <a:extLst>
              <a:ext uri="{FF2B5EF4-FFF2-40B4-BE49-F238E27FC236}">
                <a16:creationId xmlns:a16="http://schemas.microsoft.com/office/drawing/2014/main" id="{FF7B5FE0-079E-1F01-286F-206295ADEE7B}"/>
              </a:ext>
            </a:extLst>
          </p:cNvPr>
          <p:cNvSpPr>
            <a:spLocks noGrp="1"/>
          </p:cNvSpPr>
          <p:nvPr>
            <p:ph type="sldNum" sz="quarter" idx="12"/>
          </p:nvPr>
        </p:nvSpPr>
        <p:spPr/>
        <p:txBody>
          <a:bodyPr/>
          <a:lstStyle/>
          <a:p>
            <a:fld id="{22695355-0584-3048-B6D5-6FE7D71F4AA9}" type="slidenum">
              <a:rPr lang="en-US" smtClean="0"/>
              <a:pPr/>
              <a:t>23</a:t>
            </a:fld>
            <a:endParaRPr lang="en-US" dirty="0"/>
          </a:p>
        </p:txBody>
      </p:sp>
    </p:spTree>
    <p:extLst>
      <p:ext uri="{BB962C8B-B14F-4D97-AF65-F5344CB8AC3E}">
        <p14:creationId xmlns:p14="http://schemas.microsoft.com/office/powerpoint/2010/main" val="693329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61872"/>
            <a:ext cx="9466485" cy="4712103"/>
          </a:xfrm>
          <a:prstGeom prst="rect">
            <a:avLst/>
          </a:prstGeom>
        </p:spPr>
      </p:pic>
      <p:sp>
        <p:nvSpPr>
          <p:cNvPr id="5" name="Rectangle 4"/>
          <p:cNvSpPr/>
          <p:nvPr/>
        </p:nvSpPr>
        <p:spPr>
          <a:xfrm>
            <a:off x="7579895" y="1768642"/>
            <a:ext cx="1696453" cy="801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p>
        </p:txBody>
      </p:sp>
      <p:sp>
        <p:nvSpPr>
          <p:cNvPr id="9" name="TextBox 8"/>
          <p:cNvSpPr txBox="1"/>
          <p:nvPr/>
        </p:nvSpPr>
        <p:spPr>
          <a:xfrm>
            <a:off x="1996282" y="1274250"/>
            <a:ext cx="4347755" cy="400110"/>
          </a:xfrm>
          <a:prstGeom prst="rect">
            <a:avLst/>
          </a:prstGeom>
          <a:noFill/>
        </p:spPr>
        <p:txBody>
          <a:bodyPr wrap="square" rtlCol="0">
            <a:spAutoFit/>
          </a:bodyPr>
          <a:lstStyle/>
          <a:p>
            <a:r>
              <a:rPr lang="en-US" sz="2000" dirty="0"/>
              <a:t>Weight distributions of features</a:t>
            </a:r>
          </a:p>
        </p:txBody>
      </p:sp>
      <p:sp>
        <p:nvSpPr>
          <p:cNvPr id="41" name="TextBox 40"/>
          <p:cNvSpPr txBox="1"/>
          <p:nvPr/>
        </p:nvSpPr>
        <p:spPr>
          <a:xfrm>
            <a:off x="3260502" y="2920279"/>
            <a:ext cx="685800" cy="400110"/>
          </a:xfrm>
          <a:prstGeom prst="rect">
            <a:avLst/>
          </a:prstGeom>
          <a:solidFill>
            <a:schemeClr val="bg1"/>
          </a:solidFill>
          <a:ln w="28575">
            <a:solidFill>
              <a:srgbClr val="C00000"/>
            </a:solidFill>
          </a:ln>
        </p:spPr>
        <p:txBody>
          <a:bodyPr wrap="square" rtlCol="0">
            <a:spAutoFit/>
          </a:bodyPr>
          <a:lstStyle/>
          <a:p>
            <a:pPr algn="ctr"/>
            <a:r>
              <a:rPr lang="en-US" sz="2000" dirty="0">
                <a:solidFill>
                  <a:srgbClr val="FF0000"/>
                </a:solidFill>
              </a:rPr>
              <a:t>H1</a:t>
            </a:r>
          </a:p>
        </p:txBody>
      </p:sp>
      <p:sp>
        <p:nvSpPr>
          <p:cNvPr id="42" name="TextBox 41"/>
          <p:cNvSpPr txBox="1"/>
          <p:nvPr/>
        </p:nvSpPr>
        <p:spPr>
          <a:xfrm>
            <a:off x="5484829" y="3286587"/>
            <a:ext cx="685800" cy="400110"/>
          </a:xfrm>
          <a:prstGeom prst="rect">
            <a:avLst/>
          </a:prstGeom>
          <a:solidFill>
            <a:schemeClr val="bg1"/>
          </a:solidFill>
          <a:ln w="28575">
            <a:solidFill>
              <a:srgbClr val="C00000"/>
            </a:solidFill>
          </a:ln>
        </p:spPr>
        <p:txBody>
          <a:bodyPr wrap="square" rtlCol="0">
            <a:spAutoFit/>
          </a:bodyPr>
          <a:lstStyle/>
          <a:p>
            <a:pPr algn="ctr"/>
            <a:r>
              <a:rPr lang="en-US" sz="2000" dirty="0">
                <a:solidFill>
                  <a:schemeClr val="accent6"/>
                </a:solidFill>
              </a:rPr>
              <a:t>I1</a:t>
            </a:r>
          </a:p>
        </p:txBody>
      </p:sp>
      <p:sp>
        <p:nvSpPr>
          <p:cNvPr id="43" name="TextBox 42"/>
          <p:cNvSpPr txBox="1"/>
          <p:nvPr/>
        </p:nvSpPr>
        <p:spPr>
          <a:xfrm>
            <a:off x="7703975" y="2240234"/>
            <a:ext cx="685800" cy="400110"/>
          </a:xfrm>
          <a:prstGeom prst="rect">
            <a:avLst/>
          </a:prstGeom>
          <a:solidFill>
            <a:schemeClr val="bg1"/>
          </a:solidFill>
          <a:ln w="28575">
            <a:solidFill>
              <a:srgbClr val="C00000"/>
            </a:solidFill>
          </a:ln>
        </p:spPr>
        <p:txBody>
          <a:bodyPr wrap="square" rtlCol="0">
            <a:spAutoFit/>
          </a:bodyPr>
          <a:lstStyle/>
          <a:p>
            <a:pPr algn="ctr"/>
            <a:r>
              <a:rPr lang="en-US" sz="2000" dirty="0">
                <a:solidFill>
                  <a:schemeClr val="accent5"/>
                </a:solidFill>
              </a:rPr>
              <a:t>B1</a:t>
            </a:r>
          </a:p>
        </p:txBody>
      </p:sp>
      <p:cxnSp>
        <p:nvCxnSpPr>
          <p:cNvPr id="11" name="Straight Arrow Connector 10"/>
          <p:cNvCxnSpPr/>
          <p:nvPr/>
        </p:nvCxnSpPr>
        <p:spPr>
          <a:xfrm>
            <a:off x="5905499" y="5172075"/>
            <a:ext cx="0" cy="323398"/>
          </a:xfrm>
          <a:prstGeom prst="straightConnector1">
            <a:avLst/>
          </a:prstGeom>
          <a:ln w="158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87947" y="4391025"/>
            <a:ext cx="0" cy="1107296"/>
          </a:xfrm>
          <a:prstGeom prst="straightConnector1">
            <a:avLst/>
          </a:prstGeom>
          <a:ln w="158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7017451" y="2076450"/>
            <a:ext cx="0" cy="3421871"/>
          </a:xfrm>
          <a:prstGeom prst="straightConnector1">
            <a:avLst/>
          </a:prstGeom>
          <a:ln w="158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0606" y="5526198"/>
            <a:ext cx="662019" cy="400110"/>
          </a:xfrm>
          <a:prstGeom prst="rect">
            <a:avLst/>
          </a:prstGeom>
          <a:noFill/>
        </p:spPr>
        <p:txBody>
          <a:bodyPr wrap="square" rtlCol="0">
            <a:spAutoFit/>
          </a:bodyPr>
          <a:lstStyle/>
          <a:p>
            <a:r>
              <a:rPr lang="en-US" sz="2000">
                <a:solidFill>
                  <a:srgbClr val="FF0000"/>
                </a:solidFill>
              </a:rPr>
              <a:t>1.0</a:t>
            </a:r>
            <a:endParaRPr lang="en-US" sz="2000" dirty="0">
              <a:solidFill>
                <a:srgbClr val="FF0000"/>
              </a:solidFill>
            </a:endParaRPr>
          </a:p>
        </p:txBody>
      </p:sp>
      <p:sp>
        <p:nvSpPr>
          <p:cNvPr id="70" name="TextBox 69"/>
          <p:cNvSpPr txBox="1"/>
          <p:nvPr/>
        </p:nvSpPr>
        <p:spPr>
          <a:xfrm>
            <a:off x="4387484" y="5526590"/>
            <a:ext cx="662019" cy="400110"/>
          </a:xfrm>
          <a:prstGeom prst="rect">
            <a:avLst/>
          </a:prstGeom>
          <a:noFill/>
        </p:spPr>
        <p:txBody>
          <a:bodyPr wrap="square" rtlCol="0">
            <a:spAutoFit/>
          </a:bodyPr>
          <a:lstStyle/>
          <a:p>
            <a:r>
              <a:rPr lang="en-US" sz="2000" dirty="0">
                <a:solidFill>
                  <a:schemeClr val="accent6"/>
                </a:solidFill>
              </a:rPr>
              <a:t>-3.2</a:t>
            </a:r>
          </a:p>
        </p:txBody>
      </p:sp>
      <p:sp>
        <p:nvSpPr>
          <p:cNvPr id="71" name="TextBox 70"/>
          <p:cNvSpPr txBox="1"/>
          <p:nvPr/>
        </p:nvSpPr>
        <p:spPr>
          <a:xfrm>
            <a:off x="6781972" y="5499799"/>
            <a:ext cx="662019" cy="400110"/>
          </a:xfrm>
          <a:prstGeom prst="rect">
            <a:avLst/>
          </a:prstGeom>
          <a:noFill/>
        </p:spPr>
        <p:txBody>
          <a:bodyPr wrap="square" rtlCol="0">
            <a:spAutoFit/>
          </a:bodyPr>
          <a:lstStyle/>
          <a:p>
            <a:r>
              <a:rPr lang="en-US" sz="2000" dirty="0">
                <a:solidFill>
                  <a:schemeClr val="accent5"/>
                </a:solidFill>
              </a:rPr>
              <a:t>3.9</a:t>
            </a:r>
          </a:p>
        </p:txBody>
      </p:sp>
      <p:sp>
        <p:nvSpPr>
          <p:cNvPr id="39" name="TextBox 38"/>
          <p:cNvSpPr txBox="1"/>
          <p:nvPr/>
        </p:nvSpPr>
        <p:spPr>
          <a:xfrm>
            <a:off x="2638916" y="5535705"/>
            <a:ext cx="1520601" cy="400110"/>
          </a:xfrm>
          <a:prstGeom prst="rect">
            <a:avLst/>
          </a:prstGeom>
          <a:noFill/>
          <a:ln>
            <a:noFill/>
            <a:prstDash val="dash"/>
          </a:ln>
        </p:spPr>
        <p:txBody>
          <a:bodyPr wrap="square" rtlCol="0">
            <a:spAutoFit/>
          </a:bodyPr>
          <a:lstStyle/>
          <a:p>
            <a:r>
              <a:rPr lang="en-US" sz="2000" b="1"/>
              <a:t>Weights:</a:t>
            </a:r>
            <a:endParaRPr lang="en-US" sz="2000" b="1" dirty="0"/>
          </a:p>
        </p:txBody>
      </p:sp>
      <p:sp>
        <p:nvSpPr>
          <p:cNvPr id="44" name="Title 1"/>
          <p:cNvSpPr>
            <a:spLocks noGrp="1"/>
          </p:cNvSpPr>
          <p:nvPr>
            <p:ph type="title"/>
          </p:nvPr>
        </p:nvSpPr>
        <p:spPr>
          <a:xfrm>
            <a:off x="838200" y="91592"/>
            <a:ext cx="10515600" cy="1325563"/>
          </a:xfrm>
        </p:spPr>
        <p:txBody>
          <a:bodyPr/>
          <a:lstStyle/>
          <a:p>
            <a:r>
              <a:rPr lang="en-US" dirty="0"/>
              <a:t>Weights as distributions</a:t>
            </a:r>
          </a:p>
        </p:txBody>
      </p:sp>
      <p:sp>
        <p:nvSpPr>
          <p:cNvPr id="34" name="TextBox 33"/>
          <p:cNvSpPr txBox="1"/>
          <p:nvPr/>
        </p:nvSpPr>
        <p:spPr>
          <a:xfrm>
            <a:off x="9582151" y="961440"/>
            <a:ext cx="2009775" cy="5114925"/>
          </a:xfrm>
          <a:prstGeom prst="rect">
            <a:avLst/>
          </a:prstGeom>
          <a:solidFill>
            <a:schemeClr val="tx1"/>
          </a:solidFill>
        </p:spPr>
        <p:txBody>
          <a:bodyPr wrap="square" rtlCol="0">
            <a:spAutoFit/>
          </a:bodyPr>
          <a:lstStyle/>
          <a:p>
            <a:endParaRPr lang="en-US"/>
          </a:p>
        </p:txBody>
      </p:sp>
      <p:sp>
        <p:nvSpPr>
          <p:cNvPr id="33" name="TextBox 32"/>
          <p:cNvSpPr txBox="1"/>
          <p:nvPr/>
        </p:nvSpPr>
        <p:spPr>
          <a:xfrm>
            <a:off x="9582150" y="5582549"/>
            <a:ext cx="2228849" cy="461665"/>
          </a:xfrm>
          <a:prstGeom prst="rect">
            <a:avLst/>
          </a:prstGeom>
          <a:noFill/>
        </p:spPr>
        <p:txBody>
          <a:bodyPr wrap="square" rtlCol="0">
            <a:spAutoFit/>
          </a:bodyPr>
          <a:lstStyle/>
          <a:p>
            <a:r>
              <a:rPr lang="en-US" sz="2400" dirty="0">
                <a:solidFill>
                  <a:schemeClr val="bg1"/>
                </a:solidFill>
              </a:rPr>
              <a:t>Total score: </a:t>
            </a:r>
            <a:r>
              <a:rPr lang="en-US" sz="2400" b="1" dirty="0">
                <a:solidFill>
                  <a:schemeClr val="bg1"/>
                </a:solidFill>
              </a:rPr>
              <a:t>1.7</a:t>
            </a:r>
          </a:p>
        </p:txBody>
      </p:sp>
      <p:sp>
        <p:nvSpPr>
          <p:cNvPr id="2" name="Slide Number Placeholder 1">
            <a:extLst>
              <a:ext uri="{FF2B5EF4-FFF2-40B4-BE49-F238E27FC236}">
                <a16:creationId xmlns:a16="http://schemas.microsoft.com/office/drawing/2014/main" id="{FECCBDAC-86CF-81AC-3BCD-415F19CC173E}"/>
              </a:ext>
            </a:extLst>
          </p:cNvPr>
          <p:cNvSpPr>
            <a:spLocks noGrp="1"/>
          </p:cNvSpPr>
          <p:nvPr>
            <p:ph type="sldNum" sz="quarter" idx="12"/>
          </p:nvPr>
        </p:nvSpPr>
        <p:spPr/>
        <p:txBody>
          <a:bodyPr/>
          <a:lstStyle/>
          <a:p>
            <a:fld id="{22695355-0584-3048-B6D5-6FE7D71F4AA9}" type="slidenum">
              <a:rPr lang="en-US" smtClean="0"/>
              <a:pPr/>
              <a:t>24</a:t>
            </a:fld>
            <a:endParaRPr lang="en-US" dirty="0"/>
          </a:p>
        </p:txBody>
      </p:sp>
    </p:spTree>
    <p:extLst>
      <p:ext uri="{BB962C8B-B14F-4D97-AF65-F5344CB8AC3E}">
        <p14:creationId xmlns:p14="http://schemas.microsoft.com/office/powerpoint/2010/main" val="1739486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4F78-CD32-644B-AF79-3A9B85D25F5F}"/>
              </a:ext>
            </a:extLst>
          </p:cNvPr>
          <p:cNvSpPr>
            <a:spLocks noGrp="1"/>
          </p:cNvSpPr>
          <p:nvPr>
            <p:ph type="title"/>
          </p:nvPr>
        </p:nvSpPr>
        <p:spPr/>
        <p:txBody>
          <a:bodyPr/>
          <a:lstStyle/>
          <a:p>
            <a:r>
              <a:rPr lang="en-US" dirty="0"/>
              <a:t>Thompson</a:t>
            </a:r>
            <a:r>
              <a:rPr lang="en-US" sz="4000" dirty="0">
                <a:latin typeface="Times New Roman" charset="0"/>
                <a:ea typeface="Times New Roman" charset="0"/>
                <a:cs typeface="Times New Roman" charset="0"/>
              </a:rPr>
              <a:t> </a:t>
            </a:r>
            <a:r>
              <a:rPr lang="en-US" dirty="0"/>
              <a:t>Sampling bandit</a:t>
            </a:r>
          </a:p>
        </p:txBody>
      </p:sp>
      <p:grpSp>
        <p:nvGrpSpPr>
          <p:cNvPr id="9" name="Group 8">
            <a:extLst>
              <a:ext uri="{FF2B5EF4-FFF2-40B4-BE49-F238E27FC236}">
                <a16:creationId xmlns:a16="http://schemas.microsoft.com/office/drawing/2014/main" id="{2A93F344-4F62-E641-9666-8DAC1ADD9253}"/>
              </a:ext>
            </a:extLst>
          </p:cNvPr>
          <p:cNvGrpSpPr/>
          <p:nvPr/>
        </p:nvGrpSpPr>
        <p:grpSpPr>
          <a:xfrm>
            <a:off x="361950" y="2052488"/>
            <a:ext cx="11482388" cy="2514600"/>
            <a:chOff x="361950" y="2362200"/>
            <a:chExt cx="11482388" cy="2514600"/>
          </a:xfrm>
        </p:grpSpPr>
        <p:pic>
          <p:nvPicPr>
            <p:cNvPr id="10" name="Picture 9">
              <a:extLst>
                <a:ext uri="{FF2B5EF4-FFF2-40B4-BE49-F238E27FC236}">
                  <a16:creationId xmlns:a16="http://schemas.microsoft.com/office/drawing/2014/main" id="{A9A53F7D-F212-7D49-BBDF-28FD4AB2D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2362200"/>
              <a:ext cx="3771900" cy="2514600"/>
            </a:xfrm>
            <a:prstGeom prst="rect">
              <a:avLst/>
            </a:prstGeom>
          </p:spPr>
        </p:pic>
        <p:pic>
          <p:nvPicPr>
            <p:cNvPr id="11" name="Picture 10">
              <a:extLst>
                <a:ext uri="{FF2B5EF4-FFF2-40B4-BE49-F238E27FC236}">
                  <a16:creationId xmlns:a16="http://schemas.microsoft.com/office/drawing/2014/main" id="{F984F53B-21AC-044A-846A-08F55A992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194" y="2362200"/>
              <a:ext cx="3771900" cy="2514600"/>
            </a:xfrm>
            <a:prstGeom prst="rect">
              <a:avLst/>
            </a:prstGeom>
          </p:spPr>
        </p:pic>
        <p:pic>
          <p:nvPicPr>
            <p:cNvPr id="12" name="Picture 11">
              <a:extLst>
                <a:ext uri="{FF2B5EF4-FFF2-40B4-BE49-F238E27FC236}">
                  <a16:creationId xmlns:a16="http://schemas.microsoft.com/office/drawing/2014/main" id="{3260C4A7-7725-1548-8052-0693D697F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438" y="2362200"/>
              <a:ext cx="3771900" cy="2514600"/>
            </a:xfrm>
            <a:prstGeom prst="rect">
              <a:avLst/>
            </a:prstGeom>
          </p:spPr>
        </p:pic>
      </p:grpSp>
      <p:sp>
        <p:nvSpPr>
          <p:cNvPr id="13" name="TextBox 12">
            <a:extLst>
              <a:ext uri="{FF2B5EF4-FFF2-40B4-BE49-F238E27FC236}">
                <a16:creationId xmlns:a16="http://schemas.microsoft.com/office/drawing/2014/main" id="{3D5E9B1C-7BA4-5044-801F-58EADC12D9B8}"/>
              </a:ext>
            </a:extLst>
          </p:cNvPr>
          <p:cNvSpPr txBox="1"/>
          <p:nvPr/>
        </p:nvSpPr>
        <p:spPr>
          <a:xfrm>
            <a:off x="1296293" y="4890358"/>
            <a:ext cx="1586973" cy="369332"/>
          </a:xfrm>
          <a:prstGeom prst="rect">
            <a:avLst/>
          </a:prstGeom>
          <a:noFill/>
        </p:spPr>
        <p:txBody>
          <a:bodyPr wrap="none" rtlCol="0">
            <a:spAutoFit/>
          </a:bodyPr>
          <a:lstStyle/>
          <a:p>
            <a:r>
              <a:rPr lang="en-US" b="1" dirty="0">
                <a:solidFill>
                  <a:schemeClr val="bg1"/>
                </a:solidFill>
              </a:rPr>
              <a:t>Explore more! </a:t>
            </a:r>
          </a:p>
        </p:txBody>
      </p:sp>
      <p:sp>
        <p:nvSpPr>
          <p:cNvPr id="14" name="TextBox 13">
            <a:extLst>
              <a:ext uri="{FF2B5EF4-FFF2-40B4-BE49-F238E27FC236}">
                <a16:creationId xmlns:a16="http://schemas.microsoft.com/office/drawing/2014/main" id="{AE882007-C11D-3E45-88D7-870D4C9836C3}"/>
              </a:ext>
            </a:extLst>
          </p:cNvPr>
          <p:cNvSpPr txBox="1"/>
          <p:nvPr/>
        </p:nvSpPr>
        <p:spPr>
          <a:xfrm>
            <a:off x="9004569" y="4871697"/>
            <a:ext cx="1475725" cy="369332"/>
          </a:xfrm>
          <a:prstGeom prst="rect">
            <a:avLst/>
          </a:prstGeom>
          <a:noFill/>
        </p:spPr>
        <p:txBody>
          <a:bodyPr wrap="none" rtlCol="0">
            <a:spAutoFit/>
          </a:bodyPr>
          <a:lstStyle/>
          <a:p>
            <a:r>
              <a:rPr lang="en-US" b="1" dirty="0">
                <a:solidFill>
                  <a:schemeClr val="bg1"/>
                </a:solidFill>
              </a:rPr>
              <a:t>Exploit more!</a:t>
            </a:r>
          </a:p>
        </p:txBody>
      </p:sp>
      <p:cxnSp>
        <p:nvCxnSpPr>
          <p:cNvPr id="15" name="Straight Arrow Connector 14">
            <a:extLst>
              <a:ext uri="{FF2B5EF4-FFF2-40B4-BE49-F238E27FC236}">
                <a16:creationId xmlns:a16="http://schemas.microsoft.com/office/drawing/2014/main" id="{4B942AA3-E9B5-2E43-9B63-A1405302B863}"/>
              </a:ext>
            </a:extLst>
          </p:cNvPr>
          <p:cNvCxnSpPr/>
          <p:nvPr/>
        </p:nvCxnSpPr>
        <p:spPr>
          <a:xfrm flipV="1">
            <a:off x="4552950" y="5065889"/>
            <a:ext cx="2895600" cy="1905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FEB6CE-F750-0344-83DC-ED8E3D1EF9EA}"/>
              </a:ext>
            </a:extLst>
          </p:cNvPr>
          <p:cNvSpPr txBox="1"/>
          <p:nvPr/>
        </p:nvSpPr>
        <p:spPr>
          <a:xfrm>
            <a:off x="1504950" y="1692998"/>
            <a:ext cx="1641796" cy="369332"/>
          </a:xfrm>
          <a:prstGeom prst="rect">
            <a:avLst/>
          </a:prstGeom>
          <a:noFill/>
        </p:spPr>
        <p:txBody>
          <a:bodyPr wrap="none" rtlCol="0">
            <a:spAutoFit/>
          </a:bodyPr>
          <a:lstStyle/>
          <a:p>
            <a:r>
              <a:rPr lang="en-US" dirty="0">
                <a:solidFill>
                  <a:schemeClr val="bg1"/>
                </a:solidFill>
              </a:rPr>
              <a:t>P(B &lt; R) = 50%  </a:t>
            </a:r>
          </a:p>
        </p:txBody>
      </p:sp>
      <p:sp>
        <p:nvSpPr>
          <p:cNvPr id="17" name="TextBox 16">
            <a:extLst>
              <a:ext uri="{FF2B5EF4-FFF2-40B4-BE49-F238E27FC236}">
                <a16:creationId xmlns:a16="http://schemas.microsoft.com/office/drawing/2014/main" id="{81261580-C2EC-CB48-850D-01A85B724240}"/>
              </a:ext>
            </a:extLst>
          </p:cNvPr>
          <p:cNvSpPr txBox="1"/>
          <p:nvPr/>
        </p:nvSpPr>
        <p:spPr>
          <a:xfrm>
            <a:off x="5409091" y="1692998"/>
            <a:ext cx="1641796" cy="369332"/>
          </a:xfrm>
          <a:prstGeom prst="rect">
            <a:avLst/>
          </a:prstGeom>
          <a:noFill/>
        </p:spPr>
        <p:txBody>
          <a:bodyPr wrap="none" rtlCol="0">
            <a:spAutoFit/>
          </a:bodyPr>
          <a:lstStyle/>
          <a:p>
            <a:r>
              <a:rPr lang="en-US" dirty="0">
                <a:solidFill>
                  <a:schemeClr val="bg1"/>
                </a:solidFill>
              </a:rPr>
              <a:t>P(B &gt; R) = 20%  </a:t>
            </a:r>
          </a:p>
        </p:txBody>
      </p:sp>
      <p:sp>
        <p:nvSpPr>
          <p:cNvPr id="18" name="TextBox 17">
            <a:extLst>
              <a:ext uri="{FF2B5EF4-FFF2-40B4-BE49-F238E27FC236}">
                <a16:creationId xmlns:a16="http://schemas.microsoft.com/office/drawing/2014/main" id="{D461D9CE-5DCC-C343-8B2D-1399B91762CA}"/>
              </a:ext>
            </a:extLst>
          </p:cNvPr>
          <p:cNvSpPr txBox="1"/>
          <p:nvPr/>
        </p:nvSpPr>
        <p:spPr>
          <a:xfrm>
            <a:off x="9147817" y="1672103"/>
            <a:ext cx="1816523" cy="369332"/>
          </a:xfrm>
          <a:prstGeom prst="rect">
            <a:avLst/>
          </a:prstGeom>
          <a:noFill/>
        </p:spPr>
        <p:txBody>
          <a:bodyPr wrap="none" rtlCol="0">
            <a:spAutoFit/>
          </a:bodyPr>
          <a:lstStyle/>
          <a:p>
            <a:r>
              <a:rPr lang="en-US" dirty="0">
                <a:solidFill>
                  <a:schemeClr val="bg1"/>
                </a:solidFill>
              </a:rPr>
              <a:t>P(B &gt; R) = 0.01%  </a:t>
            </a:r>
          </a:p>
        </p:txBody>
      </p:sp>
      <p:sp>
        <p:nvSpPr>
          <p:cNvPr id="19" name="TextBox 18">
            <a:extLst>
              <a:ext uri="{FF2B5EF4-FFF2-40B4-BE49-F238E27FC236}">
                <a16:creationId xmlns:a16="http://schemas.microsoft.com/office/drawing/2014/main" id="{0BBE9895-5F35-A84F-8652-80724FA00010}"/>
              </a:ext>
            </a:extLst>
          </p:cNvPr>
          <p:cNvSpPr txBox="1"/>
          <p:nvPr/>
        </p:nvSpPr>
        <p:spPr>
          <a:xfrm>
            <a:off x="5215491" y="5487561"/>
            <a:ext cx="1992831" cy="461665"/>
          </a:xfrm>
          <a:prstGeom prst="rect">
            <a:avLst/>
          </a:prstGeom>
          <a:noFill/>
        </p:spPr>
        <p:txBody>
          <a:bodyPr wrap="square" rtlCol="0">
            <a:spAutoFit/>
          </a:bodyPr>
          <a:lstStyle/>
          <a:p>
            <a:r>
              <a:rPr lang="en-US" sz="2400" dirty="0">
                <a:hlinkClick r:id="rId5"/>
              </a:rPr>
              <a:t>Simulation</a:t>
            </a:r>
            <a:endParaRPr lang="en-US" sz="2400" dirty="0"/>
          </a:p>
        </p:txBody>
      </p:sp>
      <p:sp>
        <p:nvSpPr>
          <p:cNvPr id="3" name="Slide Number Placeholder 2">
            <a:extLst>
              <a:ext uri="{FF2B5EF4-FFF2-40B4-BE49-F238E27FC236}">
                <a16:creationId xmlns:a16="http://schemas.microsoft.com/office/drawing/2014/main" id="{DD9E9C0D-007B-29AB-45D0-BAA90880ADB1}"/>
              </a:ext>
            </a:extLst>
          </p:cNvPr>
          <p:cNvSpPr>
            <a:spLocks noGrp="1"/>
          </p:cNvSpPr>
          <p:nvPr>
            <p:ph type="sldNum" sz="quarter" idx="12"/>
          </p:nvPr>
        </p:nvSpPr>
        <p:spPr/>
        <p:txBody>
          <a:bodyPr/>
          <a:lstStyle/>
          <a:p>
            <a:fld id="{22695355-0584-3048-B6D5-6FE7D71F4AA9}" type="slidenum">
              <a:rPr lang="en-US" smtClean="0"/>
              <a:pPr/>
              <a:t>25</a:t>
            </a:fld>
            <a:endParaRPr lang="en-US" dirty="0"/>
          </a:p>
        </p:txBody>
      </p:sp>
    </p:spTree>
    <p:extLst>
      <p:ext uri="{BB962C8B-B14F-4D97-AF65-F5344CB8AC3E}">
        <p14:creationId xmlns:p14="http://schemas.microsoft.com/office/powerpoint/2010/main" val="2988228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pPr marL="514350" indent="-514350">
              <a:buFont typeface="+mj-lt"/>
              <a:buAutoNum type="arabicPeriod"/>
            </a:pPr>
            <a:r>
              <a:rPr lang="en-US" dirty="0"/>
              <a:t>Capture interactions between content</a:t>
            </a:r>
          </a:p>
          <a:p>
            <a:pPr marL="0" indent="0">
              <a:buNone/>
            </a:pPr>
            <a:r>
              <a:rPr lang="en-US" dirty="0">
                <a:solidFill>
                  <a:srgbClr val="FF0000"/>
                </a:solidFill>
              </a:rPr>
              <a:t>	Model pairwise interactions</a:t>
            </a:r>
            <a:endParaRPr lang="en-US" dirty="0"/>
          </a:p>
          <a:p>
            <a:pPr marL="514350" indent="-514350">
              <a:buFont typeface="+mj-lt"/>
              <a:buAutoNum type="arabicPeriod"/>
            </a:pPr>
            <a:endParaRPr lang="en-US" dirty="0"/>
          </a:p>
          <a:p>
            <a:pPr marL="514350" indent="-514350">
              <a:buFont typeface="+mj-lt"/>
              <a:buAutoNum type="arabicPeriod" startAt="2"/>
            </a:pPr>
            <a:r>
              <a:rPr lang="en-US" dirty="0"/>
              <a:t>Learn fast</a:t>
            </a:r>
            <a:endParaRPr lang="en-US" dirty="0">
              <a:solidFill>
                <a:srgbClr val="FF0000"/>
              </a:solidFill>
            </a:endParaRPr>
          </a:p>
          <a:p>
            <a:pPr marL="0" indent="0">
              <a:buNone/>
            </a:pPr>
            <a:r>
              <a:rPr lang="en-US" dirty="0">
                <a:solidFill>
                  <a:srgbClr val="FF0000"/>
                </a:solidFill>
              </a:rPr>
              <a:t>	Thompson sampling bandit</a:t>
            </a:r>
          </a:p>
          <a:p>
            <a:pPr marL="514350" indent="-514350">
              <a:buFont typeface="+mj-lt"/>
              <a:buAutoNum type="arabicPeriod" startAt="2"/>
            </a:pPr>
            <a:endParaRPr lang="en-US" dirty="0">
              <a:solidFill>
                <a:schemeClr val="bg1">
                  <a:lumMod val="65000"/>
                </a:schemeClr>
              </a:solidFill>
            </a:endParaRPr>
          </a:p>
          <a:p>
            <a:pPr marL="514350" indent="-514350">
              <a:buFont typeface="+mj-lt"/>
              <a:buAutoNum type="arabicPeriod" startAt="3"/>
            </a:pPr>
            <a:r>
              <a:rPr lang="en-US" dirty="0">
                <a:solidFill>
                  <a:schemeClr val="bg1">
                    <a:lumMod val="65000"/>
                  </a:schemeClr>
                </a:solidFill>
              </a:rPr>
              <a:t>Choose fast</a:t>
            </a:r>
          </a:p>
        </p:txBody>
      </p:sp>
      <p:sp>
        <p:nvSpPr>
          <p:cNvPr id="4" name="Slide Number Placeholder 3">
            <a:extLst>
              <a:ext uri="{FF2B5EF4-FFF2-40B4-BE49-F238E27FC236}">
                <a16:creationId xmlns:a16="http://schemas.microsoft.com/office/drawing/2014/main" id="{52E2EE18-7D5B-77DC-A774-D5FC80F6EC88}"/>
              </a:ext>
            </a:extLst>
          </p:cNvPr>
          <p:cNvSpPr>
            <a:spLocks noGrp="1"/>
          </p:cNvSpPr>
          <p:nvPr>
            <p:ph type="sldNum" sz="quarter" idx="12"/>
          </p:nvPr>
        </p:nvSpPr>
        <p:spPr/>
        <p:txBody>
          <a:bodyPr/>
          <a:lstStyle/>
          <a:p>
            <a:fld id="{22695355-0584-3048-B6D5-6FE7D71F4AA9}" type="slidenum">
              <a:rPr lang="en-US" smtClean="0"/>
              <a:pPr/>
              <a:t>26</a:t>
            </a:fld>
            <a:endParaRPr lang="en-US" dirty="0"/>
          </a:p>
        </p:txBody>
      </p:sp>
    </p:spTree>
    <p:extLst>
      <p:ext uri="{BB962C8B-B14F-4D97-AF65-F5344CB8AC3E}">
        <p14:creationId xmlns:p14="http://schemas.microsoft.com/office/powerpoint/2010/main" val="113135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pPr marL="514350" indent="-514350">
              <a:buFont typeface="+mj-lt"/>
              <a:buAutoNum type="arabicPeriod"/>
            </a:pPr>
            <a:r>
              <a:rPr lang="en-US" dirty="0"/>
              <a:t>Capture interactions between content</a:t>
            </a:r>
          </a:p>
          <a:p>
            <a:pPr marL="0" indent="0">
              <a:buNone/>
            </a:pPr>
            <a:r>
              <a:rPr lang="en-US" dirty="0">
                <a:solidFill>
                  <a:srgbClr val="FF0000"/>
                </a:solidFill>
              </a:rPr>
              <a:t>	Model pairwise interactions</a:t>
            </a:r>
            <a:endParaRPr lang="en-US" dirty="0"/>
          </a:p>
          <a:p>
            <a:pPr marL="514350" indent="-514350">
              <a:buFont typeface="+mj-lt"/>
              <a:buAutoNum type="arabicPeriod"/>
            </a:pPr>
            <a:endParaRPr lang="en-US" dirty="0"/>
          </a:p>
          <a:p>
            <a:pPr marL="514350" indent="-514350">
              <a:buFont typeface="+mj-lt"/>
              <a:buAutoNum type="arabicPeriod" startAt="2"/>
            </a:pPr>
            <a:r>
              <a:rPr lang="en-US" dirty="0"/>
              <a:t>Learn fast</a:t>
            </a:r>
            <a:endParaRPr lang="en-US" dirty="0">
              <a:solidFill>
                <a:srgbClr val="FF0000"/>
              </a:solidFill>
            </a:endParaRPr>
          </a:p>
          <a:p>
            <a:pPr marL="0" indent="0">
              <a:buNone/>
            </a:pPr>
            <a:r>
              <a:rPr lang="en-US" dirty="0">
                <a:solidFill>
                  <a:srgbClr val="FF0000"/>
                </a:solidFill>
              </a:rPr>
              <a:t>	Thompson sampling bandit</a:t>
            </a:r>
          </a:p>
          <a:p>
            <a:pPr marL="514350" indent="-514350">
              <a:buFont typeface="+mj-lt"/>
              <a:buAutoNum type="arabicPeriod" startAt="2"/>
            </a:pPr>
            <a:endParaRPr lang="en-US" dirty="0">
              <a:solidFill>
                <a:schemeClr val="bg1">
                  <a:lumMod val="65000"/>
                </a:schemeClr>
              </a:solidFill>
            </a:endParaRPr>
          </a:p>
          <a:p>
            <a:pPr marL="514350" indent="-514350">
              <a:buFont typeface="+mj-lt"/>
              <a:buAutoNum type="arabicPeriod" startAt="3"/>
            </a:pPr>
            <a:r>
              <a:rPr lang="en-US" dirty="0"/>
              <a:t>Choose fast</a:t>
            </a:r>
          </a:p>
        </p:txBody>
      </p:sp>
      <p:sp>
        <p:nvSpPr>
          <p:cNvPr id="4" name="Slide Number Placeholder 3">
            <a:extLst>
              <a:ext uri="{FF2B5EF4-FFF2-40B4-BE49-F238E27FC236}">
                <a16:creationId xmlns:a16="http://schemas.microsoft.com/office/drawing/2014/main" id="{F9E033BC-1706-D532-65F2-9995254F3C5D}"/>
              </a:ext>
            </a:extLst>
          </p:cNvPr>
          <p:cNvSpPr>
            <a:spLocks noGrp="1"/>
          </p:cNvSpPr>
          <p:nvPr>
            <p:ph type="sldNum" sz="quarter" idx="12"/>
          </p:nvPr>
        </p:nvSpPr>
        <p:spPr/>
        <p:txBody>
          <a:bodyPr/>
          <a:lstStyle/>
          <a:p>
            <a:fld id="{22695355-0584-3048-B6D5-6FE7D71F4AA9}" type="slidenum">
              <a:rPr lang="en-US" smtClean="0"/>
              <a:pPr/>
              <a:t>27</a:t>
            </a:fld>
            <a:endParaRPr lang="en-US" dirty="0"/>
          </a:p>
        </p:txBody>
      </p:sp>
    </p:spTree>
    <p:extLst>
      <p:ext uri="{BB962C8B-B14F-4D97-AF65-F5344CB8AC3E}">
        <p14:creationId xmlns:p14="http://schemas.microsoft.com/office/powerpoint/2010/main" val="2062589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F565AD-2F4B-B94B-A99F-19B5DF249F0F}"/>
              </a:ext>
            </a:extLst>
          </p:cNvPr>
          <p:cNvSpPr/>
          <p:nvPr/>
        </p:nvSpPr>
        <p:spPr>
          <a:xfrm>
            <a:off x="2955994" y="2278224"/>
            <a:ext cx="6570560" cy="313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One bandit per slot</a:t>
            </a:r>
          </a:p>
        </p:txBody>
      </p:sp>
      <p:sp>
        <p:nvSpPr>
          <p:cNvPr id="2" name="Rectangle 1">
            <a:extLst>
              <a:ext uri="{FF2B5EF4-FFF2-40B4-BE49-F238E27FC236}">
                <a16:creationId xmlns:a16="http://schemas.microsoft.com/office/drawing/2014/main" id="{C78A44A0-8E5E-8A4F-9F06-0B5988953AF9}"/>
              </a:ext>
            </a:extLst>
          </p:cNvPr>
          <p:cNvSpPr/>
          <p:nvPr/>
        </p:nvSpPr>
        <p:spPr>
          <a:xfrm>
            <a:off x="935545" y="1322363"/>
            <a:ext cx="10417871" cy="434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6635C6-985F-E34D-BBF1-AAFD1FA5372A}"/>
              </a:ext>
            </a:extLst>
          </p:cNvPr>
          <p:cNvSpPr txBox="1"/>
          <p:nvPr/>
        </p:nvSpPr>
        <p:spPr>
          <a:xfrm>
            <a:off x="5714104" y="4895556"/>
            <a:ext cx="1533378"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sz="1200" dirty="0"/>
              <a:t>Join now!</a:t>
            </a:r>
          </a:p>
        </p:txBody>
      </p:sp>
      <p:sp>
        <p:nvSpPr>
          <p:cNvPr id="10" name="TextBox 9">
            <a:extLst>
              <a:ext uri="{FF2B5EF4-FFF2-40B4-BE49-F238E27FC236}">
                <a16:creationId xmlns:a16="http://schemas.microsoft.com/office/drawing/2014/main" id="{3F40EE1D-7605-E447-A4DB-291F4252D7C0}"/>
              </a:ext>
            </a:extLst>
          </p:cNvPr>
          <p:cNvSpPr txBox="1"/>
          <p:nvPr/>
        </p:nvSpPr>
        <p:spPr>
          <a:xfrm>
            <a:off x="7938274" y="4895556"/>
            <a:ext cx="1444878" cy="27699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sz="1200" dirty="0"/>
              <a:t>Check other teams</a:t>
            </a:r>
          </a:p>
        </p:txBody>
      </p:sp>
      <p:graphicFrame>
        <p:nvGraphicFramePr>
          <p:cNvPr id="14" name="Diagram 13">
            <a:extLst>
              <a:ext uri="{FF2B5EF4-FFF2-40B4-BE49-F238E27FC236}">
                <a16:creationId xmlns:a16="http://schemas.microsoft.com/office/drawing/2014/main" id="{63B79E5B-5E2E-E94F-AA3F-F2498F2EE198}"/>
              </a:ext>
            </a:extLst>
          </p:cNvPr>
          <p:cNvGraphicFramePr/>
          <p:nvPr/>
        </p:nvGraphicFramePr>
        <p:xfrm>
          <a:off x="3704093" y="2996419"/>
          <a:ext cx="2148068" cy="158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45DF3F80-B03E-2149-8492-ED48BA583BAA}"/>
              </a:ext>
            </a:extLst>
          </p:cNvPr>
          <p:cNvSpPr txBox="1"/>
          <p:nvPr/>
        </p:nvSpPr>
        <p:spPr>
          <a:xfrm>
            <a:off x="8187070" y="-446567"/>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DBE86041-F945-2F46-8ADD-56048A5FF34C}"/>
              </a:ext>
            </a:extLst>
          </p:cNvPr>
          <p:cNvSpPr txBox="1"/>
          <p:nvPr/>
        </p:nvSpPr>
        <p:spPr>
          <a:xfrm>
            <a:off x="4193347" y="2375885"/>
            <a:ext cx="4054904" cy="338554"/>
          </a:xfrm>
          <a:prstGeom prst="rect">
            <a:avLst/>
          </a:prstGeom>
          <a:noFill/>
          <a:ln>
            <a:noFill/>
          </a:ln>
        </p:spPr>
        <p:txBody>
          <a:bodyPr wrap="square" rtlCol="0">
            <a:spAutoFit/>
          </a:bodyPr>
          <a:lstStyle/>
          <a:p>
            <a:pPr algn="ctr"/>
            <a:r>
              <a:rPr lang="en-US" sz="1600" b="1" dirty="0"/>
              <a:t>Stop biking pointlessly, join team Circle!</a:t>
            </a:r>
          </a:p>
        </p:txBody>
      </p:sp>
      <p:sp>
        <p:nvSpPr>
          <p:cNvPr id="18" name="TextBox 17">
            <a:extLst>
              <a:ext uri="{FF2B5EF4-FFF2-40B4-BE49-F238E27FC236}">
                <a16:creationId xmlns:a16="http://schemas.microsoft.com/office/drawing/2014/main" id="{0279B519-BF50-B340-A6B9-A55EEFCB8E60}"/>
              </a:ext>
            </a:extLst>
          </p:cNvPr>
          <p:cNvSpPr txBox="1"/>
          <p:nvPr/>
        </p:nvSpPr>
        <p:spPr>
          <a:xfrm>
            <a:off x="6461766" y="3147930"/>
            <a:ext cx="2792812"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1200" dirty="0"/>
              <a:t>Year-round carousel rides!</a:t>
            </a:r>
          </a:p>
          <a:p>
            <a:pPr marL="285750" indent="-285750">
              <a:buFont typeface="Arial" panose="020B0604020202020204" pitchFamily="34" charset="0"/>
              <a:buChar char="•"/>
            </a:pPr>
            <a:r>
              <a:rPr lang="en-US" sz="1200" dirty="0"/>
              <a:t>Unlimited laps!</a:t>
            </a:r>
          </a:p>
          <a:p>
            <a:pPr marL="285750" indent="-285750">
              <a:buFont typeface="Arial" panose="020B0604020202020204" pitchFamily="34" charset="0"/>
              <a:buChar char="•"/>
            </a:pPr>
            <a:r>
              <a:rPr lang="en-US" sz="1200" dirty="0"/>
              <a:t>All you can eat Pi!</a:t>
            </a:r>
          </a:p>
          <a:p>
            <a:pPr marL="285750" indent="-285750">
              <a:buFont typeface="Arial" panose="020B0604020202020204" pitchFamily="34" charset="0"/>
              <a:buChar char="•"/>
            </a:pPr>
            <a:r>
              <a:rPr lang="en-US" sz="1200" dirty="0"/>
              <a:t>No corners to hide!</a:t>
            </a:r>
          </a:p>
          <a:p>
            <a:pPr marL="285750" indent="-285750">
              <a:buFont typeface="Arial" panose="020B0604020202020204" pitchFamily="34" charset="0"/>
              <a:buChar char="•"/>
            </a:pPr>
            <a:r>
              <a:rPr lang="en-US" sz="1200" dirty="0"/>
              <a:t>Hurry, don’t linger around!</a:t>
            </a:r>
          </a:p>
        </p:txBody>
      </p:sp>
      <p:grpSp>
        <p:nvGrpSpPr>
          <p:cNvPr id="60" name="Group 59">
            <a:extLst>
              <a:ext uri="{FF2B5EF4-FFF2-40B4-BE49-F238E27FC236}">
                <a16:creationId xmlns:a16="http://schemas.microsoft.com/office/drawing/2014/main" id="{1E8CEC47-AB7F-9D47-BA89-E74AAF50149F}"/>
              </a:ext>
            </a:extLst>
          </p:cNvPr>
          <p:cNvGrpSpPr/>
          <p:nvPr/>
        </p:nvGrpSpPr>
        <p:grpSpPr>
          <a:xfrm>
            <a:off x="3112834" y="2093657"/>
            <a:ext cx="6413720" cy="3104693"/>
            <a:chOff x="6642813" y="4622743"/>
            <a:chExt cx="11185428" cy="5414536"/>
          </a:xfrm>
        </p:grpSpPr>
        <p:sp>
          <p:nvSpPr>
            <p:cNvPr id="61" name="Oval 60">
              <a:extLst>
                <a:ext uri="{FF2B5EF4-FFF2-40B4-BE49-F238E27FC236}">
                  <a16:creationId xmlns:a16="http://schemas.microsoft.com/office/drawing/2014/main" id="{B4464C31-7D97-0548-9A90-CB4E345BE7C6}"/>
                </a:ext>
              </a:extLst>
            </p:cNvPr>
            <p:cNvSpPr/>
            <p:nvPr/>
          </p:nvSpPr>
          <p:spPr>
            <a:xfrm>
              <a:off x="7295955" y="5987143"/>
              <a:ext cx="4354728" cy="3620711"/>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Oval 61">
              <a:extLst>
                <a:ext uri="{FF2B5EF4-FFF2-40B4-BE49-F238E27FC236}">
                  <a16:creationId xmlns:a16="http://schemas.microsoft.com/office/drawing/2014/main" id="{5DCDEFE5-C3E3-E048-8CF3-93E89C16AD6A}"/>
                </a:ext>
              </a:extLst>
            </p:cNvPr>
            <p:cNvSpPr/>
            <p:nvPr/>
          </p:nvSpPr>
          <p:spPr>
            <a:xfrm>
              <a:off x="12303827" y="6204856"/>
              <a:ext cx="4354728" cy="2312621"/>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Oval 62">
              <a:extLst>
                <a:ext uri="{FF2B5EF4-FFF2-40B4-BE49-F238E27FC236}">
                  <a16:creationId xmlns:a16="http://schemas.microsoft.com/office/drawing/2014/main" id="{01F01A10-1784-D546-82C6-9A5A6A887491}"/>
                </a:ext>
              </a:extLst>
            </p:cNvPr>
            <p:cNvSpPr/>
            <p:nvPr/>
          </p:nvSpPr>
          <p:spPr>
            <a:xfrm>
              <a:off x="6642813" y="4622743"/>
              <a:ext cx="11185428" cy="1407942"/>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Oval 63">
              <a:extLst>
                <a:ext uri="{FF2B5EF4-FFF2-40B4-BE49-F238E27FC236}">
                  <a16:creationId xmlns:a16="http://schemas.microsoft.com/office/drawing/2014/main" id="{EA011968-D7A3-0245-B05D-0C498E8A521A}"/>
                </a:ext>
              </a:extLst>
            </p:cNvPr>
            <p:cNvSpPr/>
            <p:nvPr/>
          </p:nvSpPr>
          <p:spPr>
            <a:xfrm>
              <a:off x="14693154" y="9462110"/>
              <a:ext cx="3135087" cy="575169"/>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Oval 64">
              <a:extLst>
                <a:ext uri="{FF2B5EF4-FFF2-40B4-BE49-F238E27FC236}">
                  <a16:creationId xmlns:a16="http://schemas.microsoft.com/office/drawing/2014/main" id="{4F723010-8CF0-F041-B987-B9BDF525374A}"/>
                </a:ext>
              </a:extLst>
            </p:cNvPr>
            <p:cNvSpPr/>
            <p:nvPr/>
          </p:nvSpPr>
          <p:spPr>
            <a:xfrm>
              <a:off x="11009140" y="9422220"/>
              <a:ext cx="3135087" cy="575169"/>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cxnSp>
        <p:nvCxnSpPr>
          <p:cNvPr id="66" name="Straight Arrow Connector 65">
            <a:extLst>
              <a:ext uri="{FF2B5EF4-FFF2-40B4-BE49-F238E27FC236}">
                <a16:creationId xmlns:a16="http://schemas.microsoft.com/office/drawing/2014/main" id="{C76A2564-7FDF-9947-87FB-D5ED9C7971BE}"/>
              </a:ext>
            </a:extLst>
          </p:cNvPr>
          <p:cNvCxnSpPr/>
          <p:nvPr/>
        </p:nvCxnSpPr>
        <p:spPr>
          <a:xfrm>
            <a:off x="2581865" y="3442622"/>
            <a:ext cx="966796" cy="130200"/>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9C0C6B8-A01D-A741-A926-AAF93233BB8D}"/>
              </a:ext>
            </a:extLst>
          </p:cNvPr>
          <p:cNvCxnSpPr>
            <a:cxnSpLocks/>
            <a:endCxn id="61" idx="7"/>
          </p:cNvCxnSpPr>
          <p:nvPr/>
        </p:nvCxnSpPr>
        <p:spPr>
          <a:xfrm flipH="1">
            <a:off x="5618668" y="2882193"/>
            <a:ext cx="365677" cy="297851"/>
          </a:xfrm>
          <a:prstGeom prst="straightConnector1">
            <a:avLst/>
          </a:prstGeom>
          <a:ln w="41275">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0BBED3D-21EF-0143-BAA1-CBD751102B4E}"/>
              </a:ext>
            </a:extLst>
          </p:cNvPr>
          <p:cNvCxnSpPr>
            <a:cxnSpLocks/>
            <a:stCxn id="62" idx="2"/>
          </p:cNvCxnSpPr>
          <p:nvPr/>
        </p:nvCxnSpPr>
        <p:spPr>
          <a:xfrm flipH="1">
            <a:off x="5975226" y="3663868"/>
            <a:ext cx="383632" cy="0"/>
          </a:xfrm>
          <a:prstGeom prst="straightConnector1">
            <a:avLst/>
          </a:prstGeom>
          <a:ln w="41275">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BE2127E-3885-CD45-AFC2-152A1B616012}"/>
              </a:ext>
            </a:extLst>
          </p:cNvPr>
          <p:cNvCxnSpPr>
            <a:cxnSpLocks/>
            <a:stCxn id="64" idx="1"/>
          </p:cNvCxnSpPr>
          <p:nvPr/>
        </p:nvCxnSpPr>
        <p:spPr>
          <a:xfrm flipH="1" flipV="1">
            <a:off x="5975226" y="4182648"/>
            <a:ext cx="2016931" cy="734199"/>
          </a:xfrm>
          <a:prstGeom prst="straightConnector1">
            <a:avLst/>
          </a:prstGeom>
          <a:ln w="41275">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BB62CC1-27B9-A341-AB4A-67304E4AF229}"/>
              </a:ext>
            </a:extLst>
          </p:cNvPr>
          <p:cNvCxnSpPr/>
          <p:nvPr/>
        </p:nvCxnSpPr>
        <p:spPr>
          <a:xfrm flipH="1" flipV="1">
            <a:off x="5688160" y="4618811"/>
            <a:ext cx="670696" cy="240233"/>
          </a:xfrm>
          <a:prstGeom prst="straightConnector1">
            <a:avLst/>
          </a:prstGeom>
          <a:ln w="41275">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46060E9-0E53-D849-B553-633DB09CCB42}"/>
              </a:ext>
            </a:extLst>
          </p:cNvPr>
          <p:cNvSpPr txBox="1"/>
          <p:nvPr/>
        </p:nvSpPr>
        <p:spPr>
          <a:xfrm>
            <a:off x="488731" y="2428875"/>
            <a:ext cx="2093134" cy="1200329"/>
          </a:xfrm>
          <a:prstGeom prst="rect">
            <a:avLst/>
          </a:prstGeom>
          <a:noFill/>
        </p:spPr>
        <p:txBody>
          <a:bodyPr wrap="square" rtlCol="0">
            <a:spAutoFit/>
          </a:bodyPr>
          <a:lstStyle/>
          <a:p>
            <a:pPr algn="ctr" defTabSz="412750"/>
            <a:r>
              <a:rPr lang="en-US" sz="2400" dirty="0">
                <a:solidFill>
                  <a:schemeClr val="bg1"/>
                </a:solidFill>
              </a:rPr>
              <a:t>One Thompson Sampling bandit per slot</a:t>
            </a:r>
          </a:p>
        </p:txBody>
      </p:sp>
      <p:sp>
        <p:nvSpPr>
          <p:cNvPr id="72" name="TextBox 71">
            <a:extLst>
              <a:ext uri="{FF2B5EF4-FFF2-40B4-BE49-F238E27FC236}">
                <a16:creationId xmlns:a16="http://schemas.microsoft.com/office/drawing/2014/main" id="{D0A96536-CBF6-4245-B2AC-BD3012B663B4}"/>
              </a:ext>
            </a:extLst>
          </p:cNvPr>
          <p:cNvSpPr txBox="1"/>
          <p:nvPr/>
        </p:nvSpPr>
        <p:spPr>
          <a:xfrm>
            <a:off x="2633040" y="5540543"/>
            <a:ext cx="7225952" cy="461665"/>
          </a:xfrm>
          <a:prstGeom prst="rect">
            <a:avLst/>
          </a:prstGeom>
          <a:noFill/>
        </p:spPr>
        <p:txBody>
          <a:bodyPr wrap="none" rtlCol="0">
            <a:spAutoFit/>
          </a:bodyPr>
          <a:lstStyle/>
          <a:p>
            <a:r>
              <a:rPr lang="en-US" sz="2400" dirty="0">
                <a:solidFill>
                  <a:schemeClr val="bg1"/>
                </a:solidFill>
              </a:rPr>
              <a:t>Takes as contextual input the values of all the other slots</a:t>
            </a:r>
          </a:p>
        </p:txBody>
      </p:sp>
      <p:sp>
        <p:nvSpPr>
          <p:cNvPr id="4" name="Slide Number Placeholder 3">
            <a:extLst>
              <a:ext uri="{FF2B5EF4-FFF2-40B4-BE49-F238E27FC236}">
                <a16:creationId xmlns:a16="http://schemas.microsoft.com/office/drawing/2014/main" id="{B41E7ACE-C2C5-E2F7-C72B-B31434DC26DB}"/>
              </a:ext>
            </a:extLst>
          </p:cNvPr>
          <p:cNvSpPr>
            <a:spLocks noGrp="1"/>
          </p:cNvSpPr>
          <p:nvPr>
            <p:ph type="sldNum" sz="quarter" idx="12"/>
          </p:nvPr>
        </p:nvSpPr>
        <p:spPr/>
        <p:txBody>
          <a:bodyPr/>
          <a:lstStyle/>
          <a:p>
            <a:fld id="{22695355-0584-3048-B6D5-6FE7D71F4AA9}" type="slidenum">
              <a:rPr lang="en-US" smtClean="0"/>
              <a:pPr/>
              <a:t>28</a:t>
            </a:fld>
            <a:endParaRPr lang="en-US" dirty="0"/>
          </a:p>
        </p:txBody>
      </p:sp>
    </p:spTree>
    <p:extLst>
      <p:ext uri="{BB962C8B-B14F-4D97-AF65-F5344CB8AC3E}">
        <p14:creationId xmlns:p14="http://schemas.microsoft.com/office/powerpoint/2010/main" val="3541906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F565AD-2F4B-B94B-A99F-19B5DF249F0F}"/>
              </a:ext>
            </a:extLst>
          </p:cNvPr>
          <p:cNvSpPr/>
          <p:nvPr/>
        </p:nvSpPr>
        <p:spPr>
          <a:xfrm>
            <a:off x="2955994" y="2278224"/>
            <a:ext cx="6570560" cy="313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Hill Climbing greedy optimization</a:t>
            </a:r>
          </a:p>
        </p:txBody>
      </p:sp>
      <p:sp>
        <p:nvSpPr>
          <p:cNvPr id="2" name="Rectangle 1">
            <a:extLst>
              <a:ext uri="{FF2B5EF4-FFF2-40B4-BE49-F238E27FC236}">
                <a16:creationId xmlns:a16="http://schemas.microsoft.com/office/drawing/2014/main" id="{C78A44A0-8E5E-8A4F-9F06-0B5988953AF9}"/>
              </a:ext>
            </a:extLst>
          </p:cNvPr>
          <p:cNvSpPr/>
          <p:nvPr/>
        </p:nvSpPr>
        <p:spPr>
          <a:xfrm>
            <a:off x="935545" y="1322363"/>
            <a:ext cx="10417871" cy="434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6635C6-985F-E34D-BBF1-AAFD1FA5372A}"/>
              </a:ext>
            </a:extLst>
          </p:cNvPr>
          <p:cNvSpPr txBox="1"/>
          <p:nvPr/>
        </p:nvSpPr>
        <p:spPr>
          <a:xfrm>
            <a:off x="5714104" y="4895556"/>
            <a:ext cx="1533378"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sz="1200" dirty="0"/>
              <a:t>Join now!</a:t>
            </a:r>
          </a:p>
        </p:txBody>
      </p:sp>
      <p:sp>
        <p:nvSpPr>
          <p:cNvPr id="10" name="TextBox 9">
            <a:extLst>
              <a:ext uri="{FF2B5EF4-FFF2-40B4-BE49-F238E27FC236}">
                <a16:creationId xmlns:a16="http://schemas.microsoft.com/office/drawing/2014/main" id="{3F40EE1D-7605-E447-A4DB-291F4252D7C0}"/>
              </a:ext>
            </a:extLst>
          </p:cNvPr>
          <p:cNvSpPr txBox="1"/>
          <p:nvPr/>
        </p:nvSpPr>
        <p:spPr>
          <a:xfrm>
            <a:off x="7938274" y="4895556"/>
            <a:ext cx="1444878" cy="27699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sz="1200" dirty="0"/>
              <a:t>Check other teams</a:t>
            </a:r>
          </a:p>
        </p:txBody>
      </p:sp>
      <p:graphicFrame>
        <p:nvGraphicFramePr>
          <p:cNvPr id="14" name="Diagram 13">
            <a:extLst>
              <a:ext uri="{FF2B5EF4-FFF2-40B4-BE49-F238E27FC236}">
                <a16:creationId xmlns:a16="http://schemas.microsoft.com/office/drawing/2014/main" id="{63B79E5B-5E2E-E94F-AA3F-F2498F2EE198}"/>
              </a:ext>
            </a:extLst>
          </p:cNvPr>
          <p:cNvGraphicFramePr/>
          <p:nvPr/>
        </p:nvGraphicFramePr>
        <p:xfrm>
          <a:off x="3704093" y="2996419"/>
          <a:ext cx="2148068" cy="158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45DF3F80-B03E-2149-8492-ED48BA583BAA}"/>
              </a:ext>
            </a:extLst>
          </p:cNvPr>
          <p:cNvSpPr txBox="1"/>
          <p:nvPr/>
        </p:nvSpPr>
        <p:spPr>
          <a:xfrm>
            <a:off x="8187070" y="-446567"/>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DBE86041-F945-2F46-8ADD-56048A5FF34C}"/>
              </a:ext>
            </a:extLst>
          </p:cNvPr>
          <p:cNvSpPr txBox="1"/>
          <p:nvPr/>
        </p:nvSpPr>
        <p:spPr>
          <a:xfrm>
            <a:off x="4193347" y="2375885"/>
            <a:ext cx="4054904" cy="338554"/>
          </a:xfrm>
          <a:prstGeom prst="rect">
            <a:avLst/>
          </a:prstGeom>
          <a:noFill/>
          <a:ln>
            <a:noFill/>
          </a:ln>
        </p:spPr>
        <p:txBody>
          <a:bodyPr wrap="square" rtlCol="0">
            <a:spAutoFit/>
          </a:bodyPr>
          <a:lstStyle/>
          <a:p>
            <a:pPr algn="ctr"/>
            <a:r>
              <a:rPr lang="en-US" sz="1600" b="1" dirty="0"/>
              <a:t>Stop biking pointlessly, join team Circle!</a:t>
            </a:r>
          </a:p>
        </p:txBody>
      </p:sp>
      <p:sp>
        <p:nvSpPr>
          <p:cNvPr id="18" name="TextBox 17">
            <a:extLst>
              <a:ext uri="{FF2B5EF4-FFF2-40B4-BE49-F238E27FC236}">
                <a16:creationId xmlns:a16="http://schemas.microsoft.com/office/drawing/2014/main" id="{0279B519-BF50-B340-A6B9-A55EEFCB8E60}"/>
              </a:ext>
            </a:extLst>
          </p:cNvPr>
          <p:cNvSpPr txBox="1"/>
          <p:nvPr/>
        </p:nvSpPr>
        <p:spPr>
          <a:xfrm>
            <a:off x="6461766" y="3147930"/>
            <a:ext cx="2792812"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1200" dirty="0"/>
              <a:t>Year-round carousel rides!</a:t>
            </a:r>
          </a:p>
          <a:p>
            <a:pPr marL="285750" indent="-285750">
              <a:buFont typeface="Arial" panose="020B0604020202020204" pitchFamily="34" charset="0"/>
              <a:buChar char="•"/>
            </a:pPr>
            <a:r>
              <a:rPr lang="en-US" sz="1200" dirty="0"/>
              <a:t>Unlimited laps!</a:t>
            </a:r>
          </a:p>
          <a:p>
            <a:pPr marL="285750" indent="-285750">
              <a:buFont typeface="Arial" panose="020B0604020202020204" pitchFamily="34" charset="0"/>
              <a:buChar char="•"/>
            </a:pPr>
            <a:r>
              <a:rPr lang="en-US" sz="1200" dirty="0"/>
              <a:t>All you can eat Pi!</a:t>
            </a:r>
          </a:p>
          <a:p>
            <a:pPr marL="285750" indent="-285750">
              <a:buFont typeface="Arial" panose="020B0604020202020204" pitchFamily="34" charset="0"/>
              <a:buChar char="•"/>
            </a:pPr>
            <a:r>
              <a:rPr lang="en-US" sz="1200" dirty="0"/>
              <a:t>No corners to hide!</a:t>
            </a:r>
          </a:p>
          <a:p>
            <a:pPr marL="285750" indent="-285750">
              <a:buFont typeface="Arial" panose="020B0604020202020204" pitchFamily="34" charset="0"/>
              <a:buChar char="•"/>
            </a:pPr>
            <a:r>
              <a:rPr lang="en-US" sz="1200" dirty="0"/>
              <a:t>Hurry, don’t linger around!</a:t>
            </a:r>
          </a:p>
        </p:txBody>
      </p:sp>
      <p:grpSp>
        <p:nvGrpSpPr>
          <p:cNvPr id="25" name="Group 24">
            <a:extLst>
              <a:ext uri="{FF2B5EF4-FFF2-40B4-BE49-F238E27FC236}">
                <a16:creationId xmlns:a16="http://schemas.microsoft.com/office/drawing/2014/main" id="{B9CBFEFF-A579-394B-8E42-9217CCADDB71}"/>
              </a:ext>
            </a:extLst>
          </p:cNvPr>
          <p:cNvGrpSpPr/>
          <p:nvPr/>
        </p:nvGrpSpPr>
        <p:grpSpPr>
          <a:xfrm>
            <a:off x="3112834" y="2093657"/>
            <a:ext cx="6413720" cy="3104693"/>
            <a:chOff x="6642813" y="4622743"/>
            <a:chExt cx="11185428" cy="5414536"/>
          </a:xfrm>
        </p:grpSpPr>
        <p:sp>
          <p:nvSpPr>
            <p:cNvPr id="26" name="Oval 25">
              <a:extLst>
                <a:ext uri="{FF2B5EF4-FFF2-40B4-BE49-F238E27FC236}">
                  <a16:creationId xmlns:a16="http://schemas.microsoft.com/office/drawing/2014/main" id="{8886A76B-3E83-B84E-8E88-7620A3568607}"/>
                </a:ext>
              </a:extLst>
            </p:cNvPr>
            <p:cNvSpPr/>
            <p:nvPr/>
          </p:nvSpPr>
          <p:spPr>
            <a:xfrm>
              <a:off x="7295956" y="5987143"/>
              <a:ext cx="4354728" cy="3620711"/>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Oval 26">
              <a:extLst>
                <a:ext uri="{FF2B5EF4-FFF2-40B4-BE49-F238E27FC236}">
                  <a16:creationId xmlns:a16="http://schemas.microsoft.com/office/drawing/2014/main" id="{8E769292-1950-2D42-B137-7FCAB74CB7B4}"/>
                </a:ext>
              </a:extLst>
            </p:cNvPr>
            <p:cNvSpPr/>
            <p:nvPr/>
          </p:nvSpPr>
          <p:spPr>
            <a:xfrm>
              <a:off x="12303827" y="6204856"/>
              <a:ext cx="4354728" cy="2312621"/>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Oval 27">
              <a:extLst>
                <a:ext uri="{FF2B5EF4-FFF2-40B4-BE49-F238E27FC236}">
                  <a16:creationId xmlns:a16="http://schemas.microsoft.com/office/drawing/2014/main" id="{275F650C-71E1-BA47-95A8-4211702C0416}"/>
                </a:ext>
              </a:extLst>
            </p:cNvPr>
            <p:cNvSpPr/>
            <p:nvPr/>
          </p:nvSpPr>
          <p:spPr>
            <a:xfrm>
              <a:off x="6642813" y="4622743"/>
              <a:ext cx="11185428" cy="1407942"/>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Oval 28">
              <a:extLst>
                <a:ext uri="{FF2B5EF4-FFF2-40B4-BE49-F238E27FC236}">
                  <a16:creationId xmlns:a16="http://schemas.microsoft.com/office/drawing/2014/main" id="{90CF2DFD-D4FF-F74A-BD4A-C3386A0B1E84}"/>
                </a:ext>
              </a:extLst>
            </p:cNvPr>
            <p:cNvSpPr/>
            <p:nvPr/>
          </p:nvSpPr>
          <p:spPr>
            <a:xfrm>
              <a:off x="14693154" y="9462110"/>
              <a:ext cx="3135087" cy="575169"/>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Oval 29">
              <a:extLst>
                <a:ext uri="{FF2B5EF4-FFF2-40B4-BE49-F238E27FC236}">
                  <a16:creationId xmlns:a16="http://schemas.microsoft.com/office/drawing/2014/main" id="{7C7AD291-0E0A-D44D-AD88-F45D6A1A08AC}"/>
                </a:ext>
              </a:extLst>
            </p:cNvPr>
            <p:cNvSpPr/>
            <p:nvPr/>
          </p:nvSpPr>
          <p:spPr>
            <a:xfrm>
              <a:off x="11009140" y="9422220"/>
              <a:ext cx="3135087" cy="575169"/>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1" name="TextBox 30">
            <a:extLst>
              <a:ext uri="{FF2B5EF4-FFF2-40B4-BE49-F238E27FC236}">
                <a16:creationId xmlns:a16="http://schemas.microsoft.com/office/drawing/2014/main" id="{61A1A8E1-1DBE-424A-B2AF-B7A333F55150}"/>
              </a:ext>
            </a:extLst>
          </p:cNvPr>
          <p:cNvSpPr txBox="1"/>
          <p:nvPr/>
        </p:nvSpPr>
        <p:spPr>
          <a:xfrm>
            <a:off x="1620118" y="5546518"/>
            <a:ext cx="9091848" cy="461665"/>
          </a:xfrm>
          <a:prstGeom prst="rect">
            <a:avLst/>
          </a:prstGeom>
          <a:noFill/>
        </p:spPr>
        <p:txBody>
          <a:bodyPr wrap="none" rtlCol="0">
            <a:spAutoFit/>
          </a:bodyPr>
          <a:lstStyle/>
          <a:p>
            <a:r>
              <a:rPr lang="en-US" sz="2400" dirty="0">
                <a:solidFill>
                  <a:schemeClr val="bg1"/>
                </a:solidFill>
              </a:rPr>
              <a:t>1. Perform Thompson Sampling once on all bandits, and fix parameters.</a:t>
            </a:r>
          </a:p>
        </p:txBody>
      </p:sp>
      <p:sp>
        <p:nvSpPr>
          <p:cNvPr id="32" name="TextBox 31">
            <a:extLst>
              <a:ext uri="{FF2B5EF4-FFF2-40B4-BE49-F238E27FC236}">
                <a16:creationId xmlns:a16="http://schemas.microsoft.com/office/drawing/2014/main" id="{3E376EFD-D7BD-B843-82DC-C40BB121A197}"/>
              </a:ext>
            </a:extLst>
          </p:cNvPr>
          <p:cNvSpPr txBox="1"/>
          <p:nvPr/>
        </p:nvSpPr>
        <p:spPr>
          <a:xfrm>
            <a:off x="609600" y="2400300"/>
            <a:ext cx="2009775" cy="1938992"/>
          </a:xfrm>
          <a:prstGeom prst="rect">
            <a:avLst/>
          </a:prstGeom>
          <a:noFill/>
        </p:spPr>
        <p:txBody>
          <a:bodyPr wrap="square" rtlCol="0">
            <a:spAutoFit/>
          </a:bodyPr>
          <a:lstStyle/>
          <a:p>
            <a:pPr algn="ctr"/>
            <a:r>
              <a:rPr lang="en-US" sz="2400" dirty="0">
                <a:solidFill>
                  <a:schemeClr val="bg1"/>
                </a:solidFill>
              </a:rPr>
              <a:t>Too expensive at run-time to </a:t>
            </a:r>
            <a:br>
              <a:rPr lang="en-US" sz="2400" dirty="0">
                <a:solidFill>
                  <a:schemeClr val="bg1"/>
                </a:solidFill>
              </a:rPr>
            </a:br>
            <a:r>
              <a:rPr lang="en-US" sz="2400" dirty="0">
                <a:solidFill>
                  <a:schemeClr val="bg1"/>
                </a:solidFill>
              </a:rPr>
              <a:t>consider N</a:t>
            </a:r>
            <a:r>
              <a:rPr lang="en-US" sz="2400" baseline="30000" dirty="0">
                <a:solidFill>
                  <a:schemeClr val="bg1"/>
                </a:solidFill>
              </a:rPr>
              <a:t>D </a:t>
            </a:r>
            <a:r>
              <a:rPr lang="en-US" sz="2400" dirty="0">
                <a:solidFill>
                  <a:schemeClr val="bg1"/>
                </a:solidFill>
              </a:rPr>
              <a:t>exponential layouts</a:t>
            </a:r>
          </a:p>
        </p:txBody>
      </p:sp>
      <p:sp>
        <p:nvSpPr>
          <p:cNvPr id="4" name="Slide Number Placeholder 3">
            <a:extLst>
              <a:ext uri="{FF2B5EF4-FFF2-40B4-BE49-F238E27FC236}">
                <a16:creationId xmlns:a16="http://schemas.microsoft.com/office/drawing/2014/main" id="{844496F4-570B-8999-2DE7-C605E0016CEF}"/>
              </a:ext>
            </a:extLst>
          </p:cNvPr>
          <p:cNvSpPr>
            <a:spLocks noGrp="1"/>
          </p:cNvSpPr>
          <p:nvPr>
            <p:ph type="sldNum" sz="quarter" idx="12"/>
          </p:nvPr>
        </p:nvSpPr>
        <p:spPr/>
        <p:txBody>
          <a:bodyPr/>
          <a:lstStyle/>
          <a:p>
            <a:fld id="{22695355-0584-3048-B6D5-6FE7D71F4AA9}" type="slidenum">
              <a:rPr lang="en-US" smtClean="0"/>
              <a:pPr/>
              <a:t>29</a:t>
            </a:fld>
            <a:endParaRPr lang="en-US" dirty="0"/>
          </a:p>
        </p:txBody>
      </p:sp>
    </p:spTree>
    <p:extLst>
      <p:ext uri="{BB962C8B-B14F-4D97-AF65-F5344CB8AC3E}">
        <p14:creationId xmlns:p14="http://schemas.microsoft.com/office/powerpoint/2010/main" val="224844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624-DE6B-BE47-97D6-8A3DD760F2AF}"/>
              </a:ext>
            </a:extLst>
          </p:cNvPr>
          <p:cNvSpPr>
            <a:spLocks noGrp="1"/>
          </p:cNvSpPr>
          <p:nvPr>
            <p:ph type="title"/>
          </p:nvPr>
        </p:nvSpPr>
        <p:spPr/>
        <p:txBody>
          <a:bodyPr/>
          <a:lstStyle/>
          <a:p>
            <a:r>
              <a:rPr lang="en-US" sz="6000" dirty="0"/>
              <a:t>Submodular diversity</a:t>
            </a:r>
            <a:endParaRPr lang="en-US" dirty="0"/>
          </a:p>
        </p:txBody>
      </p:sp>
      <p:sp>
        <p:nvSpPr>
          <p:cNvPr id="3" name="Text Placeholder 2">
            <a:extLst>
              <a:ext uri="{FF2B5EF4-FFF2-40B4-BE49-F238E27FC236}">
                <a16:creationId xmlns:a16="http://schemas.microsoft.com/office/drawing/2014/main" id="{78A1FE35-C07B-5345-B829-AA48B2F59907}"/>
              </a:ext>
            </a:extLst>
          </p:cNvPr>
          <p:cNvSpPr>
            <a:spLocks noGrp="1"/>
          </p:cNvSpPr>
          <p:nvPr>
            <p:ph type="body" idx="1"/>
          </p:nvPr>
        </p:nvSpPr>
        <p:spPr/>
        <p:txBody>
          <a:bodyPr>
            <a:normAutofit/>
          </a:bodyPr>
          <a:lstStyle/>
          <a:p>
            <a:r>
              <a:rPr lang="en-US" dirty="0"/>
              <a:t>ICML’16, RecSys’16</a:t>
            </a:r>
          </a:p>
          <a:p>
            <a:r>
              <a:rPr lang="en-US" dirty="0"/>
              <a:t>With </a:t>
            </a:r>
            <a:r>
              <a:rPr lang="en-US" dirty="0" err="1"/>
              <a:t>Cansizlar</a:t>
            </a:r>
            <a:r>
              <a:rPr lang="en-US" dirty="0"/>
              <a:t> KO, Goodman M, Teo CH, Hill D, </a:t>
            </a:r>
            <a:r>
              <a:rPr lang="en-US" dirty="0" err="1"/>
              <a:t>Srinavasan</a:t>
            </a:r>
            <a:r>
              <a:rPr lang="en-US" dirty="0"/>
              <a:t> S, Mohan V, </a:t>
            </a:r>
            <a:r>
              <a:rPr lang="en-US" dirty="0" err="1"/>
              <a:t>Vishwanathan</a:t>
            </a:r>
            <a:r>
              <a:rPr lang="en-US" dirty="0"/>
              <a:t> SVN</a:t>
            </a:r>
          </a:p>
        </p:txBody>
      </p:sp>
      <p:sp>
        <p:nvSpPr>
          <p:cNvPr id="5" name="Slide Number Placeholder 4">
            <a:extLst>
              <a:ext uri="{FF2B5EF4-FFF2-40B4-BE49-F238E27FC236}">
                <a16:creationId xmlns:a16="http://schemas.microsoft.com/office/drawing/2014/main" id="{153D8EA3-9CD3-1818-7BBF-531B1B2E1854}"/>
              </a:ext>
            </a:extLst>
          </p:cNvPr>
          <p:cNvSpPr>
            <a:spLocks noGrp="1"/>
          </p:cNvSpPr>
          <p:nvPr>
            <p:ph type="sldNum" sz="quarter" idx="12"/>
          </p:nvPr>
        </p:nvSpPr>
        <p:spPr/>
        <p:txBody>
          <a:bodyPr/>
          <a:lstStyle/>
          <a:p>
            <a:fld id="{22695355-0584-3048-B6D5-6FE7D71F4AA9}" type="slidenum">
              <a:rPr lang="en-US" smtClean="0"/>
              <a:pPr/>
              <a:t>3</a:t>
            </a:fld>
            <a:endParaRPr lang="en-US" dirty="0"/>
          </a:p>
        </p:txBody>
      </p:sp>
    </p:spTree>
    <p:extLst>
      <p:ext uri="{BB962C8B-B14F-4D97-AF65-F5344CB8AC3E}">
        <p14:creationId xmlns:p14="http://schemas.microsoft.com/office/powerpoint/2010/main" val="1738722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F565AD-2F4B-B94B-A99F-19B5DF249F0F}"/>
              </a:ext>
            </a:extLst>
          </p:cNvPr>
          <p:cNvSpPr/>
          <p:nvPr/>
        </p:nvSpPr>
        <p:spPr>
          <a:xfrm>
            <a:off x="2955994" y="2278224"/>
            <a:ext cx="6570560" cy="313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Hill Climbing greedy optimization</a:t>
            </a:r>
          </a:p>
        </p:txBody>
      </p:sp>
      <p:sp>
        <p:nvSpPr>
          <p:cNvPr id="2" name="Rectangle 1">
            <a:extLst>
              <a:ext uri="{FF2B5EF4-FFF2-40B4-BE49-F238E27FC236}">
                <a16:creationId xmlns:a16="http://schemas.microsoft.com/office/drawing/2014/main" id="{C78A44A0-8E5E-8A4F-9F06-0B5988953AF9}"/>
              </a:ext>
            </a:extLst>
          </p:cNvPr>
          <p:cNvSpPr/>
          <p:nvPr/>
        </p:nvSpPr>
        <p:spPr>
          <a:xfrm>
            <a:off x="935545" y="1322363"/>
            <a:ext cx="10417871" cy="434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6635C6-985F-E34D-BBF1-AAFD1FA5372A}"/>
              </a:ext>
            </a:extLst>
          </p:cNvPr>
          <p:cNvSpPr txBox="1"/>
          <p:nvPr/>
        </p:nvSpPr>
        <p:spPr>
          <a:xfrm>
            <a:off x="5714104" y="4895556"/>
            <a:ext cx="1533378"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sz="1200" dirty="0"/>
              <a:t>Join now!</a:t>
            </a:r>
          </a:p>
        </p:txBody>
      </p:sp>
      <p:sp>
        <p:nvSpPr>
          <p:cNvPr id="10" name="TextBox 9">
            <a:extLst>
              <a:ext uri="{FF2B5EF4-FFF2-40B4-BE49-F238E27FC236}">
                <a16:creationId xmlns:a16="http://schemas.microsoft.com/office/drawing/2014/main" id="{3F40EE1D-7605-E447-A4DB-291F4252D7C0}"/>
              </a:ext>
            </a:extLst>
          </p:cNvPr>
          <p:cNvSpPr txBox="1"/>
          <p:nvPr/>
        </p:nvSpPr>
        <p:spPr>
          <a:xfrm>
            <a:off x="7938274" y="4895556"/>
            <a:ext cx="1444878" cy="27699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sz="1200" dirty="0"/>
              <a:t>Check other teams</a:t>
            </a:r>
          </a:p>
        </p:txBody>
      </p:sp>
      <p:graphicFrame>
        <p:nvGraphicFramePr>
          <p:cNvPr id="14" name="Diagram 13">
            <a:extLst>
              <a:ext uri="{FF2B5EF4-FFF2-40B4-BE49-F238E27FC236}">
                <a16:creationId xmlns:a16="http://schemas.microsoft.com/office/drawing/2014/main" id="{63B79E5B-5E2E-E94F-AA3F-F2498F2EE198}"/>
              </a:ext>
            </a:extLst>
          </p:cNvPr>
          <p:cNvGraphicFramePr/>
          <p:nvPr/>
        </p:nvGraphicFramePr>
        <p:xfrm>
          <a:off x="3704093" y="2996419"/>
          <a:ext cx="2148068" cy="158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45DF3F80-B03E-2149-8492-ED48BA583BAA}"/>
              </a:ext>
            </a:extLst>
          </p:cNvPr>
          <p:cNvSpPr txBox="1"/>
          <p:nvPr/>
        </p:nvSpPr>
        <p:spPr>
          <a:xfrm>
            <a:off x="8187070" y="-446567"/>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DBE86041-F945-2F46-8ADD-56048A5FF34C}"/>
              </a:ext>
            </a:extLst>
          </p:cNvPr>
          <p:cNvSpPr txBox="1"/>
          <p:nvPr/>
        </p:nvSpPr>
        <p:spPr>
          <a:xfrm>
            <a:off x="4193347" y="2375885"/>
            <a:ext cx="4054904" cy="338554"/>
          </a:xfrm>
          <a:prstGeom prst="rect">
            <a:avLst/>
          </a:prstGeom>
          <a:noFill/>
          <a:ln>
            <a:noFill/>
          </a:ln>
        </p:spPr>
        <p:txBody>
          <a:bodyPr wrap="square" rtlCol="0">
            <a:spAutoFit/>
          </a:bodyPr>
          <a:lstStyle/>
          <a:p>
            <a:pPr algn="ctr"/>
            <a:r>
              <a:rPr lang="en-US" sz="1600" b="1" dirty="0"/>
              <a:t>Stop biking pointlessly, join team Circle!</a:t>
            </a:r>
          </a:p>
        </p:txBody>
      </p:sp>
      <p:sp>
        <p:nvSpPr>
          <p:cNvPr id="18" name="TextBox 17">
            <a:extLst>
              <a:ext uri="{FF2B5EF4-FFF2-40B4-BE49-F238E27FC236}">
                <a16:creationId xmlns:a16="http://schemas.microsoft.com/office/drawing/2014/main" id="{0279B519-BF50-B340-A6B9-A55EEFCB8E60}"/>
              </a:ext>
            </a:extLst>
          </p:cNvPr>
          <p:cNvSpPr txBox="1"/>
          <p:nvPr/>
        </p:nvSpPr>
        <p:spPr>
          <a:xfrm>
            <a:off x="6461766" y="3147930"/>
            <a:ext cx="2792812"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1200" dirty="0"/>
              <a:t>Year-round carousel rides!</a:t>
            </a:r>
          </a:p>
          <a:p>
            <a:pPr marL="285750" indent="-285750">
              <a:buFont typeface="Arial" panose="020B0604020202020204" pitchFamily="34" charset="0"/>
              <a:buChar char="•"/>
            </a:pPr>
            <a:r>
              <a:rPr lang="en-US" sz="1200" dirty="0"/>
              <a:t>Unlimited laps!</a:t>
            </a:r>
          </a:p>
          <a:p>
            <a:pPr marL="285750" indent="-285750">
              <a:buFont typeface="Arial" panose="020B0604020202020204" pitchFamily="34" charset="0"/>
              <a:buChar char="•"/>
            </a:pPr>
            <a:r>
              <a:rPr lang="en-US" sz="1200" dirty="0"/>
              <a:t>All you can eat Pi!</a:t>
            </a:r>
          </a:p>
          <a:p>
            <a:pPr marL="285750" indent="-285750">
              <a:buFont typeface="Arial" panose="020B0604020202020204" pitchFamily="34" charset="0"/>
              <a:buChar char="•"/>
            </a:pPr>
            <a:r>
              <a:rPr lang="en-US" sz="1200" dirty="0"/>
              <a:t>No corners to hide!</a:t>
            </a:r>
          </a:p>
          <a:p>
            <a:pPr marL="285750" indent="-285750">
              <a:buFont typeface="Arial" panose="020B0604020202020204" pitchFamily="34" charset="0"/>
              <a:buChar char="•"/>
            </a:pPr>
            <a:r>
              <a:rPr lang="en-US" sz="1200" dirty="0"/>
              <a:t>Hurry, don’t linger around!</a:t>
            </a:r>
          </a:p>
        </p:txBody>
      </p:sp>
      <p:sp>
        <p:nvSpPr>
          <p:cNvPr id="13" name="TextBox 12">
            <a:extLst>
              <a:ext uri="{FF2B5EF4-FFF2-40B4-BE49-F238E27FC236}">
                <a16:creationId xmlns:a16="http://schemas.microsoft.com/office/drawing/2014/main" id="{75D821A5-6541-0844-BF69-B9E981CE98C4}"/>
              </a:ext>
            </a:extLst>
          </p:cNvPr>
          <p:cNvSpPr txBox="1"/>
          <p:nvPr/>
        </p:nvSpPr>
        <p:spPr>
          <a:xfrm>
            <a:off x="4403238" y="5528618"/>
            <a:ext cx="3676456" cy="461665"/>
          </a:xfrm>
          <a:prstGeom prst="rect">
            <a:avLst/>
          </a:prstGeom>
          <a:noFill/>
        </p:spPr>
        <p:txBody>
          <a:bodyPr wrap="none" rtlCol="0">
            <a:spAutoFit/>
          </a:bodyPr>
          <a:lstStyle/>
          <a:p>
            <a:r>
              <a:rPr lang="en-US" sz="2400" dirty="0">
                <a:solidFill>
                  <a:schemeClr val="bg1"/>
                </a:solidFill>
              </a:rPr>
              <a:t>2. Start with random layout.</a:t>
            </a:r>
          </a:p>
        </p:txBody>
      </p:sp>
      <p:sp>
        <p:nvSpPr>
          <p:cNvPr id="4" name="Slide Number Placeholder 3">
            <a:extLst>
              <a:ext uri="{FF2B5EF4-FFF2-40B4-BE49-F238E27FC236}">
                <a16:creationId xmlns:a16="http://schemas.microsoft.com/office/drawing/2014/main" id="{859D80E4-D7FC-23B3-E3CB-6BAD1276764C}"/>
              </a:ext>
            </a:extLst>
          </p:cNvPr>
          <p:cNvSpPr>
            <a:spLocks noGrp="1"/>
          </p:cNvSpPr>
          <p:nvPr>
            <p:ph type="sldNum" sz="quarter" idx="12"/>
          </p:nvPr>
        </p:nvSpPr>
        <p:spPr/>
        <p:txBody>
          <a:bodyPr/>
          <a:lstStyle/>
          <a:p>
            <a:fld id="{22695355-0584-3048-B6D5-6FE7D71F4AA9}" type="slidenum">
              <a:rPr lang="en-US" smtClean="0"/>
              <a:pPr/>
              <a:t>30</a:t>
            </a:fld>
            <a:endParaRPr lang="en-US" dirty="0"/>
          </a:p>
        </p:txBody>
      </p:sp>
    </p:spTree>
    <p:extLst>
      <p:ext uri="{BB962C8B-B14F-4D97-AF65-F5344CB8AC3E}">
        <p14:creationId xmlns:p14="http://schemas.microsoft.com/office/powerpoint/2010/main" val="267465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F565AD-2F4B-B94B-A99F-19B5DF249F0F}"/>
              </a:ext>
            </a:extLst>
          </p:cNvPr>
          <p:cNvSpPr/>
          <p:nvPr/>
        </p:nvSpPr>
        <p:spPr>
          <a:xfrm>
            <a:off x="2955994" y="2278224"/>
            <a:ext cx="6570560" cy="313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Hill Climbing greedy optimization</a:t>
            </a:r>
          </a:p>
        </p:txBody>
      </p:sp>
      <p:sp>
        <p:nvSpPr>
          <p:cNvPr id="2" name="Rectangle 1">
            <a:extLst>
              <a:ext uri="{FF2B5EF4-FFF2-40B4-BE49-F238E27FC236}">
                <a16:creationId xmlns:a16="http://schemas.microsoft.com/office/drawing/2014/main" id="{C78A44A0-8E5E-8A4F-9F06-0B5988953AF9}"/>
              </a:ext>
            </a:extLst>
          </p:cNvPr>
          <p:cNvSpPr/>
          <p:nvPr/>
        </p:nvSpPr>
        <p:spPr>
          <a:xfrm>
            <a:off x="935545" y="1322363"/>
            <a:ext cx="10417871" cy="434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6635C6-985F-E34D-BBF1-AAFD1FA5372A}"/>
              </a:ext>
            </a:extLst>
          </p:cNvPr>
          <p:cNvSpPr txBox="1"/>
          <p:nvPr/>
        </p:nvSpPr>
        <p:spPr>
          <a:xfrm>
            <a:off x="5714104" y="4895556"/>
            <a:ext cx="1533378"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sz="1200" dirty="0"/>
              <a:t>Join now!</a:t>
            </a:r>
          </a:p>
        </p:txBody>
      </p:sp>
      <p:sp>
        <p:nvSpPr>
          <p:cNvPr id="10" name="TextBox 9">
            <a:extLst>
              <a:ext uri="{FF2B5EF4-FFF2-40B4-BE49-F238E27FC236}">
                <a16:creationId xmlns:a16="http://schemas.microsoft.com/office/drawing/2014/main" id="{3F40EE1D-7605-E447-A4DB-291F4252D7C0}"/>
              </a:ext>
            </a:extLst>
          </p:cNvPr>
          <p:cNvSpPr txBox="1"/>
          <p:nvPr/>
        </p:nvSpPr>
        <p:spPr>
          <a:xfrm>
            <a:off x="7938274" y="4895556"/>
            <a:ext cx="1444878" cy="27699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sz="1200" dirty="0"/>
              <a:t>Check other teams</a:t>
            </a:r>
          </a:p>
        </p:txBody>
      </p:sp>
      <p:graphicFrame>
        <p:nvGraphicFramePr>
          <p:cNvPr id="14" name="Diagram 13">
            <a:extLst>
              <a:ext uri="{FF2B5EF4-FFF2-40B4-BE49-F238E27FC236}">
                <a16:creationId xmlns:a16="http://schemas.microsoft.com/office/drawing/2014/main" id="{63B79E5B-5E2E-E94F-AA3F-F2498F2EE198}"/>
              </a:ext>
            </a:extLst>
          </p:cNvPr>
          <p:cNvGraphicFramePr/>
          <p:nvPr/>
        </p:nvGraphicFramePr>
        <p:xfrm>
          <a:off x="3704093" y="2996419"/>
          <a:ext cx="2148068" cy="158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45DF3F80-B03E-2149-8492-ED48BA583BAA}"/>
              </a:ext>
            </a:extLst>
          </p:cNvPr>
          <p:cNvSpPr txBox="1"/>
          <p:nvPr/>
        </p:nvSpPr>
        <p:spPr>
          <a:xfrm>
            <a:off x="8187070" y="-446567"/>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DBE86041-F945-2F46-8ADD-56048A5FF34C}"/>
              </a:ext>
            </a:extLst>
          </p:cNvPr>
          <p:cNvSpPr txBox="1"/>
          <p:nvPr/>
        </p:nvSpPr>
        <p:spPr>
          <a:xfrm>
            <a:off x="4193347" y="2375885"/>
            <a:ext cx="4054904" cy="338554"/>
          </a:xfrm>
          <a:prstGeom prst="rect">
            <a:avLst/>
          </a:prstGeom>
          <a:noFill/>
          <a:ln>
            <a:noFill/>
          </a:ln>
        </p:spPr>
        <p:txBody>
          <a:bodyPr wrap="square" rtlCol="0">
            <a:spAutoFit/>
          </a:bodyPr>
          <a:lstStyle/>
          <a:p>
            <a:pPr algn="ctr"/>
            <a:r>
              <a:rPr lang="en-US" sz="1600" b="1" dirty="0"/>
              <a:t>Stop biking pointlessly, join team Circle!</a:t>
            </a:r>
          </a:p>
        </p:txBody>
      </p:sp>
      <p:sp>
        <p:nvSpPr>
          <p:cNvPr id="18" name="TextBox 17">
            <a:extLst>
              <a:ext uri="{FF2B5EF4-FFF2-40B4-BE49-F238E27FC236}">
                <a16:creationId xmlns:a16="http://schemas.microsoft.com/office/drawing/2014/main" id="{0279B519-BF50-B340-A6B9-A55EEFCB8E60}"/>
              </a:ext>
            </a:extLst>
          </p:cNvPr>
          <p:cNvSpPr txBox="1"/>
          <p:nvPr/>
        </p:nvSpPr>
        <p:spPr>
          <a:xfrm>
            <a:off x="6461766" y="3147930"/>
            <a:ext cx="2792812"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1200" dirty="0"/>
              <a:t>Year-round carousel rides!</a:t>
            </a:r>
          </a:p>
          <a:p>
            <a:pPr marL="285750" indent="-285750">
              <a:buFont typeface="Arial" panose="020B0604020202020204" pitchFamily="34" charset="0"/>
              <a:buChar char="•"/>
            </a:pPr>
            <a:r>
              <a:rPr lang="en-US" sz="1200" dirty="0"/>
              <a:t>Unlimited laps!</a:t>
            </a:r>
          </a:p>
          <a:p>
            <a:pPr marL="285750" indent="-285750">
              <a:buFont typeface="Arial" panose="020B0604020202020204" pitchFamily="34" charset="0"/>
              <a:buChar char="•"/>
            </a:pPr>
            <a:r>
              <a:rPr lang="en-US" sz="1200" dirty="0"/>
              <a:t>All you can eat Pi!</a:t>
            </a:r>
          </a:p>
          <a:p>
            <a:pPr marL="285750" indent="-285750">
              <a:buFont typeface="Arial" panose="020B0604020202020204" pitchFamily="34" charset="0"/>
              <a:buChar char="•"/>
            </a:pPr>
            <a:r>
              <a:rPr lang="en-US" sz="1200" dirty="0"/>
              <a:t>No corners to hide!</a:t>
            </a:r>
          </a:p>
          <a:p>
            <a:pPr marL="285750" indent="-285750">
              <a:buFont typeface="Arial" panose="020B0604020202020204" pitchFamily="34" charset="0"/>
              <a:buChar char="•"/>
            </a:pPr>
            <a:r>
              <a:rPr lang="en-US" sz="1200" dirty="0"/>
              <a:t>Hurry, don’t linger around!</a:t>
            </a:r>
          </a:p>
        </p:txBody>
      </p:sp>
      <p:sp>
        <p:nvSpPr>
          <p:cNvPr id="24" name="Oval 23">
            <a:extLst>
              <a:ext uri="{FF2B5EF4-FFF2-40B4-BE49-F238E27FC236}">
                <a16:creationId xmlns:a16="http://schemas.microsoft.com/office/drawing/2014/main" id="{BDC7F585-3B54-3A4A-8BE2-75AC3CC57748}"/>
              </a:ext>
            </a:extLst>
          </p:cNvPr>
          <p:cNvSpPr/>
          <p:nvPr/>
        </p:nvSpPr>
        <p:spPr>
          <a:xfrm>
            <a:off x="3487346" y="2876004"/>
            <a:ext cx="2496999" cy="207611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Oval 24">
            <a:extLst>
              <a:ext uri="{FF2B5EF4-FFF2-40B4-BE49-F238E27FC236}">
                <a16:creationId xmlns:a16="http://schemas.microsoft.com/office/drawing/2014/main" id="{BAC3A6D2-9D02-724A-93F3-59CB82AC41F6}"/>
              </a:ext>
            </a:extLst>
          </p:cNvPr>
          <p:cNvSpPr/>
          <p:nvPr/>
        </p:nvSpPr>
        <p:spPr>
          <a:xfrm>
            <a:off x="6358857" y="3000840"/>
            <a:ext cx="2496999" cy="1326056"/>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295612E4-D33C-1748-99C6-82A33AC19A8C}"/>
              </a:ext>
            </a:extLst>
          </p:cNvPr>
          <p:cNvSpPr/>
          <p:nvPr/>
        </p:nvSpPr>
        <p:spPr>
          <a:xfrm>
            <a:off x="3112834" y="2093657"/>
            <a:ext cx="6413720" cy="807314"/>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Oval 26">
            <a:extLst>
              <a:ext uri="{FF2B5EF4-FFF2-40B4-BE49-F238E27FC236}">
                <a16:creationId xmlns:a16="http://schemas.microsoft.com/office/drawing/2014/main" id="{A3891769-CA24-BE42-8DA9-31DD9AE4BDE9}"/>
              </a:ext>
            </a:extLst>
          </p:cNvPr>
          <p:cNvSpPr/>
          <p:nvPr/>
        </p:nvSpPr>
        <p:spPr>
          <a:xfrm>
            <a:off x="7728896" y="4868548"/>
            <a:ext cx="1797658" cy="329802"/>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Oval 27">
            <a:extLst>
              <a:ext uri="{FF2B5EF4-FFF2-40B4-BE49-F238E27FC236}">
                <a16:creationId xmlns:a16="http://schemas.microsoft.com/office/drawing/2014/main" id="{DCBBDCBB-027B-4C49-AE8D-7973E725D20F}"/>
              </a:ext>
            </a:extLst>
          </p:cNvPr>
          <p:cNvSpPr/>
          <p:nvPr/>
        </p:nvSpPr>
        <p:spPr>
          <a:xfrm>
            <a:off x="5616484" y="4845675"/>
            <a:ext cx="1797658" cy="329802"/>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a:extLst>
              <a:ext uri="{FF2B5EF4-FFF2-40B4-BE49-F238E27FC236}">
                <a16:creationId xmlns:a16="http://schemas.microsoft.com/office/drawing/2014/main" id="{CF98F0EC-C316-E844-B905-99256D7862D3}"/>
              </a:ext>
            </a:extLst>
          </p:cNvPr>
          <p:cNvSpPr txBox="1"/>
          <p:nvPr/>
        </p:nvSpPr>
        <p:spPr>
          <a:xfrm>
            <a:off x="4350746" y="5551026"/>
            <a:ext cx="3490507" cy="461665"/>
          </a:xfrm>
          <a:prstGeom prst="rect">
            <a:avLst/>
          </a:prstGeom>
          <a:noFill/>
        </p:spPr>
        <p:txBody>
          <a:bodyPr wrap="none" rtlCol="0">
            <a:spAutoFit/>
          </a:bodyPr>
          <a:lstStyle/>
          <a:p>
            <a:r>
              <a:rPr lang="en-US" sz="2400" dirty="0">
                <a:solidFill>
                  <a:schemeClr val="bg1"/>
                </a:solidFill>
              </a:rPr>
              <a:t>3. Choose slot to optimize.</a:t>
            </a:r>
          </a:p>
        </p:txBody>
      </p:sp>
      <p:sp>
        <p:nvSpPr>
          <p:cNvPr id="4" name="Slide Number Placeholder 3">
            <a:extLst>
              <a:ext uri="{FF2B5EF4-FFF2-40B4-BE49-F238E27FC236}">
                <a16:creationId xmlns:a16="http://schemas.microsoft.com/office/drawing/2014/main" id="{D6965253-4EA4-2B9F-96FC-BBD759D335EC}"/>
              </a:ext>
            </a:extLst>
          </p:cNvPr>
          <p:cNvSpPr>
            <a:spLocks noGrp="1"/>
          </p:cNvSpPr>
          <p:nvPr>
            <p:ph type="sldNum" sz="quarter" idx="12"/>
          </p:nvPr>
        </p:nvSpPr>
        <p:spPr/>
        <p:txBody>
          <a:bodyPr/>
          <a:lstStyle/>
          <a:p>
            <a:fld id="{22695355-0584-3048-B6D5-6FE7D71F4AA9}" type="slidenum">
              <a:rPr lang="en-US" smtClean="0"/>
              <a:pPr/>
              <a:t>31</a:t>
            </a:fld>
            <a:endParaRPr lang="en-US" dirty="0"/>
          </a:p>
        </p:txBody>
      </p:sp>
    </p:spTree>
    <p:extLst>
      <p:ext uri="{BB962C8B-B14F-4D97-AF65-F5344CB8AC3E}">
        <p14:creationId xmlns:p14="http://schemas.microsoft.com/office/powerpoint/2010/main" val="2843544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F565AD-2F4B-B94B-A99F-19B5DF249F0F}"/>
              </a:ext>
            </a:extLst>
          </p:cNvPr>
          <p:cNvSpPr/>
          <p:nvPr/>
        </p:nvSpPr>
        <p:spPr>
          <a:xfrm>
            <a:off x="2955994" y="2278224"/>
            <a:ext cx="6570560" cy="313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Hill Climbing greedy optimization</a:t>
            </a:r>
          </a:p>
        </p:txBody>
      </p:sp>
      <p:sp>
        <p:nvSpPr>
          <p:cNvPr id="2" name="Rectangle 1">
            <a:extLst>
              <a:ext uri="{FF2B5EF4-FFF2-40B4-BE49-F238E27FC236}">
                <a16:creationId xmlns:a16="http://schemas.microsoft.com/office/drawing/2014/main" id="{C78A44A0-8E5E-8A4F-9F06-0B5988953AF9}"/>
              </a:ext>
            </a:extLst>
          </p:cNvPr>
          <p:cNvSpPr/>
          <p:nvPr/>
        </p:nvSpPr>
        <p:spPr>
          <a:xfrm>
            <a:off x="935545" y="1322363"/>
            <a:ext cx="10417871" cy="434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6635C6-985F-E34D-BBF1-AAFD1FA5372A}"/>
              </a:ext>
            </a:extLst>
          </p:cNvPr>
          <p:cNvSpPr txBox="1"/>
          <p:nvPr/>
        </p:nvSpPr>
        <p:spPr>
          <a:xfrm>
            <a:off x="5714104" y="4895556"/>
            <a:ext cx="1533378"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sz="1200" dirty="0"/>
              <a:t>Join now!</a:t>
            </a:r>
          </a:p>
        </p:txBody>
      </p:sp>
      <p:sp>
        <p:nvSpPr>
          <p:cNvPr id="10" name="TextBox 9">
            <a:extLst>
              <a:ext uri="{FF2B5EF4-FFF2-40B4-BE49-F238E27FC236}">
                <a16:creationId xmlns:a16="http://schemas.microsoft.com/office/drawing/2014/main" id="{3F40EE1D-7605-E447-A4DB-291F4252D7C0}"/>
              </a:ext>
            </a:extLst>
          </p:cNvPr>
          <p:cNvSpPr txBox="1"/>
          <p:nvPr/>
        </p:nvSpPr>
        <p:spPr>
          <a:xfrm>
            <a:off x="7938274" y="4895556"/>
            <a:ext cx="1444878" cy="27699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sz="1200" dirty="0"/>
              <a:t>Check other teams</a:t>
            </a:r>
          </a:p>
        </p:txBody>
      </p:sp>
      <p:graphicFrame>
        <p:nvGraphicFramePr>
          <p:cNvPr id="14" name="Diagram 13">
            <a:extLst>
              <a:ext uri="{FF2B5EF4-FFF2-40B4-BE49-F238E27FC236}">
                <a16:creationId xmlns:a16="http://schemas.microsoft.com/office/drawing/2014/main" id="{63B79E5B-5E2E-E94F-AA3F-F2498F2EE198}"/>
              </a:ext>
            </a:extLst>
          </p:cNvPr>
          <p:cNvGraphicFramePr/>
          <p:nvPr/>
        </p:nvGraphicFramePr>
        <p:xfrm>
          <a:off x="3704093" y="2996419"/>
          <a:ext cx="2148068" cy="158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45DF3F80-B03E-2149-8492-ED48BA583BAA}"/>
              </a:ext>
            </a:extLst>
          </p:cNvPr>
          <p:cNvSpPr txBox="1"/>
          <p:nvPr/>
        </p:nvSpPr>
        <p:spPr>
          <a:xfrm>
            <a:off x="8187070" y="-446567"/>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DBE86041-F945-2F46-8ADD-56048A5FF34C}"/>
              </a:ext>
            </a:extLst>
          </p:cNvPr>
          <p:cNvSpPr txBox="1"/>
          <p:nvPr/>
        </p:nvSpPr>
        <p:spPr>
          <a:xfrm>
            <a:off x="4193347" y="2375885"/>
            <a:ext cx="4054904" cy="338554"/>
          </a:xfrm>
          <a:prstGeom prst="rect">
            <a:avLst/>
          </a:prstGeom>
          <a:noFill/>
          <a:ln>
            <a:noFill/>
          </a:ln>
        </p:spPr>
        <p:txBody>
          <a:bodyPr wrap="square" rtlCol="0">
            <a:spAutoFit/>
          </a:bodyPr>
          <a:lstStyle/>
          <a:p>
            <a:pPr algn="ctr"/>
            <a:r>
              <a:rPr lang="en-US" sz="1600" b="1" dirty="0"/>
              <a:t>Stop biking pointlessly, join team Circle!</a:t>
            </a:r>
          </a:p>
        </p:txBody>
      </p:sp>
      <p:sp>
        <p:nvSpPr>
          <p:cNvPr id="18" name="TextBox 17">
            <a:extLst>
              <a:ext uri="{FF2B5EF4-FFF2-40B4-BE49-F238E27FC236}">
                <a16:creationId xmlns:a16="http://schemas.microsoft.com/office/drawing/2014/main" id="{0279B519-BF50-B340-A6B9-A55EEFCB8E60}"/>
              </a:ext>
            </a:extLst>
          </p:cNvPr>
          <p:cNvSpPr txBox="1"/>
          <p:nvPr/>
        </p:nvSpPr>
        <p:spPr>
          <a:xfrm>
            <a:off x="6461766" y="3147930"/>
            <a:ext cx="2792812"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1200" dirty="0"/>
              <a:t>Year-round carousel rides!</a:t>
            </a:r>
          </a:p>
          <a:p>
            <a:pPr marL="285750" indent="-285750">
              <a:buFont typeface="Arial" panose="020B0604020202020204" pitchFamily="34" charset="0"/>
              <a:buChar char="•"/>
            </a:pPr>
            <a:r>
              <a:rPr lang="en-US" sz="1200" dirty="0"/>
              <a:t>Unlimited laps!</a:t>
            </a:r>
          </a:p>
          <a:p>
            <a:pPr marL="285750" indent="-285750">
              <a:buFont typeface="Arial" panose="020B0604020202020204" pitchFamily="34" charset="0"/>
              <a:buChar char="•"/>
            </a:pPr>
            <a:r>
              <a:rPr lang="en-US" sz="1200" dirty="0"/>
              <a:t>All you can eat Pi!</a:t>
            </a:r>
          </a:p>
          <a:p>
            <a:pPr marL="285750" indent="-285750">
              <a:buFont typeface="Arial" panose="020B0604020202020204" pitchFamily="34" charset="0"/>
              <a:buChar char="•"/>
            </a:pPr>
            <a:r>
              <a:rPr lang="en-US" sz="1200" dirty="0"/>
              <a:t>No corners to hide!</a:t>
            </a:r>
          </a:p>
          <a:p>
            <a:pPr marL="285750" indent="-285750">
              <a:buFont typeface="Arial" panose="020B0604020202020204" pitchFamily="34" charset="0"/>
              <a:buChar char="•"/>
            </a:pPr>
            <a:r>
              <a:rPr lang="en-US" sz="1200" dirty="0"/>
              <a:t>Hurry, don’t linger around!</a:t>
            </a:r>
          </a:p>
        </p:txBody>
      </p:sp>
      <p:sp>
        <p:nvSpPr>
          <p:cNvPr id="31" name="Oval 30">
            <a:extLst>
              <a:ext uri="{FF2B5EF4-FFF2-40B4-BE49-F238E27FC236}">
                <a16:creationId xmlns:a16="http://schemas.microsoft.com/office/drawing/2014/main" id="{FCB111D4-4154-0649-8BF0-559F36BB1B74}"/>
              </a:ext>
            </a:extLst>
          </p:cNvPr>
          <p:cNvSpPr/>
          <p:nvPr/>
        </p:nvSpPr>
        <p:spPr>
          <a:xfrm>
            <a:off x="3487346" y="2876004"/>
            <a:ext cx="2496999" cy="207611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Oval 31">
            <a:extLst>
              <a:ext uri="{FF2B5EF4-FFF2-40B4-BE49-F238E27FC236}">
                <a16:creationId xmlns:a16="http://schemas.microsoft.com/office/drawing/2014/main" id="{C9CE29BB-90E7-254E-A3A1-793B00BD0DDB}"/>
              </a:ext>
            </a:extLst>
          </p:cNvPr>
          <p:cNvSpPr/>
          <p:nvPr/>
        </p:nvSpPr>
        <p:spPr>
          <a:xfrm>
            <a:off x="6358857" y="3000840"/>
            <a:ext cx="2496999" cy="1326056"/>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Oval 32">
            <a:extLst>
              <a:ext uri="{FF2B5EF4-FFF2-40B4-BE49-F238E27FC236}">
                <a16:creationId xmlns:a16="http://schemas.microsoft.com/office/drawing/2014/main" id="{7187E792-82BB-2E43-98AE-ABA82E94F91B}"/>
              </a:ext>
            </a:extLst>
          </p:cNvPr>
          <p:cNvSpPr/>
          <p:nvPr/>
        </p:nvSpPr>
        <p:spPr>
          <a:xfrm>
            <a:off x="3112834" y="2093657"/>
            <a:ext cx="6413720" cy="807314"/>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Oval 33">
            <a:extLst>
              <a:ext uri="{FF2B5EF4-FFF2-40B4-BE49-F238E27FC236}">
                <a16:creationId xmlns:a16="http://schemas.microsoft.com/office/drawing/2014/main" id="{92173F72-6E94-BB49-87F7-9CA924C812CA}"/>
              </a:ext>
            </a:extLst>
          </p:cNvPr>
          <p:cNvSpPr/>
          <p:nvPr/>
        </p:nvSpPr>
        <p:spPr>
          <a:xfrm>
            <a:off x="7728896" y="4868548"/>
            <a:ext cx="1797658" cy="329802"/>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Oval 34">
            <a:extLst>
              <a:ext uri="{FF2B5EF4-FFF2-40B4-BE49-F238E27FC236}">
                <a16:creationId xmlns:a16="http://schemas.microsoft.com/office/drawing/2014/main" id="{F0660A19-A197-9547-9A5E-88F843A1CAAF}"/>
              </a:ext>
            </a:extLst>
          </p:cNvPr>
          <p:cNvSpPr/>
          <p:nvPr/>
        </p:nvSpPr>
        <p:spPr>
          <a:xfrm>
            <a:off x="5616484" y="4845675"/>
            <a:ext cx="1797658" cy="329802"/>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36" name="Straight Arrow Connector 35">
            <a:extLst>
              <a:ext uri="{FF2B5EF4-FFF2-40B4-BE49-F238E27FC236}">
                <a16:creationId xmlns:a16="http://schemas.microsoft.com/office/drawing/2014/main" id="{AFFC3DE3-68BD-5441-8377-8A788C9B1671}"/>
              </a:ext>
            </a:extLst>
          </p:cNvPr>
          <p:cNvCxnSpPr/>
          <p:nvPr/>
        </p:nvCxnSpPr>
        <p:spPr>
          <a:xfrm flipH="1" flipV="1">
            <a:off x="2446550" y="2804611"/>
            <a:ext cx="1150893" cy="66048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167CEA2-97D6-8143-9082-FC31FA979F6A}"/>
              </a:ext>
            </a:extLst>
          </p:cNvPr>
          <p:cNvCxnSpPr/>
          <p:nvPr/>
        </p:nvCxnSpPr>
        <p:spPr>
          <a:xfrm flipH="1">
            <a:off x="2225965" y="4109105"/>
            <a:ext cx="1262537" cy="51436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9F3B568-163E-8E45-ACE4-386265CCE374}"/>
              </a:ext>
            </a:extLst>
          </p:cNvPr>
          <p:cNvSpPr txBox="1"/>
          <p:nvPr/>
        </p:nvSpPr>
        <p:spPr>
          <a:xfrm>
            <a:off x="3051418" y="3376734"/>
            <a:ext cx="22860" cy="707886"/>
          </a:xfrm>
          <a:prstGeom prst="rect">
            <a:avLst/>
          </a:prstGeom>
          <a:noFill/>
        </p:spPr>
        <p:txBody>
          <a:bodyPr wrap="square" rtlCol="0">
            <a:spAutoFit/>
          </a:bodyPr>
          <a:lstStyle/>
          <a:p>
            <a:r>
              <a:rPr lang="en-US" sz="4000" dirty="0">
                <a:solidFill>
                  <a:srgbClr val="FF0000"/>
                </a:solidFill>
              </a:rPr>
              <a:t>?</a:t>
            </a:r>
          </a:p>
        </p:txBody>
      </p:sp>
      <p:sp>
        <p:nvSpPr>
          <p:cNvPr id="39" name="TextBox 38">
            <a:extLst>
              <a:ext uri="{FF2B5EF4-FFF2-40B4-BE49-F238E27FC236}">
                <a16:creationId xmlns:a16="http://schemas.microsoft.com/office/drawing/2014/main" id="{A9B09C61-99A0-7B48-B428-61493D04DE3F}"/>
              </a:ext>
            </a:extLst>
          </p:cNvPr>
          <p:cNvSpPr txBox="1"/>
          <p:nvPr/>
        </p:nvSpPr>
        <p:spPr>
          <a:xfrm>
            <a:off x="2210014" y="5534830"/>
            <a:ext cx="7924798" cy="461665"/>
          </a:xfrm>
          <a:prstGeom prst="rect">
            <a:avLst/>
          </a:prstGeom>
          <a:noFill/>
        </p:spPr>
        <p:txBody>
          <a:bodyPr wrap="none" rtlCol="0">
            <a:spAutoFit/>
          </a:bodyPr>
          <a:lstStyle/>
          <a:p>
            <a:r>
              <a:rPr lang="en-US" sz="2400" dirty="0">
                <a:solidFill>
                  <a:schemeClr val="bg1"/>
                </a:solidFill>
              </a:rPr>
              <a:t>4. Bandit optimizes slot content, given all other slots contents.</a:t>
            </a:r>
          </a:p>
        </p:txBody>
      </p:sp>
      <p:cxnSp>
        <p:nvCxnSpPr>
          <p:cNvPr id="40" name="Straight Arrow Connector 39">
            <a:extLst>
              <a:ext uri="{FF2B5EF4-FFF2-40B4-BE49-F238E27FC236}">
                <a16:creationId xmlns:a16="http://schemas.microsoft.com/office/drawing/2014/main" id="{2A629496-E968-7049-A4A8-A46A8D659202}"/>
              </a:ext>
            </a:extLst>
          </p:cNvPr>
          <p:cNvCxnSpPr/>
          <p:nvPr/>
        </p:nvCxnSpPr>
        <p:spPr>
          <a:xfrm flipH="1">
            <a:off x="5618668" y="2882193"/>
            <a:ext cx="365677" cy="297851"/>
          </a:xfrm>
          <a:prstGeom prst="straightConnector1">
            <a:avLst/>
          </a:prstGeom>
          <a:ln w="41275">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92C035-46E7-8449-B09B-12641D4C46A2}"/>
              </a:ext>
            </a:extLst>
          </p:cNvPr>
          <p:cNvCxnSpPr/>
          <p:nvPr/>
        </p:nvCxnSpPr>
        <p:spPr>
          <a:xfrm flipH="1">
            <a:off x="5975226" y="3663868"/>
            <a:ext cx="383632" cy="0"/>
          </a:xfrm>
          <a:prstGeom prst="straightConnector1">
            <a:avLst/>
          </a:prstGeom>
          <a:ln w="41275">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8C9DF4B-D7D7-C041-88ED-034757EB869E}"/>
              </a:ext>
            </a:extLst>
          </p:cNvPr>
          <p:cNvCxnSpPr/>
          <p:nvPr/>
        </p:nvCxnSpPr>
        <p:spPr>
          <a:xfrm flipH="1" flipV="1">
            <a:off x="5975226" y="4182648"/>
            <a:ext cx="2016931" cy="734199"/>
          </a:xfrm>
          <a:prstGeom prst="straightConnector1">
            <a:avLst/>
          </a:prstGeom>
          <a:ln w="41275">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C11CD7-7A15-7948-81D8-CC4DBB4F488F}"/>
              </a:ext>
            </a:extLst>
          </p:cNvPr>
          <p:cNvCxnSpPr/>
          <p:nvPr/>
        </p:nvCxnSpPr>
        <p:spPr>
          <a:xfrm flipH="1" flipV="1">
            <a:off x="5688160" y="4618811"/>
            <a:ext cx="670696" cy="240233"/>
          </a:xfrm>
          <a:prstGeom prst="straightConnector1">
            <a:avLst/>
          </a:prstGeom>
          <a:ln w="41275">
            <a:solidFill>
              <a:schemeClr val="bg1">
                <a:lumMod val="65000"/>
              </a:schemeClr>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44" name="Diagram 43">
            <a:extLst>
              <a:ext uri="{FF2B5EF4-FFF2-40B4-BE49-F238E27FC236}">
                <a16:creationId xmlns:a16="http://schemas.microsoft.com/office/drawing/2014/main" id="{B0D2159A-B8DC-6543-9449-9CCA032D2B8F}"/>
              </a:ext>
            </a:extLst>
          </p:cNvPr>
          <p:cNvGraphicFramePr/>
          <p:nvPr/>
        </p:nvGraphicFramePr>
        <p:xfrm>
          <a:off x="438738" y="1753635"/>
          <a:ext cx="1872880" cy="1705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5" name="Diagram 44">
            <a:extLst>
              <a:ext uri="{FF2B5EF4-FFF2-40B4-BE49-F238E27FC236}">
                <a16:creationId xmlns:a16="http://schemas.microsoft.com/office/drawing/2014/main" id="{30CCE8E5-18A3-4B48-AE55-567B9E6E5E70}"/>
              </a:ext>
            </a:extLst>
          </p:cNvPr>
          <p:cNvGraphicFramePr/>
          <p:nvPr/>
        </p:nvGraphicFramePr>
        <p:xfrm>
          <a:off x="71127" y="3860991"/>
          <a:ext cx="2359298" cy="19281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Slide Number Placeholder 3">
            <a:extLst>
              <a:ext uri="{FF2B5EF4-FFF2-40B4-BE49-F238E27FC236}">
                <a16:creationId xmlns:a16="http://schemas.microsoft.com/office/drawing/2014/main" id="{E96C2A3D-67CB-B0BB-7212-15F212E468B3}"/>
              </a:ext>
            </a:extLst>
          </p:cNvPr>
          <p:cNvSpPr>
            <a:spLocks noGrp="1"/>
          </p:cNvSpPr>
          <p:nvPr>
            <p:ph type="sldNum" sz="quarter" idx="12"/>
          </p:nvPr>
        </p:nvSpPr>
        <p:spPr/>
        <p:txBody>
          <a:bodyPr/>
          <a:lstStyle/>
          <a:p>
            <a:fld id="{22695355-0584-3048-B6D5-6FE7D71F4AA9}" type="slidenum">
              <a:rPr lang="en-US" smtClean="0"/>
              <a:pPr/>
              <a:t>32</a:t>
            </a:fld>
            <a:endParaRPr lang="en-US" dirty="0"/>
          </a:p>
        </p:txBody>
      </p:sp>
    </p:spTree>
    <p:extLst>
      <p:ext uri="{BB962C8B-B14F-4D97-AF65-F5344CB8AC3E}">
        <p14:creationId xmlns:p14="http://schemas.microsoft.com/office/powerpoint/2010/main" val="198000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F565AD-2F4B-B94B-A99F-19B5DF249F0F}"/>
              </a:ext>
            </a:extLst>
          </p:cNvPr>
          <p:cNvSpPr/>
          <p:nvPr/>
        </p:nvSpPr>
        <p:spPr>
          <a:xfrm>
            <a:off x="2955994" y="2278224"/>
            <a:ext cx="6570560" cy="313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Hill Climbing greedy optimization</a:t>
            </a:r>
          </a:p>
        </p:txBody>
      </p:sp>
      <p:sp>
        <p:nvSpPr>
          <p:cNvPr id="2" name="Rectangle 1">
            <a:extLst>
              <a:ext uri="{FF2B5EF4-FFF2-40B4-BE49-F238E27FC236}">
                <a16:creationId xmlns:a16="http://schemas.microsoft.com/office/drawing/2014/main" id="{C78A44A0-8E5E-8A4F-9F06-0B5988953AF9}"/>
              </a:ext>
            </a:extLst>
          </p:cNvPr>
          <p:cNvSpPr/>
          <p:nvPr/>
        </p:nvSpPr>
        <p:spPr>
          <a:xfrm>
            <a:off x="935545" y="1322363"/>
            <a:ext cx="10417871" cy="434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6635C6-985F-E34D-BBF1-AAFD1FA5372A}"/>
              </a:ext>
            </a:extLst>
          </p:cNvPr>
          <p:cNvSpPr txBox="1"/>
          <p:nvPr/>
        </p:nvSpPr>
        <p:spPr>
          <a:xfrm>
            <a:off x="5714104" y="4895556"/>
            <a:ext cx="1533378"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sz="1200" dirty="0"/>
              <a:t>Join now!</a:t>
            </a:r>
          </a:p>
        </p:txBody>
      </p:sp>
      <p:sp>
        <p:nvSpPr>
          <p:cNvPr id="10" name="TextBox 9">
            <a:extLst>
              <a:ext uri="{FF2B5EF4-FFF2-40B4-BE49-F238E27FC236}">
                <a16:creationId xmlns:a16="http://schemas.microsoft.com/office/drawing/2014/main" id="{3F40EE1D-7605-E447-A4DB-291F4252D7C0}"/>
              </a:ext>
            </a:extLst>
          </p:cNvPr>
          <p:cNvSpPr txBox="1"/>
          <p:nvPr/>
        </p:nvSpPr>
        <p:spPr>
          <a:xfrm>
            <a:off x="7938274" y="4895556"/>
            <a:ext cx="1444878" cy="27699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sz="1200" dirty="0"/>
              <a:t>Check other teams</a:t>
            </a:r>
          </a:p>
        </p:txBody>
      </p:sp>
      <p:sp>
        <p:nvSpPr>
          <p:cNvPr id="15" name="TextBox 14">
            <a:extLst>
              <a:ext uri="{FF2B5EF4-FFF2-40B4-BE49-F238E27FC236}">
                <a16:creationId xmlns:a16="http://schemas.microsoft.com/office/drawing/2014/main" id="{45DF3F80-B03E-2149-8492-ED48BA583BAA}"/>
              </a:ext>
            </a:extLst>
          </p:cNvPr>
          <p:cNvSpPr txBox="1"/>
          <p:nvPr/>
        </p:nvSpPr>
        <p:spPr>
          <a:xfrm>
            <a:off x="8187070" y="-446567"/>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DBE86041-F945-2F46-8ADD-56048A5FF34C}"/>
              </a:ext>
            </a:extLst>
          </p:cNvPr>
          <p:cNvSpPr txBox="1"/>
          <p:nvPr/>
        </p:nvSpPr>
        <p:spPr>
          <a:xfrm>
            <a:off x="4193347" y="2375885"/>
            <a:ext cx="4054904" cy="338554"/>
          </a:xfrm>
          <a:prstGeom prst="rect">
            <a:avLst/>
          </a:prstGeom>
          <a:noFill/>
          <a:ln>
            <a:noFill/>
          </a:ln>
        </p:spPr>
        <p:txBody>
          <a:bodyPr wrap="square" rtlCol="0">
            <a:spAutoFit/>
          </a:bodyPr>
          <a:lstStyle/>
          <a:p>
            <a:pPr algn="ctr"/>
            <a:r>
              <a:rPr lang="en-US" sz="1600" b="1" dirty="0"/>
              <a:t>Stop biking pointlessly, join team Circle!</a:t>
            </a:r>
          </a:p>
        </p:txBody>
      </p:sp>
      <p:sp>
        <p:nvSpPr>
          <p:cNvPr id="18" name="TextBox 17">
            <a:extLst>
              <a:ext uri="{FF2B5EF4-FFF2-40B4-BE49-F238E27FC236}">
                <a16:creationId xmlns:a16="http://schemas.microsoft.com/office/drawing/2014/main" id="{0279B519-BF50-B340-A6B9-A55EEFCB8E60}"/>
              </a:ext>
            </a:extLst>
          </p:cNvPr>
          <p:cNvSpPr txBox="1"/>
          <p:nvPr/>
        </p:nvSpPr>
        <p:spPr>
          <a:xfrm>
            <a:off x="6461766" y="3147930"/>
            <a:ext cx="2792812"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1200" dirty="0"/>
              <a:t>Year-round carousel rides!</a:t>
            </a:r>
          </a:p>
          <a:p>
            <a:pPr marL="285750" indent="-285750">
              <a:buFont typeface="Arial" panose="020B0604020202020204" pitchFamily="34" charset="0"/>
              <a:buChar char="•"/>
            </a:pPr>
            <a:r>
              <a:rPr lang="en-US" sz="1200" dirty="0"/>
              <a:t>Unlimited laps!</a:t>
            </a:r>
          </a:p>
          <a:p>
            <a:pPr marL="285750" indent="-285750">
              <a:buFont typeface="Arial" panose="020B0604020202020204" pitchFamily="34" charset="0"/>
              <a:buChar char="•"/>
            </a:pPr>
            <a:r>
              <a:rPr lang="en-US" sz="1200" dirty="0"/>
              <a:t>All you can eat Pi!</a:t>
            </a:r>
          </a:p>
          <a:p>
            <a:pPr marL="285750" indent="-285750">
              <a:buFont typeface="Arial" panose="020B0604020202020204" pitchFamily="34" charset="0"/>
              <a:buChar char="•"/>
            </a:pPr>
            <a:r>
              <a:rPr lang="en-US" sz="1200" dirty="0"/>
              <a:t>No corners to hide!</a:t>
            </a:r>
          </a:p>
          <a:p>
            <a:pPr marL="285750" indent="-285750">
              <a:buFont typeface="Arial" panose="020B0604020202020204" pitchFamily="34" charset="0"/>
              <a:buChar char="•"/>
            </a:pPr>
            <a:r>
              <a:rPr lang="en-US" sz="1200" dirty="0"/>
              <a:t>Hurry, don’t linger around!</a:t>
            </a:r>
          </a:p>
        </p:txBody>
      </p:sp>
      <p:sp>
        <p:nvSpPr>
          <p:cNvPr id="16" name="Oval 15">
            <a:extLst>
              <a:ext uri="{FF2B5EF4-FFF2-40B4-BE49-F238E27FC236}">
                <a16:creationId xmlns:a16="http://schemas.microsoft.com/office/drawing/2014/main" id="{72ACE76C-FDB8-A643-B36A-AD2C1273E626}"/>
              </a:ext>
            </a:extLst>
          </p:cNvPr>
          <p:cNvSpPr/>
          <p:nvPr/>
        </p:nvSpPr>
        <p:spPr>
          <a:xfrm>
            <a:off x="6358857" y="3000840"/>
            <a:ext cx="2496999" cy="1326056"/>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Oval 18">
            <a:extLst>
              <a:ext uri="{FF2B5EF4-FFF2-40B4-BE49-F238E27FC236}">
                <a16:creationId xmlns:a16="http://schemas.microsoft.com/office/drawing/2014/main" id="{02DB987B-BFA2-C94C-93D6-9D09E3F56D17}"/>
              </a:ext>
            </a:extLst>
          </p:cNvPr>
          <p:cNvSpPr/>
          <p:nvPr/>
        </p:nvSpPr>
        <p:spPr>
          <a:xfrm>
            <a:off x="7728896" y="4868548"/>
            <a:ext cx="1797658" cy="329802"/>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Oval 19">
            <a:extLst>
              <a:ext uri="{FF2B5EF4-FFF2-40B4-BE49-F238E27FC236}">
                <a16:creationId xmlns:a16="http://schemas.microsoft.com/office/drawing/2014/main" id="{605CF8EC-EEEF-FC49-A637-5965B8169516}"/>
              </a:ext>
            </a:extLst>
          </p:cNvPr>
          <p:cNvSpPr/>
          <p:nvPr/>
        </p:nvSpPr>
        <p:spPr>
          <a:xfrm>
            <a:off x="5616484" y="4846320"/>
            <a:ext cx="1801368" cy="329802"/>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Oval 20">
            <a:extLst>
              <a:ext uri="{FF2B5EF4-FFF2-40B4-BE49-F238E27FC236}">
                <a16:creationId xmlns:a16="http://schemas.microsoft.com/office/drawing/2014/main" id="{848CEC2F-8496-6D4E-9E83-4E859C0023CB}"/>
              </a:ext>
            </a:extLst>
          </p:cNvPr>
          <p:cNvSpPr/>
          <p:nvPr/>
        </p:nvSpPr>
        <p:spPr>
          <a:xfrm>
            <a:off x="3487346" y="2876004"/>
            <a:ext cx="2496999" cy="207611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TextBox 21">
            <a:extLst>
              <a:ext uri="{FF2B5EF4-FFF2-40B4-BE49-F238E27FC236}">
                <a16:creationId xmlns:a16="http://schemas.microsoft.com/office/drawing/2014/main" id="{2D71D975-162C-764C-9630-495A5344C817}"/>
              </a:ext>
            </a:extLst>
          </p:cNvPr>
          <p:cNvSpPr txBox="1"/>
          <p:nvPr/>
        </p:nvSpPr>
        <p:spPr>
          <a:xfrm>
            <a:off x="3568811" y="5497656"/>
            <a:ext cx="5345309" cy="461665"/>
          </a:xfrm>
          <a:prstGeom prst="rect">
            <a:avLst/>
          </a:prstGeom>
          <a:noFill/>
        </p:spPr>
        <p:txBody>
          <a:bodyPr wrap="none" rtlCol="0">
            <a:spAutoFit/>
          </a:bodyPr>
          <a:lstStyle/>
          <a:p>
            <a:r>
              <a:rPr lang="en-US" sz="2400" dirty="0">
                <a:solidFill>
                  <a:schemeClr val="bg1"/>
                </a:solidFill>
              </a:rPr>
              <a:t>5. Update the slot using the best content.</a:t>
            </a:r>
          </a:p>
        </p:txBody>
      </p:sp>
      <p:sp>
        <p:nvSpPr>
          <p:cNvPr id="23" name="Oval 22">
            <a:extLst>
              <a:ext uri="{FF2B5EF4-FFF2-40B4-BE49-F238E27FC236}">
                <a16:creationId xmlns:a16="http://schemas.microsoft.com/office/drawing/2014/main" id="{0E8E8CD2-53EC-B146-99E3-F7EE34C24933}"/>
              </a:ext>
            </a:extLst>
          </p:cNvPr>
          <p:cNvSpPr/>
          <p:nvPr/>
        </p:nvSpPr>
        <p:spPr>
          <a:xfrm>
            <a:off x="3112834" y="2093657"/>
            <a:ext cx="6413720" cy="807314"/>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aphicFrame>
        <p:nvGraphicFramePr>
          <p:cNvPr id="25" name="Diagram 24">
            <a:extLst>
              <a:ext uri="{FF2B5EF4-FFF2-40B4-BE49-F238E27FC236}">
                <a16:creationId xmlns:a16="http://schemas.microsoft.com/office/drawing/2014/main" id="{4C35CD2C-F0F2-C946-8107-D56D70DAA89C}"/>
              </a:ext>
            </a:extLst>
          </p:cNvPr>
          <p:cNvGraphicFramePr/>
          <p:nvPr/>
        </p:nvGraphicFramePr>
        <p:xfrm>
          <a:off x="3799405" y="3020733"/>
          <a:ext cx="1872880" cy="1705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3A60562-257F-B12E-D421-045EACBBDEE5}"/>
              </a:ext>
            </a:extLst>
          </p:cNvPr>
          <p:cNvSpPr>
            <a:spLocks noGrp="1"/>
          </p:cNvSpPr>
          <p:nvPr>
            <p:ph type="sldNum" sz="quarter" idx="12"/>
          </p:nvPr>
        </p:nvSpPr>
        <p:spPr/>
        <p:txBody>
          <a:bodyPr/>
          <a:lstStyle/>
          <a:p>
            <a:fld id="{22695355-0584-3048-B6D5-6FE7D71F4AA9}" type="slidenum">
              <a:rPr lang="en-US" smtClean="0"/>
              <a:pPr/>
              <a:t>33</a:t>
            </a:fld>
            <a:endParaRPr lang="en-US" dirty="0"/>
          </a:p>
        </p:txBody>
      </p:sp>
    </p:spTree>
    <p:extLst>
      <p:ext uri="{BB962C8B-B14F-4D97-AF65-F5344CB8AC3E}">
        <p14:creationId xmlns:p14="http://schemas.microsoft.com/office/powerpoint/2010/main" val="428404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F565AD-2F4B-B94B-A99F-19B5DF249F0F}"/>
              </a:ext>
            </a:extLst>
          </p:cNvPr>
          <p:cNvSpPr/>
          <p:nvPr/>
        </p:nvSpPr>
        <p:spPr>
          <a:xfrm>
            <a:off x="2955994" y="2278224"/>
            <a:ext cx="6570560" cy="313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Hill Climbing greedy optimization</a:t>
            </a:r>
          </a:p>
        </p:txBody>
      </p:sp>
      <p:sp>
        <p:nvSpPr>
          <p:cNvPr id="2" name="Rectangle 1">
            <a:extLst>
              <a:ext uri="{FF2B5EF4-FFF2-40B4-BE49-F238E27FC236}">
                <a16:creationId xmlns:a16="http://schemas.microsoft.com/office/drawing/2014/main" id="{C78A44A0-8E5E-8A4F-9F06-0B5988953AF9}"/>
              </a:ext>
            </a:extLst>
          </p:cNvPr>
          <p:cNvSpPr/>
          <p:nvPr/>
        </p:nvSpPr>
        <p:spPr>
          <a:xfrm>
            <a:off x="935545" y="1322363"/>
            <a:ext cx="10417871" cy="434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6635C6-985F-E34D-BBF1-AAFD1FA5372A}"/>
              </a:ext>
            </a:extLst>
          </p:cNvPr>
          <p:cNvSpPr txBox="1"/>
          <p:nvPr/>
        </p:nvSpPr>
        <p:spPr>
          <a:xfrm>
            <a:off x="5714104" y="4895556"/>
            <a:ext cx="1533378"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50800" dist="38100" dir="8100000" algn="tr" rotWithShape="0">
              <a:prstClr val="black">
                <a:alpha val="40000"/>
              </a:prstClr>
            </a:outerShdw>
            <a:softEdge rad="12700"/>
          </a:effectLst>
          <a:scene3d>
            <a:camera prst="orthographicFront"/>
            <a:lightRig rig="threePt" dir="t"/>
          </a:scene3d>
          <a:sp3d>
            <a:bevelT w="165100" prst="coolSlant"/>
          </a:sp3d>
        </p:spPr>
        <p:txBody>
          <a:bodyPr wrap="square" rtlCol="0">
            <a:spAutoFit/>
          </a:bodyPr>
          <a:lstStyle/>
          <a:p>
            <a:pPr algn="ctr"/>
            <a:r>
              <a:rPr lang="en-US" sz="1200" dirty="0"/>
              <a:t>Join now!</a:t>
            </a:r>
          </a:p>
        </p:txBody>
      </p:sp>
      <p:sp>
        <p:nvSpPr>
          <p:cNvPr id="10" name="TextBox 9">
            <a:extLst>
              <a:ext uri="{FF2B5EF4-FFF2-40B4-BE49-F238E27FC236}">
                <a16:creationId xmlns:a16="http://schemas.microsoft.com/office/drawing/2014/main" id="{3F40EE1D-7605-E447-A4DB-291F4252D7C0}"/>
              </a:ext>
            </a:extLst>
          </p:cNvPr>
          <p:cNvSpPr txBox="1"/>
          <p:nvPr/>
        </p:nvSpPr>
        <p:spPr>
          <a:xfrm>
            <a:off x="7938274" y="4895556"/>
            <a:ext cx="1444878" cy="27699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sz="1200" dirty="0"/>
              <a:t>Check other teams</a:t>
            </a:r>
          </a:p>
        </p:txBody>
      </p:sp>
      <p:sp>
        <p:nvSpPr>
          <p:cNvPr id="15" name="TextBox 14">
            <a:extLst>
              <a:ext uri="{FF2B5EF4-FFF2-40B4-BE49-F238E27FC236}">
                <a16:creationId xmlns:a16="http://schemas.microsoft.com/office/drawing/2014/main" id="{45DF3F80-B03E-2149-8492-ED48BA583BAA}"/>
              </a:ext>
            </a:extLst>
          </p:cNvPr>
          <p:cNvSpPr txBox="1"/>
          <p:nvPr/>
        </p:nvSpPr>
        <p:spPr>
          <a:xfrm>
            <a:off x="8187070" y="-446567"/>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DBE86041-F945-2F46-8ADD-56048A5FF34C}"/>
              </a:ext>
            </a:extLst>
          </p:cNvPr>
          <p:cNvSpPr txBox="1"/>
          <p:nvPr/>
        </p:nvSpPr>
        <p:spPr>
          <a:xfrm>
            <a:off x="4193347" y="2375885"/>
            <a:ext cx="4054904" cy="338554"/>
          </a:xfrm>
          <a:prstGeom prst="rect">
            <a:avLst/>
          </a:prstGeom>
          <a:noFill/>
          <a:ln>
            <a:noFill/>
          </a:ln>
        </p:spPr>
        <p:txBody>
          <a:bodyPr wrap="square" rtlCol="0">
            <a:spAutoFit/>
          </a:bodyPr>
          <a:lstStyle/>
          <a:p>
            <a:pPr algn="ctr"/>
            <a:r>
              <a:rPr lang="en-US" sz="1600" b="1" dirty="0"/>
              <a:t>Stop biking pointlessly, join team Circle!</a:t>
            </a:r>
          </a:p>
        </p:txBody>
      </p:sp>
      <p:sp>
        <p:nvSpPr>
          <p:cNvPr id="18" name="TextBox 17">
            <a:extLst>
              <a:ext uri="{FF2B5EF4-FFF2-40B4-BE49-F238E27FC236}">
                <a16:creationId xmlns:a16="http://schemas.microsoft.com/office/drawing/2014/main" id="{0279B519-BF50-B340-A6B9-A55EEFCB8E60}"/>
              </a:ext>
            </a:extLst>
          </p:cNvPr>
          <p:cNvSpPr txBox="1"/>
          <p:nvPr/>
        </p:nvSpPr>
        <p:spPr>
          <a:xfrm>
            <a:off x="6461766" y="3147930"/>
            <a:ext cx="2792812"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sz="1200" dirty="0"/>
              <a:t>Year-round carousel rides!</a:t>
            </a:r>
          </a:p>
          <a:p>
            <a:pPr marL="285750" indent="-285750">
              <a:buFont typeface="Arial" panose="020B0604020202020204" pitchFamily="34" charset="0"/>
              <a:buChar char="•"/>
            </a:pPr>
            <a:r>
              <a:rPr lang="en-US" sz="1200" dirty="0"/>
              <a:t>Unlimited laps!</a:t>
            </a:r>
          </a:p>
          <a:p>
            <a:pPr marL="285750" indent="-285750">
              <a:buFont typeface="Arial" panose="020B0604020202020204" pitchFamily="34" charset="0"/>
              <a:buChar char="•"/>
            </a:pPr>
            <a:r>
              <a:rPr lang="en-US" sz="1200" dirty="0"/>
              <a:t>All you can eat Pi!</a:t>
            </a:r>
          </a:p>
          <a:p>
            <a:pPr marL="285750" indent="-285750">
              <a:buFont typeface="Arial" panose="020B0604020202020204" pitchFamily="34" charset="0"/>
              <a:buChar char="•"/>
            </a:pPr>
            <a:r>
              <a:rPr lang="en-US" sz="1200" dirty="0"/>
              <a:t>No corners to hide!</a:t>
            </a:r>
          </a:p>
          <a:p>
            <a:pPr marL="285750" indent="-285750">
              <a:buFont typeface="Arial" panose="020B0604020202020204" pitchFamily="34" charset="0"/>
              <a:buChar char="•"/>
            </a:pPr>
            <a:r>
              <a:rPr lang="en-US" sz="1200" dirty="0"/>
              <a:t>Hurry, don’t linger around!</a:t>
            </a:r>
          </a:p>
        </p:txBody>
      </p:sp>
      <p:sp>
        <p:nvSpPr>
          <p:cNvPr id="16" name="Oval 15">
            <a:extLst>
              <a:ext uri="{FF2B5EF4-FFF2-40B4-BE49-F238E27FC236}">
                <a16:creationId xmlns:a16="http://schemas.microsoft.com/office/drawing/2014/main" id="{72ACE76C-FDB8-A643-B36A-AD2C1273E626}"/>
              </a:ext>
            </a:extLst>
          </p:cNvPr>
          <p:cNvSpPr/>
          <p:nvPr/>
        </p:nvSpPr>
        <p:spPr>
          <a:xfrm>
            <a:off x="6358857" y="3000840"/>
            <a:ext cx="2496999" cy="1326056"/>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Oval 19">
            <a:extLst>
              <a:ext uri="{FF2B5EF4-FFF2-40B4-BE49-F238E27FC236}">
                <a16:creationId xmlns:a16="http://schemas.microsoft.com/office/drawing/2014/main" id="{605CF8EC-EEEF-FC49-A637-5965B8169516}"/>
              </a:ext>
            </a:extLst>
          </p:cNvPr>
          <p:cNvSpPr/>
          <p:nvPr/>
        </p:nvSpPr>
        <p:spPr>
          <a:xfrm>
            <a:off x="5616484" y="4846320"/>
            <a:ext cx="1801368" cy="329802"/>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Oval 22">
            <a:extLst>
              <a:ext uri="{FF2B5EF4-FFF2-40B4-BE49-F238E27FC236}">
                <a16:creationId xmlns:a16="http://schemas.microsoft.com/office/drawing/2014/main" id="{0E8E8CD2-53EC-B146-99E3-F7EE34C24933}"/>
              </a:ext>
            </a:extLst>
          </p:cNvPr>
          <p:cNvSpPr/>
          <p:nvPr/>
        </p:nvSpPr>
        <p:spPr>
          <a:xfrm>
            <a:off x="3112834" y="2093657"/>
            <a:ext cx="6413720" cy="807314"/>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aphicFrame>
        <p:nvGraphicFramePr>
          <p:cNvPr id="25" name="Diagram 24">
            <a:extLst>
              <a:ext uri="{FF2B5EF4-FFF2-40B4-BE49-F238E27FC236}">
                <a16:creationId xmlns:a16="http://schemas.microsoft.com/office/drawing/2014/main" id="{4C35CD2C-F0F2-C946-8107-D56D70DAA89C}"/>
              </a:ext>
            </a:extLst>
          </p:cNvPr>
          <p:cNvGraphicFramePr/>
          <p:nvPr/>
        </p:nvGraphicFramePr>
        <p:xfrm>
          <a:off x="3799405" y="3020733"/>
          <a:ext cx="1872880" cy="1705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Oval 23">
            <a:extLst>
              <a:ext uri="{FF2B5EF4-FFF2-40B4-BE49-F238E27FC236}">
                <a16:creationId xmlns:a16="http://schemas.microsoft.com/office/drawing/2014/main" id="{D6839AB7-7740-BF4F-A7FD-D680A40AE979}"/>
              </a:ext>
            </a:extLst>
          </p:cNvPr>
          <p:cNvSpPr/>
          <p:nvPr/>
        </p:nvSpPr>
        <p:spPr>
          <a:xfrm>
            <a:off x="3487346" y="2876004"/>
            <a:ext cx="2496999" cy="2076114"/>
          </a:xfrm>
          <a:prstGeom prst="ellipse">
            <a:avLst/>
          </a:prstGeom>
          <a:no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Oval 25">
            <a:extLst>
              <a:ext uri="{FF2B5EF4-FFF2-40B4-BE49-F238E27FC236}">
                <a16:creationId xmlns:a16="http://schemas.microsoft.com/office/drawing/2014/main" id="{8C70689A-0948-1345-B11A-FB82EA6DDB7F}"/>
              </a:ext>
            </a:extLst>
          </p:cNvPr>
          <p:cNvSpPr/>
          <p:nvPr/>
        </p:nvSpPr>
        <p:spPr>
          <a:xfrm>
            <a:off x="7728896" y="4868548"/>
            <a:ext cx="1797658" cy="32980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extLst>
              <a:ext uri="{FF2B5EF4-FFF2-40B4-BE49-F238E27FC236}">
                <a16:creationId xmlns:a16="http://schemas.microsoft.com/office/drawing/2014/main" id="{54B89A68-26AE-BF4B-84A0-52D80A980358}"/>
              </a:ext>
            </a:extLst>
          </p:cNvPr>
          <p:cNvSpPr/>
          <p:nvPr/>
        </p:nvSpPr>
        <p:spPr>
          <a:xfrm>
            <a:off x="9730155" y="4664214"/>
            <a:ext cx="421910" cy="707886"/>
          </a:xfrm>
          <a:prstGeom prst="rect">
            <a:avLst/>
          </a:prstGeom>
        </p:spPr>
        <p:txBody>
          <a:bodyPr wrap="none">
            <a:spAutoFit/>
          </a:bodyPr>
          <a:lstStyle/>
          <a:p>
            <a:r>
              <a:rPr lang="en-US" sz="4000" dirty="0">
                <a:solidFill>
                  <a:srgbClr val="FF0000"/>
                </a:solidFill>
              </a:rPr>
              <a:t>?</a:t>
            </a:r>
            <a:endParaRPr lang="en-US" sz="4000" dirty="0"/>
          </a:p>
        </p:txBody>
      </p:sp>
      <p:cxnSp>
        <p:nvCxnSpPr>
          <p:cNvPr id="28" name="Straight Arrow Connector 27">
            <a:extLst>
              <a:ext uri="{FF2B5EF4-FFF2-40B4-BE49-F238E27FC236}">
                <a16:creationId xmlns:a16="http://schemas.microsoft.com/office/drawing/2014/main" id="{1EBAAEEB-50C9-AA44-ABF0-9F7152C2DD33}"/>
              </a:ext>
            </a:extLst>
          </p:cNvPr>
          <p:cNvCxnSpPr/>
          <p:nvPr/>
        </p:nvCxnSpPr>
        <p:spPr>
          <a:xfrm flipV="1">
            <a:off x="9487125" y="4565702"/>
            <a:ext cx="485550" cy="49493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7C7E45-135D-6344-BDD3-97C3F75F39DF}"/>
              </a:ext>
            </a:extLst>
          </p:cNvPr>
          <p:cNvSpPr txBox="1"/>
          <p:nvPr/>
        </p:nvSpPr>
        <p:spPr>
          <a:xfrm>
            <a:off x="2952554" y="5501523"/>
            <a:ext cx="6594241" cy="461665"/>
          </a:xfrm>
          <a:prstGeom prst="rect">
            <a:avLst/>
          </a:prstGeom>
          <a:noFill/>
        </p:spPr>
        <p:txBody>
          <a:bodyPr wrap="none" rtlCol="0">
            <a:spAutoFit/>
          </a:bodyPr>
          <a:lstStyle/>
          <a:p>
            <a:r>
              <a:rPr lang="en-US" sz="2400" dirty="0">
                <a:solidFill>
                  <a:schemeClr val="bg1"/>
                </a:solidFill>
              </a:rPr>
              <a:t>6. Choose a new slot to optimize, until convergence</a:t>
            </a:r>
          </a:p>
        </p:txBody>
      </p:sp>
      <p:sp>
        <p:nvSpPr>
          <p:cNvPr id="32" name="TextBox 31">
            <a:extLst>
              <a:ext uri="{FF2B5EF4-FFF2-40B4-BE49-F238E27FC236}">
                <a16:creationId xmlns:a16="http://schemas.microsoft.com/office/drawing/2014/main" id="{B7C87CE1-5348-0243-BE4D-DB88D3E9D59C}"/>
              </a:ext>
            </a:extLst>
          </p:cNvPr>
          <p:cNvSpPr txBox="1"/>
          <p:nvPr/>
        </p:nvSpPr>
        <p:spPr>
          <a:xfrm>
            <a:off x="10046081" y="4217959"/>
            <a:ext cx="1444878" cy="27699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sz="1200" dirty="0"/>
              <a:t>Rotate teams</a:t>
            </a:r>
          </a:p>
        </p:txBody>
      </p:sp>
      <p:sp>
        <p:nvSpPr>
          <p:cNvPr id="4" name="Slide Number Placeholder 3">
            <a:extLst>
              <a:ext uri="{FF2B5EF4-FFF2-40B4-BE49-F238E27FC236}">
                <a16:creationId xmlns:a16="http://schemas.microsoft.com/office/drawing/2014/main" id="{7CA187BD-7373-239E-311E-A6C8202C497D}"/>
              </a:ext>
            </a:extLst>
          </p:cNvPr>
          <p:cNvSpPr>
            <a:spLocks noGrp="1"/>
          </p:cNvSpPr>
          <p:nvPr>
            <p:ph type="sldNum" sz="quarter" idx="12"/>
          </p:nvPr>
        </p:nvSpPr>
        <p:spPr/>
        <p:txBody>
          <a:bodyPr/>
          <a:lstStyle/>
          <a:p>
            <a:fld id="{22695355-0584-3048-B6D5-6FE7D71F4AA9}" type="slidenum">
              <a:rPr lang="en-US" smtClean="0"/>
              <a:pPr/>
              <a:t>34</a:t>
            </a:fld>
            <a:endParaRPr lang="en-US" dirty="0"/>
          </a:p>
        </p:txBody>
      </p:sp>
    </p:spTree>
    <p:extLst>
      <p:ext uri="{BB962C8B-B14F-4D97-AF65-F5344CB8AC3E}">
        <p14:creationId xmlns:p14="http://schemas.microsoft.com/office/powerpoint/2010/main" val="1971718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complexity</a:t>
            </a:r>
          </a:p>
        </p:txBody>
      </p:sp>
      <p:sp>
        <p:nvSpPr>
          <p:cNvPr id="3" name="Content Placeholder 2"/>
          <p:cNvSpPr>
            <a:spLocks noGrp="1"/>
          </p:cNvSpPr>
          <p:nvPr>
            <p:ph idx="1"/>
          </p:nvPr>
        </p:nvSpPr>
        <p:spPr/>
        <p:txBody>
          <a:bodyPr/>
          <a:lstStyle/>
          <a:p>
            <a:pPr marL="428625" indent="-428625">
              <a:buFont typeface="Arial" charset="0"/>
              <a:buChar char="•"/>
            </a:pPr>
            <a:r>
              <a:rPr lang="en-US" dirty="0"/>
              <a:t>D: </a:t>
            </a:r>
            <a:r>
              <a:rPr lang="en-US" dirty="0" err="1"/>
              <a:t>nb</a:t>
            </a:r>
            <a:r>
              <a:rPr lang="en-US" dirty="0"/>
              <a:t> of slots,  N: </a:t>
            </a:r>
            <a:r>
              <a:rPr lang="en-US" dirty="0" err="1"/>
              <a:t>nb</a:t>
            </a:r>
            <a:r>
              <a:rPr lang="en-US" dirty="0"/>
              <a:t> of variations per slot</a:t>
            </a:r>
          </a:p>
          <a:p>
            <a:pPr marL="428625" indent="-428625">
              <a:buFont typeface="Arial" charset="0"/>
              <a:buChar char="•"/>
            </a:pPr>
            <a:r>
              <a:rPr lang="en-US" dirty="0"/>
              <a:t>Number of possible layout combinations: O(N</a:t>
            </a:r>
            <a:r>
              <a:rPr lang="en-US" baseline="30000" dirty="0"/>
              <a:t>D</a:t>
            </a:r>
            <a:r>
              <a:rPr lang="en-US" dirty="0"/>
              <a:t>)</a:t>
            </a:r>
          </a:p>
          <a:p>
            <a:pPr marL="428625" indent="-428625">
              <a:buFont typeface="Arial" charset="0"/>
              <a:buChar char="•"/>
            </a:pPr>
            <a:r>
              <a:rPr lang="en-US" dirty="0"/>
              <a:t>Sequential evaluation of a layout: O(D)</a:t>
            </a:r>
          </a:p>
          <a:p>
            <a:pPr marL="428625" indent="-428625">
              <a:buFont typeface="Arial" charset="0"/>
              <a:buChar char="•"/>
            </a:pPr>
            <a:r>
              <a:rPr lang="en-US" dirty="0"/>
              <a:t>Exhaustive evaluations: </a:t>
            </a:r>
            <a:r>
              <a:rPr lang="en-US" b="1" dirty="0"/>
              <a:t>O(DN</a:t>
            </a:r>
            <a:r>
              <a:rPr lang="en-US" b="1" baseline="30000" dirty="0"/>
              <a:t>D</a:t>
            </a:r>
            <a:r>
              <a:rPr lang="en-US" b="1" dirty="0"/>
              <a:t>)</a:t>
            </a:r>
          </a:p>
          <a:p>
            <a:pPr marL="428625" indent="-428625">
              <a:buFont typeface="Arial" charset="0"/>
              <a:buChar char="•"/>
            </a:pPr>
            <a:endParaRPr lang="en-US" dirty="0"/>
          </a:p>
          <a:p>
            <a:pPr marL="428625" indent="-428625">
              <a:buFont typeface="Arial" charset="0"/>
              <a:buChar char="•"/>
            </a:pPr>
            <a:r>
              <a:rPr lang="en-US" dirty="0"/>
              <a:t>Repeat Hill Climbing loop K times.</a:t>
            </a:r>
          </a:p>
          <a:p>
            <a:pPr marL="428625" indent="-428625">
              <a:buFont typeface="Arial" charset="0"/>
              <a:buChar char="•"/>
            </a:pPr>
            <a:r>
              <a:rPr lang="en-US" dirty="0"/>
              <a:t>S random restarts</a:t>
            </a:r>
          </a:p>
          <a:p>
            <a:pPr marL="428625" indent="-428625">
              <a:buFont typeface="Arial" charset="0"/>
              <a:buChar char="•"/>
            </a:pPr>
            <a:r>
              <a:rPr lang="en-US" dirty="0"/>
              <a:t>Hill Climbing evaluations: </a:t>
            </a:r>
            <a:r>
              <a:rPr lang="en-US" b="1" dirty="0"/>
              <a:t>O(DSKN)</a:t>
            </a:r>
          </a:p>
        </p:txBody>
      </p:sp>
      <p:sp>
        <p:nvSpPr>
          <p:cNvPr id="4" name="Slide Number Placeholder 3">
            <a:extLst>
              <a:ext uri="{FF2B5EF4-FFF2-40B4-BE49-F238E27FC236}">
                <a16:creationId xmlns:a16="http://schemas.microsoft.com/office/drawing/2014/main" id="{D0C10E7E-7F14-13BF-64F2-3B840607AA1A}"/>
              </a:ext>
            </a:extLst>
          </p:cNvPr>
          <p:cNvSpPr>
            <a:spLocks noGrp="1"/>
          </p:cNvSpPr>
          <p:nvPr>
            <p:ph type="sldNum" sz="quarter" idx="12"/>
          </p:nvPr>
        </p:nvSpPr>
        <p:spPr/>
        <p:txBody>
          <a:bodyPr/>
          <a:lstStyle/>
          <a:p>
            <a:fld id="{22695355-0584-3048-B6D5-6FE7D71F4AA9}" type="slidenum">
              <a:rPr lang="en-US" smtClean="0"/>
              <a:pPr/>
              <a:t>35</a:t>
            </a:fld>
            <a:endParaRPr lang="en-US" dirty="0"/>
          </a:p>
        </p:txBody>
      </p:sp>
    </p:spTree>
    <p:extLst>
      <p:ext uri="{BB962C8B-B14F-4D97-AF65-F5344CB8AC3E}">
        <p14:creationId xmlns:p14="http://schemas.microsoft.com/office/powerpoint/2010/main" val="1858094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pPr marL="514350" indent="-514350">
              <a:buFont typeface="+mj-lt"/>
              <a:buAutoNum type="arabicPeriod"/>
            </a:pPr>
            <a:r>
              <a:rPr lang="en-US" dirty="0"/>
              <a:t>Capture interactions between content</a:t>
            </a:r>
          </a:p>
          <a:p>
            <a:pPr marL="0" indent="0">
              <a:buNone/>
            </a:pPr>
            <a:r>
              <a:rPr lang="en-US" dirty="0">
                <a:solidFill>
                  <a:srgbClr val="FF0000"/>
                </a:solidFill>
              </a:rPr>
              <a:t>	Model pairwise interactions</a:t>
            </a:r>
            <a:endParaRPr lang="en-US" dirty="0"/>
          </a:p>
          <a:p>
            <a:pPr marL="514350" indent="-514350">
              <a:buFont typeface="+mj-lt"/>
              <a:buAutoNum type="arabicPeriod"/>
            </a:pPr>
            <a:endParaRPr lang="en-US" dirty="0"/>
          </a:p>
          <a:p>
            <a:pPr marL="514350" indent="-514350">
              <a:buFont typeface="+mj-lt"/>
              <a:buAutoNum type="arabicPeriod" startAt="2"/>
            </a:pPr>
            <a:r>
              <a:rPr lang="en-US" dirty="0"/>
              <a:t>Learn fast</a:t>
            </a:r>
            <a:endParaRPr lang="en-US" dirty="0">
              <a:solidFill>
                <a:srgbClr val="FF0000"/>
              </a:solidFill>
            </a:endParaRPr>
          </a:p>
          <a:p>
            <a:pPr marL="0" indent="0">
              <a:buNone/>
            </a:pPr>
            <a:r>
              <a:rPr lang="en-US" dirty="0">
                <a:solidFill>
                  <a:srgbClr val="FF0000"/>
                </a:solidFill>
              </a:rPr>
              <a:t>	Thompson sampling bandit</a:t>
            </a:r>
          </a:p>
          <a:p>
            <a:pPr marL="514350" indent="-514350">
              <a:buFont typeface="+mj-lt"/>
              <a:buAutoNum type="arabicPeriod" startAt="2"/>
            </a:pPr>
            <a:endParaRPr lang="en-US" dirty="0">
              <a:solidFill>
                <a:schemeClr val="bg1">
                  <a:lumMod val="65000"/>
                </a:schemeClr>
              </a:solidFill>
            </a:endParaRPr>
          </a:p>
          <a:p>
            <a:pPr marL="514350" indent="-514350">
              <a:buFont typeface="+mj-lt"/>
              <a:buAutoNum type="arabicPeriod" startAt="3"/>
            </a:pPr>
            <a:r>
              <a:rPr lang="en-US" dirty="0"/>
              <a:t>Choose fast</a:t>
            </a:r>
          </a:p>
          <a:p>
            <a:pPr marL="0" indent="0">
              <a:buNone/>
            </a:pPr>
            <a:r>
              <a:rPr lang="en-US" dirty="0"/>
              <a:t>	</a:t>
            </a:r>
            <a:r>
              <a:rPr lang="en-US" dirty="0">
                <a:solidFill>
                  <a:srgbClr val="FF0000"/>
                </a:solidFill>
              </a:rPr>
              <a:t>Hill Climbing greedy optimization</a:t>
            </a:r>
            <a:r>
              <a:rPr lang="en-US" dirty="0"/>
              <a:t> </a:t>
            </a:r>
          </a:p>
        </p:txBody>
      </p:sp>
      <p:sp>
        <p:nvSpPr>
          <p:cNvPr id="4" name="Slide Number Placeholder 3">
            <a:extLst>
              <a:ext uri="{FF2B5EF4-FFF2-40B4-BE49-F238E27FC236}">
                <a16:creationId xmlns:a16="http://schemas.microsoft.com/office/drawing/2014/main" id="{B6BFB9FC-D61E-B6AE-BD08-1DD0EF5E3262}"/>
              </a:ext>
            </a:extLst>
          </p:cNvPr>
          <p:cNvSpPr>
            <a:spLocks noGrp="1"/>
          </p:cNvSpPr>
          <p:nvPr>
            <p:ph type="sldNum" sz="quarter" idx="12"/>
          </p:nvPr>
        </p:nvSpPr>
        <p:spPr/>
        <p:txBody>
          <a:bodyPr/>
          <a:lstStyle/>
          <a:p>
            <a:fld id="{22695355-0584-3048-B6D5-6FE7D71F4AA9}" type="slidenum">
              <a:rPr lang="en-US" smtClean="0"/>
              <a:pPr/>
              <a:t>36</a:t>
            </a:fld>
            <a:endParaRPr lang="en-US" dirty="0"/>
          </a:p>
        </p:txBody>
      </p:sp>
    </p:spTree>
    <p:extLst>
      <p:ext uri="{BB962C8B-B14F-4D97-AF65-F5344CB8AC3E}">
        <p14:creationId xmlns:p14="http://schemas.microsoft.com/office/powerpoint/2010/main" val="1248213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results</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9100" y="1417154"/>
            <a:ext cx="7073900" cy="3909605"/>
          </a:xfrm>
        </p:spPr>
      </p:pic>
      <p:sp>
        <p:nvSpPr>
          <p:cNvPr id="9" name="TextBox 8"/>
          <p:cNvSpPr txBox="1"/>
          <p:nvPr/>
        </p:nvSpPr>
        <p:spPr>
          <a:xfrm>
            <a:off x="838200" y="1514475"/>
            <a:ext cx="3419475" cy="3416320"/>
          </a:xfrm>
          <a:prstGeom prst="rect">
            <a:avLst/>
          </a:prstGeom>
          <a:noFill/>
        </p:spPr>
        <p:txBody>
          <a:bodyPr wrap="square" rtlCol="0">
            <a:spAutoFit/>
          </a:bodyPr>
          <a:lstStyle/>
          <a:p>
            <a:r>
              <a:rPr lang="en-US" sz="2400" dirty="0">
                <a:solidFill>
                  <a:schemeClr val="bg1"/>
                </a:solidFill>
              </a:rPr>
              <a:t>MVT2: Proposed model (interaction, Thompson sampling, Hill Climbing)</a:t>
            </a:r>
          </a:p>
          <a:p>
            <a:endParaRPr lang="en-US" sz="2400" dirty="0">
              <a:solidFill>
                <a:schemeClr val="bg1"/>
              </a:solidFill>
            </a:endParaRPr>
          </a:p>
          <a:p>
            <a:r>
              <a:rPr lang="en-US" sz="2400" dirty="0">
                <a:solidFill>
                  <a:schemeClr val="bg1"/>
                </a:solidFill>
              </a:rPr>
              <a:t>MVT1: MVT2 without interaction features</a:t>
            </a:r>
          </a:p>
          <a:p>
            <a:endParaRPr lang="en-US" sz="2400" dirty="0">
              <a:solidFill>
                <a:schemeClr val="bg1"/>
              </a:solidFill>
            </a:endParaRPr>
          </a:p>
          <a:p>
            <a:r>
              <a:rPr lang="en-US" sz="2400" dirty="0">
                <a:solidFill>
                  <a:schemeClr val="bg1"/>
                </a:solidFill>
              </a:rPr>
              <a:t>N</a:t>
            </a:r>
            <a:r>
              <a:rPr lang="en-US" sz="2400" baseline="30000" dirty="0">
                <a:solidFill>
                  <a:schemeClr val="bg1"/>
                </a:solidFill>
              </a:rPr>
              <a:t>D</a:t>
            </a:r>
            <a:r>
              <a:rPr lang="en-US" sz="2400" dirty="0">
                <a:solidFill>
                  <a:schemeClr val="bg1"/>
                </a:solidFill>
              </a:rPr>
              <a:t>MAB: Bandit with distinct N</a:t>
            </a:r>
            <a:r>
              <a:rPr lang="en-US" sz="2400" baseline="30000" dirty="0">
                <a:solidFill>
                  <a:schemeClr val="bg1"/>
                </a:solidFill>
              </a:rPr>
              <a:t>D</a:t>
            </a:r>
            <a:r>
              <a:rPr lang="en-US" sz="2400" dirty="0">
                <a:solidFill>
                  <a:schemeClr val="bg1"/>
                </a:solidFill>
              </a:rPr>
              <a:t> arms</a:t>
            </a:r>
          </a:p>
        </p:txBody>
      </p:sp>
      <p:sp>
        <p:nvSpPr>
          <p:cNvPr id="10" name="TextBox 9"/>
          <p:cNvSpPr txBox="1"/>
          <p:nvPr/>
        </p:nvSpPr>
        <p:spPr>
          <a:xfrm>
            <a:off x="2695575" y="5498721"/>
            <a:ext cx="6905625" cy="461665"/>
          </a:xfrm>
          <a:prstGeom prst="rect">
            <a:avLst/>
          </a:prstGeom>
          <a:noFill/>
        </p:spPr>
        <p:txBody>
          <a:bodyPr wrap="square" rtlCol="0">
            <a:spAutoFit/>
          </a:bodyPr>
          <a:lstStyle/>
          <a:p>
            <a:r>
              <a:rPr lang="en-US" sz="2400" dirty="0">
                <a:solidFill>
                  <a:schemeClr val="bg1"/>
                </a:solidFill>
              </a:rPr>
              <a:t>MVT1 converges fastest, but MVT2 has lowest regret </a:t>
            </a:r>
          </a:p>
        </p:txBody>
      </p:sp>
      <p:sp>
        <p:nvSpPr>
          <p:cNvPr id="3" name="Slide Number Placeholder 2">
            <a:extLst>
              <a:ext uri="{FF2B5EF4-FFF2-40B4-BE49-F238E27FC236}">
                <a16:creationId xmlns:a16="http://schemas.microsoft.com/office/drawing/2014/main" id="{DCA1AAA8-C284-30CD-9B09-B49C3017C85B}"/>
              </a:ext>
            </a:extLst>
          </p:cNvPr>
          <p:cNvSpPr>
            <a:spLocks noGrp="1"/>
          </p:cNvSpPr>
          <p:nvPr>
            <p:ph type="sldNum" sz="quarter" idx="12"/>
          </p:nvPr>
        </p:nvSpPr>
        <p:spPr/>
        <p:txBody>
          <a:bodyPr/>
          <a:lstStyle/>
          <a:p>
            <a:fld id="{22695355-0584-3048-B6D5-6FE7D71F4AA9}" type="slidenum">
              <a:rPr lang="en-US" smtClean="0"/>
              <a:pPr/>
              <a:t>37</a:t>
            </a:fld>
            <a:endParaRPr lang="en-US" dirty="0"/>
          </a:p>
        </p:txBody>
      </p:sp>
    </p:spTree>
    <p:extLst>
      <p:ext uri="{BB962C8B-B14F-4D97-AF65-F5344CB8AC3E}">
        <p14:creationId xmlns:p14="http://schemas.microsoft.com/office/powerpoint/2010/main" val="917842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results</a:t>
            </a:r>
          </a:p>
        </p:txBody>
      </p:sp>
      <p:sp>
        <p:nvSpPr>
          <p:cNvPr id="9" name="TextBox 8"/>
          <p:cNvSpPr txBox="1"/>
          <p:nvPr/>
        </p:nvSpPr>
        <p:spPr>
          <a:xfrm>
            <a:off x="838200" y="1514475"/>
            <a:ext cx="3419475" cy="3416320"/>
          </a:xfrm>
          <a:prstGeom prst="rect">
            <a:avLst/>
          </a:prstGeom>
          <a:noFill/>
        </p:spPr>
        <p:txBody>
          <a:bodyPr wrap="square" rtlCol="0">
            <a:spAutoFit/>
          </a:bodyPr>
          <a:lstStyle/>
          <a:p>
            <a:r>
              <a:rPr lang="en-US" sz="2400" dirty="0">
                <a:solidFill>
                  <a:schemeClr val="bg1"/>
                </a:solidFill>
              </a:rPr>
              <a:t>MVT2: Proposed model (interaction, Thompson sampling, Hill Climbing)</a:t>
            </a:r>
          </a:p>
          <a:p>
            <a:endParaRPr lang="en-US" sz="2400" dirty="0">
              <a:solidFill>
                <a:schemeClr val="bg1"/>
              </a:solidFill>
            </a:endParaRPr>
          </a:p>
          <a:p>
            <a:r>
              <a:rPr lang="en-US" sz="2400" dirty="0">
                <a:solidFill>
                  <a:schemeClr val="bg1"/>
                </a:solidFill>
              </a:rPr>
              <a:t>MVT1: MVT2 without interaction features</a:t>
            </a:r>
          </a:p>
          <a:p>
            <a:endParaRPr lang="en-US" sz="2400" dirty="0">
              <a:solidFill>
                <a:schemeClr val="bg1"/>
              </a:solidFill>
            </a:endParaRPr>
          </a:p>
          <a:p>
            <a:r>
              <a:rPr lang="en-US" sz="2400" dirty="0">
                <a:solidFill>
                  <a:schemeClr val="bg1"/>
                </a:solidFill>
              </a:rPr>
              <a:t>N</a:t>
            </a:r>
            <a:r>
              <a:rPr lang="en-US" sz="2400" baseline="30000" dirty="0">
                <a:solidFill>
                  <a:schemeClr val="bg1"/>
                </a:solidFill>
              </a:rPr>
              <a:t>D</a:t>
            </a:r>
            <a:r>
              <a:rPr lang="en-US" sz="2400" dirty="0">
                <a:solidFill>
                  <a:schemeClr val="bg1"/>
                </a:solidFill>
              </a:rPr>
              <a:t>MAB: Bandit with distinct N</a:t>
            </a:r>
            <a:r>
              <a:rPr lang="en-US" sz="2400" baseline="30000" dirty="0">
                <a:solidFill>
                  <a:schemeClr val="bg1"/>
                </a:solidFill>
              </a:rPr>
              <a:t>D</a:t>
            </a:r>
            <a:r>
              <a:rPr lang="en-US" sz="2400" dirty="0">
                <a:solidFill>
                  <a:schemeClr val="bg1"/>
                </a:solidFill>
              </a:rPr>
              <a:t> arms</a:t>
            </a:r>
          </a:p>
        </p:txBody>
      </p:sp>
      <p:sp>
        <p:nvSpPr>
          <p:cNvPr id="10" name="TextBox 9"/>
          <p:cNvSpPr txBox="1"/>
          <p:nvPr/>
        </p:nvSpPr>
        <p:spPr>
          <a:xfrm>
            <a:off x="3581400" y="5492408"/>
            <a:ext cx="5029200" cy="461665"/>
          </a:xfrm>
          <a:prstGeom prst="rect">
            <a:avLst/>
          </a:prstGeom>
          <a:noFill/>
        </p:spPr>
        <p:txBody>
          <a:bodyPr wrap="square" rtlCol="0">
            <a:spAutoFit/>
          </a:bodyPr>
          <a:lstStyle/>
          <a:p>
            <a:r>
              <a:rPr lang="en-US" sz="2400" dirty="0">
                <a:solidFill>
                  <a:schemeClr val="bg1"/>
                </a:solidFill>
              </a:rPr>
              <a:t>MVT2 and N</a:t>
            </a:r>
            <a:r>
              <a:rPr lang="en-US" sz="2400" baseline="30000" dirty="0">
                <a:solidFill>
                  <a:schemeClr val="bg1"/>
                </a:solidFill>
              </a:rPr>
              <a:t>D</a:t>
            </a:r>
            <a:r>
              <a:rPr lang="en-US" sz="2400" dirty="0">
                <a:solidFill>
                  <a:schemeClr val="bg1"/>
                </a:solidFill>
              </a:rPr>
              <a:t>MAB </a:t>
            </a:r>
            <a:r>
              <a:rPr lang="en-US" sz="2400">
                <a:solidFill>
                  <a:schemeClr val="bg1"/>
                </a:solidFill>
              </a:rPr>
              <a:t>capture interactions  </a:t>
            </a:r>
            <a:endParaRPr lang="en-US" sz="2400"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3672" y="1417320"/>
            <a:ext cx="7077456" cy="3915752"/>
          </a:xfrm>
        </p:spPr>
      </p:pic>
      <p:sp>
        <p:nvSpPr>
          <p:cNvPr id="3" name="Slide Number Placeholder 2">
            <a:extLst>
              <a:ext uri="{FF2B5EF4-FFF2-40B4-BE49-F238E27FC236}">
                <a16:creationId xmlns:a16="http://schemas.microsoft.com/office/drawing/2014/main" id="{1EECD953-6DBB-9DDB-0CA8-1567E6200F6E}"/>
              </a:ext>
            </a:extLst>
          </p:cNvPr>
          <p:cNvSpPr>
            <a:spLocks noGrp="1"/>
          </p:cNvSpPr>
          <p:nvPr>
            <p:ph type="sldNum" sz="quarter" idx="12"/>
          </p:nvPr>
        </p:nvSpPr>
        <p:spPr/>
        <p:txBody>
          <a:bodyPr/>
          <a:lstStyle/>
          <a:p>
            <a:fld id="{22695355-0584-3048-B6D5-6FE7D71F4AA9}" type="slidenum">
              <a:rPr lang="en-US" smtClean="0"/>
              <a:pPr/>
              <a:t>38</a:t>
            </a:fld>
            <a:endParaRPr lang="en-US" dirty="0"/>
          </a:p>
        </p:txBody>
      </p:sp>
    </p:spTree>
    <p:extLst>
      <p:ext uri="{BB962C8B-B14F-4D97-AF65-F5344CB8AC3E}">
        <p14:creationId xmlns:p14="http://schemas.microsoft.com/office/powerpoint/2010/main" val="341701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results</a:t>
            </a:r>
          </a:p>
        </p:txBody>
      </p:sp>
      <p:sp>
        <p:nvSpPr>
          <p:cNvPr id="9" name="TextBox 8"/>
          <p:cNvSpPr txBox="1"/>
          <p:nvPr/>
        </p:nvSpPr>
        <p:spPr>
          <a:xfrm>
            <a:off x="838200" y="1514475"/>
            <a:ext cx="3419475" cy="3416320"/>
          </a:xfrm>
          <a:prstGeom prst="rect">
            <a:avLst/>
          </a:prstGeom>
          <a:noFill/>
        </p:spPr>
        <p:txBody>
          <a:bodyPr wrap="square" rtlCol="0">
            <a:spAutoFit/>
          </a:bodyPr>
          <a:lstStyle/>
          <a:p>
            <a:r>
              <a:rPr lang="en-US" sz="2400" dirty="0">
                <a:solidFill>
                  <a:schemeClr val="bg1"/>
                </a:solidFill>
              </a:rPr>
              <a:t>MVT2: Proposed model (interaction, Thompson sampling, Hill Climbing)</a:t>
            </a:r>
          </a:p>
          <a:p>
            <a:endParaRPr lang="en-US" sz="2400" dirty="0">
              <a:solidFill>
                <a:schemeClr val="bg1"/>
              </a:solidFill>
            </a:endParaRPr>
          </a:p>
          <a:p>
            <a:r>
              <a:rPr lang="en-US" sz="2400" dirty="0">
                <a:solidFill>
                  <a:schemeClr val="bg1"/>
                </a:solidFill>
              </a:rPr>
              <a:t>MVT1: MVT2 without interaction features</a:t>
            </a:r>
          </a:p>
          <a:p>
            <a:endParaRPr lang="en-US" sz="2400" dirty="0">
              <a:solidFill>
                <a:schemeClr val="bg1"/>
              </a:solidFill>
            </a:endParaRPr>
          </a:p>
          <a:p>
            <a:r>
              <a:rPr lang="en-US" sz="2400" dirty="0">
                <a:solidFill>
                  <a:schemeClr val="bg1"/>
                </a:solidFill>
              </a:rPr>
              <a:t>N</a:t>
            </a:r>
            <a:r>
              <a:rPr lang="en-US" sz="2400" baseline="30000" dirty="0">
                <a:solidFill>
                  <a:schemeClr val="bg1"/>
                </a:solidFill>
              </a:rPr>
              <a:t>D</a:t>
            </a:r>
            <a:r>
              <a:rPr lang="en-US" sz="2400" dirty="0">
                <a:solidFill>
                  <a:schemeClr val="bg1"/>
                </a:solidFill>
              </a:rPr>
              <a:t>MAB: Bandit with distinct N</a:t>
            </a:r>
            <a:r>
              <a:rPr lang="en-US" sz="2400" baseline="30000" dirty="0">
                <a:solidFill>
                  <a:schemeClr val="bg1"/>
                </a:solidFill>
              </a:rPr>
              <a:t>D</a:t>
            </a:r>
            <a:r>
              <a:rPr lang="en-US" sz="2400" dirty="0">
                <a:solidFill>
                  <a:schemeClr val="bg1"/>
                </a:solidFill>
              </a:rPr>
              <a:t> arms</a:t>
            </a:r>
          </a:p>
        </p:txBody>
      </p:sp>
      <p:sp>
        <p:nvSpPr>
          <p:cNvPr id="10" name="TextBox 9"/>
          <p:cNvSpPr txBox="1"/>
          <p:nvPr/>
        </p:nvSpPr>
        <p:spPr>
          <a:xfrm>
            <a:off x="1881187" y="5541534"/>
            <a:ext cx="8429625" cy="461665"/>
          </a:xfrm>
          <a:prstGeom prst="rect">
            <a:avLst/>
          </a:prstGeom>
          <a:noFill/>
        </p:spPr>
        <p:txBody>
          <a:bodyPr wrap="square" rtlCol="0">
            <a:spAutoFit/>
          </a:bodyPr>
          <a:lstStyle/>
          <a:p>
            <a:r>
              <a:rPr lang="en-US" sz="2400" dirty="0">
                <a:solidFill>
                  <a:schemeClr val="bg1"/>
                </a:solidFill>
              </a:rPr>
              <a:t>MVT2 and MVT1 can handle 1,000s of combinations </a:t>
            </a:r>
            <a:r>
              <a:rPr lang="en-US" sz="2400">
                <a:solidFill>
                  <a:schemeClr val="bg1"/>
                </a:solidFill>
              </a:rPr>
              <a:t>(12</a:t>
            </a:r>
            <a:r>
              <a:rPr lang="en-US" sz="2400" baseline="30000">
                <a:solidFill>
                  <a:schemeClr val="bg1"/>
                </a:solidFill>
              </a:rPr>
              <a:t>D</a:t>
            </a:r>
            <a:r>
              <a:rPr lang="en-US" sz="2400">
                <a:solidFill>
                  <a:schemeClr val="bg1"/>
                </a:solidFill>
              </a:rPr>
              <a:t> = </a:t>
            </a:r>
            <a:r>
              <a:rPr lang="en-US" sz="2400" dirty="0">
                <a:solidFill>
                  <a:schemeClr val="bg1"/>
                </a:solidFill>
              </a:rPr>
              <a:t>1,728)</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3673" y="1417321"/>
            <a:ext cx="6876288" cy="3912595"/>
          </a:xfrm>
        </p:spPr>
      </p:pic>
      <p:sp>
        <p:nvSpPr>
          <p:cNvPr id="3" name="Slide Number Placeholder 2">
            <a:extLst>
              <a:ext uri="{FF2B5EF4-FFF2-40B4-BE49-F238E27FC236}">
                <a16:creationId xmlns:a16="http://schemas.microsoft.com/office/drawing/2014/main" id="{B08BFD97-FC8C-282C-F21D-A9B7E289F45F}"/>
              </a:ext>
            </a:extLst>
          </p:cNvPr>
          <p:cNvSpPr>
            <a:spLocks noGrp="1"/>
          </p:cNvSpPr>
          <p:nvPr>
            <p:ph type="sldNum" sz="quarter" idx="12"/>
          </p:nvPr>
        </p:nvSpPr>
        <p:spPr/>
        <p:txBody>
          <a:bodyPr/>
          <a:lstStyle/>
          <a:p>
            <a:fld id="{22695355-0584-3048-B6D5-6FE7D71F4AA9}" type="slidenum">
              <a:rPr lang="en-US" smtClean="0"/>
              <a:pPr/>
              <a:t>39</a:t>
            </a:fld>
            <a:endParaRPr lang="en-US" dirty="0"/>
          </a:p>
        </p:txBody>
      </p:sp>
    </p:spTree>
    <p:extLst>
      <p:ext uri="{BB962C8B-B14F-4D97-AF65-F5344CB8AC3E}">
        <p14:creationId xmlns:p14="http://schemas.microsoft.com/office/powerpoint/2010/main" val="133511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diversify music stream?</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1788" y="1404257"/>
            <a:ext cx="2977282" cy="477270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758" y="1404257"/>
            <a:ext cx="2977283" cy="4772706"/>
          </a:xfrm>
          <a:prstGeom prst="rect">
            <a:avLst/>
          </a:prstGeom>
        </p:spPr>
      </p:pic>
      <p:sp>
        <p:nvSpPr>
          <p:cNvPr id="3" name="Slide Number Placeholder 2">
            <a:extLst>
              <a:ext uri="{FF2B5EF4-FFF2-40B4-BE49-F238E27FC236}">
                <a16:creationId xmlns:a16="http://schemas.microsoft.com/office/drawing/2014/main" id="{EF7F455A-C9B7-9642-EDEF-C1A27A898F76}"/>
              </a:ext>
            </a:extLst>
          </p:cNvPr>
          <p:cNvSpPr>
            <a:spLocks noGrp="1"/>
          </p:cNvSpPr>
          <p:nvPr>
            <p:ph type="sldNum" sz="quarter" idx="12"/>
          </p:nvPr>
        </p:nvSpPr>
        <p:spPr/>
        <p:txBody>
          <a:bodyPr/>
          <a:lstStyle/>
          <a:p>
            <a:fld id="{22695355-0584-3048-B6D5-6FE7D71F4AA9}" type="slidenum">
              <a:rPr lang="en-US" smtClean="0"/>
              <a:pPr/>
              <a:t>4</a:t>
            </a:fld>
            <a:endParaRPr lang="en-US" dirty="0"/>
          </a:p>
        </p:txBody>
      </p:sp>
    </p:spTree>
    <p:extLst>
      <p:ext uri="{BB962C8B-B14F-4D97-AF65-F5344CB8AC3E}">
        <p14:creationId xmlns:p14="http://schemas.microsoft.com/office/powerpoint/2010/main" val="8265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65275"/>
            <a:ext cx="6233916" cy="3282950"/>
          </a:xfrm>
          <a:prstGeom prst="rect">
            <a:avLst/>
          </a:prstGeom>
        </p:spPr>
      </p:pic>
      <p:sp>
        <p:nvSpPr>
          <p:cNvPr id="7" name="TextBox 6"/>
          <p:cNvSpPr txBox="1"/>
          <p:nvPr/>
        </p:nvSpPr>
        <p:spPr>
          <a:xfrm>
            <a:off x="7477125" y="1729745"/>
            <a:ext cx="3486150" cy="1200329"/>
          </a:xfrm>
          <a:prstGeom prst="rect">
            <a:avLst/>
          </a:prstGeom>
          <a:noFill/>
        </p:spPr>
        <p:txBody>
          <a:bodyPr wrap="square" rtlCol="0">
            <a:spAutoFit/>
          </a:bodyPr>
          <a:lstStyle/>
          <a:p>
            <a:pPr algn="ctr"/>
            <a:r>
              <a:rPr lang="en-US" sz="2400" dirty="0">
                <a:solidFill>
                  <a:schemeClr val="bg1"/>
                </a:solidFill>
              </a:rPr>
              <a:t>1 week (MVT bandit)</a:t>
            </a:r>
          </a:p>
          <a:p>
            <a:pPr algn="ctr"/>
            <a:r>
              <a:rPr lang="en-US" sz="2400" dirty="0">
                <a:solidFill>
                  <a:schemeClr val="bg1"/>
                </a:solidFill>
              </a:rPr>
              <a:t>vs.</a:t>
            </a:r>
          </a:p>
          <a:p>
            <a:pPr algn="ctr"/>
            <a:r>
              <a:rPr lang="en-US" sz="2400" dirty="0">
                <a:solidFill>
                  <a:schemeClr val="bg1"/>
                </a:solidFill>
              </a:rPr>
              <a:t>2 months (A/B testing)</a:t>
            </a:r>
          </a:p>
        </p:txBody>
      </p:sp>
      <p:sp>
        <p:nvSpPr>
          <p:cNvPr id="8" name="TextBox 7"/>
          <p:cNvSpPr txBox="1"/>
          <p:nvPr/>
        </p:nvSpPr>
        <p:spPr>
          <a:xfrm>
            <a:off x="2257225" y="4973595"/>
            <a:ext cx="7304493" cy="581249"/>
          </a:xfrm>
          <a:prstGeom prst="rect">
            <a:avLst/>
          </a:prstGeom>
          <a:noFill/>
        </p:spPr>
        <p:txBody>
          <a:bodyPr wrap="square" rtlCol="0">
            <a:spAutoFit/>
          </a:bodyPr>
          <a:lstStyle/>
          <a:p>
            <a:pPr algn="ctr"/>
            <a:r>
              <a:rPr lang="en-US" sz="3177" dirty="0">
                <a:solidFill>
                  <a:srgbClr val="0070C0"/>
                </a:solidFill>
              </a:rPr>
              <a:t>Faster convergence and better messages</a:t>
            </a:r>
          </a:p>
        </p:txBody>
      </p:sp>
      <p:sp>
        <p:nvSpPr>
          <p:cNvPr id="9" name="TextBox 8"/>
          <p:cNvSpPr txBox="1"/>
          <p:nvPr/>
        </p:nvSpPr>
        <p:spPr>
          <a:xfrm>
            <a:off x="7524750" y="3339470"/>
            <a:ext cx="3486150" cy="1200329"/>
          </a:xfrm>
          <a:prstGeom prst="rect">
            <a:avLst/>
          </a:prstGeom>
          <a:noFill/>
        </p:spPr>
        <p:txBody>
          <a:bodyPr wrap="square" rtlCol="0">
            <a:spAutoFit/>
          </a:bodyPr>
          <a:lstStyle/>
          <a:p>
            <a:pPr algn="ctr"/>
            <a:r>
              <a:rPr lang="en-US" sz="2400" dirty="0">
                <a:solidFill>
                  <a:schemeClr val="bg1"/>
                </a:solidFill>
              </a:rPr>
              <a:t>Winning layout:</a:t>
            </a:r>
          </a:p>
          <a:p>
            <a:pPr algn="ctr"/>
            <a:r>
              <a:rPr lang="en-US" sz="2400" dirty="0">
                <a:solidFill>
                  <a:schemeClr val="bg1"/>
                </a:solidFill>
              </a:rPr>
              <a:t>21% lift vs median layout</a:t>
            </a:r>
          </a:p>
          <a:p>
            <a:pPr algn="ctr"/>
            <a:r>
              <a:rPr lang="en-US" sz="2400" dirty="0">
                <a:solidFill>
                  <a:schemeClr val="bg1"/>
                </a:solidFill>
              </a:rPr>
              <a:t>44% lift vs worse layout</a:t>
            </a:r>
          </a:p>
        </p:txBody>
      </p:sp>
      <p:sp>
        <p:nvSpPr>
          <p:cNvPr id="3" name="Slide Number Placeholder 2">
            <a:extLst>
              <a:ext uri="{FF2B5EF4-FFF2-40B4-BE49-F238E27FC236}">
                <a16:creationId xmlns:a16="http://schemas.microsoft.com/office/drawing/2014/main" id="{C2BFCAE1-4EA6-42F5-AD53-D18CBED4C61B}"/>
              </a:ext>
            </a:extLst>
          </p:cNvPr>
          <p:cNvSpPr>
            <a:spLocks noGrp="1"/>
          </p:cNvSpPr>
          <p:nvPr>
            <p:ph type="sldNum" sz="quarter" idx="12"/>
          </p:nvPr>
        </p:nvSpPr>
        <p:spPr/>
        <p:txBody>
          <a:bodyPr/>
          <a:lstStyle/>
          <a:p>
            <a:fld id="{22695355-0584-3048-B6D5-6FE7D71F4AA9}" type="slidenum">
              <a:rPr lang="en-US" smtClean="0"/>
              <a:pPr/>
              <a:t>40</a:t>
            </a:fld>
            <a:endParaRPr lang="en-US" dirty="0"/>
          </a:p>
        </p:txBody>
      </p:sp>
    </p:spTree>
    <p:extLst>
      <p:ext uri="{BB962C8B-B14F-4D97-AF65-F5344CB8AC3E}">
        <p14:creationId xmlns:p14="http://schemas.microsoft.com/office/powerpoint/2010/main" val="9463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624-DE6B-BE47-97D6-8A3DD760F2AF}"/>
              </a:ext>
            </a:extLst>
          </p:cNvPr>
          <p:cNvSpPr>
            <a:spLocks noGrp="1"/>
          </p:cNvSpPr>
          <p:nvPr>
            <p:ph type="title"/>
          </p:nvPr>
        </p:nvSpPr>
        <p:spPr/>
        <p:txBody>
          <a:bodyPr/>
          <a:lstStyle/>
          <a:p>
            <a:r>
              <a:rPr lang="en-US" sz="6000" dirty="0"/>
              <a:t>Bootstrapping bandits</a:t>
            </a:r>
            <a:endParaRPr lang="en-US" dirty="0"/>
          </a:p>
        </p:txBody>
      </p:sp>
      <p:sp>
        <p:nvSpPr>
          <p:cNvPr id="3" name="Text Placeholder 2">
            <a:extLst>
              <a:ext uri="{FF2B5EF4-FFF2-40B4-BE49-F238E27FC236}">
                <a16:creationId xmlns:a16="http://schemas.microsoft.com/office/drawing/2014/main" id="{78A1FE35-C07B-5345-B829-AA48B2F59907}"/>
              </a:ext>
            </a:extLst>
          </p:cNvPr>
          <p:cNvSpPr>
            <a:spLocks noGrp="1"/>
          </p:cNvSpPr>
          <p:nvPr>
            <p:ph type="body" idx="1"/>
          </p:nvPr>
        </p:nvSpPr>
        <p:spPr/>
        <p:txBody>
          <a:bodyPr/>
          <a:lstStyle/>
          <a:p>
            <a:r>
              <a:rPr lang="en-US" dirty="0"/>
              <a:t>Management Science’22</a:t>
            </a:r>
          </a:p>
          <a:p>
            <a:r>
              <a:rPr lang="en-US" dirty="0"/>
              <a:t>With Nabi S, Hong J, Mamani H, </a:t>
            </a:r>
            <a:r>
              <a:rPr lang="en-US" dirty="0" err="1"/>
              <a:t>Imbens</a:t>
            </a:r>
            <a:r>
              <a:rPr lang="en-US" dirty="0"/>
              <a:t> G</a:t>
            </a:r>
          </a:p>
        </p:txBody>
      </p:sp>
      <p:sp>
        <p:nvSpPr>
          <p:cNvPr id="5" name="Slide Number Placeholder 4">
            <a:extLst>
              <a:ext uri="{FF2B5EF4-FFF2-40B4-BE49-F238E27FC236}">
                <a16:creationId xmlns:a16="http://schemas.microsoft.com/office/drawing/2014/main" id="{DBD39515-CF97-7694-597C-C79A0FFD9F01}"/>
              </a:ext>
            </a:extLst>
          </p:cNvPr>
          <p:cNvSpPr>
            <a:spLocks noGrp="1"/>
          </p:cNvSpPr>
          <p:nvPr>
            <p:ph type="sldNum" sz="quarter" idx="12"/>
          </p:nvPr>
        </p:nvSpPr>
        <p:spPr/>
        <p:txBody>
          <a:bodyPr/>
          <a:lstStyle/>
          <a:p>
            <a:fld id="{22695355-0584-3048-B6D5-6FE7D71F4AA9}" type="slidenum">
              <a:rPr lang="en-US" smtClean="0"/>
              <a:pPr/>
              <a:t>41</a:t>
            </a:fld>
            <a:endParaRPr lang="en-US" dirty="0"/>
          </a:p>
        </p:txBody>
      </p:sp>
    </p:spTree>
    <p:extLst>
      <p:ext uri="{BB962C8B-B14F-4D97-AF65-F5344CB8AC3E}">
        <p14:creationId xmlns:p14="http://schemas.microsoft.com/office/powerpoint/2010/main" val="2818523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988F-CC67-7F40-AC00-850F09B4F6C2}"/>
              </a:ext>
            </a:extLst>
          </p:cNvPr>
          <p:cNvSpPr>
            <a:spLocks noGrp="1"/>
          </p:cNvSpPr>
          <p:nvPr>
            <p:ph type="title"/>
          </p:nvPr>
        </p:nvSpPr>
        <p:spPr/>
        <p:txBody>
          <a:bodyPr/>
          <a:lstStyle/>
          <a:p>
            <a:r>
              <a:rPr lang="en-US" dirty="0"/>
              <a:t>Bayesian generalized linear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34623D-CACB-AC4F-9892-975D071C78D8}"/>
                  </a:ext>
                </a:extLst>
              </p:cNvPr>
              <p:cNvSpPr>
                <a:spLocks noGrp="1"/>
              </p:cNvSpPr>
              <p:nvPr>
                <p:ph idx="1"/>
              </p:nvPr>
            </p:nvSpPr>
            <p:spPr>
              <a:xfrm>
                <a:off x="838200" y="1812925"/>
                <a:ext cx="10515600"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0</m:t>
                          </m:r>
                        </m:sup>
                      </m:s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m:t>
                              </m:r>
                            </m:sub>
                            <m:sup>
                              <m:r>
                                <a:rPr lang="en-US" b="0" i="1" smtClean="0">
                                  <a:latin typeface="Cambria Math" panose="02040503050406030204" pitchFamily="18" charset="0"/>
                                </a:rPr>
                                <m:t>1</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e>
                              </m:nary>
                            </m:e>
                          </m:nary>
                        </m:e>
                      </m:nary>
                    </m:oMath>
                  </m:oMathPara>
                </a14:m>
                <a:endParaRPr lang="en-US" dirty="0"/>
              </a:p>
              <a:p>
                <a:pPr marL="0" indent="0">
                  <a:buNone/>
                </a:pPr>
                <a:r>
                  <a:rPr lang="en-US" i="1" dirty="0">
                    <a:solidFill>
                      <a:srgbClr val="FFC000"/>
                    </a:solidFill>
                  </a:rPr>
                  <a:t>                              intercept + 1</a:t>
                </a:r>
                <a:r>
                  <a:rPr lang="en-US" i="1" baseline="30000" dirty="0">
                    <a:solidFill>
                      <a:srgbClr val="FFC000"/>
                    </a:solidFill>
                  </a:rPr>
                  <a:t>st </a:t>
                </a:r>
                <a:r>
                  <a:rPr lang="en-US" i="1" dirty="0">
                    <a:solidFill>
                      <a:srgbClr val="FFC000"/>
                    </a:solidFill>
                  </a:rPr>
                  <a:t>order + 2</a:t>
                </a:r>
                <a:r>
                  <a:rPr lang="en-US" i="1" baseline="30000" dirty="0">
                    <a:solidFill>
                      <a:srgbClr val="FFC000"/>
                    </a:solidFill>
                  </a:rPr>
                  <a:t>nd</a:t>
                </a:r>
                <a:r>
                  <a:rPr lang="en-US" i="1" dirty="0">
                    <a:solidFill>
                      <a:srgbClr val="FFC000"/>
                    </a:solidFill>
                  </a:rPr>
                  <a:t> order effect</a:t>
                </a:r>
              </a:p>
              <a:p>
                <a:pPr marL="0" indent="0">
                  <a:buNone/>
                </a:pPr>
                <a:endParaRPr lang="en-US" i="1" dirty="0">
                  <a:latin typeface="Cambria Math" panose="02040503050406030204" pitchFamily="18" charset="0"/>
                </a:endParaRPr>
              </a:p>
              <a:p>
                <a:pPr marL="0" indent="0">
                  <a:buNone/>
                </a:pPr>
                <a:r>
                  <a:rPr lang="en-US" i="1" dirty="0">
                    <a:latin typeface="Cambria Math" panose="02040503050406030204"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r>
                      <a:rPr lang="en-US" i="1">
                        <a:latin typeface="Cambria Math" panose="02040503050406030204" pitchFamily="18" charset="0"/>
                      </a:rPr>
                      <m:t>𝑊</m:t>
                    </m:r>
                    <m:r>
                      <a:rPr lang="en-US" i="1">
                        <a:latin typeface="Cambria Math" panose="02040503050406030204" pitchFamily="18" charset="0"/>
                      </a:rPr>
                      <m:t>= </m:t>
                    </m:r>
                  </m:oMath>
                </a14:m>
                <a:endParaRPr lang="en-US" dirty="0"/>
              </a:p>
              <a:p>
                <a:pPr marL="0" indent="0">
                  <a:buNone/>
                </a:pPr>
                <a:endParaRPr lang="en-US" dirty="0"/>
              </a:p>
              <a:p>
                <a:pPr marL="0" indent="0">
                  <a:buNone/>
                </a:pPr>
                <a:endParaRPr lang="en-US" dirty="0">
                  <a:solidFill>
                    <a:srgbClr val="FFC000"/>
                  </a:solidFill>
                </a:endParaRPr>
              </a:p>
              <a:p>
                <a:pPr marL="0" indent="0" algn="ctr">
                  <a:buNone/>
                </a:pPr>
                <a:r>
                  <a:rPr lang="en-US" dirty="0">
                    <a:solidFill>
                      <a:srgbClr val="FFC000"/>
                    </a:solidFill>
                  </a:rPr>
                  <a:t>Non-informative starting prior</a:t>
                </a:r>
                <a:r>
                  <a:rPr lang="en-US" dirty="0"/>
                  <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𝑤</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𝑁</m:t>
                    </m:r>
                    <m:r>
                      <a:rPr lang="en-US" i="1">
                        <a:solidFill>
                          <a:schemeClr val="bg1"/>
                        </a:solidFill>
                        <a:latin typeface="Cambria Math" panose="02040503050406030204" pitchFamily="18" charset="0"/>
                      </a:rPr>
                      <m:t>(0,1)</m:t>
                    </m:r>
                  </m:oMath>
                </a14:m>
                <a:endParaRPr lang="en-US" dirty="0">
                  <a:solidFill>
                    <a:srgbClr val="FFC000"/>
                  </a:solidFill>
                </a:endParaRPr>
              </a:p>
              <a:p>
                <a:pPr marL="0" indent="0">
                  <a:buNone/>
                </a:pPr>
                <a:endParaRPr lang="en-US" dirty="0"/>
              </a:p>
              <a:p>
                <a:pPr marL="0" indent="0">
                  <a:buNone/>
                </a:pPr>
                <a:endParaRPr lang="en-US" i="1" dirty="0">
                  <a:solidFill>
                    <a:srgbClr val="FFC000"/>
                  </a:solidFill>
                </a:endParaRPr>
              </a:p>
              <a:p>
                <a:pPr marL="0" indent="0">
                  <a:buNone/>
                </a:pPr>
                <a:endParaRPr lang="en-US" i="1" dirty="0">
                  <a:solidFill>
                    <a:srgbClr val="FFC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0034623D-CACB-AC4F-9892-975D071C78D8}"/>
                  </a:ext>
                </a:extLst>
              </p:cNvPr>
              <p:cNvSpPr>
                <a:spLocks noGrp="1" noRot="1" noChangeAspect="1" noMove="1" noResize="1" noEditPoints="1" noAdjustHandles="1" noChangeArrowheads="1" noChangeShapeType="1" noTextEdit="1"/>
              </p:cNvSpPr>
              <p:nvPr>
                <p:ph idx="1"/>
              </p:nvPr>
            </p:nvSpPr>
            <p:spPr>
              <a:xfrm>
                <a:off x="838200" y="1812925"/>
                <a:ext cx="10515600" cy="4351338"/>
              </a:xfrm>
              <a:blipFill>
                <a:blip r:embed="rId3"/>
                <a:stretch>
                  <a:fillRect t="-36047"/>
                </a:stretch>
              </a:blipFill>
            </p:spPr>
            <p:txBody>
              <a:bodyPr/>
              <a:lstStyle/>
              <a:p>
                <a:r>
                  <a:rPr lang="en-US">
                    <a:noFill/>
                  </a:rPr>
                  <a:t> </a:t>
                </a:r>
              </a:p>
            </p:txBody>
          </p:sp>
        </mc:Fallback>
      </mc:AlternateContent>
      <p:pic>
        <p:nvPicPr>
          <p:cNvPr id="6" name="Picture 5" descr="normalDistr.png">
            <a:extLst>
              <a:ext uri="{FF2B5EF4-FFF2-40B4-BE49-F238E27FC236}">
                <a16:creationId xmlns:a16="http://schemas.microsoft.com/office/drawing/2014/main" id="{C2C8DBED-53D2-2544-AD25-6851924B1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835" y="3746106"/>
            <a:ext cx="1630157" cy="606879"/>
          </a:xfrm>
          <a:prstGeom prst="rect">
            <a:avLst/>
          </a:prstGeom>
        </p:spPr>
      </p:pic>
      <p:pic>
        <p:nvPicPr>
          <p:cNvPr id="7" name="Picture 6" descr="normalDistr.png">
            <a:extLst>
              <a:ext uri="{FF2B5EF4-FFF2-40B4-BE49-F238E27FC236}">
                <a16:creationId xmlns:a16="http://schemas.microsoft.com/office/drawing/2014/main" id="{3ADDA7E1-B22C-E647-8C07-E59FEAC99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063" y="3746106"/>
            <a:ext cx="1630157" cy="606879"/>
          </a:xfrm>
          <a:prstGeom prst="rect">
            <a:avLst/>
          </a:prstGeom>
        </p:spPr>
      </p:pic>
      <p:pic>
        <p:nvPicPr>
          <p:cNvPr id="8" name="Picture 7" descr="normalDistr.png">
            <a:extLst>
              <a:ext uri="{FF2B5EF4-FFF2-40B4-BE49-F238E27FC236}">
                <a16:creationId xmlns:a16="http://schemas.microsoft.com/office/drawing/2014/main" id="{E8069EE8-71B9-AC4A-A1E6-D22CB3BE4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1679" y="3746106"/>
            <a:ext cx="1630157" cy="60687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70DF48-F6F7-DA46-BF09-A8C054F5FA26}"/>
                  </a:ext>
                </a:extLst>
              </p:cNvPr>
              <p:cNvSpPr txBox="1"/>
              <p:nvPr/>
            </p:nvSpPr>
            <p:spPr>
              <a:xfrm>
                <a:off x="2190439" y="4448047"/>
                <a:ext cx="2618205" cy="465961"/>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400" i="1" smtClean="0">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𝑤</m:t>
                          </m:r>
                        </m:e>
                        <m:sub>
                          <m:r>
                            <a:rPr lang="en-US" sz="2400" b="0" i="1" smtClean="0">
                              <a:solidFill>
                                <a:schemeClr val="bg1"/>
                              </a:solidFill>
                              <a:latin typeface="Cambria Math" panose="02040503050406030204" pitchFamily="18" charset="0"/>
                              <a:ea typeface="Cambria Math" panose="02040503050406030204" pitchFamily="18" charset="0"/>
                            </a:rPr>
                            <m:t>1</m:t>
                          </m:r>
                        </m:sub>
                      </m:sSub>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m:t>
                      </m:r>
                      <m:r>
                        <a:rPr lang="en-US" sz="2400" i="1">
                          <a:solidFill>
                            <a:schemeClr val="bg1"/>
                          </a:solidFill>
                          <a:latin typeface="Cambria Math" panose="02040503050406030204" pitchFamily="18" charset="0"/>
                          <a:ea typeface="Cambria Math" panose="02040503050406030204" pitchFamily="18" charset="0"/>
                        </a:rPr>
                        <m:t>(</m:t>
                      </m:r>
                      <m:sSub>
                        <m:sSubPr>
                          <m:ctrlPr>
                            <a:rPr lang="en-US" sz="2400" i="1">
                              <a:solidFill>
                                <a:schemeClr val="bg1"/>
                              </a:solidFill>
                              <a:latin typeface="Cambria Math" panose="02040503050406030204" pitchFamily="18" charset="0"/>
                              <a:ea typeface="Cambria Math" panose="02040503050406030204" pitchFamily="18" charset="0"/>
                            </a:rPr>
                          </m:ctrlPr>
                        </m:sSubPr>
                        <m:e>
                          <m:acc>
                            <m:accPr>
                              <m:chr m:val="̃"/>
                              <m:ctrlPr>
                                <a:rPr lang="en-US" sz="2400" i="1">
                                  <a:solidFill>
                                    <a:schemeClr val="bg1"/>
                                  </a:solidFill>
                                  <a:latin typeface="Cambria Math" panose="02040503050406030204" pitchFamily="18" charset="0"/>
                                  <a:ea typeface="Cambria Math" panose="02040503050406030204" pitchFamily="18" charset="0"/>
                                </a:rPr>
                              </m:ctrlPr>
                            </m:accPr>
                            <m:e>
                              <m:r>
                                <a:rPr lang="en-US" sz="2400" i="1">
                                  <a:solidFill>
                                    <a:schemeClr val="bg1"/>
                                  </a:solidFill>
                                  <a:latin typeface="Cambria Math" panose="02040503050406030204" pitchFamily="18" charset="0"/>
                                  <a:ea typeface="Cambria Math" panose="02040503050406030204" pitchFamily="18" charset="0"/>
                                </a:rPr>
                                <m:t>𝜇</m:t>
                              </m:r>
                            </m:e>
                          </m:acc>
                        </m:e>
                        <m:sub>
                          <m:r>
                            <a:rPr lang="en-US" sz="2400" b="0" i="1" smtClean="0">
                              <a:solidFill>
                                <a:schemeClr val="bg1"/>
                              </a:solidFill>
                              <a:latin typeface="Cambria Math" panose="02040503050406030204" pitchFamily="18" charset="0"/>
                              <a:ea typeface="Cambria Math" panose="02040503050406030204" pitchFamily="18" charset="0"/>
                            </a:rPr>
                            <m:t>1</m:t>
                          </m:r>
                        </m:sub>
                      </m:sSub>
                      <m:r>
                        <a:rPr lang="en-US" sz="2400" i="1" smtClean="0">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 </m:t>
                      </m:r>
                      <m:sSubSup>
                        <m:sSubSupPr>
                          <m:ctrlPr>
                            <a:rPr lang="en-US" sz="2400" i="1">
                              <a:solidFill>
                                <a:schemeClr val="bg1"/>
                              </a:solidFill>
                              <a:latin typeface="Cambria Math" panose="02040503050406030204" pitchFamily="18" charset="0"/>
                              <a:ea typeface="Cambria Math" panose="02040503050406030204" pitchFamily="18" charset="0"/>
                            </a:rPr>
                          </m:ctrlPr>
                        </m:sSubSupPr>
                        <m:e>
                          <m:acc>
                            <m:accPr>
                              <m:chr m:val="̃"/>
                              <m:ctrlPr>
                                <a:rPr lang="en-US" sz="2400" b="0" i="1" smtClean="0">
                                  <a:solidFill>
                                    <a:schemeClr val="bg1"/>
                                  </a:solidFill>
                                  <a:latin typeface="Cambria Math" panose="02040503050406030204" pitchFamily="18" charset="0"/>
                                  <a:ea typeface="Cambria Math" panose="020405030504060302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rPr>
                                <m:t>𝜎</m:t>
                              </m:r>
                            </m:e>
                          </m:acc>
                        </m:e>
                        <m:sub>
                          <m:r>
                            <a:rPr lang="en-US" sz="2400" b="0" i="1" smtClean="0">
                              <a:solidFill>
                                <a:schemeClr val="bg1"/>
                              </a:solidFill>
                              <a:latin typeface="Cambria Math" panose="02040503050406030204" pitchFamily="18" charset="0"/>
                              <a:ea typeface="Cambria Math" panose="02040503050406030204" pitchFamily="18" charset="0"/>
                            </a:rPr>
                            <m:t>1</m:t>
                          </m:r>
                        </m:sub>
                        <m:sup>
                          <m:r>
                            <a:rPr lang="en-US" sz="2400" i="1">
                              <a:solidFill>
                                <a:schemeClr val="bg1"/>
                              </a:solidFill>
                              <a:latin typeface="Cambria Math" panose="02040503050406030204" pitchFamily="18" charset="0"/>
                              <a:ea typeface="Cambria Math" panose="02040503050406030204" pitchFamily="18" charset="0"/>
                            </a:rPr>
                            <m:t>2</m:t>
                          </m:r>
                        </m:sup>
                      </m:sSubSup>
                      <m:r>
                        <a:rPr lang="en-US" sz="2400" i="1">
                          <a:solidFill>
                            <a:schemeClr val="bg1"/>
                          </a:solidFill>
                          <a:latin typeface="Cambria Math" panose="02040503050406030204" pitchFamily="18" charset="0"/>
                          <a:ea typeface="Cambria Math" panose="02040503050406030204" pitchFamily="18" charset="0"/>
                        </a:rPr>
                        <m:t>)</m:t>
                      </m:r>
                    </m:oMath>
                  </m:oMathPara>
                </a14:m>
                <a:endParaRPr lang="en-US" sz="2400" dirty="0">
                  <a:solidFill>
                    <a:schemeClr val="bg1"/>
                  </a:solidFill>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FB70DF48-F6F7-DA46-BF09-A8C054F5FA26}"/>
                  </a:ext>
                </a:extLst>
              </p:cNvPr>
              <p:cNvSpPr txBox="1">
                <a:spLocks noRot="1" noChangeAspect="1" noMove="1" noResize="1" noEditPoints="1" noAdjustHandles="1" noChangeArrowheads="1" noChangeShapeType="1" noTextEdit="1"/>
              </p:cNvSpPr>
              <p:nvPr/>
            </p:nvSpPr>
            <p:spPr>
              <a:xfrm>
                <a:off x="2190439" y="4448047"/>
                <a:ext cx="2618205" cy="465961"/>
              </a:xfrm>
              <a:prstGeom prst="rect">
                <a:avLst/>
              </a:prstGeom>
              <a:blipFill>
                <a:blip r:embed="rId5"/>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265C9FA-A087-F846-BFEE-755FCAE2A949}"/>
                  </a:ext>
                </a:extLst>
              </p:cNvPr>
              <p:cNvSpPr txBox="1"/>
              <p:nvPr/>
            </p:nvSpPr>
            <p:spPr>
              <a:xfrm>
                <a:off x="9321973" y="4403077"/>
                <a:ext cx="1204240" cy="52322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Sub>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Sub>
                    </m:oMath>
                  </m:oMathPara>
                </a14:m>
                <a:endPar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0" name="TextBox 9">
                <a:extLst>
                  <a:ext uri="{FF2B5EF4-FFF2-40B4-BE49-F238E27FC236}">
                    <a16:creationId xmlns:a16="http://schemas.microsoft.com/office/drawing/2014/main" id="{1265C9FA-A087-F846-BFEE-755FCAE2A949}"/>
                  </a:ext>
                </a:extLst>
              </p:cNvPr>
              <p:cNvSpPr txBox="1">
                <a:spLocks noRot="1" noChangeAspect="1" noMove="1" noResize="1" noEditPoints="1" noAdjustHandles="1" noChangeArrowheads="1" noChangeShapeType="1" noTextEdit="1"/>
              </p:cNvSpPr>
              <p:nvPr/>
            </p:nvSpPr>
            <p:spPr>
              <a:xfrm>
                <a:off x="9321973" y="4403077"/>
                <a:ext cx="1204240" cy="523220"/>
              </a:xfrm>
              <a:prstGeom prst="rect">
                <a:avLst/>
              </a:prstGeom>
              <a:blipFill>
                <a:blip r:embed="rId6"/>
                <a:stretch>
                  <a:fillRect l="-5208"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05CE58-16D1-C34D-8746-11B1C0C045E6}"/>
                  </a:ext>
                </a:extLst>
              </p:cNvPr>
              <p:cNvSpPr txBox="1"/>
              <p:nvPr/>
            </p:nvSpPr>
            <p:spPr>
              <a:xfrm>
                <a:off x="4280460" y="3781962"/>
                <a:ext cx="1205940" cy="523220"/>
              </a:xfrm>
              <a:prstGeom prst="rect">
                <a:avLst/>
              </a:prstGeom>
              <a:noFill/>
            </p:spPr>
            <p:txBody>
              <a:bodyPr wrap="square" rtlCol="0">
                <a:spAutoFit/>
              </a:bodyPr>
              <a:lstStyle/>
              <a:p>
                <a14:m>
                  <m:oMath xmlns:m="http://schemas.openxmlformats.org/officeDocument/2006/math">
                    <m:sSub>
                      <m:sSubPr>
                        <m:ctrlPr>
                          <a:rPr lang="en-US" sz="2800" i="1" smtClean="0">
                            <a:solidFill>
                              <a:schemeClr val="bg1"/>
                            </a:solidFill>
                            <a:latin typeface="Cambria Math" panose="02040503050406030204" pitchFamily="18" charset="0"/>
                            <a:ea typeface="Cambria Math" panose="02040503050406030204" pitchFamily="18" charset="0"/>
                          </a:rPr>
                        </m:ctrlPr>
                      </m:sSubPr>
                      <m:e>
                        <m:r>
                          <a:rPr lang="en-US" sz="2800" b="0" i="1" smtClean="0">
                            <a:solidFill>
                              <a:schemeClr val="bg1"/>
                            </a:solidFill>
                            <a:latin typeface="Cambria Math" panose="02040503050406030204" pitchFamily="18" charset="0"/>
                            <a:ea typeface="Cambria Math" panose="02040503050406030204" pitchFamily="18" charset="0"/>
                          </a:rPr>
                          <m:t>∗</m:t>
                        </m:r>
                        <m:r>
                          <a:rPr lang="en-US" sz="2800" b="0" i="1" smtClean="0">
                            <a:solidFill>
                              <a:schemeClr val="bg1"/>
                            </a:solidFill>
                            <a:latin typeface="Cambria Math" panose="02040503050406030204" pitchFamily="18" charset="0"/>
                            <a:ea typeface="Cambria Math" panose="02040503050406030204" pitchFamily="18" charset="0"/>
                          </a:rPr>
                          <m:t>𝑥</m:t>
                        </m:r>
                      </m:e>
                      <m:sub>
                        <m:r>
                          <a:rPr lang="en-US" sz="2800" b="0" i="1" smtClean="0">
                            <a:solidFill>
                              <a:schemeClr val="bg1"/>
                            </a:solidFill>
                            <a:latin typeface="Cambria Math" panose="02040503050406030204" pitchFamily="18" charset="0"/>
                            <a:ea typeface="Cambria Math" panose="02040503050406030204" pitchFamily="18" charset="0"/>
                          </a:rPr>
                          <m:t>1</m:t>
                        </m:r>
                      </m:sub>
                    </m:sSub>
                    <m:r>
                      <a:rPr lang="en-US" sz="2800" b="0" i="1" smtClean="0">
                        <a:solidFill>
                          <a:schemeClr val="bg1"/>
                        </a:solidFill>
                        <a:latin typeface="Cambria Math" panose="02040503050406030204" pitchFamily="18" charset="0"/>
                        <a:ea typeface="Cambria Math" panose="02040503050406030204" pitchFamily="18" charset="0"/>
                      </a:rPr>
                      <m:t> </m:t>
                    </m:r>
                  </m:oMath>
                </a14:m>
                <a:r>
                  <a:rPr lang="en-US" sz="2800" dirty="0">
                    <a:solidFill>
                      <a:schemeClr val="bg1"/>
                    </a:solidFill>
                    <a:latin typeface="Cambria Math" panose="02040503050406030204" pitchFamily="18" charset="0"/>
                    <a:ea typeface="Cambria Math" panose="02040503050406030204" pitchFamily="18" charset="0"/>
                  </a:rPr>
                  <a:t>+</a:t>
                </a:r>
              </a:p>
            </p:txBody>
          </p:sp>
        </mc:Choice>
        <mc:Fallback xmlns="">
          <p:sp>
            <p:nvSpPr>
              <p:cNvPr id="11" name="TextBox 10">
                <a:extLst>
                  <a:ext uri="{FF2B5EF4-FFF2-40B4-BE49-F238E27FC236}">
                    <a16:creationId xmlns:a16="http://schemas.microsoft.com/office/drawing/2014/main" id="{5205CE58-16D1-C34D-8746-11B1C0C045E6}"/>
                  </a:ext>
                </a:extLst>
              </p:cNvPr>
              <p:cNvSpPr txBox="1">
                <a:spLocks noRot="1" noChangeAspect="1" noMove="1" noResize="1" noEditPoints="1" noAdjustHandles="1" noChangeArrowheads="1" noChangeShapeType="1" noTextEdit="1"/>
              </p:cNvSpPr>
              <p:nvPr/>
            </p:nvSpPr>
            <p:spPr>
              <a:xfrm>
                <a:off x="4280460" y="3781962"/>
                <a:ext cx="1205940" cy="523220"/>
              </a:xfrm>
              <a:prstGeom prst="rect">
                <a:avLst/>
              </a:prstGeom>
              <a:blipFill>
                <a:blip r:embed="rId7"/>
                <a:stretch>
                  <a:fillRect t="-11905" r="-3093"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F817752-722E-804F-A5F2-19497F40F0A4}"/>
                  </a:ext>
                </a:extLst>
              </p:cNvPr>
              <p:cNvSpPr txBox="1"/>
              <p:nvPr/>
            </p:nvSpPr>
            <p:spPr>
              <a:xfrm>
                <a:off x="7073435" y="3780777"/>
                <a:ext cx="1918165" cy="523220"/>
              </a:xfrm>
              <a:prstGeom prst="rect">
                <a:avLst/>
              </a:prstGeom>
              <a:noFill/>
            </p:spPr>
            <p:txBody>
              <a:bodyPr wrap="square" rtlCol="0">
                <a:spAutoFit/>
              </a:bodyPr>
              <a:lstStyle/>
              <a:p>
                <a14:m>
                  <m:oMath xmlns:m="http://schemas.openxmlformats.org/officeDocument/2006/math">
                    <m:sSub>
                      <m:sSubPr>
                        <m:ctrlPr>
                          <a:rPr lang="en-US" sz="2800" i="1" smtClean="0">
                            <a:solidFill>
                              <a:schemeClr val="bg1"/>
                            </a:solidFill>
                            <a:latin typeface="Cambria Math" panose="02040503050406030204" pitchFamily="18" charset="0"/>
                            <a:ea typeface="Cambria Math" panose="02040503050406030204" pitchFamily="18" charset="0"/>
                          </a:rPr>
                        </m:ctrlPr>
                      </m:sSubPr>
                      <m:e>
                        <m:r>
                          <a:rPr lang="en-US" sz="2800" b="0" i="1" smtClean="0">
                            <a:solidFill>
                              <a:schemeClr val="bg1"/>
                            </a:solidFill>
                            <a:latin typeface="Cambria Math" panose="02040503050406030204" pitchFamily="18" charset="0"/>
                            <a:ea typeface="Cambria Math" panose="02040503050406030204" pitchFamily="18" charset="0"/>
                          </a:rPr>
                          <m:t>∗</m:t>
                        </m:r>
                        <m:r>
                          <a:rPr lang="en-US" sz="2800" b="0" i="1" smtClean="0">
                            <a:solidFill>
                              <a:schemeClr val="bg1"/>
                            </a:solidFill>
                            <a:latin typeface="Cambria Math" panose="02040503050406030204" pitchFamily="18" charset="0"/>
                            <a:ea typeface="Cambria Math" panose="02040503050406030204" pitchFamily="18" charset="0"/>
                          </a:rPr>
                          <m:t>𝑥</m:t>
                        </m:r>
                      </m:e>
                      <m:sub>
                        <m:r>
                          <a:rPr lang="en-US" sz="2800" b="0" i="1" smtClean="0">
                            <a:solidFill>
                              <a:schemeClr val="bg1"/>
                            </a:solidFill>
                            <a:latin typeface="Cambria Math" panose="02040503050406030204" pitchFamily="18" charset="0"/>
                            <a:ea typeface="Cambria Math" panose="02040503050406030204" pitchFamily="18" charset="0"/>
                          </a:rPr>
                          <m:t>2</m:t>
                        </m:r>
                      </m:sub>
                    </m:sSub>
                    <m:r>
                      <a:rPr lang="en-US" sz="2800" b="0" i="1" smtClean="0">
                        <a:solidFill>
                          <a:schemeClr val="bg1"/>
                        </a:solidFill>
                        <a:latin typeface="Cambria Math" panose="02040503050406030204" pitchFamily="18" charset="0"/>
                        <a:ea typeface="Cambria Math" panose="02040503050406030204" pitchFamily="18" charset="0"/>
                      </a:rPr>
                      <m:t>+⋯</m:t>
                    </m:r>
                  </m:oMath>
                </a14:m>
                <a:r>
                  <a:rPr lang="en-US" sz="2800" dirty="0">
                    <a:solidFill>
                      <a:schemeClr val="bg1"/>
                    </a:solidFill>
                    <a:latin typeface="Cambria Math" panose="02040503050406030204" pitchFamily="18" charset="0"/>
                    <a:ea typeface="Cambria Math" panose="02040503050406030204" pitchFamily="18" charset="0"/>
                  </a:rPr>
                  <a:t>  =</a:t>
                </a:r>
              </a:p>
            </p:txBody>
          </p:sp>
        </mc:Choice>
        <mc:Fallback xmlns="">
          <p:sp>
            <p:nvSpPr>
              <p:cNvPr id="13" name="TextBox 12">
                <a:extLst>
                  <a:ext uri="{FF2B5EF4-FFF2-40B4-BE49-F238E27FC236}">
                    <a16:creationId xmlns:a16="http://schemas.microsoft.com/office/drawing/2014/main" id="{3F817752-722E-804F-A5F2-19497F40F0A4}"/>
                  </a:ext>
                </a:extLst>
              </p:cNvPr>
              <p:cNvSpPr txBox="1">
                <a:spLocks noRot="1" noChangeAspect="1" noMove="1" noResize="1" noEditPoints="1" noAdjustHandles="1" noChangeArrowheads="1" noChangeShapeType="1" noTextEdit="1"/>
              </p:cNvSpPr>
              <p:nvPr/>
            </p:nvSpPr>
            <p:spPr>
              <a:xfrm>
                <a:off x="7073435" y="3780777"/>
                <a:ext cx="1918165" cy="523220"/>
              </a:xfrm>
              <a:prstGeom prst="rect">
                <a:avLst/>
              </a:prstGeom>
              <a:blipFill>
                <a:blip r:embed="rId8"/>
                <a:stretch>
                  <a:fillRect t="-11905" r="-6579"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6B689F1-AFC5-D347-8F08-965517C44221}"/>
                  </a:ext>
                </a:extLst>
              </p:cNvPr>
              <p:cNvSpPr txBox="1"/>
              <p:nvPr/>
            </p:nvSpPr>
            <p:spPr>
              <a:xfrm>
                <a:off x="4932038" y="4438253"/>
                <a:ext cx="2618205" cy="46666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400" i="1" smtClean="0">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𝑤</m:t>
                          </m:r>
                        </m:e>
                        <m:sub>
                          <m:r>
                            <a:rPr lang="en-US" sz="2400" b="0" i="1" smtClean="0">
                              <a:solidFill>
                                <a:schemeClr val="bg1"/>
                              </a:solidFill>
                              <a:latin typeface="Cambria Math" panose="02040503050406030204" pitchFamily="18" charset="0"/>
                              <a:ea typeface="Cambria Math" panose="02040503050406030204" pitchFamily="18" charset="0"/>
                            </a:rPr>
                            <m:t>2</m:t>
                          </m:r>
                        </m:sub>
                      </m:sSub>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m:t>
                      </m:r>
                      <m:r>
                        <a:rPr lang="en-US" sz="2400" i="1">
                          <a:solidFill>
                            <a:schemeClr val="bg1"/>
                          </a:solidFill>
                          <a:latin typeface="Cambria Math" panose="02040503050406030204" pitchFamily="18" charset="0"/>
                          <a:ea typeface="Cambria Math" panose="02040503050406030204" pitchFamily="18" charset="0"/>
                        </a:rPr>
                        <m:t>(</m:t>
                      </m:r>
                      <m:sSub>
                        <m:sSubPr>
                          <m:ctrlPr>
                            <a:rPr lang="en-US" sz="2400" i="1">
                              <a:solidFill>
                                <a:schemeClr val="bg1"/>
                              </a:solidFill>
                              <a:latin typeface="Cambria Math" panose="02040503050406030204" pitchFamily="18" charset="0"/>
                              <a:ea typeface="Cambria Math" panose="02040503050406030204" pitchFamily="18" charset="0"/>
                            </a:rPr>
                          </m:ctrlPr>
                        </m:sSubPr>
                        <m:e>
                          <m:acc>
                            <m:accPr>
                              <m:chr m:val="̃"/>
                              <m:ctrlPr>
                                <a:rPr lang="en-US" sz="2400" i="1">
                                  <a:solidFill>
                                    <a:schemeClr val="bg1"/>
                                  </a:solidFill>
                                  <a:latin typeface="Cambria Math" panose="02040503050406030204" pitchFamily="18" charset="0"/>
                                  <a:ea typeface="Cambria Math" panose="02040503050406030204" pitchFamily="18" charset="0"/>
                                </a:rPr>
                              </m:ctrlPr>
                            </m:accPr>
                            <m:e>
                              <m:r>
                                <a:rPr lang="en-US" sz="2400" i="1">
                                  <a:solidFill>
                                    <a:schemeClr val="bg1"/>
                                  </a:solidFill>
                                  <a:latin typeface="Cambria Math" panose="02040503050406030204" pitchFamily="18" charset="0"/>
                                  <a:ea typeface="Cambria Math" panose="02040503050406030204" pitchFamily="18" charset="0"/>
                                </a:rPr>
                                <m:t>𝜇</m:t>
                              </m:r>
                            </m:e>
                          </m:acc>
                        </m:e>
                        <m:sub>
                          <m:r>
                            <a:rPr lang="en-US" sz="2400" b="0" i="1" smtClean="0">
                              <a:solidFill>
                                <a:schemeClr val="bg1"/>
                              </a:solidFill>
                              <a:latin typeface="Cambria Math" panose="02040503050406030204" pitchFamily="18" charset="0"/>
                              <a:ea typeface="Cambria Math" panose="02040503050406030204" pitchFamily="18" charset="0"/>
                            </a:rPr>
                            <m:t>2</m:t>
                          </m:r>
                        </m:sub>
                      </m:sSub>
                      <m:r>
                        <a:rPr lang="en-US" sz="2400" i="1">
                          <a:solidFill>
                            <a:schemeClr val="bg1"/>
                          </a:solidFill>
                          <a:latin typeface="Cambria Math" panose="02040503050406030204" pitchFamily="18" charset="0"/>
                          <a:ea typeface="Cambria Math" panose="02040503050406030204" pitchFamily="18" charset="0"/>
                        </a:rPr>
                        <m:t>, </m:t>
                      </m:r>
                      <m:sSubSup>
                        <m:sSubSupPr>
                          <m:ctrlPr>
                            <a:rPr lang="en-US" sz="2400" i="1">
                              <a:solidFill>
                                <a:schemeClr val="bg1"/>
                              </a:solidFill>
                              <a:latin typeface="Cambria Math" panose="02040503050406030204" pitchFamily="18" charset="0"/>
                              <a:ea typeface="Cambria Math" panose="02040503050406030204" pitchFamily="18" charset="0"/>
                            </a:rPr>
                          </m:ctrlPr>
                        </m:sSubSupPr>
                        <m:e>
                          <m:acc>
                            <m:accPr>
                              <m:chr m:val="̃"/>
                              <m:ctrlPr>
                                <a:rPr lang="en-US" sz="2400" b="0" i="1" smtClean="0">
                                  <a:solidFill>
                                    <a:schemeClr val="bg1"/>
                                  </a:solidFill>
                                  <a:latin typeface="Cambria Math" panose="02040503050406030204" pitchFamily="18" charset="0"/>
                                  <a:ea typeface="Cambria Math" panose="02040503050406030204" pitchFamily="18" charset="0"/>
                                </a:rPr>
                              </m:ctrlPr>
                            </m:accPr>
                            <m:e>
                              <m:r>
                                <a:rPr lang="en-US" sz="2400" b="0" i="1" smtClean="0">
                                  <a:solidFill>
                                    <a:schemeClr val="bg1"/>
                                  </a:solidFill>
                                  <a:latin typeface="Cambria Math" panose="02040503050406030204" pitchFamily="18" charset="0"/>
                                  <a:ea typeface="Cambria Math" panose="02040503050406030204" pitchFamily="18" charset="0"/>
                                </a:rPr>
                                <m:t>𝜎</m:t>
                              </m:r>
                            </m:e>
                          </m:acc>
                        </m:e>
                        <m:sub>
                          <m:r>
                            <a:rPr lang="en-US" sz="2400" b="0" i="1" smtClean="0">
                              <a:solidFill>
                                <a:schemeClr val="bg1"/>
                              </a:solidFill>
                              <a:latin typeface="Cambria Math" panose="02040503050406030204" pitchFamily="18" charset="0"/>
                              <a:ea typeface="Cambria Math" panose="02040503050406030204" pitchFamily="18" charset="0"/>
                            </a:rPr>
                            <m:t>2</m:t>
                          </m:r>
                          <m:r>
                            <a:rPr lang="en-US" sz="2400" i="1" smtClean="0">
                              <a:solidFill>
                                <a:schemeClr val="bg1"/>
                              </a:solidFill>
                              <a:latin typeface="Cambria Math" panose="02040503050406030204" pitchFamily="18" charset="0"/>
                              <a:ea typeface="Cambria Math" panose="02040503050406030204" pitchFamily="18" charset="0"/>
                            </a:rPr>
                            <m:t> </m:t>
                          </m:r>
                        </m:sub>
                        <m:sup>
                          <m:r>
                            <a:rPr lang="en-US" sz="2400" i="1">
                              <a:solidFill>
                                <a:schemeClr val="bg1"/>
                              </a:solidFill>
                              <a:latin typeface="Cambria Math" panose="02040503050406030204" pitchFamily="18" charset="0"/>
                              <a:ea typeface="Cambria Math" panose="02040503050406030204" pitchFamily="18" charset="0"/>
                            </a:rPr>
                            <m:t>2</m:t>
                          </m:r>
                        </m:sup>
                      </m:sSubSup>
                      <m:r>
                        <a:rPr lang="en-US" sz="2400" i="1">
                          <a:solidFill>
                            <a:schemeClr val="bg1"/>
                          </a:solidFill>
                          <a:latin typeface="Cambria Math" panose="02040503050406030204" pitchFamily="18" charset="0"/>
                          <a:ea typeface="Cambria Math" panose="02040503050406030204" pitchFamily="18" charset="0"/>
                        </a:rPr>
                        <m:t>)</m:t>
                      </m:r>
                    </m:oMath>
                  </m:oMathPara>
                </a14:m>
                <a:endParaRPr lang="en-US" sz="2400" dirty="0">
                  <a:solidFill>
                    <a:schemeClr val="bg1"/>
                  </a:solidFill>
                  <a:latin typeface="Cambria Math" panose="02040503050406030204" pitchFamily="18" charset="0"/>
                  <a:ea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D6B689F1-AFC5-D347-8F08-965517C44221}"/>
                  </a:ext>
                </a:extLst>
              </p:cNvPr>
              <p:cNvSpPr txBox="1">
                <a:spLocks noRot="1" noChangeAspect="1" noMove="1" noResize="1" noEditPoints="1" noAdjustHandles="1" noChangeArrowheads="1" noChangeShapeType="1" noTextEdit="1"/>
              </p:cNvSpPr>
              <p:nvPr/>
            </p:nvSpPr>
            <p:spPr>
              <a:xfrm>
                <a:off x="4932038" y="4438253"/>
                <a:ext cx="2618205" cy="466666"/>
              </a:xfrm>
              <a:prstGeom prst="rect">
                <a:avLst/>
              </a:prstGeom>
              <a:blipFill>
                <a:blip r:embed="rId9"/>
                <a:stretch>
                  <a:fillRect b="-2105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19C3D9E-88B8-6C41-D4F2-589FAB3B5B87}"/>
              </a:ext>
            </a:extLst>
          </p:cNvPr>
          <p:cNvSpPr>
            <a:spLocks noGrp="1"/>
          </p:cNvSpPr>
          <p:nvPr>
            <p:ph type="sldNum" sz="quarter" idx="12"/>
          </p:nvPr>
        </p:nvSpPr>
        <p:spPr/>
        <p:txBody>
          <a:bodyPr/>
          <a:lstStyle/>
          <a:p>
            <a:fld id="{22695355-0584-3048-B6D5-6FE7D71F4AA9}" type="slidenum">
              <a:rPr lang="en-US" smtClean="0"/>
              <a:pPr/>
              <a:t>42</a:t>
            </a:fld>
            <a:endParaRPr lang="en-US" dirty="0"/>
          </a:p>
        </p:txBody>
      </p:sp>
    </p:spTree>
    <p:extLst>
      <p:ext uri="{BB962C8B-B14F-4D97-AF65-F5344CB8AC3E}">
        <p14:creationId xmlns:p14="http://schemas.microsoft.com/office/powerpoint/2010/main" val="1656341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Impose Bayesian hierarchy</a:t>
            </a: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382403D-3809-914F-A697-CAE9BFC05D46}"/>
              </a:ext>
            </a:extLst>
          </p:cNvPr>
          <p:cNvSpPr txBox="1"/>
          <p:nvPr/>
        </p:nvSpPr>
        <p:spPr>
          <a:xfrm>
            <a:off x="869435" y="2983038"/>
            <a:ext cx="3321743" cy="523220"/>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Impose meta-prior: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B71A99-63A3-6D43-A509-ABBD32EE8EE1}"/>
                  </a:ext>
                </a:extLst>
              </p:cNvPr>
              <p:cNvSpPr txBox="1"/>
              <p:nvPr/>
            </p:nvSpPr>
            <p:spPr>
              <a:xfrm>
                <a:off x="4115812" y="29773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1</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1</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3" name="TextBox 12">
                <a:extLst>
                  <a:ext uri="{FF2B5EF4-FFF2-40B4-BE49-F238E27FC236}">
                    <a16:creationId xmlns:a16="http://schemas.microsoft.com/office/drawing/2014/main" id="{E8B71A99-63A3-6D43-A509-ABBD32EE8EE1}"/>
                  </a:ext>
                </a:extLst>
              </p:cNvPr>
              <p:cNvSpPr txBox="1">
                <a:spLocks noRot="1" noChangeAspect="1" noMove="1" noResize="1" noEditPoints="1" noAdjustHandles="1" noChangeArrowheads="1" noChangeShapeType="1" noTextEdit="1"/>
              </p:cNvSpPr>
              <p:nvPr/>
            </p:nvSpPr>
            <p:spPr>
              <a:xfrm>
                <a:off x="4115812" y="2977395"/>
                <a:ext cx="2520113" cy="534505"/>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ED4BE75-A13B-6D42-817A-6DB7C297EE16}"/>
                  </a:ext>
                </a:extLst>
              </p:cNvPr>
              <p:cNvSpPr txBox="1"/>
              <p:nvPr/>
            </p:nvSpPr>
            <p:spPr>
              <a:xfrm>
                <a:off x="6846520" y="29798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2</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2</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4" name="TextBox 13">
                <a:extLst>
                  <a:ext uri="{FF2B5EF4-FFF2-40B4-BE49-F238E27FC236}">
                    <a16:creationId xmlns:a16="http://schemas.microsoft.com/office/drawing/2014/main" id="{6ED4BE75-A13B-6D42-817A-6DB7C297EE16}"/>
                  </a:ext>
                </a:extLst>
              </p:cNvPr>
              <p:cNvSpPr txBox="1">
                <a:spLocks noRot="1" noChangeAspect="1" noMove="1" noResize="1" noEditPoints="1" noAdjustHandles="1" noChangeArrowheads="1" noChangeShapeType="1" noTextEdit="1"/>
              </p:cNvSpPr>
              <p:nvPr/>
            </p:nvSpPr>
            <p:spPr>
              <a:xfrm>
                <a:off x="6846520" y="2979895"/>
                <a:ext cx="2520113" cy="534505"/>
              </a:xfrm>
              <a:prstGeom prst="rect">
                <a:avLst/>
              </a:prstGeom>
              <a:blipFill>
                <a:blip r:embed="rId5"/>
                <a:stretch>
                  <a:fillRect b="-697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A1998E2-6DA3-B147-91D5-A3B88D3F27B9}"/>
              </a:ext>
            </a:extLst>
          </p:cNvPr>
          <p:cNvCxnSpPr>
            <a:cxnSpLocks/>
          </p:cNvCxnSpPr>
          <p:nvPr/>
        </p:nvCxnSpPr>
        <p:spPr>
          <a:xfrm>
            <a:off x="5441434" y="35976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4303D6-F2F5-E54C-B360-37A8518F08D8}"/>
              </a:ext>
            </a:extLst>
          </p:cNvPr>
          <p:cNvCxnSpPr>
            <a:cxnSpLocks/>
          </p:cNvCxnSpPr>
          <p:nvPr/>
        </p:nvCxnSpPr>
        <p:spPr>
          <a:xfrm>
            <a:off x="7767408" y="36001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421570B-C6CF-2C46-B2A3-38874D5E74CB}"/>
              </a:ext>
            </a:extLst>
          </p:cNvPr>
          <p:cNvSpPr txBox="1"/>
          <p:nvPr/>
        </p:nvSpPr>
        <p:spPr>
          <a:xfrm>
            <a:off x="4154783" y="1771335"/>
            <a:ext cx="5270995" cy="523220"/>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Compute empirically from data</a:t>
            </a:r>
          </a:p>
        </p:txBody>
      </p:sp>
      <p:cxnSp>
        <p:nvCxnSpPr>
          <p:cNvPr id="20" name="Straight Arrow Connector 19">
            <a:extLst>
              <a:ext uri="{FF2B5EF4-FFF2-40B4-BE49-F238E27FC236}">
                <a16:creationId xmlns:a16="http://schemas.microsoft.com/office/drawing/2014/main" id="{718A71D6-F1E6-104E-AB71-B8F4C8914FC3}"/>
              </a:ext>
            </a:extLst>
          </p:cNvPr>
          <p:cNvCxnSpPr>
            <a:cxnSpLocks/>
          </p:cNvCxnSpPr>
          <p:nvPr/>
        </p:nvCxnSpPr>
        <p:spPr>
          <a:xfrm flipH="1">
            <a:off x="4942039" y="2191431"/>
            <a:ext cx="456925" cy="74136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71A75DF-D246-9E45-AB35-9F4FB7B418CF}"/>
              </a:ext>
            </a:extLst>
          </p:cNvPr>
          <p:cNvCxnSpPr>
            <a:cxnSpLocks/>
            <a:endCxn id="14" idx="0"/>
          </p:cNvCxnSpPr>
          <p:nvPr/>
        </p:nvCxnSpPr>
        <p:spPr>
          <a:xfrm>
            <a:off x="7724938" y="2238535"/>
            <a:ext cx="381639" cy="74136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3E28549-F0C7-8FF6-B978-495C0D9CB3FA}"/>
              </a:ext>
            </a:extLst>
          </p:cNvPr>
          <p:cNvSpPr>
            <a:spLocks noGrp="1"/>
          </p:cNvSpPr>
          <p:nvPr>
            <p:ph type="sldNum" sz="quarter" idx="12"/>
          </p:nvPr>
        </p:nvSpPr>
        <p:spPr/>
        <p:txBody>
          <a:bodyPr/>
          <a:lstStyle/>
          <a:p>
            <a:fld id="{22695355-0584-3048-B6D5-6FE7D71F4AA9}" type="slidenum">
              <a:rPr lang="en-US" smtClean="0"/>
              <a:pPr/>
              <a:t>43</a:t>
            </a:fld>
            <a:endParaRPr lang="en-US" dirty="0"/>
          </a:p>
        </p:txBody>
      </p:sp>
    </p:spTree>
    <p:extLst>
      <p:ext uri="{BB962C8B-B14F-4D97-AF65-F5344CB8AC3E}">
        <p14:creationId xmlns:p14="http://schemas.microsoft.com/office/powerpoint/2010/main" val="21629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2" grpId="0"/>
      <p:bldP spid="13" grpId="0"/>
      <p:bldP spid="14"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Empirical Bayes algorithm</a:t>
            </a: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382403D-3809-914F-A697-CAE9BFC05D46}"/>
              </a:ext>
            </a:extLst>
          </p:cNvPr>
          <p:cNvSpPr txBox="1"/>
          <p:nvPr/>
        </p:nvSpPr>
        <p:spPr>
          <a:xfrm>
            <a:off x="569631" y="2353453"/>
            <a:ext cx="5726241" cy="523220"/>
          </a:xfrm>
          <a:prstGeom prst="rect">
            <a:avLst/>
          </a:prstGeom>
          <a:noFill/>
        </p:spPr>
        <p:txBody>
          <a:bodyPr wrap="squar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Start with non-informative priors: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B71A99-63A3-6D43-A509-ABBD32EE8EE1}"/>
                  </a:ext>
                </a:extLst>
              </p:cNvPr>
              <p:cNvSpPr txBox="1"/>
              <p:nvPr/>
            </p:nvSpPr>
            <p:spPr>
              <a:xfrm>
                <a:off x="5629818" y="2977395"/>
                <a:ext cx="136723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r>
                            <a:rPr lang="en-US" sz="2800" i="1" smtClean="0">
                              <a:solidFill>
                                <a:srgbClr val="FFC000"/>
                              </a:solidFill>
                              <a:latin typeface="Cambria Math" panose="02040503050406030204" pitchFamily="18" charset="0"/>
                            </a:rPr>
                            <m:t>0</m:t>
                          </m:r>
                          <m:r>
                            <a:rPr lang="en-US" sz="2800" i="1">
                              <a:solidFill>
                                <a:srgbClr val="FFC000"/>
                              </a:solidFill>
                              <a:latin typeface="Cambria Math" panose="02040503050406030204" pitchFamily="18" charset="0"/>
                            </a:rPr>
                            <m:t>, </m:t>
                          </m:r>
                          <m:r>
                            <a:rPr lang="en-US" sz="2800" i="1" smtClean="0">
                              <a:solidFill>
                                <a:srgbClr val="FFC000"/>
                              </a:solidFill>
                              <a:latin typeface="Cambria Math" panose="02040503050406030204" pitchFamily="18" charset="0"/>
                            </a:rPr>
                            <m:t>1</m:t>
                          </m:r>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3" name="TextBox 12">
                <a:extLst>
                  <a:ext uri="{FF2B5EF4-FFF2-40B4-BE49-F238E27FC236}">
                    <a16:creationId xmlns:a16="http://schemas.microsoft.com/office/drawing/2014/main" id="{E8B71A99-63A3-6D43-A509-ABBD32EE8EE1}"/>
                  </a:ext>
                </a:extLst>
              </p:cNvPr>
              <p:cNvSpPr txBox="1">
                <a:spLocks noRot="1" noChangeAspect="1" noMove="1" noResize="1" noEditPoints="1" noAdjustHandles="1" noChangeArrowheads="1" noChangeShapeType="1" noTextEdit="1"/>
              </p:cNvSpPr>
              <p:nvPr/>
            </p:nvSpPr>
            <p:spPr>
              <a:xfrm>
                <a:off x="5629818" y="2977395"/>
                <a:ext cx="1367234"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ED4BE75-A13B-6D42-817A-6DB7C297EE16}"/>
                  </a:ext>
                </a:extLst>
              </p:cNvPr>
              <p:cNvSpPr txBox="1"/>
              <p:nvPr/>
            </p:nvSpPr>
            <p:spPr>
              <a:xfrm>
                <a:off x="7266250" y="2979895"/>
                <a:ext cx="136723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r>
                            <a:rPr lang="en-US" sz="2800" i="1" smtClean="0">
                              <a:solidFill>
                                <a:srgbClr val="FFC000"/>
                              </a:solidFill>
                              <a:latin typeface="Cambria Math" panose="02040503050406030204" pitchFamily="18" charset="0"/>
                            </a:rPr>
                            <m:t>0</m:t>
                          </m:r>
                          <m:r>
                            <a:rPr lang="en-US" sz="2800" i="1">
                              <a:solidFill>
                                <a:srgbClr val="FFC000"/>
                              </a:solidFill>
                              <a:latin typeface="Cambria Math" panose="02040503050406030204" pitchFamily="18" charset="0"/>
                            </a:rPr>
                            <m:t>, </m:t>
                          </m:r>
                          <m:r>
                            <a:rPr lang="en-US" sz="2800" i="1" smtClean="0">
                              <a:solidFill>
                                <a:srgbClr val="FFC000"/>
                              </a:solidFill>
                              <a:latin typeface="Cambria Math" panose="02040503050406030204" pitchFamily="18" charset="0"/>
                            </a:rPr>
                            <m:t>1</m:t>
                          </m:r>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14" name="TextBox 13">
                <a:extLst>
                  <a:ext uri="{FF2B5EF4-FFF2-40B4-BE49-F238E27FC236}">
                    <a16:creationId xmlns:a16="http://schemas.microsoft.com/office/drawing/2014/main" id="{6ED4BE75-A13B-6D42-817A-6DB7C297EE16}"/>
                  </a:ext>
                </a:extLst>
              </p:cNvPr>
              <p:cNvSpPr txBox="1">
                <a:spLocks noRot="1" noChangeAspect="1" noMove="1" noResize="1" noEditPoints="1" noAdjustHandles="1" noChangeArrowheads="1" noChangeShapeType="1" noTextEdit="1"/>
              </p:cNvSpPr>
              <p:nvPr/>
            </p:nvSpPr>
            <p:spPr>
              <a:xfrm>
                <a:off x="7266250" y="2979895"/>
                <a:ext cx="1367234" cy="523220"/>
              </a:xfrm>
              <a:prstGeom prst="rect">
                <a:avLst/>
              </a:prstGeom>
              <a:blipFill>
                <a:blip r:embed="rId5"/>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A1998E2-6DA3-B147-91D5-A3B88D3F27B9}"/>
              </a:ext>
            </a:extLst>
          </p:cNvPr>
          <p:cNvCxnSpPr>
            <a:cxnSpLocks/>
          </p:cNvCxnSpPr>
          <p:nvPr/>
        </p:nvCxnSpPr>
        <p:spPr>
          <a:xfrm flipH="1">
            <a:off x="5621315" y="3597639"/>
            <a:ext cx="474685"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4303D6-F2F5-E54C-B360-37A8518F08D8}"/>
              </a:ext>
            </a:extLst>
          </p:cNvPr>
          <p:cNvCxnSpPr>
            <a:cxnSpLocks/>
          </p:cNvCxnSpPr>
          <p:nvPr/>
        </p:nvCxnSpPr>
        <p:spPr>
          <a:xfrm>
            <a:off x="7767408" y="36001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AA1B1984-F745-3748-9742-42D96EE28FB0}"/>
              </a:ext>
            </a:extLst>
          </p:cNvPr>
          <p:cNvSpPr/>
          <p:nvPr/>
        </p:nvSpPr>
        <p:spPr>
          <a:xfrm>
            <a:off x="9086390" y="4116028"/>
            <a:ext cx="822107" cy="67608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a:t>
            </a:r>
          </a:p>
        </p:txBody>
      </p:sp>
      <p:sp>
        <p:nvSpPr>
          <p:cNvPr id="11" name="Can 10">
            <a:extLst>
              <a:ext uri="{FF2B5EF4-FFF2-40B4-BE49-F238E27FC236}">
                <a16:creationId xmlns:a16="http://schemas.microsoft.com/office/drawing/2014/main" id="{5DD60EE6-ECC9-7C47-A85F-4757164B5E25}"/>
              </a:ext>
            </a:extLst>
          </p:cNvPr>
          <p:cNvSpPr/>
          <p:nvPr/>
        </p:nvSpPr>
        <p:spPr>
          <a:xfrm>
            <a:off x="10238282" y="3897445"/>
            <a:ext cx="1220448" cy="1186672"/>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Initial data</a:t>
            </a:r>
          </a:p>
        </p:txBody>
      </p:sp>
      <p:sp>
        <p:nvSpPr>
          <p:cNvPr id="3" name="Slide Number Placeholder 2">
            <a:extLst>
              <a:ext uri="{FF2B5EF4-FFF2-40B4-BE49-F238E27FC236}">
                <a16:creationId xmlns:a16="http://schemas.microsoft.com/office/drawing/2014/main" id="{92360ADF-88C0-ECF2-B6D8-38710861C6E4}"/>
              </a:ext>
            </a:extLst>
          </p:cNvPr>
          <p:cNvSpPr>
            <a:spLocks noGrp="1"/>
          </p:cNvSpPr>
          <p:nvPr>
            <p:ph type="sldNum" sz="quarter" idx="12"/>
          </p:nvPr>
        </p:nvSpPr>
        <p:spPr/>
        <p:txBody>
          <a:bodyPr/>
          <a:lstStyle/>
          <a:p>
            <a:fld id="{22695355-0584-3048-B6D5-6FE7D71F4AA9}" type="slidenum">
              <a:rPr lang="en-US" smtClean="0"/>
              <a:pPr/>
              <a:t>44</a:t>
            </a:fld>
            <a:endParaRPr lang="en-US" dirty="0"/>
          </a:p>
        </p:txBody>
      </p:sp>
    </p:spTree>
    <p:extLst>
      <p:ext uri="{BB962C8B-B14F-4D97-AF65-F5344CB8AC3E}">
        <p14:creationId xmlns:p14="http://schemas.microsoft.com/office/powerpoint/2010/main" val="26804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Empirical Bayes algorithm</a:t>
            </a: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421570B-C6CF-2C46-B2A3-38874D5E74CB}"/>
              </a:ext>
            </a:extLst>
          </p:cNvPr>
          <p:cNvSpPr txBox="1"/>
          <p:nvPr/>
        </p:nvSpPr>
        <p:spPr>
          <a:xfrm>
            <a:off x="3735061" y="1771335"/>
            <a:ext cx="5266185" cy="523220"/>
          </a:xfrm>
          <a:prstGeom prst="rect">
            <a:avLst/>
          </a:prstGeom>
          <a:noFill/>
        </p:spPr>
        <p:txBody>
          <a:bodyPr wrap="non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Compute empirically from data</a:t>
            </a:r>
          </a:p>
        </p:txBody>
      </p:sp>
      <p:cxnSp>
        <p:nvCxnSpPr>
          <p:cNvPr id="20" name="Straight Arrow Connector 19">
            <a:extLst>
              <a:ext uri="{FF2B5EF4-FFF2-40B4-BE49-F238E27FC236}">
                <a16:creationId xmlns:a16="http://schemas.microsoft.com/office/drawing/2014/main" id="{718A71D6-F1E6-104E-AB71-B8F4C8914FC3}"/>
              </a:ext>
            </a:extLst>
          </p:cNvPr>
          <p:cNvCxnSpPr>
            <a:cxnSpLocks/>
          </p:cNvCxnSpPr>
          <p:nvPr/>
        </p:nvCxnSpPr>
        <p:spPr>
          <a:xfrm flipH="1">
            <a:off x="4942039" y="2236035"/>
            <a:ext cx="456925" cy="74136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71A75DF-D246-9E45-AB35-9F4FB7B418CF}"/>
              </a:ext>
            </a:extLst>
          </p:cNvPr>
          <p:cNvCxnSpPr>
            <a:cxnSpLocks/>
          </p:cNvCxnSpPr>
          <p:nvPr/>
        </p:nvCxnSpPr>
        <p:spPr>
          <a:xfrm flipH="1">
            <a:off x="7949867" y="2238535"/>
            <a:ext cx="194801" cy="74136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AA1B1984-F745-3748-9742-42D96EE28FB0}"/>
              </a:ext>
            </a:extLst>
          </p:cNvPr>
          <p:cNvSpPr/>
          <p:nvPr/>
        </p:nvSpPr>
        <p:spPr>
          <a:xfrm>
            <a:off x="9086390" y="4116028"/>
            <a:ext cx="822107" cy="67608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a:t>
            </a:r>
          </a:p>
        </p:txBody>
      </p:sp>
      <p:sp>
        <p:nvSpPr>
          <p:cNvPr id="11" name="Can 10">
            <a:extLst>
              <a:ext uri="{FF2B5EF4-FFF2-40B4-BE49-F238E27FC236}">
                <a16:creationId xmlns:a16="http://schemas.microsoft.com/office/drawing/2014/main" id="{5DD60EE6-ECC9-7C47-A85F-4757164B5E25}"/>
              </a:ext>
            </a:extLst>
          </p:cNvPr>
          <p:cNvSpPr/>
          <p:nvPr/>
        </p:nvSpPr>
        <p:spPr>
          <a:xfrm>
            <a:off x="10238282" y="3897445"/>
            <a:ext cx="1220448" cy="1186672"/>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Initial data</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D38DB36-49C3-5440-BB34-A5C6D879F7E4}"/>
                  </a:ext>
                </a:extLst>
              </p:cNvPr>
              <p:cNvSpPr txBox="1"/>
              <p:nvPr/>
            </p:nvSpPr>
            <p:spPr>
              <a:xfrm>
                <a:off x="4070842" y="29773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1</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1</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2" name="TextBox 21">
                <a:extLst>
                  <a:ext uri="{FF2B5EF4-FFF2-40B4-BE49-F238E27FC236}">
                    <a16:creationId xmlns:a16="http://schemas.microsoft.com/office/drawing/2014/main" id="{9D38DB36-49C3-5440-BB34-A5C6D879F7E4}"/>
                  </a:ext>
                </a:extLst>
              </p:cNvPr>
              <p:cNvSpPr txBox="1">
                <a:spLocks noRot="1" noChangeAspect="1" noMove="1" noResize="1" noEditPoints="1" noAdjustHandles="1" noChangeArrowheads="1" noChangeShapeType="1" noTextEdit="1"/>
              </p:cNvSpPr>
              <p:nvPr/>
            </p:nvSpPr>
            <p:spPr>
              <a:xfrm>
                <a:off x="4070842" y="2977395"/>
                <a:ext cx="2520113" cy="534505"/>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D0DB936-3C6F-9D4A-910B-DA597DB0B61C}"/>
                  </a:ext>
                </a:extLst>
              </p:cNvPr>
              <p:cNvSpPr txBox="1"/>
              <p:nvPr/>
            </p:nvSpPr>
            <p:spPr>
              <a:xfrm>
                <a:off x="6846520" y="29798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2</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2</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3" name="TextBox 22">
                <a:extLst>
                  <a:ext uri="{FF2B5EF4-FFF2-40B4-BE49-F238E27FC236}">
                    <a16:creationId xmlns:a16="http://schemas.microsoft.com/office/drawing/2014/main" id="{8D0DB936-3C6F-9D4A-910B-DA597DB0B61C}"/>
                  </a:ext>
                </a:extLst>
              </p:cNvPr>
              <p:cNvSpPr txBox="1">
                <a:spLocks noRot="1" noChangeAspect="1" noMove="1" noResize="1" noEditPoints="1" noAdjustHandles="1" noChangeArrowheads="1" noChangeShapeType="1" noTextEdit="1"/>
              </p:cNvSpPr>
              <p:nvPr/>
            </p:nvSpPr>
            <p:spPr>
              <a:xfrm>
                <a:off x="6846520" y="2979895"/>
                <a:ext cx="2520113" cy="534505"/>
              </a:xfrm>
              <a:prstGeom prst="rect">
                <a:avLst/>
              </a:prstGeom>
              <a:blipFill>
                <a:blip r:embed="rId5"/>
                <a:stretch>
                  <a:fillRect b="-6977"/>
                </a:stretch>
              </a:blipFill>
            </p:spPr>
            <p:txBody>
              <a:bodyPr/>
              <a:lstStyle/>
              <a:p>
                <a:r>
                  <a:rPr lang="en-US">
                    <a:noFill/>
                  </a:rPr>
                  <a:t> </a:t>
                </a:r>
              </a:p>
            </p:txBody>
          </p:sp>
        </mc:Fallback>
      </mc:AlternateContent>
      <p:sp>
        <p:nvSpPr>
          <p:cNvPr id="24" name="Curved Up Arrow 23">
            <a:extLst>
              <a:ext uri="{FF2B5EF4-FFF2-40B4-BE49-F238E27FC236}">
                <a16:creationId xmlns:a16="http://schemas.microsoft.com/office/drawing/2014/main" id="{FD224CE2-C309-5E47-A9F8-1AA5605AD2D5}"/>
              </a:ext>
            </a:extLst>
          </p:cNvPr>
          <p:cNvSpPr/>
          <p:nvPr/>
        </p:nvSpPr>
        <p:spPr>
          <a:xfrm rot="12314375">
            <a:off x="8868205" y="1411976"/>
            <a:ext cx="2668520" cy="19180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Slide Number Placeholder 2">
            <a:extLst>
              <a:ext uri="{FF2B5EF4-FFF2-40B4-BE49-F238E27FC236}">
                <a16:creationId xmlns:a16="http://schemas.microsoft.com/office/drawing/2014/main" id="{AFABE877-7CDF-7137-1AEA-B08AF1EBE18C}"/>
              </a:ext>
            </a:extLst>
          </p:cNvPr>
          <p:cNvSpPr>
            <a:spLocks noGrp="1"/>
          </p:cNvSpPr>
          <p:nvPr>
            <p:ph type="sldNum" sz="quarter" idx="12"/>
          </p:nvPr>
        </p:nvSpPr>
        <p:spPr/>
        <p:txBody>
          <a:bodyPr/>
          <a:lstStyle/>
          <a:p>
            <a:fld id="{22695355-0584-3048-B6D5-6FE7D71F4AA9}" type="slidenum">
              <a:rPr lang="en-US" smtClean="0"/>
              <a:pPr/>
              <a:t>45</a:t>
            </a:fld>
            <a:endParaRPr lang="en-US" dirty="0"/>
          </a:p>
        </p:txBody>
      </p:sp>
    </p:spTree>
    <p:extLst>
      <p:ext uri="{BB962C8B-B14F-4D97-AF65-F5344CB8AC3E}">
        <p14:creationId xmlns:p14="http://schemas.microsoft.com/office/powerpoint/2010/main" val="3084443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Empirical Bayes algorithm</a:t>
            </a: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A1998E2-6DA3-B147-91D5-A3B88D3F27B9}"/>
              </a:ext>
            </a:extLst>
          </p:cNvPr>
          <p:cNvCxnSpPr>
            <a:cxnSpLocks/>
          </p:cNvCxnSpPr>
          <p:nvPr/>
        </p:nvCxnSpPr>
        <p:spPr>
          <a:xfrm flipH="1">
            <a:off x="5621315" y="3597639"/>
            <a:ext cx="474685"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4303D6-F2F5-E54C-B360-37A8518F08D8}"/>
              </a:ext>
            </a:extLst>
          </p:cNvPr>
          <p:cNvCxnSpPr>
            <a:cxnSpLocks/>
          </p:cNvCxnSpPr>
          <p:nvPr/>
        </p:nvCxnSpPr>
        <p:spPr>
          <a:xfrm>
            <a:off x="7767408" y="36001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Can 10">
            <a:extLst>
              <a:ext uri="{FF2B5EF4-FFF2-40B4-BE49-F238E27FC236}">
                <a16:creationId xmlns:a16="http://schemas.microsoft.com/office/drawing/2014/main" id="{5DD60EE6-ECC9-7C47-A85F-4757164B5E25}"/>
              </a:ext>
            </a:extLst>
          </p:cNvPr>
          <p:cNvSpPr/>
          <p:nvPr/>
        </p:nvSpPr>
        <p:spPr>
          <a:xfrm>
            <a:off x="10238282" y="3897445"/>
            <a:ext cx="1220448" cy="1186672"/>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Initial data</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D38DB36-49C3-5440-BB34-A5C6D879F7E4}"/>
                  </a:ext>
                </a:extLst>
              </p:cNvPr>
              <p:cNvSpPr txBox="1"/>
              <p:nvPr/>
            </p:nvSpPr>
            <p:spPr>
              <a:xfrm>
                <a:off x="4070842" y="29773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1</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1</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2" name="TextBox 21">
                <a:extLst>
                  <a:ext uri="{FF2B5EF4-FFF2-40B4-BE49-F238E27FC236}">
                    <a16:creationId xmlns:a16="http://schemas.microsoft.com/office/drawing/2014/main" id="{9D38DB36-49C3-5440-BB34-A5C6D879F7E4}"/>
                  </a:ext>
                </a:extLst>
              </p:cNvPr>
              <p:cNvSpPr txBox="1">
                <a:spLocks noRot="1" noChangeAspect="1" noMove="1" noResize="1" noEditPoints="1" noAdjustHandles="1" noChangeArrowheads="1" noChangeShapeType="1" noTextEdit="1"/>
              </p:cNvSpPr>
              <p:nvPr/>
            </p:nvSpPr>
            <p:spPr>
              <a:xfrm>
                <a:off x="4070842" y="2977395"/>
                <a:ext cx="2520113" cy="534505"/>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D0DB936-3C6F-9D4A-910B-DA597DB0B61C}"/>
                  </a:ext>
                </a:extLst>
              </p:cNvPr>
              <p:cNvSpPr txBox="1"/>
              <p:nvPr/>
            </p:nvSpPr>
            <p:spPr>
              <a:xfrm>
                <a:off x="6846520" y="29798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2</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2</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3" name="TextBox 22">
                <a:extLst>
                  <a:ext uri="{FF2B5EF4-FFF2-40B4-BE49-F238E27FC236}">
                    <a16:creationId xmlns:a16="http://schemas.microsoft.com/office/drawing/2014/main" id="{8D0DB936-3C6F-9D4A-910B-DA597DB0B61C}"/>
                  </a:ext>
                </a:extLst>
              </p:cNvPr>
              <p:cNvSpPr txBox="1">
                <a:spLocks noRot="1" noChangeAspect="1" noMove="1" noResize="1" noEditPoints="1" noAdjustHandles="1" noChangeArrowheads="1" noChangeShapeType="1" noTextEdit="1"/>
              </p:cNvSpPr>
              <p:nvPr/>
            </p:nvSpPr>
            <p:spPr>
              <a:xfrm>
                <a:off x="6846520" y="2979895"/>
                <a:ext cx="2520113" cy="534505"/>
              </a:xfrm>
              <a:prstGeom prst="rect">
                <a:avLst/>
              </a:prstGeom>
              <a:blipFill>
                <a:blip r:embed="rId5"/>
                <a:stretch>
                  <a:fillRect b="-6977"/>
                </a:stretch>
              </a:blipFill>
            </p:spPr>
            <p:txBody>
              <a:bodyPr/>
              <a:lstStyle/>
              <a:p>
                <a:r>
                  <a:rPr lang="en-US">
                    <a:noFill/>
                  </a:rPr>
                  <a:t> </a:t>
                </a:r>
              </a:p>
            </p:txBody>
          </p:sp>
        </mc:Fallback>
      </mc:AlternateContent>
      <p:sp>
        <p:nvSpPr>
          <p:cNvPr id="26" name="Left Arrow 25">
            <a:extLst>
              <a:ext uri="{FF2B5EF4-FFF2-40B4-BE49-F238E27FC236}">
                <a16:creationId xmlns:a16="http://schemas.microsoft.com/office/drawing/2014/main" id="{972C2DF9-8DB4-D442-B691-5E4377696C71}"/>
              </a:ext>
            </a:extLst>
          </p:cNvPr>
          <p:cNvSpPr/>
          <p:nvPr/>
        </p:nvSpPr>
        <p:spPr>
          <a:xfrm>
            <a:off x="9071400" y="4152275"/>
            <a:ext cx="807118" cy="644577"/>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a:t>
            </a:r>
          </a:p>
        </p:txBody>
      </p:sp>
      <p:sp>
        <p:nvSpPr>
          <p:cNvPr id="27" name="TextBox 26">
            <a:extLst>
              <a:ext uri="{FF2B5EF4-FFF2-40B4-BE49-F238E27FC236}">
                <a16:creationId xmlns:a16="http://schemas.microsoft.com/office/drawing/2014/main" id="{ABFD305A-315D-6846-9B09-398E596E34D6}"/>
              </a:ext>
            </a:extLst>
          </p:cNvPr>
          <p:cNvSpPr txBox="1"/>
          <p:nvPr/>
        </p:nvSpPr>
        <p:spPr>
          <a:xfrm>
            <a:off x="854439" y="2563315"/>
            <a:ext cx="3570153" cy="954107"/>
          </a:xfrm>
          <a:prstGeom prst="rect">
            <a:avLst/>
          </a:prstGeom>
          <a:noFill/>
        </p:spPr>
        <p:txBody>
          <a:bodyPr wrap="square" rtlCol="0">
            <a:spAutoFit/>
          </a:bodyPr>
          <a:lstStyle/>
          <a:p>
            <a:r>
              <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Restart model with empirical priors:</a:t>
            </a:r>
          </a:p>
        </p:txBody>
      </p:sp>
      <p:sp>
        <p:nvSpPr>
          <p:cNvPr id="3" name="Slide Number Placeholder 2">
            <a:extLst>
              <a:ext uri="{FF2B5EF4-FFF2-40B4-BE49-F238E27FC236}">
                <a16:creationId xmlns:a16="http://schemas.microsoft.com/office/drawing/2014/main" id="{E1579F68-08DF-BD50-5AC8-1FF26FE25E39}"/>
              </a:ext>
            </a:extLst>
          </p:cNvPr>
          <p:cNvSpPr>
            <a:spLocks noGrp="1"/>
          </p:cNvSpPr>
          <p:nvPr>
            <p:ph type="sldNum" sz="quarter" idx="12"/>
          </p:nvPr>
        </p:nvSpPr>
        <p:spPr/>
        <p:txBody>
          <a:bodyPr/>
          <a:lstStyle/>
          <a:p>
            <a:fld id="{22695355-0584-3048-B6D5-6FE7D71F4AA9}" type="slidenum">
              <a:rPr lang="en-US" smtClean="0"/>
              <a:pPr/>
              <a:t>46</a:t>
            </a:fld>
            <a:endParaRPr lang="en-US" dirty="0"/>
          </a:p>
        </p:txBody>
      </p:sp>
    </p:spTree>
    <p:extLst>
      <p:ext uri="{BB962C8B-B14F-4D97-AF65-F5344CB8AC3E}">
        <p14:creationId xmlns:p14="http://schemas.microsoft.com/office/powerpoint/2010/main" val="3355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368-278F-4042-BAEC-6AE8B59960C4}"/>
              </a:ext>
            </a:extLst>
          </p:cNvPr>
          <p:cNvSpPr>
            <a:spLocks noGrp="1"/>
          </p:cNvSpPr>
          <p:nvPr>
            <p:ph type="title"/>
          </p:nvPr>
        </p:nvSpPr>
        <p:spPr>
          <a:xfrm>
            <a:off x="838200" y="350137"/>
            <a:ext cx="10515600" cy="1325563"/>
          </a:xfrm>
        </p:spPr>
        <p:txBody>
          <a:bodyPr/>
          <a:lstStyle/>
          <a:p>
            <a:r>
              <a:rPr lang="en-US" dirty="0"/>
              <a:t>Empirical Bayes algorithm</a:t>
            </a:r>
          </a:p>
        </p:txBody>
      </p:sp>
      <p:sp>
        <p:nvSpPr>
          <p:cNvPr id="5" name="Right Brace 4">
            <a:extLst>
              <a:ext uri="{FF2B5EF4-FFF2-40B4-BE49-F238E27FC236}">
                <a16:creationId xmlns:a16="http://schemas.microsoft.com/office/drawing/2014/main" id="{C91FAB00-DD72-2044-B8A7-690C1FE02D4C}"/>
              </a:ext>
            </a:extLst>
          </p:cNvPr>
          <p:cNvSpPr/>
          <p:nvPr/>
        </p:nvSpPr>
        <p:spPr>
          <a:xfrm rot="5400000">
            <a:off x="5486406" y="4407110"/>
            <a:ext cx="265100" cy="1353833"/>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ight Brace 5">
            <a:extLst>
              <a:ext uri="{FF2B5EF4-FFF2-40B4-BE49-F238E27FC236}">
                <a16:creationId xmlns:a16="http://schemas.microsoft.com/office/drawing/2014/main" id="{3D4D2601-D7D9-1A42-B5FE-8B21B7B63A6E}"/>
              </a:ext>
            </a:extLst>
          </p:cNvPr>
          <p:cNvSpPr/>
          <p:nvPr/>
        </p:nvSpPr>
        <p:spPr>
          <a:xfrm rot="5400000">
            <a:off x="7541614" y="4031564"/>
            <a:ext cx="265101" cy="210492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1725112-2821-4549-9384-49D15EE6A8A6}"/>
              </a:ext>
            </a:extLst>
          </p:cNvPr>
          <p:cNvSpPr txBox="1"/>
          <p:nvPr/>
        </p:nvSpPr>
        <p:spPr>
          <a:xfrm>
            <a:off x="4797128" y="53376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1</a:t>
            </a:r>
          </a:p>
        </p:txBody>
      </p:sp>
      <p:sp>
        <p:nvSpPr>
          <p:cNvPr id="8" name="TextBox 7">
            <a:extLst>
              <a:ext uri="{FF2B5EF4-FFF2-40B4-BE49-F238E27FC236}">
                <a16:creationId xmlns:a16="http://schemas.microsoft.com/office/drawing/2014/main" id="{5BE83111-BA76-5E46-A0C7-71E1FBDB4F3B}"/>
              </a:ext>
            </a:extLst>
          </p:cNvPr>
          <p:cNvSpPr txBox="1"/>
          <p:nvPr/>
        </p:nvSpPr>
        <p:spPr>
          <a:xfrm>
            <a:off x="6853275" y="5340161"/>
            <a:ext cx="1708605" cy="466666"/>
          </a:xfrm>
          <a:prstGeom prst="rect">
            <a:avLst/>
          </a:prstGeom>
          <a:noFill/>
        </p:spPr>
        <p:txBody>
          <a:bodyPr wrap="squar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Category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D64AA-997A-4645-A283-B32D8BEEBF1E}"/>
                  </a:ext>
                </a:extLst>
              </p:cNvPr>
              <p:cNvSpPr txBox="1"/>
              <p:nvPr/>
            </p:nvSpPr>
            <p:spPr>
              <a:xfrm>
                <a:off x="2668249" y="3822492"/>
                <a:ext cx="6263318"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𝑋</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𝑊</m:t>
                      </m:r>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𝑤</m:t>
                          </m:r>
                        </m:e>
                        <m:sup>
                          <m:r>
                            <a:rPr lang="en-US" sz="2800" i="1">
                              <a:solidFill>
                                <a:schemeClr val="bg1"/>
                              </a:solidFill>
                              <a:latin typeface="Cambria Math" panose="02040503050406030204" pitchFamily="18" charset="0"/>
                            </a:rPr>
                            <m:t>0</m:t>
                          </m:r>
                        </m:sup>
                      </m:s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m:t>
                              </m:r>
                            </m:sub>
                            <m:sup>
                              <m:r>
                                <a:rPr lang="en-US" sz="2800" i="1">
                                  <a:solidFill>
                                    <a:schemeClr val="bg1"/>
                                  </a:solidFill>
                                  <a:latin typeface="Cambria Math" panose="02040503050406030204" pitchFamily="18" charset="0"/>
                                </a:rPr>
                                <m:t>1</m:t>
                              </m:r>
                            </m:sup>
                          </m:sSubSup>
                          <m:r>
                            <a:rPr lang="en-US" sz="2800" i="1">
                              <a:solidFill>
                                <a:schemeClr val="bg1"/>
                              </a:solidFill>
                              <a:latin typeface="Cambria Math" panose="02040503050406030204" pitchFamily="18" charset="0"/>
                            </a:rPr>
                            <m:t>+</m:t>
                          </m:r>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𝑖</m:t>
                              </m:r>
                            </m:sub>
                            <m:sup/>
                            <m:e>
                              <m:nary>
                                <m:naryPr>
                                  <m:chr m:val="∑"/>
                                  <m:supHide m:val="on"/>
                                  <m:ctrlPr>
                                    <a:rPr lang="en-US" sz="2800" i="1">
                                      <a:solidFill>
                                        <a:schemeClr val="bg1"/>
                                      </a:solidFill>
                                      <a:latin typeface="Cambria Math" panose="02040503050406030204" pitchFamily="18" charset="0"/>
                                    </a:rPr>
                                  </m:ctrlPr>
                                </m:naryPr>
                                <m:sub>
                                  <m:r>
                                    <a:rPr lang="en-US" sz="2800" i="1">
                                      <a:solidFill>
                                        <a:schemeClr val="bg1"/>
                                      </a:solidFill>
                                      <a:latin typeface="Cambria Math" panose="02040503050406030204" pitchFamily="18" charset="0"/>
                                    </a:rPr>
                                    <m:t>𝑗</m:t>
                                  </m:r>
                                </m:sub>
                                <m:sup/>
                                <m:e>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𝑤</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r>
                                    <a:rPr lang="en-US" sz="2800" i="1">
                                      <a:solidFill>
                                        <a:schemeClr val="bg1"/>
                                      </a:solidFill>
                                      <a:latin typeface="Cambria Math" panose="02040503050406030204" pitchFamily="18" charset="0"/>
                                    </a:rPr>
                                    <m:t> </m:t>
                                  </m:r>
                                  <m:sSubSup>
                                    <m:sSubSupPr>
                                      <m:ctrlPr>
                                        <a:rPr lang="en-US" sz="2800" i="1">
                                          <a:solidFill>
                                            <a:schemeClr val="bg1"/>
                                          </a:solidFill>
                                          <a:latin typeface="Cambria Math" panose="02040503050406030204" pitchFamily="18" charset="0"/>
                                        </a:rPr>
                                      </m:ctrlPr>
                                    </m:sSubSup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𝑖𝑗</m:t>
                                      </m:r>
                                    </m:sub>
                                    <m:sup>
                                      <m:r>
                                        <a:rPr lang="en-US" sz="2800" i="1">
                                          <a:solidFill>
                                            <a:schemeClr val="bg1"/>
                                          </a:solidFill>
                                          <a:latin typeface="Cambria Math" panose="02040503050406030204" pitchFamily="18" charset="0"/>
                                        </a:rPr>
                                        <m:t>2</m:t>
                                      </m:r>
                                    </m:sup>
                                  </m:sSubSup>
                                </m:e>
                              </m:nary>
                            </m:e>
                          </m:nary>
                        </m:e>
                      </m:nary>
                    </m:oMath>
                  </m:oMathPara>
                </a14:m>
                <a:endParaRPr lang="en-US" sz="2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9" name="TextBox 8">
                <a:extLst>
                  <a:ext uri="{FF2B5EF4-FFF2-40B4-BE49-F238E27FC236}">
                    <a16:creationId xmlns:a16="http://schemas.microsoft.com/office/drawing/2014/main" id="{F1FD64AA-997A-4645-A283-B32D8BEEBF1E}"/>
                  </a:ext>
                </a:extLst>
              </p:cNvPr>
              <p:cNvSpPr txBox="1">
                <a:spLocks noRot="1" noChangeAspect="1" noMove="1" noResize="1" noEditPoints="1" noAdjustHandles="1" noChangeArrowheads="1" noChangeShapeType="1" noTextEdit="1"/>
              </p:cNvSpPr>
              <p:nvPr/>
            </p:nvSpPr>
            <p:spPr>
              <a:xfrm>
                <a:off x="2668249" y="3822492"/>
                <a:ext cx="6263318" cy="1186672"/>
              </a:xfrm>
              <a:prstGeom prst="rect">
                <a:avLst/>
              </a:prstGeom>
              <a:blipFill>
                <a:blip r:embed="rId3"/>
                <a:stretch>
                  <a:fillRect t="-123158" b="-16842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A1998E2-6DA3-B147-91D5-A3B88D3F27B9}"/>
              </a:ext>
            </a:extLst>
          </p:cNvPr>
          <p:cNvCxnSpPr>
            <a:cxnSpLocks/>
          </p:cNvCxnSpPr>
          <p:nvPr/>
        </p:nvCxnSpPr>
        <p:spPr>
          <a:xfrm flipH="1">
            <a:off x="5621315" y="3597639"/>
            <a:ext cx="474685"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4303D6-F2F5-E54C-B360-37A8518F08D8}"/>
              </a:ext>
            </a:extLst>
          </p:cNvPr>
          <p:cNvCxnSpPr>
            <a:cxnSpLocks/>
          </p:cNvCxnSpPr>
          <p:nvPr/>
        </p:nvCxnSpPr>
        <p:spPr>
          <a:xfrm>
            <a:off x="7767408" y="3600139"/>
            <a:ext cx="179881" cy="554636"/>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Can 10">
            <a:extLst>
              <a:ext uri="{FF2B5EF4-FFF2-40B4-BE49-F238E27FC236}">
                <a16:creationId xmlns:a16="http://schemas.microsoft.com/office/drawing/2014/main" id="{5DD60EE6-ECC9-7C47-A85F-4757164B5E25}"/>
              </a:ext>
            </a:extLst>
          </p:cNvPr>
          <p:cNvSpPr/>
          <p:nvPr/>
        </p:nvSpPr>
        <p:spPr>
          <a:xfrm>
            <a:off x="10238282" y="2038662"/>
            <a:ext cx="1220448" cy="3045455"/>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 as usual</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D38DB36-49C3-5440-BB34-A5C6D879F7E4}"/>
                  </a:ext>
                </a:extLst>
              </p:cNvPr>
              <p:cNvSpPr txBox="1"/>
              <p:nvPr/>
            </p:nvSpPr>
            <p:spPr>
              <a:xfrm>
                <a:off x="4070842" y="29773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1</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1</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2" name="TextBox 21">
                <a:extLst>
                  <a:ext uri="{FF2B5EF4-FFF2-40B4-BE49-F238E27FC236}">
                    <a16:creationId xmlns:a16="http://schemas.microsoft.com/office/drawing/2014/main" id="{9D38DB36-49C3-5440-BB34-A5C6D879F7E4}"/>
                  </a:ext>
                </a:extLst>
              </p:cNvPr>
              <p:cNvSpPr txBox="1">
                <a:spLocks noRot="1" noChangeAspect="1" noMove="1" noResize="1" noEditPoints="1" noAdjustHandles="1" noChangeArrowheads="1" noChangeShapeType="1" noTextEdit="1"/>
              </p:cNvSpPr>
              <p:nvPr/>
            </p:nvSpPr>
            <p:spPr>
              <a:xfrm>
                <a:off x="4070842" y="2977395"/>
                <a:ext cx="2520113" cy="534505"/>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D0DB936-3C6F-9D4A-910B-DA597DB0B61C}"/>
                  </a:ext>
                </a:extLst>
              </p:cNvPr>
              <p:cNvSpPr txBox="1"/>
              <p:nvPr/>
            </p:nvSpPr>
            <p:spPr>
              <a:xfrm>
                <a:off x="6846520" y="2979895"/>
                <a:ext cx="2520113" cy="53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rPr>
                        <m:t>𝑁</m:t>
                      </m:r>
                      <m:d>
                        <m:dPr>
                          <m:ctrlPr>
                            <a:rPr lang="en-US" sz="2800" i="1">
                              <a:solidFill>
                                <a:srgbClr val="FFC000"/>
                              </a:solidFill>
                              <a:latin typeface="Cambria Math" panose="02040503050406030204" pitchFamily="18" charset="0"/>
                            </a:rPr>
                          </m:ctrlPr>
                        </m:dPr>
                        <m:e>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𝜈</m:t>
                              </m:r>
                            </m:e>
                            <m:sub>
                              <m:r>
                                <a:rPr lang="en-US" sz="2800" b="0" i="1" smtClean="0">
                                  <a:solidFill>
                                    <a:srgbClr val="FFC000"/>
                                  </a:solidFill>
                                  <a:latin typeface="Cambria Math" panose="02040503050406030204" pitchFamily="18" charset="0"/>
                                </a:rPr>
                                <m:t>𝐶𝑎𝑡</m:t>
                              </m:r>
                              <m:r>
                                <a:rPr lang="en-US" sz="2800" b="0" i="1" smtClean="0">
                                  <a:solidFill>
                                    <a:srgbClr val="FFC000"/>
                                  </a:solidFill>
                                  <a:latin typeface="Cambria Math" panose="02040503050406030204" pitchFamily="18" charset="0"/>
                                </a:rPr>
                                <m:t>2</m:t>
                              </m:r>
                            </m:sub>
                          </m:sSub>
                          <m:r>
                            <a:rPr lang="en-US" sz="2800" i="1">
                              <a:solidFill>
                                <a:srgbClr val="FFC000"/>
                              </a:solidFill>
                              <a:latin typeface="Cambria Math" panose="02040503050406030204" pitchFamily="18" charset="0"/>
                            </a:rPr>
                            <m:t>, </m:t>
                          </m:r>
                          <m:sSubSup>
                            <m:sSubSupPr>
                              <m:ctrlPr>
                                <a:rPr lang="en-US" sz="2800" i="1">
                                  <a:solidFill>
                                    <a:srgbClr val="FFC000"/>
                                  </a:solidFill>
                                  <a:latin typeface="Cambria Math" panose="02040503050406030204" pitchFamily="18" charset="0"/>
                                </a:rPr>
                              </m:ctrlPr>
                            </m:sSubSupPr>
                            <m:e>
                              <m:r>
                                <a:rPr lang="en-US" sz="2800" i="1">
                                  <a:solidFill>
                                    <a:srgbClr val="FFC000"/>
                                  </a:solidFill>
                                  <a:latin typeface="Cambria Math" panose="02040503050406030204" pitchFamily="18" charset="0"/>
                                </a:rPr>
                                <m:t>𝜏</m:t>
                              </m:r>
                            </m:e>
                            <m:sub>
                              <m:r>
                                <a:rPr lang="en-US" sz="2800" i="1" smtClean="0">
                                  <a:solidFill>
                                    <a:srgbClr val="FFC000"/>
                                  </a:solidFill>
                                  <a:latin typeface="Cambria Math" panose="02040503050406030204" pitchFamily="18" charset="0"/>
                                </a:rPr>
                                <m:t>𝐶</m:t>
                              </m:r>
                              <m:r>
                                <a:rPr lang="en-US" sz="2800" b="0" i="1" smtClean="0">
                                  <a:solidFill>
                                    <a:srgbClr val="FFC000"/>
                                  </a:solidFill>
                                  <a:latin typeface="Cambria Math" panose="02040503050406030204" pitchFamily="18" charset="0"/>
                                </a:rPr>
                                <m:t>𝑎𝑡</m:t>
                              </m:r>
                              <m:r>
                                <a:rPr lang="en-US" sz="2800" b="0" i="1" smtClean="0">
                                  <a:solidFill>
                                    <a:srgbClr val="FFC000"/>
                                  </a:solidFill>
                                  <a:latin typeface="Cambria Math" panose="02040503050406030204" pitchFamily="18" charset="0"/>
                                </a:rPr>
                                <m:t>2</m:t>
                              </m:r>
                            </m:sub>
                            <m:sup>
                              <m:r>
                                <a:rPr lang="en-US" sz="2800" i="1">
                                  <a:solidFill>
                                    <a:srgbClr val="FFC000"/>
                                  </a:solidFill>
                                  <a:latin typeface="Cambria Math" panose="02040503050406030204" pitchFamily="18" charset="0"/>
                                </a:rPr>
                                <m:t>2</m:t>
                              </m:r>
                            </m:sup>
                          </m:sSubSup>
                        </m:e>
                      </m:d>
                    </m:oMath>
                  </m:oMathPara>
                </a14:m>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23" name="TextBox 22">
                <a:extLst>
                  <a:ext uri="{FF2B5EF4-FFF2-40B4-BE49-F238E27FC236}">
                    <a16:creationId xmlns:a16="http://schemas.microsoft.com/office/drawing/2014/main" id="{8D0DB936-3C6F-9D4A-910B-DA597DB0B61C}"/>
                  </a:ext>
                </a:extLst>
              </p:cNvPr>
              <p:cNvSpPr txBox="1">
                <a:spLocks noRot="1" noChangeAspect="1" noMove="1" noResize="1" noEditPoints="1" noAdjustHandles="1" noChangeArrowheads="1" noChangeShapeType="1" noTextEdit="1"/>
              </p:cNvSpPr>
              <p:nvPr/>
            </p:nvSpPr>
            <p:spPr>
              <a:xfrm>
                <a:off x="6846520" y="2979895"/>
                <a:ext cx="2520113" cy="534505"/>
              </a:xfrm>
              <a:prstGeom prst="rect">
                <a:avLst/>
              </a:prstGeom>
              <a:blipFill>
                <a:blip r:embed="rId5"/>
                <a:stretch>
                  <a:fillRect b="-6977"/>
                </a:stretch>
              </a:blipFill>
            </p:spPr>
            <p:txBody>
              <a:bodyPr/>
              <a:lstStyle/>
              <a:p>
                <a:r>
                  <a:rPr lang="en-US">
                    <a:noFill/>
                  </a:rPr>
                  <a:t> </a:t>
                </a:r>
              </a:p>
            </p:txBody>
          </p:sp>
        </mc:Fallback>
      </mc:AlternateContent>
      <p:sp>
        <p:nvSpPr>
          <p:cNvPr id="16" name="Right Arrow 15">
            <a:extLst>
              <a:ext uri="{FF2B5EF4-FFF2-40B4-BE49-F238E27FC236}">
                <a16:creationId xmlns:a16="http://schemas.microsoft.com/office/drawing/2014/main" id="{9877E8C8-628D-4644-8825-8F933B5F8ED9}"/>
              </a:ext>
            </a:extLst>
          </p:cNvPr>
          <p:cNvSpPr/>
          <p:nvPr/>
        </p:nvSpPr>
        <p:spPr>
          <a:xfrm>
            <a:off x="9086390" y="4116028"/>
            <a:ext cx="822107" cy="67608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Run</a:t>
            </a:r>
          </a:p>
        </p:txBody>
      </p:sp>
      <p:sp>
        <p:nvSpPr>
          <p:cNvPr id="3" name="Slide Number Placeholder 2">
            <a:extLst>
              <a:ext uri="{FF2B5EF4-FFF2-40B4-BE49-F238E27FC236}">
                <a16:creationId xmlns:a16="http://schemas.microsoft.com/office/drawing/2014/main" id="{DDAA6AD7-4C1B-CB62-260B-CD240DDE8DC0}"/>
              </a:ext>
            </a:extLst>
          </p:cNvPr>
          <p:cNvSpPr>
            <a:spLocks noGrp="1"/>
          </p:cNvSpPr>
          <p:nvPr>
            <p:ph type="sldNum" sz="quarter" idx="12"/>
          </p:nvPr>
        </p:nvSpPr>
        <p:spPr/>
        <p:txBody>
          <a:bodyPr/>
          <a:lstStyle/>
          <a:p>
            <a:fld id="{22695355-0584-3048-B6D5-6FE7D71F4AA9}" type="slidenum">
              <a:rPr lang="en-US" smtClean="0"/>
              <a:pPr/>
              <a:t>47</a:t>
            </a:fld>
            <a:endParaRPr lang="en-US" dirty="0"/>
          </a:p>
        </p:txBody>
      </p:sp>
    </p:spTree>
    <p:extLst>
      <p:ext uri="{BB962C8B-B14F-4D97-AF65-F5344CB8AC3E}">
        <p14:creationId xmlns:p14="http://schemas.microsoft.com/office/powerpoint/2010/main" val="3723516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4A4F-DFAC-B24C-BEC5-07C92075E5C4}"/>
              </a:ext>
            </a:extLst>
          </p:cNvPr>
          <p:cNvSpPr>
            <a:spLocks noGrp="1"/>
          </p:cNvSpPr>
          <p:nvPr>
            <p:ph type="title"/>
          </p:nvPr>
        </p:nvSpPr>
        <p:spPr/>
        <p:txBody>
          <a:bodyPr/>
          <a:lstStyle/>
          <a:p>
            <a:r>
              <a:rPr lang="en-US" dirty="0" err="1"/>
              <a:t>Modelin</a:t>
            </a:r>
            <a:r>
              <a:rPr lang="en-US" dirty="0"/>
              <a:t> assumptions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BDA78C-7D91-8D44-95AB-B4848C972598}"/>
                  </a:ext>
                </a:extLst>
              </p:cNvPr>
              <p:cNvSpPr>
                <a:spLocks noGrp="1"/>
              </p:cNvSpPr>
              <p:nvPr>
                <p:ph idx="1"/>
              </p:nvPr>
            </p:nvSpPr>
            <p:spPr>
              <a:xfrm>
                <a:off x="838200" y="1812925"/>
                <a:ext cx="10515600" cy="4351338"/>
              </a:xfrm>
            </p:spPr>
            <p:txBody>
              <a:bodyPr>
                <a:normAutofit/>
              </a:bodyPr>
              <a:lstStyle/>
              <a:p>
                <a:pPr>
                  <a:buClr>
                    <a:schemeClr val="bg1"/>
                  </a:buClr>
                </a:pPr>
                <a:r>
                  <a:rPr lang="en-US" dirty="0"/>
                  <a:t>Let </a:t>
                </a:r>
                <a14:m>
                  <m:oMath xmlns:m="http://schemas.openxmlformats.org/officeDocument/2006/math">
                    <m:sSub>
                      <m:sSubPr>
                        <m:ctrlPr>
                          <a:rPr lang="en-US" i="1" smtClean="0">
                            <a:solidFill>
                              <a:srgbClr val="FFC000"/>
                            </a:solidFill>
                            <a:latin typeface="Cambria Math" panose="02040503050406030204" pitchFamily="18" charset="0"/>
                          </a:rPr>
                        </m:ctrlPr>
                      </m:sSubPr>
                      <m:e>
                        <m:r>
                          <a:rPr lang="en-US" i="1">
                            <a:solidFill>
                              <a:srgbClr val="FFC000"/>
                            </a:solidFill>
                            <a:latin typeface="Cambria Math" panose="02040503050406030204" pitchFamily="18" charset="0"/>
                          </a:rPr>
                          <m:t>𝜇</m:t>
                        </m:r>
                      </m:e>
                      <m:sub>
                        <m:r>
                          <a:rPr lang="en-US" i="1">
                            <a:solidFill>
                              <a:srgbClr val="FFC000"/>
                            </a:solidFill>
                            <a:latin typeface="Cambria Math" panose="02040503050406030204" pitchFamily="18" charset="0"/>
                          </a:rPr>
                          <m:t>𝑖</m:t>
                        </m:r>
                      </m:sub>
                    </m:sSub>
                  </m:oMath>
                </a14:m>
                <a:r>
                  <a:rPr lang="en-US" dirty="0"/>
                  <a:t>: true mean of weight </a:t>
                </a:r>
                <a14:m>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𝑤</m:t>
                        </m:r>
                      </m:e>
                      <m:sub>
                        <m:r>
                          <a:rPr lang="en-US" b="0" i="1" smtClean="0">
                            <a:solidFill>
                              <a:srgbClr val="FFC000"/>
                            </a:solidFill>
                            <a:latin typeface="Cambria Math" panose="02040503050406030204" pitchFamily="18" charset="0"/>
                          </a:rPr>
                          <m:t>𝑖</m:t>
                        </m:r>
                      </m:sub>
                    </m:sSub>
                  </m:oMath>
                </a14:m>
                <a:endParaRPr lang="en-US" i="1" dirty="0">
                  <a:solidFill>
                    <a:srgbClr val="FFC000"/>
                  </a:solidFill>
                  <a:latin typeface="Cambria Math" panose="02040503050406030204" pitchFamily="18" charset="0"/>
                  <a:ea typeface="Cambria Math" panose="02040503050406030204" pitchFamily="18" charset="0"/>
                </a:endParaRPr>
              </a:p>
              <a:p>
                <a:pPr>
                  <a:buClr>
                    <a:schemeClr val="bg1"/>
                  </a:buClr>
                </a:pPr>
                <a14:m>
                  <m:oMath xmlns:m="http://schemas.openxmlformats.org/officeDocument/2006/math">
                    <m:sSub>
                      <m:sSubPr>
                        <m:ctrlPr>
                          <a:rPr lang="en-US" i="1">
                            <a:solidFill>
                              <a:srgbClr val="FFC000"/>
                            </a:solidFill>
                            <a:latin typeface="Cambria Math" panose="02040503050406030204" pitchFamily="18" charset="0"/>
                            <a:ea typeface="Cambria Math" panose="02040503050406030204" pitchFamily="18" charset="0"/>
                          </a:rPr>
                        </m:ctrlPr>
                      </m:sSubPr>
                      <m:e>
                        <m:acc>
                          <m:accPr>
                            <m:chr m:val="̃"/>
                            <m:ctrlPr>
                              <a:rPr lang="en-US" i="1">
                                <a:solidFill>
                                  <a:srgbClr val="FFC000"/>
                                </a:solidFill>
                                <a:latin typeface="Cambria Math" panose="02040503050406030204" pitchFamily="18" charset="0"/>
                                <a:ea typeface="Cambria Math" panose="02040503050406030204" pitchFamily="18" charset="0"/>
                              </a:rPr>
                            </m:ctrlPr>
                          </m:accPr>
                          <m:e>
                            <m:r>
                              <a:rPr lang="en-US" i="1">
                                <a:solidFill>
                                  <a:srgbClr val="FFC000"/>
                                </a:solidFill>
                                <a:latin typeface="Cambria Math" panose="02040503050406030204" pitchFamily="18" charset="0"/>
                                <a:ea typeface="Cambria Math" panose="02040503050406030204" pitchFamily="18" charset="0"/>
                              </a:rPr>
                              <m:t>𝜇</m:t>
                            </m:r>
                          </m:e>
                        </m:acc>
                      </m:e>
                      <m:sub>
                        <m:r>
                          <a:rPr lang="en-US" i="1">
                            <a:solidFill>
                              <a:srgbClr val="FFC000"/>
                            </a:solidFill>
                            <a:latin typeface="Cambria Math" panose="02040503050406030204" pitchFamily="18" charset="0"/>
                            <a:ea typeface="Cambria Math" panose="02040503050406030204" pitchFamily="18" charset="0"/>
                          </a:rPr>
                          <m:t>𝑖</m:t>
                        </m:r>
                        <m:r>
                          <a:rPr lang="en-US" i="1">
                            <a:solidFill>
                              <a:srgbClr val="FFC000"/>
                            </a:solidFill>
                            <a:latin typeface="Cambria Math" panose="02040503050406030204" pitchFamily="18" charset="0"/>
                            <a:ea typeface="Cambria Math" panose="02040503050406030204" pitchFamily="18" charset="0"/>
                          </a:rPr>
                          <m:t>,</m:t>
                        </m:r>
                        <m:r>
                          <a:rPr lang="en-US" i="1">
                            <a:solidFill>
                              <a:srgbClr val="FFC000"/>
                            </a:solidFill>
                            <a:latin typeface="Cambria Math" panose="02040503050406030204" pitchFamily="18" charset="0"/>
                            <a:ea typeface="Cambria Math" panose="02040503050406030204" pitchFamily="18" charset="0"/>
                          </a:rPr>
                          <m:t>𝑡</m:t>
                        </m:r>
                      </m:sub>
                    </m:sSub>
                    <m:r>
                      <a:rPr lang="en-US" i="1">
                        <a:solidFill>
                          <a:srgbClr val="FFC000"/>
                        </a:solidFill>
                        <a:latin typeface="Cambria Math" panose="02040503050406030204" pitchFamily="18" charset="0"/>
                        <a:ea typeface="Cambria Math" panose="02040503050406030204" pitchFamily="18" charset="0"/>
                      </a:rPr>
                      <m:t>, </m:t>
                    </m:r>
                    <m:sSubSup>
                      <m:sSubSupPr>
                        <m:ctrlPr>
                          <a:rPr lang="en-US" i="1">
                            <a:solidFill>
                              <a:srgbClr val="FFC000"/>
                            </a:solidFill>
                            <a:latin typeface="Cambria Math" panose="02040503050406030204" pitchFamily="18" charset="0"/>
                            <a:ea typeface="Cambria Math" panose="02040503050406030204" pitchFamily="18" charset="0"/>
                          </a:rPr>
                        </m:ctrlPr>
                      </m:sSubSupPr>
                      <m:e>
                        <m:r>
                          <a:rPr lang="en-US" i="1">
                            <a:solidFill>
                              <a:srgbClr val="FFC000"/>
                            </a:solidFill>
                            <a:latin typeface="Cambria Math" panose="02040503050406030204" pitchFamily="18" charset="0"/>
                            <a:ea typeface="Cambria Math" panose="02040503050406030204" pitchFamily="18" charset="0"/>
                          </a:rPr>
                          <m:t>𝜎</m:t>
                        </m:r>
                      </m:e>
                      <m:sub>
                        <m:r>
                          <a:rPr lang="en-US" i="1">
                            <a:solidFill>
                              <a:srgbClr val="FFC000"/>
                            </a:solidFill>
                            <a:latin typeface="Cambria Math" panose="02040503050406030204" pitchFamily="18" charset="0"/>
                            <a:ea typeface="Cambria Math" panose="02040503050406030204" pitchFamily="18" charset="0"/>
                          </a:rPr>
                          <m:t>𝑖</m:t>
                        </m:r>
                        <m:r>
                          <a:rPr lang="en-US" i="1">
                            <a:solidFill>
                              <a:srgbClr val="FFC000"/>
                            </a:solidFill>
                            <a:latin typeface="Cambria Math" panose="02040503050406030204" pitchFamily="18" charset="0"/>
                            <a:ea typeface="Cambria Math" panose="02040503050406030204" pitchFamily="18" charset="0"/>
                          </a:rPr>
                          <m:t>,</m:t>
                        </m:r>
                        <m:r>
                          <a:rPr lang="en-US" i="1">
                            <a:solidFill>
                              <a:srgbClr val="FFC000"/>
                            </a:solidFill>
                            <a:latin typeface="Cambria Math" panose="02040503050406030204" pitchFamily="18" charset="0"/>
                            <a:ea typeface="Cambria Math" panose="02040503050406030204" pitchFamily="18" charset="0"/>
                          </a:rPr>
                          <m:t>𝑡</m:t>
                        </m:r>
                      </m:sub>
                      <m:sup>
                        <m:r>
                          <a:rPr lang="en-US" i="1">
                            <a:solidFill>
                              <a:srgbClr val="FFC000"/>
                            </a:solidFill>
                            <a:latin typeface="Cambria Math" panose="02040503050406030204" pitchFamily="18" charset="0"/>
                            <a:ea typeface="Cambria Math" panose="02040503050406030204" pitchFamily="18" charset="0"/>
                          </a:rPr>
                          <m:t>2</m:t>
                        </m:r>
                      </m:sup>
                    </m:sSubSup>
                  </m:oMath>
                </a14:m>
                <a:r>
                  <a:rPr lang="en-US" dirty="0"/>
                  <a:t>: GLM-estimated mean and variance of weight </a:t>
                </a:r>
                <a14:m>
                  <m:oMath xmlns:m="http://schemas.openxmlformats.org/officeDocument/2006/math">
                    <m:sSub>
                      <m:sSubPr>
                        <m:ctrlPr>
                          <a:rPr lang="en-US" i="1">
                            <a:solidFill>
                              <a:srgbClr val="FFC000"/>
                            </a:solidFill>
                            <a:latin typeface="Cambria Math" panose="02040503050406030204" pitchFamily="18" charset="0"/>
                          </a:rPr>
                        </m:ctrlPr>
                      </m:sSubPr>
                      <m:e>
                        <m:r>
                          <a:rPr lang="en-US" i="1">
                            <a:solidFill>
                              <a:srgbClr val="FFC000"/>
                            </a:solidFill>
                            <a:latin typeface="Cambria Math" panose="02040503050406030204" pitchFamily="18" charset="0"/>
                          </a:rPr>
                          <m:t>𝑤</m:t>
                        </m:r>
                      </m:e>
                      <m:sub>
                        <m:r>
                          <a:rPr lang="en-US" i="1">
                            <a:solidFill>
                              <a:srgbClr val="FFC000"/>
                            </a:solidFill>
                            <a:latin typeface="Cambria Math" panose="02040503050406030204" pitchFamily="18" charset="0"/>
                          </a:rPr>
                          <m:t>𝑖</m:t>
                        </m:r>
                      </m:sub>
                    </m:sSub>
                  </m:oMath>
                </a14:m>
                <a:endParaRPr lang="en-US" dirty="0"/>
              </a:p>
              <a:p>
                <a:pPr marL="0" indent="0">
                  <a:buNone/>
                </a:pPr>
                <a:endParaRPr lang="en-US" dirty="0"/>
              </a:p>
              <a:p>
                <a:pPr marL="0" indent="0" algn="ctr">
                  <a:buNone/>
                </a:pPr>
                <a:r>
                  <a:rPr lang="en-US" dirty="0">
                    <a:solidFill>
                      <a:srgbClr val="FFC000"/>
                    </a:solidFill>
                  </a:rPr>
                  <a:t>Critical model assumptions:</a:t>
                </a:r>
              </a:p>
              <a:p>
                <a:r>
                  <a:rPr lang="en-US" dirty="0"/>
                  <a:t>Group features into </a:t>
                </a:r>
                <a:r>
                  <a:rPr lang="en-US" i="1" dirty="0">
                    <a:solidFill>
                      <a:srgbClr val="FFC000"/>
                    </a:solidFill>
                  </a:rPr>
                  <a:t>C</a:t>
                </a:r>
                <a:r>
                  <a:rPr lang="en-US" i="1" baseline="-25000" dirty="0">
                    <a:solidFill>
                      <a:srgbClr val="FFC000"/>
                    </a:solidFill>
                  </a:rPr>
                  <a:t>k</a:t>
                </a:r>
                <a:r>
                  <a:rPr lang="en-US" dirty="0"/>
                  <a:t> </a:t>
                </a:r>
                <a:r>
                  <a:rPr lang="en-US" dirty="0">
                    <a:solidFill>
                      <a:srgbClr val="FFC000"/>
                    </a:solidFill>
                  </a:rPr>
                  <a:t>categories</a:t>
                </a:r>
                <a:endParaRPr lang="en-US" dirty="0"/>
              </a:p>
              <a:p>
                <a:r>
                  <a:rPr lang="en-US" dirty="0"/>
                  <a:t>Each category </a:t>
                </a:r>
                <a14:m>
                  <m:oMath xmlns:m="http://schemas.openxmlformats.org/officeDocument/2006/math">
                    <m:r>
                      <a:rPr lang="en-US" b="0" i="1" smtClean="0">
                        <a:solidFill>
                          <a:srgbClr val="FFC000"/>
                        </a:solidFill>
                        <a:latin typeface="Cambria Math" panose="02040503050406030204" pitchFamily="18" charset="0"/>
                      </a:rPr>
                      <m:t>𝑘</m:t>
                    </m:r>
                  </m:oMath>
                </a14:m>
                <a:r>
                  <a:rPr lang="en-US" dirty="0"/>
                  <a:t> has a hierarchical </a:t>
                </a:r>
                <a:r>
                  <a:rPr lang="en-US" dirty="0">
                    <a:solidFill>
                      <a:srgbClr val="FFC000"/>
                    </a:solidFill>
                  </a:rPr>
                  <a:t>meta-prior </a:t>
                </a:r>
                <a14:m>
                  <m:oMath xmlns:m="http://schemas.openxmlformats.org/officeDocument/2006/math">
                    <m:r>
                      <a:rPr lang="en-US" i="1">
                        <a:solidFill>
                          <a:srgbClr val="FFC000"/>
                        </a:solidFill>
                        <a:latin typeface="Cambria Math" panose="02040503050406030204" pitchFamily="18" charset="0"/>
                      </a:rPr>
                      <m:t>𝑁</m:t>
                    </m:r>
                    <m:r>
                      <a:rPr lang="en-US" i="1">
                        <a:solidFill>
                          <a:srgbClr val="FFC000"/>
                        </a:solidFill>
                        <a:latin typeface="Cambria Math" panose="02040503050406030204" pitchFamily="18" charset="0"/>
                      </a:rPr>
                      <m:t>(</m:t>
                    </m:r>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𝜈</m:t>
                        </m:r>
                      </m:e>
                      <m:sub>
                        <m:r>
                          <a:rPr lang="en-US" b="0" i="1" smtClean="0">
                            <a:solidFill>
                              <a:srgbClr val="FFC000"/>
                            </a:solidFill>
                            <a:latin typeface="Cambria Math" panose="02040503050406030204" pitchFamily="18" charset="0"/>
                          </a:rPr>
                          <m:t>𝑘</m:t>
                        </m:r>
                      </m:sub>
                    </m:sSub>
                    <m:r>
                      <a:rPr lang="en-US" i="1">
                        <a:solidFill>
                          <a:srgbClr val="FFC000"/>
                        </a:solidFill>
                        <a:latin typeface="Cambria Math" panose="02040503050406030204" pitchFamily="18" charset="0"/>
                      </a:rPr>
                      <m:t>, </m:t>
                    </m:r>
                    <m:sSubSup>
                      <m:sSubSupPr>
                        <m:ctrlPr>
                          <a:rPr lang="en-US" i="1">
                            <a:solidFill>
                              <a:srgbClr val="FFC000"/>
                            </a:solidFill>
                            <a:latin typeface="Cambria Math" panose="02040503050406030204" pitchFamily="18" charset="0"/>
                          </a:rPr>
                        </m:ctrlPr>
                      </m:sSubSupPr>
                      <m:e>
                        <m:r>
                          <a:rPr lang="en-US" i="1">
                            <a:solidFill>
                              <a:srgbClr val="FFC000"/>
                            </a:solidFill>
                            <a:latin typeface="Cambria Math" panose="02040503050406030204" pitchFamily="18" charset="0"/>
                          </a:rPr>
                          <m:t>𝜏</m:t>
                        </m:r>
                      </m:e>
                      <m:sub>
                        <m:r>
                          <a:rPr lang="en-US" i="1">
                            <a:solidFill>
                              <a:srgbClr val="FFC000"/>
                            </a:solidFill>
                            <a:latin typeface="Cambria Math" panose="02040503050406030204" pitchFamily="18" charset="0"/>
                          </a:rPr>
                          <m:t>𝑘</m:t>
                        </m:r>
                      </m:sub>
                      <m:sup>
                        <m:r>
                          <a:rPr lang="en-US" i="1">
                            <a:solidFill>
                              <a:srgbClr val="FFC000"/>
                            </a:solidFill>
                            <a:latin typeface="Cambria Math" panose="02040503050406030204" pitchFamily="18" charset="0"/>
                          </a:rPr>
                          <m:t>2</m:t>
                        </m:r>
                      </m:sup>
                    </m:sSubSup>
                    <m:r>
                      <a:rPr lang="en-US" i="1">
                        <a:solidFill>
                          <a:srgbClr val="FFC000"/>
                        </a:solidFill>
                        <a:latin typeface="Cambria Math" panose="02040503050406030204" pitchFamily="18" charset="0"/>
                      </a:rPr>
                      <m:t>)</m:t>
                    </m:r>
                  </m:oMath>
                </a14:m>
                <a:endParaRPr lang="en-US" dirty="0"/>
              </a:p>
              <a:p>
                <a:r>
                  <a:rPr lang="en-US" dirty="0"/>
                  <a:t>True mean </a:t>
                </a:r>
                <a14:m>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𝜇</m:t>
                        </m:r>
                      </m:e>
                      <m:sub>
                        <m:r>
                          <a:rPr lang="en-US" b="0" i="1" smtClean="0">
                            <a:solidFill>
                              <a:srgbClr val="FFC000"/>
                            </a:solidFill>
                            <a:latin typeface="Cambria Math" panose="02040503050406030204" pitchFamily="18" charset="0"/>
                          </a:rPr>
                          <m:t>𝑖</m:t>
                        </m:r>
                      </m:sub>
                    </m:sSub>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𝑁</m:t>
                    </m:r>
                    <m:d>
                      <m:dPr>
                        <m:ctrlPr>
                          <a:rPr lang="en-US" b="0" i="1" smtClean="0">
                            <a:solidFill>
                              <a:srgbClr val="FFC000"/>
                            </a:solidFill>
                            <a:latin typeface="Cambria Math" panose="02040503050406030204" pitchFamily="18" charset="0"/>
                          </a:rPr>
                        </m:ctrlPr>
                      </m:dPr>
                      <m:e>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𝜈</m:t>
                            </m:r>
                          </m:e>
                          <m:sub>
                            <m:r>
                              <a:rPr lang="en-US" b="0" i="1" smtClean="0">
                                <a:solidFill>
                                  <a:srgbClr val="FFC000"/>
                                </a:solidFill>
                                <a:latin typeface="Cambria Math" panose="02040503050406030204" pitchFamily="18" charset="0"/>
                              </a:rPr>
                              <m:t>𝑘</m:t>
                            </m:r>
                          </m:sub>
                        </m:sSub>
                        <m:r>
                          <a:rPr lang="en-US" b="0" i="1" smtClean="0">
                            <a:solidFill>
                              <a:srgbClr val="FFC000"/>
                            </a:solidFill>
                            <a:latin typeface="Cambria Math" panose="02040503050406030204" pitchFamily="18" charset="0"/>
                          </a:rPr>
                          <m:t>, </m:t>
                        </m:r>
                        <m:sSubSup>
                          <m:sSubSupPr>
                            <m:ctrlPr>
                              <a:rPr lang="en-US" b="0" i="1" smtClean="0">
                                <a:solidFill>
                                  <a:srgbClr val="FFC000"/>
                                </a:solidFill>
                                <a:latin typeface="Cambria Math" panose="02040503050406030204" pitchFamily="18" charset="0"/>
                              </a:rPr>
                            </m:ctrlPr>
                          </m:sSubSupPr>
                          <m:e>
                            <m:r>
                              <a:rPr lang="en-US" b="0" i="1" smtClean="0">
                                <a:solidFill>
                                  <a:srgbClr val="FFC000"/>
                                </a:solidFill>
                                <a:latin typeface="Cambria Math" panose="02040503050406030204" pitchFamily="18" charset="0"/>
                              </a:rPr>
                              <m:t>𝜏</m:t>
                            </m:r>
                          </m:e>
                          <m:sub>
                            <m:r>
                              <a:rPr lang="en-US" b="0" i="1" smtClean="0">
                                <a:solidFill>
                                  <a:srgbClr val="FFC000"/>
                                </a:solidFill>
                                <a:latin typeface="Cambria Math" panose="02040503050406030204" pitchFamily="18" charset="0"/>
                              </a:rPr>
                              <m:t>𝑘</m:t>
                            </m:r>
                          </m:sub>
                          <m:sup>
                            <m:r>
                              <a:rPr lang="en-US" b="0" i="1" smtClean="0">
                                <a:solidFill>
                                  <a:srgbClr val="FFC000"/>
                                </a:solidFill>
                                <a:latin typeface="Cambria Math" panose="02040503050406030204" pitchFamily="18" charset="0"/>
                              </a:rPr>
                              <m:t>2</m:t>
                            </m:r>
                          </m:sup>
                        </m:sSubSup>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oMath>
                </a14:m>
                <a:endParaRPr lang="en-US" dirty="0"/>
              </a:p>
              <a:p>
                <a:r>
                  <a:rPr lang="en-US" dirty="0"/>
                  <a:t>Observed mean </a:t>
                </a:r>
                <a14:m>
                  <m:oMath xmlns:m="http://schemas.openxmlformats.org/officeDocument/2006/math">
                    <m:sSub>
                      <m:sSubPr>
                        <m:ctrlPr>
                          <a:rPr lang="en-US" i="1">
                            <a:solidFill>
                              <a:srgbClr val="FFC000"/>
                            </a:solidFill>
                            <a:latin typeface="Cambria Math" panose="02040503050406030204" pitchFamily="18" charset="0"/>
                          </a:rPr>
                        </m:ctrlPr>
                      </m:sSubPr>
                      <m:e>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𝜇</m:t>
                            </m:r>
                          </m:e>
                        </m:acc>
                      </m:e>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𝑡</m:t>
                        </m:r>
                      </m:sub>
                    </m:sSub>
                    <m:r>
                      <a:rPr lang="en-US" b="0" i="1" dirty="0" smtClean="0">
                        <a:solidFill>
                          <a:srgbClr val="FFC000"/>
                        </a:solidFill>
                        <a:latin typeface="Cambria Math" panose="02040503050406030204" pitchFamily="18" charset="0"/>
                      </a:rPr>
                      <m:t>|</m:t>
                    </m:r>
                    <m:sSub>
                      <m:sSubPr>
                        <m:ctrlPr>
                          <a:rPr lang="en-US" b="0" i="1" dirty="0" smtClean="0">
                            <a:solidFill>
                              <a:srgbClr val="FFC000"/>
                            </a:solidFill>
                            <a:latin typeface="Cambria Math" panose="02040503050406030204" pitchFamily="18" charset="0"/>
                          </a:rPr>
                        </m:ctrlPr>
                      </m:sSubPr>
                      <m:e>
                        <m:r>
                          <a:rPr lang="en-US" b="0" i="1" dirty="0" smtClean="0">
                            <a:solidFill>
                              <a:srgbClr val="FFC000"/>
                            </a:solidFill>
                            <a:latin typeface="Cambria Math" panose="02040503050406030204" pitchFamily="18" charset="0"/>
                          </a:rPr>
                          <m:t>𝜇</m:t>
                        </m:r>
                      </m:e>
                      <m:sub>
                        <m:r>
                          <a:rPr lang="en-US" b="0" i="1" dirty="0" smtClean="0">
                            <a:solidFill>
                              <a:srgbClr val="FFC000"/>
                            </a:solidFill>
                            <a:latin typeface="Cambria Math" panose="02040503050406030204" pitchFamily="18" charset="0"/>
                          </a:rPr>
                          <m:t>𝑖</m:t>
                        </m:r>
                      </m:sub>
                    </m:sSub>
                    <m:r>
                      <a:rPr lang="en-US" b="0" i="1" dirty="0" smtClean="0">
                        <a:solidFill>
                          <a:srgbClr val="FFC000"/>
                        </a:solidFill>
                        <a:latin typeface="Cambria Math" panose="02040503050406030204" pitchFamily="18" charset="0"/>
                      </a:rPr>
                      <m:t>∼</m:t>
                    </m:r>
                    <m:r>
                      <a:rPr lang="en-US" b="0" i="1" dirty="0" smtClean="0">
                        <a:solidFill>
                          <a:srgbClr val="FFC000"/>
                        </a:solidFill>
                        <a:latin typeface="Cambria Math" panose="02040503050406030204" pitchFamily="18" charset="0"/>
                      </a:rPr>
                      <m:t>𝑁</m:t>
                    </m:r>
                    <m:d>
                      <m:dPr>
                        <m:ctrlPr>
                          <a:rPr lang="en-US" b="0" i="1" dirty="0" smtClean="0">
                            <a:solidFill>
                              <a:srgbClr val="FFC000"/>
                            </a:solidFill>
                            <a:latin typeface="Cambria Math" panose="02040503050406030204" pitchFamily="18" charset="0"/>
                          </a:rPr>
                        </m:ctrlPr>
                      </m:dPr>
                      <m:e>
                        <m:sSub>
                          <m:sSubPr>
                            <m:ctrlPr>
                              <a:rPr lang="en-US" b="0" i="1" dirty="0" smtClean="0">
                                <a:solidFill>
                                  <a:srgbClr val="FFC000"/>
                                </a:solidFill>
                                <a:latin typeface="Cambria Math" panose="02040503050406030204" pitchFamily="18" charset="0"/>
                              </a:rPr>
                            </m:ctrlPr>
                          </m:sSubPr>
                          <m:e>
                            <m:r>
                              <a:rPr lang="en-US" b="0" i="1" dirty="0" smtClean="0">
                                <a:solidFill>
                                  <a:srgbClr val="FFC000"/>
                                </a:solidFill>
                                <a:latin typeface="Cambria Math" panose="02040503050406030204" pitchFamily="18" charset="0"/>
                              </a:rPr>
                              <m:t>𝜇</m:t>
                            </m:r>
                          </m:e>
                          <m:sub>
                            <m:r>
                              <a:rPr lang="en-US" b="0" i="1" dirty="0" smtClean="0">
                                <a:solidFill>
                                  <a:srgbClr val="FFC000"/>
                                </a:solidFill>
                                <a:latin typeface="Cambria Math" panose="02040503050406030204" pitchFamily="18" charset="0"/>
                              </a:rPr>
                              <m:t>𝑖</m:t>
                            </m:r>
                          </m:sub>
                        </m:sSub>
                        <m:r>
                          <a:rPr lang="en-US" b="0" i="1" dirty="0" smtClean="0">
                            <a:solidFill>
                              <a:srgbClr val="FFC000"/>
                            </a:solidFill>
                            <a:latin typeface="Cambria Math" panose="02040503050406030204" pitchFamily="18" charset="0"/>
                          </a:rPr>
                          <m:t>, </m:t>
                        </m:r>
                        <m:sSubSup>
                          <m:sSubSupPr>
                            <m:ctrlPr>
                              <a:rPr lang="en-US" b="0" i="1" dirty="0" smtClean="0">
                                <a:solidFill>
                                  <a:srgbClr val="FFC000"/>
                                </a:solidFill>
                                <a:latin typeface="Cambria Math" panose="02040503050406030204" pitchFamily="18" charset="0"/>
                              </a:rPr>
                            </m:ctrlPr>
                          </m:sSubSupPr>
                          <m:e>
                            <m:r>
                              <a:rPr lang="en-US" b="0" i="1" dirty="0" smtClean="0">
                                <a:solidFill>
                                  <a:srgbClr val="FFC000"/>
                                </a:solidFill>
                                <a:latin typeface="Cambria Math" panose="02040503050406030204" pitchFamily="18" charset="0"/>
                              </a:rPr>
                              <m:t>𝜎</m:t>
                            </m:r>
                          </m:e>
                          <m:sub>
                            <m:r>
                              <a:rPr lang="en-US" b="0" i="1" dirty="0" smtClean="0">
                                <a:solidFill>
                                  <a:srgbClr val="FFC000"/>
                                </a:solidFill>
                                <a:latin typeface="Cambria Math" panose="02040503050406030204" pitchFamily="18" charset="0"/>
                              </a:rPr>
                              <m:t>𝑖</m:t>
                            </m:r>
                            <m:r>
                              <a:rPr lang="en-US" b="0" i="1" dirty="0" smtClean="0">
                                <a:solidFill>
                                  <a:srgbClr val="FFC000"/>
                                </a:solidFill>
                                <a:latin typeface="Cambria Math" panose="02040503050406030204" pitchFamily="18" charset="0"/>
                              </a:rPr>
                              <m:t>,</m:t>
                            </m:r>
                            <m:r>
                              <a:rPr lang="en-US" b="0" i="1" dirty="0" smtClean="0">
                                <a:solidFill>
                                  <a:srgbClr val="FFC000"/>
                                </a:solidFill>
                                <a:latin typeface="Cambria Math" panose="02040503050406030204" pitchFamily="18" charset="0"/>
                              </a:rPr>
                              <m:t>𝑡</m:t>
                            </m:r>
                          </m:sub>
                          <m:sup>
                            <m:r>
                              <a:rPr lang="en-US" b="0" i="1" dirty="0" smtClean="0">
                                <a:solidFill>
                                  <a:srgbClr val="FFC000"/>
                                </a:solidFill>
                                <a:latin typeface="Cambria Math" panose="02040503050406030204" pitchFamily="18" charset="0"/>
                              </a:rPr>
                              <m:t>2</m:t>
                            </m:r>
                          </m:sup>
                        </m:sSubSup>
                      </m:e>
                    </m:d>
                    <m:r>
                      <a:rPr lang="en-US" b="0" i="1" dirty="0" smtClean="0">
                        <a:latin typeface="Cambria Math" panose="02040503050406030204" pitchFamily="18" charset="0"/>
                      </a:rPr>
                      <m:t>, ∀</m:t>
                    </m:r>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𝑡</m:t>
                    </m:r>
                  </m:oMath>
                </a14:m>
                <a:endParaRPr lang="en-US" dirty="0"/>
              </a:p>
            </p:txBody>
          </p:sp>
        </mc:Choice>
        <mc:Fallback xmlns="">
          <p:sp>
            <p:nvSpPr>
              <p:cNvPr id="3" name="Content Placeholder 2">
                <a:extLst>
                  <a:ext uri="{FF2B5EF4-FFF2-40B4-BE49-F238E27FC236}">
                    <a16:creationId xmlns:a16="http://schemas.microsoft.com/office/drawing/2014/main" id="{42BDA78C-7D91-8D44-95AB-B4848C972598}"/>
                  </a:ext>
                </a:extLst>
              </p:cNvPr>
              <p:cNvSpPr>
                <a:spLocks noGrp="1" noRot="1" noChangeAspect="1" noMove="1" noResize="1" noEditPoints="1" noAdjustHandles="1" noChangeArrowheads="1" noChangeShapeType="1" noTextEdit="1"/>
              </p:cNvSpPr>
              <p:nvPr>
                <p:ph idx="1"/>
              </p:nvPr>
            </p:nvSpPr>
            <p:spPr>
              <a:xfrm>
                <a:off x="838200" y="1812925"/>
                <a:ext cx="10515600" cy="4351338"/>
              </a:xfrm>
              <a:blipFill>
                <a:blip r:embed="rId3"/>
                <a:stretch>
                  <a:fillRect l="-1086" t="-2326" b="-87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995BAC3-B2A3-7243-6CF4-3488137CF4DD}"/>
              </a:ext>
            </a:extLst>
          </p:cNvPr>
          <p:cNvSpPr>
            <a:spLocks noGrp="1"/>
          </p:cNvSpPr>
          <p:nvPr>
            <p:ph type="sldNum" sz="quarter" idx="12"/>
          </p:nvPr>
        </p:nvSpPr>
        <p:spPr/>
        <p:txBody>
          <a:bodyPr/>
          <a:lstStyle/>
          <a:p>
            <a:fld id="{22695355-0584-3048-B6D5-6FE7D71F4AA9}" type="slidenum">
              <a:rPr lang="en-US" smtClean="0"/>
              <a:pPr/>
              <a:t>48</a:t>
            </a:fld>
            <a:endParaRPr lang="en-US" dirty="0"/>
          </a:p>
        </p:txBody>
      </p:sp>
    </p:spTree>
    <p:extLst>
      <p:ext uri="{BB962C8B-B14F-4D97-AF65-F5344CB8AC3E}">
        <p14:creationId xmlns:p14="http://schemas.microsoft.com/office/powerpoint/2010/main" val="443055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1811-7209-CE47-92E7-058E18D10CC5}"/>
              </a:ext>
            </a:extLst>
          </p:cNvPr>
          <p:cNvSpPr>
            <a:spLocks noGrp="1"/>
          </p:cNvSpPr>
          <p:nvPr>
            <p:ph type="title"/>
          </p:nvPr>
        </p:nvSpPr>
        <p:spPr/>
        <p:txBody>
          <a:bodyPr/>
          <a:lstStyle/>
          <a:p>
            <a:r>
              <a:rPr lang="en-US" dirty="0"/>
              <a:t>Empirical prior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D47F74-47E1-5B41-B840-ED44A3725E44}"/>
                  </a:ext>
                </a:extLst>
              </p:cNvPr>
              <p:cNvSpPr>
                <a:spLocks noGrp="1"/>
              </p:cNvSpPr>
              <p:nvPr>
                <p:ph idx="1"/>
              </p:nvPr>
            </p:nvSpPr>
            <p:spPr/>
            <p:txBody>
              <a:bodyPr>
                <a:normAutofit/>
              </a:bodyPr>
              <a:lstStyle/>
              <a:p>
                <a:pPr>
                  <a:buClr>
                    <a:schemeClr val="bg1"/>
                  </a:buClr>
                </a:pPr>
                <a:r>
                  <a:rPr lang="en-US" dirty="0">
                    <a:solidFill>
                      <a:srgbClr val="FFC000"/>
                    </a:solidFill>
                  </a:rPr>
                  <a:t>Theoretical variance</a:t>
                </a:r>
                <a:r>
                  <a:rPr lang="en-US" dirty="0"/>
                  <a:t>, per variance decomposition:</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C000"/>
                          </a:solidFill>
                          <a:latin typeface="Cambria Math" panose="02040503050406030204" pitchFamily="18" charset="0"/>
                        </a:rPr>
                        <m:t>𝑉𝑎𝑟</m:t>
                      </m:r>
                      <m:d>
                        <m:dPr>
                          <m:begChr m:val="["/>
                          <m:endChr m:val="]"/>
                          <m:ctrlPr>
                            <a:rPr lang="en-US" b="0" i="1" smtClean="0">
                              <a:solidFill>
                                <a:srgbClr val="FFC000"/>
                              </a:solidFill>
                              <a:latin typeface="Cambria Math" panose="02040503050406030204" pitchFamily="18" charset="0"/>
                            </a:rPr>
                          </m:ctrlPr>
                        </m:dPr>
                        <m:e>
                          <m:sSub>
                            <m:sSubPr>
                              <m:ctrlPr>
                                <a:rPr lang="en-US" i="1">
                                  <a:solidFill>
                                    <a:srgbClr val="FFC000"/>
                                  </a:solidFill>
                                  <a:latin typeface="Cambria Math" panose="02040503050406030204" pitchFamily="18" charset="0"/>
                                </a:rPr>
                              </m:ctrlPr>
                            </m:sSubPr>
                            <m:e>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𝜇</m:t>
                                  </m:r>
                                </m:e>
                              </m:acc>
                            </m:e>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𝑡</m:t>
                              </m:r>
                            </m:sub>
                          </m:sSub>
                        </m:e>
                      </m:d>
                      <m:r>
                        <a:rPr lang="en-US" b="0" i="1" smtClean="0">
                          <a:solidFill>
                            <a:srgbClr val="FFC000"/>
                          </a:solidFill>
                          <a:latin typeface="Cambria Math" panose="02040503050406030204" pitchFamily="18" charset="0"/>
                        </a:rPr>
                        <m:t> =</m:t>
                      </m:r>
                      <m:f>
                        <m:fPr>
                          <m:ctrlPr>
                            <a:rPr lang="en-US" b="0" i="1" smtClean="0">
                              <a:solidFill>
                                <a:srgbClr val="FFC000"/>
                              </a:solidFill>
                              <a:latin typeface="Cambria Math" panose="02040503050406030204" pitchFamily="18" charset="0"/>
                            </a:rPr>
                          </m:ctrlPr>
                        </m:fPr>
                        <m:num>
                          <m:nary>
                            <m:naryPr>
                              <m:chr m:val="∑"/>
                              <m:supHide m:val="on"/>
                              <m:ctrlPr>
                                <a:rPr lang="en-US" b="0" i="1" smtClean="0">
                                  <a:solidFill>
                                    <a:srgbClr val="FFC000"/>
                                  </a:solidFill>
                                  <a:latin typeface="Cambria Math" panose="02040503050406030204" pitchFamily="18" charset="0"/>
                                </a:rPr>
                              </m:ctrlPr>
                            </m:naryPr>
                            <m:sub>
                              <m:r>
                                <a:rPr lang="en-US" b="0" i="1" smtClean="0">
                                  <a:solidFill>
                                    <a:srgbClr val="FFC000"/>
                                  </a:solidFill>
                                  <a:latin typeface="Cambria Math" panose="02040503050406030204" pitchFamily="18" charset="0"/>
                                </a:rPr>
                                <m:t>𝑖</m:t>
                              </m:r>
                              <m:r>
                                <a:rPr lang="en-US" b="0" i="1" smtClean="0">
                                  <a:solidFill>
                                    <a:srgbClr val="FFC000"/>
                                  </a:solidFill>
                                  <a:latin typeface="Cambria Math" panose="02040503050406030204" pitchFamily="18" charset="0"/>
                                </a:rPr>
                                <m:t>∈</m:t>
                              </m:r>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𝐶</m:t>
                                  </m:r>
                                </m:e>
                                <m:sub>
                                  <m:r>
                                    <a:rPr lang="en-US" b="0" i="1" smtClean="0">
                                      <a:solidFill>
                                        <a:srgbClr val="FFC000"/>
                                      </a:solidFill>
                                      <a:latin typeface="Cambria Math" panose="02040503050406030204" pitchFamily="18" charset="0"/>
                                    </a:rPr>
                                    <m:t>𝑘</m:t>
                                  </m:r>
                                </m:sub>
                              </m:sSub>
                            </m:sub>
                            <m:sup/>
                            <m:e>
                              <m:sSubSup>
                                <m:sSubSupPr>
                                  <m:ctrlPr>
                                    <a:rPr lang="en-US" b="0" i="1" smtClean="0">
                                      <a:solidFill>
                                        <a:srgbClr val="FFC000"/>
                                      </a:solidFill>
                                      <a:latin typeface="Cambria Math" panose="02040503050406030204" pitchFamily="18" charset="0"/>
                                    </a:rPr>
                                  </m:ctrlPr>
                                </m:sSubSupPr>
                                <m:e>
                                  <m:r>
                                    <a:rPr lang="en-US" b="0" i="1" smtClean="0">
                                      <a:solidFill>
                                        <a:srgbClr val="FFC000"/>
                                      </a:solidFill>
                                      <a:latin typeface="Cambria Math" panose="02040503050406030204" pitchFamily="18" charset="0"/>
                                    </a:rPr>
                                    <m:t>𝜎</m:t>
                                  </m:r>
                                </m:e>
                                <m:sub>
                                  <m:r>
                                    <a:rPr lang="en-US" b="0" i="1" smtClean="0">
                                      <a:solidFill>
                                        <a:srgbClr val="FFC000"/>
                                      </a:solidFill>
                                      <a:latin typeface="Cambria Math" panose="02040503050406030204" pitchFamily="18" charset="0"/>
                                    </a:rPr>
                                    <m:t>𝑖</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𝑡</m:t>
                                  </m:r>
                                </m:sub>
                                <m:sup>
                                  <m:r>
                                    <a:rPr lang="en-US" b="0" i="1" smtClean="0">
                                      <a:solidFill>
                                        <a:srgbClr val="FFC000"/>
                                      </a:solidFill>
                                      <a:latin typeface="Cambria Math" panose="02040503050406030204" pitchFamily="18" charset="0"/>
                                    </a:rPr>
                                    <m:t>2</m:t>
                                  </m:r>
                                </m:sup>
                              </m:sSubSup>
                            </m:e>
                          </m:nary>
                        </m:num>
                        <m:den>
                          <m:r>
                            <a:rPr lang="en-US" b="0" i="1" smtClean="0">
                              <a:solidFill>
                                <a:srgbClr val="FFC000"/>
                              </a:solidFill>
                              <a:latin typeface="Cambria Math" panose="02040503050406030204" pitchFamily="18" charset="0"/>
                            </a:rPr>
                            <m:t>|</m:t>
                          </m:r>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𝐶</m:t>
                              </m:r>
                            </m:e>
                            <m:sub>
                              <m:r>
                                <a:rPr lang="en-US" b="0" i="1" smtClean="0">
                                  <a:solidFill>
                                    <a:srgbClr val="FFC000"/>
                                  </a:solidFill>
                                  <a:latin typeface="Cambria Math" panose="02040503050406030204" pitchFamily="18" charset="0"/>
                                </a:rPr>
                                <m:t>𝑘</m:t>
                              </m:r>
                            </m:sub>
                          </m:sSub>
                          <m:r>
                            <a:rPr lang="en-US" b="0" i="1" smtClean="0">
                              <a:solidFill>
                                <a:srgbClr val="FFC000"/>
                              </a:solidFill>
                              <a:latin typeface="Cambria Math" panose="02040503050406030204" pitchFamily="18" charset="0"/>
                            </a:rPr>
                            <m:t>|</m:t>
                          </m:r>
                        </m:den>
                      </m:f>
                      <m:r>
                        <a:rPr lang="en-US" b="0" i="1" smtClean="0">
                          <a:solidFill>
                            <a:srgbClr val="FFC000"/>
                          </a:solidFill>
                          <a:latin typeface="Cambria Math" panose="02040503050406030204" pitchFamily="18" charset="0"/>
                        </a:rPr>
                        <m:t>+</m:t>
                      </m:r>
                      <m:sSubSup>
                        <m:sSubSupPr>
                          <m:ctrlPr>
                            <a:rPr lang="en-US" b="0" i="1" smtClean="0">
                              <a:solidFill>
                                <a:srgbClr val="FFC000"/>
                              </a:solidFill>
                              <a:latin typeface="Cambria Math" panose="02040503050406030204" pitchFamily="18" charset="0"/>
                            </a:rPr>
                          </m:ctrlPr>
                        </m:sSubSupPr>
                        <m:e>
                          <m:r>
                            <a:rPr lang="en-US" b="0" i="1" smtClean="0">
                              <a:solidFill>
                                <a:srgbClr val="FFC000"/>
                              </a:solidFill>
                              <a:latin typeface="Cambria Math" panose="02040503050406030204" pitchFamily="18" charset="0"/>
                            </a:rPr>
                            <m:t>𝜏</m:t>
                          </m:r>
                        </m:e>
                        <m:sub>
                          <m:r>
                            <a:rPr lang="en-US" b="0" i="1" smtClean="0">
                              <a:solidFill>
                                <a:srgbClr val="FFC000"/>
                              </a:solidFill>
                              <a:latin typeface="Cambria Math" panose="02040503050406030204" pitchFamily="18" charset="0"/>
                            </a:rPr>
                            <m:t>𝑘</m:t>
                          </m:r>
                        </m:sub>
                        <m:sup>
                          <m:r>
                            <a:rPr lang="en-US" b="0" i="1" smtClean="0">
                              <a:solidFill>
                                <a:srgbClr val="FFC000"/>
                              </a:solidFill>
                              <a:latin typeface="Cambria Math" panose="02040503050406030204" pitchFamily="18" charset="0"/>
                            </a:rPr>
                            <m:t>2</m:t>
                          </m:r>
                        </m:sup>
                      </m:sSubSup>
                    </m:oMath>
                  </m:oMathPara>
                </a14:m>
                <a:endParaRPr lang="en-US" dirty="0"/>
              </a:p>
              <a:p>
                <a:pPr>
                  <a:buClr>
                    <a:schemeClr val="bg1"/>
                  </a:buClr>
                </a:pPr>
                <a:r>
                  <a:rPr lang="en-US" dirty="0">
                    <a:solidFill>
                      <a:srgbClr val="FFC000"/>
                    </a:solidFill>
                  </a:rPr>
                  <a:t>Empirical variance</a:t>
                </a:r>
                <a:r>
                  <a:rPr lang="en-US" dirty="0"/>
                  <a:t>, using variance formula on GLM estimates:</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C000"/>
                          </a:solidFill>
                          <a:latin typeface="Cambria Math" panose="02040503050406030204" pitchFamily="18" charset="0"/>
                        </a:rPr>
                        <m:t>𝑉𝑎𝑟</m:t>
                      </m:r>
                      <m:d>
                        <m:dPr>
                          <m:begChr m:val="["/>
                          <m:endChr m:val="]"/>
                          <m:ctrlPr>
                            <a:rPr lang="en-US" i="1">
                              <a:solidFill>
                                <a:srgbClr val="FFC000"/>
                              </a:solidFill>
                              <a:latin typeface="Cambria Math" panose="02040503050406030204" pitchFamily="18" charset="0"/>
                            </a:rPr>
                          </m:ctrlPr>
                        </m:dPr>
                        <m:e>
                          <m:sSub>
                            <m:sSubPr>
                              <m:ctrlPr>
                                <a:rPr lang="en-US" i="1">
                                  <a:solidFill>
                                    <a:srgbClr val="FFC000"/>
                                  </a:solidFill>
                                  <a:latin typeface="Cambria Math" panose="02040503050406030204" pitchFamily="18" charset="0"/>
                                </a:rPr>
                              </m:ctrlPr>
                            </m:sSubPr>
                            <m:e>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𝜇</m:t>
                                  </m:r>
                                </m:e>
                              </m:acc>
                            </m:e>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𝑡</m:t>
                              </m:r>
                            </m:sub>
                          </m:sSub>
                        </m:e>
                      </m:d>
                      <m:r>
                        <a:rPr lang="en-US" i="1">
                          <a:solidFill>
                            <a:srgbClr val="FFC000"/>
                          </a:solidFill>
                          <a:latin typeface="Cambria Math" panose="02040503050406030204" pitchFamily="18" charset="0"/>
                        </a:rPr>
                        <m:t>=</m:t>
                      </m:r>
                      <m:f>
                        <m:fPr>
                          <m:ctrlPr>
                            <a:rPr lang="en-US" i="1">
                              <a:solidFill>
                                <a:srgbClr val="FFC000"/>
                              </a:solidFill>
                              <a:latin typeface="Cambria Math" panose="02040503050406030204" pitchFamily="18" charset="0"/>
                            </a:rPr>
                          </m:ctrlPr>
                        </m:fPr>
                        <m:num>
                          <m:nary>
                            <m:naryPr>
                              <m:chr m:val="∑"/>
                              <m:supHide m:val="on"/>
                              <m:ctrlPr>
                                <a:rPr lang="en-US" b="0" i="1" smtClean="0">
                                  <a:solidFill>
                                    <a:srgbClr val="FFC000"/>
                                  </a:solidFill>
                                  <a:latin typeface="Cambria Math" panose="02040503050406030204" pitchFamily="18" charset="0"/>
                                </a:rPr>
                              </m:ctrlPr>
                            </m:naryPr>
                            <m:sub>
                              <m:r>
                                <a:rPr lang="en-US" b="0" i="1" smtClean="0">
                                  <a:solidFill>
                                    <a:srgbClr val="FFC000"/>
                                  </a:solidFill>
                                  <a:latin typeface="Cambria Math" panose="02040503050406030204" pitchFamily="18" charset="0"/>
                                </a:rPr>
                                <m:t>𝑖</m:t>
                              </m:r>
                              <m:r>
                                <a:rPr lang="en-US" b="0" i="1" smtClean="0">
                                  <a:solidFill>
                                    <a:srgbClr val="FFC000"/>
                                  </a:solidFill>
                                  <a:latin typeface="Cambria Math" panose="02040503050406030204" pitchFamily="18" charset="0"/>
                                </a:rPr>
                                <m:t>∈</m:t>
                              </m:r>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𝐶</m:t>
                                  </m:r>
                                </m:e>
                                <m:sub>
                                  <m:r>
                                    <a:rPr lang="en-US" b="0" i="1" smtClean="0">
                                      <a:solidFill>
                                        <a:srgbClr val="FFC000"/>
                                      </a:solidFill>
                                      <a:latin typeface="Cambria Math" panose="02040503050406030204" pitchFamily="18" charset="0"/>
                                    </a:rPr>
                                    <m:t>𝑘</m:t>
                                  </m:r>
                                </m:sub>
                              </m:sSub>
                            </m:sub>
                            <m:sup/>
                            <m:e>
                              <m:sSup>
                                <m:sSupPr>
                                  <m:ctrlPr>
                                    <a:rPr lang="en-US" b="0" i="1" dirty="0" smtClean="0">
                                      <a:solidFill>
                                        <a:srgbClr val="FFC000"/>
                                      </a:solidFill>
                                      <a:latin typeface="Cambria Math" panose="02040503050406030204" pitchFamily="18" charset="0"/>
                                    </a:rPr>
                                  </m:ctrlPr>
                                </m:sSupPr>
                                <m:e>
                                  <m:d>
                                    <m:dPr>
                                      <m:ctrlPr>
                                        <a:rPr lang="en-US" b="0" i="1" dirty="0" smtClean="0">
                                          <a:solidFill>
                                            <a:srgbClr val="FFC000"/>
                                          </a:solidFill>
                                          <a:latin typeface="Cambria Math" panose="02040503050406030204" pitchFamily="18" charset="0"/>
                                        </a:rPr>
                                      </m:ctrlPr>
                                    </m:dPr>
                                    <m:e>
                                      <m:sSub>
                                        <m:sSubPr>
                                          <m:ctrlPr>
                                            <a:rPr lang="en-US" i="1">
                                              <a:solidFill>
                                                <a:srgbClr val="FFC000"/>
                                              </a:solidFill>
                                              <a:latin typeface="Cambria Math" panose="02040503050406030204" pitchFamily="18" charset="0"/>
                                            </a:rPr>
                                          </m:ctrlPr>
                                        </m:sSubPr>
                                        <m:e>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𝜇</m:t>
                                              </m:r>
                                            </m:e>
                                          </m:acc>
                                        </m:e>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𝑡</m:t>
                                          </m:r>
                                        </m:sub>
                                      </m:sSub>
                                      <m:r>
                                        <a:rPr lang="en-US" b="0" i="1" dirty="0" smtClean="0">
                                          <a:solidFill>
                                            <a:srgbClr val="FFC000"/>
                                          </a:solidFill>
                                          <a:latin typeface="Cambria Math" panose="02040503050406030204" pitchFamily="18" charset="0"/>
                                        </a:rPr>
                                        <m:t>−</m:t>
                                      </m:r>
                                      <m:sSub>
                                        <m:sSubPr>
                                          <m:ctrlPr>
                                            <a:rPr lang="en-US" b="0" i="1" dirty="0" smtClean="0">
                                              <a:solidFill>
                                                <a:srgbClr val="FFC000"/>
                                              </a:solidFill>
                                              <a:latin typeface="Cambria Math" panose="02040503050406030204" pitchFamily="18" charset="0"/>
                                            </a:rPr>
                                          </m:ctrlPr>
                                        </m:sSubPr>
                                        <m:e>
                                          <m:r>
                                            <a:rPr lang="en-US" b="0" i="1" dirty="0" smtClean="0">
                                              <a:solidFill>
                                                <a:srgbClr val="FFC000"/>
                                              </a:solidFill>
                                              <a:latin typeface="Cambria Math" panose="02040503050406030204" pitchFamily="18" charset="0"/>
                                            </a:rPr>
                                            <m:t>𝜈</m:t>
                                          </m:r>
                                        </m:e>
                                        <m:sub>
                                          <m:r>
                                            <a:rPr lang="en-US" b="0" i="1" dirty="0" smtClean="0">
                                              <a:solidFill>
                                                <a:srgbClr val="FFC000"/>
                                              </a:solidFill>
                                              <a:latin typeface="Cambria Math" panose="02040503050406030204" pitchFamily="18" charset="0"/>
                                            </a:rPr>
                                            <m:t>𝑘</m:t>
                                          </m:r>
                                        </m:sub>
                                      </m:sSub>
                                    </m:e>
                                  </m:d>
                                </m:e>
                                <m:sup>
                                  <m:r>
                                    <a:rPr lang="en-US" b="0" i="1" dirty="0" smtClean="0">
                                      <a:solidFill>
                                        <a:srgbClr val="FFC000"/>
                                      </a:solidFill>
                                      <a:latin typeface="Cambria Math" panose="02040503050406030204" pitchFamily="18" charset="0"/>
                                    </a:rPr>
                                    <m:t>2</m:t>
                                  </m:r>
                                </m:sup>
                              </m:sSup>
                            </m:e>
                          </m:nary>
                        </m:num>
                        <m:den>
                          <m:d>
                            <m:dPr>
                              <m:begChr m:val="|"/>
                              <m:endChr m:val="|"/>
                              <m:ctrlPr>
                                <a:rPr lang="en-US" i="1">
                                  <a:solidFill>
                                    <a:srgbClr val="FFC000"/>
                                  </a:solidFill>
                                  <a:latin typeface="Cambria Math" panose="02040503050406030204" pitchFamily="18" charset="0"/>
                                </a:rPr>
                              </m:ctrlPr>
                            </m:dPr>
                            <m:e>
                              <m:sSub>
                                <m:sSubPr>
                                  <m:ctrlPr>
                                    <a:rPr lang="en-US" i="1">
                                      <a:solidFill>
                                        <a:srgbClr val="FFC000"/>
                                      </a:solidFill>
                                      <a:latin typeface="Cambria Math" panose="02040503050406030204" pitchFamily="18" charset="0"/>
                                    </a:rPr>
                                  </m:ctrlPr>
                                </m:sSubPr>
                                <m:e>
                                  <m:r>
                                    <a:rPr lang="en-US" i="1">
                                      <a:solidFill>
                                        <a:srgbClr val="FFC000"/>
                                      </a:solidFill>
                                      <a:latin typeface="Cambria Math" panose="02040503050406030204" pitchFamily="18" charset="0"/>
                                    </a:rPr>
                                    <m:t>𝐶</m:t>
                                  </m:r>
                                </m:e>
                                <m:sub>
                                  <m:r>
                                    <a:rPr lang="en-US" i="1">
                                      <a:solidFill>
                                        <a:srgbClr val="FFC000"/>
                                      </a:solidFill>
                                      <a:latin typeface="Cambria Math" panose="02040503050406030204" pitchFamily="18" charset="0"/>
                                    </a:rPr>
                                    <m:t>𝑘</m:t>
                                  </m:r>
                                </m:sub>
                              </m:sSub>
                            </m:e>
                          </m:d>
                          <m:r>
                            <a:rPr lang="en-US" b="0" i="1" smtClean="0">
                              <a:solidFill>
                                <a:srgbClr val="FFC000"/>
                              </a:solidFill>
                              <a:latin typeface="Cambria Math" panose="02040503050406030204" pitchFamily="18" charset="0"/>
                            </a:rPr>
                            <m:t>−1</m:t>
                          </m:r>
                        </m:den>
                      </m:f>
                    </m:oMath>
                  </m:oMathPara>
                </a14:m>
                <a:endParaRPr lang="en-US" dirty="0"/>
              </a:p>
              <a:p>
                <a:r>
                  <a:rPr lang="en-US" dirty="0"/>
                  <a:t>Combine both and recover the </a:t>
                </a:r>
                <a:r>
                  <a:rPr lang="en-US" dirty="0">
                    <a:solidFill>
                      <a:srgbClr val="FFC000"/>
                    </a:solidFill>
                  </a:rPr>
                  <a:t>empirical prior</a:t>
                </a:r>
                <a:r>
                  <a:rPr lang="en-US" dirty="0"/>
                  <a:t>:</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rgbClr val="FFC000"/>
                              </a:solidFill>
                              <a:latin typeface="Cambria Math" panose="02040503050406030204" pitchFamily="18" charset="0"/>
                            </a:rPr>
                          </m:ctrlPr>
                        </m:sSubSupPr>
                        <m:e>
                          <m:r>
                            <a:rPr lang="en-US" i="1">
                              <a:solidFill>
                                <a:srgbClr val="FFC000"/>
                              </a:solidFill>
                              <a:latin typeface="Cambria Math" panose="02040503050406030204" pitchFamily="18" charset="0"/>
                            </a:rPr>
                            <m:t>𝜏</m:t>
                          </m:r>
                        </m:e>
                        <m:sub>
                          <m:r>
                            <a:rPr lang="en-US" i="1">
                              <a:solidFill>
                                <a:srgbClr val="FFC000"/>
                              </a:solidFill>
                              <a:latin typeface="Cambria Math" panose="02040503050406030204" pitchFamily="18" charset="0"/>
                            </a:rPr>
                            <m:t>𝑘</m:t>
                          </m:r>
                        </m:sub>
                        <m:sup>
                          <m:r>
                            <a:rPr lang="en-US" i="1">
                              <a:solidFill>
                                <a:srgbClr val="FFC000"/>
                              </a:solidFill>
                              <a:latin typeface="Cambria Math" panose="02040503050406030204" pitchFamily="18" charset="0"/>
                            </a:rPr>
                            <m:t>2</m:t>
                          </m:r>
                        </m:sup>
                      </m:sSubSup>
                      <m:r>
                        <a:rPr lang="en-US" b="0" i="1" smtClean="0">
                          <a:solidFill>
                            <a:srgbClr val="FFC000"/>
                          </a:solidFill>
                          <a:latin typeface="Cambria Math" panose="02040503050406030204" pitchFamily="18" charset="0"/>
                        </a:rPr>
                        <m:t>=</m:t>
                      </m:r>
                      <m:f>
                        <m:fPr>
                          <m:ctrlPr>
                            <a:rPr lang="en-US" i="1">
                              <a:solidFill>
                                <a:srgbClr val="FFC000"/>
                              </a:solidFill>
                              <a:latin typeface="Cambria Math" panose="02040503050406030204" pitchFamily="18" charset="0"/>
                            </a:rPr>
                          </m:ctrlPr>
                        </m:fPr>
                        <m:num>
                          <m:nary>
                            <m:naryPr>
                              <m:chr m:val="∑"/>
                              <m:supHide m:val="on"/>
                              <m:ctrlPr>
                                <a:rPr lang="en-US" i="1">
                                  <a:solidFill>
                                    <a:srgbClr val="FFC000"/>
                                  </a:solidFill>
                                  <a:latin typeface="Cambria Math" panose="02040503050406030204" pitchFamily="18" charset="0"/>
                                </a:rPr>
                              </m:ctrlPr>
                            </m:naryPr>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i="1">
                                      <a:solidFill>
                                        <a:srgbClr val="FFC000"/>
                                      </a:solidFill>
                                      <a:latin typeface="Cambria Math" panose="02040503050406030204" pitchFamily="18" charset="0"/>
                                    </a:rPr>
                                    <m:t>𝐶</m:t>
                                  </m:r>
                                </m:e>
                                <m:sub>
                                  <m:r>
                                    <a:rPr lang="en-US" i="1">
                                      <a:solidFill>
                                        <a:srgbClr val="FFC000"/>
                                      </a:solidFill>
                                      <a:latin typeface="Cambria Math" panose="02040503050406030204" pitchFamily="18" charset="0"/>
                                    </a:rPr>
                                    <m:t>𝑘</m:t>
                                  </m:r>
                                </m:sub>
                              </m:sSub>
                            </m:sub>
                            <m:sup/>
                            <m:e>
                              <m:sSup>
                                <m:sSupPr>
                                  <m:ctrlPr>
                                    <a:rPr lang="en-US" i="1" dirty="0">
                                      <a:solidFill>
                                        <a:srgbClr val="FFC000"/>
                                      </a:solidFill>
                                      <a:latin typeface="Cambria Math" panose="02040503050406030204" pitchFamily="18" charset="0"/>
                                    </a:rPr>
                                  </m:ctrlPr>
                                </m:sSupPr>
                                <m:e>
                                  <m:d>
                                    <m:dPr>
                                      <m:ctrlPr>
                                        <a:rPr lang="en-US" i="1" dirty="0">
                                          <a:solidFill>
                                            <a:srgbClr val="FFC000"/>
                                          </a:solidFill>
                                          <a:latin typeface="Cambria Math" panose="02040503050406030204" pitchFamily="18" charset="0"/>
                                        </a:rPr>
                                      </m:ctrlPr>
                                    </m:dPr>
                                    <m:e>
                                      <m:sSub>
                                        <m:sSubPr>
                                          <m:ctrlPr>
                                            <a:rPr lang="en-US" i="1">
                                              <a:solidFill>
                                                <a:srgbClr val="FFC000"/>
                                              </a:solidFill>
                                              <a:latin typeface="Cambria Math" panose="02040503050406030204" pitchFamily="18" charset="0"/>
                                            </a:rPr>
                                          </m:ctrlPr>
                                        </m:sSubPr>
                                        <m:e>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𝜇</m:t>
                                              </m:r>
                                            </m:e>
                                          </m:acc>
                                        </m:e>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𝑡</m:t>
                                          </m:r>
                                        </m:sub>
                                      </m:sSub>
                                      <m:r>
                                        <a:rPr lang="en-US" i="1" dirty="0">
                                          <a:solidFill>
                                            <a:srgbClr val="FFC000"/>
                                          </a:solidFill>
                                          <a:latin typeface="Cambria Math" panose="02040503050406030204" pitchFamily="18" charset="0"/>
                                        </a:rPr>
                                        <m:t>−</m:t>
                                      </m:r>
                                      <m:sSub>
                                        <m:sSubPr>
                                          <m:ctrlPr>
                                            <a:rPr lang="en-US" i="1" dirty="0">
                                              <a:solidFill>
                                                <a:srgbClr val="FFC000"/>
                                              </a:solidFill>
                                              <a:latin typeface="Cambria Math" panose="02040503050406030204" pitchFamily="18" charset="0"/>
                                            </a:rPr>
                                          </m:ctrlPr>
                                        </m:sSubPr>
                                        <m:e>
                                          <m:r>
                                            <a:rPr lang="en-US" i="1" dirty="0">
                                              <a:solidFill>
                                                <a:srgbClr val="FFC000"/>
                                              </a:solidFill>
                                              <a:latin typeface="Cambria Math" panose="02040503050406030204" pitchFamily="18" charset="0"/>
                                            </a:rPr>
                                            <m:t>𝜈</m:t>
                                          </m:r>
                                        </m:e>
                                        <m:sub>
                                          <m:r>
                                            <a:rPr lang="en-US" i="1" dirty="0">
                                              <a:solidFill>
                                                <a:srgbClr val="FFC000"/>
                                              </a:solidFill>
                                              <a:latin typeface="Cambria Math" panose="02040503050406030204" pitchFamily="18" charset="0"/>
                                            </a:rPr>
                                            <m:t>𝑘</m:t>
                                          </m:r>
                                        </m:sub>
                                      </m:sSub>
                                    </m:e>
                                  </m:d>
                                </m:e>
                                <m:sup>
                                  <m:r>
                                    <a:rPr lang="en-US" i="1" dirty="0">
                                      <a:solidFill>
                                        <a:srgbClr val="FFC000"/>
                                      </a:solidFill>
                                      <a:latin typeface="Cambria Math" panose="02040503050406030204" pitchFamily="18" charset="0"/>
                                    </a:rPr>
                                    <m:t>2</m:t>
                                  </m:r>
                                </m:sup>
                              </m:sSup>
                            </m:e>
                          </m:nary>
                        </m:num>
                        <m:den>
                          <m:d>
                            <m:dPr>
                              <m:begChr m:val="|"/>
                              <m:endChr m:val="|"/>
                              <m:ctrlPr>
                                <a:rPr lang="en-US" i="1">
                                  <a:solidFill>
                                    <a:srgbClr val="FFC000"/>
                                  </a:solidFill>
                                  <a:latin typeface="Cambria Math" panose="02040503050406030204" pitchFamily="18" charset="0"/>
                                </a:rPr>
                              </m:ctrlPr>
                            </m:dPr>
                            <m:e>
                              <m:sSub>
                                <m:sSubPr>
                                  <m:ctrlPr>
                                    <a:rPr lang="en-US" i="1">
                                      <a:solidFill>
                                        <a:srgbClr val="FFC000"/>
                                      </a:solidFill>
                                      <a:latin typeface="Cambria Math" panose="02040503050406030204" pitchFamily="18" charset="0"/>
                                    </a:rPr>
                                  </m:ctrlPr>
                                </m:sSubPr>
                                <m:e>
                                  <m:r>
                                    <a:rPr lang="en-US" i="1">
                                      <a:solidFill>
                                        <a:srgbClr val="FFC000"/>
                                      </a:solidFill>
                                      <a:latin typeface="Cambria Math" panose="02040503050406030204" pitchFamily="18" charset="0"/>
                                    </a:rPr>
                                    <m:t>𝐶</m:t>
                                  </m:r>
                                </m:e>
                                <m:sub>
                                  <m:r>
                                    <a:rPr lang="en-US" i="1">
                                      <a:solidFill>
                                        <a:srgbClr val="FFC000"/>
                                      </a:solidFill>
                                      <a:latin typeface="Cambria Math" panose="02040503050406030204" pitchFamily="18" charset="0"/>
                                    </a:rPr>
                                    <m:t>𝑘</m:t>
                                  </m:r>
                                </m:sub>
                              </m:sSub>
                            </m:e>
                          </m:d>
                          <m:r>
                            <a:rPr lang="en-US" i="1">
                              <a:solidFill>
                                <a:srgbClr val="FFC000"/>
                              </a:solidFill>
                              <a:latin typeface="Cambria Math" panose="02040503050406030204" pitchFamily="18" charset="0"/>
                            </a:rPr>
                            <m:t>−1</m:t>
                          </m:r>
                        </m:den>
                      </m:f>
                      <m:r>
                        <a:rPr lang="en-US" b="0" i="1" smtClean="0">
                          <a:solidFill>
                            <a:srgbClr val="FFC000"/>
                          </a:solidFill>
                          <a:latin typeface="Cambria Math" panose="02040503050406030204" pitchFamily="18" charset="0"/>
                        </a:rPr>
                        <m:t>−</m:t>
                      </m:r>
                      <m:f>
                        <m:fPr>
                          <m:ctrlPr>
                            <a:rPr lang="en-US" i="1">
                              <a:solidFill>
                                <a:srgbClr val="FFC000"/>
                              </a:solidFill>
                              <a:latin typeface="Cambria Math" panose="02040503050406030204" pitchFamily="18" charset="0"/>
                            </a:rPr>
                          </m:ctrlPr>
                        </m:fPr>
                        <m:num>
                          <m:nary>
                            <m:naryPr>
                              <m:chr m:val="∑"/>
                              <m:supHide m:val="on"/>
                              <m:ctrlPr>
                                <a:rPr lang="en-US" i="1">
                                  <a:solidFill>
                                    <a:srgbClr val="FFC000"/>
                                  </a:solidFill>
                                  <a:latin typeface="Cambria Math" panose="02040503050406030204" pitchFamily="18" charset="0"/>
                                </a:rPr>
                              </m:ctrlPr>
                            </m:naryPr>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i="1">
                                      <a:solidFill>
                                        <a:srgbClr val="FFC000"/>
                                      </a:solidFill>
                                      <a:latin typeface="Cambria Math" panose="02040503050406030204" pitchFamily="18" charset="0"/>
                                    </a:rPr>
                                    <m:t>𝐶</m:t>
                                  </m:r>
                                </m:e>
                                <m:sub>
                                  <m:r>
                                    <a:rPr lang="en-US" i="1">
                                      <a:solidFill>
                                        <a:srgbClr val="FFC000"/>
                                      </a:solidFill>
                                      <a:latin typeface="Cambria Math" panose="02040503050406030204" pitchFamily="18" charset="0"/>
                                    </a:rPr>
                                    <m:t>𝑘</m:t>
                                  </m:r>
                                </m:sub>
                              </m:sSub>
                            </m:sub>
                            <m:sup/>
                            <m:e>
                              <m:sSubSup>
                                <m:sSubSupPr>
                                  <m:ctrlPr>
                                    <a:rPr lang="en-US" i="1">
                                      <a:solidFill>
                                        <a:srgbClr val="FFC000"/>
                                      </a:solidFill>
                                      <a:latin typeface="Cambria Math" panose="02040503050406030204" pitchFamily="18" charset="0"/>
                                    </a:rPr>
                                  </m:ctrlPr>
                                </m:sSubSupPr>
                                <m:e>
                                  <m:r>
                                    <a:rPr lang="en-US" i="1">
                                      <a:solidFill>
                                        <a:srgbClr val="FFC000"/>
                                      </a:solidFill>
                                      <a:latin typeface="Cambria Math" panose="02040503050406030204" pitchFamily="18" charset="0"/>
                                    </a:rPr>
                                    <m:t>𝜎</m:t>
                                  </m:r>
                                </m:e>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𝑡</m:t>
                                  </m:r>
                                </m:sub>
                                <m:sup>
                                  <m:r>
                                    <a:rPr lang="en-US" i="1">
                                      <a:solidFill>
                                        <a:srgbClr val="FFC000"/>
                                      </a:solidFill>
                                      <a:latin typeface="Cambria Math" panose="02040503050406030204" pitchFamily="18" charset="0"/>
                                    </a:rPr>
                                    <m:t>2</m:t>
                                  </m:r>
                                </m:sup>
                              </m:sSubSup>
                            </m:e>
                          </m:nary>
                        </m:num>
                        <m:den>
                          <m:d>
                            <m:dPr>
                              <m:begChr m:val="|"/>
                              <m:endChr m:val="|"/>
                              <m:ctrlPr>
                                <a:rPr lang="en-US" i="1">
                                  <a:solidFill>
                                    <a:srgbClr val="FFC000"/>
                                  </a:solidFill>
                                  <a:latin typeface="Cambria Math" panose="02040503050406030204" pitchFamily="18" charset="0"/>
                                </a:rPr>
                              </m:ctrlPr>
                            </m:dPr>
                            <m:e>
                              <m:sSub>
                                <m:sSubPr>
                                  <m:ctrlPr>
                                    <a:rPr lang="en-US" i="1">
                                      <a:solidFill>
                                        <a:srgbClr val="FFC000"/>
                                      </a:solidFill>
                                      <a:latin typeface="Cambria Math" panose="02040503050406030204" pitchFamily="18" charset="0"/>
                                    </a:rPr>
                                  </m:ctrlPr>
                                </m:sSubPr>
                                <m:e>
                                  <m:r>
                                    <a:rPr lang="en-US" i="1">
                                      <a:solidFill>
                                        <a:srgbClr val="FFC000"/>
                                      </a:solidFill>
                                      <a:latin typeface="Cambria Math" panose="02040503050406030204" pitchFamily="18" charset="0"/>
                                    </a:rPr>
                                    <m:t>𝐶</m:t>
                                  </m:r>
                                </m:e>
                                <m:sub>
                                  <m:r>
                                    <a:rPr lang="en-US" i="1">
                                      <a:solidFill>
                                        <a:srgbClr val="FFC000"/>
                                      </a:solidFill>
                                      <a:latin typeface="Cambria Math" panose="02040503050406030204" pitchFamily="18" charset="0"/>
                                    </a:rPr>
                                    <m:t>𝑘</m:t>
                                  </m:r>
                                </m:sub>
                              </m:sSub>
                            </m:e>
                          </m:d>
                        </m:den>
                      </m:f>
                      <m:r>
                        <a:rPr lang="en-US" b="0" i="1" smtClean="0">
                          <a:solidFill>
                            <a:schemeClr val="bg1"/>
                          </a:solidFill>
                          <a:latin typeface="Cambria Math" panose="02040503050406030204" pitchFamily="18" charset="0"/>
                        </a:rPr>
                        <m:t>;</m:t>
                      </m:r>
                      <m:r>
                        <a:rPr lang="en-US" b="0" i="1" smtClean="0">
                          <a:solidFill>
                            <a:srgbClr val="FFC000"/>
                          </a:solidFill>
                          <a:latin typeface="Cambria Math" panose="02040503050406030204" pitchFamily="18" charset="0"/>
                        </a:rPr>
                        <m:t>  </m:t>
                      </m:r>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𝜈</m:t>
                          </m:r>
                        </m:e>
                        <m:sub>
                          <m:r>
                            <a:rPr lang="en-US" b="0" i="1" smtClean="0">
                              <a:solidFill>
                                <a:srgbClr val="FFC000"/>
                              </a:solidFill>
                              <a:latin typeface="Cambria Math" panose="02040503050406030204" pitchFamily="18" charset="0"/>
                            </a:rPr>
                            <m:t>𝑘</m:t>
                          </m:r>
                        </m:sub>
                      </m:sSub>
                      <m:r>
                        <a:rPr lang="en-US" b="0" i="1" smtClean="0">
                          <a:solidFill>
                            <a:srgbClr val="FFC000"/>
                          </a:solidFill>
                          <a:latin typeface="Cambria Math" panose="02040503050406030204" pitchFamily="18" charset="0"/>
                        </a:rPr>
                        <m:t>= </m:t>
                      </m:r>
                      <m:f>
                        <m:fPr>
                          <m:ctrlPr>
                            <a:rPr lang="en-US" i="1">
                              <a:solidFill>
                                <a:srgbClr val="FFC000"/>
                              </a:solidFill>
                              <a:latin typeface="Cambria Math" panose="02040503050406030204" pitchFamily="18" charset="0"/>
                            </a:rPr>
                          </m:ctrlPr>
                        </m:fPr>
                        <m:num>
                          <m:nary>
                            <m:naryPr>
                              <m:chr m:val="∑"/>
                              <m:supHide m:val="on"/>
                              <m:ctrlPr>
                                <a:rPr lang="en-US" i="1">
                                  <a:solidFill>
                                    <a:srgbClr val="FFC000"/>
                                  </a:solidFill>
                                  <a:latin typeface="Cambria Math" panose="02040503050406030204" pitchFamily="18" charset="0"/>
                                </a:rPr>
                              </m:ctrlPr>
                            </m:naryPr>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i="1">
                                      <a:solidFill>
                                        <a:srgbClr val="FFC000"/>
                                      </a:solidFill>
                                      <a:latin typeface="Cambria Math" panose="02040503050406030204" pitchFamily="18" charset="0"/>
                                    </a:rPr>
                                    <m:t>𝐶</m:t>
                                  </m:r>
                                </m:e>
                                <m:sub>
                                  <m:r>
                                    <a:rPr lang="en-US" i="1">
                                      <a:solidFill>
                                        <a:srgbClr val="FFC000"/>
                                      </a:solidFill>
                                      <a:latin typeface="Cambria Math" panose="02040503050406030204" pitchFamily="18" charset="0"/>
                                    </a:rPr>
                                    <m:t>𝑘</m:t>
                                  </m:r>
                                </m:sub>
                              </m:sSub>
                            </m:sub>
                            <m:sup/>
                            <m:e>
                              <m:sSubSup>
                                <m:sSubSupPr>
                                  <m:ctrlPr>
                                    <a:rPr lang="en-US" i="1">
                                      <a:solidFill>
                                        <a:srgbClr val="FFC000"/>
                                      </a:solidFill>
                                      <a:latin typeface="Cambria Math" panose="02040503050406030204" pitchFamily="18" charset="0"/>
                                    </a:rPr>
                                  </m:ctrlPr>
                                </m:sSubSupPr>
                                <m:e>
                                  <m:acc>
                                    <m:accPr>
                                      <m:chr m:val="̃"/>
                                      <m:ctrlPr>
                                        <a:rPr lang="en-US" b="0" i="1" dirty="0" smtClean="0">
                                          <a:solidFill>
                                            <a:srgbClr val="FFC000"/>
                                          </a:solidFill>
                                          <a:latin typeface="Cambria Math" panose="02040503050406030204" pitchFamily="18" charset="0"/>
                                        </a:rPr>
                                      </m:ctrlPr>
                                    </m:accPr>
                                    <m:e>
                                      <m:r>
                                        <a:rPr lang="en-US" b="0" i="1" dirty="0" smtClean="0">
                                          <a:solidFill>
                                            <a:srgbClr val="FFC000"/>
                                          </a:solidFill>
                                          <a:latin typeface="Cambria Math" panose="02040503050406030204" pitchFamily="18" charset="0"/>
                                        </a:rPr>
                                        <m:t>𝜇</m:t>
                                      </m:r>
                                    </m:e>
                                  </m:acc>
                                </m:e>
                                <m:sub>
                                  <m:r>
                                    <a:rPr lang="en-US" i="1">
                                      <a:solidFill>
                                        <a:srgbClr val="FFC000"/>
                                      </a:solidFill>
                                      <a:latin typeface="Cambria Math" panose="02040503050406030204" pitchFamily="18" charset="0"/>
                                    </a:rPr>
                                    <m:t>𝑖</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𝑡</m:t>
                                  </m:r>
                                </m:sub>
                                <m:sup>
                                  <m:r>
                                    <a:rPr lang="en-US" i="1">
                                      <a:solidFill>
                                        <a:srgbClr val="FFC000"/>
                                      </a:solidFill>
                                      <a:latin typeface="Cambria Math" panose="02040503050406030204" pitchFamily="18" charset="0"/>
                                    </a:rPr>
                                    <m:t>2</m:t>
                                  </m:r>
                                </m:sup>
                              </m:sSubSup>
                            </m:e>
                          </m:nary>
                        </m:num>
                        <m:den>
                          <m:r>
                            <a:rPr lang="en-US" i="1">
                              <a:solidFill>
                                <a:srgbClr val="FFC000"/>
                              </a:solidFill>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i="1">
                                  <a:solidFill>
                                    <a:srgbClr val="FFC000"/>
                                  </a:solidFill>
                                  <a:latin typeface="Cambria Math" panose="02040503050406030204" pitchFamily="18" charset="0"/>
                                </a:rPr>
                                <m:t>𝐶</m:t>
                              </m:r>
                            </m:e>
                            <m:sub>
                              <m:r>
                                <a:rPr lang="en-US" i="1">
                                  <a:solidFill>
                                    <a:srgbClr val="FFC000"/>
                                  </a:solidFill>
                                  <a:latin typeface="Cambria Math" panose="02040503050406030204" pitchFamily="18" charset="0"/>
                                </a:rPr>
                                <m:t>𝑘</m:t>
                              </m:r>
                            </m:sub>
                          </m:sSub>
                          <m:r>
                            <a:rPr lang="en-US" i="1">
                              <a:solidFill>
                                <a:srgbClr val="FFC000"/>
                              </a:solidFill>
                              <a:latin typeface="Cambria Math" panose="02040503050406030204" pitchFamily="18" charset="0"/>
                            </a:rPr>
                            <m:t>|</m:t>
                          </m:r>
                        </m:den>
                      </m:f>
                    </m:oMath>
                  </m:oMathPara>
                </a14:m>
                <a:endParaRPr lang="en-US" dirty="0"/>
              </a:p>
            </p:txBody>
          </p:sp>
        </mc:Choice>
        <mc:Fallback xmlns="">
          <p:sp>
            <p:nvSpPr>
              <p:cNvPr id="3" name="Content Placeholder 2">
                <a:extLst>
                  <a:ext uri="{FF2B5EF4-FFF2-40B4-BE49-F238E27FC236}">
                    <a16:creationId xmlns:a16="http://schemas.microsoft.com/office/drawing/2014/main" id="{75D47F74-47E1-5B41-B840-ED44A3725E44}"/>
                  </a:ext>
                </a:extLst>
              </p:cNvPr>
              <p:cNvSpPr>
                <a:spLocks noGrp="1" noRot="1" noChangeAspect="1" noMove="1" noResize="1" noEditPoints="1" noAdjustHandles="1" noChangeArrowheads="1" noChangeShapeType="1" noTextEdit="1"/>
              </p:cNvSpPr>
              <p:nvPr>
                <p:ph idx="1"/>
              </p:nvPr>
            </p:nvSpPr>
            <p:spPr>
              <a:blipFill>
                <a:blip r:embed="rId3"/>
                <a:stretch>
                  <a:fillRect l="-1086" t="-7558" b="-1075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C96E037-2BDE-C7C2-62FF-6BA31831F1B6}"/>
              </a:ext>
            </a:extLst>
          </p:cNvPr>
          <p:cNvSpPr>
            <a:spLocks noGrp="1"/>
          </p:cNvSpPr>
          <p:nvPr>
            <p:ph type="sldNum" sz="quarter" idx="12"/>
          </p:nvPr>
        </p:nvSpPr>
        <p:spPr/>
        <p:txBody>
          <a:bodyPr/>
          <a:lstStyle/>
          <a:p>
            <a:fld id="{22695355-0584-3048-B6D5-6FE7D71F4AA9}" type="slidenum">
              <a:rPr lang="en-US" smtClean="0"/>
              <a:pPr/>
              <a:t>49</a:t>
            </a:fld>
            <a:endParaRPr lang="en-US" dirty="0"/>
          </a:p>
        </p:txBody>
      </p:sp>
    </p:spTree>
    <p:extLst>
      <p:ext uri="{BB962C8B-B14F-4D97-AF65-F5344CB8AC3E}">
        <p14:creationId xmlns:p14="http://schemas.microsoft.com/office/powerpoint/2010/main" val="337435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4D8F6F-0842-3B43-A936-D0D9A84079F1}"/>
              </a:ext>
            </a:extLst>
          </p:cNvPr>
          <p:cNvSpPr>
            <a:spLocks noGrp="1"/>
          </p:cNvSpPr>
          <p:nvPr>
            <p:ph type="title"/>
          </p:nvPr>
        </p:nvSpPr>
        <p:spPr/>
        <p:txBody>
          <a:bodyPr/>
          <a:lstStyle/>
          <a:p>
            <a:r>
              <a:rPr lang="en-US" dirty="0"/>
              <a:t>Submodular diversity mix</a:t>
            </a:r>
          </a:p>
        </p:txBody>
      </p:sp>
      <p:pic>
        <p:nvPicPr>
          <p:cNvPr id="6" name="Picture 5">
            <a:extLst>
              <a:ext uri="{FF2B5EF4-FFF2-40B4-BE49-F238E27FC236}">
                <a16:creationId xmlns:a16="http://schemas.microsoft.com/office/drawing/2014/main" id="{DEBCAAFD-DEC1-2D46-A6D7-5A0230E28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556" y="1684998"/>
            <a:ext cx="3963979" cy="2505343"/>
          </a:xfrm>
          <a:prstGeom prst="rect">
            <a:avLst/>
          </a:prstGeom>
        </p:spPr>
      </p:pic>
      <p:pic>
        <p:nvPicPr>
          <p:cNvPr id="7" name="Content Placeholder 5">
            <a:extLst>
              <a:ext uri="{FF2B5EF4-FFF2-40B4-BE49-F238E27FC236}">
                <a16:creationId xmlns:a16="http://schemas.microsoft.com/office/drawing/2014/main" id="{9E8D3FB3-42FC-5D4E-8AFC-757CE90B0E1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09332" y="1690688"/>
            <a:ext cx="4044128" cy="2504794"/>
          </a:xfrm>
        </p:spPr>
      </p:pic>
      <p:sp>
        <p:nvSpPr>
          <p:cNvPr id="8" name="TextBox 7">
            <a:extLst>
              <a:ext uri="{FF2B5EF4-FFF2-40B4-BE49-F238E27FC236}">
                <a16:creationId xmlns:a16="http://schemas.microsoft.com/office/drawing/2014/main" id="{5AA7286A-0A75-974B-910E-D0BB92F669DE}"/>
              </a:ext>
            </a:extLst>
          </p:cNvPr>
          <p:cNvSpPr txBox="1"/>
          <p:nvPr/>
        </p:nvSpPr>
        <p:spPr>
          <a:xfrm>
            <a:off x="2212149" y="5217459"/>
            <a:ext cx="3877237" cy="523220"/>
          </a:xfrm>
          <a:prstGeom prst="rect">
            <a:avLst/>
          </a:prstGeom>
          <a:noFill/>
        </p:spPr>
        <p:txBody>
          <a:bodyPr wrap="square" rtlCol="0">
            <a:spAutoFit/>
          </a:bodyPr>
          <a:lstStyle/>
          <a:p>
            <a:r>
              <a:rPr lang="en-US" sz="2800" dirty="0">
                <a:solidFill>
                  <a:schemeClr val="bg1"/>
                </a:solidFill>
              </a:rPr>
              <a:t>Diversified list:</a:t>
            </a:r>
          </a:p>
        </p:txBody>
      </p:sp>
      <p:sp>
        <p:nvSpPr>
          <p:cNvPr id="9" name="Rectangle 8">
            <a:extLst>
              <a:ext uri="{FF2B5EF4-FFF2-40B4-BE49-F238E27FC236}">
                <a16:creationId xmlns:a16="http://schemas.microsoft.com/office/drawing/2014/main" id="{00CEBDD4-0DF1-964C-9F50-FE637EC85C51}"/>
              </a:ext>
            </a:extLst>
          </p:cNvPr>
          <p:cNvSpPr/>
          <p:nvPr/>
        </p:nvSpPr>
        <p:spPr>
          <a:xfrm>
            <a:off x="2210527" y="4218675"/>
            <a:ext cx="338667"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Oval 9">
            <a:extLst>
              <a:ext uri="{FF2B5EF4-FFF2-40B4-BE49-F238E27FC236}">
                <a16:creationId xmlns:a16="http://schemas.microsoft.com/office/drawing/2014/main" id="{D4E2C760-D919-AD4E-B027-194EA0A477C8}"/>
              </a:ext>
            </a:extLst>
          </p:cNvPr>
          <p:cNvSpPr/>
          <p:nvPr/>
        </p:nvSpPr>
        <p:spPr>
          <a:xfrm>
            <a:off x="7838761" y="4235608"/>
            <a:ext cx="321733" cy="3217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A4CBA250-F2D3-B747-8422-9EB948CE73B3}"/>
              </a:ext>
            </a:extLst>
          </p:cNvPr>
          <p:cNvGrpSpPr/>
          <p:nvPr/>
        </p:nvGrpSpPr>
        <p:grpSpPr>
          <a:xfrm>
            <a:off x="303243" y="2940423"/>
            <a:ext cx="760168" cy="1066807"/>
            <a:chOff x="2019880" y="3593592"/>
            <a:chExt cx="695888" cy="669869"/>
          </a:xfrm>
        </p:grpSpPr>
        <p:sp>
          <p:nvSpPr>
            <p:cNvPr id="12" name="Left Brace 11">
              <a:extLst>
                <a:ext uri="{FF2B5EF4-FFF2-40B4-BE49-F238E27FC236}">
                  <a16:creationId xmlns:a16="http://schemas.microsoft.com/office/drawing/2014/main" id="{E72457ED-8246-934D-8FD3-0B5310FA7809}"/>
                </a:ext>
              </a:extLst>
            </p:cNvPr>
            <p:cNvSpPr/>
            <p:nvPr/>
          </p:nvSpPr>
          <p:spPr>
            <a:xfrm>
              <a:off x="2487168" y="3593592"/>
              <a:ext cx="228600" cy="669869"/>
            </a:xfrm>
            <a:prstGeom prst="leftBrace">
              <a:avLst/>
            </a:prstGeom>
            <a:ln w="15875"/>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5D7D0ADE-5B44-F745-8EA1-466B077D8E21}"/>
                </a:ext>
              </a:extLst>
            </p:cNvPr>
            <p:cNvSpPr txBox="1"/>
            <p:nvPr/>
          </p:nvSpPr>
          <p:spPr>
            <a:xfrm>
              <a:off x="2019880" y="3811323"/>
              <a:ext cx="488956" cy="231911"/>
            </a:xfrm>
            <a:prstGeom prst="rect">
              <a:avLst/>
            </a:prstGeom>
            <a:noFill/>
          </p:spPr>
          <p:txBody>
            <a:bodyPr wrap="none" rtlCol="0">
              <a:spAutoFit/>
            </a:bodyPr>
            <a:lstStyle/>
            <a:p>
              <a:r>
                <a:rPr lang="en-US" dirty="0">
                  <a:solidFill>
                    <a:schemeClr val="bg1"/>
                  </a:solidFill>
                </a:rPr>
                <a:t>+11</a:t>
              </a:r>
            </a:p>
          </p:txBody>
        </p:sp>
      </p:grpSp>
      <p:grpSp>
        <p:nvGrpSpPr>
          <p:cNvPr id="14" name="Group 13">
            <a:extLst>
              <a:ext uri="{FF2B5EF4-FFF2-40B4-BE49-F238E27FC236}">
                <a16:creationId xmlns:a16="http://schemas.microsoft.com/office/drawing/2014/main" id="{7A0242A8-3E47-6642-9AF1-494E902ADA32}"/>
              </a:ext>
            </a:extLst>
          </p:cNvPr>
          <p:cNvGrpSpPr/>
          <p:nvPr/>
        </p:nvGrpSpPr>
        <p:grpSpPr>
          <a:xfrm>
            <a:off x="6084811" y="3640309"/>
            <a:ext cx="685367" cy="383209"/>
            <a:chOff x="2117629" y="2673731"/>
            <a:chExt cx="598139" cy="336840"/>
          </a:xfrm>
        </p:grpSpPr>
        <p:sp>
          <p:nvSpPr>
            <p:cNvPr id="15" name="Left Brace 14">
              <a:extLst>
                <a:ext uri="{FF2B5EF4-FFF2-40B4-BE49-F238E27FC236}">
                  <a16:creationId xmlns:a16="http://schemas.microsoft.com/office/drawing/2014/main" id="{2D4C0912-A424-A347-95BA-F885C9B28ED0}"/>
                </a:ext>
              </a:extLst>
            </p:cNvPr>
            <p:cNvSpPr/>
            <p:nvPr/>
          </p:nvSpPr>
          <p:spPr>
            <a:xfrm>
              <a:off x="2487168" y="2673731"/>
              <a:ext cx="228600" cy="329464"/>
            </a:xfrm>
            <a:prstGeom prst="leftBrac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78C1127A-9317-1B4D-BF6B-59DE72336B96}"/>
                </a:ext>
              </a:extLst>
            </p:cNvPr>
            <p:cNvSpPr txBox="1"/>
            <p:nvPr/>
          </p:nvSpPr>
          <p:spPr>
            <a:xfrm>
              <a:off x="2117629" y="2685928"/>
              <a:ext cx="364016" cy="324643"/>
            </a:xfrm>
            <a:prstGeom prst="rect">
              <a:avLst/>
            </a:prstGeom>
            <a:noFill/>
          </p:spPr>
          <p:txBody>
            <a:bodyPr wrap="none" rtlCol="0">
              <a:spAutoFit/>
            </a:bodyPr>
            <a:lstStyle/>
            <a:p>
              <a:r>
                <a:rPr lang="en-US" dirty="0">
                  <a:solidFill>
                    <a:schemeClr val="bg1"/>
                  </a:solidFill>
                </a:rPr>
                <a:t>+4</a:t>
              </a:r>
            </a:p>
          </p:txBody>
        </p:sp>
      </p:grpSp>
      <p:sp>
        <p:nvSpPr>
          <p:cNvPr id="17" name="Rectangle 16">
            <a:extLst>
              <a:ext uri="{FF2B5EF4-FFF2-40B4-BE49-F238E27FC236}">
                <a16:creationId xmlns:a16="http://schemas.microsoft.com/office/drawing/2014/main" id="{67EAAAC0-7CE3-0944-9AA8-D8632DB1BECF}"/>
              </a:ext>
            </a:extLst>
          </p:cNvPr>
          <p:cNvSpPr/>
          <p:nvPr/>
        </p:nvSpPr>
        <p:spPr>
          <a:xfrm>
            <a:off x="4711680" y="5303403"/>
            <a:ext cx="338667"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8" name="Picture 17">
            <a:extLst>
              <a:ext uri="{FF2B5EF4-FFF2-40B4-BE49-F238E27FC236}">
                <a16:creationId xmlns:a16="http://schemas.microsoft.com/office/drawing/2014/main" id="{73CA785B-163B-C043-886A-25BDE4F64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88" y="1693435"/>
            <a:ext cx="4058416" cy="2513643"/>
          </a:xfrm>
          <a:prstGeom prst="rect">
            <a:avLst/>
          </a:prstGeom>
        </p:spPr>
      </p:pic>
      <p:grpSp>
        <p:nvGrpSpPr>
          <p:cNvPr id="19" name="Group 18">
            <a:extLst>
              <a:ext uri="{FF2B5EF4-FFF2-40B4-BE49-F238E27FC236}">
                <a16:creationId xmlns:a16="http://schemas.microsoft.com/office/drawing/2014/main" id="{BE71C0A4-6F6F-AB4A-A32F-A73A71122170}"/>
              </a:ext>
            </a:extLst>
          </p:cNvPr>
          <p:cNvGrpSpPr/>
          <p:nvPr/>
        </p:nvGrpSpPr>
        <p:grpSpPr>
          <a:xfrm>
            <a:off x="330186" y="2452255"/>
            <a:ext cx="731450" cy="498001"/>
            <a:chOff x="2046170" y="3090672"/>
            <a:chExt cx="669598" cy="426852"/>
          </a:xfrm>
        </p:grpSpPr>
        <p:sp>
          <p:nvSpPr>
            <p:cNvPr id="20" name="Left Brace 19">
              <a:extLst>
                <a:ext uri="{FF2B5EF4-FFF2-40B4-BE49-F238E27FC236}">
                  <a16:creationId xmlns:a16="http://schemas.microsoft.com/office/drawing/2014/main" id="{5E4AF944-4084-9041-A72B-8D6AD27CDF59}"/>
                </a:ext>
              </a:extLst>
            </p:cNvPr>
            <p:cNvSpPr/>
            <p:nvPr/>
          </p:nvSpPr>
          <p:spPr>
            <a:xfrm>
              <a:off x="2487168" y="3090672"/>
              <a:ext cx="228600" cy="426852"/>
            </a:xfrm>
            <a:prstGeom prst="leftBrace">
              <a:avLst/>
            </a:prstGeom>
            <a:ln w="15875"/>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1FB38559-4D31-504E-8665-4902FC8D00A0}"/>
                </a:ext>
              </a:extLst>
            </p:cNvPr>
            <p:cNvSpPr txBox="1"/>
            <p:nvPr/>
          </p:nvSpPr>
          <p:spPr>
            <a:xfrm>
              <a:off x="2046170" y="3153195"/>
              <a:ext cx="381832" cy="316566"/>
            </a:xfrm>
            <a:prstGeom prst="rect">
              <a:avLst/>
            </a:prstGeom>
            <a:noFill/>
          </p:spPr>
          <p:txBody>
            <a:bodyPr wrap="none" rtlCol="0">
              <a:spAutoFit/>
            </a:bodyPr>
            <a:lstStyle/>
            <a:p>
              <a:r>
                <a:rPr lang="en-US" dirty="0">
                  <a:solidFill>
                    <a:schemeClr val="bg1"/>
                  </a:solidFill>
                </a:rPr>
                <a:t>+5</a:t>
              </a:r>
            </a:p>
          </p:txBody>
        </p:sp>
      </p:grpSp>
      <p:sp>
        <p:nvSpPr>
          <p:cNvPr id="22" name="Rectangle 21">
            <a:extLst>
              <a:ext uri="{FF2B5EF4-FFF2-40B4-BE49-F238E27FC236}">
                <a16:creationId xmlns:a16="http://schemas.microsoft.com/office/drawing/2014/main" id="{164E54BB-F26C-D442-B1FA-8F25CED8507A}"/>
              </a:ext>
            </a:extLst>
          </p:cNvPr>
          <p:cNvSpPr/>
          <p:nvPr/>
        </p:nvSpPr>
        <p:spPr>
          <a:xfrm>
            <a:off x="5160604" y="5303403"/>
            <a:ext cx="338667"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3" name="Picture 22">
            <a:extLst>
              <a:ext uri="{FF2B5EF4-FFF2-40B4-BE49-F238E27FC236}">
                <a16:creationId xmlns:a16="http://schemas.microsoft.com/office/drawing/2014/main" id="{FEF6A4E4-74AB-3248-A57C-CC8F0B3948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773" y="1688693"/>
            <a:ext cx="4036687" cy="2500185"/>
          </a:xfrm>
          <a:prstGeom prst="rect">
            <a:avLst/>
          </a:prstGeom>
        </p:spPr>
      </p:pic>
      <p:grpSp>
        <p:nvGrpSpPr>
          <p:cNvPr id="24" name="Group 23">
            <a:extLst>
              <a:ext uri="{FF2B5EF4-FFF2-40B4-BE49-F238E27FC236}">
                <a16:creationId xmlns:a16="http://schemas.microsoft.com/office/drawing/2014/main" id="{33DBB53B-3022-9C45-8119-8F1BD44D4309}"/>
              </a:ext>
            </a:extLst>
          </p:cNvPr>
          <p:cNvGrpSpPr/>
          <p:nvPr/>
        </p:nvGrpSpPr>
        <p:grpSpPr>
          <a:xfrm>
            <a:off x="349423" y="2104081"/>
            <a:ext cx="709765" cy="369332"/>
            <a:chOff x="2066022" y="2654408"/>
            <a:chExt cx="649746" cy="353458"/>
          </a:xfrm>
        </p:grpSpPr>
        <p:sp>
          <p:nvSpPr>
            <p:cNvPr id="25" name="Left Brace 24">
              <a:extLst>
                <a:ext uri="{FF2B5EF4-FFF2-40B4-BE49-F238E27FC236}">
                  <a16:creationId xmlns:a16="http://schemas.microsoft.com/office/drawing/2014/main" id="{38767F7B-CEB0-074C-8F3B-8281CD9F02DC}"/>
                </a:ext>
              </a:extLst>
            </p:cNvPr>
            <p:cNvSpPr/>
            <p:nvPr/>
          </p:nvSpPr>
          <p:spPr>
            <a:xfrm>
              <a:off x="2487168" y="2673731"/>
              <a:ext cx="228600" cy="329464"/>
            </a:xfrm>
            <a:prstGeom prst="leftBrace">
              <a:avLst/>
            </a:prstGeom>
            <a:ln w="15875"/>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9E662C24-E49A-0F40-8B6B-C0814C688C08}"/>
                </a:ext>
              </a:extLst>
            </p:cNvPr>
            <p:cNvSpPr txBox="1"/>
            <p:nvPr/>
          </p:nvSpPr>
          <p:spPr>
            <a:xfrm>
              <a:off x="2066022" y="2654408"/>
              <a:ext cx="381831" cy="353458"/>
            </a:xfrm>
            <a:prstGeom prst="rect">
              <a:avLst/>
            </a:prstGeom>
            <a:noFill/>
          </p:spPr>
          <p:txBody>
            <a:bodyPr wrap="none" rtlCol="0">
              <a:spAutoFit/>
            </a:bodyPr>
            <a:lstStyle/>
            <a:p>
              <a:r>
                <a:rPr lang="en-US" dirty="0">
                  <a:solidFill>
                    <a:schemeClr val="bg1"/>
                  </a:solidFill>
                </a:rPr>
                <a:t>+3</a:t>
              </a:r>
            </a:p>
          </p:txBody>
        </p:sp>
      </p:grpSp>
      <p:sp>
        <p:nvSpPr>
          <p:cNvPr id="27" name="Oval 26">
            <a:extLst>
              <a:ext uri="{FF2B5EF4-FFF2-40B4-BE49-F238E27FC236}">
                <a16:creationId xmlns:a16="http://schemas.microsoft.com/office/drawing/2014/main" id="{2D846A76-FD67-4E49-86DC-17C35AFA7C1B}"/>
              </a:ext>
            </a:extLst>
          </p:cNvPr>
          <p:cNvSpPr/>
          <p:nvPr/>
        </p:nvSpPr>
        <p:spPr>
          <a:xfrm>
            <a:off x="5609528" y="5321823"/>
            <a:ext cx="321733" cy="3217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a:extLst>
              <a:ext uri="{FF2B5EF4-FFF2-40B4-BE49-F238E27FC236}">
                <a16:creationId xmlns:a16="http://schemas.microsoft.com/office/drawing/2014/main" id="{0E47E054-5AEC-774C-89C0-D711E9EC031A}"/>
              </a:ext>
            </a:extLst>
          </p:cNvPr>
          <p:cNvGrpSpPr/>
          <p:nvPr/>
        </p:nvGrpSpPr>
        <p:grpSpPr>
          <a:xfrm>
            <a:off x="6076792" y="3299599"/>
            <a:ext cx="689387" cy="369332"/>
            <a:chOff x="2117629" y="2685928"/>
            <a:chExt cx="601647" cy="362365"/>
          </a:xfrm>
        </p:grpSpPr>
        <p:sp>
          <p:nvSpPr>
            <p:cNvPr id="29" name="Left Brace 28">
              <a:extLst>
                <a:ext uri="{FF2B5EF4-FFF2-40B4-BE49-F238E27FC236}">
                  <a16:creationId xmlns:a16="http://schemas.microsoft.com/office/drawing/2014/main" id="{AAD856D2-3A24-E24E-ABDF-6B6C7256FEDF}"/>
                </a:ext>
              </a:extLst>
            </p:cNvPr>
            <p:cNvSpPr/>
            <p:nvPr/>
          </p:nvSpPr>
          <p:spPr>
            <a:xfrm>
              <a:off x="2487168" y="2765940"/>
              <a:ext cx="232108" cy="237255"/>
            </a:xfrm>
            <a:prstGeom prst="leftBrac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1C202E4D-158B-ED41-8E7F-29D0CF0F8DF1}"/>
                </a:ext>
              </a:extLst>
            </p:cNvPr>
            <p:cNvSpPr txBox="1"/>
            <p:nvPr/>
          </p:nvSpPr>
          <p:spPr>
            <a:xfrm>
              <a:off x="2117629" y="2685928"/>
              <a:ext cx="364017" cy="362365"/>
            </a:xfrm>
            <a:prstGeom prst="rect">
              <a:avLst/>
            </a:prstGeom>
            <a:noFill/>
          </p:spPr>
          <p:txBody>
            <a:bodyPr wrap="none" rtlCol="0">
              <a:spAutoFit/>
            </a:bodyPr>
            <a:lstStyle/>
            <a:p>
              <a:r>
                <a:rPr lang="en-US" dirty="0">
                  <a:solidFill>
                    <a:schemeClr val="bg1"/>
                  </a:solidFill>
                </a:rPr>
                <a:t>+2</a:t>
              </a:r>
            </a:p>
          </p:txBody>
        </p:sp>
      </p:grpSp>
      <p:pic>
        <p:nvPicPr>
          <p:cNvPr id="31" name="Picture 30">
            <a:extLst>
              <a:ext uri="{FF2B5EF4-FFF2-40B4-BE49-F238E27FC236}">
                <a16:creationId xmlns:a16="http://schemas.microsoft.com/office/drawing/2014/main" id="{1A68238E-2E65-B649-A423-F918874C27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0700" y="1686465"/>
            <a:ext cx="3950103" cy="2496573"/>
          </a:xfrm>
          <a:prstGeom prst="rect">
            <a:avLst/>
          </a:prstGeom>
        </p:spPr>
      </p:pic>
      <p:sp>
        <p:nvSpPr>
          <p:cNvPr id="32" name="Rectangle 31">
            <a:extLst>
              <a:ext uri="{FF2B5EF4-FFF2-40B4-BE49-F238E27FC236}">
                <a16:creationId xmlns:a16="http://schemas.microsoft.com/office/drawing/2014/main" id="{B8E2BE86-3980-434D-B35B-0BE9DF79F2C0}"/>
              </a:ext>
            </a:extLst>
          </p:cNvPr>
          <p:cNvSpPr/>
          <p:nvPr/>
        </p:nvSpPr>
        <p:spPr>
          <a:xfrm>
            <a:off x="6045776" y="5303403"/>
            <a:ext cx="338667"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Slide Number Placeholder 1">
            <a:extLst>
              <a:ext uri="{FF2B5EF4-FFF2-40B4-BE49-F238E27FC236}">
                <a16:creationId xmlns:a16="http://schemas.microsoft.com/office/drawing/2014/main" id="{6C8C1D3C-D39B-4E03-07A0-95D0BAAAC2FF}"/>
              </a:ext>
            </a:extLst>
          </p:cNvPr>
          <p:cNvSpPr>
            <a:spLocks noGrp="1"/>
          </p:cNvSpPr>
          <p:nvPr>
            <p:ph type="sldNum" sz="quarter" idx="12"/>
          </p:nvPr>
        </p:nvSpPr>
        <p:spPr/>
        <p:txBody>
          <a:bodyPr/>
          <a:lstStyle/>
          <a:p>
            <a:fld id="{22695355-0584-3048-B6D5-6FE7D71F4AA9}" type="slidenum">
              <a:rPr lang="en-US" smtClean="0"/>
              <a:pPr/>
              <a:t>5</a:t>
            </a:fld>
            <a:endParaRPr lang="en-US" dirty="0"/>
          </a:p>
        </p:txBody>
      </p:sp>
    </p:spTree>
    <p:extLst>
      <p:ext uri="{BB962C8B-B14F-4D97-AF65-F5344CB8AC3E}">
        <p14:creationId xmlns:p14="http://schemas.microsoft.com/office/powerpoint/2010/main" val="329354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0" presetClass="path" presetSubtype="0" repeatCount="0" accel="50000" decel="50000" fill="hold" grpId="0" nodeType="clickEffect">
                                  <p:stCondLst>
                                    <p:cond delay="0"/>
                                  </p:stCondLst>
                                  <p:childTnLst>
                                    <p:animMotion origin="layout" path="M -2.29167E-6 -4.81481E-6 L 0.09245 -4.81481E-6 " pathEditMode="relative" rAng="0" ptsTypes="AA">
                                      <p:cBhvr>
                                        <p:cTn id="20" dur="2000" fill="hold"/>
                                        <p:tgtEl>
                                          <p:spTgt spid="9"/>
                                        </p:tgtEl>
                                        <p:attrNameLst>
                                          <p:attrName>ppt_x</p:attrName>
                                          <p:attrName>ppt_y</p:attrName>
                                        </p:attrNameLst>
                                      </p:cBhvr>
                                      <p:rCtr x="4622" y="0"/>
                                    </p:animMotion>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2000"/>
                            </p:stCondLst>
                            <p:childTnLst>
                              <p:par>
                                <p:cTn id="25" presetID="1" presetClass="exit" presetSubtype="0" fill="hold" nodeType="after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19"/>
                                        </p:tgtEl>
                                        <p:attrNameLst>
                                          <p:attrName>r</p:attrName>
                                        </p:attrNameLst>
                                      </p:cBhvr>
                                    </p:animRot>
                                    <p:animRot by="-240000">
                                      <p:cBhvr>
                                        <p:cTn id="45" dur="200" fill="hold">
                                          <p:stCondLst>
                                            <p:cond delay="200"/>
                                          </p:stCondLst>
                                        </p:cTn>
                                        <p:tgtEl>
                                          <p:spTgt spid="19"/>
                                        </p:tgtEl>
                                        <p:attrNameLst>
                                          <p:attrName>r</p:attrName>
                                        </p:attrNameLst>
                                      </p:cBhvr>
                                    </p:animRot>
                                    <p:animRot by="240000">
                                      <p:cBhvr>
                                        <p:cTn id="46" dur="200" fill="hold">
                                          <p:stCondLst>
                                            <p:cond delay="400"/>
                                          </p:stCondLst>
                                        </p:cTn>
                                        <p:tgtEl>
                                          <p:spTgt spid="19"/>
                                        </p:tgtEl>
                                        <p:attrNameLst>
                                          <p:attrName>r</p:attrName>
                                        </p:attrNameLst>
                                      </p:cBhvr>
                                    </p:animRot>
                                    <p:animRot by="-240000">
                                      <p:cBhvr>
                                        <p:cTn id="47" dur="200" fill="hold">
                                          <p:stCondLst>
                                            <p:cond delay="600"/>
                                          </p:stCondLst>
                                        </p:cTn>
                                        <p:tgtEl>
                                          <p:spTgt spid="19"/>
                                        </p:tgtEl>
                                        <p:attrNameLst>
                                          <p:attrName>r</p:attrName>
                                        </p:attrNameLst>
                                      </p:cBhvr>
                                    </p:animRot>
                                    <p:animRot by="120000">
                                      <p:cBhvr>
                                        <p:cTn id="48" dur="200" fill="hold">
                                          <p:stCondLst>
                                            <p:cond delay="800"/>
                                          </p:stCondLst>
                                        </p:cTn>
                                        <p:tgtEl>
                                          <p:spTgt spid="19"/>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dissolve">
                                      <p:cBhvr>
                                        <p:cTn id="53" dur="500"/>
                                        <p:tgtEl>
                                          <p:spTgt spid="22"/>
                                        </p:tgtEl>
                                      </p:cBhvr>
                                    </p:animEffect>
                                  </p:childTnLst>
                                </p:cTn>
                              </p:par>
                              <p:par>
                                <p:cTn id="54" presetID="0" presetClass="path" presetSubtype="0" accel="50000" decel="50000" fill="hold" grpId="1" nodeType="withEffect">
                                  <p:stCondLst>
                                    <p:cond delay="0"/>
                                  </p:stCondLst>
                                  <p:childTnLst>
                                    <p:animMotion origin="layout" path="M 0.09245 -3.33333E-6 L 0.17878 -3.33333E-6 " pathEditMode="relative" rAng="0" ptsTypes="AA">
                                      <p:cBhvr>
                                        <p:cTn id="55" dur="2000" fill="hold"/>
                                        <p:tgtEl>
                                          <p:spTgt spid="9"/>
                                        </p:tgtEl>
                                        <p:attrNameLst>
                                          <p:attrName>ppt_x</p:attrName>
                                          <p:attrName>ppt_y</p:attrName>
                                        </p:attrNameLst>
                                      </p:cBhvr>
                                      <p:rCtr x="4310" y="0"/>
                                    </p:animMotion>
                                  </p:childTnLst>
                                </p:cTn>
                              </p:par>
                            </p:childTnLst>
                          </p:cTn>
                        </p:par>
                        <p:par>
                          <p:cTn id="56" fill="hold">
                            <p:stCondLst>
                              <p:cond delay="2000"/>
                            </p:stCondLst>
                            <p:childTnLst>
                              <p:par>
                                <p:cTn id="57" presetID="1" presetClass="exit" presetSubtype="0" fill="hold" nodeType="after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2" presetClass="emph" presetSubtype="0" fill="hold" nodeType="clickEffect">
                                  <p:stCondLst>
                                    <p:cond delay="0"/>
                                  </p:stCondLst>
                                  <p:childTnLst>
                                    <p:animRot by="120000">
                                      <p:cBhvr>
                                        <p:cTn id="70" dur="100" fill="hold">
                                          <p:stCondLst>
                                            <p:cond delay="0"/>
                                          </p:stCondLst>
                                        </p:cTn>
                                        <p:tgtEl>
                                          <p:spTgt spid="24"/>
                                        </p:tgtEl>
                                        <p:attrNameLst>
                                          <p:attrName>r</p:attrName>
                                        </p:attrNameLst>
                                      </p:cBhvr>
                                    </p:animRot>
                                    <p:animRot by="-240000">
                                      <p:cBhvr>
                                        <p:cTn id="71" dur="200" fill="hold">
                                          <p:stCondLst>
                                            <p:cond delay="200"/>
                                          </p:stCondLst>
                                        </p:cTn>
                                        <p:tgtEl>
                                          <p:spTgt spid="24"/>
                                        </p:tgtEl>
                                        <p:attrNameLst>
                                          <p:attrName>r</p:attrName>
                                        </p:attrNameLst>
                                      </p:cBhvr>
                                    </p:animRot>
                                    <p:animRot by="240000">
                                      <p:cBhvr>
                                        <p:cTn id="72" dur="200" fill="hold">
                                          <p:stCondLst>
                                            <p:cond delay="400"/>
                                          </p:stCondLst>
                                        </p:cTn>
                                        <p:tgtEl>
                                          <p:spTgt spid="24"/>
                                        </p:tgtEl>
                                        <p:attrNameLst>
                                          <p:attrName>r</p:attrName>
                                        </p:attrNameLst>
                                      </p:cBhvr>
                                    </p:animRot>
                                    <p:animRot by="-240000">
                                      <p:cBhvr>
                                        <p:cTn id="73" dur="200" fill="hold">
                                          <p:stCondLst>
                                            <p:cond delay="600"/>
                                          </p:stCondLst>
                                        </p:cTn>
                                        <p:tgtEl>
                                          <p:spTgt spid="24"/>
                                        </p:tgtEl>
                                        <p:attrNameLst>
                                          <p:attrName>r</p:attrName>
                                        </p:attrNameLst>
                                      </p:cBhvr>
                                    </p:animRot>
                                    <p:animRot by="120000">
                                      <p:cBhvr>
                                        <p:cTn id="74" dur="200" fill="hold">
                                          <p:stCondLst>
                                            <p:cond delay="800"/>
                                          </p:stCondLst>
                                        </p:cTn>
                                        <p:tgtEl>
                                          <p:spTgt spid="24"/>
                                        </p:tgtEl>
                                        <p:attrNameLst>
                                          <p:attrName>r</p:attrName>
                                        </p:attrNameLst>
                                      </p:cBhvr>
                                    </p:animRot>
                                  </p:childTnLst>
                                </p:cTn>
                              </p:par>
                              <p:par>
                                <p:cTn id="75" presetID="32" presetClass="emph" presetSubtype="0" fill="hold" nodeType="withEffect">
                                  <p:stCondLst>
                                    <p:cond delay="0"/>
                                  </p:stCondLst>
                                  <p:childTnLst>
                                    <p:animRot by="120000">
                                      <p:cBhvr>
                                        <p:cTn id="76" dur="100" fill="hold">
                                          <p:stCondLst>
                                            <p:cond delay="0"/>
                                          </p:stCondLst>
                                        </p:cTn>
                                        <p:tgtEl>
                                          <p:spTgt spid="14"/>
                                        </p:tgtEl>
                                        <p:attrNameLst>
                                          <p:attrName>r</p:attrName>
                                        </p:attrNameLst>
                                      </p:cBhvr>
                                    </p:animRot>
                                    <p:animRot by="-240000">
                                      <p:cBhvr>
                                        <p:cTn id="77" dur="200" fill="hold">
                                          <p:stCondLst>
                                            <p:cond delay="200"/>
                                          </p:stCondLst>
                                        </p:cTn>
                                        <p:tgtEl>
                                          <p:spTgt spid="14"/>
                                        </p:tgtEl>
                                        <p:attrNameLst>
                                          <p:attrName>r</p:attrName>
                                        </p:attrNameLst>
                                      </p:cBhvr>
                                    </p:animRot>
                                    <p:animRot by="240000">
                                      <p:cBhvr>
                                        <p:cTn id="78" dur="200" fill="hold">
                                          <p:stCondLst>
                                            <p:cond delay="400"/>
                                          </p:stCondLst>
                                        </p:cTn>
                                        <p:tgtEl>
                                          <p:spTgt spid="14"/>
                                        </p:tgtEl>
                                        <p:attrNameLst>
                                          <p:attrName>r</p:attrName>
                                        </p:attrNameLst>
                                      </p:cBhvr>
                                    </p:animRot>
                                    <p:animRot by="-240000">
                                      <p:cBhvr>
                                        <p:cTn id="79" dur="200" fill="hold">
                                          <p:stCondLst>
                                            <p:cond delay="600"/>
                                          </p:stCondLst>
                                        </p:cTn>
                                        <p:tgtEl>
                                          <p:spTgt spid="14"/>
                                        </p:tgtEl>
                                        <p:attrNameLst>
                                          <p:attrName>r</p:attrName>
                                        </p:attrNameLst>
                                      </p:cBhvr>
                                    </p:animRot>
                                    <p:animRot by="120000">
                                      <p:cBhvr>
                                        <p:cTn id="80" dur="200" fill="hold">
                                          <p:stCondLst>
                                            <p:cond delay="800"/>
                                          </p:stCondLst>
                                        </p:cTn>
                                        <p:tgtEl>
                                          <p:spTgt spid="14"/>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dissolve">
                                      <p:cBhvr>
                                        <p:cTn id="85" dur="500"/>
                                        <p:tgtEl>
                                          <p:spTgt spid="27"/>
                                        </p:tgtEl>
                                      </p:cBhvr>
                                    </p:animEffect>
                                  </p:childTnLst>
                                </p:cTn>
                              </p:par>
                              <p:par>
                                <p:cTn id="86" presetID="0" presetClass="path" presetSubtype="0" accel="50000" decel="50000" fill="hold" grpId="0" nodeType="withEffect">
                                  <p:stCondLst>
                                    <p:cond delay="0"/>
                                  </p:stCondLst>
                                  <p:childTnLst>
                                    <p:animMotion origin="layout" path="M 0 0 L 0.08958 0 " pathEditMode="relative" ptsTypes="AA">
                                      <p:cBhvr>
                                        <p:cTn id="87" dur="2000" fill="hold"/>
                                        <p:tgtEl>
                                          <p:spTgt spid="10"/>
                                        </p:tgtEl>
                                        <p:attrNameLst>
                                          <p:attrName>ppt_x</p:attrName>
                                          <p:attrName>ppt_y</p:attrName>
                                        </p:attrNameLst>
                                      </p:cBhvr>
                                    </p:animMotion>
                                  </p:childTnLst>
                                </p:cTn>
                              </p:par>
                            </p:childTnLst>
                          </p:cTn>
                        </p:par>
                        <p:par>
                          <p:cTn id="88" fill="hold">
                            <p:stCondLst>
                              <p:cond delay="2000"/>
                            </p:stCondLst>
                            <p:childTnLst>
                              <p:par>
                                <p:cTn id="89" presetID="1" presetClass="exit" presetSubtype="0" fill="hold" nodeType="afterEffect">
                                  <p:stCondLst>
                                    <p:cond delay="0"/>
                                  </p:stCondLst>
                                  <p:childTnLst>
                                    <p:set>
                                      <p:cBhvr>
                                        <p:cTn id="90" dur="1" fill="hold">
                                          <p:stCondLst>
                                            <p:cond delay="0"/>
                                          </p:stCondLst>
                                        </p:cTn>
                                        <p:tgtEl>
                                          <p:spTgt spid="14"/>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3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2" presetClass="emph" presetSubtype="0" fill="hold" nodeType="clickEffect">
                                  <p:stCondLst>
                                    <p:cond delay="0"/>
                                  </p:stCondLst>
                                  <p:childTnLst>
                                    <p:animRot by="120000">
                                      <p:cBhvr>
                                        <p:cTn id="102" dur="100" fill="hold">
                                          <p:stCondLst>
                                            <p:cond delay="0"/>
                                          </p:stCondLst>
                                        </p:cTn>
                                        <p:tgtEl>
                                          <p:spTgt spid="28"/>
                                        </p:tgtEl>
                                        <p:attrNameLst>
                                          <p:attrName>r</p:attrName>
                                        </p:attrNameLst>
                                      </p:cBhvr>
                                    </p:animRot>
                                    <p:animRot by="-240000">
                                      <p:cBhvr>
                                        <p:cTn id="103" dur="200" fill="hold">
                                          <p:stCondLst>
                                            <p:cond delay="200"/>
                                          </p:stCondLst>
                                        </p:cTn>
                                        <p:tgtEl>
                                          <p:spTgt spid="28"/>
                                        </p:tgtEl>
                                        <p:attrNameLst>
                                          <p:attrName>r</p:attrName>
                                        </p:attrNameLst>
                                      </p:cBhvr>
                                    </p:animRot>
                                    <p:animRot by="240000">
                                      <p:cBhvr>
                                        <p:cTn id="104" dur="200" fill="hold">
                                          <p:stCondLst>
                                            <p:cond delay="400"/>
                                          </p:stCondLst>
                                        </p:cTn>
                                        <p:tgtEl>
                                          <p:spTgt spid="28"/>
                                        </p:tgtEl>
                                        <p:attrNameLst>
                                          <p:attrName>r</p:attrName>
                                        </p:attrNameLst>
                                      </p:cBhvr>
                                    </p:animRot>
                                    <p:animRot by="-240000">
                                      <p:cBhvr>
                                        <p:cTn id="105" dur="200" fill="hold">
                                          <p:stCondLst>
                                            <p:cond delay="600"/>
                                          </p:stCondLst>
                                        </p:cTn>
                                        <p:tgtEl>
                                          <p:spTgt spid="28"/>
                                        </p:tgtEl>
                                        <p:attrNameLst>
                                          <p:attrName>r</p:attrName>
                                        </p:attrNameLst>
                                      </p:cBhvr>
                                    </p:animRot>
                                    <p:animRot by="120000">
                                      <p:cBhvr>
                                        <p:cTn id="106" dur="200" fill="hold">
                                          <p:stCondLst>
                                            <p:cond delay="800"/>
                                          </p:stCondLst>
                                        </p:cTn>
                                        <p:tgtEl>
                                          <p:spTgt spid="28"/>
                                        </p:tgtEl>
                                        <p:attrNameLst>
                                          <p:attrName>r</p:attrName>
                                        </p:attrNameLst>
                                      </p:cBhvr>
                                    </p:animRot>
                                  </p:childTnLst>
                                </p:cTn>
                              </p:par>
                              <p:par>
                                <p:cTn id="107" presetID="32" presetClass="emph" presetSubtype="0" fill="hold" nodeType="withEffect">
                                  <p:stCondLst>
                                    <p:cond delay="0"/>
                                  </p:stCondLst>
                                  <p:childTnLst>
                                    <p:animRot by="120000">
                                      <p:cBhvr>
                                        <p:cTn id="108" dur="100" fill="hold">
                                          <p:stCondLst>
                                            <p:cond delay="0"/>
                                          </p:stCondLst>
                                        </p:cTn>
                                        <p:tgtEl>
                                          <p:spTgt spid="24"/>
                                        </p:tgtEl>
                                        <p:attrNameLst>
                                          <p:attrName>r</p:attrName>
                                        </p:attrNameLst>
                                      </p:cBhvr>
                                    </p:animRot>
                                    <p:animRot by="-240000">
                                      <p:cBhvr>
                                        <p:cTn id="109" dur="200" fill="hold">
                                          <p:stCondLst>
                                            <p:cond delay="200"/>
                                          </p:stCondLst>
                                        </p:cTn>
                                        <p:tgtEl>
                                          <p:spTgt spid="24"/>
                                        </p:tgtEl>
                                        <p:attrNameLst>
                                          <p:attrName>r</p:attrName>
                                        </p:attrNameLst>
                                      </p:cBhvr>
                                    </p:animRot>
                                    <p:animRot by="240000">
                                      <p:cBhvr>
                                        <p:cTn id="110" dur="200" fill="hold">
                                          <p:stCondLst>
                                            <p:cond delay="400"/>
                                          </p:stCondLst>
                                        </p:cTn>
                                        <p:tgtEl>
                                          <p:spTgt spid="24"/>
                                        </p:tgtEl>
                                        <p:attrNameLst>
                                          <p:attrName>r</p:attrName>
                                        </p:attrNameLst>
                                      </p:cBhvr>
                                    </p:animRot>
                                    <p:animRot by="-240000">
                                      <p:cBhvr>
                                        <p:cTn id="111" dur="200" fill="hold">
                                          <p:stCondLst>
                                            <p:cond delay="600"/>
                                          </p:stCondLst>
                                        </p:cTn>
                                        <p:tgtEl>
                                          <p:spTgt spid="24"/>
                                        </p:tgtEl>
                                        <p:attrNameLst>
                                          <p:attrName>r</p:attrName>
                                        </p:attrNameLst>
                                      </p:cBhvr>
                                    </p:animRot>
                                    <p:animRot by="120000">
                                      <p:cBhvr>
                                        <p:cTn id="112" dur="200" fill="hold">
                                          <p:stCondLst>
                                            <p:cond delay="800"/>
                                          </p:stCondLst>
                                        </p:cTn>
                                        <p:tgtEl>
                                          <p:spTgt spid="24"/>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dissolve">
                                      <p:cBhvr>
                                        <p:cTn id="1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7" grpId="0" animBg="1"/>
      <p:bldP spid="22" grpId="0" animBg="1"/>
      <p:bldP spid="27" grpId="0" animBg="1"/>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88B6-1450-FE4D-A577-5BFD3D9365FD}"/>
              </a:ext>
            </a:extLst>
          </p:cNvPr>
          <p:cNvSpPr>
            <a:spLocks noGrp="1"/>
          </p:cNvSpPr>
          <p:nvPr>
            <p:ph type="title"/>
          </p:nvPr>
        </p:nvSpPr>
        <p:spPr/>
        <p:txBody>
          <a:bodyPr/>
          <a:lstStyle/>
          <a:p>
            <a:r>
              <a:rPr lang="en-US" dirty="0"/>
              <a:t>When to compute empirical prior</a:t>
            </a:r>
          </a:p>
        </p:txBody>
      </p:sp>
      <p:sp>
        <p:nvSpPr>
          <p:cNvPr id="8" name="Content Placeholder 2">
            <a:extLst>
              <a:ext uri="{FF2B5EF4-FFF2-40B4-BE49-F238E27FC236}">
                <a16:creationId xmlns:a16="http://schemas.microsoft.com/office/drawing/2014/main" id="{453BD5E6-666C-E149-A93A-89F94DADE28D}"/>
              </a:ext>
            </a:extLst>
          </p:cNvPr>
          <p:cNvSpPr txBox="1">
            <a:spLocks/>
          </p:cNvSpPr>
          <p:nvPr/>
        </p:nvSpPr>
        <p:spPr>
          <a:xfrm>
            <a:off x="7823200" y="2152805"/>
            <a:ext cx="3644900" cy="3025775"/>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r>
              <a:rPr lang="en-US" dirty="0"/>
              <a:t>Longer reset time helps more</a:t>
            </a:r>
          </a:p>
          <a:p>
            <a:endParaRPr lang="en-US" dirty="0"/>
          </a:p>
          <a:p>
            <a:r>
              <a:rPr lang="en-US" dirty="0"/>
              <a:t>Empirical prior helps, even with one day</a:t>
            </a:r>
          </a:p>
          <a:p>
            <a:endParaRPr lang="en-US" dirty="0"/>
          </a:p>
          <a:p>
            <a:endParaRPr lang="en-US" dirty="0"/>
          </a:p>
        </p:txBody>
      </p:sp>
      <p:pic>
        <p:nvPicPr>
          <p:cNvPr id="7" name="Content Placeholder 6">
            <a:extLst>
              <a:ext uri="{FF2B5EF4-FFF2-40B4-BE49-F238E27FC236}">
                <a16:creationId xmlns:a16="http://schemas.microsoft.com/office/drawing/2014/main" id="{2918752F-0F33-3342-9369-748562B364B9}"/>
              </a:ext>
            </a:extLst>
          </p:cNvPr>
          <p:cNvPicPr>
            <a:picLocks noGrp="1" noChangeAspect="1"/>
          </p:cNvPicPr>
          <p:nvPr>
            <p:ph idx="1"/>
          </p:nvPr>
        </p:nvPicPr>
        <p:blipFill>
          <a:blip r:embed="rId3"/>
          <a:stretch>
            <a:fillRect/>
          </a:stretch>
        </p:blipFill>
        <p:spPr>
          <a:xfrm>
            <a:off x="838200" y="1694327"/>
            <a:ext cx="6636026" cy="4424017"/>
          </a:xfrm>
        </p:spPr>
      </p:pic>
      <p:sp>
        <p:nvSpPr>
          <p:cNvPr id="3" name="Slide Number Placeholder 2">
            <a:extLst>
              <a:ext uri="{FF2B5EF4-FFF2-40B4-BE49-F238E27FC236}">
                <a16:creationId xmlns:a16="http://schemas.microsoft.com/office/drawing/2014/main" id="{DF6B6D16-407E-ED11-62E7-78560440FF25}"/>
              </a:ext>
            </a:extLst>
          </p:cNvPr>
          <p:cNvSpPr>
            <a:spLocks noGrp="1"/>
          </p:cNvSpPr>
          <p:nvPr>
            <p:ph type="sldNum" sz="quarter" idx="12"/>
          </p:nvPr>
        </p:nvSpPr>
        <p:spPr/>
        <p:txBody>
          <a:bodyPr/>
          <a:lstStyle/>
          <a:p>
            <a:fld id="{22695355-0584-3048-B6D5-6FE7D71F4AA9}" type="slidenum">
              <a:rPr lang="en-US" smtClean="0"/>
              <a:pPr/>
              <a:t>50</a:t>
            </a:fld>
            <a:endParaRPr lang="en-US" dirty="0"/>
          </a:p>
        </p:txBody>
      </p:sp>
    </p:spTree>
    <p:extLst>
      <p:ext uri="{BB962C8B-B14F-4D97-AF65-F5344CB8AC3E}">
        <p14:creationId xmlns:p14="http://schemas.microsoft.com/office/powerpoint/2010/main" val="1081680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422E-37B3-0241-8E66-11292CD2FFB0}"/>
              </a:ext>
            </a:extLst>
          </p:cNvPr>
          <p:cNvSpPr>
            <a:spLocks noGrp="1"/>
          </p:cNvSpPr>
          <p:nvPr>
            <p:ph type="title"/>
          </p:nvPr>
        </p:nvSpPr>
        <p:spPr/>
        <p:txBody>
          <a:bodyPr/>
          <a:lstStyle/>
          <a:p>
            <a:r>
              <a:rPr lang="en-US" dirty="0"/>
              <a:t>Lasting effect on small batches</a:t>
            </a:r>
          </a:p>
        </p:txBody>
      </p:sp>
      <p:pic>
        <p:nvPicPr>
          <p:cNvPr id="6" name="Content Placeholder 5">
            <a:extLst>
              <a:ext uri="{FF2B5EF4-FFF2-40B4-BE49-F238E27FC236}">
                <a16:creationId xmlns:a16="http://schemas.microsoft.com/office/drawing/2014/main" id="{530306DE-4270-E149-B5E1-9BEBE9E6F89E}"/>
              </a:ext>
            </a:extLst>
          </p:cNvPr>
          <p:cNvPicPr>
            <a:picLocks noGrp="1" noChangeAspect="1"/>
          </p:cNvPicPr>
          <p:nvPr>
            <p:ph idx="1"/>
          </p:nvPr>
        </p:nvPicPr>
        <p:blipFill>
          <a:blip r:embed="rId3"/>
          <a:stretch>
            <a:fillRect/>
          </a:stretch>
        </p:blipFill>
        <p:spPr>
          <a:xfrm>
            <a:off x="2438400" y="1690690"/>
            <a:ext cx="6628206" cy="4316410"/>
          </a:xfrm>
        </p:spPr>
      </p:pic>
      <p:sp>
        <p:nvSpPr>
          <p:cNvPr id="3" name="Slide Number Placeholder 2">
            <a:extLst>
              <a:ext uri="{FF2B5EF4-FFF2-40B4-BE49-F238E27FC236}">
                <a16:creationId xmlns:a16="http://schemas.microsoft.com/office/drawing/2014/main" id="{E238EA82-AEF2-6F75-D198-7542D3719D6D}"/>
              </a:ext>
            </a:extLst>
          </p:cNvPr>
          <p:cNvSpPr>
            <a:spLocks noGrp="1"/>
          </p:cNvSpPr>
          <p:nvPr>
            <p:ph type="sldNum" sz="quarter" idx="12"/>
          </p:nvPr>
        </p:nvSpPr>
        <p:spPr/>
        <p:txBody>
          <a:bodyPr/>
          <a:lstStyle/>
          <a:p>
            <a:fld id="{22695355-0584-3048-B6D5-6FE7D71F4AA9}" type="slidenum">
              <a:rPr lang="en-US" smtClean="0"/>
              <a:pPr/>
              <a:t>51</a:t>
            </a:fld>
            <a:endParaRPr lang="en-US" dirty="0"/>
          </a:p>
        </p:txBody>
      </p:sp>
    </p:spTree>
    <p:extLst>
      <p:ext uri="{BB962C8B-B14F-4D97-AF65-F5344CB8AC3E}">
        <p14:creationId xmlns:p14="http://schemas.microsoft.com/office/powerpoint/2010/main" val="1019153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EBA5-D67E-9346-917A-F993FC41C833}"/>
              </a:ext>
            </a:extLst>
          </p:cNvPr>
          <p:cNvSpPr>
            <a:spLocks noGrp="1"/>
          </p:cNvSpPr>
          <p:nvPr>
            <p:ph type="title"/>
          </p:nvPr>
        </p:nvSpPr>
        <p:spPr>
          <a:xfrm>
            <a:off x="838200" y="365127"/>
            <a:ext cx="10515600" cy="1325563"/>
          </a:xfrm>
        </p:spPr>
        <p:txBody>
          <a:bodyPr/>
          <a:lstStyle/>
          <a:p>
            <a:r>
              <a:rPr lang="en-US" dirty="0"/>
              <a:t>Live experiment</a:t>
            </a:r>
          </a:p>
        </p:txBody>
      </p:sp>
      <p:pic>
        <p:nvPicPr>
          <p:cNvPr id="10" name="Content Placeholder 9">
            <a:extLst>
              <a:ext uri="{FF2B5EF4-FFF2-40B4-BE49-F238E27FC236}">
                <a16:creationId xmlns:a16="http://schemas.microsoft.com/office/drawing/2014/main" id="{2A46327D-6A0F-FF46-A01C-2234BA7DB7A8}"/>
              </a:ext>
            </a:extLst>
          </p:cNvPr>
          <p:cNvPicPr>
            <a:picLocks noGrp="1" noChangeAspect="1"/>
          </p:cNvPicPr>
          <p:nvPr>
            <p:ph idx="1"/>
          </p:nvPr>
        </p:nvPicPr>
        <p:blipFill>
          <a:blip r:embed="rId3"/>
          <a:stretch>
            <a:fillRect/>
          </a:stretch>
        </p:blipFill>
        <p:spPr>
          <a:xfrm>
            <a:off x="2755900" y="1691474"/>
            <a:ext cx="6479324" cy="4480726"/>
          </a:xfrm>
          <a:solidFill>
            <a:schemeClr val="bg1"/>
          </a:solidFill>
        </p:spPr>
      </p:pic>
      <p:sp>
        <p:nvSpPr>
          <p:cNvPr id="5" name="Oval 4">
            <a:extLst>
              <a:ext uri="{FF2B5EF4-FFF2-40B4-BE49-F238E27FC236}">
                <a16:creationId xmlns:a16="http://schemas.microsoft.com/office/drawing/2014/main" id="{ADEC2BE6-C22A-AE49-B612-3CE0E6071F91}"/>
              </a:ext>
            </a:extLst>
          </p:cNvPr>
          <p:cNvSpPr/>
          <p:nvPr/>
        </p:nvSpPr>
        <p:spPr>
          <a:xfrm>
            <a:off x="5446547" y="2945847"/>
            <a:ext cx="503680" cy="499717"/>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DA000A94-6A33-D043-8E58-A52227BA1D7C}"/>
              </a:ext>
            </a:extLst>
          </p:cNvPr>
          <p:cNvSpPr/>
          <p:nvPr/>
        </p:nvSpPr>
        <p:spPr>
          <a:xfrm>
            <a:off x="6791642" y="3813863"/>
            <a:ext cx="503680" cy="499717"/>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Slide Number Placeholder 2">
            <a:extLst>
              <a:ext uri="{FF2B5EF4-FFF2-40B4-BE49-F238E27FC236}">
                <a16:creationId xmlns:a16="http://schemas.microsoft.com/office/drawing/2014/main" id="{38E98BAA-ED19-2B8E-9DFF-3C91E3DAFB86}"/>
              </a:ext>
            </a:extLst>
          </p:cNvPr>
          <p:cNvSpPr>
            <a:spLocks noGrp="1"/>
          </p:cNvSpPr>
          <p:nvPr>
            <p:ph type="sldNum" sz="quarter" idx="12"/>
          </p:nvPr>
        </p:nvSpPr>
        <p:spPr/>
        <p:txBody>
          <a:bodyPr/>
          <a:lstStyle/>
          <a:p>
            <a:fld id="{22695355-0584-3048-B6D5-6FE7D71F4AA9}" type="slidenum">
              <a:rPr lang="en-US" smtClean="0"/>
              <a:pPr/>
              <a:t>52</a:t>
            </a:fld>
            <a:endParaRPr lang="en-US" dirty="0"/>
          </a:p>
        </p:txBody>
      </p:sp>
    </p:spTree>
    <p:extLst>
      <p:ext uri="{BB962C8B-B14F-4D97-AF65-F5344CB8AC3E}">
        <p14:creationId xmlns:p14="http://schemas.microsoft.com/office/powerpoint/2010/main" val="162721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624-DE6B-BE47-97D6-8A3DD760F2AF}"/>
              </a:ext>
            </a:extLst>
          </p:cNvPr>
          <p:cNvSpPr>
            <a:spLocks noGrp="1"/>
          </p:cNvSpPr>
          <p:nvPr>
            <p:ph type="title"/>
          </p:nvPr>
        </p:nvSpPr>
        <p:spPr/>
        <p:txBody>
          <a:bodyPr/>
          <a:lstStyle/>
          <a:p>
            <a:br>
              <a:rPr lang="en-US" sz="6000" dirty="0"/>
            </a:br>
            <a:r>
              <a:rPr lang="en-US" sz="6000" dirty="0"/>
              <a:t>Causal bandits</a:t>
            </a:r>
            <a:endParaRPr lang="en-US" dirty="0"/>
          </a:p>
        </p:txBody>
      </p:sp>
      <p:sp>
        <p:nvSpPr>
          <p:cNvPr id="3" name="Text Placeholder 2">
            <a:extLst>
              <a:ext uri="{FF2B5EF4-FFF2-40B4-BE49-F238E27FC236}">
                <a16:creationId xmlns:a16="http://schemas.microsoft.com/office/drawing/2014/main" id="{78A1FE35-C07B-5345-B829-AA48B2F59907}"/>
              </a:ext>
            </a:extLst>
          </p:cNvPr>
          <p:cNvSpPr>
            <a:spLocks noGrp="1"/>
          </p:cNvSpPr>
          <p:nvPr>
            <p:ph type="body" idx="1"/>
          </p:nvPr>
        </p:nvSpPr>
        <p:spPr/>
        <p:txBody>
          <a:bodyPr/>
          <a:lstStyle/>
          <a:p>
            <a:r>
              <a:rPr lang="en-US" dirty="0"/>
              <a:t>ICML’18</a:t>
            </a:r>
          </a:p>
          <a:p>
            <a:r>
              <a:rPr lang="en-US" dirty="0"/>
              <a:t>With Sawant N, </a:t>
            </a:r>
            <a:r>
              <a:rPr lang="en-US" dirty="0" err="1"/>
              <a:t>Namballa</a:t>
            </a:r>
            <a:r>
              <a:rPr lang="en-US" dirty="0"/>
              <a:t> CB, </a:t>
            </a:r>
            <a:r>
              <a:rPr lang="en-US" dirty="0" err="1"/>
              <a:t>Sadagopan</a:t>
            </a:r>
            <a:r>
              <a:rPr lang="en-US" dirty="0"/>
              <a:t> N</a:t>
            </a:r>
          </a:p>
        </p:txBody>
      </p:sp>
      <p:sp>
        <p:nvSpPr>
          <p:cNvPr id="5" name="Slide Number Placeholder 4">
            <a:extLst>
              <a:ext uri="{FF2B5EF4-FFF2-40B4-BE49-F238E27FC236}">
                <a16:creationId xmlns:a16="http://schemas.microsoft.com/office/drawing/2014/main" id="{E1A596A0-AACA-DCEA-F4BE-1462867B260A}"/>
              </a:ext>
            </a:extLst>
          </p:cNvPr>
          <p:cNvSpPr>
            <a:spLocks noGrp="1"/>
          </p:cNvSpPr>
          <p:nvPr>
            <p:ph type="sldNum" sz="quarter" idx="12"/>
          </p:nvPr>
        </p:nvSpPr>
        <p:spPr/>
        <p:txBody>
          <a:bodyPr/>
          <a:lstStyle/>
          <a:p>
            <a:fld id="{22695355-0584-3048-B6D5-6FE7D71F4AA9}" type="slidenum">
              <a:rPr lang="en-US" smtClean="0"/>
              <a:pPr/>
              <a:t>53</a:t>
            </a:fld>
            <a:endParaRPr lang="en-US" dirty="0"/>
          </a:p>
        </p:txBody>
      </p:sp>
    </p:spTree>
    <p:extLst>
      <p:ext uri="{BB962C8B-B14F-4D97-AF65-F5344CB8AC3E}">
        <p14:creationId xmlns:p14="http://schemas.microsoft.com/office/powerpoint/2010/main" val="2696078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35B0-9C68-C447-944C-A268251D62BC}"/>
              </a:ext>
            </a:extLst>
          </p:cNvPr>
          <p:cNvSpPr>
            <a:spLocks noGrp="1"/>
          </p:cNvSpPr>
          <p:nvPr>
            <p:ph type="title"/>
          </p:nvPr>
        </p:nvSpPr>
        <p:spPr/>
        <p:txBody>
          <a:bodyPr/>
          <a:lstStyle/>
          <a:p>
            <a:r>
              <a:rPr lang="en-US" dirty="0"/>
              <a:t>Model incremental outcomes</a:t>
            </a:r>
          </a:p>
        </p:txBody>
      </p:sp>
      <p:pic>
        <p:nvPicPr>
          <p:cNvPr id="9" name="Content Placeholder 8">
            <a:extLst>
              <a:ext uri="{FF2B5EF4-FFF2-40B4-BE49-F238E27FC236}">
                <a16:creationId xmlns:a16="http://schemas.microsoft.com/office/drawing/2014/main" id="{10862803-DA35-FA41-9221-FCC50014CC92}"/>
              </a:ext>
            </a:extLst>
          </p:cNvPr>
          <p:cNvPicPr>
            <a:picLocks noGrp="1" noChangeAspect="1"/>
          </p:cNvPicPr>
          <p:nvPr>
            <p:ph idx="1"/>
          </p:nvPr>
        </p:nvPicPr>
        <p:blipFill>
          <a:blip r:embed="rId2"/>
          <a:stretch>
            <a:fillRect/>
          </a:stretch>
        </p:blipFill>
        <p:spPr>
          <a:xfrm>
            <a:off x="1484790" y="1825625"/>
            <a:ext cx="9222419" cy="4351338"/>
          </a:xfrm>
        </p:spPr>
      </p:pic>
      <p:sp>
        <p:nvSpPr>
          <p:cNvPr id="5" name="Slide Number Placeholder 4">
            <a:extLst>
              <a:ext uri="{FF2B5EF4-FFF2-40B4-BE49-F238E27FC236}">
                <a16:creationId xmlns:a16="http://schemas.microsoft.com/office/drawing/2014/main" id="{4AD45E6A-B505-CDC0-FB12-64E199239AAE}"/>
              </a:ext>
            </a:extLst>
          </p:cNvPr>
          <p:cNvSpPr>
            <a:spLocks noGrp="1"/>
          </p:cNvSpPr>
          <p:nvPr>
            <p:ph type="sldNum" sz="quarter" idx="12"/>
          </p:nvPr>
        </p:nvSpPr>
        <p:spPr/>
        <p:txBody>
          <a:bodyPr/>
          <a:lstStyle/>
          <a:p>
            <a:fld id="{22695355-0584-3048-B6D5-6FE7D71F4AA9}" type="slidenum">
              <a:rPr lang="en-US" smtClean="0"/>
              <a:pPr/>
              <a:t>54</a:t>
            </a:fld>
            <a:endParaRPr lang="en-US" dirty="0"/>
          </a:p>
        </p:txBody>
      </p:sp>
    </p:spTree>
    <p:extLst>
      <p:ext uri="{BB962C8B-B14F-4D97-AF65-F5344CB8AC3E}">
        <p14:creationId xmlns:p14="http://schemas.microsoft.com/office/powerpoint/2010/main" val="1535339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E835-ED2A-3641-BB2B-B7C584C0C285}"/>
              </a:ext>
            </a:extLst>
          </p:cNvPr>
          <p:cNvSpPr>
            <a:spLocks noGrp="1"/>
          </p:cNvSpPr>
          <p:nvPr>
            <p:ph type="title"/>
          </p:nvPr>
        </p:nvSpPr>
        <p:spPr/>
        <p:txBody>
          <a:bodyPr/>
          <a:lstStyle/>
          <a:p>
            <a:r>
              <a:rPr lang="en-US" dirty="0"/>
              <a:t>Generation of Local Counterfactuals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05CFDE-DF74-604C-9567-23BB4C64B6B6}"/>
                  </a:ext>
                </a:extLst>
              </p:cNvPr>
              <p:cNvSpPr>
                <a:spLocks noGrp="1"/>
              </p:cNvSpPr>
              <p:nvPr>
                <p:ph idx="1"/>
              </p:nvPr>
            </p:nvSpPr>
            <p:spPr/>
            <p:txBody>
              <a:bodyPr/>
              <a:lstStyle/>
              <a:p>
                <a14:m>
                  <m:oMath xmlns:m="http://schemas.openxmlformats.org/officeDocument/2006/math">
                    <m:r>
                      <a:rPr lang="en-US" b="1" i="1" smtClean="0">
                        <a:latin typeface="Cambria Math" charset="0"/>
                        <a:ea typeface="Cambria Math" charset="0"/>
                        <a:cs typeface="Cambria Math" charset="0"/>
                      </a:rPr>
                      <m:t>𝒀</m:t>
                    </m:r>
                    <m:d>
                      <m:dPr>
                        <m:ctrlPr>
                          <a:rPr lang="en-US" b="1"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𝑾</m:t>
                        </m:r>
                        <m:r>
                          <a:rPr lang="en-US" b="1" i="1">
                            <a:latin typeface="Cambria Math" charset="0"/>
                            <a:ea typeface="Cambria Math" charset="0"/>
                            <a:cs typeface="Cambria Math" charset="0"/>
                          </a:rPr>
                          <m:t>=</m:t>
                        </m:r>
                        <m:r>
                          <a:rPr lang="en-US" b="1" i="1">
                            <a:latin typeface="Cambria Math" charset="0"/>
                            <a:ea typeface="Cambria Math" charset="0"/>
                            <a:cs typeface="Cambria Math" charset="0"/>
                          </a:rPr>
                          <m:t>𝒌</m:t>
                        </m:r>
                      </m:e>
                    </m:d>
                    <m:r>
                      <a:rPr lang="en-US" b="0" i="0" smtClean="0">
                        <a:latin typeface="Cambria Math" panose="02040503050406030204" pitchFamily="18" charset="0"/>
                        <a:ea typeface="Cambria Math" charset="0"/>
                        <a:cs typeface="Cambria Math" charset="0"/>
                      </a:rPr>
                      <m:t>:</m:t>
                    </m:r>
                  </m:oMath>
                </a14:m>
                <a:r>
                  <a:rPr lang="en-US" dirty="0"/>
                  <a:t> observed</a:t>
                </a:r>
                <a:r>
                  <a:rPr lang="pl-PL" dirty="0"/>
                  <a:t> outcome of </a:t>
                </a:r>
                <a:r>
                  <a:rPr lang="en-US" dirty="0"/>
                  <a:t>user </a:t>
                </a:r>
                <a14:m>
                  <m:oMath xmlns:m="http://schemas.openxmlformats.org/officeDocument/2006/math">
                    <m:r>
                      <a:rPr lang="en-US" b="1" i="1" smtClean="0">
                        <a:latin typeface="Cambria Math" panose="02040503050406030204" pitchFamily="18" charset="0"/>
                        <a:ea typeface="Cambria Math" charset="0"/>
                        <a:cs typeface="Cambria Math" charset="0"/>
                      </a:rPr>
                      <m:t>𝒙</m:t>
                    </m:r>
                    <m:r>
                      <a:rPr lang="en-US" b="1" i="1" smtClean="0">
                        <a:latin typeface="Cambria Math" charset="0"/>
                        <a:ea typeface="Cambria Math" charset="0"/>
                        <a:cs typeface="Cambria Math" charset="0"/>
                      </a:rPr>
                      <m:t> </m:t>
                    </m:r>
                  </m:oMath>
                </a14:m>
                <a:r>
                  <a:rPr lang="en-US" dirty="0"/>
                  <a:t>seeing campaign </a:t>
                </a:r>
                <a14:m>
                  <m:oMath xmlns:m="http://schemas.openxmlformats.org/officeDocument/2006/math">
                    <m:r>
                      <a:rPr lang="en-US" b="1" i="1">
                        <a:latin typeface="Cambria Math" charset="0"/>
                        <a:ea typeface="Cambria Math" charset="0"/>
                        <a:cs typeface="Cambria Math" charset="0"/>
                      </a:rPr>
                      <m:t>𝒌</m:t>
                    </m:r>
                  </m:oMath>
                </a14:m>
                <a:endParaRPr lang="en-US" dirty="0"/>
              </a:p>
              <a:p>
                <a14:m>
                  <m:oMath xmlns:m="http://schemas.openxmlformats.org/officeDocument/2006/math">
                    <m:r>
                      <a:rPr lang="en-US" b="1" i="1">
                        <a:latin typeface="Cambria Math" charset="0"/>
                        <a:ea typeface="Cambria Math" charset="0"/>
                        <a:cs typeface="Cambria Math" charset="0"/>
                      </a:rPr>
                      <m:t>𝒀</m:t>
                    </m:r>
                    <m:d>
                      <m:dPr>
                        <m:ctrlPr>
                          <a:rPr lang="en-US" b="1"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𝑾</m:t>
                        </m:r>
                        <m:r>
                          <a:rPr lang="en-US" b="1" i="1">
                            <a:latin typeface="Cambria Math" charset="0"/>
                            <a:ea typeface="Cambria Math" charset="0"/>
                            <a:cs typeface="Cambria Math" charset="0"/>
                          </a:rPr>
                          <m:t>≠</m:t>
                        </m:r>
                        <m:r>
                          <a:rPr lang="en-US" b="1" i="1">
                            <a:latin typeface="Cambria Math" charset="0"/>
                            <a:ea typeface="Cambria Math" charset="0"/>
                            <a:cs typeface="Cambria Math" charset="0"/>
                          </a:rPr>
                          <m:t>𝒌</m:t>
                        </m:r>
                      </m:e>
                    </m:d>
                  </m:oMath>
                </a14:m>
                <a:r>
                  <a:rPr lang="pl-PL" dirty="0"/>
                  <a:t>: </a:t>
                </a:r>
                <a:r>
                  <a:rPr lang="pl-PL" dirty="0" err="1"/>
                  <a:t>counterfactual</a:t>
                </a:r>
                <a:r>
                  <a:rPr lang="pl-PL" dirty="0"/>
                  <a:t> of </a:t>
                </a:r>
                <a:r>
                  <a:rPr lang="pl-PL" dirty="0" err="1"/>
                  <a:t>user</a:t>
                </a:r>
                <a:r>
                  <a:rPr lang="pl-PL" dirty="0"/>
                  <a:t> </a:t>
                </a:r>
                <a14:m>
                  <m:oMath xmlns:m="http://schemas.openxmlformats.org/officeDocument/2006/math">
                    <m:r>
                      <a:rPr lang="en-US" b="1" i="1" smtClean="0">
                        <a:latin typeface="Cambria Math" panose="02040503050406030204" pitchFamily="18" charset="0"/>
                        <a:ea typeface="Cambria Math" charset="0"/>
                        <a:cs typeface="Cambria Math" charset="0"/>
                      </a:rPr>
                      <m:t>𝒙</m:t>
                    </m:r>
                  </m:oMath>
                </a14:m>
                <a:r>
                  <a:rPr lang="pl-PL" dirty="0"/>
                  <a:t> NOT </a:t>
                </a:r>
                <a:r>
                  <a:rPr lang="pl-PL" dirty="0" err="1"/>
                  <a:t>seeing</a:t>
                </a:r>
                <a:r>
                  <a:rPr lang="pl-PL" dirty="0"/>
                  <a:t> </a:t>
                </a:r>
                <a:r>
                  <a:rPr lang="pl-PL" dirty="0" err="1"/>
                  <a:t>campaign</a:t>
                </a:r>
                <a:r>
                  <a:rPr lang="pl-PL" dirty="0"/>
                  <a:t> </a:t>
                </a:r>
                <a14:m>
                  <m:oMath xmlns:m="http://schemas.openxmlformats.org/officeDocument/2006/math">
                    <m:r>
                      <a:rPr lang="en-US" b="1" i="1">
                        <a:latin typeface="Cambria Math" charset="0"/>
                        <a:ea typeface="Cambria Math" charset="0"/>
                        <a:cs typeface="Cambria Math" charset="0"/>
                      </a:rPr>
                      <m:t>𝒌</m:t>
                    </m:r>
                  </m:oMath>
                </a14:m>
                <a:endParaRPr lang="pl-PL" dirty="0"/>
              </a:p>
              <a:p>
                <a:r>
                  <a:rPr lang="en-US" dirty="0">
                    <a:ea typeface="Cambria Math" charset="0"/>
                    <a:cs typeface="Cambria Math" charset="0"/>
                  </a:rPr>
                  <a:t>Incremental effect: </a:t>
                </a:r>
                <a14:m>
                  <m:oMath xmlns:m="http://schemas.openxmlformats.org/officeDocument/2006/math">
                    <m:sSub>
                      <m:sSubPr>
                        <m:ctrlPr>
                          <a:rPr lang="en-US" b="1" i="1">
                            <a:latin typeface="Cambria Math" panose="02040503050406030204" pitchFamily="18" charset="0"/>
                            <a:ea typeface="Cambria Math" charset="0"/>
                            <a:cs typeface="Cambria Math" charset="0"/>
                          </a:rPr>
                        </m:ctrlPr>
                      </m:sSubPr>
                      <m:e>
                        <m:r>
                          <a:rPr lang="en-US" b="1" i="1">
                            <a:latin typeface="Cambria Math" charset="0"/>
                            <a:ea typeface="Cambria Math" charset="0"/>
                            <a:cs typeface="Cambria Math" charset="0"/>
                          </a:rPr>
                          <m:t>𝝉</m:t>
                        </m:r>
                      </m:e>
                      <m:sub>
                        <m:r>
                          <a:rPr lang="en-US" b="1" i="1">
                            <a:latin typeface="Cambria Math" charset="0"/>
                            <a:ea typeface="Cambria Math" charset="0"/>
                            <a:cs typeface="Cambria Math" charset="0"/>
                          </a:rPr>
                          <m:t>𝒌</m:t>
                        </m:r>
                      </m:sub>
                    </m:sSub>
                    <m:d>
                      <m:dPr>
                        <m:ctrlPr>
                          <a:rPr lang="en-US" b="1"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r>
                      <a:rPr lang="en-US" b="1" i="1">
                        <a:latin typeface="Cambria Math" charset="0"/>
                        <a:ea typeface="Cambria Math" charset="0"/>
                        <a:cs typeface="Cambria Math" charset="0"/>
                      </a:rPr>
                      <m:t>=</m:t>
                    </m:r>
                    <m:r>
                      <a:rPr lang="en-US" b="1" i="1">
                        <a:latin typeface="Cambria Math" charset="0"/>
                        <a:ea typeface="Cambria Math" charset="0"/>
                        <a:cs typeface="Cambria Math" charset="0"/>
                      </a:rPr>
                      <m:t>𝑬</m:t>
                    </m:r>
                    <m:d>
                      <m:dPr>
                        <m:begChr m:val="["/>
                        <m:endChr m:val="|"/>
                        <m:ctrlPr>
                          <a:rPr lang="en-US" b="1"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𝒀</m:t>
                        </m:r>
                        <m:d>
                          <m:dPr>
                            <m:ctrlPr>
                              <a:rPr lang="en-US" b="1"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𝑾</m:t>
                            </m:r>
                            <m:r>
                              <a:rPr lang="en-US" b="1" i="1">
                                <a:latin typeface="Cambria Math" charset="0"/>
                                <a:ea typeface="Cambria Math" charset="0"/>
                                <a:cs typeface="Cambria Math" charset="0"/>
                              </a:rPr>
                              <m:t>=</m:t>
                            </m:r>
                            <m:r>
                              <a:rPr lang="en-US" b="1" i="1">
                                <a:latin typeface="Cambria Math" charset="0"/>
                                <a:ea typeface="Cambria Math" charset="0"/>
                                <a:cs typeface="Cambria Math" charset="0"/>
                              </a:rPr>
                              <m:t>𝒌</m:t>
                            </m:r>
                          </m:e>
                        </m:d>
                        <m:r>
                          <a:rPr lang="en-US" b="1" i="1">
                            <a:latin typeface="Cambria Math" charset="0"/>
                            <a:ea typeface="Cambria Math" charset="0"/>
                            <a:cs typeface="Cambria Math" charset="0"/>
                          </a:rPr>
                          <m:t>−</m:t>
                        </m:r>
                        <m:r>
                          <a:rPr lang="en-US" b="1" i="1">
                            <a:latin typeface="Cambria Math" charset="0"/>
                            <a:ea typeface="Cambria Math" charset="0"/>
                            <a:cs typeface="Cambria Math" charset="0"/>
                          </a:rPr>
                          <m:t>𝒀</m:t>
                        </m:r>
                        <m:d>
                          <m:dPr>
                            <m:ctrlPr>
                              <a:rPr lang="en-US" b="1"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𝑾</m:t>
                            </m:r>
                            <m:r>
                              <a:rPr lang="en-US" b="1" i="1">
                                <a:latin typeface="Cambria Math" charset="0"/>
                                <a:ea typeface="Cambria Math" charset="0"/>
                                <a:cs typeface="Cambria Math" charset="0"/>
                              </a:rPr>
                              <m:t>≠</m:t>
                            </m:r>
                            <m:r>
                              <a:rPr lang="en-US" b="1" i="1">
                                <a:latin typeface="Cambria Math" charset="0"/>
                                <a:ea typeface="Cambria Math" charset="0"/>
                                <a:cs typeface="Cambria Math" charset="0"/>
                              </a:rPr>
                              <m:t>𝒌</m:t>
                            </m:r>
                          </m:e>
                        </m:d>
                      </m:e>
                    </m:d>
                    <m:r>
                      <a:rPr lang="en-US" b="1" i="1">
                        <a:latin typeface="Cambria Math" charset="0"/>
                        <a:ea typeface="Cambria Math" charset="0"/>
                        <a:cs typeface="Cambria Math" charset="0"/>
                      </a:rPr>
                      <m:t> </m:t>
                    </m:r>
                    <m:r>
                      <a:rPr lang="en-US" b="1" i="1">
                        <a:latin typeface="Cambria Math" charset="0"/>
                        <a:ea typeface="Cambria Math" charset="0"/>
                        <a:cs typeface="Cambria Math" charset="0"/>
                      </a:rPr>
                      <m:t>𝑿</m:t>
                    </m:r>
                    <m:r>
                      <a:rPr lang="en-US" b="1" i="1">
                        <a:latin typeface="Cambria Math" charset="0"/>
                        <a:ea typeface="Cambria Math" charset="0"/>
                        <a:cs typeface="Cambria Math" charset="0"/>
                      </a:rPr>
                      <m:t>=</m:t>
                    </m:r>
                    <m:r>
                      <a:rPr lang="en-US" b="1" i="1">
                        <a:latin typeface="Cambria Math" charset="0"/>
                        <a:ea typeface="Cambria Math" charset="0"/>
                        <a:cs typeface="Cambria Math" charset="0"/>
                      </a:rPr>
                      <m:t>𝒙</m:t>
                    </m:r>
                    <m:r>
                      <a:rPr lang="en-US" b="1" i="1">
                        <a:latin typeface="Cambria Math" charset="0"/>
                        <a:ea typeface="Cambria Math" charset="0"/>
                        <a:cs typeface="Cambria Math" charset="0"/>
                      </a:rPr>
                      <m:t>]</m:t>
                    </m:r>
                  </m:oMath>
                </a14:m>
                <a:endParaRPr lang="pl-PL" sz="2400" b="1" dirty="0"/>
              </a:p>
              <a:p>
                <a:endParaRPr lang="en-US" dirty="0"/>
              </a:p>
              <a:p>
                <a:r>
                  <a:rPr lang="en-US" dirty="0"/>
                  <a:t>Counterfactuals estimated from similar users:</a:t>
                </a:r>
              </a:p>
              <a:p>
                <a:pPr marL="0" indent="0">
                  <a:buNone/>
                </a:pPr>
                <a14:m>
                  <m:oMathPara xmlns:m="http://schemas.openxmlformats.org/officeDocument/2006/math">
                    <m:oMathParaPr>
                      <m:jc m:val="centerGroup"/>
                    </m:oMathParaPr>
                    <m:oMath xmlns:m="http://schemas.openxmlformats.org/officeDocument/2006/math">
                      <m:r>
                        <a:rPr lang="en-US" i="1">
                          <a:latin typeface="Cambria Math" charset="0"/>
                        </a:rPr>
                        <m:t>𝑌</m:t>
                      </m:r>
                      <m:d>
                        <m:dPr>
                          <m:ctrlPr>
                            <a:rPr lang="en-US" i="1">
                              <a:latin typeface="Cambria Math" panose="02040503050406030204" pitchFamily="18" charset="0"/>
                            </a:rPr>
                          </m:ctrlPr>
                        </m:dPr>
                        <m:e>
                          <m:r>
                            <a:rPr lang="en-US" i="1">
                              <a:latin typeface="Cambria Math" charset="0"/>
                            </a:rPr>
                            <m:t>𝑊</m:t>
                          </m:r>
                          <m:r>
                            <a:rPr lang="en-US" i="1">
                              <a:latin typeface="Cambria Math" charset="0"/>
                              <a:ea typeface="Cambria Math" charset="0"/>
                              <a:cs typeface="Cambria Math" charset="0"/>
                            </a:rPr>
                            <m:t>≠</m:t>
                          </m:r>
                          <m:r>
                            <a:rPr lang="en-US" i="1">
                              <a:latin typeface="Cambria Math" charset="0"/>
                              <a:ea typeface="Cambria Math" charset="0"/>
                              <a:cs typeface="Cambria Math" charset="0"/>
                            </a:rPr>
                            <m:t>𝑘</m:t>
                          </m:r>
                        </m:e>
                      </m:d>
                      <m:r>
                        <a:rPr lang="en-US" i="1">
                          <a:latin typeface="Cambria Math" charset="0"/>
                          <a:ea typeface="Cambria Math" charset="0"/>
                          <a:cs typeface="Cambria Math" charset="0"/>
                        </a:rPr>
                        <m:t>=</m:t>
                      </m:r>
                      <m:nary>
                        <m:naryPr>
                          <m:limLoc m:val="undOvr"/>
                          <m:ctrlPr>
                            <a:rPr lang="is-IS" i="1">
                              <a:latin typeface="Cambria Math" panose="02040503050406030204" pitchFamily="18" charset="0"/>
                              <a:ea typeface="Cambria Math" charset="0"/>
                              <a:cs typeface="Cambria Math" charset="0"/>
                            </a:rPr>
                          </m:ctrlPr>
                        </m:naryPr>
                        <m:sub>
                          <m:r>
                            <m:rPr>
                              <m:brk m:alnAt="24"/>
                            </m:rPr>
                            <a:rPr lang="en-US" i="1">
                              <a:latin typeface="Cambria Math" charset="0"/>
                              <a:ea typeface="Cambria Math" charset="0"/>
                              <a:cs typeface="Cambria Math" charset="0"/>
                            </a:rPr>
                            <m:t>𝑦</m:t>
                          </m:r>
                        </m:sub>
                        <m:sup/>
                        <m:e>
                          <m:r>
                            <a:rPr lang="en-US" i="1">
                              <a:latin typeface="Cambria Math" charset="0"/>
                              <a:ea typeface="Cambria Math" charset="0"/>
                              <a:cs typeface="Cambria Math" charset="0"/>
                            </a:rPr>
                            <m:t>𝑦</m:t>
                          </m:r>
                          <m:r>
                            <a:rPr lang="en-US" i="1">
                              <a:latin typeface="Cambria Math" charset="0"/>
                              <a:ea typeface="Cambria Math" charset="0"/>
                              <a:cs typeface="Cambria Math" charset="0"/>
                            </a:rPr>
                            <m:t> </m:t>
                          </m:r>
                          <m:nary>
                            <m:naryPr>
                              <m:chr m:val="∑"/>
                              <m:supHide m:val="on"/>
                              <m:ctrlPr>
                                <a:rPr lang="en-US" i="1">
                                  <a:latin typeface="Cambria Math" panose="02040503050406030204" pitchFamily="18" charset="0"/>
                                  <a:ea typeface="Cambria Math" charset="0"/>
                                  <a:cs typeface="Cambria Math" charset="0"/>
                                </a:rPr>
                              </m:ctrlPr>
                            </m:naryPr>
                            <m:sub>
                              <m:r>
                                <m:rPr>
                                  <m:brk m:alnAt="7"/>
                                </m:rPr>
                                <a:rPr lang="en-US" i="1">
                                  <a:latin typeface="Cambria Math" charset="0"/>
                                  <a:ea typeface="Cambria Math" charset="0"/>
                                  <a:cs typeface="Cambria Math" charset="0"/>
                                </a:rPr>
                                <m:t>𝑚</m:t>
                              </m:r>
                              <m:r>
                                <a:rPr lang="en-US" i="1">
                                  <a:latin typeface="Cambria Math" charset="0"/>
                                  <a:ea typeface="Cambria Math" charset="0"/>
                                  <a:cs typeface="Cambria Math" charset="0"/>
                                </a:rPr>
                                <m:t>≠</m:t>
                              </m:r>
                              <m:r>
                                <a:rPr lang="en-US" i="1">
                                  <a:latin typeface="Cambria Math" charset="0"/>
                                  <a:ea typeface="Cambria Math" charset="0"/>
                                  <a:cs typeface="Cambria Math" charset="0"/>
                                </a:rPr>
                                <m:t>𝑘</m:t>
                              </m:r>
                            </m:sub>
                            <m:sup/>
                            <m:e>
                              <m:func>
                                <m:funcPr>
                                  <m:ctrlPr>
                                    <a:rPr lang="en-US" i="1">
                                      <a:latin typeface="Cambria Math" panose="02040503050406030204" pitchFamily="18" charset="0"/>
                                      <a:ea typeface="Cambria Math" charset="0"/>
                                      <a:cs typeface="Cambria Math" charset="0"/>
                                    </a:rPr>
                                  </m:ctrlPr>
                                </m:funcPr>
                                <m:fName>
                                  <m:r>
                                    <m:rPr>
                                      <m:sty m:val="p"/>
                                    </m:rPr>
                                    <a:rPr lang="en-US">
                                      <a:latin typeface="Cambria Math" charset="0"/>
                                      <a:ea typeface="Cambria Math" charset="0"/>
                                      <a:cs typeface="Cambria Math" charset="0"/>
                                    </a:rPr>
                                    <m:t>Pr</m:t>
                                  </m:r>
                                </m:fName>
                                <m:e>
                                  <m:d>
                                    <m:dPr>
                                      <m:ctrlPr>
                                        <a:rPr lang="en-US" i="1">
                                          <a:latin typeface="Cambria Math" panose="02040503050406030204" pitchFamily="18" charset="0"/>
                                          <a:ea typeface="Cambria Math" charset="0"/>
                                          <a:cs typeface="Cambria Math" charset="0"/>
                                        </a:rPr>
                                      </m:ctrlPr>
                                    </m:dPr>
                                    <m:e>
                                      <m:r>
                                        <a:rPr lang="en-US" i="1">
                                          <a:latin typeface="Cambria Math" charset="0"/>
                                          <a:ea typeface="Cambria Math" charset="0"/>
                                          <a:cs typeface="Cambria Math" charset="0"/>
                                        </a:rPr>
                                        <m:t>𝑌</m:t>
                                      </m:r>
                                      <m:r>
                                        <a:rPr lang="en-US" i="1">
                                          <a:latin typeface="Cambria Math" charset="0"/>
                                          <a:ea typeface="Cambria Math" charset="0"/>
                                          <a:cs typeface="Cambria Math" charset="0"/>
                                        </a:rPr>
                                        <m:t>=</m:t>
                                      </m:r>
                                      <m:r>
                                        <a:rPr lang="en-US" i="1">
                                          <a:latin typeface="Cambria Math" charset="0"/>
                                          <a:ea typeface="Cambria Math" charset="0"/>
                                          <a:cs typeface="Cambria Math" charset="0"/>
                                        </a:rPr>
                                        <m:t>𝑦</m:t>
                                      </m:r>
                                    </m:e>
                                    <m:e>
                                      <m:r>
                                        <a:rPr lang="en-US" i="1">
                                          <a:latin typeface="Cambria Math" charset="0"/>
                                          <a:ea typeface="Cambria Math" charset="0"/>
                                          <a:cs typeface="Cambria Math" charset="0"/>
                                        </a:rPr>
                                        <m:t>𝑋</m:t>
                                      </m:r>
                                      <m:r>
                                        <a:rPr lang="en-US" i="1">
                                          <a:latin typeface="Cambria Math" charset="0"/>
                                          <a:ea typeface="Cambria Math" charset="0"/>
                                          <a:cs typeface="Cambria Math" charset="0"/>
                                        </a:rPr>
                                        <m:t>, </m:t>
                                      </m:r>
                                      <m:r>
                                        <a:rPr lang="en-US" i="1">
                                          <a:latin typeface="Cambria Math" charset="0"/>
                                          <a:ea typeface="Cambria Math" charset="0"/>
                                          <a:cs typeface="Cambria Math" charset="0"/>
                                        </a:rPr>
                                        <m:t>𝑊</m:t>
                                      </m:r>
                                      <m:r>
                                        <a:rPr lang="en-US" i="1">
                                          <a:latin typeface="Cambria Math" charset="0"/>
                                          <a:ea typeface="Cambria Math" charset="0"/>
                                          <a:cs typeface="Cambria Math" charset="0"/>
                                        </a:rPr>
                                        <m:t>=</m:t>
                                      </m:r>
                                      <m:r>
                                        <a:rPr lang="en-US" i="1">
                                          <a:latin typeface="Cambria Math" charset="0"/>
                                          <a:ea typeface="Cambria Math" charset="0"/>
                                          <a:cs typeface="Cambria Math" charset="0"/>
                                        </a:rPr>
                                        <m:t>𝑚</m:t>
                                      </m:r>
                                    </m:e>
                                  </m:d>
                                </m:e>
                              </m:func>
                              <m:func>
                                <m:funcPr>
                                  <m:ctrlPr>
                                    <a:rPr lang="en-US" i="1">
                                      <a:latin typeface="Cambria Math" panose="02040503050406030204" pitchFamily="18" charset="0"/>
                                      <a:ea typeface="Cambria Math" charset="0"/>
                                      <a:cs typeface="Cambria Math" charset="0"/>
                                    </a:rPr>
                                  </m:ctrlPr>
                                </m:funcPr>
                                <m:fName>
                                  <m:r>
                                    <m:rPr>
                                      <m:sty m:val="p"/>
                                    </m:rPr>
                                    <a:rPr lang="en-US">
                                      <a:latin typeface="Cambria Math" charset="0"/>
                                      <a:ea typeface="Cambria Math" charset="0"/>
                                      <a:cs typeface="Cambria Math" charset="0"/>
                                    </a:rPr>
                                    <m:t>Pr</m:t>
                                  </m:r>
                                </m:fName>
                                <m:e>
                                  <m:d>
                                    <m:dPr>
                                      <m:ctrlPr>
                                        <a:rPr lang="en-US" i="1">
                                          <a:latin typeface="Cambria Math" panose="02040503050406030204" pitchFamily="18" charset="0"/>
                                          <a:ea typeface="Cambria Math" charset="0"/>
                                          <a:cs typeface="Cambria Math" charset="0"/>
                                        </a:rPr>
                                      </m:ctrlPr>
                                    </m:dPr>
                                    <m:e>
                                      <m:r>
                                        <a:rPr lang="en-US" i="1">
                                          <a:latin typeface="Cambria Math" charset="0"/>
                                          <a:ea typeface="Cambria Math" charset="0"/>
                                          <a:cs typeface="Cambria Math" charset="0"/>
                                        </a:rPr>
                                        <m:t>𝑊</m:t>
                                      </m:r>
                                      <m:r>
                                        <a:rPr lang="en-US" i="1">
                                          <a:latin typeface="Cambria Math" charset="0"/>
                                          <a:ea typeface="Cambria Math" charset="0"/>
                                          <a:cs typeface="Cambria Math" charset="0"/>
                                        </a:rPr>
                                        <m:t>=</m:t>
                                      </m:r>
                                      <m:r>
                                        <a:rPr lang="en-US" i="1">
                                          <a:latin typeface="Cambria Math" charset="0"/>
                                          <a:ea typeface="Cambria Math" charset="0"/>
                                          <a:cs typeface="Cambria Math" charset="0"/>
                                        </a:rPr>
                                        <m:t>𝑚</m:t>
                                      </m:r>
                                    </m:e>
                                  </m:d>
                                </m:e>
                              </m:func>
                              <m:r>
                                <a:rPr lang="en-US" i="1">
                                  <a:latin typeface="Cambria Math" charset="0"/>
                                  <a:ea typeface="Cambria Math" charset="0"/>
                                  <a:cs typeface="Cambria Math" charset="0"/>
                                </a:rPr>
                                <m:t>𝑑𝑦</m:t>
                              </m:r>
                            </m:e>
                          </m:nary>
                        </m:e>
                      </m:nary>
                    </m:oMath>
                  </m:oMathPara>
                </a14:m>
                <a:endParaRPr lang="pl-PL"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A705CFDE-DF74-604C-9567-23BB4C64B6B6}"/>
                  </a:ext>
                </a:extLst>
              </p:cNvPr>
              <p:cNvSpPr>
                <a:spLocks noGrp="1" noRot="1" noChangeAspect="1" noMove="1" noResize="1" noEditPoints="1" noAdjustHandles="1" noChangeArrowheads="1" noChangeShapeType="1" noTextEdit="1"/>
              </p:cNvSpPr>
              <p:nvPr>
                <p:ph idx="1"/>
              </p:nvPr>
            </p:nvSpPr>
            <p:spPr>
              <a:blipFill>
                <a:blip r:embed="rId2"/>
                <a:stretch>
                  <a:fillRect l="-965" t="-2235" b="-3519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3F680F9-5D3E-D793-94E5-6D1344B8CEA6}"/>
              </a:ext>
            </a:extLst>
          </p:cNvPr>
          <p:cNvSpPr>
            <a:spLocks noGrp="1"/>
          </p:cNvSpPr>
          <p:nvPr>
            <p:ph type="sldNum" sz="quarter" idx="12"/>
          </p:nvPr>
        </p:nvSpPr>
        <p:spPr/>
        <p:txBody>
          <a:bodyPr/>
          <a:lstStyle/>
          <a:p>
            <a:fld id="{22695355-0584-3048-B6D5-6FE7D71F4AA9}" type="slidenum">
              <a:rPr lang="en-US" smtClean="0"/>
              <a:pPr/>
              <a:t>55</a:t>
            </a:fld>
            <a:endParaRPr lang="en-US" dirty="0"/>
          </a:p>
        </p:txBody>
      </p:sp>
    </p:spTree>
    <p:extLst>
      <p:ext uri="{BB962C8B-B14F-4D97-AF65-F5344CB8AC3E}">
        <p14:creationId xmlns:p14="http://schemas.microsoft.com/office/powerpoint/2010/main" val="473485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5543" y="365125"/>
            <a:ext cx="10758377" cy="1325563"/>
          </a:xfrm>
        </p:spPr>
        <p:txBody>
          <a:bodyPr>
            <a:normAutofit/>
          </a:bodyPr>
          <a:lstStyle/>
          <a:p>
            <a:r>
              <a:rPr lang="en-US" dirty="0"/>
              <a:t>Generation of Local Counterfactuals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628651" y="1841667"/>
                <a:ext cx="11049000" cy="4351338"/>
              </a:xfrm>
            </p:spPr>
            <p:txBody>
              <a:bodyPr>
                <a:normAutofit/>
              </a:bodyPr>
              <a:lstStyle/>
              <a:p>
                <a:r>
                  <a:rPr lang="en-US" dirty="0"/>
                  <a:t>Probabilistic nature ensures similar customers view different campaigns</a:t>
                </a:r>
              </a:p>
              <a:p>
                <a:endParaRPr lang="en-US" dirty="0"/>
              </a:p>
              <a:p>
                <a:r>
                  <a:rPr lang="en-US" dirty="0"/>
                  <a:t>Counterfactuals estimated from similar users (KNN, propensity matching)</a:t>
                </a:r>
              </a:p>
              <a:p>
                <a:pPr marL="0" indent="0">
                  <a:buNone/>
                </a:pPr>
                <a:r>
                  <a:rPr lang="en-US" sz="2400" dirty="0">
                    <a:ea typeface="Cambria Math" charset="0"/>
                    <a:cs typeface="Cambria Math" charset="0"/>
                  </a:rPr>
                  <a:t>		Measurement: </a:t>
                </a:r>
                <a14:m>
                  <m:oMath xmlns:m="http://schemas.openxmlformats.org/officeDocument/2006/math">
                    <m:sSubSup>
                      <m:sSubSupPr>
                        <m:ctrlPr>
                          <a:rPr lang="en-US" sz="2400" i="1">
                            <a:latin typeface="Cambria Math" panose="02040503050406030204" pitchFamily="18" charset="0"/>
                            <a:ea typeface="Cambria Math" charset="0"/>
                            <a:cs typeface="Cambria Math" charset="0"/>
                          </a:rPr>
                        </m:ctrlPr>
                      </m:sSubSupPr>
                      <m:e>
                        <m:r>
                          <a:rPr lang="en-US" sz="2400" i="1">
                            <a:latin typeface="Cambria Math" charset="0"/>
                            <a:ea typeface="Cambria Math" charset="0"/>
                            <a:cs typeface="Cambria Math" charset="0"/>
                          </a:rPr>
                          <m:t>𝑌</m:t>
                        </m:r>
                      </m:e>
                      <m:sub>
                        <m:r>
                          <a:rPr lang="en-US" sz="2400" i="1">
                            <a:latin typeface="Cambria Math" charset="0"/>
                            <a:ea typeface="Cambria Math" charset="0"/>
                            <a:cs typeface="Cambria Math" charset="0"/>
                          </a:rPr>
                          <m:t>𝑖</m:t>
                        </m:r>
                        <m:r>
                          <a:rPr lang="en-US" sz="2400" i="1">
                            <a:latin typeface="Cambria Math" charset="0"/>
                            <a:ea typeface="Cambria Math" charset="0"/>
                            <a:cs typeface="Cambria Math" charset="0"/>
                          </a:rPr>
                          <m:t>,</m:t>
                        </m:r>
                        <m:r>
                          <a:rPr lang="en-US" sz="2400" i="1">
                            <a:latin typeface="Cambria Math" charset="0"/>
                            <a:ea typeface="Cambria Math" charset="0"/>
                            <a:cs typeface="Cambria Math" charset="0"/>
                          </a:rPr>
                          <m:t>𝑘</m:t>
                        </m:r>
                      </m:sub>
                      <m:sup>
                        <m:r>
                          <a:rPr lang="en-US" sz="2400" i="1">
                            <a:latin typeface="Cambria Math" charset="0"/>
                            <a:ea typeface="Cambria Math" charset="0"/>
                            <a:cs typeface="Cambria Math" charset="0"/>
                          </a:rPr>
                          <m:t>∗</m:t>
                        </m:r>
                      </m:sup>
                    </m:sSubSup>
                  </m:oMath>
                </a14:m>
                <a:r>
                  <a:rPr lang="en-US" sz="2400"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𝑌</m:t>
                        </m:r>
                      </m:e>
                      <m:sub>
                        <m:r>
                          <a:rPr lang="en-US" sz="2400" i="1">
                            <a:latin typeface="Cambria Math" charset="0"/>
                          </a:rPr>
                          <m:t>𝑖</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𝑊</m:t>
                            </m:r>
                          </m:e>
                          <m:sub>
                            <m:r>
                              <a:rPr lang="en-US" sz="2400" i="1">
                                <a:latin typeface="Cambria Math" charset="0"/>
                              </a:rPr>
                              <m:t>𝑘</m:t>
                            </m:r>
                          </m:sub>
                        </m:sSub>
                        <m:r>
                          <a:rPr lang="en-US" sz="2400" i="1">
                            <a:latin typeface="Cambria Math" charset="0"/>
                          </a:rPr>
                          <m:t>=1</m:t>
                        </m:r>
                      </m:e>
                    </m:d>
                    <m:r>
                      <a:rPr lang="en-US" sz="2400" b="0" i="0" smtClean="0">
                        <a:latin typeface="Cambria Math" charset="0"/>
                      </a:rPr>
                      <m:t>−</m:t>
                    </m:r>
                    <m:sSub>
                      <m:sSubPr>
                        <m:ctrlPr>
                          <a:rPr lang="en-US" sz="2400" i="1">
                            <a:latin typeface="Cambria Math" panose="02040503050406030204" pitchFamily="18" charset="0"/>
                          </a:rPr>
                        </m:ctrlPr>
                      </m:sSubPr>
                      <m:e>
                        <m:r>
                          <a:rPr lang="en-US" sz="2400" i="1">
                            <a:latin typeface="Cambria Math" charset="0"/>
                          </a:rPr>
                          <m:t>𝑌</m:t>
                        </m:r>
                      </m:e>
                      <m:sub>
                        <m:r>
                          <a:rPr lang="en-US" sz="2400" i="1">
                            <a:latin typeface="Cambria Math" charset="0"/>
                          </a:rPr>
                          <m:t>𝑖</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𝑊</m:t>
                            </m:r>
                          </m:e>
                          <m:sub>
                            <m:r>
                              <a:rPr lang="en-US" sz="2400" i="1">
                                <a:latin typeface="Cambria Math" charset="0"/>
                              </a:rPr>
                              <m:t>𝑘</m:t>
                            </m:r>
                          </m:sub>
                        </m:sSub>
                        <m:r>
                          <a:rPr lang="en-US" sz="2400" i="1">
                            <a:latin typeface="Cambria Math" charset="0"/>
                          </a:rPr>
                          <m:t>=</m:t>
                        </m:r>
                        <m:r>
                          <a:rPr lang="en-US" sz="2400" b="0" i="1" smtClean="0">
                            <a:latin typeface="Cambria Math" charset="0"/>
                          </a:rPr>
                          <m:t>0</m:t>
                        </m:r>
                      </m:e>
                    </m:d>
                  </m:oMath>
                </a14:m>
                <a:endParaRPr lang="en-US" sz="2400" dirty="0"/>
              </a:p>
              <a:p>
                <a:pPr marL="0" indent="0">
                  <a:buNone/>
                </a:pPr>
                <a:r>
                  <a:rPr lang="en-US" sz="2400" dirty="0"/>
                  <a:t> 		</a:t>
                </a:r>
                <a:r>
                  <a:rPr lang="en-US" sz="2400" dirty="0">
                    <a:ea typeface="Cambria Math" charset="0"/>
                    <a:cs typeface="Cambria Math" charset="0"/>
                  </a:rPr>
                  <a:t>Prediction:      </a:t>
                </a:r>
                <a14:m>
                  <m:oMath xmlns:m="http://schemas.openxmlformats.org/officeDocument/2006/math">
                    <m:sSub>
                      <m:sSubPr>
                        <m:ctrlPr>
                          <a:rPr lang="en-US" sz="2400" i="1">
                            <a:latin typeface="Cambria Math" panose="02040503050406030204" pitchFamily="18" charset="0"/>
                            <a:ea typeface="Cambria Math" charset="0"/>
                            <a:cs typeface="Cambria Math" charset="0"/>
                          </a:rPr>
                        </m:ctrlPr>
                      </m:sSubPr>
                      <m:e>
                        <m:acc>
                          <m:accPr>
                            <m:chr m:val="̂"/>
                            <m:ctrlPr>
                              <a:rPr lang="en-US" sz="2400" i="1">
                                <a:latin typeface="Cambria Math" panose="02040503050406030204" pitchFamily="18" charset="0"/>
                                <a:ea typeface="Cambria Math" charset="0"/>
                                <a:cs typeface="Cambria Math" charset="0"/>
                              </a:rPr>
                            </m:ctrlPr>
                          </m:accPr>
                          <m:e>
                            <m:r>
                              <a:rPr lang="en-US" sz="2400" b="0" i="1">
                                <a:latin typeface="Cambria Math" charset="0"/>
                                <a:ea typeface="Cambria Math" charset="0"/>
                                <a:cs typeface="Cambria Math" charset="0"/>
                              </a:rPr>
                              <m:t>𝜏</m:t>
                            </m:r>
                          </m:e>
                        </m:acc>
                      </m:e>
                      <m:sub>
                        <m:r>
                          <a:rPr lang="en-US" sz="2400" b="0" i="1">
                            <a:latin typeface="Cambria Math" charset="0"/>
                            <a:ea typeface="Cambria Math" charset="0"/>
                            <a:cs typeface="Cambria Math" charset="0"/>
                          </a:rPr>
                          <m:t>𝑘</m:t>
                        </m:r>
                      </m:sub>
                    </m:sSub>
                    <m:d>
                      <m:dPr>
                        <m:ctrlPr>
                          <a:rPr lang="en-US" sz="2400" i="1">
                            <a:latin typeface="Cambria Math" panose="02040503050406030204" pitchFamily="18" charset="0"/>
                            <a:ea typeface="Cambria Math" charset="0"/>
                            <a:cs typeface="Cambria Math" charset="0"/>
                          </a:rPr>
                        </m:ctrlPr>
                      </m:dPr>
                      <m:e>
                        <m:r>
                          <a:rPr lang="en-US" sz="2400" i="1">
                            <a:latin typeface="Cambria Math" charset="0"/>
                            <a:ea typeface="Cambria Math" charset="0"/>
                            <a:cs typeface="Cambria Math" charset="0"/>
                          </a:rPr>
                          <m:t>𝑥</m:t>
                        </m:r>
                      </m:e>
                    </m:d>
                    <m:r>
                      <a:rPr lang="en-US" sz="2400" i="1">
                        <a:latin typeface="Cambria Math" charset="0"/>
                        <a:ea typeface="Cambria Math" charset="0"/>
                        <a:cs typeface="Cambria Math" charset="0"/>
                      </a:rPr>
                      <m:t>=</m:t>
                    </m:r>
                    <m:r>
                      <a:rPr lang="en-US" sz="2400" i="1">
                        <a:latin typeface="Cambria Math" charset="0"/>
                        <a:ea typeface="Cambria Math" charset="0"/>
                        <a:cs typeface="Cambria Math" charset="0"/>
                      </a:rPr>
                      <m:t>𝔼</m:t>
                    </m:r>
                    <m:d>
                      <m:dPr>
                        <m:begChr m:val="["/>
                        <m:endChr m:val="|"/>
                        <m:ctrlPr>
                          <a:rPr lang="en-US" sz="2400" i="1">
                            <a:latin typeface="Cambria Math" panose="02040503050406030204" pitchFamily="18" charset="0"/>
                            <a:ea typeface="Cambria Math" charset="0"/>
                            <a:cs typeface="Cambria Math" charset="0"/>
                          </a:rPr>
                        </m:ctrlPr>
                      </m:dPr>
                      <m:e>
                        <m:sSubSup>
                          <m:sSubSupPr>
                            <m:ctrlPr>
                              <a:rPr lang="en-US" sz="2400" i="1">
                                <a:latin typeface="Cambria Math" panose="02040503050406030204" pitchFamily="18" charset="0"/>
                                <a:ea typeface="Cambria Math" charset="0"/>
                                <a:cs typeface="Cambria Math" charset="0"/>
                              </a:rPr>
                            </m:ctrlPr>
                          </m:sSubSupPr>
                          <m:e>
                            <m:r>
                              <a:rPr lang="en-US" sz="2400" i="1">
                                <a:latin typeface="Cambria Math" charset="0"/>
                                <a:ea typeface="Cambria Math" charset="0"/>
                                <a:cs typeface="Cambria Math" charset="0"/>
                              </a:rPr>
                              <m:t>𝑌</m:t>
                            </m:r>
                          </m:e>
                          <m:sub>
                            <m:r>
                              <a:rPr lang="en-US" sz="2400" i="1">
                                <a:latin typeface="Cambria Math" charset="0"/>
                                <a:ea typeface="Cambria Math" charset="0"/>
                                <a:cs typeface="Cambria Math" charset="0"/>
                              </a:rPr>
                              <m:t>𝑖</m:t>
                            </m:r>
                            <m:r>
                              <a:rPr lang="en-US" sz="2400" i="1">
                                <a:latin typeface="Cambria Math" charset="0"/>
                                <a:ea typeface="Cambria Math" charset="0"/>
                                <a:cs typeface="Cambria Math" charset="0"/>
                              </a:rPr>
                              <m:t>,</m:t>
                            </m:r>
                            <m:r>
                              <a:rPr lang="en-US" sz="2400" i="1">
                                <a:latin typeface="Cambria Math" charset="0"/>
                                <a:ea typeface="Cambria Math" charset="0"/>
                                <a:cs typeface="Cambria Math" charset="0"/>
                              </a:rPr>
                              <m:t>𝑘</m:t>
                            </m:r>
                          </m:sub>
                          <m:sup>
                            <m:r>
                              <a:rPr lang="en-US" sz="2400" i="1">
                                <a:latin typeface="Cambria Math" charset="0"/>
                                <a:ea typeface="Cambria Math" charset="0"/>
                                <a:cs typeface="Cambria Math" charset="0"/>
                              </a:rPr>
                              <m:t>∗</m:t>
                            </m:r>
                          </m:sup>
                        </m:sSubSup>
                      </m:e>
                    </m:d>
                    <m:sSub>
                      <m:sSubPr>
                        <m:ctrlPr>
                          <a:rPr lang="en-US" sz="2400" i="1">
                            <a:latin typeface="Cambria Math" panose="02040503050406030204" pitchFamily="18" charset="0"/>
                            <a:ea typeface="Cambria Math" charset="0"/>
                            <a:cs typeface="Cambria Math" charset="0"/>
                          </a:rPr>
                        </m:ctrlPr>
                      </m:sSubPr>
                      <m:e>
                        <m:r>
                          <a:rPr lang="en-US" sz="2400" i="1">
                            <a:latin typeface="Cambria Math" charset="0"/>
                            <a:ea typeface="Cambria Math" charset="0"/>
                            <a:cs typeface="Cambria Math" charset="0"/>
                          </a:rPr>
                          <m:t>𝑋</m:t>
                        </m:r>
                      </m:e>
                      <m:sub>
                        <m:r>
                          <a:rPr lang="en-US" sz="2400" i="1">
                            <a:latin typeface="Cambria Math" charset="0"/>
                            <a:ea typeface="Cambria Math" charset="0"/>
                            <a:cs typeface="Cambria Math" charset="0"/>
                          </a:rPr>
                          <m:t>𝑖</m:t>
                        </m:r>
                      </m:sub>
                    </m:sSub>
                    <m:r>
                      <a:rPr lang="en-US" sz="2400" i="1">
                        <a:latin typeface="Cambria Math" charset="0"/>
                        <a:ea typeface="Cambria Math" charset="0"/>
                        <a:cs typeface="Cambria Math" charset="0"/>
                      </a:rPr>
                      <m:t>=</m:t>
                    </m:r>
                    <m:r>
                      <a:rPr lang="en-US" sz="2400" i="1">
                        <a:latin typeface="Cambria Math" charset="0"/>
                        <a:ea typeface="Cambria Math" charset="0"/>
                        <a:cs typeface="Cambria Math" charset="0"/>
                      </a:rPr>
                      <m:t>𝑥</m:t>
                    </m:r>
                    <m:r>
                      <a:rPr lang="en-US" sz="2400" i="1">
                        <a:latin typeface="Cambria Math" charset="0"/>
                        <a:ea typeface="Cambria Math" charset="0"/>
                        <a:cs typeface="Cambria Math" charset="0"/>
                      </a:rPr>
                      <m:t>]</m:t>
                    </m:r>
                    <m:r>
                      <a:rPr lang="en-US" sz="2400">
                        <a:latin typeface="Cambria Math" charset="0"/>
                        <a:ea typeface="Cambria Math" charset="0"/>
                        <a:cs typeface="Cambria Math" charset="0"/>
                      </a:rPr>
                      <m:t> </m:t>
                    </m:r>
                  </m:oMath>
                </a14:m>
                <a:endParaRPr lang="en-US" sz="2400" dirty="0">
                  <a:latin typeface="Cambria Math" charset="0"/>
                  <a:ea typeface="Cambria Math" charset="0"/>
                  <a:cs typeface="Cambria Math" charset="0"/>
                </a:endParaRPr>
              </a:p>
              <a:p>
                <a:endParaRPr lang="en-US" dirty="0"/>
              </a:p>
              <a:p>
                <a:r>
                  <a:rPr lang="en-US" dirty="0"/>
                  <a:t>Inverse propensity weighting unbiases stochastic exploration</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628651" y="1841667"/>
                <a:ext cx="11049000" cy="4351338"/>
              </a:xfrm>
              <a:blipFill>
                <a:blip r:embed="rId3"/>
                <a:stretch>
                  <a:fillRect l="-1033" t="-2326" b="-232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D943A34-79E6-EB3D-713E-3CF070CEBA43}"/>
              </a:ext>
            </a:extLst>
          </p:cNvPr>
          <p:cNvSpPr>
            <a:spLocks noGrp="1"/>
          </p:cNvSpPr>
          <p:nvPr>
            <p:ph type="sldNum" sz="quarter" idx="12"/>
          </p:nvPr>
        </p:nvSpPr>
        <p:spPr/>
        <p:txBody>
          <a:bodyPr/>
          <a:lstStyle/>
          <a:p>
            <a:fld id="{22695355-0584-3048-B6D5-6FE7D71F4AA9}" type="slidenum">
              <a:rPr lang="en-US" smtClean="0"/>
              <a:pPr/>
              <a:t>56</a:t>
            </a:fld>
            <a:endParaRPr lang="en-US" dirty="0"/>
          </a:p>
        </p:txBody>
      </p:sp>
    </p:spTree>
    <p:extLst>
      <p:ext uri="{BB962C8B-B14F-4D97-AF65-F5344CB8AC3E}">
        <p14:creationId xmlns:p14="http://schemas.microsoft.com/office/powerpoint/2010/main" val="133643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Comparison with conventional marketing</a:t>
            </a:r>
          </a:p>
        </p:txBody>
      </p:sp>
      <p:pic>
        <p:nvPicPr>
          <p:cNvPr id="9" name="Picture 8">
            <a:extLst>
              <a:ext uri="{FF2B5EF4-FFF2-40B4-BE49-F238E27FC236}">
                <a16:creationId xmlns:a16="http://schemas.microsoft.com/office/drawing/2014/main" id="{0A9BDE07-7C35-D945-A6E0-6C3ED2EACB3C}"/>
              </a:ext>
            </a:extLst>
          </p:cNvPr>
          <p:cNvPicPr>
            <a:picLocks noChangeAspect="1"/>
          </p:cNvPicPr>
          <p:nvPr/>
        </p:nvPicPr>
        <p:blipFill>
          <a:blip r:embed="rId3"/>
          <a:stretch>
            <a:fillRect/>
          </a:stretch>
        </p:blipFill>
        <p:spPr>
          <a:xfrm>
            <a:off x="2255627" y="1466005"/>
            <a:ext cx="7758387" cy="4716637"/>
          </a:xfrm>
          <a:prstGeom prst="rect">
            <a:avLst/>
          </a:prstGeom>
        </p:spPr>
      </p:pic>
      <p:sp>
        <p:nvSpPr>
          <p:cNvPr id="6" name="Oval 5"/>
          <p:cNvSpPr/>
          <p:nvPr/>
        </p:nvSpPr>
        <p:spPr>
          <a:xfrm>
            <a:off x="9274895" y="1980638"/>
            <a:ext cx="368972" cy="1090863"/>
          </a:xfrm>
          <a:prstGeom prst="ellipse">
            <a:avLst/>
          </a:prstGeom>
          <a:noFill/>
          <a:ln w="38100">
            <a:solidFill>
              <a:srgbClr val="00B05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2181171-E796-AB31-78A6-43CD26A296BE}"/>
              </a:ext>
            </a:extLst>
          </p:cNvPr>
          <p:cNvSpPr>
            <a:spLocks noGrp="1"/>
          </p:cNvSpPr>
          <p:nvPr>
            <p:ph type="sldNum" sz="quarter" idx="12"/>
          </p:nvPr>
        </p:nvSpPr>
        <p:spPr/>
        <p:txBody>
          <a:bodyPr/>
          <a:lstStyle/>
          <a:p>
            <a:fld id="{22695355-0584-3048-B6D5-6FE7D71F4AA9}" type="slidenum">
              <a:rPr lang="en-US" smtClean="0"/>
              <a:pPr/>
              <a:t>57</a:t>
            </a:fld>
            <a:endParaRPr lang="en-US" dirty="0"/>
          </a:p>
        </p:txBody>
      </p:sp>
    </p:spTree>
    <p:extLst>
      <p:ext uri="{BB962C8B-B14F-4D97-AF65-F5344CB8AC3E}">
        <p14:creationId xmlns:p14="http://schemas.microsoft.com/office/powerpoint/2010/main" val="2066544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624-DE6B-BE47-97D6-8A3DD760F2AF}"/>
              </a:ext>
            </a:extLst>
          </p:cNvPr>
          <p:cNvSpPr>
            <a:spLocks noGrp="1"/>
          </p:cNvSpPr>
          <p:nvPr>
            <p:ph type="title"/>
          </p:nvPr>
        </p:nvSpPr>
        <p:spPr/>
        <p:txBody>
          <a:bodyPr/>
          <a:lstStyle/>
          <a:p>
            <a:r>
              <a:rPr lang="en-US" sz="6000" dirty="0"/>
              <a:t>Realtime interactive bandits</a:t>
            </a:r>
            <a:endParaRPr lang="en-US" dirty="0"/>
          </a:p>
        </p:txBody>
      </p:sp>
      <p:sp>
        <p:nvSpPr>
          <p:cNvPr id="3" name="Text Placeholder 2">
            <a:extLst>
              <a:ext uri="{FF2B5EF4-FFF2-40B4-BE49-F238E27FC236}">
                <a16:creationId xmlns:a16="http://schemas.microsoft.com/office/drawing/2014/main" id="{78A1FE35-C07B-5345-B829-AA48B2F59907}"/>
              </a:ext>
            </a:extLst>
          </p:cNvPr>
          <p:cNvSpPr>
            <a:spLocks noGrp="1"/>
          </p:cNvSpPr>
          <p:nvPr>
            <p:ph type="body" idx="1"/>
          </p:nvPr>
        </p:nvSpPr>
        <p:spPr/>
        <p:txBody>
          <a:bodyPr/>
          <a:lstStyle/>
          <a:p>
            <a:r>
              <a:rPr lang="en-US" dirty="0"/>
              <a:t>KDD’19</a:t>
            </a:r>
          </a:p>
          <a:p>
            <a:r>
              <a:rPr lang="en-US" dirty="0"/>
              <a:t>With Biswas A, Pham TT, Vogelsong M, Snyder B</a:t>
            </a:r>
          </a:p>
        </p:txBody>
      </p:sp>
      <p:sp>
        <p:nvSpPr>
          <p:cNvPr id="5" name="Slide Number Placeholder 4">
            <a:extLst>
              <a:ext uri="{FF2B5EF4-FFF2-40B4-BE49-F238E27FC236}">
                <a16:creationId xmlns:a16="http://schemas.microsoft.com/office/drawing/2014/main" id="{A521D582-BFB1-26FA-CFFE-955F9DD62090}"/>
              </a:ext>
            </a:extLst>
          </p:cNvPr>
          <p:cNvSpPr>
            <a:spLocks noGrp="1"/>
          </p:cNvSpPr>
          <p:nvPr>
            <p:ph type="sldNum" sz="quarter" idx="12"/>
          </p:nvPr>
        </p:nvSpPr>
        <p:spPr/>
        <p:txBody>
          <a:bodyPr/>
          <a:lstStyle/>
          <a:p>
            <a:fld id="{22695355-0584-3048-B6D5-6FE7D71F4AA9}" type="slidenum">
              <a:rPr lang="en-US" smtClean="0"/>
              <a:pPr/>
              <a:t>58</a:t>
            </a:fld>
            <a:endParaRPr lang="en-US" dirty="0"/>
          </a:p>
        </p:txBody>
      </p:sp>
    </p:spTree>
    <p:extLst>
      <p:ext uri="{BB962C8B-B14F-4D97-AF65-F5344CB8AC3E}">
        <p14:creationId xmlns:p14="http://schemas.microsoft.com/office/powerpoint/2010/main" val="4095948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F528-8AB8-CB43-937A-719AF88189CC}"/>
              </a:ext>
            </a:extLst>
          </p:cNvPr>
          <p:cNvSpPr>
            <a:spLocks noGrp="1"/>
          </p:cNvSpPr>
          <p:nvPr>
            <p:ph type="title"/>
          </p:nvPr>
        </p:nvSpPr>
        <p:spPr/>
        <p:txBody>
          <a:bodyPr/>
          <a:lstStyle/>
          <a:p>
            <a:pPr algn="ctr"/>
            <a:r>
              <a:rPr lang="en-US" dirty="0"/>
              <a:t>I have no idea how to describe this item!</a:t>
            </a:r>
          </a:p>
        </p:txBody>
      </p:sp>
      <p:sp>
        <p:nvSpPr>
          <p:cNvPr id="4" name="5-Point Star 3">
            <a:extLst>
              <a:ext uri="{FF2B5EF4-FFF2-40B4-BE49-F238E27FC236}">
                <a16:creationId xmlns:a16="http://schemas.microsoft.com/office/drawing/2014/main" id="{94E19191-91CD-9B45-B44E-D849C7FFBEE3}"/>
              </a:ext>
            </a:extLst>
          </p:cNvPr>
          <p:cNvSpPr/>
          <p:nvPr/>
        </p:nvSpPr>
        <p:spPr>
          <a:xfrm>
            <a:off x="7719153" y="2435190"/>
            <a:ext cx="3066360" cy="2974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media1.tenor.com/images/33dc45d047680e6eb99cae783d77330c/tenor.gif?itemid=13384809">
            <a:extLst>
              <a:ext uri="{FF2B5EF4-FFF2-40B4-BE49-F238E27FC236}">
                <a16:creationId xmlns:a16="http://schemas.microsoft.com/office/drawing/2014/main" id="{BF8B677C-3192-5D4C-984F-3A2FDE762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26" y="2158730"/>
            <a:ext cx="6273800" cy="3784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4E806DA-C539-88D1-60BC-263A2E1B129F}"/>
              </a:ext>
            </a:extLst>
          </p:cNvPr>
          <p:cNvSpPr>
            <a:spLocks noGrp="1"/>
          </p:cNvSpPr>
          <p:nvPr>
            <p:ph type="sldNum" sz="quarter" idx="12"/>
          </p:nvPr>
        </p:nvSpPr>
        <p:spPr/>
        <p:txBody>
          <a:bodyPr/>
          <a:lstStyle/>
          <a:p>
            <a:fld id="{22695355-0584-3048-B6D5-6FE7D71F4AA9}" type="slidenum">
              <a:rPr lang="en-US" smtClean="0"/>
              <a:pPr/>
              <a:t>59</a:t>
            </a:fld>
            <a:endParaRPr lang="en-US" dirty="0"/>
          </a:p>
        </p:txBody>
      </p:sp>
    </p:spTree>
    <p:extLst>
      <p:ext uri="{BB962C8B-B14F-4D97-AF65-F5344CB8AC3E}">
        <p14:creationId xmlns:p14="http://schemas.microsoft.com/office/powerpoint/2010/main" val="93671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Uniformly diverse set: All contiguous subsets are also diverse.</a:t>
                </a:r>
              </a:p>
              <a:p>
                <a:endParaRPr lang="en-US" dirty="0"/>
              </a:p>
              <a:p>
                <a:r>
                  <a:rPr lang="en-US" dirty="0" err="1"/>
                  <a:t>Submodularity</a:t>
                </a:r>
                <a:r>
                  <a:rPr lang="en-US" dirty="0"/>
                  <a:t> ensures most relevant item is first, followed by mix of most relevant items within each category. </a:t>
                </a:r>
              </a:p>
              <a:p>
                <a:endParaRPr lang="en-US" dirty="0"/>
              </a:p>
              <a:p>
                <a:r>
                  <a:rPr lang="en-US" dirty="0"/>
                  <a:t>Curve slope is parametrized, mixing diversity with relevance, and giving business a knob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 </m:t>
                    </m:r>
                  </m:oMath>
                </a14:m>
                <a:r>
                  <a:rPr lang="en-US" dirty="0"/>
                  <a:t>to tune.</a:t>
                </a:r>
              </a:p>
              <a:p>
                <a:pPr marL="0" indent="0">
                  <a:buNone/>
                </a:pPr>
                <a14:m>
                  <m:oMathPara xmlns:m="http://schemas.openxmlformats.org/officeDocument/2006/math">
                    <m:oMathParaPr>
                      <m:jc m:val="centerGroup"/>
                    </m:oMathParaPr>
                    <m:oMath xmlns:m="http://schemas.openxmlformats.org/officeDocument/2006/math">
                      <m:r>
                        <m:rPr>
                          <m:nor/>
                        </m:rPr>
                        <a:rPr lang="en-US" dirty="0">
                          <a:latin typeface="Palatino" charset="0"/>
                          <a:ea typeface="Palatino" charset="0"/>
                          <a:cs typeface="Palatino" charset="0"/>
                        </a:rPr>
                        <m:t>s</m:t>
                      </m:r>
                      <m:r>
                        <m:rPr>
                          <m:nor/>
                        </m:rPr>
                        <a:rPr lang="en-US" b="0" i="0" dirty="0" smtClean="0">
                          <a:latin typeface="Palatino" charset="0"/>
                          <a:ea typeface="Palatino" charset="0"/>
                          <a:cs typeface="Palatino" charset="0"/>
                        </a:rPr>
                        <m:t>lope</m:t>
                      </m:r>
                      <m:r>
                        <a:rPr lang="en-US" b="0" i="1" dirty="0" smtClean="0">
                          <a:latin typeface="Cambria Math" panose="02040503050406030204" pitchFamily="18" charset="0"/>
                          <a:ea typeface="Palatino" charset="0"/>
                          <a:cs typeface="Palatino"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𝛼</m:t>
                              </m:r>
                            </m:num>
                            <m:den>
                              <m:r>
                                <a:rPr lang="en-US" b="0" i="1" smtClean="0">
                                  <a:latin typeface="Cambria Math" panose="02040503050406030204" pitchFamily="18" charset="0"/>
                                </a:rPr>
                                <m:t>𝑤</m:t>
                              </m:r>
                            </m:den>
                          </m:f>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r>
                                <m:rPr>
                                  <m:nor/>
                                </m:rPr>
                                <a:rPr lang="en-US" b="0" i="0" smtClean="0">
                                  <a:latin typeface="Cambria Math" panose="02040503050406030204" pitchFamily="18" charset="0"/>
                                </a:rPr>
                                <m:t>value</m:t>
                              </m:r>
                              <m:r>
                                <a:rPr lang="en-US" i="1" dirty="0">
                                  <a:latin typeface="Cambria Math" charset="0"/>
                                  <a:ea typeface="Palatino" charset="0"/>
                                  <a:cs typeface="Palatino" charset="0"/>
                                </a:rPr>
                                <m:t>(</m:t>
                              </m:r>
                              <m:r>
                                <a:rPr lang="en-US" i="1" dirty="0">
                                  <a:latin typeface="Cambria Math" panose="02040503050406030204" pitchFamily="18" charset="0"/>
                                  <a:ea typeface="Palatino" charset="0"/>
                                  <a:cs typeface="Palatino" charset="0"/>
                                </a:rPr>
                                <m:t>𝑖</m:t>
                              </m:r>
                              <m:r>
                                <a:rPr lang="en-US" i="1" dirty="0">
                                  <a:latin typeface="Cambria Math" charset="0"/>
                                  <a:ea typeface="Palatino" charset="0"/>
                                  <a:cs typeface="Palatino" charset="0"/>
                                </a:rPr>
                                <m:t>)</m:t>
                              </m:r>
                              <m:r>
                                <a:rPr lang="en-US" i="1">
                                  <a:latin typeface="Cambria Math" panose="02040503050406030204" pitchFamily="18" charset="0"/>
                                </a:rPr>
                                <m:t> </m:t>
                              </m:r>
                            </m:e>
                          </m:nary>
                        </m:den>
                      </m:f>
                    </m:oMath>
                  </m:oMathPara>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86" t="-2326" r="-1327" b="-20058"/>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197B41E-E216-5A40-C03F-9B3598EFA9B9}"/>
              </a:ext>
            </a:extLst>
          </p:cNvPr>
          <p:cNvCxnSpPr>
            <a:cxnSpLocks/>
          </p:cNvCxnSpPr>
          <p:nvPr/>
        </p:nvCxnSpPr>
        <p:spPr>
          <a:xfrm flipV="1">
            <a:off x="4460488" y="5653668"/>
            <a:ext cx="1527717" cy="408348"/>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247B59B-2117-2409-BF39-6547F376DAA8}"/>
              </a:ext>
            </a:extLst>
          </p:cNvPr>
          <p:cNvSpPr txBox="1"/>
          <p:nvPr/>
        </p:nvSpPr>
        <p:spPr>
          <a:xfrm>
            <a:off x="2599315" y="6062016"/>
            <a:ext cx="2095335" cy="430887"/>
          </a:xfrm>
          <a:prstGeom prst="rect">
            <a:avLst/>
          </a:prstGeom>
          <a:noFill/>
        </p:spPr>
        <p:txBody>
          <a:bodyPr wrap="square" rtlCol="0">
            <a:spAutoFit/>
          </a:bodyPr>
          <a:lstStyle/>
          <a:p>
            <a:r>
              <a:rPr lang="en-US" sz="22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Knob to tune</a:t>
            </a:r>
          </a:p>
        </p:txBody>
      </p:sp>
      <p:cxnSp>
        <p:nvCxnSpPr>
          <p:cNvPr id="14" name="Straight Arrow Connector 13">
            <a:extLst>
              <a:ext uri="{FF2B5EF4-FFF2-40B4-BE49-F238E27FC236}">
                <a16:creationId xmlns:a16="http://schemas.microsoft.com/office/drawing/2014/main" id="{025713A5-5F9D-34A3-8E3A-5DF3C0795122}"/>
              </a:ext>
            </a:extLst>
          </p:cNvPr>
          <p:cNvCxnSpPr>
            <a:cxnSpLocks/>
          </p:cNvCxnSpPr>
          <p:nvPr/>
        </p:nvCxnSpPr>
        <p:spPr>
          <a:xfrm flipH="1" flipV="1">
            <a:off x="6325463" y="6098625"/>
            <a:ext cx="677503" cy="257727"/>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DD14E6-CA94-A037-E95E-58343C498BE0}"/>
              </a:ext>
            </a:extLst>
          </p:cNvPr>
          <p:cNvSpPr txBox="1"/>
          <p:nvPr/>
        </p:nvSpPr>
        <p:spPr>
          <a:xfrm>
            <a:off x="7002965" y="6153848"/>
            <a:ext cx="4572001" cy="430887"/>
          </a:xfrm>
          <a:prstGeom prst="rect">
            <a:avLst/>
          </a:prstGeom>
          <a:noFill/>
        </p:spPr>
        <p:txBody>
          <a:bodyPr wrap="square" rtlCol="0">
            <a:spAutoFit/>
          </a:bodyPr>
          <a:lstStyle/>
          <a:p>
            <a:r>
              <a:rPr lang="en-US" sz="22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Category prior, personalization</a:t>
            </a:r>
          </a:p>
        </p:txBody>
      </p:sp>
      <p:sp>
        <p:nvSpPr>
          <p:cNvPr id="4" name="Slide Number Placeholder 3">
            <a:extLst>
              <a:ext uri="{FF2B5EF4-FFF2-40B4-BE49-F238E27FC236}">
                <a16:creationId xmlns:a16="http://schemas.microsoft.com/office/drawing/2014/main" id="{AF8DBF9D-84CF-DB9F-CE39-8D761779D208}"/>
              </a:ext>
            </a:extLst>
          </p:cNvPr>
          <p:cNvSpPr>
            <a:spLocks noGrp="1"/>
          </p:cNvSpPr>
          <p:nvPr>
            <p:ph type="sldNum" sz="quarter" idx="12"/>
          </p:nvPr>
        </p:nvSpPr>
        <p:spPr/>
        <p:txBody>
          <a:bodyPr/>
          <a:lstStyle/>
          <a:p>
            <a:fld id="{22695355-0584-3048-B6D5-6FE7D71F4AA9}" type="slidenum">
              <a:rPr lang="en-US" smtClean="0"/>
              <a:pPr/>
              <a:t>6</a:t>
            </a:fld>
            <a:endParaRPr lang="en-US" dirty="0"/>
          </a:p>
        </p:txBody>
      </p:sp>
    </p:spTree>
    <p:extLst>
      <p:ext uri="{BB962C8B-B14F-4D97-AF65-F5344CB8AC3E}">
        <p14:creationId xmlns:p14="http://schemas.microsoft.com/office/powerpoint/2010/main" val="4630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1A40-FD8E-3643-ADE3-37AF20BF57B4}"/>
              </a:ext>
            </a:extLst>
          </p:cNvPr>
          <p:cNvSpPr>
            <a:spLocks noGrp="1"/>
          </p:cNvSpPr>
          <p:nvPr>
            <p:ph type="title"/>
          </p:nvPr>
        </p:nvSpPr>
        <p:spPr/>
        <p:txBody>
          <a:bodyPr/>
          <a:lstStyle/>
          <a:p>
            <a:r>
              <a:rPr lang="en-US" dirty="0"/>
              <a:t>Able to give ordinal information</a:t>
            </a:r>
          </a:p>
        </p:txBody>
      </p:sp>
      <p:sp>
        <p:nvSpPr>
          <p:cNvPr id="3" name="Oval 2">
            <a:extLst>
              <a:ext uri="{FF2B5EF4-FFF2-40B4-BE49-F238E27FC236}">
                <a16:creationId xmlns:a16="http://schemas.microsoft.com/office/drawing/2014/main" id="{5D409CB2-83B9-7A43-AD66-95F09E6123E5}"/>
              </a:ext>
            </a:extLst>
          </p:cNvPr>
          <p:cNvSpPr/>
          <p:nvPr/>
        </p:nvSpPr>
        <p:spPr>
          <a:xfrm>
            <a:off x="4087012" y="2584788"/>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25672DF-6C91-C74E-9425-4CC4977A9649}"/>
              </a:ext>
            </a:extLst>
          </p:cNvPr>
          <p:cNvSpPr/>
          <p:nvPr/>
        </p:nvSpPr>
        <p:spPr>
          <a:xfrm>
            <a:off x="6826789" y="2575069"/>
            <a:ext cx="914400" cy="9144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a:extLst>
              <a:ext uri="{FF2B5EF4-FFF2-40B4-BE49-F238E27FC236}">
                <a16:creationId xmlns:a16="http://schemas.microsoft.com/office/drawing/2014/main" id="{72A613D0-74F4-1F44-9F61-F31F1A337D48}"/>
              </a:ext>
            </a:extLst>
          </p:cNvPr>
          <p:cNvSpPr/>
          <p:nvPr/>
        </p:nvSpPr>
        <p:spPr>
          <a:xfrm>
            <a:off x="5522639" y="1721645"/>
            <a:ext cx="914400" cy="9144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3966C103-95C0-A644-A0E9-9270AB622057}"/>
              </a:ext>
            </a:extLst>
          </p:cNvPr>
          <p:cNvCxnSpPr>
            <a:cxnSpLocks/>
          </p:cNvCxnSpPr>
          <p:nvPr/>
        </p:nvCxnSpPr>
        <p:spPr>
          <a:xfrm flipH="1">
            <a:off x="5021715" y="2352032"/>
            <a:ext cx="603980" cy="301238"/>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5032277-33D6-FC41-AA81-528C7181EE42}"/>
              </a:ext>
            </a:extLst>
          </p:cNvPr>
          <p:cNvCxnSpPr>
            <a:cxnSpLocks/>
          </p:cNvCxnSpPr>
          <p:nvPr/>
        </p:nvCxnSpPr>
        <p:spPr>
          <a:xfrm>
            <a:off x="6419527" y="2300697"/>
            <a:ext cx="536520" cy="257147"/>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E0135BB-3A94-FE49-894D-A81B45556B0A}"/>
              </a:ext>
            </a:extLst>
          </p:cNvPr>
          <p:cNvSpPr txBox="1"/>
          <p:nvPr/>
        </p:nvSpPr>
        <p:spPr>
          <a:xfrm>
            <a:off x="5141628" y="2008692"/>
            <a:ext cx="338554" cy="523220"/>
          </a:xfrm>
          <a:prstGeom prst="rect">
            <a:avLst/>
          </a:prstGeom>
          <a:noFill/>
        </p:spPr>
        <p:txBody>
          <a:bodyPr wrap="none" rtlCol="0">
            <a:spAutoFit/>
          </a:bodyPr>
          <a:lstStyle/>
          <a:p>
            <a:r>
              <a:rPr lang="en-US" sz="28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a:t>
            </a:r>
          </a:p>
        </p:txBody>
      </p:sp>
      <p:sp>
        <p:nvSpPr>
          <p:cNvPr id="11" name="TextBox 10">
            <a:extLst>
              <a:ext uri="{FF2B5EF4-FFF2-40B4-BE49-F238E27FC236}">
                <a16:creationId xmlns:a16="http://schemas.microsoft.com/office/drawing/2014/main" id="{2CF55530-8033-9B4D-BC6F-8BD9B24904A8}"/>
              </a:ext>
            </a:extLst>
          </p:cNvPr>
          <p:cNvSpPr txBox="1"/>
          <p:nvPr/>
        </p:nvSpPr>
        <p:spPr>
          <a:xfrm>
            <a:off x="6627532" y="1906050"/>
            <a:ext cx="338554" cy="523220"/>
          </a:xfrm>
          <a:prstGeom prst="rect">
            <a:avLst/>
          </a:prstGeom>
          <a:noFill/>
        </p:spPr>
        <p:txBody>
          <a:bodyPr wrap="none" rtlCol="0">
            <a:spAutoFit/>
          </a:bodyPr>
          <a:lstStyle/>
          <a:p>
            <a:r>
              <a:rPr lang="en-US" sz="28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2AB9C5A7-55FB-BC46-AA31-F22DE3DD033B}"/>
                  </a:ext>
                </a:extLst>
              </p:cNvPr>
              <p:cNvSpPr txBox="1">
                <a:spLocks/>
              </p:cNvSpPr>
              <p:nvPr/>
            </p:nvSpPr>
            <p:spPr>
              <a:xfrm>
                <a:off x="838200" y="3852471"/>
                <a:ext cx="10515600" cy="242942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 ● – ★ ||</a:t>
                </a:r>
                <a:r>
                  <a:rPr lang="en-US" baseline="30000" dirty="0"/>
                  <a:t>2</a:t>
                </a:r>
                <a:r>
                  <a:rPr lang="en-US" dirty="0"/>
                  <a:t> &lt; || ○ – ★ ||</a:t>
                </a:r>
                <a:r>
                  <a:rPr lang="en-US" baseline="30000" dirty="0"/>
                  <a:t>2</a:t>
                </a:r>
                <a:endParaRPr lang="en-US" sz="1500" baseline="30000" dirty="0"/>
              </a:p>
              <a:p>
                <a:pPr marL="0" indent="0" algn="ctr">
                  <a:buNone/>
                </a:pPr>
                <a:endParaRPr lang="en-US" baseline="30000" dirty="0"/>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r>
                        <m:rPr>
                          <m:nor/>
                        </m:rPr>
                        <a:rPr lang="en-US" dirty="0"/>
                        <m:t>●</m:t>
                      </m:r>
                      <m:r>
                        <m:rPr>
                          <m:nor/>
                        </m:rPr>
                        <a:rPr lang="en-US" b="0" i="0" dirty="0" smtClean="0"/>
                        <m:t> &gt; </m:t>
                      </m:r>
                      <m:r>
                        <m:rPr>
                          <m:nor/>
                        </m:rPr>
                        <a:rPr lang="en-US" dirty="0"/>
                        <m:t>○ | ★</m:t>
                      </m:r>
                      <m:r>
                        <a:rPr lang="en-US" b="0" i="0" dirty="0" smtClean="0">
                          <a:latin typeface="Cambria Math" panose="02040503050406030204" pitchFamily="18" charset="0"/>
                        </a:rPr>
                        <m:t>)</m:t>
                      </m:r>
                      <m:r>
                        <a:rPr lang="en-US" b="0" i="0" smtClean="0">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m:rPr>
                                  <m:nor/>
                                </m:rPr>
                                <a:rPr lang="en-US" b="0" i="0" dirty="0" smtClean="0"/>
                                <m:t>{|</m:t>
                              </m:r>
                              <m:r>
                                <m:rPr>
                                  <m:nor/>
                                </m:rPr>
                                <a:rPr lang="en-US" dirty="0"/>
                                <m:t>|● – ★</m:t>
                              </m:r>
                              <m:r>
                                <m:rPr>
                                  <m:nor/>
                                </m:rPr>
                                <a:rPr lang="en-US" b="0" i="0" dirty="0" smtClean="0"/>
                                <m:t>|</m:t>
                              </m:r>
                              <m:r>
                                <m:rPr>
                                  <m:nor/>
                                </m:rPr>
                                <a:rPr lang="en-US" dirty="0"/>
                                <m:t>|</m:t>
                              </m:r>
                              <m:r>
                                <m:rPr>
                                  <m:nor/>
                                </m:rPr>
                                <a:rPr lang="en-US" baseline="30000" dirty="0"/>
                                <m:t>2</m:t>
                              </m:r>
                              <m:r>
                                <m:rPr>
                                  <m:nor/>
                                </m:rPr>
                                <a:rPr lang="en-US" dirty="0"/>
                                <m:t> </m:t>
                              </m:r>
                              <m:r>
                                <m:rPr>
                                  <m:nor/>
                                </m:rPr>
                                <a:rPr lang="en-US" b="0" i="0" dirty="0" smtClean="0"/>
                                <m:t>−</m:t>
                              </m:r>
                              <m:r>
                                <m:rPr>
                                  <m:nor/>
                                </m:rPr>
                                <a:rPr lang="en-US" dirty="0"/>
                                <m:t> ||○ – ★||</m:t>
                              </m:r>
                              <m:r>
                                <m:rPr>
                                  <m:nor/>
                                </m:rPr>
                                <a:rPr lang="en-US" baseline="30000" dirty="0"/>
                                <m:t>2</m:t>
                              </m:r>
                              <m:r>
                                <m:rPr>
                                  <m:nor/>
                                </m:rPr>
                                <a:rPr lang="en-US" dirty="0"/>
                                <m:t>}</m:t>
                              </m:r>
                            </m:sup>
                          </m:sSup>
                        </m:den>
                      </m:f>
                    </m:oMath>
                  </m:oMathPara>
                </a14:m>
                <a:endParaRPr lang="en-US" dirty="0"/>
              </a:p>
              <a:p>
                <a:pPr algn="ctr"/>
                <a:endParaRPr lang="en-US" dirty="0"/>
              </a:p>
            </p:txBody>
          </p:sp>
        </mc:Choice>
        <mc:Fallback xmlns="">
          <p:sp>
            <p:nvSpPr>
              <p:cNvPr id="14" name="Content Placeholder 2">
                <a:extLst>
                  <a:ext uri="{FF2B5EF4-FFF2-40B4-BE49-F238E27FC236}">
                    <a16:creationId xmlns:a16="http://schemas.microsoft.com/office/drawing/2014/main" id="{2AB9C5A7-55FB-BC46-AA31-F22DE3DD033B}"/>
                  </a:ext>
                </a:extLst>
              </p:cNvPr>
              <p:cNvSpPr txBox="1">
                <a:spLocks noRot="1" noChangeAspect="1" noMove="1" noResize="1" noEditPoints="1" noAdjustHandles="1" noChangeArrowheads="1" noChangeShapeType="1" noTextEdit="1"/>
              </p:cNvSpPr>
              <p:nvPr/>
            </p:nvSpPr>
            <p:spPr>
              <a:xfrm>
                <a:off x="838200" y="3852471"/>
                <a:ext cx="10515600" cy="2429422"/>
              </a:xfrm>
              <a:prstGeom prst="rect">
                <a:avLst/>
              </a:prstGeom>
              <a:blipFill>
                <a:blip r:embed="rId3"/>
                <a:stretch>
                  <a:fillRect t="-468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598404D-BCE5-2A4C-A087-B009BC28996C}"/>
              </a:ext>
            </a:extLst>
          </p:cNvPr>
          <p:cNvSpPr txBox="1"/>
          <p:nvPr/>
        </p:nvSpPr>
        <p:spPr>
          <a:xfrm>
            <a:off x="5820564" y="1968510"/>
            <a:ext cx="338554" cy="523220"/>
          </a:xfrm>
          <a:prstGeom prst="rect">
            <a:avLst/>
          </a:prstGeom>
          <a:noFill/>
        </p:spPr>
        <p:txBody>
          <a:bodyPr wrap="none" rtlCol="0">
            <a:spAutoFit/>
          </a:bodyPr>
          <a:lstStyle/>
          <a:p>
            <a:r>
              <a:rPr lang="en-US" sz="28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a:t>
            </a:r>
          </a:p>
        </p:txBody>
      </p:sp>
      <p:cxnSp>
        <p:nvCxnSpPr>
          <p:cNvPr id="16" name="Straight Arrow Connector 15">
            <a:extLst>
              <a:ext uri="{FF2B5EF4-FFF2-40B4-BE49-F238E27FC236}">
                <a16:creationId xmlns:a16="http://schemas.microsoft.com/office/drawing/2014/main" id="{BFBF1C35-83AB-2F42-91EC-2A2FDBD5B45A}"/>
              </a:ext>
            </a:extLst>
          </p:cNvPr>
          <p:cNvCxnSpPr>
            <a:cxnSpLocks/>
          </p:cNvCxnSpPr>
          <p:nvPr/>
        </p:nvCxnSpPr>
        <p:spPr>
          <a:xfrm flipV="1">
            <a:off x="1903751" y="5414909"/>
            <a:ext cx="617106" cy="267317"/>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38ADEC49-2C1A-4C40-BCC8-DF3D40FB456D}"/>
              </a:ext>
            </a:extLst>
          </p:cNvPr>
          <p:cNvSpPr txBox="1">
            <a:spLocks/>
          </p:cNvSpPr>
          <p:nvPr/>
        </p:nvSpPr>
        <p:spPr>
          <a:xfrm>
            <a:off x="764500" y="5863727"/>
            <a:ext cx="2317230" cy="473987"/>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Likelihood of ★</a:t>
            </a:r>
            <a:endParaRPr lang="en-US" sz="2200" baseline="30000" dirty="0"/>
          </a:p>
        </p:txBody>
      </p:sp>
      <p:sp>
        <p:nvSpPr>
          <p:cNvPr id="7" name="Slide Number Placeholder 6">
            <a:extLst>
              <a:ext uri="{FF2B5EF4-FFF2-40B4-BE49-F238E27FC236}">
                <a16:creationId xmlns:a16="http://schemas.microsoft.com/office/drawing/2014/main" id="{AC0BE5CB-DE06-10D1-D3FC-1029A3B29897}"/>
              </a:ext>
            </a:extLst>
          </p:cNvPr>
          <p:cNvSpPr>
            <a:spLocks noGrp="1"/>
          </p:cNvSpPr>
          <p:nvPr>
            <p:ph type="sldNum" sz="quarter" idx="12"/>
          </p:nvPr>
        </p:nvSpPr>
        <p:spPr/>
        <p:txBody>
          <a:bodyPr/>
          <a:lstStyle/>
          <a:p>
            <a:fld id="{22695355-0584-3048-B6D5-6FE7D71F4AA9}" type="slidenum">
              <a:rPr lang="en-US" smtClean="0"/>
              <a:pPr/>
              <a:t>60</a:t>
            </a:fld>
            <a:endParaRPr lang="en-US"/>
          </a:p>
        </p:txBody>
      </p:sp>
    </p:spTree>
    <p:extLst>
      <p:ext uri="{BB962C8B-B14F-4D97-AF65-F5344CB8AC3E}">
        <p14:creationId xmlns:p14="http://schemas.microsoft.com/office/powerpoint/2010/main" val="40525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12BB-3163-8343-9A68-505CD9DEEECB}"/>
              </a:ext>
            </a:extLst>
          </p:cNvPr>
          <p:cNvSpPr>
            <a:spLocks noGrp="1"/>
          </p:cNvSpPr>
          <p:nvPr>
            <p:ph type="title"/>
          </p:nvPr>
        </p:nvSpPr>
        <p:spPr/>
        <p:txBody>
          <a:bodyPr/>
          <a:lstStyle/>
          <a:p>
            <a:r>
              <a:rPr lang="en-US" dirty="0"/>
              <a:t>Adaptive real time search</a:t>
            </a:r>
          </a:p>
        </p:txBody>
      </p:sp>
      <p:cxnSp>
        <p:nvCxnSpPr>
          <p:cNvPr id="5" name="Straight Connector 4">
            <a:extLst>
              <a:ext uri="{FF2B5EF4-FFF2-40B4-BE49-F238E27FC236}">
                <a16:creationId xmlns:a16="http://schemas.microsoft.com/office/drawing/2014/main" id="{78A82038-70DF-594F-BAD2-33CF4AE34820}"/>
              </a:ext>
            </a:extLst>
          </p:cNvPr>
          <p:cNvCxnSpPr>
            <a:cxnSpLocks/>
          </p:cNvCxnSpPr>
          <p:nvPr/>
        </p:nvCxnSpPr>
        <p:spPr>
          <a:xfrm>
            <a:off x="5690212" y="1364104"/>
            <a:ext cx="0" cy="54414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89FC50-7C6C-2644-A6FC-EAEB8E087CCA}"/>
              </a:ext>
            </a:extLst>
          </p:cNvPr>
          <p:cNvCxnSpPr>
            <a:cxnSpLocks/>
          </p:cNvCxnSpPr>
          <p:nvPr/>
        </p:nvCxnSpPr>
        <p:spPr>
          <a:xfrm>
            <a:off x="315415" y="3999299"/>
            <a:ext cx="113258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A492888-A40F-794E-89A2-478641DD1C2B}"/>
              </a:ext>
            </a:extLst>
          </p:cNvPr>
          <p:cNvSpPr txBox="1"/>
          <p:nvPr/>
        </p:nvSpPr>
        <p:spPr>
          <a:xfrm>
            <a:off x="6109936" y="1729098"/>
            <a:ext cx="1550030" cy="430887"/>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Pointiness</a:t>
            </a:r>
          </a:p>
        </p:txBody>
      </p:sp>
      <p:sp>
        <p:nvSpPr>
          <p:cNvPr id="8" name="TextBox 7">
            <a:extLst>
              <a:ext uri="{FF2B5EF4-FFF2-40B4-BE49-F238E27FC236}">
                <a16:creationId xmlns:a16="http://schemas.microsoft.com/office/drawing/2014/main" id="{9059EC7E-5662-A54D-8581-38360970BEA0}"/>
              </a:ext>
            </a:extLst>
          </p:cNvPr>
          <p:cNvSpPr txBox="1"/>
          <p:nvPr/>
        </p:nvSpPr>
        <p:spPr>
          <a:xfrm>
            <a:off x="9431341" y="3529238"/>
            <a:ext cx="2156047" cy="430887"/>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Color gradient</a:t>
            </a:r>
          </a:p>
        </p:txBody>
      </p:sp>
      <p:cxnSp>
        <p:nvCxnSpPr>
          <p:cNvPr id="9" name="Straight Arrow Connector 8">
            <a:extLst>
              <a:ext uri="{FF2B5EF4-FFF2-40B4-BE49-F238E27FC236}">
                <a16:creationId xmlns:a16="http://schemas.microsoft.com/office/drawing/2014/main" id="{820FA3B1-F637-4749-ABB6-16E3964F81A2}"/>
              </a:ext>
            </a:extLst>
          </p:cNvPr>
          <p:cNvCxnSpPr>
            <a:cxnSpLocks/>
          </p:cNvCxnSpPr>
          <p:nvPr/>
        </p:nvCxnSpPr>
        <p:spPr>
          <a:xfrm>
            <a:off x="6258672" y="4195435"/>
            <a:ext cx="4894010" cy="0"/>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2A56748-C39B-9F44-8FC3-B2D59B582BF8}"/>
              </a:ext>
            </a:extLst>
          </p:cNvPr>
          <p:cNvCxnSpPr>
            <a:cxnSpLocks/>
          </p:cNvCxnSpPr>
          <p:nvPr/>
        </p:nvCxnSpPr>
        <p:spPr>
          <a:xfrm flipV="1">
            <a:off x="5892188" y="1543987"/>
            <a:ext cx="0" cy="2128603"/>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F3AD0CA-63AF-6D90-F871-D2806EC9471C}"/>
              </a:ext>
            </a:extLst>
          </p:cNvPr>
          <p:cNvSpPr>
            <a:spLocks noGrp="1"/>
          </p:cNvSpPr>
          <p:nvPr>
            <p:ph type="sldNum" sz="quarter" idx="12"/>
          </p:nvPr>
        </p:nvSpPr>
        <p:spPr/>
        <p:txBody>
          <a:bodyPr/>
          <a:lstStyle/>
          <a:p>
            <a:fld id="{22695355-0584-3048-B6D5-6FE7D71F4AA9}" type="slidenum">
              <a:rPr lang="en-US" smtClean="0"/>
              <a:pPr/>
              <a:t>61</a:t>
            </a:fld>
            <a:endParaRPr lang="en-US" dirty="0"/>
          </a:p>
        </p:txBody>
      </p:sp>
    </p:spTree>
    <p:extLst>
      <p:ext uri="{BB962C8B-B14F-4D97-AF65-F5344CB8AC3E}">
        <p14:creationId xmlns:p14="http://schemas.microsoft.com/office/powerpoint/2010/main" val="3873399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CD3A55FC-7AB5-0E4B-962A-5A15A5CFC303}"/>
              </a:ext>
            </a:extLst>
          </p:cNvPr>
          <p:cNvCxnSpPr>
            <a:cxnSpLocks/>
          </p:cNvCxnSpPr>
          <p:nvPr/>
        </p:nvCxnSpPr>
        <p:spPr>
          <a:xfrm>
            <a:off x="5690212" y="110169"/>
            <a:ext cx="0" cy="65754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0EB6D6-9E9E-2244-BEB0-3C705E8BA59F}"/>
              </a:ext>
            </a:extLst>
          </p:cNvPr>
          <p:cNvCxnSpPr>
            <a:cxnSpLocks/>
          </p:cNvCxnSpPr>
          <p:nvPr/>
        </p:nvCxnSpPr>
        <p:spPr>
          <a:xfrm>
            <a:off x="315415" y="3624549"/>
            <a:ext cx="113258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14964CB-34F8-714F-ABEC-8E1FD92A179F}"/>
              </a:ext>
            </a:extLst>
          </p:cNvPr>
          <p:cNvSpPr/>
          <p:nvPr/>
        </p:nvSpPr>
        <p:spPr>
          <a:xfrm>
            <a:off x="4152793" y="5799918"/>
            <a:ext cx="925417" cy="925417"/>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37F70FF-ED50-FB46-95F4-50631B963596}"/>
              </a:ext>
            </a:extLst>
          </p:cNvPr>
          <p:cNvSpPr/>
          <p:nvPr/>
        </p:nvSpPr>
        <p:spPr>
          <a:xfrm>
            <a:off x="1358155" y="5798915"/>
            <a:ext cx="925417" cy="925417"/>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C389E61-B686-5C41-8CAC-F5A833325F13}"/>
              </a:ext>
            </a:extLst>
          </p:cNvPr>
          <p:cNvSpPr/>
          <p:nvPr/>
        </p:nvSpPr>
        <p:spPr>
          <a:xfrm>
            <a:off x="9921445" y="5830836"/>
            <a:ext cx="925417" cy="9254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6916D64-4939-0E48-AAF5-B3A0348BB9A0}"/>
              </a:ext>
            </a:extLst>
          </p:cNvPr>
          <p:cNvSpPr/>
          <p:nvPr/>
        </p:nvSpPr>
        <p:spPr>
          <a:xfrm>
            <a:off x="7038491" y="5783855"/>
            <a:ext cx="925417" cy="92541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284E8AE0-5816-3C4C-A8A8-ED8C47565234}"/>
              </a:ext>
            </a:extLst>
          </p:cNvPr>
          <p:cNvSpPr/>
          <p:nvPr/>
        </p:nvSpPr>
        <p:spPr>
          <a:xfrm>
            <a:off x="1338554" y="163648"/>
            <a:ext cx="903383" cy="903383"/>
          </a:xfrm>
          <a:prstGeom prst="star5">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a16="http://schemas.microsoft.com/office/drawing/2014/main" id="{A8595769-9871-9D42-8672-467F0E1A8B52}"/>
              </a:ext>
            </a:extLst>
          </p:cNvPr>
          <p:cNvSpPr/>
          <p:nvPr/>
        </p:nvSpPr>
        <p:spPr>
          <a:xfrm>
            <a:off x="4157384" y="132665"/>
            <a:ext cx="903383" cy="903383"/>
          </a:xfrm>
          <a:prstGeom prst="star5">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29301BB9-F9D0-ED46-9BF3-AC2BF518EF39}"/>
              </a:ext>
            </a:extLst>
          </p:cNvPr>
          <p:cNvSpPr/>
          <p:nvPr/>
        </p:nvSpPr>
        <p:spPr>
          <a:xfrm>
            <a:off x="7060525" y="127051"/>
            <a:ext cx="903383" cy="903383"/>
          </a:xfrm>
          <a:prstGeom prst="star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a16="http://schemas.microsoft.com/office/drawing/2014/main" id="{99FA2378-E77B-B54A-935C-0F578AB26297}"/>
              </a:ext>
            </a:extLst>
          </p:cNvPr>
          <p:cNvSpPr/>
          <p:nvPr/>
        </p:nvSpPr>
        <p:spPr>
          <a:xfrm>
            <a:off x="9921445" y="172760"/>
            <a:ext cx="903383" cy="903383"/>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7F9A549A-B20B-8840-B965-F094955D716D}"/>
              </a:ext>
            </a:extLst>
          </p:cNvPr>
          <p:cNvSpPr/>
          <p:nvPr/>
        </p:nvSpPr>
        <p:spPr>
          <a:xfrm>
            <a:off x="1333046" y="3244467"/>
            <a:ext cx="914400" cy="760163"/>
          </a:xfrm>
          <a:prstGeom prst="triangl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1D0A29CE-2601-5B4E-8C74-7147659C6928}"/>
              </a:ext>
            </a:extLst>
          </p:cNvPr>
          <p:cNvSpPr/>
          <p:nvPr/>
        </p:nvSpPr>
        <p:spPr>
          <a:xfrm>
            <a:off x="9926954" y="3186170"/>
            <a:ext cx="914400" cy="76016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CEF3E283-E0C1-8544-B40F-A3ADA2466016}"/>
              </a:ext>
            </a:extLst>
          </p:cNvPr>
          <p:cNvSpPr/>
          <p:nvPr/>
        </p:nvSpPr>
        <p:spPr>
          <a:xfrm>
            <a:off x="7044000" y="3186169"/>
            <a:ext cx="914400" cy="760163"/>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F77F5831-2855-9243-B7DE-D2924CA28304}"/>
              </a:ext>
            </a:extLst>
          </p:cNvPr>
          <p:cNvSpPr/>
          <p:nvPr/>
        </p:nvSpPr>
        <p:spPr>
          <a:xfrm>
            <a:off x="4146367" y="3186168"/>
            <a:ext cx="914400" cy="760163"/>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C4D379-B403-8B49-8FEB-5CE5BCA3B4DB}"/>
              </a:ext>
            </a:extLst>
          </p:cNvPr>
          <p:cNvSpPr/>
          <p:nvPr/>
        </p:nvSpPr>
        <p:spPr>
          <a:xfrm>
            <a:off x="1393639" y="1782209"/>
            <a:ext cx="793214" cy="771181"/>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265B90-7F65-AA4C-B96F-1E2A6C9AECB0}"/>
              </a:ext>
            </a:extLst>
          </p:cNvPr>
          <p:cNvSpPr/>
          <p:nvPr/>
        </p:nvSpPr>
        <p:spPr>
          <a:xfrm>
            <a:off x="9987546" y="1770503"/>
            <a:ext cx="793214" cy="771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DC73BF7-E67A-2C44-B365-1EEB359C7A36}"/>
              </a:ext>
            </a:extLst>
          </p:cNvPr>
          <p:cNvSpPr/>
          <p:nvPr/>
        </p:nvSpPr>
        <p:spPr>
          <a:xfrm>
            <a:off x="7104592" y="1770502"/>
            <a:ext cx="793214" cy="77118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184F0E0-26FA-5043-A4B7-AA1B12BF0D40}"/>
              </a:ext>
            </a:extLst>
          </p:cNvPr>
          <p:cNvSpPr/>
          <p:nvPr/>
        </p:nvSpPr>
        <p:spPr>
          <a:xfrm>
            <a:off x="4176665" y="1782209"/>
            <a:ext cx="793214" cy="77118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5CF0E6C1-F249-1546-9FD1-7B2F1BCABBB7}"/>
              </a:ext>
            </a:extLst>
          </p:cNvPr>
          <p:cNvSpPr/>
          <p:nvPr/>
        </p:nvSpPr>
        <p:spPr>
          <a:xfrm>
            <a:off x="1360588" y="4531604"/>
            <a:ext cx="859316" cy="815249"/>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05A3BDC0-F6B7-E74A-BC89-C0E294B16EE2}"/>
              </a:ext>
            </a:extLst>
          </p:cNvPr>
          <p:cNvSpPr/>
          <p:nvPr/>
        </p:nvSpPr>
        <p:spPr>
          <a:xfrm>
            <a:off x="4185844" y="4535733"/>
            <a:ext cx="859316" cy="815249"/>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89F583B9-5D74-1744-A2A9-AB3BB6F7FD3E}"/>
              </a:ext>
            </a:extLst>
          </p:cNvPr>
          <p:cNvSpPr/>
          <p:nvPr/>
        </p:nvSpPr>
        <p:spPr>
          <a:xfrm>
            <a:off x="7071542" y="4535733"/>
            <a:ext cx="859316" cy="815249"/>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F4F69033-7F63-DD48-8B39-A585F54EB63E}"/>
              </a:ext>
            </a:extLst>
          </p:cNvPr>
          <p:cNvSpPr/>
          <p:nvPr/>
        </p:nvSpPr>
        <p:spPr>
          <a:xfrm>
            <a:off x="9912265" y="4543928"/>
            <a:ext cx="859316" cy="8152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85588C2D-D6E3-C44B-B867-6CDD7FB31387}"/>
              </a:ext>
            </a:extLst>
          </p:cNvPr>
          <p:cNvCxnSpPr>
            <a:cxnSpLocks/>
          </p:cNvCxnSpPr>
          <p:nvPr/>
        </p:nvCxnSpPr>
        <p:spPr>
          <a:xfrm flipH="1">
            <a:off x="11017777" y="113186"/>
            <a:ext cx="490726" cy="351514"/>
          </a:xfrm>
          <a:prstGeom prst="straightConnector1">
            <a:avLst/>
          </a:prstGeom>
          <a:ln w="571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Donut 34">
            <a:extLst>
              <a:ext uri="{FF2B5EF4-FFF2-40B4-BE49-F238E27FC236}">
                <a16:creationId xmlns:a16="http://schemas.microsoft.com/office/drawing/2014/main" id="{09F45DAB-8884-774C-B0D7-393C3DE37B0D}"/>
              </a:ext>
            </a:extLst>
          </p:cNvPr>
          <p:cNvSpPr/>
          <p:nvPr/>
        </p:nvSpPr>
        <p:spPr>
          <a:xfrm>
            <a:off x="1152798" y="65199"/>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a:extLst>
              <a:ext uri="{FF2B5EF4-FFF2-40B4-BE49-F238E27FC236}">
                <a16:creationId xmlns:a16="http://schemas.microsoft.com/office/drawing/2014/main" id="{55603CEA-BF37-E840-A1CC-7711FD10DDE3}"/>
              </a:ext>
            </a:extLst>
          </p:cNvPr>
          <p:cNvSpPr/>
          <p:nvPr/>
        </p:nvSpPr>
        <p:spPr>
          <a:xfrm>
            <a:off x="6883336" y="29980"/>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a:extLst>
              <a:ext uri="{FF2B5EF4-FFF2-40B4-BE49-F238E27FC236}">
                <a16:creationId xmlns:a16="http://schemas.microsoft.com/office/drawing/2014/main" id="{C2EBF031-80DD-0245-9C11-23F610F88B15}"/>
              </a:ext>
            </a:extLst>
          </p:cNvPr>
          <p:cNvSpPr/>
          <p:nvPr/>
        </p:nvSpPr>
        <p:spPr>
          <a:xfrm>
            <a:off x="300424" y="0"/>
            <a:ext cx="3076295" cy="6799244"/>
          </a:xfrm>
          <a:prstGeom prst="rect">
            <a:avLst/>
          </a:prstGeom>
          <a:solidFill>
            <a:schemeClr val="tx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nut 37">
            <a:extLst>
              <a:ext uri="{FF2B5EF4-FFF2-40B4-BE49-F238E27FC236}">
                <a16:creationId xmlns:a16="http://schemas.microsoft.com/office/drawing/2014/main" id="{514BB1FF-5BE0-B341-92CA-2DB579C7D785}"/>
              </a:ext>
            </a:extLst>
          </p:cNvPr>
          <p:cNvSpPr/>
          <p:nvPr/>
        </p:nvSpPr>
        <p:spPr>
          <a:xfrm>
            <a:off x="3977744" y="4334652"/>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979B48E1-5985-2D40-8492-6A4F5D699491}"/>
              </a:ext>
            </a:extLst>
          </p:cNvPr>
          <p:cNvSpPr/>
          <p:nvPr/>
        </p:nvSpPr>
        <p:spPr>
          <a:xfrm rot="5400000">
            <a:off x="4526983" y="-152495"/>
            <a:ext cx="2724784" cy="11238260"/>
          </a:xfrm>
          <a:prstGeom prst="rect">
            <a:avLst/>
          </a:prstGeom>
          <a:solidFill>
            <a:schemeClr val="tx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39">
            <a:extLst>
              <a:ext uri="{FF2B5EF4-FFF2-40B4-BE49-F238E27FC236}">
                <a16:creationId xmlns:a16="http://schemas.microsoft.com/office/drawing/2014/main" id="{254AF943-10D5-B449-962E-5EE191C450D3}"/>
              </a:ext>
            </a:extLst>
          </p:cNvPr>
          <p:cNvSpPr/>
          <p:nvPr/>
        </p:nvSpPr>
        <p:spPr>
          <a:xfrm>
            <a:off x="9763944" y="1546482"/>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43A2464B-A0EE-884F-BFD5-142D41F4987B}"/>
              </a:ext>
            </a:extLst>
          </p:cNvPr>
          <p:cNvSpPr/>
          <p:nvPr/>
        </p:nvSpPr>
        <p:spPr>
          <a:xfrm rot="5400000">
            <a:off x="2524630" y="-2191923"/>
            <a:ext cx="4098727" cy="8482578"/>
          </a:xfrm>
          <a:prstGeom prst="rect">
            <a:avLst/>
          </a:prstGeom>
          <a:solidFill>
            <a:schemeClr val="tx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nut 41">
            <a:extLst>
              <a:ext uri="{FF2B5EF4-FFF2-40B4-BE49-F238E27FC236}">
                <a16:creationId xmlns:a16="http://schemas.microsoft.com/office/drawing/2014/main" id="{B937DBEC-FA5F-4943-AFBD-2B47E8399C09}"/>
              </a:ext>
            </a:extLst>
          </p:cNvPr>
          <p:cNvSpPr/>
          <p:nvPr/>
        </p:nvSpPr>
        <p:spPr>
          <a:xfrm>
            <a:off x="9751454" y="64956"/>
            <a:ext cx="1277957" cy="1200838"/>
          </a:xfrm>
          <a:prstGeom prst="donut">
            <a:avLst>
              <a:gd name="adj" fmla="val 4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1B6AB58A-F188-C048-BB09-4B217468F20D}"/>
              </a:ext>
            </a:extLst>
          </p:cNvPr>
          <p:cNvSpPr/>
          <p:nvPr/>
        </p:nvSpPr>
        <p:spPr>
          <a:xfrm rot="5400000">
            <a:off x="7412172" y="2799137"/>
            <a:ext cx="5476966" cy="2670744"/>
          </a:xfrm>
          <a:prstGeom prst="rect">
            <a:avLst/>
          </a:prstGeom>
          <a:solidFill>
            <a:schemeClr val="tx2">
              <a:lumMod val="2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EF7679-5B09-8020-5F93-AC1ACE824428}"/>
              </a:ext>
            </a:extLst>
          </p:cNvPr>
          <p:cNvSpPr>
            <a:spLocks noGrp="1"/>
          </p:cNvSpPr>
          <p:nvPr>
            <p:ph type="sldNum" sz="quarter" idx="12"/>
          </p:nvPr>
        </p:nvSpPr>
        <p:spPr/>
        <p:txBody>
          <a:bodyPr/>
          <a:lstStyle/>
          <a:p>
            <a:fld id="{22695355-0584-3048-B6D5-6FE7D71F4AA9}" type="slidenum">
              <a:rPr lang="en-US" smtClean="0"/>
              <a:pPr/>
              <a:t>62</a:t>
            </a:fld>
            <a:endParaRPr lang="en-US"/>
          </a:p>
        </p:txBody>
      </p:sp>
    </p:spTree>
    <p:extLst>
      <p:ext uri="{BB962C8B-B14F-4D97-AF65-F5344CB8AC3E}">
        <p14:creationId xmlns:p14="http://schemas.microsoft.com/office/powerpoint/2010/main" val="160756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8" grpId="0" animBg="1"/>
      <p:bldP spid="38" grpId="1" animBg="1"/>
      <p:bldP spid="39" grpId="0" animBg="1"/>
      <p:bldP spid="40" grpId="0" animBg="1"/>
      <p:bldP spid="40" grpId="1" animBg="1"/>
      <p:bldP spid="41" grpId="0" animBg="1"/>
      <p:bldP spid="42" grpId="0" animBg="1"/>
      <p:bldP spid="4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7718-603E-C547-99B5-936D47DDB8C1}"/>
              </a:ext>
            </a:extLst>
          </p:cNvPr>
          <p:cNvSpPr>
            <a:spLocks noGrp="1"/>
          </p:cNvSpPr>
          <p:nvPr>
            <p:ph type="title"/>
          </p:nvPr>
        </p:nvSpPr>
        <p:spPr/>
        <p:txBody>
          <a:bodyPr/>
          <a:lstStyle/>
          <a:p>
            <a:r>
              <a:rPr lang="en-US" dirty="0"/>
              <a:t>Apply in embedding space</a:t>
            </a:r>
          </a:p>
        </p:txBody>
      </p:sp>
      <p:pic>
        <p:nvPicPr>
          <p:cNvPr id="5" name="Picture 10" descr="Image result for metric learning embedding">
            <a:extLst>
              <a:ext uri="{FF2B5EF4-FFF2-40B4-BE49-F238E27FC236}">
                <a16:creationId xmlns:a16="http://schemas.microsoft.com/office/drawing/2014/main" id="{AAA655B8-6DDE-3749-90F0-E9326C46B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433" y="1938734"/>
            <a:ext cx="8714003" cy="3757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DC8885-276F-7842-8DC8-7AD3731DBDD0}"/>
              </a:ext>
            </a:extLst>
          </p:cNvPr>
          <p:cNvSpPr txBox="1"/>
          <p:nvPr/>
        </p:nvSpPr>
        <p:spPr>
          <a:xfrm>
            <a:off x="4721607" y="5931112"/>
            <a:ext cx="2743200" cy="369332"/>
          </a:xfrm>
          <a:prstGeom prst="rect">
            <a:avLst/>
          </a:prstGeom>
          <a:noFill/>
        </p:spPr>
        <p:txBody>
          <a:bodyPr wrap="square" rtlCol="0">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Source: </a:t>
            </a:r>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hlinkClick r:id="rId4"/>
              </a:rPr>
              <a:t>Belongie et al.</a:t>
            </a: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Slide Number Placeholder 2">
            <a:extLst>
              <a:ext uri="{FF2B5EF4-FFF2-40B4-BE49-F238E27FC236}">
                <a16:creationId xmlns:a16="http://schemas.microsoft.com/office/drawing/2014/main" id="{0CA922BF-630F-2E2D-0461-B8BC68BAF617}"/>
              </a:ext>
            </a:extLst>
          </p:cNvPr>
          <p:cNvSpPr>
            <a:spLocks noGrp="1"/>
          </p:cNvSpPr>
          <p:nvPr>
            <p:ph type="sldNum" sz="quarter" idx="12"/>
          </p:nvPr>
        </p:nvSpPr>
        <p:spPr/>
        <p:txBody>
          <a:bodyPr/>
          <a:lstStyle/>
          <a:p>
            <a:fld id="{22695355-0584-3048-B6D5-6FE7D71F4AA9}" type="slidenum">
              <a:rPr lang="en-US" smtClean="0"/>
              <a:pPr/>
              <a:t>63</a:t>
            </a:fld>
            <a:endParaRPr lang="en-US" dirty="0"/>
          </a:p>
        </p:txBody>
      </p:sp>
    </p:spTree>
    <p:extLst>
      <p:ext uri="{BB962C8B-B14F-4D97-AF65-F5344CB8AC3E}">
        <p14:creationId xmlns:p14="http://schemas.microsoft.com/office/powerpoint/2010/main" val="13296369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CA0F-AED3-2844-A459-1DBB7178E7BB}"/>
              </a:ext>
            </a:extLst>
          </p:cNvPr>
          <p:cNvSpPr>
            <a:spLocks noGrp="1"/>
          </p:cNvSpPr>
          <p:nvPr>
            <p:ph type="title"/>
          </p:nvPr>
        </p:nvSpPr>
        <p:spPr/>
        <p:txBody>
          <a:bodyPr/>
          <a:lstStyle/>
          <a:p>
            <a:r>
              <a:rPr lang="en-US" dirty="0"/>
              <a:t>Trade-offs for speed</a:t>
            </a:r>
          </a:p>
        </p:txBody>
      </p:sp>
      <p:sp>
        <p:nvSpPr>
          <p:cNvPr id="3" name="Content Placeholder 2">
            <a:extLst>
              <a:ext uri="{FF2B5EF4-FFF2-40B4-BE49-F238E27FC236}">
                <a16:creationId xmlns:a16="http://schemas.microsoft.com/office/drawing/2014/main" id="{77021E53-B1D7-B940-9DF5-917CAF9E03BD}"/>
              </a:ext>
            </a:extLst>
          </p:cNvPr>
          <p:cNvSpPr>
            <a:spLocks noGrp="1"/>
          </p:cNvSpPr>
          <p:nvPr>
            <p:ph idx="1"/>
          </p:nvPr>
        </p:nvSpPr>
        <p:spPr>
          <a:xfrm>
            <a:off x="838200" y="1870595"/>
            <a:ext cx="10515600" cy="4351338"/>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dirty="0"/>
              <a:t>Fast </a:t>
            </a:r>
            <a:r>
              <a:rPr lang="en-US" dirty="0">
                <a:solidFill>
                  <a:srgbClr val="FFC000"/>
                </a:solidFill>
              </a:rPr>
              <a:t>point-wise target estimation</a:t>
            </a:r>
          </a:p>
          <a:p>
            <a:r>
              <a:rPr lang="en-US" dirty="0"/>
              <a:t>Very large catalog of items</a:t>
            </a:r>
          </a:p>
          <a:p>
            <a:r>
              <a:rPr lang="en-US" dirty="0"/>
              <a:t>Need </a:t>
            </a:r>
            <a:r>
              <a:rPr lang="en-US" dirty="0">
                <a:solidFill>
                  <a:srgbClr val="FFC000"/>
                </a:solidFill>
              </a:rPr>
              <a:t>fast real-time</a:t>
            </a:r>
            <a:r>
              <a:rPr lang="en-US" dirty="0"/>
              <a:t> contextual bandits</a:t>
            </a:r>
          </a:p>
        </p:txBody>
      </p:sp>
      <p:pic>
        <p:nvPicPr>
          <p:cNvPr id="6" name="Content Placeholder 6">
            <a:extLst>
              <a:ext uri="{FF2B5EF4-FFF2-40B4-BE49-F238E27FC236}">
                <a16:creationId xmlns:a16="http://schemas.microsoft.com/office/drawing/2014/main" id="{52EB0289-CF4D-8340-BB78-7E7C63E01FC8}"/>
              </a:ext>
            </a:extLst>
          </p:cNvPr>
          <p:cNvPicPr>
            <a:picLocks noChangeAspect="1"/>
          </p:cNvPicPr>
          <p:nvPr/>
        </p:nvPicPr>
        <p:blipFill>
          <a:blip r:embed="rId3"/>
          <a:stretch>
            <a:fillRect/>
          </a:stretch>
        </p:blipFill>
        <p:spPr>
          <a:xfrm>
            <a:off x="2515755" y="1654558"/>
            <a:ext cx="7078265" cy="2831306"/>
          </a:xfrm>
          <a:prstGeom prst="rect">
            <a:avLst/>
          </a:prstGeom>
        </p:spPr>
      </p:pic>
      <p:sp>
        <p:nvSpPr>
          <p:cNvPr id="5" name="Slide Number Placeholder 4">
            <a:extLst>
              <a:ext uri="{FF2B5EF4-FFF2-40B4-BE49-F238E27FC236}">
                <a16:creationId xmlns:a16="http://schemas.microsoft.com/office/drawing/2014/main" id="{1208172D-B9E1-2F5B-1258-37A97B4C1909}"/>
              </a:ext>
            </a:extLst>
          </p:cNvPr>
          <p:cNvSpPr>
            <a:spLocks noGrp="1"/>
          </p:cNvSpPr>
          <p:nvPr>
            <p:ph type="sldNum" sz="quarter" idx="12"/>
          </p:nvPr>
        </p:nvSpPr>
        <p:spPr/>
        <p:txBody>
          <a:bodyPr/>
          <a:lstStyle/>
          <a:p>
            <a:fld id="{22695355-0584-3048-B6D5-6FE7D71F4AA9}" type="slidenum">
              <a:rPr lang="en-US" smtClean="0"/>
              <a:pPr/>
              <a:t>64</a:t>
            </a:fld>
            <a:endParaRPr lang="en-US" dirty="0"/>
          </a:p>
        </p:txBody>
      </p:sp>
    </p:spTree>
    <p:extLst>
      <p:ext uri="{BB962C8B-B14F-4D97-AF65-F5344CB8AC3E}">
        <p14:creationId xmlns:p14="http://schemas.microsoft.com/office/powerpoint/2010/main" val="1887931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FDFBA-829B-C143-86B8-A31F85FD7512}"/>
              </a:ext>
            </a:extLst>
          </p:cNvPr>
          <p:cNvSpPr>
            <a:spLocks noGrp="1"/>
          </p:cNvSpPr>
          <p:nvPr>
            <p:ph type="title"/>
          </p:nvPr>
        </p:nvSpPr>
        <p:spPr/>
        <p:txBody>
          <a:bodyPr/>
          <a:lstStyle/>
          <a:p>
            <a:r>
              <a:rPr lang="en-US" dirty="0"/>
              <a:t>Sample from point estimates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1CDD5A-28CD-D14A-AD15-A848A943042E}"/>
                  </a:ext>
                </a:extLst>
              </p:cNvPr>
              <p:cNvSpPr>
                <a:spLocks noGrp="1"/>
              </p:cNvSpPr>
              <p:nvPr>
                <p:ph idx="1"/>
              </p:nvPr>
            </p:nvSpPr>
            <p:spPr/>
            <p:txBody>
              <a:bodyPr/>
              <a:lstStyle/>
              <a:p>
                <a:pPr algn="just"/>
                <a:r>
                  <a:rPr lang="en-US" dirty="0"/>
                  <a:t>Generate </a:t>
                </a:r>
                <a:r>
                  <a:rPr lang="en-US" dirty="0">
                    <a:solidFill>
                      <a:srgbClr val="FFC000"/>
                    </a:solidFill>
                  </a:rPr>
                  <a:t>discrete distribution </a:t>
                </a:r>
                <a:r>
                  <a:rPr lang="en-US" dirty="0"/>
                  <a:t>using </a:t>
                </a:r>
                <a:r>
                  <a:rPr lang="en-US" dirty="0" err="1"/>
                  <a:t>softmax</a:t>
                </a:r>
                <a:r>
                  <a:rPr lang="en-US" dirty="0"/>
                  <a:t> equation</a:t>
                </a:r>
              </a:p>
              <a:p>
                <a:pPr algn="just"/>
                <a:r>
                  <a:rPr lang="en-US" dirty="0">
                    <a:solidFill>
                      <a:srgbClr val="FFC000"/>
                    </a:solidFill>
                  </a:rPr>
                  <a:t>Fast sampling </a:t>
                </a:r>
                <a:r>
                  <a:rPr lang="en-US" dirty="0"/>
                  <a:t>using Gumbel-</a:t>
                </a:r>
                <a:r>
                  <a:rPr lang="en-US" dirty="0" err="1"/>
                  <a:t>softmax</a:t>
                </a:r>
                <a:r>
                  <a:rPr lang="en-US" dirty="0"/>
                  <a:t> trick</a:t>
                </a:r>
              </a:p>
              <a:p>
                <a:pPr algn="just"/>
                <a:r>
                  <a:rPr lang="en-US" dirty="0"/>
                  <a:t>Add </a:t>
                </a:r>
                <a:r>
                  <a:rPr lang="en-US" dirty="0">
                    <a:solidFill>
                      <a:srgbClr val="FFC000"/>
                    </a:solidFill>
                  </a:rPr>
                  <a:t>uncertainty estimates </a:t>
                </a:r>
                <a:r>
                  <a:rPr lang="en-US" dirty="0"/>
                  <a:t>thru annealing</a:t>
                </a:r>
              </a:p>
              <a:p>
                <a:pPr algn="just"/>
                <a:endParaRPr lang="en-US" sz="1000" dirty="0"/>
              </a:p>
              <a:p>
                <a:pPr marL="0" indent="0" algn="just">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𝑎𝑟𝑔𝑚𝑎</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𝑗</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𝑗</m:t>
                                      </m:r>
                                    </m:sub>
                                  </m:sSub>
                                </m:den>
                              </m:f>
                            </m:e>
                          </m:rad>
                          <m:r>
                            <a:rPr lang="en-US" b="0" i="1" smtClean="0">
                              <a:latin typeface="Cambria Math" panose="02040503050406030204" pitchFamily="18" charset="0"/>
                            </a:rPr>
                            <m:t> </m:t>
                          </m:r>
                          <m:r>
                            <a:rPr lang="en-US" i="1">
                              <a:latin typeface="Cambria Math" panose="02040503050406030204" pitchFamily="18" charset="0"/>
                            </a:rPr>
                            <m:t>𝐺𝑢𝑚𝑏𝑒𝑙</m:t>
                          </m:r>
                          <m:d>
                            <m:dPr>
                              <m:ctrlPr>
                                <a:rPr lang="en-US" i="1">
                                  <a:latin typeface="Cambria Math" panose="02040503050406030204" pitchFamily="18" charset="0"/>
                                </a:rPr>
                              </m:ctrlPr>
                            </m:dPr>
                            <m:e>
                              <m:r>
                                <a:rPr lang="en-US" i="1">
                                  <a:latin typeface="Cambria Math" panose="02040503050406030204" pitchFamily="18" charset="0"/>
                                </a:rPr>
                                <m:t>0,1</m:t>
                              </m:r>
                            </m:e>
                          </m:d>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𝑗</m:t>
                                  </m:r>
                                </m:sub>
                              </m:sSub>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𝑗</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e>
                              </m:rad>
                            </m:sup>
                          </m:sSup>
                        </m:num>
                        <m:den>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e>
                                  </m:rad>
                                </m:sup>
                              </m:sSup>
                            </m:e>
                          </m:nary>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𝑗</m:t>
                          </m:r>
                        </m:sub>
                      </m:sSub>
                    </m:oMath>
                  </m:oMathPara>
                </a14:m>
                <a:endParaRPr lang="en-US" dirty="0"/>
              </a:p>
            </p:txBody>
          </p:sp>
        </mc:Choice>
        <mc:Fallback xmlns="">
          <p:sp>
            <p:nvSpPr>
              <p:cNvPr id="3" name="Content Placeholder 2">
                <a:extLst>
                  <a:ext uri="{FF2B5EF4-FFF2-40B4-BE49-F238E27FC236}">
                    <a16:creationId xmlns:a16="http://schemas.microsoft.com/office/drawing/2014/main" id="{1D1CDD5A-28CD-D14A-AD15-A848A943042E}"/>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C67C9A24-5F5D-2146-A734-F1819BE56C75}"/>
              </a:ext>
            </a:extLst>
          </p:cNvPr>
          <p:cNvCxnSpPr>
            <a:cxnSpLocks/>
          </p:cNvCxnSpPr>
          <p:nvPr/>
        </p:nvCxnSpPr>
        <p:spPr>
          <a:xfrm flipV="1">
            <a:off x="3117954" y="4572001"/>
            <a:ext cx="464695" cy="58719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A17BBA4-1444-3E4F-8D21-1B6253A99BD6}"/>
              </a:ext>
            </a:extLst>
          </p:cNvPr>
          <p:cNvSpPr txBox="1">
            <a:spLocks/>
          </p:cNvSpPr>
          <p:nvPr/>
        </p:nvSpPr>
        <p:spPr>
          <a:xfrm>
            <a:off x="569622" y="5159193"/>
            <a:ext cx="2788173" cy="74797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Likelihood of ★, pointwise estimate</a:t>
            </a:r>
            <a:endParaRPr lang="en-US" sz="2200" baseline="30000" dirty="0"/>
          </a:p>
        </p:txBody>
      </p:sp>
      <p:cxnSp>
        <p:nvCxnSpPr>
          <p:cNvPr id="10" name="Straight Arrow Connector 9">
            <a:extLst>
              <a:ext uri="{FF2B5EF4-FFF2-40B4-BE49-F238E27FC236}">
                <a16:creationId xmlns:a16="http://schemas.microsoft.com/office/drawing/2014/main" id="{39FB6DE5-23B0-9541-BAB7-1EE2DA8118F3}"/>
              </a:ext>
            </a:extLst>
          </p:cNvPr>
          <p:cNvCxnSpPr>
            <a:cxnSpLocks/>
          </p:cNvCxnSpPr>
          <p:nvPr/>
        </p:nvCxnSpPr>
        <p:spPr>
          <a:xfrm flipH="1" flipV="1">
            <a:off x="4916774" y="4856813"/>
            <a:ext cx="284819" cy="61663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7E4EB21-0DE7-7346-8E66-ABBD5DDA866B}"/>
              </a:ext>
            </a:extLst>
          </p:cNvPr>
          <p:cNvSpPr txBox="1">
            <a:spLocks/>
          </p:cNvSpPr>
          <p:nvPr/>
        </p:nvSpPr>
        <p:spPr>
          <a:xfrm>
            <a:off x="3447737" y="5593389"/>
            <a:ext cx="2788173" cy="74797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 of interactions with item j</a:t>
            </a:r>
            <a:endParaRPr lang="en-US" sz="2200" baseline="30000" dirty="0"/>
          </a:p>
        </p:txBody>
      </p:sp>
      <p:cxnSp>
        <p:nvCxnSpPr>
          <p:cNvPr id="14" name="Straight Arrow Connector 13">
            <a:extLst>
              <a:ext uri="{FF2B5EF4-FFF2-40B4-BE49-F238E27FC236}">
                <a16:creationId xmlns:a16="http://schemas.microsoft.com/office/drawing/2014/main" id="{26A0ED86-4DF8-784D-9B8A-2942BE627FF5}"/>
              </a:ext>
            </a:extLst>
          </p:cNvPr>
          <p:cNvCxnSpPr>
            <a:cxnSpLocks/>
          </p:cNvCxnSpPr>
          <p:nvPr/>
        </p:nvCxnSpPr>
        <p:spPr>
          <a:xfrm flipH="1" flipV="1">
            <a:off x="6321477" y="4572001"/>
            <a:ext cx="284819" cy="61663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5B54CC44-111F-2741-A39E-135DA4ACD31E}"/>
              </a:ext>
            </a:extLst>
          </p:cNvPr>
          <p:cNvSpPr txBox="1">
            <a:spLocks/>
          </p:cNvSpPr>
          <p:nvPr/>
        </p:nvSpPr>
        <p:spPr>
          <a:xfrm>
            <a:off x="6043529" y="5356050"/>
            <a:ext cx="2141101" cy="41516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Sample once</a:t>
            </a:r>
            <a:endParaRPr lang="en-US" sz="2200" baseline="30000" dirty="0"/>
          </a:p>
        </p:txBody>
      </p:sp>
      <p:cxnSp>
        <p:nvCxnSpPr>
          <p:cNvPr id="17" name="Straight Arrow Connector 16">
            <a:extLst>
              <a:ext uri="{FF2B5EF4-FFF2-40B4-BE49-F238E27FC236}">
                <a16:creationId xmlns:a16="http://schemas.microsoft.com/office/drawing/2014/main" id="{1E68D918-9E20-0E47-A90E-688C9FD64DDD}"/>
              </a:ext>
            </a:extLst>
          </p:cNvPr>
          <p:cNvCxnSpPr>
            <a:cxnSpLocks/>
          </p:cNvCxnSpPr>
          <p:nvPr/>
        </p:nvCxnSpPr>
        <p:spPr>
          <a:xfrm flipH="1" flipV="1">
            <a:off x="8992221" y="4829331"/>
            <a:ext cx="284819" cy="61663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1469989-B1DE-DD40-AB04-5541A6661469}"/>
              </a:ext>
            </a:extLst>
          </p:cNvPr>
          <p:cNvSpPr txBox="1">
            <a:spLocks/>
          </p:cNvSpPr>
          <p:nvPr/>
        </p:nvSpPr>
        <p:spPr>
          <a:xfrm>
            <a:off x="8714273" y="5613379"/>
            <a:ext cx="2639527" cy="56358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t>Recover </a:t>
            </a:r>
            <a:r>
              <a:rPr lang="en-US" sz="2200" dirty="0" err="1"/>
              <a:t>softmax</a:t>
            </a:r>
            <a:r>
              <a:rPr lang="en-US" sz="2200" dirty="0"/>
              <a:t> distribution</a:t>
            </a:r>
            <a:endParaRPr lang="en-US" sz="2200" baseline="30000" dirty="0"/>
          </a:p>
        </p:txBody>
      </p:sp>
      <p:sp>
        <p:nvSpPr>
          <p:cNvPr id="4" name="Slide Number Placeholder 3">
            <a:extLst>
              <a:ext uri="{FF2B5EF4-FFF2-40B4-BE49-F238E27FC236}">
                <a16:creationId xmlns:a16="http://schemas.microsoft.com/office/drawing/2014/main" id="{19E7904D-1D37-C090-E540-1F8AB7731BD7}"/>
              </a:ext>
            </a:extLst>
          </p:cNvPr>
          <p:cNvSpPr>
            <a:spLocks noGrp="1"/>
          </p:cNvSpPr>
          <p:nvPr>
            <p:ph type="sldNum" sz="quarter" idx="12"/>
          </p:nvPr>
        </p:nvSpPr>
        <p:spPr/>
        <p:txBody>
          <a:bodyPr/>
          <a:lstStyle/>
          <a:p>
            <a:fld id="{22695355-0584-3048-B6D5-6FE7D71F4AA9}" type="slidenum">
              <a:rPr lang="en-US" smtClean="0"/>
              <a:pPr/>
              <a:t>65</a:t>
            </a:fld>
            <a:endParaRPr lang="en-US" dirty="0"/>
          </a:p>
        </p:txBody>
      </p:sp>
    </p:spTree>
    <p:extLst>
      <p:ext uri="{BB962C8B-B14F-4D97-AF65-F5344CB8AC3E}">
        <p14:creationId xmlns:p14="http://schemas.microsoft.com/office/powerpoint/2010/main" val="23034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604F-A5F3-4A42-A279-EFCC51DF1206}"/>
              </a:ext>
            </a:extLst>
          </p:cNvPr>
          <p:cNvSpPr>
            <a:spLocks noGrp="1"/>
          </p:cNvSpPr>
          <p:nvPr>
            <p:ph type="title"/>
          </p:nvPr>
        </p:nvSpPr>
        <p:spPr/>
        <p:txBody>
          <a:bodyPr/>
          <a:lstStyle/>
          <a:p>
            <a:r>
              <a:rPr lang="en-US" dirty="0"/>
              <a:t>Boltzmann (</a:t>
            </a:r>
            <a:r>
              <a:rPr lang="en-US" dirty="0" err="1"/>
              <a:t>softmax</a:t>
            </a:r>
            <a:r>
              <a:rPr lang="en-US" dirty="0"/>
              <a:t>) bandit</a:t>
            </a:r>
          </a:p>
        </p:txBody>
      </p:sp>
      <p:pic>
        <p:nvPicPr>
          <p:cNvPr id="6" name="Content Placeholder 5">
            <a:extLst>
              <a:ext uri="{FF2B5EF4-FFF2-40B4-BE49-F238E27FC236}">
                <a16:creationId xmlns:a16="http://schemas.microsoft.com/office/drawing/2014/main" id="{AFD6B376-9809-CE4D-A722-CB27D6D62365}"/>
              </a:ext>
            </a:extLst>
          </p:cNvPr>
          <p:cNvPicPr>
            <a:picLocks noGrp="1" noChangeAspect="1"/>
          </p:cNvPicPr>
          <p:nvPr>
            <p:ph idx="1"/>
          </p:nvPr>
        </p:nvPicPr>
        <p:blipFill>
          <a:blip r:embed="rId2"/>
          <a:stretch>
            <a:fillRect/>
          </a:stretch>
        </p:blipFill>
        <p:spPr>
          <a:xfrm>
            <a:off x="838200" y="1898174"/>
            <a:ext cx="10515600" cy="4206240"/>
          </a:xfrm>
          <a:prstGeom prst="rect">
            <a:avLst/>
          </a:prstGeom>
        </p:spPr>
      </p:pic>
      <p:sp>
        <p:nvSpPr>
          <p:cNvPr id="4" name="Slide Number Placeholder 3">
            <a:extLst>
              <a:ext uri="{FF2B5EF4-FFF2-40B4-BE49-F238E27FC236}">
                <a16:creationId xmlns:a16="http://schemas.microsoft.com/office/drawing/2014/main" id="{2758FD6E-BF3E-7B55-7348-93145C5C2904}"/>
              </a:ext>
            </a:extLst>
          </p:cNvPr>
          <p:cNvSpPr>
            <a:spLocks noGrp="1"/>
          </p:cNvSpPr>
          <p:nvPr>
            <p:ph type="sldNum" sz="quarter" idx="12"/>
          </p:nvPr>
        </p:nvSpPr>
        <p:spPr/>
        <p:txBody>
          <a:bodyPr/>
          <a:lstStyle/>
          <a:p>
            <a:fld id="{22695355-0584-3048-B6D5-6FE7D71F4AA9}" type="slidenum">
              <a:rPr lang="en-US" smtClean="0"/>
              <a:pPr/>
              <a:t>66</a:t>
            </a:fld>
            <a:endParaRPr lang="en-US" dirty="0"/>
          </a:p>
        </p:txBody>
      </p:sp>
    </p:spTree>
    <p:extLst>
      <p:ext uri="{BB962C8B-B14F-4D97-AF65-F5344CB8AC3E}">
        <p14:creationId xmlns:p14="http://schemas.microsoft.com/office/powerpoint/2010/main" val="12828060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EACE-6AEE-4446-9B48-BC822FBA87A9}"/>
              </a:ext>
            </a:extLst>
          </p:cNvPr>
          <p:cNvSpPr>
            <a:spLocks noGrp="1"/>
          </p:cNvSpPr>
          <p:nvPr>
            <p:ph type="title"/>
          </p:nvPr>
        </p:nvSpPr>
        <p:spPr/>
        <p:txBody>
          <a:bodyPr/>
          <a:lstStyle/>
          <a:p>
            <a:r>
              <a:rPr lang="en-US" dirty="0"/>
              <a:t>Boltzmann (</a:t>
            </a:r>
            <a:r>
              <a:rPr lang="en-US" dirty="0" err="1"/>
              <a:t>softmax</a:t>
            </a:r>
            <a:r>
              <a:rPr lang="en-US" dirty="0"/>
              <a:t>) bandit</a:t>
            </a:r>
          </a:p>
        </p:txBody>
      </p:sp>
      <p:pic>
        <p:nvPicPr>
          <p:cNvPr id="6" name="Content Placeholder 5">
            <a:extLst>
              <a:ext uri="{FF2B5EF4-FFF2-40B4-BE49-F238E27FC236}">
                <a16:creationId xmlns:a16="http://schemas.microsoft.com/office/drawing/2014/main" id="{B6894090-F443-CF46-B5EB-1AD92F069F12}"/>
              </a:ext>
            </a:extLst>
          </p:cNvPr>
          <p:cNvPicPr>
            <a:picLocks noGrp="1" noChangeAspect="1"/>
          </p:cNvPicPr>
          <p:nvPr>
            <p:ph idx="1"/>
          </p:nvPr>
        </p:nvPicPr>
        <p:blipFill>
          <a:blip r:embed="rId2"/>
          <a:stretch>
            <a:fillRect/>
          </a:stretch>
        </p:blipFill>
        <p:spPr>
          <a:xfrm>
            <a:off x="838200" y="1898174"/>
            <a:ext cx="10515600" cy="4206240"/>
          </a:xfrm>
        </p:spPr>
      </p:pic>
      <p:sp>
        <p:nvSpPr>
          <p:cNvPr id="3" name="Slide Number Placeholder 2">
            <a:extLst>
              <a:ext uri="{FF2B5EF4-FFF2-40B4-BE49-F238E27FC236}">
                <a16:creationId xmlns:a16="http://schemas.microsoft.com/office/drawing/2014/main" id="{7F926D6F-C38E-ACD2-4715-DFC906AFF691}"/>
              </a:ext>
            </a:extLst>
          </p:cNvPr>
          <p:cNvSpPr>
            <a:spLocks noGrp="1"/>
          </p:cNvSpPr>
          <p:nvPr>
            <p:ph type="sldNum" sz="quarter" idx="12"/>
          </p:nvPr>
        </p:nvSpPr>
        <p:spPr/>
        <p:txBody>
          <a:bodyPr/>
          <a:lstStyle/>
          <a:p>
            <a:fld id="{22695355-0584-3048-B6D5-6FE7D71F4AA9}" type="slidenum">
              <a:rPr lang="en-US" smtClean="0"/>
              <a:pPr/>
              <a:t>67</a:t>
            </a:fld>
            <a:endParaRPr lang="en-US" dirty="0"/>
          </a:p>
        </p:txBody>
      </p:sp>
    </p:spTree>
    <p:extLst>
      <p:ext uri="{BB962C8B-B14F-4D97-AF65-F5344CB8AC3E}">
        <p14:creationId xmlns:p14="http://schemas.microsoft.com/office/powerpoint/2010/main" val="38655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624-DE6B-BE47-97D6-8A3DD760F2AF}"/>
              </a:ext>
            </a:extLst>
          </p:cNvPr>
          <p:cNvSpPr>
            <a:spLocks noGrp="1"/>
          </p:cNvSpPr>
          <p:nvPr>
            <p:ph type="title"/>
          </p:nvPr>
        </p:nvSpPr>
        <p:spPr/>
        <p:txBody>
          <a:bodyPr/>
          <a:lstStyle/>
          <a:p>
            <a:r>
              <a:rPr lang="en-US" sz="6000" dirty="0"/>
              <a:t>Finding the user’s reward function</a:t>
            </a:r>
            <a:endParaRPr lang="en-US" dirty="0"/>
          </a:p>
        </p:txBody>
      </p:sp>
      <p:sp>
        <p:nvSpPr>
          <p:cNvPr id="3" name="Text Placeholder 2">
            <a:extLst>
              <a:ext uri="{FF2B5EF4-FFF2-40B4-BE49-F238E27FC236}">
                <a16:creationId xmlns:a16="http://schemas.microsoft.com/office/drawing/2014/main" id="{78A1FE35-C07B-5345-B829-AA48B2F59907}"/>
              </a:ext>
            </a:extLst>
          </p:cNvPr>
          <p:cNvSpPr>
            <a:spLocks noGrp="1"/>
          </p:cNvSpPr>
          <p:nvPr>
            <p:ph type="body" idx="1"/>
          </p:nvPr>
        </p:nvSpPr>
        <p:spPr/>
        <p:txBody>
          <a:bodyPr/>
          <a:lstStyle/>
          <a:p>
            <a:r>
              <a:rPr lang="en-US" dirty="0"/>
              <a:t>ICML’20</a:t>
            </a:r>
          </a:p>
          <a:p>
            <a:r>
              <a:rPr lang="en-US" dirty="0"/>
              <a:t>With </a:t>
            </a:r>
            <a:r>
              <a:rPr lang="en-US" dirty="0" err="1"/>
              <a:t>Geng</a:t>
            </a:r>
            <a:r>
              <a:rPr lang="en-US" dirty="0"/>
              <a:t> S, Manzanares C, </a:t>
            </a:r>
            <a:r>
              <a:rPr lang="en-US" dirty="0" err="1"/>
              <a:t>Reppen</a:t>
            </a:r>
            <a:r>
              <a:rPr lang="en-US" dirty="0"/>
              <a:t> M, Sircar R</a:t>
            </a:r>
          </a:p>
        </p:txBody>
      </p:sp>
      <p:sp>
        <p:nvSpPr>
          <p:cNvPr id="5" name="Slide Number Placeholder 4">
            <a:extLst>
              <a:ext uri="{FF2B5EF4-FFF2-40B4-BE49-F238E27FC236}">
                <a16:creationId xmlns:a16="http://schemas.microsoft.com/office/drawing/2014/main" id="{88C56312-25B6-3D6C-EADF-B96C123C24AB}"/>
              </a:ext>
            </a:extLst>
          </p:cNvPr>
          <p:cNvSpPr>
            <a:spLocks noGrp="1"/>
          </p:cNvSpPr>
          <p:nvPr>
            <p:ph type="sldNum" sz="quarter" idx="12"/>
          </p:nvPr>
        </p:nvSpPr>
        <p:spPr/>
        <p:txBody>
          <a:bodyPr/>
          <a:lstStyle/>
          <a:p>
            <a:fld id="{22695355-0584-3048-B6D5-6FE7D71F4AA9}" type="slidenum">
              <a:rPr lang="en-US" smtClean="0"/>
              <a:pPr/>
              <a:t>68</a:t>
            </a:fld>
            <a:endParaRPr lang="en-US" dirty="0"/>
          </a:p>
        </p:txBody>
      </p:sp>
    </p:spTree>
    <p:extLst>
      <p:ext uri="{BB962C8B-B14F-4D97-AF65-F5344CB8AC3E}">
        <p14:creationId xmlns:p14="http://schemas.microsoft.com/office/powerpoint/2010/main" val="3254539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D82C-0A77-8942-8D0E-18BD8E18CEB8}"/>
              </a:ext>
            </a:extLst>
          </p:cNvPr>
          <p:cNvSpPr>
            <a:spLocks noGrp="1"/>
          </p:cNvSpPr>
          <p:nvPr>
            <p:ph type="title"/>
          </p:nvPr>
        </p:nvSpPr>
        <p:spPr/>
        <p:txBody>
          <a:bodyPr/>
          <a:lstStyle/>
          <a:p>
            <a:r>
              <a:rPr lang="en-US" dirty="0"/>
              <a:t>Inverse RL</a:t>
            </a:r>
          </a:p>
        </p:txBody>
      </p:sp>
      <p:pic>
        <p:nvPicPr>
          <p:cNvPr id="6" name="Content Placeholder 5">
            <a:extLst>
              <a:ext uri="{FF2B5EF4-FFF2-40B4-BE49-F238E27FC236}">
                <a16:creationId xmlns:a16="http://schemas.microsoft.com/office/drawing/2014/main" id="{8CAF3800-5CC4-964A-B48A-C85EE7190A97}"/>
              </a:ext>
            </a:extLst>
          </p:cNvPr>
          <p:cNvPicPr>
            <a:picLocks noGrp="1" noChangeAspect="1"/>
          </p:cNvPicPr>
          <p:nvPr>
            <p:ph idx="1"/>
          </p:nvPr>
        </p:nvPicPr>
        <p:blipFill>
          <a:blip r:embed="rId3"/>
          <a:stretch>
            <a:fillRect/>
          </a:stretch>
        </p:blipFill>
        <p:spPr>
          <a:xfrm>
            <a:off x="5198079" y="1564369"/>
            <a:ext cx="5801784" cy="4351338"/>
          </a:xfrm>
        </p:spPr>
      </p:pic>
      <p:sp>
        <p:nvSpPr>
          <p:cNvPr id="7" name="TextBox 6">
            <a:extLst>
              <a:ext uri="{FF2B5EF4-FFF2-40B4-BE49-F238E27FC236}">
                <a16:creationId xmlns:a16="http://schemas.microsoft.com/office/drawing/2014/main" id="{7ACEE2CB-E3B7-9B48-9803-1F03958D5E83}"/>
              </a:ext>
            </a:extLst>
          </p:cNvPr>
          <p:cNvSpPr txBox="1"/>
          <p:nvPr/>
        </p:nvSpPr>
        <p:spPr>
          <a:xfrm>
            <a:off x="6805234" y="6096002"/>
            <a:ext cx="2743200" cy="369332"/>
          </a:xfrm>
          <a:prstGeom prst="rect">
            <a:avLst/>
          </a:prstGeom>
          <a:noFill/>
        </p:spPr>
        <p:txBody>
          <a:bodyPr wrap="square" rtlCol="0">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Source: </a:t>
            </a:r>
            <a:r>
              <a:rPr lang="en-US" dirty="0" err="1">
                <a:solidFill>
                  <a:schemeClr val="bg1"/>
                </a:solidFill>
                <a:latin typeface="Amazon Ember" panose="020B0603020204020204" pitchFamily="34" charset="0"/>
                <a:ea typeface="Amazon Ember" panose="020B0603020204020204" pitchFamily="34" charset="0"/>
                <a:cs typeface="Amazon Ember" panose="020B0603020204020204" pitchFamily="34" charset="0"/>
                <a:hlinkClick r:id="rId4"/>
              </a:rPr>
              <a:t>Shimosaka</a:t>
            </a:r>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hlinkClick r:id="rId4"/>
              </a:rPr>
              <a:t> et al.</a:t>
            </a: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 name="Content Placeholder 2">
            <a:extLst>
              <a:ext uri="{FF2B5EF4-FFF2-40B4-BE49-F238E27FC236}">
                <a16:creationId xmlns:a16="http://schemas.microsoft.com/office/drawing/2014/main" id="{164F321A-9F24-674E-AF58-2D4854F8EC2F}"/>
              </a:ext>
            </a:extLst>
          </p:cNvPr>
          <p:cNvSpPr txBox="1">
            <a:spLocks/>
          </p:cNvSpPr>
          <p:nvPr/>
        </p:nvSpPr>
        <p:spPr>
          <a:xfrm>
            <a:off x="838200" y="2754539"/>
            <a:ext cx="4005942" cy="1948089"/>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Goal: Estimate </a:t>
            </a:r>
            <a:r>
              <a:rPr lang="en-US" dirty="0"/>
              <a:t>the reward function of an agent given its decision-making history</a:t>
            </a:r>
          </a:p>
          <a:p>
            <a:endParaRPr lang="en-US" dirty="0"/>
          </a:p>
          <a:p>
            <a:endParaRPr lang="en-US" dirty="0"/>
          </a:p>
        </p:txBody>
      </p:sp>
      <p:sp>
        <p:nvSpPr>
          <p:cNvPr id="3" name="Slide Number Placeholder 2">
            <a:extLst>
              <a:ext uri="{FF2B5EF4-FFF2-40B4-BE49-F238E27FC236}">
                <a16:creationId xmlns:a16="http://schemas.microsoft.com/office/drawing/2014/main" id="{40DC1924-7D3B-EA23-C918-9E0BF4FDDFF1}"/>
              </a:ext>
            </a:extLst>
          </p:cNvPr>
          <p:cNvSpPr>
            <a:spLocks noGrp="1"/>
          </p:cNvSpPr>
          <p:nvPr>
            <p:ph type="sldNum" sz="quarter" idx="12"/>
          </p:nvPr>
        </p:nvSpPr>
        <p:spPr/>
        <p:txBody>
          <a:bodyPr/>
          <a:lstStyle/>
          <a:p>
            <a:fld id="{22695355-0584-3048-B6D5-6FE7D71F4AA9}" type="slidenum">
              <a:rPr lang="en-US" smtClean="0"/>
              <a:pPr/>
              <a:t>69</a:t>
            </a:fld>
            <a:endParaRPr lang="en-US" dirty="0"/>
          </a:p>
        </p:txBody>
      </p:sp>
    </p:spTree>
    <p:extLst>
      <p:ext uri="{BB962C8B-B14F-4D97-AF65-F5344CB8AC3E}">
        <p14:creationId xmlns:p14="http://schemas.microsoft.com/office/powerpoint/2010/main" val="118523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lpha_values.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708" b="-48"/>
          <a:stretch/>
        </p:blipFill>
        <p:spPr>
          <a:xfrm>
            <a:off x="2735294" y="2009912"/>
            <a:ext cx="6683999" cy="4104499"/>
          </a:xfrm>
        </p:spPr>
      </p:pic>
      <p:sp>
        <p:nvSpPr>
          <p:cNvPr id="5" name="Title 4"/>
          <p:cNvSpPr>
            <a:spLocks noGrp="1"/>
          </p:cNvSpPr>
          <p:nvPr>
            <p:ph type="title"/>
          </p:nvPr>
        </p:nvSpPr>
        <p:spPr/>
        <p:txBody>
          <a:bodyPr/>
          <a:lstStyle/>
          <a:p>
            <a:r>
              <a:rPr lang="en-US" dirty="0"/>
              <a:t>Tuning submodular slope</a:t>
            </a:r>
          </a:p>
        </p:txBody>
      </p:sp>
      <p:grpSp>
        <p:nvGrpSpPr>
          <p:cNvPr id="12" name="Group 11"/>
          <p:cNvGrpSpPr/>
          <p:nvPr/>
        </p:nvGrpSpPr>
        <p:grpSpPr>
          <a:xfrm>
            <a:off x="4648442" y="3101121"/>
            <a:ext cx="1542882" cy="961040"/>
            <a:chOff x="1950036" y="3861132"/>
            <a:chExt cx="1513843" cy="987732"/>
          </a:xfrm>
        </p:grpSpPr>
        <p:sp>
          <p:nvSpPr>
            <p:cNvPr id="7" name="TextBox 6"/>
            <p:cNvSpPr txBox="1"/>
            <p:nvPr/>
          </p:nvSpPr>
          <p:spPr>
            <a:xfrm>
              <a:off x="1950036" y="3861132"/>
              <a:ext cx="1513843" cy="664282"/>
            </a:xfrm>
            <a:prstGeom prst="rect">
              <a:avLst/>
            </a:prstGeom>
            <a:noFill/>
          </p:spPr>
          <p:txBody>
            <a:bodyPr wrap="square" rtlCol="0">
              <a:spAutoFit/>
            </a:bodyPr>
            <a:lstStyle/>
            <a:p>
              <a:r>
                <a:rPr lang="en-US" dirty="0"/>
                <a:t>Low </a:t>
              </a:r>
              <a:r>
                <a:rPr lang="en-US" dirty="0">
                  <a:latin typeface="Symbol" charset="2"/>
                  <a:cs typeface="Symbol" charset="2"/>
                </a:rPr>
                <a:t>a</a:t>
              </a:r>
              <a:r>
                <a:rPr lang="en-US" dirty="0"/>
                <a:t>, order by item value</a:t>
              </a:r>
            </a:p>
          </p:txBody>
        </p:sp>
        <p:cxnSp>
          <p:nvCxnSpPr>
            <p:cNvPr id="11" name="Straight Arrow Connector 10"/>
            <p:cNvCxnSpPr/>
            <p:nvPr/>
          </p:nvCxnSpPr>
          <p:spPr>
            <a:xfrm>
              <a:off x="2668470" y="4507463"/>
              <a:ext cx="551655" cy="341401"/>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8883902" y="5021189"/>
            <a:ext cx="2513066" cy="773727"/>
            <a:chOff x="1129215" y="3846786"/>
            <a:chExt cx="2523951" cy="773727"/>
          </a:xfrm>
        </p:grpSpPr>
        <p:sp>
          <p:nvSpPr>
            <p:cNvPr id="14" name="TextBox 13"/>
            <p:cNvSpPr txBox="1"/>
            <p:nvPr/>
          </p:nvSpPr>
          <p:spPr>
            <a:xfrm>
              <a:off x="1592170" y="3846786"/>
              <a:ext cx="2060996" cy="646331"/>
            </a:xfrm>
            <a:prstGeom prst="rect">
              <a:avLst/>
            </a:prstGeom>
            <a:noFill/>
          </p:spPr>
          <p:txBody>
            <a:bodyPr wrap="square" rtlCol="0">
              <a:spAutoFit/>
            </a:bodyPr>
            <a:lstStyle/>
            <a:p>
              <a:r>
                <a:rPr lang="en-US" dirty="0">
                  <a:solidFill>
                    <a:schemeClr val="bg1"/>
                  </a:solidFill>
                </a:rPr>
                <a:t>High </a:t>
              </a:r>
              <a:r>
                <a:rPr lang="en-US" dirty="0">
                  <a:solidFill>
                    <a:schemeClr val="bg1"/>
                  </a:solidFill>
                  <a:latin typeface="Symbol" charset="2"/>
                  <a:cs typeface="Symbol" charset="2"/>
                </a:rPr>
                <a:t>a</a:t>
              </a:r>
              <a:r>
                <a:rPr lang="en-US" dirty="0">
                  <a:solidFill>
                    <a:schemeClr val="bg1"/>
                  </a:solidFill>
                </a:rPr>
                <a:t>, strictly abide by diversity</a:t>
              </a:r>
            </a:p>
          </p:txBody>
        </p:sp>
        <p:cxnSp>
          <p:nvCxnSpPr>
            <p:cNvPr id="15" name="Straight Arrow Connector 14"/>
            <p:cNvCxnSpPr>
              <a:cxnSpLocks/>
              <a:stCxn id="14" idx="1"/>
            </p:cNvCxnSpPr>
            <p:nvPr/>
          </p:nvCxnSpPr>
          <p:spPr>
            <a:xfrm flipH="1">
              <a:off x="1129215" y="4169952"/>
              <a:ext cx="462955" cy="450561"/>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7275576" y="4039859"/>
            <a:ext cx="2247700" cy="1114187"/>
            <a:chOff x="2128452" y="3838830"/>
            <a:chExt cx="2247700" cy="1114187"/>
          </a:xfrm>
        </p:grpSpPr>
        <p:sp>
          <p:nvSpPr>
            <p:cNvPr id="20" name="TextBox 19"/>
            <p:cNvSpPr txBox="1"/>
            <p:nvPr/>
          </p:nvSpPr>
          <p:spPr>
            <a:xfrm>
              <a:off x="2128452" y="3838830"/>
              <a:ext cx="2247700" cy="646331"/>
            </a:xfrm>
            <a:prstGeom prst="rect">
              <a:avLst/>
            </a:prstGeom>
            <a:noFill/>
          </p:spPr>
          <p:txBody>
            <a:bodyPr wrap="square" rtlCol="0">
              <a:spAutoFit/>
            </a:bodyPr>
            <a:lstStyle/>
            <a:p>
              <a:r>
                <a:rPr lang="en-US" dirty="0"/>
                <a:t>Medium </a:t>
              </a:r>
              <a:r>
                <a:rPr lang="en-US" dirty="0">
                  <a:latin typeface="Symbol" charset="2"/>
                  <a:cs typeface="Symbol" charset="2"/>
                </a:rPr>
                <a:t>a</a:t>
              </a:r>
              <a:r>
                <a:rPr lang="en-US" dirty="0"/>
                <a:t>, mix </a:t>
              </a:r>
            </a:p>
            <a:p>
              <a:r>
                <a:rPr lang="en-US" dirty="0"/>
                <a:t>value and diversity</a:t>
              </a:r>
            </a:p>
          </p:txBody>
        </p:sp>
        <p:cxnSp>
          <p:nvCxnSpPr>
            <p:cNvPr id="21" name="Straight Arrow Connector 20"/>
            <p:cNvCxnSpPr/>
            <p:nvPr/>
          </p:nvCxnSpPr>
          <p:spPr>
            <a:xfrm flipH="1">
              <a:off x="2477017" y="4507463"/>
              <a:ext cx="345833" cy="445554"/>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grpSp>
      <p:cxnSp>
        <p:nvCxnSpPr>
          <p:cNvPr id="25" name="Straight Arrow Connector 24"/>
          <p:cNvCxnSpPr>
            <a:cxnSpLocks/>
          </p:cNvCxnSpPr>
          <p:nvPr/>
        </p:nvCxnSpPr>
        <p:spPr>
          <a:xfrm flipV="1">
            <a:off x="8221010" y="3616607"/>
            <a:ext cx="367247" cy="413986"/>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rot="16200000">
            <a:off x="1220135" y="3845927"/>
            <a:ext cx="2660985" cy="369332"/>
          </a:xfrm>
          <a:prstGeom prst="rect">
            <a:avLst/>
          </a:prstGeom>
          <a:noFill/>
        </p:spPr>
        <p:txBody>
          <a:bodyPr wrap="none" rtlCol="0">
            <a:spAutoFit/>
          </a:bodyPr>
          <a:lstStyle/>
          <a:p>
            <a:r>
              <a:rPr lang="en-US" dirty="0">
                <a:solidFill>
                  <a:schemeClr val="bg1"/>
                </a:solidFill>
              </a:rPr>
              <a:t>Cumulative category value</a:t>
            </a:r>
          </a:p>
        </p:txBody>
      </p:sp>
      <p:sp>
        <p:nvSpPr>
          <p:cNvPr id="18" name="TextBox 17"/>
          <p:cNvSpPr txBox="1"/>
          <p:nvPr/>
        </p:nvSpPr>
        <p:spPr>
          <a:xfrm>
            <a:off x="4461367" y="5950871"/>
            <a:ext cx="3055580" cy="369332"/>
          </a:xfrm>
          <a:prstGeom prst="rect">
            <a:avLst/>
          </a:prstGeom>
          <a:noFill/>
        </p:spPr>
        <p:txBody>
          <a:bodyPr wrap="none" rtlCol="0">
            <a:spAutoFit/>
          </a:bodyPr>
          <a:lstStyle/>
          <a:p>
            <a:r>
              <a:rPr lang="en-US" dirty="0">
                <a:solidFill>
                  <a:schemeClr val="bg1"/>
                </a:solidFill>
              </a:rPr>
              <a:t>Sum of item values in category</a:t>
            </a:r>
          </a:p>
        </p:txBody>
      </p:sp>
      <p:sp>
        <p:nvSpPr>
          <p:cNvPr id="2" name="Slide Number Placeholder 1">
            <a:extLst>
              <a:ext uri="{FF2B5EF4-FFF2-40B4-BE49-F238E27FC236}">
                <a16:creationId xmlns:a16="http://schemas.microsoft.com/office/drawing/2014/main" id="{CFB0063A-B453-A28B-F637-8B5DDBEA0118}"/>
              </a:ext>
            </a:extLst>
          </p:cNvPr>
          <p:cNvSpPr>
            <a:spLocks noGrp="1"/>
          </p:cNvSpPr>
          <p:nvPr>
            <p:ph type="sldNum" sz="quarter" idx="12"/>
          </p:nvPr>
        </p:nvSpPr>
        <p:spPr/>
        <p:txBody>
          <a:bodyPr/>
          <a:lstStyle/>
          <a:p>
            <a:fld id="{22695355-0584-3048-B6D5-6FE7D71F4AA9}" type="slidenum">
              <a:rPr lang="en-US" smtClean="0"/>
              <a:pPr/>
              <a:t>7</a:t>
            </a:fld>
            <a:endParaRPr lang="en-US" dirty="0"/>
          </a:p>
        </p:txBody>
      </p:sp>
    </p:spTree>
    <p:extLst>
      <p:ext uri="{BB962C8B-B14F-4D97-AF65-F5344CB8AC3E}">
        <p14:creationId xmlns:p14="http://schemas.microsoft.com/office/powerpoint/2010/main" val="28733187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10">
            <a:extLst>
              <a:ext uri="{FF2B5EF4-FFF2-40B4-BE49-F238E27FC236}">
                <a16:creationId xmlns:a16="http://schemas.microsoft.com/office/drawing/2014/main" id="{9459B335-B925-FB4F-B3E4-7223E815934A}"/>
              </a:ext>
            </a:extLst>
          </p:cNvPr>
          <p:cNvSpPr/>
          <p:nvPr/>
        </p:nvSpPr>
        <p:spPr>
          <a:xfrm>
            <a:off x="8055432" y="2943263"/>
            <a:ext cx="1901368" cy="154165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E2D5F-5187-114F-B8BF-BD13EFB79A39}"/>
              </a:ext>
            </a:extLst>
          </p:cNvPr>
          <p:cNvSpPr>
            <a:spLocks noGrp="1"/>
          </p:cNvSpPr>
          <p:nvPr>
            <p:ph type="title"/>
          </p:nvPr>
        </p:nvSpPr>
        <p:spPr/>
        <p:txBody>
          <a:bodyPr/>
          <a:lstStyle/>
          <a:p>
            <a:r>
              <a:rPr lang="en-US" dirty="0"/>
              <a:t>Identification issue</a:t>
            </a:r>
          </a:p>
        </p:txBody>
      </p:sp>
      <p:sp>
        <p:nvSpPr>
          <p:cNvPr id="6" name="TextBox 5">
            <a:extLst>
              <a:ext uri="{FF2B5EF4-FFF2-40B4-BE49-F238E27FC236}">
                <a16:creationId xmlns:a16="http://schemas.microsoft.com/office/drawing/2014/main" id="{2536FC5E-57AF-5247-9F02-01F90633156B}"/>
              </a:ext>
            </a:extLst>
          </p:cNvPr>
          <p:cNvSpPr txBox="1"/>
          <p:nvPr/>
        </p:nvSpPr>
        <p:spPr>
          <a:xfrm>
            <a:off x="8707112" y="3101445"/>
            <a:ext cx="543339" cy="584775"/>
          </a:xfrm>
          <a:prstGeom prst="rect">
            <a:avLst/>
          </a:prstGeom>
          <a:noFill/>
        </p:spPr>
        <p:txBody>
          <a:bodyPr wrap="square" rtlCol="0">
            <a:spAutoFit/>
          </a:bodyPr>
          <a:lstStyle/>
          <a:p>
            <a:r>
              <a:rPr lang="en-US" sz="3200" b="1"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r</a:t>
            </a:r>
          </a:p>
        </p:txBody>
      </p:sp>
      <p:sp>
        <p:nvSpPr>
          <p:cNvPr id="7" name="TextBox 6">
            <a:extLst>
              <a:ext uri="{FF2B5EF4-FFF2-40B4-BE49-F238E27FC236}">
                <a16:creationId xmlns:a16="http://schemas.microsoft.com/office/drawing/2014/main" id="{BFAFF32C-A8FA-A44B-B973-A5DE850DF7EA}"/>
              </a:ext>
            </a:extLst>
          </p:cNvPr>
          <p:cNvSpPr txBox="1"/>
          <p:nvPr/>
        </p:nvSpPr>
        <p:spPr>
          <a:xfrm>
            <a:off x="7792434" y="2085747"/>
            <a:ext cx="3828728" cy="769441"/>
          </a:xfrm>
          <a:prstGeom prst="rect">
            <a:avLst/>
          </a:prstGeom>
          <a:noFill/>
        </p:spPr>
        <p:txBody>
          <a:bodyPr wrap="square" rtlCol="0">
            <a:spAutoFit/>
          </a:bodyPr>
          <a:lstStyle/>
          <a:p>
            <a:r>
              <a:rPr lang="en-US" sz="22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Unknown reward function reward(state, action)</a:t>
            </a:r>
          </a:p>
        </p:txBody>
      </p:sp>
      <p:cxnSp>
        <p:nvCxnSpPr>
          <p:cNvPr id="10" name="Straight Arrow Connector 9">
            <a:extLst>
              <a:ext uri="{FF2B5EF4-FFF2-40B4-BE49-F238E27FC236}">
                <a16:creationId xmlns:a16="http://schemas.microsoft.com/office/drawing/2014/main" id="{040ABE66-D020-F84F-A4BE-252DE59B3547}"/>
              </a:ext>
            </a:extLst>
          </p:cNvPr>
          <p:cNvCxnSpPr>
            <a:cxnSpLocks/>
          </p:cNvCxnSpPr>
          <p:nvPr/>
        </p:nvCxnSpPr>
        <p:spPr>
          <a:xfrm flipH="1">
            <a:off x="9087729" y="2924372"/>
            <a:ext cx="326094" cy="339738"/>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Bevel 12">
            <a:extLst>
              <a:ext uri="{FF2B5EF4-FFF2-40B4-BE49-F238E27FC236}">
                <a16:creationId xmlns:a16="http://schemas.microsoft.com/office/drawing/2014/main" id="{21035645-E68B-4144-88BD-B5EEEF48E59C}"/>
              </a:ext>
            </a:extLst>
          </p:cNvPr>
          <p:cNvSpPr/>
          <p:nvPr/>
        </p:nvSpPr>
        <p:spPr>
          <a:xfrm>
            <a:off x="1633930" y="2233540"/>
            <a:ext cx="2875940" cy="2968052"/>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Observed demonstrations</a:t>
            </a:r>
          </a:p>
        </p:txBody>
      </p:sp>
      <p:sp>
        <p:nvSpPr>
          <p:cNvPr id="18" name="Left Arrow 17">
            <a:extLst>
              <a:ext uri="{FF2B5EF4-FFF2-40B4-BE49-F238E27FC236}">
                <a16:creationId xmlns:a16="http://schemas.microsoft.com/office/drawing/2014/main" id="{AB0A7E8C-1E61-8A48-BE16-0BBA92546B9F}"/>
              </a:ext>
            </a:extLst>
          </p:cNvPr>
          <p:cNvSpPr/>
          <p:nvPr/>
        </p:nvSpPr>
        <p:spPr>
          <a:xfrm>
            <a:off x="4961747" y="3101445"/>
            <a:ext cx="3469660" cy="676082"/>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Optimal policy</a:t>
            </a:r>
          </a:p>
        </p:txBody>
      </p:sp>
      <p:sp>
        <p:nvSpPr>
          <p:cNvPr id="19" name="Curved Up Arrow 18">
            <a:extLst>
              <a:ext uri="{FF2B5EF4-FFF2-40B4-BE49-F238E27FC236}">
                <a16:creationId xmlns:a16="http://schemas.microsoft.com/office/drawing/2014/main" id="{01ADA890-8B0E-2E4F-B79B-9DCF2DD012B4}"/>
              </a:ext>
            </a:extLst>
          </p:cNvPr>
          <p:cNvSpPr/>
          <p:nvPr/>
        </p:nvSpPr>
        <p:spPr>
          <a:xfrm>
            <a:off x="4781865" y="4290044"/>
            <a:ext cx="3469660" cy="8244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IRL</a:t>
            </a:r>
          </a:p>
        </p:txBody>
      </p:sp>
      <p:sp>
        <p:nvSpPr>
          <p:cNvPr id="20" name="TextBox 19">
            <a:extLst>
              <a:ext uri="{FF2B5EF4-FFF2-40B4-BE49-F238E27FC236}">
                <a16:creationId xmlns:a16="http://schemas.microsoft.com/office/drawing/2014/main" id="{86A4747A-B921-1941-952B-989144B1A2DC}"/>
              </a:ext>
            </a:extLst>
          </p:cNvPr>
          <p:cNvSpPr txBox="1"/>
          <p:nvPr/>
        </p:nvSpPr>
        <p:spPr>
          <a:xfrm>
            <a:off x="8039252" y="5160282"/>
            <a:ext cx="3059718" cy="1107996"/>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Set of reward functions that explain demonstrations</a:t>
            </a:r>
          </a:p>
        </p:txBody>
      </p:sp>
      <p:cxnSp>
        <p:nvCxnSpPr>
          <p:cNvPr id="21" name="Straight Arrow Connector 20">
            <a:extLst>
              <a:ext uri="{FF2B5EF4-FFF2-40B4-BE49-F238E27FC236}">
                <a16:creationId xmlns:a16="http://schemas.microsoft.com/office/drawing/2014/main" id="{6CF4AEAF-BDD9-5F4C-884D-2CFCDF26B34C}"/>
              </a:ext>
            </a:extLst>
          </p:cNvPr>
          <p:cNvCxnSpPr>
            <a:cxnSpLocks/>
          </p:cNvCxnSpPr>
          <p:nvPr/>
        </p:nvCxnSpPr>
        <p:spPr>
          <a:xfrm flipV="1">
            <a:off x="9032238" y="4726170"/>
            <a:ext cx="0" cy="404230"/>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E97FC4D-98F3-BACF-2F35-D9A1B2CAE124}"/>
              </a:ext>
            </a:extLst>
          </p:cNvPr>
          <p:cNvSpPr>
            <a:spLocks noGrp="1"/>
          </p:cNvSpPr>
          <p:nvPr>
            <p:ph type="sldNum" sz="quarter" idx="12"/>
          </p:nvPr>
        </p:nvSpPr>
        <p:spPr/>
        <p:txBody>
          <a:bodyPr/>
          <a:lstStyle/>
          <a:p>
            <a:fld id="{22695355-0584-3048-B6D5-6FE7D71F4AA9}" type="slidenum">
              <a:rPr lang="en-US" smtClean="0"/>
              <a:pPr/>
              <a:t>70</a:t>
            </a:fld>
            <a:endParaRPr lang="en-US" dirty="0"/>
          </a:p>
        </p:txBody>
      </p:sp>
    </p:spTree>
    <p:extLst>
      <p:ext uri="{BB962C8B-B14F-4D97-AF65-F5344CB8AC3E}">
        <p14:creationId xmlns:p14="http://schemas.microsoft.com/office/powerpoint/2010/main" val="23341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19" grpId="0" animBg="1"/>
      <p:bldP spid="2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2D5F-5187-114F-B8BF-BD13EFB79A39}"/>
              </a:ext>
            </a:extLst>
          </p:cNvPr>
          <p:cNvSpPr>
            <a:spLocks noGrp="1"/>
          </p:cNvSpPr>
          <p:nvPr>
            <p:ph type="title"/>
          </p:nvPr>
        </p:nvSpPr>
        <p:spPr/>
        <p:txBody>
          <a:bodyPr/>
          <a:lstStyle/>
          <a:p>
            <a:r>
              <a:rPr lang="en-US" dirty="0"/>
              <a:t>Anchor action</a:t>
            </a:r>
          </a:p>
        </p:txBody>
      </p:sp>
      <p:sp>
        <p:nvSpPr>
          <p:cNvPr id="6" name="TextBox 5">
            <a:extLst>
              <a:ext uri="{FF2B5EF4-FFF2-40B4-BE49-F238E27FC236}">
                <a16:creationId xmlns:a16="http://schemas.microsoft.com/office/drawing/2014/main" id="{2536FC5E-57AF-5247-9F02-01F90633156B}"/>
              </a:ext>
            </a:extLst>
          </p:cNvPr>
          <p:cNvSpPr txBox="1"/>
          <p:nvPr/>
        </p:nvSpPr>
        <p:spPr>
          <a:xfrm>
            <a:off x="8707112" y="3101445"/>
            <a:ext cx="543339" cy="584775"/>
          </a:xfrm>
          <a:prstGeom prst="rect">
            <a:avLst/>
          </a:prstGeom>
          <a:noFill/>
        </p:spPr>
        <p:txBody>
          <a:bodyPr wrap="square" rtlCol="0">
            <a:spAutoFit/>
          </a:bodyPr>
          <a:lstStyle/>
          <a:p>
            <a:r>
              <a:rPr lang="en-US" sz="3200" b="1"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r</a:t>
            </a:r>
          </a:p>
        </p:txBody>
      </p:sp>
      <p:sp>
        <p:nvSpPr>
          <p:cNvPr id="7" name="TextBox 6">
            <a:extLst>
              <a:ext uri="{FF2B5EF4-FFF2-40B4-BE49-F238E27FC236}">
                <a16:creationId xmlns:a16="http://schemas.microsoft.com/office/drawing/2014/main" id="{BFAFF32C-A8FA-A44B-B973-A5DE850DF7EA}"/>
              </a:ext>
            </a:extLst>
          </p:cNvPr>
          <p:cNvSpPr txBox="1"/>
          <p:nvPr/>
        </p:nvSpPr>
        <p:spPr>
          <a:xfrm>
            <a:off x="7806948" y="2100261"/>
            <a:ext cx="3535508" cy="769441"/>
          </a:xfrm>
          <a:prstGeom prst="rect">
            <a:avLst/>
          </a:prstGeom>
          <a:noFill/>
        </p:spPr>
        <p:txBody>
          <a:bodyPr wrap="square" rtlCol="0">
            <a:spAutoFit/>
          </a:bodyPr>
          <a:lstStyle/>
          <a:p>
            <a:r>
              <a:rPr lang="en-US" sz="2200" dirty="0">
                <a:solidFill>
                  <a:srgbClr val="FF0000"/>
                </a:solidFill>
                <a:latin typeface="Amazon Ember" panose="020B0603020204020204" pitchFamily="34" charset="0"/>
                <a:ea typeface="Amazon Ember" panose="020B0603020204020204" pitchFamily="34" charset="0"/>
                <a:cs typeface="Amazon Ember" panose="020B0603020204020204" pitchFamily="34" charset="0"/>
              </a:rPr>
              <a:t>Known reward value for reward(state,      action)</a:t>
            </a:r>
          </a:p>
        </p:txBody>
      </p:sp>
      <p:cxnSp>
        <p:nvCxnSpPr>
          <p:cNvPr id="10" name="Straight Arrow Connector 9">
            <a:extLst>
              <a:ext uri="{FF2B5EF4-FFF2-40B4-BE49-F238E27FC236}">
                <a16:creationId xmlns:a16="http://schemas.microsoft.com/office/drawing/2014/main" id="{040ABE66-D020-F84F-A4BE-252DE59B3547}"/>
              </a:ext>
            </a:extLst>
          </p:cNvPr>
          <p:cNvCxnSpPr>
            <a:cxnSpLocks/>
          </p:cNvCxnSpPr>
          <p:nvPr/>
        </p:nvCxnSpPr>
        <p:spPr>
          <a:xfrm flipH="1">
            <a:off x="9087729" y="2924372"/>
            <a:ext cx="326094" cy="339738"/>
          </a:xfrm>
          <a:prstGeom prst="straightConnector1">
            <a:avLst/>
          </a:prstGeom>
          <a:ln w="412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Bevel 12">
            <a:extLst>
              <a:ext uri="{FF2B5EF4-FFF2-40B4-BE49-F238E27FC236}">
                <a16:creationId xmlns:a16="http://schemas.microsoft.com/office/drawing/2014/main" id="{21035645-E68B-4144-88BD-B5EEEF48E59C}"/>
              </a:ext>
            </a:extLst>
          </p:cNvPr>
          <p:cNvSpPr/>
          <p:nvPr/>
        </p:nvSpPr>
        <p:spPr>
          <a:xfrm>
            <a:off x="1633930" y="1943260"/>
            <a:ext cx="2875940" cy="2968052"/>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Observed demonstrations</a:t>
            </a:r>
          </a:p>
        </p:txBody>
      </p:sp>
      <p:sp>
        <p:nvSpPr>
          <p:cNvPr id="18" name="Left Arrow 17">
            <a:extLst>
              <a:ext uri="{FF2B5EF4-FFF2-40B4-BE49-F238E27FC236}">
                <a16:creationId xmlns:a16="http://schemas.microsoft.com/office/drawing/2014/main" id="{AB0A7E8C-1E61-8A48-BE16-0BBA92546B9F}"/>
              </a:ext>
            </a:extLst>
          </p:cNvPr>
          <p:cNvSpPr/>
          <p:nvPr/>
        </p:nvSpPr>
        <p:spPr>
          <a:xfrm>
            <a:off x="4961747" y="3101445"/>
            <a:ext cx="3469660" cy="676082"/>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Optimal policy</a:t>
            </a:r>
          </a:p>
        </p:txBody>
      </p:sp>
      <p:sp>
        <p:nvSpPr>
          <p:cNvPr id="19" name="Curved Up Arrow 18">
            <a:extLst>
              <a:ext uri="{FF2B5EF4-FFF2-40B4-BE49-F238E27FC236}">
                <a16:creationId xmlns:a16="http://schemas.microsoft.com/office/drawing/2014/main" id="{01ADA890-8B0E-2E4F-B79B-9DCF2DD012B4}"/>
              </a:ext>
            </a:extLst>
          </p:cNvPr>
          <p:cNvSpPr/>
          <p:nvPr/>
        </p:nvSpPr>
        <p:spPr>
          <a:xfrm>
            <a:off x="4781865" y="3753016"/>
            <a:ext cx="4305864" cy="8244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PQR method</a:t>
            </a:r>
          </a:p>
        </p:txBody>
      </p:sp>
      <p:pic>
        <p:nvPicPr>
          <p:cNvPr id="15" name="Picture 14">
            <a:extLst>
              <a:ext uri="{FF2B5EF4-FFF2-40B4-BE49-F238E27FC236}">
                <a16:creationId xmlns:a16="http://schemas.microsoft.com/office/drawing/2014/main" id="{BAEDC7F7-BD96-8248-98EB-6E3BE2A1780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84365" y="2423485"/>
            <a:ext cx="379814" cy="508412"/>
          </a:xfrm>
          <a:prstGeom prst="rect">
            <a:avLst/>
          </a:prstGeom>
        </p:spPr>
      </p:pic>
      <p:sp>
        <p:nvSpPr>
          <p:cNvPr id="27" name="TextBox 26">
            <a:extLst>
              <a:ext uri="{FF2B5EF4-FFF2-40B4-BE49-F238E27FC236}">
                <a16:creationId xmlns:a16="http://schemas.microsoft.com/office/drawing/2014/main" id="{AEBE5085-1D4B-6C41-A790-C68E0293B887}"/>
              </a:ext>
            </a:extLst>
          </p:cNvPr>
          <p:cNvSpPr txBox="1"/>
          <p:nvPr/>
        </p:nvSpPr>
        <p:spPr>
          <a:xfrm>
            <a:off x="1509486" y="5305422"/>
            <a:ext cx="9589484" cy="430887"/>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Naturally satisfied assumption: Do-nothing action, with 0 reward.</a:t>
            </a:r>
          </a:p>
        </p:txBody>
      </p:sp>
      <p:sp>
        <p:nvSpPr>
          <p:cNvPr id="28" name="TextBox 27">
            <a:extLst>
              <a:ext uri="{FF2B5EF4-FFF2-40B4-BE49-F238E27FC236}">
                <a16:creationId xmlns:a16="http://schemas.microsoft.com/office/drawing/2014/main" id="{28FD1A47-A890-8E46-BA29-0702DFC96605}"/>
              </a:ext>
            </a:extLst>
          </p:cNvPr>
          <p:cNvSpPr txBox="1"/>
          <p:nvPr/>
        </p:nvSpPr>
        <p:spPr>
          <a:xfrm>
            <a:off x="8162549" y="1599517"/>
            <a:ext cx="2403852" cy="430887"/>
          </a:xfrm>
          <a:prstGeom prst="rect">
            <a:avLst/>
          </a:prstGeom>
          <a:noFill/>
        </p:spPr>
        <p:txBody>
          <a:bodyPr wrap="square" rtlCol="0">
            <a:spAutoFit/>
          </a:bodyPr>
          <a:lstStyle/>
          <a:p>
            <a:r>
              <a:rPr lang="en-US" sz="2200" b="1" dirty="0">
                <a:solidFill>
                  <a:srgbClr val="FFC000"/>
                </a:solidFill>
                <a:latin typeface="Amazon Ember" panose="020B0603020204020204" pitchFamily="34" charset="0"/>
                <a:ea typeface="Amazon Ember" panose="020B0603020204020204" pitchFamily="34" charset="0"/>
                <a:cs typeface="Amazon Ember" panose="020B0603020204020204" pitchFamily="34" charset="0"/>
              </a:rPr>
              <a:t>Key assumption!</a:t>
            </a:r>
          </a:p>
        </p:txBody>
      </p:sp>
      <p:sp>
        <p:nvSpPr>
          <p:cNvPr id="29" name="Oval 28">
            <a:extLst>
              <a:ext uri="{FF2B5EF4-FFF2-40B4-BE49-F238E27FC236}">
                <a16:creationId xmlns:a16="http://schemas.microsoft.com/office/drawing/2014/main" id="{C10D079D-7B94-804E-AA95-F40158E79074}"/>
              </a:ext>
            </a:extLst>
          </p:cNvPr>
          <p:cNvSpPr/>
          <p:nvPr/>
        </p:nvSpPr>
        <p:spPr>
          <a:xfrm>
            <a:off x="5701757" y="3093302"/>
            <a:ext cx="2134220" cy="67422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Slide Number Placeholder 2">
            <a:extLst>
              <a:ext uri="{FF2B5EF4-FFF2-40B4-BE49-F238E27FC236}">
                <a16:creationId xmlns:a16="http://schemas.microsoft.com/office/drawing/2014/main" id="{FB9C674C-126D-42B7-8D05-21973F039370}"/>
              </a:ext>
            </a:extLst>
          </p:cNvPr>
          <p:cNvSpPr>
            <a:spLocks noGrp="1"/>
          </p:cNvSpPr>
          <p:nvPr>
            <p:ph type="sldNum" sz="quarter" idx="12"/>
          </p:nvPr>
        </p:nvSpPr>
        <p:spPr/>
        <p:txBody>
          <a:bodyPr/>
          <a:lstStyle/>
          <a:p>
            <a:fld id="{22695355-0584-3048-B6D5-6FE7D71F4AA9}" type="slidenum">
              <a:rPr lang="en-US" smtClean="0"/>
              <a:pPr/>
              <a:t>71</a:t>
            </a:fld>
            <a:endParaRPr lang="en-US" dirty="0"/>
          </a:p>
        </p:txBody>
      </p:sp>
    </p:spTree>
    <p:extLst>
      <p:ext uri="{BB962C8B-B14F-4D97-AF65-F5344CB8AC3E}">
        <p14:creationId xmlns:p14="http://schemas.microsoft.com/office/powerpoint/2010/main" val="1296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7" grpId="0"/>
      <p:bldP spid="28" grpId="0"/>
      <p:bldP spid="2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A067-5A13-644E-A2AD-61E349DFE466}"/>
              </a:ext>
            </a:extLst>
          </p:cNvPr>
          <p:cNvSpPr>
            <a:spLocks noGrp="1"/>
          </p:cNvSpPr>
          <p:nvPr>
            <p:ph type="title"/>
          </p:nvPr>
        </p:nvSpPr>
        <p:spPr/>
        <p:txBody>
          <a:bodyPr/>
          <a:lstStyle/>
          <a:p>
            <a:r>
              <a:rPr lang="en-US" dirty="0"/>
              <a:t>Energy based modeling</a:t>
            </a:r>
          </a:p>
        </p:txBody>
      </p:sp>
      <p:sp>
        <p:nvSpPr>
          <p:cNvPr id="3" name="Content Placeholder 2">
            <a:extLst>
              <a:ext uri="{FF2B5EF4-FFF2-40B4-BE49-F238E27FC236}">
                <a16:creationId xmlns:a16="http://schemas.microsoft.com/office/drawing/2014/main" id="{EACB7BFE-7B12-A443-A772-2C32B63F005E}"/>
              </a:ext>
            </a:extLst>
          </p:cNvPr>
          <p:cNvSpPr>
            <a:spLocks noGrp="1"/>
          </p:cNvSpPr>
          <p:nvPr>
            <p:ph idx="1"/>
          </p:nvPr>
        </p:nvSpPr>
        <p:spPr/>
        <p:txBody>
          <a:bodyPr>
            <a:normAutofit fontScale="85000" lnSpcReduction="20000"/>
          </a:bodyPr>
          <a:lstStyle/>
          <a:p>
            <a:r>
              <a:rPr lang="en-US" dirty="0"/>
              <a:t>Assume agents maximize entropy-augmented long-term expected reward</a:t>
            </a:r>
          </a:p>
          <a:p>
            <a:endParaRPr lang="en-US" dirty="0"/>
          </a:p>
          <a:p>
            <a:r>
              <a:rPr lang="en-US" dirty="0"/>
              <a:t>Assume agents follow stochastic energy-based policy</a:t>
            </a:r>
          </a:p>
          <a:p>
            <a:endParaRPr lang="en-US" dirty="0"/>
          </a:p>
          <a:p>
            <a:pPr marL="0" indent="0">
              <a:buNone/>
            </a:pPr>
            <a:endParaRPr lang="en-US" dirty="0"/>
          </a:p>
          <a:p>
            <a:r>
              <a:rPr lang="en-US" dirty="0"/>
              <a:t>Optimal policy:</a:t>
            </a:r>
          </a:p>
          <a:p>
            <a:pPr marL="0" indent="0">
              <a:buNone/>
            </a:pPr>
            <a:endParaRPr lang="en-US" dirty="0"/>
          </a:p>
          <a:p>
            <a:pPr marL="0" indent="0">
              <a:buNone/>
            </a:pPr>
            <a:endParaRPr lang="en-US" dirty="0"/>
          </a:p>
          <a:p>
            <a:pPr marL="0" indent="0">
              <a:buNone/>
            </a:pPr>
            <a:endParaRPr lang="en-US" dirty="0"/>
          </a:p>
          <a:p>
            <a:r>
              <a:rPr lang="en-US" dirty="0">
                <a:solidFill>
                  <a:srgbClr val="FFC000"/>
                </a:solidFill>
              </a:rPr>
              <a:t>Realistic behavior</a:t>
            </a:r>
            <a:r>
              <a:rPr lang="en-US" dirty="0"/>
              <a:t>, agent likely (not guaranteed) to select better actions</a:t>
            </a:r>
          </a:p>
        </p:txBody>
      </p:sp>
      <p:pic>
        <p:nvPicPr>
          <p:cNvPr id="6" name="Picture 5">
            <a:extLst>
              <a:ext uri="{FF2B5EF4-FFF2-40B4-BE49-F238E27FC236}">
                <a16:creationId xmlns:a16="http://schemas.microsoft.com/office/drawing/2014/main" id="{70DF4C85-39D7-2249-AF0B-0491CF44FC9A}"/>
              </a:ext>
            </a:extLst>
          </p:cNvPr>
          <p:cNvPicPr>
            <a:picLocks noChangeAspect="1"/>
          </p:cNvPicPr>
          <p:nvPr/>
        </p:nvPicPr>
        <p:blipFill>
          <a:blip r:embed="rId3"/>
          <a:stretch>
            <a:fillRect/>
          </a:stretch>
        </p:blipFill>
        <p:spPr>
          <a:xfrm>
            <a:off x="3536048" y="3708402"/>
            <a:ext cx="4597400" cy="8636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A7C5CF-10A2-9344-865F-C3B3DBF29443}"/>
                  </a:ext>
                </a:extLst>
              </p:cNvPr>
              <p:cNvSpPr txBox="1"/>
              <p:nvPr/>
            </p:nvSpPr>
            <p:spPr>
              <a:xfrm>
                <a:off x="7112002" y="4826451"/>
                <a:ext cx="3224694" cy="400110"/>
              </a:xfrm>
              <a:prstGeom prst="rect">
                <a:avLst/>
              </a:prstGeom>
              <a:noFill/>
            </p:spPr>
            <p:txBody>
              <a:bodyPr wrap="square" rtlCol="0">
                <a:spAutoFit/>
              </a:bodyPr>
              <a:lstStyle/>
              <a:p>
                <a:r>
                  <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Deterministic if </a:t>
                </a:r>
                <a14:m>
                  <m:oMath xmlns:m="http://schemas.openxmlformats.org/officeDocument/2006/math">
                    <m: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t>𝛼</m:t>
                    </m:r>
                    <m: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t>→</m:t>
                    </m:r>
                    <m:sSup>
                      <m:sSupPr>
                        <m:ctrlP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ctrlPr>
                      </m:sSupPr>
                      <m:e>
                        <m: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t>0</m:t>
                        </m:r>
                      </m:e>
                      <m:sup>
                        <m:r>
                          <a:rPr lang="en-US" sz="2000" b="0" i="1" smtClean="0">
                            <a:solidFill>
                              <a:srgbClr val="FFC000"/>
                            </a:solidFill>
                            <a:latin typeface="Cambria Math" panose="02040503050406030204" pitchFamily="18" charset="0"/>
                            <a:ea typeface="Amazon Ember" panose="020B0603020204020204" pitchFamily="34" charset="0"/>
                            <a:cs typeface="Amazon Ember" panose="020B0603020204020204" pitchFamily="34" charset="0"/>
                          </a:rPr>
                          <m:t>+</m:t>
                        </m:r>
                      </m:sup>
                    </m:sSup>
                  </m:oMath>
                </a14:m>
                <a:endPar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7" name="TextBox 6">
                <a:extLst>
                  <a:ext uri="{FF2B5EF4-FFF2-40B4-BE49-F238E27FC236}">
                    <a16:creationId xmlns:a16="http://schemas.microsoft.com/office/drawing/2014/main" id="{EBA7C5CF-10A2-9344-865F-C3B3DBF29443}"/>
                  </a:ext>
                </a:extLst>
              </p:cNvPr>
              <p:cNvSpPr txBox="1">
                <a:spLocks noRot="1" noChangeAspect="1" noMove="1" noResize="1" noEditPoints="1" noAdjustHandles="1" noChangeArrowheads="1" noChangeShapeType="1" noTextEdit="1"/>
              </p:cNvSpPr>
              <p:nvPr/>
            </p:nvSpPr>
            <p:spPr>
              <a:xfrm>
                <a:off x="7112002" y="4826451"/>
                <a:ext cx="3224694" cy="400110"/>
              </a:xfrm>
              <a:prstGeom prst="rect">
                <a:avLst/>
              </a:prstGeom>
              <a:blipFill>
                <a:blip r:embed="rId4"/>
                <a:stretch>
                  <a:fillRect l="-2353" t="-9375" b="-28125"/>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CF8BEE1D-56D0-D448-8EDD-222E86A44428}"/>
              </a:ext>
            </a:extLst>
          </p:cNvPr>
          <p:cNvCxnSpPr>
            <a:cxnSpLocks/>
          </p:cNvCxnSpPr>
          <p:nvPr/>
        </p:nvCxnSpPr>
        <p:spPr>
          <a:xfrm flipH="1" flipV="1">
            <a:off x="6547729" y="4633914"/>
            <a:ext cx="462671" cy="319147"/>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354A873-3FD2-1F96-338B-42391CA73114}"/>
              </a:ext>
            </a:extLst>
          </p:cNvPr>
          <p:cNvSpPr>
            <a:spLocks noGrp="1"/>
          </p:cNvSpPr>
          <p:nvPr>
            <p:ph type="sldNum" sz="quarter" idx="12"/>
          </p:nvPr>
        </p:nvSpPr>
        <p:spPr/>
        <p:txBody>
          <a:bodyPr/>
          <a:lstStyle/>
          <a:p>
            <a:fld id="{22695355-0584-3048-B6D5-6FE7D71F4AA9}" type="slidenum">
              <a:rPr lang="en-US" smtClean="0"/>
              <a:pPr/>
              <a:t>72</a:t>
            </a:fld>
            <a:endParaRPr lang="en-US" dirty="0"/>
          </a:p>
        </p:txBody>
      </p:sp>
    </p:spTree>
    <p:extLst>
      <p:ext uri="{BB962C8B-B14F-4D97-AF65-F5344CB8AC3E}">
        <p14:creationId xmlns:p14="http://schemas.microsoft.com/office/powerpoint/2010/main" val="315364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A067-5A13-644E-A2AD-61E349DFE466}"/>
              </a:ext>
            </a:extLst>
          </p:cNvPr>
          <p:cNvSpPr>
            <a:spLocks noGrp="1"/>
          </p:cNvSpPr>
          <p:nvPr>
            <p:ph type="title"/>
          </p:nvPr>
        </p:nvSpPr>
        <p:spPr/>
        <p:txBody>
          <a:bodyPr/>
          <a:lstStyle/>
          <a:p>
            <a:r>
              <a:rPr lang="en-US" dirty="0"/>
              <a:t>PQR: Policy, Q-function, Reward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CB7BFE-7B12-A443-A772-2C32B63F005E}"/>
                  </a:ext>
                </a:extLst>
              </p:cNvPr>
              <p:cNvSpPr>
                <a:spLocks noGrp="1"/>
              </p:cNvSpPr>
              <p:nvPr>
                <p:ph idx="1"/>
              </p:nvPr>
            </p:nvSpPr>
            <p:spPr>
              <a:xfrm>
                <a:off x="838199" y="1825625"/>
                <a:ext cx="10779178" cy="3795686"/>
              </a:xfrm>
            </p:spPr>
            <p:txBody>
              <a:bodyPr>
                <a:normAutofit lnSpcReduction="10000"/>
              </a:bodyPr>
              <a:lstStyle/>
              <a:p>
                <a:r>
                  <a:rPr lang="en-US" dirty="0">
                    <a:solidFill>
                      <a:srgbClr val="FFC000"/>
                    </a:solidFill>
                  </a:rPr>
                  <a:t>P</a:t>
                </a:r>
                <a:r>
                  <a:rPr lang="en-US" dirty="0"/>
                  <a:t>: Use any stochastic policy estimator for energy distributions</a:t>
                </a:r>
              </a:p>
              <a:p>
                <a:endParaRPr lang="en-US" dirty="0"/>
              </a:p>
              <a:p>
                <a:r>
                  <a:rPr lang="en-US" dirty="0">
                    <a:solidFill>
                      <a:srgbClr val="FFC000"/>
                    </a:solidFill>
                  </a:rPr>
                  <a:t>Q</a:t>
                </a:r>
                <a:r>
                  <a:rPr lang="en-US" dirty="0"/>
                  <a:t>: Identification issue, wrong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𝑄</m:t>
                        </m:r>
                      </m:e>
                    </m:acc>
                  </m:oMath>
                </a14:m>
                <a:r>
                  <a:rPr lang="en-US" dirty="0"/>
                  <a:t> induces wrong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𝑟</m:t>
                        </m:r>
                      </m:e>
                    </m:acc>
                  </m:oMath>
                </a14:m>
                <a:r>
                  <a:rPr lang="en-US" dirty="0"/>
                  <a:t> (</a:t>
                </a:r>
                <a:r>
                  <a:rPr lang="en-US" dirty="0">
                    <a:solidFill>
                      <a:srgbClr val="FFC000"/>
                    </a:solidFill>
                  </a:rPr>
                  <a:t>shaping</a:t>
                </a:r>
                <a:r>
                  <a:rPr lang="en-US" dirty="0"/>
                  <a:t>)</a:t>
                </a:r>
              </a:p>
              <a:p>
                <a:r>
                  <a:rPr lang="en-US" dirty="0">
                    <a:solidFill>
                      <a:srgbClr val="FFC000"/>
                    </a:solidFill>
                  </a:rPr>
                  <a:t>Contraction</a:t>
                </a:r>
                <a:r>
                  <a:rPr lang="en-US" dirty="0"/>
                  <a:t> uniquely estimates </a:t>
                </a:r>
                <a14:m>
                  <m:oMath xmlns:m="http://schemas.openxmlformats.org/officeDocument/2006/math">
                    <m:acc>
                      <m:accPr>
                        <m:chr m:val="̂"/>
                        <m:ctrlPr>
                          <a:rPr lang="en-US" b="0" i="1" smtClean="0">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𝑄</m:t>
                        </m:r>
                      </m:e>
                    </m:acc>
                  </m:oMath>
                </a14:m>
                <a:r>
                  <a:rPr lang="en-US" i="1" dirty="0">
                    <a:solidFill>
                      <a:srgbClr val="FFC000"/>
                    </a:solidFill>
                  </a:rPr>
                  <a:t>(s,    )</a:t>
                </a:r>
                <a:r>
                  <a:rPr lang="en-US" dirty="0"/>
                  <a:t> as 1-action MDP</a:t>
                </a:r>
              </a:p>
              <a:p>
                <a:r>
                  <a:rPr lang="en-US" dirty="0"/>
                  <a:t>Use </a:t>
                </a:r>
                <a:r>
                  <a:rPr lang="en-US" dirty="0">
                    <a:solidFill>
                      <a:srgbClr val="FFC000"/>
                    </a:solidFill>
                  </a:rPr>
                  <a:t>fitted-Q-iteration</a:t>
                </a:r>
                <a:r>
                  <a:rPr lang="en-US" dirty="0"/>
                  <a:t> if environment transitions unknown</a:t>
                </a:r>
              </a:p>
              <a:p>
                <a14:m>
                  <m:oMath xmlns:m="http://schemas.openxmlformats.org/officeDocument/2006/math">
                    <m:acc>
                      <m:accPr>
                        <m:chr m:val="̂"/>
                        <m:ctrlPr>
                          <a:rPr lang="en-US" b="0" i="1" smtClean="0">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𝜋</m:t>
                        </m:r>
                      </m:e>
                    </m:acc>
                  </m:oMath>
                </a14:m>
                <a:r>
                  <a:rPr lang="en-US" dirty="0"/>
                  <a:t> and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𝑄</m:t>
                        </m:r>
                      </m:e>
                    </m:acc>
                  </m:oMath>
                </a14:m>
                <a:r>
                  <a:rPr lang="en-US" i="1" dirty="0">
                    <a:solidFill>
                      <a:srgbClr val="FFC000"/>
                    </a:solidFill>
                  </a:rPr>
                  <a:t>(s,    )</a:t>
                </a:r>
                <a:r>
                  <a:rPr lang="en-US" dirty="0"/>
                  <a:t> sufficient to uniquely identify </a:t>
                </a:r>
                <a14:m>
                  <m:oMath xmlns:m="http://schemas.openxmlformats.org/officeDocument/2006/math">
                    <m:acc>
                      <m:accPr>
                        <m:chr m:val="̂"/>
                        <m:ctrlPr>
                          <a:rPr lang="en-US" i="1" smtClean="0">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𝑄</m:t>
                        </m:r>
                      </m:e>
                    </m:acc>
                    <m:d>
                      <m:dPr>
                        <m:ctrlPr>
                          <a:rPr lang="en-US" b="0" i="1" smtClean="0">
                            <a:solidFill>
                              <a:srgbClr val="FFC000"/>
                            </a:solidFill>
                            <a:latin typeface="Cambria Math" panose="02040503050406030204" pitchFamily="18" charset="0"/>
                          </a:rPr>
                        </m:ctrlPr>
                      </m:dPr>
                      <m:e>
                        <m:r>
                          <a:rPr lang="en-US" b="0" i="1" smtClean="0">
                            <a:solidFill>
                              <a:srgbClr val="FFC000"/>
                            </a:solidFill>
                            <a:latin typeface="Cambria Math" panose="02040503050406030204" pitchFamily="18" charset="0"/>
                          </a:rPr>
                          <m:t>𝑠</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𝑎</m:t>
                        </m:r>
                      </m:e>
                    </m:d>
                    <m:r>
                      <a:rPr lang="en-US" b="0" i="1" smtClean="0">
                        <a:solidFill>
                          <a:srgbClr val="FFC000"/>
                        </a:solidFill>
                        <a:latin typeface="Cambria Math" panose="02040503050406030204" pitchFamily="18" charset="0"/>
                      </a:rPr>
                      <m:t> ∀</m:t>
                    </m:r>
                    <m:r>
                      <a:rPr lang="en-US" b="0" i="1" smtClean="0">
                        <a:solidFill>
                          <a:srgbClr val="FFC000"/>
                        </a:solidFill>
                        <a:latin typeface="Cambria Math" panose="02040503050406030204" pitchFamily="18" charset="0"/>
                      </a:rPr>
                      <m:t>𝑎</m:t>
                    </m:r>
                  </m:oMath>
                </a14:m>
                <a:r>
                  <a:rPr lang="en-US" dirty="0"/>
                  <a:t> </a:t>
                </a:r>
                <a:endParaRPr lang="en-US" dirty="0">
                  <a:solidFill>
                    <a:srgbClr val="FFFF00"/>
                  </a:solidFill>
                </a:endParaRPr>
              </a:p>
              <a:p>
                <a:endParaRPr lang="en-US" dirty="0"/>
              </a:p>
              <a:p>
                <a:r>
                  <a:rPr lang="en-US" dirty="0">
                    <a:solidFill>
                      <a:srgbClr val="FFC000"/>
                    </a:solidFill>
                  </a:rPr>
                  <a:t>R</a:t>
                </a:r>
                <a:r>
                  <a:rPr lang="en-US" dirty="0"/>
                  <a:t>: Given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𝜋</m:t>
                        </m:r>
                      </m:e>
                    </m:acc>
                  </m:oMath>
                </a14:m>
                <a:r>
                  <a:rPr lang="en-US" dirty="0"/>
                  <a:t> and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i="1">
                            <a:solidFill>
                              <a:srgbClr val="FFC000"/>
                            </a:solidFill>
                            <a:latin typeface="Cambria Math" panose="02040503050406030204" pitchFamily="18" charset="0"/>
                          </a:rPr>
                          <m:t>𝑄</m:t>
                        </m:r>
                      </m:e>
                    </m:acc>
                    <m:d>
                      <m:dPr>
                        <m:ctrlPr>
                          <a:rPr lang="en-US" i="1">
                            <a:solidFill>
                              <a:srgbClr val="FFC000"/>
                            </a:solidFill>
                            <a:latin typeface="Cambria Math" panose="02040503050406030204" pitchFamily="18" charset="0"/>
                          </a:rPr>
                        </m:ctrlPr>
                      </m:dPr>
                      <m:e>
                        <m:r>
                          <a:rPr lang="en-US" i="1">
                            <a:solidFill>
                              <a:srgbClr val="FFC000"/>
                            </a:solidFill>
                            <a:latin typeface="Cambria Math" panose="02040503050406030204" pitchFamily="18" charset="0"/>
                          </a:rPr>
                          <m:t>𝑠</m:t>
                        </m:r>
                        <m:r>
                          <a:rPr lang="en-US" i="1">
                            <a:solidFill>
                              <a:srgbClr val="FFC000"/>
                            </a:solidFill>
                            <a:latin typeface="Cambria Math" panose="02040503050406030204" pitchFamily="18" charset="0"/>
                          </a:rPr>
                          <m:t>,</m:t>
                        </m:r>
                        <m:r>
                          <a:rPr lang="en-US" i="1">
                            <a:solidFill>
                              <a:srgbClr val="FFC000"/>
                            </a:solidFill>
                            <a:latin typeface="Cambria Math" panose="02040503050406030204" pitchFamily="18" charset="0"/>
                          </a:rPr>
                          <m:t>𝑎</m:t>
                        </m:r>
                      </m:e>
                    </m:d>
                  </m:oMath>
                </a14:m>
                <a:r>
                  <a:rPr lang="en-US" dirty="0"/>
                  <a:t>, estimate </a:t>
                </a:r>
                <a14:m>
                  <m:oMath xmlns:m="http://schemas.openxmlformats.org/officeDocument/2006/math">
                    <m:acc>
                      <m:accPr>
                        <m:chr m:val="̂"/>
                        <m:ctrlPr>
                          <a:rPr lang="en-US" i="1">
                            <a:solidFill>
                              <a:srgbClr val="FFC000"/>
                            </a:solidFill>
                            <a:latin typeface="Cambria Math" panose="02040503050406030204" pitchFamily="18" charset="0"/>
                          </a:rPr>
                        </m:ctrlPr>
                      </m:accPr>
                      <m:e>
                        <m:r>
                          <a:rPr lang="en-US" b="0" i="1" smtClean="0">
                            <a:solidFill>
                              <a:srgbClr val="FFC000"/>
                            </a:solidFill>
                            <a:latin typeface="Cambria Math" panose="02040503050406030204" pitchFamily="18" charset="0"/>
                          </a:rPr>
                          <m:t>𝑟</m:t>
                        </m:r>
                      </m:e>
                    </m:acc>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𝑠</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𝑎</m:t>
                    </m:r>
                    <m:r>
                      <a:rPr lang="en-US" b="0" i="1" smtClean="0">
                        <a:solidFill>
                          <a:srgbClr val="FFC000"/>
                        </a:solidFill>
                        <a:latin typeface="Cambria Math" panose="02040503050406030204" pitchFamily="18" charset="0"/>
                      </a:rPr>
                      <m:t>)</m:t>
                    </m:r>
                  </m:oMath>
                </a14:m>
                <a:r>
                  <a:rPr lang="en-US" dirty="0"/>
                  <a:t> using supervised learning</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ACB7BFE-7B12-A443-A772-2C32B63F005E}"/>
                  </a:ext>
                </a:extLst>
              </p:cNvPr>
              <p:cNvSpPr>
                <a:spLocks noGrp="1" noRot="1" noChangeAspect="1" noMove="1" noResize="1" noEditPoints="1" noAdjustHandles="1" noChangeArrowheads="1" noChangeShapeType="1" noTextEdit="1"/>
              </p:cNvSpPr>
              <p:nvPr>
                <p:ph idx="1"/>
              </p:nvPr>
            </p:nvSpPr>
            <p:spPr>
              <a:xfrm>
                <a:off x="838199" y="1825625"/>
                <a:ext cx="10779178" cy="3795686"/>
              </a:xfrm>
              <a:blipFill>
                <a:blip r:embed="rId3"/>
                <a:stretch>
                  <a:fillRect l="-941" t="-3667" r="-706" b="-400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7516384-E868-174D-AAF5-299B8114B90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65933" y="3148228"/>
            <a:ext cx="379814" cy="508412"/>
          </a:xfrm>
          <a:prstGeom prst="rect">
            <a:avLst/>
          </a:prstGeom>
        </p:spPr>
      </p:pic>
      <p:pic>
        <p:nvPicPr>
          <p:cNvPr id="6" name="Picture 5">
            <a:extLst>
              <a:ext uri="{FF2B5EF4-FFF2-40B4-BE49-F238E27FC236}">
                <a16:creationId xmlns:a16="http://schemas.microsoft.com/office/drawing/2014/main" id="{941CB5AA-478D-D24E-8DC3-13EC7BEC15E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754601" y="4113573"/>
            <a:ext cx="379814" cy="508412"/>
          </a:xfrm>
          <a:prstGeom prst="rect">
            <a:avLst/>
          </a:prstGeom>
        </p:spPr>
      </p:pic>
      <p:pic>
        <p:nvPicPr>
          <p:cNvPr id="10" name="Picture 9">
            <a:extLst>
              <a:ext uri="{FF2B5EF4-FFF2-40B4-BE49-F238E27FC236}">
                <a16:creationId xmlns:a16="http://schemas.microsoft.com/office/drawing/2014/main" id="{E9183E1E-5D99-2240-9899-A23A12BAD226}"/>
              </a:ext>
            </a:extLst>
          </p:cNvPr>
          <p:cNvPicPr>
            <a:picLocks noChangeAspect="1"/>
          </p:cNvPicPr>
          <p:nvPr/>
        </p:nvPicPr>
        <p:blipFill>
          <a:blip r:embed="rId6"/>
          <a:stretch>
            <a:fillRect/>
          </a:stretch>
        </p:blipFill>
        <p:spPr>
          <a:xfrm>
            <a:off x="2128605" y="5647749"/>
            <a:ext cx="8094063" cy="619565"/>
          </a:xfrm>
          <a:prstGeom prst="rect">
            <a:avLst/>
          </a:prstGeom>
        </p:spPr>
      </p:pic>
      <p:sp>
        <p:nvSpPr>
          <p:cNvPr id="7" name="Slide Number Placeholder 6">
            <a:extLst>
              <a:ext uri="{FF2B5EF4-FFF2-40B4-BE49-F238E27FC236}">
                <a16:creationId xmlns:a16="http://schemas.microsoft.com/office/drawing/2014/main" id="{FA6F79D9-CC11-FB6D-2593-DEA5A1BF807B}"/>
              </a:ext>
            </a:extLst>
          </p:cNvPr>
          <p:cNvSpPr>
            <a:spLocks noGrp="1"/>
          </p:cNvSpPr>
          <p:nvPr>
            <p:ph type="sldNum" sz="quarter" idx="12"/>
          </p:nvPr>
        </p:nvSpPr>
        <p:spPr/>
        <p:txBody>
          <a:bodyPr/>
          <a:lstStyle/>
          <a:p>
            <a:fld id="{22695355-0584-3048-B6D5-6FE7D71F4AA9}" type="slidenum">
              <a:rPr lang="en-US" smtClean="0"/>
              <a:pPr/>
              <a:t>73</a:t>
            </a:fld>
            <a:endParaRPr lang="en-US" dirty="0"/>
          </a:p>
        </p:txBody>
      </p:sp>
    </p:spTree>
    <p:extLst>
      <p:ext uri="{BB962C8B-B14F-4D97-AF65-F5344CB8AC3E}">
        <p14:creationId xmlns:p14="http://schemas.microsoft.com/office/powerpoint/2010/main" val="4414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3335-3625-B64D-845C-1D369C217C4C}"/>
              </a:ext>
            </a:extLst>
          </p:cNvPr>
          <p:cNvSpPr>
            <a:spLocks noGrp="1"/>
          </p:cNvSpPr>
          <p:nvPr>
            <p:ph type="title"/>
          </p:nvPr>
        </p:nvSpPr>
        <p:spPr/>
        <p:txBody>
          <a:bodyPr/>
          <a:lstStyle/>
          <a:p>
            <a:r>
              <a:rPr lang="en-US" dirty="0"/>
              <a:t>Reward estimation</a:t>
            </a:r>
          </a:p>
        </p:txBody>
      </p:sp>
      <p:pic>
        <p:nvPicPr>
          <p:cNvPr id="6" name="Content Placeholder 5">
            <a:extLst>
              <a:ext uri="{FF2B5EF4-FFF2-40B4-BE49-F238E27FC236}">
                <a16:creationId xmlns:a16="http://schemas.microsoft.com/office/drawing/2014/main" id="{B493B642-6D34-DD44-A558-4D7239A0EBF2}"/>
              </a:ext>
            </a:extLst>
          </p:cNvPr>
          <p:cNvPicPr>
            <a:picLocks noGrp="1" noChangeAspect="1"/>
          </p:cNvPicPr>
          <p:nvPr>
            <p:ph idx="1"/>
          </p:nvPr>
        </p:nvPicPr>
        <p:blipFill>
          <a:blip r:embed="rId3"/>
          <a:stretch>
            <a:fillRect/>
          </a:stretch>
        </p:blipFill>
        <p:spPr>
          <a:xfrm>
            <a:off x="184413" y="3295117"/>
            <a:ext cx="2725201" cy="2046308"/>
          </a:xfrm>
        </p:spPr>
      </p:pic>
      <p:pic>
        <p:nvPicPr>
          <p:cNvPr id="8" name="Picture 7">
            <a:extLst>
              <a:ext uri="{FF2B5EF4-FFF2-40B4-BE49-F238E27FC236}">
                <a16:creationId xmlns:a16="http://schemas.microsoft.com/office/drawing/2014/main" id="{BC7F8A00-E811-5D49-A44B-293BFA8B002B}"/>
              </a:ext>
            </a:extLst>
          </p:cNvPr>
          <p:cNvPicPr>
            <a:picLocks noChangeAspect="1"/>
          </p:cNvPicPr>
          <p:nvPr/>
        </p:nvPicPr>
        <p:blipFill>
          <a:blip r:embed="rId4"/>
          <a:stretch>
            <a:fillRect/>
          </a:stretch>
        </p:blipFill>
        <p:spPr>
          <a:xfrm>
            <a:off x="3162143" y="3295117"/>
            <a:ext cx="2725200" cy="2046308"/>
          </a:xfrm>
          <a:prstGeom prst="rect">
            <a:avLst/>
          </a:prstGeom>
        </p:spPr>
      </p:pic>
      <p:pic>
        <p:nvPicPr>
          <p:cNvPr id="10" name="Picture 9">
            <a:extLst>
              <a:ext uri="{FF2B5EF4-FFF2-40B4-BE49-F238E27FC236}">
                <a16:creationId xmlns:a16="http://schemas.microsoft.com/office/drawing/2014/main" id="{FD7AE53C-E760-BC4F-A59C-9CAF9C0E4F0A}"/>
              </a:ext>
            </a:extLst>
          </p:cNvPr>
          <p:cNvPicPr>
            <a:picLocks noChangeAspect="1"/>
          </p:cNvPicPr>
          <p:nvPr/>
        </p:nvPicPr>
        <p:blipFill>
          <a:blip r:embed="rId5"/>
          <a:stretch>
            <a:fillRect/>
          </a:stretch>
        </p:blipFill>
        <p:spPr>
          <a:xfrm>
            <a:off x="6139872" y="3309082"/>
            <a:ext cx="2725200" cy="2046307"/>
          </a:xfrm>
          <a:prstGeom prst="rect">
            <a:avLst/>
          </a:prstGeom>
        </p:spPr>
      </p:pic>
      <p:pic>
        <p:nvPicPr>
          <p:cNvPr id="12" name="Picture 11">
            <a:extLst>
              <a:ext uri="{FF2B5EF4-FFF2-40B4-BE49-F238E27FC236}">
                <a16:creationId xmlns:a16="http://schemas.microsoft.com/office/drawing/2014/main" id="{2AC5C296-6041-084A-B39B-7DB685143B75}"/>
              </a:ext>
            </a:extLst>
          </p:cNvPr>
          <p:cNvPicPr>
            <a:picLocks noChangeAspect="1"/>
          </p:cNvPicPr>
          <p:nvPr/>
        </p:nvPicPr>
        <p:blipFill>
          <a:blip r:embed="rId6"/>
          <a:stretch>
            <a:fillRect/>
          </a:stretch>
        </p:blipFill>
        <p:spPr>
          <a:xfrm>
            <a:off x="9117601" y="3309081"/>
            <a:ext cx="2725200" cy="2046307"/>
          </a:xfrm>
          <a:prstGeom prst="rect">
            <a:avLst/>
          </a:prstGeom>
        </p:spPr>
      </p:pic>
      <p:sp>
        <p:nvSpPr>
          <p:cNvPr id="13" name="TextBox 12">
            <a:extLst>
              <a:ext uri="{FF2B5EF4-FFF2-40B4-BE49-F238E27FC236}">
                <a16:creationId xmlns:a16="http://schemas.microsoft.com/office/drawing/2014/main" id="{C74D764A-2398-1648-BC0F-64199B3D2CC1}"/>
              </a:ext>
            </a:extLst>
          </p:cNvPr>
          <p:cNvSpPr txBox="1"/>
          <p:nvPr/>
        </p:nvSpPr>
        <p:spPr>
          <a:xfrm>
            <a:off x="1517738" y="5605225"/>
            <a:ext cx="8540663" cy="430887"/>
          </a:xfrm>
          <a:prstGeom prst="rect">
            <a:avLst/>
          </a:prstGeom>
          <a:noFill/>
        </p:spPr>
        <p:txBody>
          <a:bodyPr wrap="square" rtlCol="0">
            <a:spAutoFit/>
          </a:bodyPr>
          <a:lstStyle/>
          <a:p>
            <a:r>
              <a:rPr lang="en-US" sz="2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Reward recovery MSE, for (5, 10, 20, 40) state feature dimensions</a:t>
            </a:r>
          </a:p>
        </p:txBody>
      </p:sp>
      <p:sp>
        <p:nvSpPr>
          <p:cNvPr id="15" name="Content Placeholder 2">
            <a:extLst>
              <a:ext uri="{FF2B5EF4-FFF2-40B4-BE49-F238E27FC236}">
                <a16:creationId xmlns:a16="http://schemas.microsoft.com/office/drawing/2014/main" id="{3709BBB2-F943-B742-BDC9-24BAFCE1A6AE}"/>
              </a:ext>
            </a:extLst>
          </p:cNvPr>
          <p:cNvSpPr txBox="1">
            <a:spLocks/>
          </p:cNvSpPr>
          <p:nvPr/>
        </p:nvSpPr>
        <p:spPr>
          <a:xfrm>
            <a:off x="838200" y="1825625"/>
            <a:ext cx="10515600" cy="99252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C000"/>
                </a:solidFill>
              </a:rPr>
              <a:t>Theoretical guarantee</a:t>
            </a:r>
            <a:r>
              <a:rPr lang="en-US" dirty="0"/>
              <a:t>: Estimation error is non-asymptotically upper bounded (under some assumptions)</a:t>
            </a:r>
          </a:p>
          <a:p>
            <a:endParaRPr lang="en-US" dirty="0"/>
          </a:p>
        </p:txBody>
      </p:sp>
      <p:sp>
        <p:nvSpPr>
          <p:cNvPr id="3" name="Slide Number Placeholder 2">
            <a:extLst>
              <a:ext uri="{FF2B5EF4-FFF2-40B4-BE49-F238E27FC236}">
                <a16:creationId xmlns:a16="http://schemas.microsoft.com/office/drawing/2014/main" id="{C6940678-C2FA-FA6C-C5AB-A6C3D08C6301}"/>
              </a:ext>
            </a:extLst>
          </p:cNvPr>
          <p:cNvSpPr>
            <a:spLocks noGrp="1"/>
          </p:cNvSpPr>
          <p:nvPr>
            <p:ph type="sldNum" sz="quarter" idx="12"/>
          </p:nvPr>
        </p:nvSpPr>
        <p:spPr/>
        <p:txBody>
          <a:bodyPr/>
          <a:lstStyle/>
          <a:p>
            <a:fld id="{22695355-0584-3048-B6D5-6FE7D71F4AA9}" type="slidenum">
              <a:rPr lang="en-US" smtClean="0"/>
              <a:pPr/>
              <a:t>74</a:t>
            </a:fld>
            <a:endParaRPr lang="en-US" dirty="0"/>
          </a:p>
        </p:txBody>
      </p:sp>
    </p:spTree>
    <p:extLst>
      <p:ext uri="{BB962C8B-B14F-4D97-AF65-F5344CB8AC3E}">
        <p14:creationId xmlns:p14="http://schemas.microsoft.com/office/powerpoint/2010/main" val="2226971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AC50-7A5E-C242-9D18-447D070000F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30C2F66-A7F0-8641-A743-12A39378349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Questions? Comments?</a:t>
            </a:r>
          </a:p>
          <a:p>
            <a:pPr marL="0" indent="0" algn="ctr">
              <a:buNone/>
            </a:pPr>
            <a:r>
              <a:rPr lang="en-US" dirty="0" err="1">
                <a:solidFill>
                  <a:srgbClr val="FFC000"/>
                </a:solidFill>
              </a:rPr>
              <a:t>houssam.nassif@gmail.com</a:t>
            </a:r>
            <a:endParaRPr lang="en-US" dirty="0">
              <a:solidFill>
                <a:srgbClr val="FFC000"/>
              </a:solidFill>
            </a:endParaRPr>
          </a:p>
          <a:p>
            <a:pPr marL="0" indent="0" algn="ctr">
              <a:buNone/>
            </a:pPr>
            <a:endParaRPr lang="en-US" dirty="0"/>
          </a:p>
          <a:p>
            <a:pPr marL="0" indent="0" algn="ctr">
              <a:buNone/>
            </a:pPr>
            <a:r>
              <a:rPr lang="en-US" dirty="0"/>
              <a:t>Full papers at:</a:t>
            </a:r>
          </a:p>
          <a:p>
            <a:pPr marL="0" indent="0" algn="ctr">
              <a:buNone/>
            </a:pPr>
            <a:r>
              <a:rPr lang="en-US" dirty="0">
                <a:hlinkClick r:id="rId3"/>
              </a:rPr>
              <a:t>http://pages.cs.wisc.edu/~hous21/</a:t>
            </a:r>
            <a:endParaRPr lang="en-US" dirty="0"/>
          </a:p>
        </p:txBody>
      </p:sp>
      <p:sp>
        <p:nvSpPr>
          <p:cNvPr id="5" name="Slide Number Placeholder 4">
            <a:extLst>
              <a:ext uri="{FF2B5EF4-FFF2-40B4-BE49-F238E27FC236}">
                <a16:creationId xmlns:a16="http://schemas.microsoft.com/office/drawing/2014/main" id="{5FC9556D-3BB9-EBD6-E873-F895C906402D}"/>
              </a:ext>
            </a:extLst>
          </p:cNvPr>
          <p:cNvSpPr>
            <a:spLocks noGrp="1"/>
          </p:cNvSpPr>
          <p:nvPr>
            <p:ph type="sldNum" sz="quarter" idx="12"/>
          </p:nvPr>
        </p:nvSpPr>
        <p:spPr/>
        <p:txBody>
          <a:bodyPr/>
          <a:lstStyle/>
          <a:p>
            <a:fld id="{22695355-0584-3048-B6D5-6FE7D71F4AA9}" type="slidenum">
              <a:rPr lang="en-US" smtClean="0"/>
              <a:pPr/>
              <a:t>75</a:t>
            </a:fld>
            <a:endParaRPr lang="en-US" dirty="0"/>
          </a:p>
        </p:txBody>
      </p:sp>
    </p:spTree>
    <p:extLst>
      <p:ext uri="{BB962C8B-B14F-4D97-AF65-F5344CB8AC3E}">
        <p14:creationId xmlns:p14="http://schemas.microsoft.com/office/powerpoint/2010/main" val="1783224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7DB2-ABA1-2A44-A202-111196E8FAC3}"/>
              </a:ext>
            </a:extLst>
          </p:cNvPr>
          <p:cNvSpPr>
            <a:spLocks noGrp="1"/>
          </p:cNvSpPr>
          <p:nvPr>
            <p:ph type="title"/>
          </p:nvPr>
        </p:nvSpPr>
        <p:spPr/>
        <p:txBody>
          <a:bodyPr/>
          <a:lstStyle/>
          <a:p>
            <a:r>
              <a:rPr lang="en-US" dirty="0"/>
              <a:t>Appendix</a:t>
            </a:r>
          </a:p>
        </p:txBody>
      </p:sp>
      <p:pic>
        <p:nvPicPr>
          <p:cNvPr id="7" name="Content Placeholder 6">
            <a:extLst>
              <a:ext uri="{FF2B5EF4-FFF2-40B4-BE49-F238E27FC236}">
                <a16:creationId xmlns:a16="http://schemas.microsoft.com/office/drawing/2014/main" id="{C1EAD71A-A93D-A94D-9A84-1599D78BDFE8}"/>
              </a:ext>
            </a:extLst>
          </p:cNvPr>
          <p:cNvPicPr>
            <a:picLocks noGrp="1" noChangeAspect="1"/>
          </p:cNvPicPr>
          <p:nvPr>
            <p:ph idx="1"/>
          </p:nvPr>
        </p:nvPicPr>
        <p:blipFill>
          <a:blip r:embed="rId3"/>
          <a:stretch>
            <a:fillRect/>
          </a:stretch>
        </p:blipFill>
        <p:spPr>
          <a:xfrm>
            <a:off x="4300542" y="1342090"/>
            <a:ext cx="3596803" cy="4834873"/>
          </a:xfrm>
        </p:spPr>
      </p:pic>
      <p:sp>
        <p:nvSpPr>
          <p:cNvPr id="3" name="Slide Number Placeholder 2">
            <a:extLst>
              <a:ext uri="{FF2B5EF4-FFF2-40B4-BE49-F238E27FC236}">
                <a16:creationId xmlns:a16="http://schemas.microsoft.com/office/drawing/2014/main" id="{1F3AFBD6-A7E9-CED0-AF8D-89D6813F2D30}"/>
              </a:ext>
            </a:extLst>
          </p:cNvPr>
          <p:cNvSpPr>
            <a:spLocks noGrp="1"/>
          </p:cNvSpPr>
          <p:nvPr>
            <p:ph type="sldNum" sz="quarter" idx="12"/>
          </p:nvPr>
        </p:nvSpPr>
        <p:spPr/>
        <p:txBody>
          <a:bodyPr/>
          <a:lstStyle/>
          <a:p>
            <a:fld id="{22695355-0584-3048-B6D5-6FE7D71F4AA9}" type="slidenum">
              <a:rPr lang="en-US" smtClean="0"/>
              <a:pPr/>
              <a:t>76</a:t>
            </a:fld>
            <a:endParaRPr lang="en-US" dirty="0"/>
          </a:p>
        </p:txBody>
      </p:sp>
    </p:spTree>
    <p:extLst>
      <p:ext uri="{BB962C8B-B14F-4D97-AF65-F5344CB8AC3E}">
        <p14:creationId xmlns:p14="http://schemas.microsoft.com/office/powerpoint/2010/main" val="2840735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Submodular diversity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0624457" cy="4351338"/>
              </a:xfrm>
            </p:spPr>
            <p:txBody>
              <a:bodyPr>
                <a:normAutofit fontScale="92500"/>
              </a:bodyPr>
              <a:lstStyle/>
              <a:p>
                <a14:m>
                  <m:oMath xmlns:m="http://schemas.openxmlformats.org/officeDocument/2006/math">
                    <m:r>
                      <a:rPr lang="en-US" i="1" dirty="0" smtClean="0">
                        <a:latin typeface="Cambria Math" charset="0"/>
                      </a:rPr>
                      <m:t>𝑐</m:t>
                    </m:r>
                  </m:oMath>
                </a14:m>
                <a:r>
                  <a:rPr lang="en-US" dirty="0"/>
                  <a:t>: category, </a:t>
                </a:r>
                <a14:m>
                  <m:oMath xmlns:m="http://schemas.openxmlformats.org/officeDocument/2006/math">
                    <m:r>
                      <a:rPr lang="en-US" b="0" i="1" smtClean="0">
                        <a:latin typeface="Cambria Math" charset="0"/>
                      </a:rPr>
                      <m:t>𝑖</m:t>
                    </m:r>
                  </m:oMath>
                </a14:m>
                <a:r>
                  <a:rPr lang="en-US" dirty="0"/>
                  <a:t>: item, </a:t>
                </a:r>
                <a14:m>
                  <m:oMath xmlns:m="http://schemas.openxmlformats.org/officeDocument/2006/math">
                    <m:r>
                      <a:rPr lang="en-US" i="1" dirty="0" smtClean="0">
                        <a:latin typeface="Cambria Math" charset="0"/>
                      </a:rPr>
                      <m:t>𝑆</m:t>
                    </m:r>
                  </m:oMath>
                </a14:m>
                <a:r>
                  <a:rPr lang="en-US" dirty="0"/>
                  <a:t>: diversified set, score(</a:t>
                </a:r>
                <a14:m>
                  <m:oMath xmlns:m="http://schemas.openxmlformats.org/officeDocument/2006/math">
                    <m:r>
                      <a:rPr lang="en-US" i="1" dirty="0" smtClean="0">
                        <a:latin typeface="Cambria Math" charset="0"/>
                      </a:rPr>
                      <m:t>𝑖</m:t>
                    </m:r>
                  </m:oMath>
                </a14:m>
                <a:r>
                  <a:rPr lang="en-US" dirty="0"/>
                  <a:t>): </a:t>
                </a:r>
                <a14:m>
                  <m:oMath xmlns:m="http://schemas.openxmlformats.org/officeDocument/2006/math">
                    <m:r>
                      <a:rPr lang="en-US" i="1">
                        <a:latin typeface="Cambria Math" charset="0"/>
                      </a:rPr>
                      <m:t>𝑖</m:t>
                    </m:r>
                  </m:oMath>
                </a14:m>
                <a:r>
                  <a:rPr lang="en-US" dirty="0"/>
                  <a:t>’s recommender score</a:t>
                </a:r>
              </a:p>
              <a:p>
                <a:r>
                  <a:rPr lang="en-US" b="0" dirty="0"/>
                  <a:t>Category utility:</a:t>
                </a:r>
                <a:endParaRPr lang="en-US" i="1" dirty="0">
                  <a:latin typeface="Cambria Math" charset="0"/>
                  <a:ea typeface="Palatino" charset="0"/>
                  <a:cs typeface="Palatino"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charset="0"/>
                          <a:ea typeface="Palatino" charset="0"/>
                          <a:cs typeface="Palatino" charset="0"/>
                        </a:rPr>
                        <m:t>𝑓</m:t>
                      </m:r>
                      <m:r>
                        <a:rPr lang="en-US" i="1" baseline="-25000" dirty="0">
                          <a:latin typeface="Cambria Math" charset="0"/>
                          <a:ea typeface="Palatino" charset="0"/>
                          <a:cs typeface="Palatino" charset="0"/>
                        </a:rPr>
                        <m:t>𝑐</m:t>
                      </m:r>
                      <m:r>
                        <a:rPr lang="en-US" i="1" dirty="0">
                          <a:latin typeface="Cambria Math" charset="0"/>
                          <a:ea typeface="Palatino" charset="0"/>
                          <a:cs typeface="Palatino" charset="0"/>
                        </a:rPr>
                        <m:t>(</m:t>
                      </m:r>
                      <m:r>
                        <a:rPr lang="en-US" i="1" dirty="0">
                          <a:latin typeface="Cambria Math" charset="0"/>
                          <a:ea typeface="Palatino" charset="0"/>
                          <a:cs typeface="Palatino" charset="0"/>
                        </a:rPr>
                        <m:t>𝑆</m:t>
                      </m:r>
                      <m:r>
                        <a:rPr lang="en-US" i="1" dirty="0">
                          <a:latin typeface="Cambria Math" charset="0"/>
                          <a:ea typeface="Palatino" charset="0"/>
                          <a:cs typeface="Palatino" charset="0"/>
                        </a:rPr>
                        <m:t>) = </m:t>
                      </m:r>
                      <m:r>
                        <m:rPr>
                          <m:sty m:val="p"/>
                        </m:rPr>
                        <a:rPr lang="en-US" i="1" dirty="0">
                          <a:latin typeface="Cambria Math" charset="0"/>
                          <a:ea typeface="Palatino" charset="0"/>
                          <a:cs typeface="Palatino" charset="0"/>
                        </a:rPr>
                        <m:t>log</m:t>
                      </m:r>
                      <m:d>
                        <m:dPr>
                          <m:ctrlPr>
                            <a:rPr lang="en-US" i="1" dirty="0">
                              <a:latin typeface="Cambria Math" panose="02040503050406030204" pitchFamily="18" charset="0"/>
                              <a:ea typeface="Palatino" charset="0"/>
                              <a:cs typeface="Palatino" charset="0"/>
                            </a:rPr>
                          </m:ctrlPr>
                        </m:dPr>
                        <m:e>
                          <m:r>
                            <a:rPr lang="en-US" i="1" dirty="0">
                              <a:latin typeface="Cambria Math" charset="0"/>
                              <a:ea typeface="Palatino" charset="0"/>
                              <a:cs typeface="Palatino" charset="0"/>
                            </a:rPr>
                            <m:t>1 + </m:t>
                          </m:r>
                          <m:nary>
                            <m:naryPr>
                              <m:chr m:val="∑"/>
                              <m:supHide m:val="on"/>
                              <m:ctrlPr>
                                <a:rPr lang="en-US" i="1" dirty="0">
                                  <a:latin typeface="Cambria Math" panose="02040503050406030204" pitchFamily="18" charset="0"/>
                                  <a:ea typeface="Palatino" charset="0"/>
                                  <a:cs typeface="Palatino" charset="0"/>
                                </a:rPr>
                              </m:ctrlPr>
                            </m:naryPr>
                            <m:sub>
                              <m:r>
                                <m:rPr>
                                  <m:brk m:alnAt="23"/>
                                </m:rPr>
                                <a:rPr lang="en-US" i="1" dirty="0">
                                  <a:latin typeface="Cambria Math" charset="0"/>
                                  <a:ea typeface="Palatino" charset="0"/>
                                  <a:cs typeface="Palatino" charset="0"/>
                                </a:rPr>
                                <m:t>𝑖</m:t>
                              </m:r>
                              <m:r>
                                <a:rPr lang="en-US" i="1" dirty="0">
                                  <a:latin typeface="Cambria Math" charset="0"/>
                                  <a:ea typeface="Palatino" charset="0"/>
                                  <a:cs typeface="Palatino" charset="0"/>
                                </a:rPr>
                                <m:t>∈</m:t>
                              </m:r>
                              <m:r>
                                <a:rPr lang="en-US" b="0" i="1" dirty="0" smtClean="0">
                                  <a:latin typeface="Cambria Math" charset="0"/>
                                  <a:ea typeface="Palatino" charset="0"/>
                                  <a:cs typeface="Palatino" charset="0"/>
                                </a:rPr>
                                <m:t>𝑆</m:t>
                              </m:r>
                              <m:r>
                                <a:rPr lang="en-US" b="0" i="1" dirty="0" smtClean="0">
                                  <a:latin typeface="Cambria Math" charset="0"/>
                                  <a:ea typeface="Cambria Math" charset="0"/>
                                  <a:cs typeface="Cambria Math" charset="0"/>
                                </a:rPr>
                                <m:t>∩</m:t>
                              </m:r>
                              <m:r>
                                <a:rPr lang="en-US" i="1" dirty="0">
                                  <a:latin typeface="Cambria Math" charset="0"/>
                                  <a:ea typeface="Palatino" charset="0"/>
                                  <a:cs typeface="Palatino" charset="0"/>
                                </a:rPr>
                                <m:t>𝑐</m:t>
                              </m:r>
                            </m:sub>
                            <m:sup/>
                            <m:e>
                              <m:r>
                                <m:rPr>
                                  <m:nor/>
                                </m:rPr>
                                <a:rPr lang="en-US" dirty="0">
                                  <a:latin typeface="Palatino" charset="0"/>
                                  <a:ea typeface="Palatino" charset="0"/>
                                  <a:cs typeface="Palatino" charset="0"/>
                                </a:rPr>
                                <m:t>score</m:t>
                              </m:r>
                              <m:r>
                                <a:rPr lang="en-US" i="1" dirty="0">
                                  <a:latin typeface="Cambria Math" charset="0"/>
                                  <a:ea typeface="Palatino" charset="0"/>
                                  <a:cs typeface="Palatino" charset="0"/>
                                </a:rPr>
                                <m:t>(</m:t>
                              </m:r>
                              <m:r>
                                <a:rPr lang="en-US" i="1" dirty="0">
                                  <a:latin typeface="Cambria Math" charset="0"/>
                                  <a:ea typeface="Palatino" charset="0"/>
                                  <a:cs typeface="Palatino" charset="0"/>
                                </a:rPr>
                                <m:t>𝑖</m:t>
                              </m:r>
                              <m:r>
                                <a:rPr lang="en-US" i="1" dirty="0">
                                  <a:latin typeface="Cambria Math" charset="0"/>
                                  <a:ea typeface="Palatino" charset="0"/>
                                  <a:cs typeface="Palatino" charset="0"/>
                                </a:rPr>
                                <m:t>)</m:t>
                              </m:r>
                            </m:e>
                          </m:nary>
                        </m:e>
                      </m:d>
                    </m:oMath>
                  </m:oMathPara>
                </a14:m>
                <a:endParaRPr lang="en-US" dirty="0"/>
              </a:p>
              <a:p>
                <a:endParaRPr lang="en-US" dirty="0"/>
              </a:p>
              <a:p>
                <a:r>
                  <a:rPr lang="en-US" dirty="0"/>
                  <a:t>Maximize sum of all category utilities:</a:t>
                </a: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charset="0"/>
                            </a:rPr>
                            <m:t>𝑎𝑟𝑔𝑚𝑎𝑥</m:t>
                          </m:r>
                        </m:e>
                        <m:sub>
                          <m:r>
                            <a:rPr lang="en-US" b="0" i="1" dirty="0" smtClean="0">
                              <a:latin typeface="Cambria Math" charset="0"/>
                            </a:rPr>
                            <m:t>𝑆</m:t>
                          </m:r>
                        </m:sub>
                      </m:sSub>
                      <m:d>
                        <m:dPr>
                          <m:ctrlPr>
                            <a:rPr lang="en-US" i="1" dirty="0">
                              <a:latin typeface="Cambria Math" panose="02040503050406030204" pitchFamily="18" charset="0"/>
                            </a:rPr>
                          </m:ctrlPr>
                        </m:dPr>
                        <m:e>
                          <m:r>
                            <a:rPr lang="el-GR" i="1" dirty="0">
                              <a:latin typeface="Cambria Math" charset="0"/>
                              <a:ea typeface="Cambria Math" charset="0"/>
                              <a:cs typeface="Cambria Math" charset="0"/>
                            </a:rPr>
                            <m:t>𝜌</m:t>
                          </m:r>
                          <m:d>
                            <m:dPr>
                              <m:ctrlPr>
                                <a:rPr lang="en-US" i="1" dirty="0">
                                  <a:latin typeface="Cambria Math" panose="02040503050406030204" pitchFamily="18" charset="0"/>
                                  <a:ea typeface="Cambria Math" charset="0"/>
                                  <a:cs typeface="Cambria Math" charset="0"/>
                                </a:rPr>
                              </m:ctrlPr>
                            </m:dPr>
                            <m:e>
                              <m:r>
                                <a:rPr lang="en-US" i="1" dirty="0">
                                  <a:latin typeface="Cambria Math" charset="0"/>
                                  <a:ea typeface="Cambria Math" charset="0"/>
                                  <a:cs typeface="Cambria Math" charset="0"/>
                                </a:rPr>
                                <m:t>𝑆</m:t>
                              </m:r>
                            </m:e>
                          </m:d>
                          <m:r>
                            <a:rPr lang="en-US" i="1" dirty="0">
                              <a:latin typeface="Cambria Math" charset="0"/>
                              <a:ea typeface="Cambria Math" charset="0"/>
                              <a:cs typeface="Cambria Math" charset="0"/>
                            </a:rPr>
                            <m:t>=</m:t>
                          </m:r>
                          <m:nary>
                            <m:naryPr>
                              <m:chr m:val="∑"/>
                              <m:supHide m:val="on"/>
                              <m:ctrlPr>
                                <a:rPr lang="en-US" i="1" dirty="0">
                                  <a:latin typeface="Cambria Math" panose="02040503050406030204" pitchFamily="18" charset="0"/>
                                  <a:ea typeface="Cambria Math" charset="0"/>
                                  <a:cs typeface="Cambria Math" charset="0"/>
                                </a:rPr>
                              </m:ctrlPr>
                            </m:naryPr>
                            <m:sub>
                              <m:r>
                                <m:rPr>
                                  <m:brk m:alnAt="7"/>
                                </m:rPr>
                                <a:rPr lang="en-US" i="1" dirty="0">
                                  <a:latin typeface="Cambria Math" charset="0"/>
                                </a:rPr>
                                <m:t>𝑐</m:t>
                              </m:r>
                            </m:sub>
                            <m:sup/>
                            <m:e>
                              <m:r>
                                <a:rPr lang="en-US" i="1" dirty="0">
                                  <a:latin typeface="Cambria Math" charset="0"/>
                                </a:rPr>
                                <m:t>𝑓</m:t>
                              </m:r>
                              <m:r>
                                <a:rPr lang="en-US" i="1" baseline="-25000" dirty="0">
                                  <a:latin typeface="Cambria Math" charset="0"/>
                                </a:rPr>
                                <m:t>𝑐</m:t>
                              </m:r>
                              <m:d>
                                <m:dPr>
                                  <m:ctrlPr>
                                    <a:rPr lang="en-US" i="1" baseline="-25000" dirty="0">
                                      <a:latin typeface="Cambria Math" panose="02040503050406030204" pitchFamily="18" charset="0"/>
                                    </a:rPr>
                                  </m:ctrlPr>
                                </m:dPr>
                                <m:e>
                                  <m:r>
                                    <a:rPr lang="en-US" i="1" dirty="0">
                                      <a:latin typeface="Cambria Math" charset="0"/>
                                    </a:rPr>
                                    <m:t>𝑆</m:t>
                                  </m:r>
                                </m:e>
                              </m:d>
                            </m:e>
                          </m:nary>
                        </m:e>
                      </m:d>
                    </m:oMath>
                  </m:oMathPara>
                </a14:m>
                <a:endParaRPr lang="en-US" dirty="0"/>
              </a:p>
              <a:p>
                <a:r>
                  <a:rPr lang="en-US" dirty="0"/>
                  <a:t>Greedy near-optimal solution: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𝑡</m:t>
                        </m:r>
                        <m:r>
                          <a:rPr lang="en-US" b="0" i="1" smtClean="0">
                            <a:latin typeface="Cambria Math" charset="0"/>
                          </a:rPr>
                          <m:t>+1</m:t>
                        </m:r>
                      </m:sub>
                    </m:sSub>
                    <m:r>
                      <a:rPr lang="en-US" b="0" i="1" smtClean="0">
                        <a:latin typeface="Cambria Math" charset="0"/>
                      </a:rPr>
                      <m:t>=</m:t>
                    </m:r>
                    <m:sSub>
                      <m:sSubPr>
                        <m:ctrlPr>
                          <a:rPr lang="en-US" i="1">
                            <a:latin typeface="Cambria Math" panose="02040503050406030204" pitchFamily="18" charset="0"/>
                          </a:rPr>
                        </m:ctrlPr>
                      </m:sSubPr>
                      <m:e>
                        <m:r>
                          <a:rPr lang="en-US" i="1">
                            <a:latin typeface="Cambria Math" charset="0"/>
                          </a:rPr>
                          <m:t>𝑆</m:t>
                        </m:r>
                      </m:e>
                      <m:sub>
                        <m:r>
                          <a:rPr lang="en-US" b="0" i="1" smtClean="0">
                            <a:latin typeface="Cambria Math" charset="0"/>
                          </a:rPr>
                          <m:t>𝑡</m:t>
                        </m:r>
                      </m:sub>
                    </m:sSub>
                    <m:r>
                      <a:rPr lang="en-US" i="1" smtClean="0">
                        <a:latin typeface="Cambria Math" charset="0"/>
                        <a:ea typeface="Cambria Math" charset="0"/>
                        <a:cs typeface="Cambria Math" charset="0"/>
                      </a:rPr>
                      <m:t>∪</m:t>
                    </m:r>
                    <m:r>
                      <a:rPr lang="en-US" b="0" i="1" smtClean="0">
                        <a:latin typeface="Cambria Math" charset="0"/>
                        <a:ea typeface="Cambria Math" charset="0"/>
                        <a:cs typeface="Cambria Math" charset="0"/>
                      </a:rPr>
                      <m:t>{</m:t>
                    </m:r>
                    <m:sSub>
                      <m:sSubPr>
                        <m:ctrlPr>
                          <a:rPr lang="en-US" i="1">
                            <a:latin typeface="Cambria Math" panose="02040503050406030204" pitchFamily="18" charset="0"/>
                          </a:rPr>
                        </m:ctrlPr>
                      </m:sSubPr>
                      <m:e>
                        <m:r>
                          <a:rPr lang="en-US" i="1">
                            <a:latin typeface="Cambria Math" charset="0"/>
                          </a:rPr>
                          <m:t>𝑎𝑟𝑔𝑚𝑎𝑥</m:t>
                        </m:r>
                      </m:e>
                      <m:sub>
                        <m:r>
                          <a:rPr lang="en-US" b="0" i="1" smtClean="0">
                            <a:latin typeface="Cambria Math" charset="0"/>
                          </a:rPr>
                          <m:t>𝑖</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𝑡</m:t>
                            </m:r>
                          </m:sub>
                        </m:sSub>
                      </m:sub>
                    </m:sSub>
                    <m:r>
                      <a:rPr lang="el-GR" i="1" dirty="0">
                        <a:latin typeface="Cambria Math" charset="0"/>
                        <a:ea typeface="Cambria Math" charset="0"/>
                        <a:cs typeface="Cambria Math" charset="0"/>
                      </a:rPr>
                      <m:t>𝜌</m:t>
                    </m:r>
                    <m:d>
                      <m:dPr>
                        <m:ctrlPr>
                          <a:rPr lang="en-US" i="1" dirty="0">
                            <a:latin typeface="Cambria Math" panose="02040503050406030204" pitchFamily="18" charset="0"/>
                            <a:ea typeface="Cambria Math" charset="0"/>
                            <a:cs typeface="Cambria Math" charset="0"/>
                          </a:rPr>
                        </m:ctrlPr>
                      </m:dPr>
                      <m:e>
                        <m:sSub>
                          <m:sSubPr>
                            <m:ctrlPr>
                              <a:rPr lang="en-US" i="1">
                                <a:latin typeface="Cambria Math" panose="02040503050406030204" pitchFamily="18" charset="0"/>
                              </a:rPr>
                            </m:ctrlPr>
                          </m:sSubPr>
                          <m:e>
                            <m:r>
                              <a:rPr lang="en-US" i="1">
                                <a:latin typeface="Cambria Math" charset="0"/>
                              </a:rPr>
                              <m:t>𝑆</m:t>
                            </m:r>
                          </m:e>
                          <m:sub>
                            <m:r>
                              <a:rPr lang="en-US" i="1">
                                <a:latin typeface="Cambria Math" charset="0"/>
                              </a:rPr>
                              <m:t>𝑡</m:t>
                            </m:r>
                          </m:sub>
                        </m:sSub>
                        <m:r>
                          <a:rPr lang="en-US" i="1">
                            <a:latin typeface="Cambria Math" charset="0"/>
                            <a:ea typeface="Cambria Math" charset="0"/>
                            <a:cs typeface="Cambria Math" charset="0"/>
                          </a:rPr>
                          <m:t>∪</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𝑖</m:t>
                        </m:r>
                        <m:r>
                          <a:rPr lang="en-US" b="0" i="1" smtClean="0">
                            <a:latin typeface="Cambria Math" charset="0"/>
                            <a:ea typeface="Cambria Math" charset="0"/>
                            <a:cs typeface="Cambria Math" charset="0"/>
                          </a:rPr>
                          <m:t>}</m:t>
                        </m:r>
                      </m:e>
                    </m:d>
                    <m:r>
                      <a:rPr lang="en-US" b="0" i="1" smtClean="0">
                        <a:latin typeface="Cambria Math" charset="0"/>
                        <a:ea typeface="Cambria Math" charset="0"/>
                        <a:cs typeface="Cambria Math"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0624457" cy="4351338"/>
              </a:xfrm>
              <a:blipFill>
                <a:blip r:embed="rId3"/>
                <a:stretch>
                  <a:fillRect l="-835" t="-12500" r="-955" b="-331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FED629A-595E-D3E5-DB98-48ACF5B88135}"/>
              </a:ext>
            </a:extLst>
          </p:cNvPr>
          <p:cNvSpPr>
            <a:spLocks noGrp="1"/>
          </p:cNvSpPr>
          <p:nvPr>
            <p:ph type="sldNum" sz="quarter" idx="12"/>
          </p:nvPr>
        </p:nvSpPr>
        <p:spPr/>
        <p:txBody>
          <a:bodyPr/>
          <a:lstStyle/>
          <a:p>
            <a:fld id="{22695355-0584-3048-B6D5-6FE7D71F4AA9}" type="slidenum">
              <a:rPr lang="en-US" smtClean="0"/>
              <a:pPr/>
              <a:t>77</a:t>
            </a:fld>
            <a:endParaRPr lang="en-US" dirty="0"/>
          </a:p>
        </p:txBody>
      </p:sp>
    </p:spTree>
    <p:extLst>
      <p:ext uri="{BB962C8B-B14F-4D97-AF65-F5344CB8AC3E}">
        <p14:creationId xmlns:p14="http://schemas.microsoft.com/office/powerpoint/2010/main" val="1099642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23E7-028E-BC55-C3D5-802BA24EF3A8}"/>
              </a:ext>
            </a:extLst>
          </p:cNvPr>
          <p:cNvSpPr>
            <a:spLocks noGrp="1"/>
          </p:cNvSpPr>
          <p:nvPr>
            <p:ph type="title"/>
          </p:nvPr>
        </p:nvSpPr>
        <p:spPr/>
        <p:txBody>
          <a:bodyPr/>
          <a:lstStyle/>
          <a:p>
            <a:r>
              <a:rPr lang="en-US" dirty="0"/>
              <a:t>Theoretical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84665-485E-DA76-4A46-281EF6DA17D5}"/>
                  </a:ext>
                </a:extLst>
              </p:cNvPr>
              <p:cNvSpPr>
                <a:spLocks noGrp="1"/>
              </p:cNvSpPr>
              <p:nvPr>
                <p:ph idx="1"/>
              </p:nvPr>
            </p:nvSpPr>
            <p:spPr/>
            <p:txBody>
              <a:bodyPr>
                <a:normAutofit fontScale="92500" lnSpcReduction="20000"/>
              </a:bodyPr>
              <a:lstStyle/>
              <a:p>
                <a:r>
                  <a:rPr lang="en-US" dirty="0"/>
                  <a:t>Unbiasedness property of meta-prior variance estimator: </a:t>
                </a:r>
              </a:p>
              <a:p>
                <a:pPr>
                  <a:buFont typeface="Wingdings" panose="05000000000000000000" pitchFamily="2" charset="2"/>
                  <a:buChar char="§"/>
                </a:pPr>
                <a:endParaRPr lang="en-US" dirty="0"/>
              </a:p>
              <a:p>
                <a:pPr marL="0" indent="0" algn="ctr">
                  <a:buNone/>
                </a:pPr>
                <a14:m>
                  <m:oMath xmlns:m="http://schemas.openxmlformats.org/officeDocument/2006/math">
                    <m:r>
                      <m:rPr>
                        <m:sty m:val="p"/>
                      </m:rPr>
                      <a:rPr lang="en-US" sz="3200">
                        <a:solidFill>
                          <a:schemeClr val="accent4"/>
                        </a:solidFill>
                        <a:latin typeface="Cambria Math" panose="02040503050406030204" pitchFamily="18" charset="0"/>
                      </a:rPr>
                      <m:t>E</m:t>
                    </m:r>
                    <m:d>
                      <m:dPr>
                        <m:begChr m:val="["/>
                        <m:endChr m:val="]"/>
                        <m:ctrlPr>
                          <a:rPr lang="en-US" sz="3200" i="1">
                            <a:solidFill>
                              <a:schemeClr val="accent4"/>
                            </a:solidFill>
                            <a:latin typeface="Cambria Math" panose="02040503050406030204" pitchFamily="18" charset="0"/>
                          </a:rPr>
                        </m:ctrlPr>
                      </m:dPr>
                      <m:e>
                        <m:sSubSup>
                          <m:sSubSupPr>
                            <m:ctrlPr>
                              <a:rPr lang="en-US" sz="3200" i="1">
                                <a:solidFill>
                                  <a:schemeClr val="accent4"/>
                                </a:solidFill>
                                <a:latin typeface="Cambria Math" panose="02040503050406030204" pitchFamily="18" charset="0"/>
                              </a:rPr>
                            </m:ctrlPr>
                          </m:sSubSupPr>
                          <m:e>
                            <m:acc>
                              <m:accPr>
                                <m:chr m:val="̂"/>
                                <m:ctrlPr>
                                  <a:rPr lang="en-US" sz="3200" i="1">
                                    <a:solidFill>
                                      <a:schemeClr val="accent4"/>
                                    </a:solidFill>
                                    <a:latin typeface="Cambria Math" panose="02040503050406030204" pitchFamily="18" charset="0"/>
                                  </a:rPr>
                                </m:ctrlPr>
                              </m:accPr>
                              <m:e>
                                <m:r>
                                  <a:rPr lang="en-US" sz="3200" i="1">
                                    <a:solidFill>
                                      <a:schemeClr val="accent4"/>
                                    </a:solidFill>
                                    <a:latin typeface="Cambria Math" panose="02040503050406030204" pitchFamily="18" charset="0"/>
                                  </a:rPr>
                                  <m:t>𝜏</m:t>
                                </m:r>
                              </m:e>
                            </m:acc>
                          </m:e>
                          <m:sub>
                            <m:r>
                              <a:rPr lang="en-US" sz="3200" i="1">
                                <a:solidFill>
                                  <a:schemeClr val="accent4"/>
                                </a:solidFill>
                                <a:latin typeface="Cambria Math" panose="02040503050406030204" pitchFamily="18" charset="0"/>
                              </a:rPr>
                              <m:t>𝑘</m:t>
                            </m:r>
                          </m:sub>
                          <m:sup>
                            <m:r>
                              <a:rPr lang="en-US" sz="3200" i="1">
                                <a:solidFill>
                                  <a:schemeClr val="accent4"/>
                                </a:solidFill>
                                <a:latin typeface="Cambria Math" panose="02040503050406030204" pitchFamily="18" charset="0"/>
                              </a:rPr>
                              <m:t>2</m:t>
                            </m:r>
                          </m:sup>
                        </m:sSubSup>
                      </m:e>
                    </m:d>
                    <m:r>
                      <a:rPr lang="en-US" sz="3200">
                        <a:solidFill>
                          <a:schemeClr val="accent4"/>
                        </a:solidFill>
                        <a:latin typeface="Cambria Math" panose="02040503050406030204" pitchFamily="18" charset="0"/>
                      </a:rPr>
                      <m:t>=</m:t>
                    </m:r>
                  </m:oMath>
                </a14:m>
                <a:r>
                  <a:rPr lang="en-US" sz="3200" dirty="0">
                    <a:solidFill>
                      <a:schemeClr val="accent4"/>
                    </a:solidFill>
                  </a:rPr>
                  <a:t> </a:t>
                </a:r>
                <a14:m>
                  <m:oMath xmlns:m="http://schemas.openxmlformats.org/officeDocument/2006/math">
                    <m:sSubSup>
                      <m:sSubSupPr>
                        <m:ctrlPr>
                          <a:rPr lang="en-US" sz="3200" i="1">
                            <a:solidFill>
                              <a:schemeClr val="accent4"/>
                            </a:solidFill>
                            <a:latin typeface="Cambria Math" panose="02040503050406030204" pitchFamily="18" charset="0"/>
                          </a:rPr>
                        </m:ctrlPr>
                      </m:sSubSupPr>
                      <m:e>
                        <m:r>
                          <m:rPr>
                            <m:sty m:val="p"/>
                          </m:rPr>
                          <a:rPr lang="en-US" sz="3200">
                            <a:solidFill>
                              <a:schemeClr val="accent4"/>
                            </a:solidFill>
                            <a:latin typeface="Cambria Math" panose="02040503050406030204" pitchFamily="18" charset="0"/>
                          </a:rPr>
                          <m:t>τ</m:t>
                        </m:r>
                      </m:e>
                      <m:sub>
                        <m:r>
                          <m:rPr>
                            <m:sty m:val="p"/>
                          </m:rPr>
                          <a:rPr lang="en-US" sz="3200">
                            <a:solidFill>
                              <a:schemeClr val="accent4"/>
                            </a:solidFill>
                            <a:latin typeface="Cambria Math" panose="02040503050406030204" pitchFamily="18" charset="0"/>
                          </a:rPr>
                          <m:t>k</m:t>
                        </m:r>
                      </m:sub>
                      <m:sup>
                        <m:r>
                          <a:rPr lang="en-US" sz="3200">
                            <a:solidFill>
                              <a:schemeClr val="accent4"/>
                            </a:solidFill>
                            <a:latin typeface="Cambria Math" panose="02040503050406030204" pitchFamily="18" charset="0"/>
                          </a:rPr>
                          <m:t>2</m:t>
                        </m:r>
                      </m:sup>
                    </m:sSubSup>
                    <m:r>
                      <a:rPr lang="en-US" sz="3200">
                        <a:solidFill>
                          <a:schemeClr val="accent4"/>
                        </a:solidFill>
                        <a:latin typeface="Cambria Math" panose="02040503050406030204" pitchFamily="18" charset="0"/>
                      </a:rPr>
                      <m:t> </m:t>
                    </m:r>
                  </m:oMath>
                </a14:m>
                <a:r>
                  <a:rPr lang="en-US" sz="3200" dirty="0">
                    <a:solidFill>
                      <a:schemeClr val="accent4"/>
                    </a:solidFill>
                  </a:rPr>
                  <a:t>- </a:t>
                </a:r>
                <a14:m>
                  <m:oMath xmlns:m="http://schemas.openxmlformats.org/officeDocument/2006/math">
                    <m:f>
                      <m:fPr>
                        <m:ctrlPr>
                          <a:rPr lang="en-US" sz="3200" i="1">
                            <a:solidFill>
                              <a:schemeClr val="accent4"/>
                            </a:solidFill>
                            <a:latin typeface="Cambria Math" panose="02040503050406030204" pitchFamily="18" charset="0"/>
                          </a:rPr>
                        </m:ctrlPr>
                      </m:fPr>
                      <m:num>
                        <m:r>
                          <a:rPr lang="en-US" sz="3200">
                            <a:solidFill>
                              <a:schemeClr val="accent4"/>
                            </a:solidFill>
                            <a:latin typeface="Cambria Math" panose="02040503050406030204" pitchFamily="18" charset="0"/>
                          </a:rPr>
                          <m:t>1</m:t>
                        </m:r>
                      </m:num>
                      <m:den>
                        <m:sSub>
                          <m:sSubPr>
                            <m:ctrlPr>
                              <a:rPr lang="en-US" sz="3200" i="1">
                                <a:solidFill>
                                  <a:schemeClr val="accent4"/>
                                </a:solidFill>
                                <a:latin typeface="Cambria Math" panose="02040503050406030204" pitchFamily="18" charset="0"/>
                              </a:rPr>
                            </m:ctrlPr>
                          </m:sSubPr>
                          <m:e>
                            <m:r>
                              <m:rPr>
                                <m:sty m:val="p"/>
                              </m:rPr>
                              <a:rPr lang="en-US" sz="3200">
                                <a:solidFill>
                                  <a:schemeClr val="accent4"/>
                                </a:solidFill>
                                <a:latin typeface="Cambria Math" panose="02040503050406030204" pitchFamily="18" charset="0"/>
                              </a:rPr>
                              <m:t>N</m:t>
                            </m:r>
                          </m:e>
                          <m:sub>
                            <m:r>
                              <m:rPr>
                                <m:sty m:val="p"/>
                              </m:rPr>
                              <a:rPr lang="en-US" sz="3200">
                                <a:solidFill>
                                  <a:schemeClr val="accent4"/>
                                </a:solidFill>
                                <a:latin typeface="Cambria Math" panose="02040503050406030204" pitchFamily="18" charset="0"/>
                              </a:rPr>
                              <m:t>k</m:t>
                            </m:r>
                          </m:sub>
                        </m:sSub>
                        <m:r>
                          <a:rPr lang="en-US" sz="3200">
                            <a:solidFill>
                              <a:schemeClr val="accent4"/>
                            </a:solidFill>
                            <a:latin typeface="Cambria Math" panose="02040503050406030204" pitchFamily="18" charset="0"/>
                          </a:rPr>
                          <m:t> (</m:t>
                        </m:r>
                        <m:sSub>
                          <m:sSubPr>
                            <m:ctrlPr>
                              <a:rPr lang="en-US" sz="3200" i="1">
                                <a:solidFill>
                                  <a:schemeClr val="accent4"/>
                                </a:solidFill>
                                <a:latin typeface="Cambria Math" panose="02040503050406030204" pitchFamily="18" charset="0"/>
                              </a:rPr>
                            </m:ctrlPr>
                          </m:sSubPr>
                          <m:e>
                            <m:r>
                              <m:rPr>
                                <m:sty m:val="p"/>
                              </m:rPr>
                              <a:rPr lang="en-US" sz="3200">
                                <a:solidFill>
                                  <a:schemeClr val="accent4"/>
                                </a:solidFill>
                                <a:latin typeface="Cambria Math" panose="02040503050406030204" pitchFamily="18" charset="0"/>
                              </a:rPr>
                              <m:t>N</m:t>
                            </m:r>
                          </m:e>
                          <m:sub>
                            <m:r>
                              <m:rPr>
                                <m:sty m:val="p"/>
                              </m:rPr>
                              <a:rPr lang="en-US" sz="3200">
                                <a:solidFill>
                                  <a:schemeClr val="accent4"/>
                                </a:solidFill>
                                <a:latin typeface="Cambria Math" panose="02040503050406030204" pitchFamily="18" charset="0"/>
                              </a:rPr>
                              <m:t>k</m:t>
                            </m:r>
                          </m:sub>
                        </m:sSub>
                        <m:r>
                          <a:rPr lang="en-US" sz="3200">
                            <a:solidFill>
                              <a:schemeClr val="accent4"/>
                            </a:solidFill>
                            <a:latin typeface="Cambria Math" panose="02040503050406030204" pitchFamily="18" charset="0"/>
                          </a:rPr>
                          <m:t>−1)</m:t>
                        </m:r>
                      </m:den>
                    </m:f>
                  </m:oMath>
                </a14:m>
                <a:r>
                  <a:rPr lang="en-US" sz="3200" dirty="0">
                    <a:solidFill>
                      <a:schemeClr val="accent4"/>
                    </a:solidFill>
                  </a:rPr>
                  <a:t> </a:t>
                </a:r>
                <a14:m>
                  <m:oMath xmlns:m="http://schemas.openxmlformats.org/officeDocument/2006/math">
                    <m:nary>
                      <m:naryPr>
                        <m:chr m:val="∑"/>
                        <m:supHide m:val="on"/>
                        <m:ctrlPr>
                          <a:rPr lang="en-US" sz="3200" i="1" dirty="0">
                            <a:solidFill>
                              <a:schemeClr val="accent4"/>
                            </a:solidFill>
                            <a:latin typeface="Cambria Math" panose="02040503050406030204" pitchFamily="18" charset="0"/>
                          </a:rPr>
                        </m:ctrlPr>
                      </m:naryPr>
                      <m:sub>
                        <m:eqArr>
                          <m:eqArrPr>
                            <m:ctrlPr>
                              <a:rPr lang="en-US" sz="3200" i="1" dirty="0">
                                <a:solidFill>
                                  <a:schemeClr val="accent4"/>
                                </a:solidFill>
                                <a:latin typeface="Cambria Math" panose="02040503050406030204" pitchFamily="18" charset="0"/>
                              </a:rPr>
                            </m:ctrlPr>
                          </m:eqArrPr>
                          <m:e>
                            <m:r>
                              <m:rPr>
                                <m:sty m:val="p"/>
                                <m:brk m:alnAt="7"/>
                              </m:rPr>
                              <a:rPr lang="en-US" sz="3200" dirty="0">
                                <a:solidFill>
                                  <a:schemeClr val="accent4"/>
                                </a:solidFill>
                                <a:latin typeface="Cambria Math" panose="02040503050406030204" pitchFamily="18" charset="0"/>
                              </a:rPr>
                              <m:t>i</m:t>
                            </m:r>
                            <m:r>
                              <a:rPr lang="en-US" sz="3200" dirty="0">
                                <a:solidFill>
                                  <a:schemeClr val="accent4"/>
                                </a:solidFill>
                                <a:latin typeface="Cambria Math" panose="02040503050406030204" pitchFamily="18" charset="0"/>
                              </a:rPr>
                              <m:t>,</m:t>
                            </m:r>
                            <m:r>
                              <m:rPr>
                                <m:sty m:val="p"/>
                              </m:rPr>
                              <a:rPr lang="en-US" sz="3200" dirty="0">
                                <a:solidFill>
                                  <a:schemeClr val="accent4"/>
                                </a:solidFill>
                                <a:latin typeface="Cambria Math" panose="02040503050406030204" pitchFamily="18" charset="0"/>
                              </a:rPr>
                              <m:t>j</m:t>
                            </m:r>
                            <m:r>
                              <a:rPr lang="en-US" sz="3200" dirty="0">
                                <a:solidFill>
                                  <a:schemeClr val="accent4"/>
                                </a:solidFill>
                                <a:latin typeface="Cambria Math" panose="02040503050406030204" pitchFamily="18" charset="0"/>
                              </a:rPr>
                              <m:t>∈</m:t>
                            </m:r>
                            <m:sSub>
                              <m:sSubPr>
                                <m:ctrlPr>
                                  <a:rPr lang="en-US" sz="3200" i="1" dirty="0">
                                    <a:solidFill>
                                      <a:schemeClr val="accent4"/>
                                    </a:solidFill>
                                    <a:latin typeface="Cambria Math" panose="02040503050406030204" pitchFamily="18" charset="0"/>
                                  </a:rPr>
                                </m:ctrlPr>
                              </m:sSubPr>
                              <m:e>
                                <m:r>
                                  <m:rPr>
                                    <m:sty m:val="p"/>
                                  </m:rPr>
                                  <a:rPr lang="en-US" sz="3200" dirty="0">
                                    <a:solidFill>
                                      <a:schemeClr val="accent4"/>
                                    </a:solidFill>
                                    <a:latin typeface="Cambria Math" panose="02040503050406030204" pitchFamily="18" charset="0"/>
                                  </a:rPr>
                                  <m:t>C</m:t>
                                </m:r>
                              </m:e>
                              <m:sub>
                                <m:r>
                                  <m:rPr>
                                    <m:sty m:val="p"/>
                                  </m:rPr>
                                  <a:rPr lang="en-US" sz="3200" dirty="0">
                                    <a:solidFill>
                                      <a:schemeClr val="accent4"/>
                                    </a:solidFill>
                                    <a:latin typeface="Cambria Math" panose="02040503050406030204" pitchFamily="18" charset="0"/>
                                  </a:rPr>
                                  <m:t>k</m:t>
                                </m:r>
                              </m:sub>
                            </m:sSub>
                          </m:e>
                          <m:e>
                            <m:r>
                              <a:rPr lang="en-US" sz="3200" dirty="0">
                                <a:solidFill>
                                  <a:schemeClr val="accent4"/>
                                </a:solidFill>
                                <a:latin typeface="Cambria Math" panose="02040503050406030204" pitchFamily="18" charset="0"/>
                              </a:rPr>
                              <m:t> </m:t>
                            </m:r>
                            <m:r>
                              <m:rPr>
                                <m:sty m:val="p"/>
                              </m:rPr>
                              <a:rPr lang="en-US" sz="3200" dirty="0">
                                <a:solidFill>
                                  <a:schemeClr val="accent4"/>
                                </a:solidFill>
                                <a:latin typeface="Cambria Math" panose="02040503050406030204" pitchFamily="18" charset="0"/>
                              </a:rPr>
                              <m:t>i</m:t>
                            </m:r>
                            <m:r>
                              <a:rPr lang="en-US" sz="3200" dirty="0">
                                <a:solidFill>
                                  <a:schemeClr val="accent4"/>
                                </a:solidFill>
                                <a:latin typeface="Cambria Math" panose="02040503050406030204" pitchFamily="18" charset="0"/>
                              </a:rPr>
                              <m:t>≠</m:t>
                            </m:r>
                            <m:r>
                              <m:rPr>
                                <m:sty m:val="p"/>
                              </m:rPr>
                              <a:rPr lang="en-US" sz="3200" dirty="0">
                                <a:solidFill>
                                  <a:schemeClr val="accent4"/>
                                </a:solidFill>
                                <a:latin typeface="Cambria Math" panose="02040503050406030204" pitchFamily="18" charset="0"/>
                              </a:rPr>
                              <m:t>j</m:t>
                            </m:r>
                          </m:e>
                        </m:eqArr>
                      </m:sub>
                      <m:sup/>
                      <m:e>
                        <m:r>
                          <m:rPr>
                            <m:sty m:val="p"/>
                          </m:rPr>
                          <a:rPr lang="en-US" sz="3200" dirty="0">
                            <a:solidFill>
                              <a:schemeClr val="accent4"/>
                            </a:solidFill>
                            <a:latin typeface="Cambria Math" panose="02040503050406030204" pitchFamily="18" charset="0"/>
                          </a:rPr>
                          <m:t>Cov</m:t>
                        </m:r>
                        <m:r>
                          <a:rPr lang="en-US" sz="3200" dirty="0">
                            <a:solidFill>
                              <a:schemeClr val="accent4"/>
                            </a:solidFill>
                            <a:latin typeface="Cambria Math" panose="02040503050406030204" pitchFamily="18" charset="0"/>
                          </a:rPr>
                          <m:t>(</m:t>
                        </m:r>
                        <m:sSub>
                          <m:sSubPr>
                            <m:ctrlPr>
                              <a:rPr lang="en-US" sz="3200" i="1">
                                <a:solidFill>
                                  <a:schemeClr val="accent4"/>
                                </a:solidFill>
                                <a:latin typeface="Cambria Math" panose="02040503050406030204" pitchFamily="18" charset="0"/>
                              </a:rPr>
                            </m:ctrlPr>
                          </m:sSubPr>
                          <m:e>
                            <m:acc>
                              <m:accPr>
                                <m:chr m:val="̃"/>
                                <m:ctrlPr>
                                  <a:rPr lang="en-US" sz="3200" i="1">
                                    <a:solidFill>
                                      <a:schemeClr val="accent4"/>
                                    </a:solidFill>
                                    <a:latin typeface="Cambria Math" panose="02040503050406030204" pitchFamily="18" charset="0"/>
                                  </a:rPr>
                                </m:ctrlPr>
                              </m:accPr>
                              <m:e>
                                <m:r>
                                  <a:rPr lang="en-US" sz="3200" i="1">
                                    <a:solidFill>
                                      <a:schemeClr val="accent4"/>
                                    </a:solidFill>
                                    <a:latin typeface="Cambria Math" panose="02040503050406030204" pitchFamily="18" charset="0"/>
                                  </a:rPr>
                                  <m:t>𝜇</m:t>
                                </m:r>
                              </m:e>
                            </m:acc>
                          </m:e>
                          <m:sub>
                            <m:r>
                              <a:rPr lang="en-US" sz="3200" i="1">
                                <a:solidFill>
                                  <a:schemeClr val="accent4"/>
                                </a:solidFill>
                                <a:latin typeface="Cambria Math" panose="02040503050406030204" pitchFamily="18" charset="0"/>
                              </a:rPr>
                              <m:t>𝑖</m:t>
                            </m:r>
                          </m:sub>
                        </m:sSub>
                        <m:r>
                          <a:rPr lang="en-US" sz="3200" dirty="0">
                            <a:solidFill>
                              <a:schemeClr val="accent4"/>
                            </a:solidFill>
                            <a:latin typeface="Cambria Math" panose="02040503050406030204" pitchFamily="18" charset="0"/>
                          </a:rPr>
                          <m:t>,</m:t>
                        </m:r>
                        <m:sSub>
                          <m:sSubPr>
                            <m:ctrlPr>
                              <a:rPr lang="en-US" sz="3200" i="1">
                                <a:solidFill>
                                  <a:schemeClr val="accent4"/>
                                </a:solidFill>
                                <a:latin typeface="Cambria Math" panose="02040503050406030204" pitchFamily="18" charset="0"/>
                              </a:rPr>
                            </m:ctrlPr>
                          </m:sSubPr>
                          <m:e>
                            <m:acc>
                              <m:accPr>
                                <m:chr m:val="̃"/>
                                <m:ctrlPr>
                                  <a:rPr lang="en-US" sz="3200" i="1">
                                    <a:solidFill>
                                      <a:schemeClr val="accent4"/>
                                    </a:solidFill>
                                    <a:latin typeface="Cambria Math" panose="02040503050406030204" pitchFamily="18" charset="0"/>
                                  </a:rPr>
                                </m:ctrlPr>
                              </m:accPr>
                              <m:e>
                                <m:r>
                                  <a:rPr lang="en-US" sz="3200" i="1">
                                    <a:solidFill>
                                      <a:schemeClr val="accent4"/>
                                    </a:solidFill>
                                    <a:latin typeface="Cambria Math" panose="02040503050406030204" pitchFamily="18" charset="0"/>
                                  </a:rPr>
                                  <m:t>𝜇</m:t>
                                </m:r>
                              </m:e>
                            </m:acc>
                          </m:e>
                          <m:sub>
                            <m:r>
                              <a:rPr lang="en-US" sz="3200" i="1">
                                <a:solidFill>
                                  <a:schemeClr val="accent4"/>
                                </a:solidFill>
                                <a:latin typeface="Cambria Math" panose="02040503050406030204" pitchFamily="18" charset="0"/>
                              </a:rPr>
                              <m:t>𝑗</m:t>
                            </m:r>
                          </m:sub>
                        </m:sSub>
                        <m:r>
                          <a:rPr lang="en-US" sz="3200" dirty="0">
                            <a:solidFill>
                              <a:schemeClr val="accent4"/>
                            </a:solidFill>
                            <a:latin typeface="Cambria Math" panose="02040503050406030204" pitchFamily="18" charset="0"/>
                          </a:rPr>
                          <m:t>)</m:t>
                        </m:r>
                      </m:e>
                    </m:nary>
                  </m:oMath>
                </a14:m>
                <a:endParaRPr lang="en-US" sz="3200" dirty="0">
                  <a:solidFill>
                    <a:schemeClr val="accent4"/>
                  </a:solidFill>
                </a:endParaRPr>
              </a:p>
              <a:p>
                <a:pPr marL="0" indent="0" algn="ctr">
                  <a:buNone/>
                </a:pPr>
                <a:endParaRPr lang="en-US" sz="3200" dirty="0">
                  <a:solidFill>
                    <a:schemeClr val="accent4"/>
                  </a:solidFill>
                </a:endParaRPr>
              </a:p>
              <a:p>
                <a:r>
                  <a:rPr lang="it-IT" dirty="0"/>
                  <a:t>Our meta-prior variance estimator is </a:t>
                </a:r>
                <a:r>
                  <a:rPr lang="en-US" dirty="0"/>
                  <a:t>strongly consistent when:</a:t>
                </a:r>
              </a:p>
              <a:p>
                <a:pPr marL="1028689" lvl="1" indent="-571500">
                  <a:buFont typeface="+mj-lt"/>
                  <a:buAutoNum type="romanLcPeriod"/>
                </a:pPr>
                <a:r>
                  <a:rPr lang="en-US" sz="2600" dirty="0"/>
                  <a:t>Feature estimates </a:t>
                </a:r>
                <a14:m>
                  <m:oMath xmlns:m="http://schemas.openxmlformats.org/officeDocument/2006/math">
                    <m:sSub>
                      <m:sSubPr>
                        <m:ctrlPr>
                          <a:rPr lang="en-US" sz="2600" i="1">
                            <a:solidFill>
                              <a:schemeClr val="accent4"/>
                            </a:solidFill>
                            <a:latin typeface="Cambria Math" panose="02040503050406030204" pitchFamily="18" charset="0"/>
                          </a:rPr>
                        </m:ctrlPr>
                      </m:sSubPr>
                      <m:e>
                        <m:acc>
                          <m:accPr>
                            <m:chr m:val="̃"/>
                            <m:ctrlPr>
                              <a:rPr lang="en-US" sz="2600" i="1">
                                <a:solidFill>
                                  <a:schemeClr val="accent4"/>
                                </a:solidFill>
                                <a:latin typeface="Cambria Math" panose="02040503050406030204" pitchFamily="18" charset="0"/>
                              </a:rPr>
                            </m:ctrlPr>
                          </m:accPr>
                          <m:e>
                            <m:r>
                              <a:rPr lang="en-US" sz="2600" i="1">
                                <a:solidFill>
                                  <a:schemeClr val="accent4"/>
                                </a:solidFill>
                                <a:latin typeface="Cambria Math" panose="02040503050406030204" pitchFamily="18" charset="0"/>
                              </a:rPr>
                              <m:t>𝜇</m:t>
                            </m:r>
                          </m:e>
                        </m:acc>
                      </m:e>
                      <m:sub>
                        <m:r>
                          <a:rPr lang="en-US" sz="2600" i="1">
                            <a:solidFill>
                              <a:schemeClr val="accent4"/>
                            </a:solidFill>
                            <a:latin typeface="Cambria Math" panose="02040503050406030204" pitchFamily="18" charset="0"/>
                          </a:rPr>
                          <m:t>𝑖</m:t>
                        </m:r>
                      </m:sub>
                    </m:sSub>
                  </m:oMath>
                </a14:m>
                <a:r>
                  <a:rPr lang="en-US" sz="2600" dirty="0"/>
                  <a:t> and their observed variances </a:t>
                </a:r>
                <a14:m>
                  <m:oMath xmlns:m="http://schemas.openxmlformats.org/officeDocument/2006/math">
                    <m:sSubSup>
                      <m:sSubSupPr>
                        <m:ctrlPr>
                          <a:rPr lang="en-US" sz="2600" i="1">
                            <a:solidFill>
                              <a:schemeClr val="accent4"/>
                            </a:solidFill>
                            <a:latin typeface="Cambria Math" panose="02040503050406030204" pitchFamily="18" charset="0"/>
                          </a:rPr>
                        </m:ctrlPr>
                      </m:sSubSupPr>
                      <m:e>
                        <m:acc>
                          <m:accPr>
                            <m:chr m:val="̃"/>
                            <m:ctrlPr>
                              <a:rPr lang="en-US" sz="2600" i="1">
                                <a:solidFill>
                                  <a:schemeClr val="accent4"/>
                                </a:solidFill>
                                <a:latin typeface="Cambria Math" panose="02040503050406030204" pitchFamily="18" charset="0"/>
                              </a:rPr>
                            </m:ctrlPr>
                          </m:accPr>
                          <m:e>
                            <m:r>
                              <a:rPr lang="en-US" sz="2600" i="1">
                                <a:solidFill>
                                  <a:schemeClr val="accent4"/>
                                </a:solidFill>
                                <a:latin typeface="Cambria Math" panose="02040503050406030204" pitchFamily="18" charset="0"/>
                              </a:rPr>
                              <m:t>𝜎</m:t>
                            </m:r>
                          </m:e>
                        </m:acc>
                      </m:e>
                      <m:sub>
                        <m:r>
                          <a:rPr lang="en-US" sz="2600" i="1">
                            <a:solidFill>
                              <a:schemeClr val="accent4"/>
                            </a:solidFill>
                            <a:latin typeface="Cambria Math" panose="02040503050406030204" pitchFamily="18" charset="0"/>
                          </a:rPr>
                          <m:t>𝑖</m:t>
                        </m:r>
                      </m:sub>
                      <m:sup>
                        <m:r>
                          <a:rPr lang="en-US" sz="2600" i="1">
                            <a:solidFill>
                              <a:schemeClr val="accent4"/>
                            </a:solidFill>
                            <a:latin typeface="Cambria Math" panose="02040503050406030204" pitchFamily="18" charset="0"/>
                          </a:rPr>
                          <m:t>2</m:t>
                        </m:r>
                      </m:sup>
                    </m:sSubSup>
                  </m:oMath>
                </a14:m>
                <a:r>
                  <a:rPr lang="en-US" sz="2600" dirty="0"/>
                  <a:t> are independent </a:t>
                </a:r>
              </a:p>
              <a:p>
                <a:pPr marL="1028689" lvl="1" indent="-571500">
                  <a:buFont typeface="+mj-lt"/>
                  <a:buAutoNum type="romanLcPeriod"/>
                </a:pPr>
                <a:r>
                  <a:rPr lang="en-US" sz="2600" dirty="0"/>
                  <a:t>Expectation and variance exist for </a:t>
                </a:r>
                <a14:m>
                  <m:oMath xmlns:m="http://schemas.openxmlformats.org/officeDocument/2006/math">
                    <m:sSub>
                      <m:sSubPr>
                        <m:ctrlPr>
                          <a:rPr lang="en-US" sz="2600" i="1">
                            <a:solidFill>
                              <a:schemeClr val="accent4"/>
                            </a:solidFill>
                            <a:latin typeface="Cambria Math" panose="02040503050406030204" pitchFamily="18" charset="0"/>
                          </a:rPr>
                        </m:ctrlPr>
                      </m:sSubPr>
                      <m:e>
                        <m:acc>
                          <m:accPr>
                            <m:chr m:val="̃"/>
                            <m:ctrlPr>
                              <a:rPr lang="en-US" sz="2600" i="1">
                                <a:solidFill>
                                  <a:schemeClr val="accent4"/>
                                </a:solidFill>
                                <a:latin typeface="Cambria Math" panose="02040503050406030204" pitchFamily="18" charset="0"/>
                              </a:rPr>
                            </m:ctrlPr>
                          </m:accPr>
                          <m:e>
                            <m:r>
                              <a:rPr lang="en-US" sz="2600" i="1">
                                <a:solidFill>
                                  <a:schemeClr val="accent4"/>
                                </a:solidFill>
                                <a:latin typeface="Cambria Math" panose="02040503050406030204" pitchFamily="18" charset="0"/>
                              </a:rPr>
                              <m:t>𝜇</m:t>
                            </m:r>
                          </m:e>
                        </m:acc>
                      </m:e>
                      <m:sub>
                        <m:r>
                          <a:rPr lang="en-US" sz="2600" i="1">
                            <a:solidFill>
                              <a:schemeClr val="accent4"/>
                            </a:solidFill>
                            <a:latin typeface="Cambria Math" panose="02040503050406030204" pitchFamily="18" charset="0"/>
                          </a:rPr>
                          <m:t>𝑖</m:t>
                        </m:r>
                      </m:sub>
                    </m:sSub>
                  </m:oMath>
                </a14:m>
                <a:r>
                  <a:rPr lang="en-US" sz="2600" dirty="0"/>
                  <a:t>,</a:t>
                </a:r>
                <a14:m>
                  <m:oMath xmlns:m="http://schemas.openxmlformats.org/officeDocument/2006/math">
                    <m:sSubSup>
                      <m:sSubSupPr>
                        <m:ctrlPr>
                          <a:rPr lang="en-US" sz="2600" i="1" dirty="0">
                            <a:solidFill>
                              <a:schemeClr val="accent4"/>
                            </a:solidFill>
                            <a:latin typeface="Cambria Math" panose="02040503050406030204" pitchFamily="18" charset="0"/>
                            <a:cs typeface="Times New Roman" panose="02020603050405020304" pitchFamily="18" charset="0"/>
                          </a:rPr>
                        </m:ctrlPr>
                      </m:sSubSupPr>
                      <m:e>
                        <m:r>
                          <a:rPr lang="en-US" sz="2600" i="1" dirty="0">
                            <a:solidFill>
                              <a:schemeClr val="accent4"/>
                            </a:solidFill>
                            <a:latin typeface="Cambria Math" panose="02040503050406030204" pitchFamily="18" charset="0"/>
                            <a:cs typeface="Times New Roman" panose="02020603050405020304" pitchFamily="18" charset="0"/>
                          </a:rPr>
                          <m:t> </m:t>
                        </m:r>
                        <m:acc>
                          <m:accPr>
                            <m:chr m:val="̃"/>
                            <m:ctrlPr>
                              <a:rPr lang="en-US" sz="2600" i="1">
                                <a:solidFill>
                                  <a:schemeClr val="accent4"/>
                                </a:solidFill>
                                <a:latin typeface="Cambria Math" panose="02040503050406030204" pitchFamily="18" charset="0"/>
                              </a:rPr>
                            </m:ctrlPr>
                          </m:accPr>
                          <m:e>
                            <m:r>
                              <a:rPr lang="en-US" sz="2600" i="1">
                                <a:solidFill>
                                  <a:schemeClr val="accent4"/>
                                </a:solidFill>
                                <a:latin typeface="Cambria Math" panose="02040503050406030204" pitchFamily="18" charset="0"/>
                              </a:rPr>
                              <m:t>𝜇</m:t>
                            </m:r>
                          </m:e>
                        </m:acc>
                      </m:e>
                      <m:sub>
                        <m:r>
                          <a:rPr lang="en-US" sz="2600" i="1" dirty="0">
                            <a:solidFill>
                              <a:schemeClr val="accent4"/>
                            </a:solidFill>
                            <a:latin typeface="Cambria Math" panose="02040503050406030204" pitchFamily="18" charset="0"/>
                            <a:cs typeface="Times New Roman" panose="02020603050405020304" pitchFamily="18" charset="0"/>
                          </a:rPr>
                          <m:t>𝑖</m:t>
                        </m:r>
                      </m:sub>
                      <m:sup>
                        <m:r>
                          <a:rPr lang="en-US" sz="2600" i="1" dirty="0">
                            <a:solidFill>
                              <a:schemeClr val="accent4"/>
                            </a:solidFill>
                            <a:latin typeface="Cambria Math" panose="02040503050406030204" pitchFamily="18" charset="0"/>
                            <a:cs typeface="Times New Roman" panose="02020603050405020304" pitchFamily="18" charset="0"/>
                          </a:rPr>
                          <m:t>2</m:t>
                        </m:r>
                      </m:sup>
                    </m:sSubSup>
                  </m:oMath>
                </a14:m>
                <a:r>
                  <a:rPr lang="en-US" sz="2600" dirty="0"/>
                  <a:t>, and </a:t>
                </a:r>
                <a14:m>
                  <m:oMath xmlns:m="http://schemas.openxmlformats.org/officeDocument/2006/math">
                    <m:sSubSup>
                      <m:sSubSupPr>
                        <m:ctrlPr>
                          <a:rPr lang="en-US" sz="2600" i="1">
                            <a:solidFill>
                              <a:schemeClr val="accent4"/>
                            </a:solidFill>
                            <a:latin typeface="Cambria Math" panose="02040503050406030204" pitchFamily="18" charset="0"/>
                          </a:rPr>
                        </m:ctrlPr>
                      </m:sSubSupPr>
                      <m:e>
                        <m:acc>
                          <m:accPr>
                            <m:chr m:val="̃"/>
                            <m:ctrlPr>
                              <a:rPr lang="en-US" sz="2600" i="1">
                                <a:solidFill>
                                  <a:schemeClr val="accent4"/>
                                </a:solidFill>
                                <a:latin typeface="Cambria Math" panose="02040503050406030204" pitchFamily="18" charset="0"/>
                              </a:rPr>
                            </m:ctrlPr>
                          </m:accPr>
                          <m:e>
                            <m:r>
                              <a:rPr lang="en-US" sz="2600" i="1">
                                <a:solidFill>
                                  <a:schemeClr val="accent4"/>
                                </a:solidFill>
                                <a:latin typeface="Cambria Math" panose="02040503050406030204" pitchFamily="18" charset="0"/>
                              </a:rPr>
                              <m:t>𝜎</m:t>
                            </m:r>
                          </m:e>
                        </m:acc>
                      </m:e>
                      <m:sub>
                        <m:r>
                          <a:rPr lang="en-US" sz="2600" i="1">
                            <a:solidFill>
                              <a:schemeClr val="accent4"/>
                            </a:solidFill>
                            <a:latin typeface="Cambria Math" panose="02040503050406030204" pitchFamily="18" charset="0"/>
                          </a:rPr>
                          <m:t>𝑖</m:t>
                        </m:r>
                      </m:sub>
                      <m:sup>
                        <m:r>
                          <a:rPr lang="en-US" sz="2600" i="1">
                            <a:solidFill>
                              <a:schemeClr val="accent4"/>
                            </a:solidFill>
                            <a:latin typeface="Cambria Math" panose="02040503050406030204" pitchFamily="18" charset="0"/>
                          </a:rPr>
                          <m:t>2</m:t>
                        </m:r>
                      </m:sup>
                    </m:sSubSup>
                  </m:oMath>
                </a14:m>
                <a:r>
                  <a:rPr lang="en-US" sz="2600" dirty="0"/>
                  <a:t>. </a:t>
                </a:r>
              </a:p>
              <a:p>
                <a:pPr marL="457189" lvl="1" indent="0">
                  <a:buNone/>
                </a:pPr>
                <a:endParaRPr lang="en-US" sz="2600" dirty="0"/>
              </a:p>
              <a:p>
                <a:r>
                  <a:rPr lang="en-US" dirty="0"/>
                  <a:t>Cumulative regret of our EB TS bandit is of order </a:t>
                </a:r>
                <a14:m>
                  <m:oMath xmlns:m="http://schemas.openxmlformats.org/officeDocument/2006/math">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𝑂</m:t>
                        </m:r>
                      </m:e>
                    </m:acc>
                    <m:r>
                      <a:rPr lang="en-US" i="1">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𝑑</m:t>
                        </m:r>
                      </m:e>
                      <m:sup>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3</m:t>
                            </m:r>
                          </m:num>
                          <m:den>
                            <m:r>
                              <a:rPr lang="en-US" i="1">
                                <a:latin typeface="Cambria Math" panose="02040503050406030204" pitchFamily="18" charset="0"/>
                                <a:cs typeface="Times New Roman" panose="02020603050405020304" pitchFamily="18" charset="0"/>
                              </a:rPr>
                              <m:t>2</m:t>
                            </m:r>
                          </m:den>
                        </m:f>
                      </m:sup>
                    </m:sSup>
                    <m:r>
                      <a:rPr lang="en-US" i="1">
                        <a:latin typeface="Cambria Math" panose="02040503050406030204" pitchFamily="18" charset="0"/>
                        <a:cs typeface="Times New Roman" panose="02020603050405020304" pitchFamily="18" charset="0"/>
                      </a:rPr>
                      <m:t> </m:t>
                    </m:r>
                    <m:rad>
                      <m:radPr>
                        <m:degHide m:val="on"/>
                        <m:ctrlPr>
                          <a:rPr lang="en-US" i="1">
                            <a:latin typeface="Cambria Math" panose="02040503050406030204" pitchFamily="18" charset="0"/>
                            <a:cs typeface="Times New Roman" panose="02020603050405020304" pitchFamily="18" charset="0"/>
                          </a:rPr>
                        </m:ctrlPr>
                      </m:radPr>
                      <m:deg/>
                      <m:e>
                        <m:r>
                          <a:rPr lang="en-US" i="1">
                            <a:latin typeface="Cambria Math" panose="02040503050406030204" pitchFamily="18" charset="0"/>
                            <a:cs typeface="Times New Roman" panose="02020603050405020304" pitchFamily="18" charset="0"/>
                          </a:rPr>
                          <m:t>𝑇</m:t>
                        </m:r>
                      </m:e>
                    </m:rad>
                    <m:r>
                      <a:rPr lang="en-US" i="1" smtClean="0">
                        <a:latin typeface="Cambria Math" panose="02040503050406030204" pitchFamily="18" charset="0"/>
                        <a:cs typeface="Times New Roman" panose="020206030504050203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FC84665-485E-DA76-4A46-281EF6DA17D5}"/>
                  </a:ext>
                </a:extLst>
              </p:cNvPr>
              <p:cNvSpPr>
                <a:spLocks noGrp="1" noRot="1" noChangeAspect="1" noMove="1" noResize="1" noEditPoints="1" noAdjustHandles="1" noChangeArrowheads="1" noChangeShapeType="1" noTextEdit="1"/>
              </p:cNvSpPr>
              <p:nvPr>
                <p:ph idx="1"/>
              </p:nvPr>
            </p:nvSpPr>
            <p:spPr>
              <a:blipFill>
                <a:blip r:embed="rId2"/>
                <a:stretch>
                  <a:fillRect l="-965" t="-348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48EE002-D94D-1DB9-116C-4033AE7E49D7}"/>
              </a:ext>
            </a:extLst>
          </p:cNvPr>
          <p:cNvSpPr>
            <a:spLocks noGrp="1"/>
          </p:cNvSpPr>
          <p:nvPr>
            <p:ph type="sldNum" sz="quarter" idx="12"/>
          </p:nvPr>
        </p:nvSpPr>
        <p:spPr/>
        <p:txBody>
          <a:bodyPr/>
          <a:lstStyle/>
          <a:p>
            <a:fld id="{22695355-0584-3048-B6D5-6FE7D71F4AA9}" type="slidenum">
              <a:rPr lang="en-US" smtClean="0"/>
              <a:pPr/>
              <a:t>78</a:t>
            </a:fld>
            <a:endParaRPr lang="en-US" dirty="0"/>
          </a:p>
        </p:txBody>
      </p:sp>
    </p:spTree>
    <p:extLst>
      <p:ext uri="{BB962C8B-B14F-4D97-AF65-F5344CB8AC3E}">
        <p14:creationId xmlns:p14="http://schemas.microsoft.com/office/powerpoint/2010/main" val="213771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 shopping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791" y="1417638"/>
            <a:ext cx="6376416" cy="12473863"/>
          </a:xfrm>
          <a:prstGeom prst="rect">
            <a:avLst/>
          </a:prstGeom>
        </p:spPr>
      </p:pic>
      <p:sp>
        <p:nvSpPr>
          <p:cNvPr id="6" name="Slide Number Placeholder 5">
            <a:extLst>
              <a:ext uri="{FF2B5EF4-FFF2-40B4-BE49-F238E27FC236}">
                <a16:creationId xmlns:a16="http://schemas.microsoft.com/office/drawing/2014/main" id="{DA8796A3-0980-A6EA-E795-59B87626C9E7}"/>
              </a:ext>
            </a:extLst>
          </p:cNvPr>
          <p:cNvSpPr>
            <a:spLocks noGrp="1"/>
          </p:cNvSpPr>
          <p:nvPr>
            <p:ph type="sldNum" sz="quarter" idx="12"/>
          </p:nvPr>
        </p:nvSpPr>
        <p:spPr/>
        <p:txBody>
          <a:bodyPr/>
          <a:lstStyle/>
          <a:p>
            <a:fld id="{22695355-0584-3048-B6D5-6FE7D71F4AA9}" type="slidenum">
              <a:rPr lang="en-US" smtClean="0"/>
              <a:pPr/>
              <a:t>8</a:t>
            </a:fld>
            <a:endParaRPr lang="en-US" dirty="0"/>
          </a:p>
        </p:txBody>
      </p:sp>
    </p:spTree>
    <p:extLst>
      <p:ext uri="{BB962C8B-B14F-4D97-AF65-F5344CB8AC3E}">
        <p14:creationId xmlns:p14="http://schemas.microsoft.com/office/powerpoint/2010/main" val="29290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1.11111E-6 L 0.00087 -1.02028 " pathEditMode="relative" rAng="0" ptsTypes="AA">
                                      <p:cBhvr>
                                        <p:cTn id="6" dur="4000" fill="hold"/>
                                        <p:tgtEl>
                                          <p:spTgt spid="4"/>
                                        </p:tgtEl>
                                        <p:attrNameLst>
                                          <p:attrName>ppt_x</p:attrName>
                                          <p:attrName>ppt_y</p:attrName>
                                        </p:attrNameLst>
                                      </p:cBhvr>
                                      <p:rCtr x="35" y="-51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a:t>
            </a:r>
          </a:p>
        </p:txBody>
      </p:sp>
      <p:sp>
        <p:nvSpPr>
          <p:cNvPr id="3" name="Content Placeholder 2"/>
          <p:cNvSpPr>
            <a:spLocks noGrp="1"/>
          </p:cNvSpPr>
          <p:nvPr>
            <p:ph idx="1"/>
          </p:nvPr>
        </p:nvSpPr>
        <p:spPr/>
        <p:txBody>
          <a:bodyPr>
            <a:normAutofit/>
          </a:bodyPr>
          <a:lstStyle/>
          <a:p>
            <a:r>
              <a:rPr lang="en-US" dirty="0"/>
              <a:t>Need for </a:t>
            </a:r>
            <a:r>
              <a:rPr lang="en-US" b="1" dirty="0"/>
              <a:t>product scoring</a:t>
            </a:r>
            <a:r>
              <a:rPr lang="en-US" dirty="0"/>
              <a:t> function</a:t>
            </a:r>
          </a:p>
          <a:p>
            <a:pPr lvl="1"/>
            <a:r>
              <a:rPr lang="en-US" dirty="0"/>
              <a:t>Explore new products and exploit popular ones</a:t>
            </a:r>
            <a:endParaRPr lang="en-US" dirty="0">
              <a:solidFill>
                <a:schemeClr val="bg1">
                  <a:lumMod val="95000"/>
                </a:schemeClr>
              </a:solidFill>
            </a:endParaRPr>
          </a:p>
          <a:p>
            <a:r>
              <a:rPr lang="en-US" dirty="0">
                <a:solidFill>
                  <a:schemeClr val="bg1">
                    <a:lumMod val="65000"/>
                  </a:schemeClr>
                </a:solidFill>
              </a:rPr>
              <a:t>Need for </a:t>
            </a:r>
            <a:r>
              <a:rPr lang="en-US" b="1" dirty="0">
                <a:solidFill>
                  <a:schemeClr val="bg1">
                    <a:lumMod val="65000"/>
                  </a:schemeClr>
                </a:solidFill>
              </a:rPr>
              <a:t>diverse</a:t>
            </a:r>
            <a:r>
              <a:rPr lang="en-US" dirty="0">
                <a:solidFill>
                  <a:schemeClr val="bg1">
                    <a:lumMod val="65000"/>
                  </a:schemeClr>
                </a:solidFill>
              </a:rPr>
              <a:t> stream</a:t>
            </a:r>
          </a:p>
          <a:p>
            <a:pPr lvl="1"/>
            <a:r>
              <a:rPr lang="en-US" dirty="0">
                <a:solidFill>
                  <a:schemeClr val="bg1">
                    <a:lumMod val="65000"/>
                  </a:schemeClr>
                </a:solidFill>
              </a:rPr>
              <a:t>Hedge against the uncertainty in customer intent</a:t>
            </a:r>
          </a:p>
          <a:p>
            <a:r>
              <a:rPr lang="en-US" dirty="0">
                <a:solidFill>
                  <a:schemeClr val="bg1">
                    <a:lumMod val="65000"/>
                  </a:schemeClr>
                </a:solidFill>
              </a:rPr>
              <a:t>Need for </a:t>
            </a:r>
            <a:r>
              <a:rPr lang="en-US" b="1" dirty="0">
                <a:solidFill>
                  <a:schemeClr val="bg1">
                    <a:lumMod val="65000"/>
                  </a:schemeClr>
                </a:solidFill>
              </a:rPr>
              <a:t>season-aware</a:t>
            </a:r>
            <a:r>
              <a:rPr lang="en-US" dirty="0">
                <a:solidFill>
                  <a:schemeClr val="bg1">
                    <a:lumMod val="65000"/>
                  </a:schemeClr>
                </a:solidFill>
              </a:rPr>
              <a:t> stream</a:t>
            </a:r>
          </a:p>
          <a:p>
            <a:pPr lvl="1"/>
            <a:r>
              <a:rPr lang="en-US" dirty="0">
                <a:solidFill>
                  <a:schemeClr val="bg1">
                    <a:lumMod val="65000"/>
                  </a:schemeClr>
                </a:solidFill>
              </a:rPr>
              <a:t> Customers can engage with relevant products all year round</a:t>
            </a:r>
          </a:p>
          <a:p>
            <a:r>
              <a:rPr lang="en-US" dirty="0">
                <a:solidFill>
                  <a:schemeClr val="bg1">
                    <a:lumMod val="65000"/>
                  </a:schemeClr>
                </a:solidFill>
              </a:rPr>
              <a:t>Need for</a:t>
            </a:r>
            <a:r>
              <a:rPr lang="en-US" b="1" dirty="0">
                <a:solidFill>
                  <a:schemeClr val="bg1">
                    <a:lumMod val="65000"/>
                  </a:schemeClr>
                </a:solidFill>
              </a:rPr>
              <a:t> personalized</a:t>
            </a:r>
            <a:r>
              <a:rPr lang="en-US" dirty="0">
                <a:solidFill>
                  <a:schemeClr val="bg1">
                    <a:lumMod val="65000"/>
                  </a:schemeClr>
                </a:solidFill>
              </a:rPr>
              <a:t> stream</a:t>
            </a:r>
          </a:p>
          <a:p>
            <a:pPr lvl="1"/>
            <a:r>
              <a:rPr lang="en-US" dirty="0">
                <a:solidFill>
                  <a:schemeClr val="bg1">
                    <a:lumMod val="65000"/>
                  </a:schemeClr>
                </a:solidFill>
              </a:rPr>
              <a:t>Customers can focus more on products that they like</a:t>
            </a:r>
          </a:p>
        </p:txBody>
      </p:sp>
      <p:sp>
        <p:nvSpPr>
          <p:cNvPr id="4" name="TextBox 3"/>
          <p:cNvSpPr txBox="1"/>
          <p:nvPr/>
        </p:nvSpPr>
        <p:spPr>
          <a:xfrm>
            <a:off x="8554813" y="1543050"/>
            <a:ext cx="2676524" cy="954107"/>
          </a:xfrm>
          <a:prstGeom prst="rect">
            <a:avLst/>
          </a:prstGeom>
          <a:noFill/>
        </p:spPr>
        <p:txBody>
          <a:bodyPr wrap="square" rtlCol="0">
            <a:spAutoFit/>
          </a:bodyPr>
          <a:lstStyle/>
          <a:p>
            <a:r>
              <a:rPr lang="en-US" sz="2800" dirty="0">
                <a:solidFill>
                  <a:srgbClr val="FF0000"/>
                </a:solidFill>
              </a:rPr>
              <a:t>Contextual bandits</a:t>
            </a:r>
          </a:p>
        </p:txBody>
      </p:sp>
      <p:sp>
        <p:nvSpPr>
          <p:cNvPr id="7" name="Slide Number Placeholder 6">
            <a:extLst>
              <a:ext uri="{FF2B5EF4-FFF2-40B4-BE49-F238E27FC236}">
                <a16:creationId xmlns:a16="http://schemas.microsoft.com/office/drawing/2014/main" id="{8A415F7E-A1EB-F064-896E-6A9E68683E7B}"/>
              </a:ext>
            </a:extLst>
          </p:cNvPr>
          <p:cNvSpPr>
            <a:spLocks noGrp="1"/>
          </p:cNvSpPr>
          <p:nvPr>
            <p:ph type="sldNum" sz="quarter" idx="12"/>
          </p:nvPr>
        </p:nvSpPr>
        <p:spPr/>
        <p:txBody>
          <a:bodyPr/>
          <a:lstStyle/>
          <a:p>
            <a:fld id="{22695355-0584-3048-B6D5-6FE7D71F4AA9}" type="slidenum">
              <a:rPr lang="en-US" smtClean="0"/>
              <a:pPr/>
              <a:t>9</a:t>
            </a:fld>
            <a:endParaRPr lang="en-US" dirty="0"/>
          </a:p>
        </p:txBody>
      </p:sp>
    </p:spTree>
    <p:extLst>
      <p:ext uri="{BB962C8B-B14F-4D97-AF65-F5344CB8AC3E}">
        <p14:creationId xmlns:p14="http://schemas.microsoft.com/office/powerpoint/2010/main" val="358137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AMLC">
      <a:dk1>
        <a:srgbClr val="0F282B"/>
      </a:dk1>
      <a:lt1>
        <a:srgbClr val="FFFFFF"/>
      </a:lt1>
      <a:dk2>
        <a:srgbClr val="44546A"/>
      </a:dk2>
      <a:lt2>
        <a:srgbClr val="E7E6E6"/>
      </a:lt2>
      <a:accent1>
        <a:srgbClr val="7CD9E2"/>
      </a:accent1>
      <a:accent2>
        <a:srgbClr val="E34B53"/>
      </a:accent2>
      <a:accent3>
        <a:srgbClr val="A5A5A5"/>
      </a:accent3>
      <a:accent4>
        <a:srgbClr val="FFE43A"/>
      </a:accent4>
      <a:accent5>
        <a:srgbClr val="5B9BD5"/>
      </a:accent5>
      <a:accent6>
        <a:srgbClr val="70AD47"/>
      </a:accent6>
      <a:hlink>
        <a:srgbClr val="90D7E0"/>
      </a:hlink>
      <a:folHlink>
        <a:srgbClr val="9ED5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13390</TotalTime>
  <Words>3992</Words>
  <Application>Microsoft Macintosh PowerPoint</Application>
  <PresentationFormat>Widescreen</PresentationFormat>
  <Paragraphs>749</Paragraphs>
  <Slides>78</Slides>
  <Notes>66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78</vt:i4>
      </vt:variant>
    </vt:vector>
  </HeadingPairs>
  <TitlesOfParts>
    <vt:vector size="90" baseType="lpstr">
      <vt:lpstr>ＭＳ ゴシック</vt:lpstr>
      <vt:lpstr>Amazon Ember</vt:lpstr>
      <vt:lpstr>Amazon Ember Mono</vt:lpstr>
      <vt:lpstr>Arial</vt:lpstr>
      <vt:lpstr>Bookerly</vt:lpstr>
      <vt:lpstr>Calibri</vt:lpstr>
      <vt:lpstr>Cambria Math</vt:lpstr>
      <vt:lpstr>Palatino</vt:lpstr>
      <vt:lpstr>Symbol</vt:lpstr>
      <vt:lpstr>Times New Roman</vt:lpstr>
      <vt:lpstr>Wingdings</vt:lpstr>
      <vt:lpstr>Office Theme</vt:lpstr>
      <vt:lpstr>Innovating in the content space:  creation, targeting and measurement</vt:lpstr>
      <vt:lpstr>Personal Background</vt:lpstr>
      <vt:lpstr>Submodular diversity</vt:lpstr>
      <vt:lpstr>Why diversify music stream?</vt:lpstr>
      <vt:lpstr>Submodular diversity mix</vt:lpstr>
      <vt:lpstr>Results</vt:lpstr>
      <vt:lpstr>Tuning submodular slope</vt:lpstr>
      <vt:lpstr>Window shopping</vt:lpstr>
      <vt:lpstr>Challenges</vt:lpstr>
      <vt:lpstr>Challenges</vt:lpstr>
      <vt:lpstr>Challenges</vt:lpstr>
      <vt:lpstr>Adaptive category weights</vt:lpstr>
      <vt:lpstr>Challenges</vt:lpstr>
      <vt:lpstr>Personalized weights</vt:lpstr>
      <vt:lpstr>Combinatorial bandits</vt:lpstr>
      <vt:lpstr>Multiple-slot template</vt:lpstr>
      <vt:lpstr>Each slot has multiple variations</vt:lpstr>
      <vt:lpstr>Combinatorial explosion</vt:lpstr>
      <vt:lpstr>Challenges</vt:lpstr>
      <vt:lpstr>Model pairwise interactions</vt:lpstr>
      <vt:lpstr>Challenges</vt:lpstr>
      <vt:lpstr>Challenges</vt:lpstr>
      <vt:lpstr>Weights as distributions</vt:lpstr>
      <vt:lpstr>Weights as distributions</vt:lpstr>
      <vt:lpstr>Thompson Sampling bandit</vt:lpstr>
      <vt:lpstr>Challenges</vt:lpstr>
      <vt:lpstr>Challenges</vt:lpstr>
      <vt:lpstr>One bandit per slot</vt:lpstr>
      <vt:lpstr>Hill Climbing greedy optimization</vt:lpstr>
      <vt:lpstr>Hill Climbing greedy optimization</vt:lpstr>
      <vt:lpstr>Hill Climbing greedy optimization</vt:lpstr>
      <vt:lpstr>Hill Climbing greedy optimization</vt:lpstr>
      <vt:lpstr>Hill Climbing greedy optimization</vt:lpstr>
      <vt:lpstr>Hill Climbing greedy optimization</vt:lpstr>
      <vt:lpstr>Search complexity</vt:lpstr>
      <vt:lpstr>Challenges</vt:lpstr>
      <vt:lpstr>Simulation results</vt:lpstr>
      <vt:lpstr>Simulation results</vt:lpstr>
      <vt:lpstr>Simulation results</vt:lpstr>
      <vt:lpstr>Experimental results</vt:lpstr>
      <vt:lpstr>Bootstrapping bandits</vt:lpstr>
      <vt:lpstr>Bayesian generalized linear models</vt:lpstr>
      <vt:lpstr>Impose Bayesian hierarchy</vt:lpstr>
      <vt:lpstr>Empirical Bayes algorithm</vt:lpstr>
      <vt:lpstr>Empirical Bayes algorithm</vt:lpstr>
      <vt:lpstr>Empirical Bayes algorithm</vt:lpstr>
      <vt:lpstr>Empirical Bayes algorithm</vt:lpstr>
      <vt:lpstr>Modelin assumptions</vt:lpstr>
      <vt:lpstr>Empirical prior estimation</vt:lpstr>
      <vt:lpstr>When to compute empirical prior</vt:lpstr>
      <vt:lpstr>Lasting effect on small batches</vt:lpstr>
      <vt:lpstr>Live experiment</vt:lpstr>
      <vt:lpstr> Causal bandits</vt:lpstr>
      <vt:lpstr>Model incremental outcomes</vt:lpstr>
      <vt:lpstr>Generation of Local Counterfactuals</vt:lpstr>
      <vt:lpstr>Generation of Local Counterfactuals</vt:lpstr>
      <vt:lpstr>Comparison with conventional marketing</vt:lpstr>
      <vt:lpstr>Realtime interactive bandits</vt:lpstr>
      <vt:lpstr>I have no idea how to describe this item!</vt:lpstr>
      <vt:lpstr>Able to give ordinal information</vt:lpstr>
      <vt:lpstr>Adaptive real time search</vt:lpstr>
      <vt:lpstr>PowerPoint Presentation</vt:lpstr>
      <vt:lpstr>Apply in embedding space</vt:lpstr>
      <vt:lpstr>Trade-offs for speed</vt:lpstr>
      <vt:lpstr>Sample from point estimates</vt:lpstr>
      <vt:lpstr>Boltzmann (softmax) bandit</vt:lpstr>
      <vt:lpstr>Boltzmann (softmax) bandit</vt:lpstr>
      <vt:lpstr>Finding the user’s reward function</vt:lpstr>
      <vt:lpstr>Inverse RL</vt:lpstr>
      <vt:lpstr>Identification issue</vt:lpstr>
      <vt:lpstr>Anchor action</vt:lpstr>
      <vt:lpstr>Energy based modeling</vt:lpstr>
      <vt:lpstr>PQR: Policy, Q-function, Reward</vt:lpstr>
      <vt:lpstr>Reward estimation</vt:lpstr>
      <vt:lpstr>Thank you!</vt:lpstr>
      <vt:lpstr>Appendix</vt:lpstr>
      <vt:lpstr>Submodular diversity</vt:lpstr>
      <vt:lpstr>Theoretical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Gracie</dc:creator>
  <cp:lastModifiedBy>Microsoft Office User</cp:lastModifiedBy>
  <cp:revision>781</cp:revision>
  <dcterms:created xsi:type="dcterms:W3CDTF">2019-05-31T17:12:49Z</dcterms:created>
  <dcterms:modified xsi:type="dcterms:W3CDTF">2022-07-13T22:11:49Z</dcterms:modified>
</cp:coreProperties>
</file>