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520" r:id="rId3"/>
    <p:sldId id="521" r:id="rId4"/>
    <p:sldId id="523" r:id="rId5"/>
    <p:sldId id="525" r:id="rId6"/>
    <p:sldId id="526" r:id="rId7"/>
    <p:sldId id="530" r:id="rId8"/>
    <p:sldId id="531" r:id="rId9"/>
    <p:sldId id="529" r:id="rId10"/>
    <p:sldId id="533" r:id="rId11"/>
    <p:sldId id="341" r:id="rId12"/>
    <p:sldId id="534" r:id="rId13"/>
    <p:sldId id="501" r:id="rId14"/>
    <p:sldId id="539" r:id="rId15"/>
    <p:sldId id="536" r:id="rId16"/>
    <p:sldId id="543" r:id="rId17"/>
    <p:sldId id="544" r:id="rId18"/>
    <p:sldId id="545" r:id="rId19"/>
    <p:sldId id="547" r:id="rId20"/>
    <p:sldId id="548" r:id="rId21"/>
    <p:sldId id="551" r:id="rId22"/>
    <p:sldId id="552" r:id="rId23"/>
    <p:sldId id="257" r:id="rId24"/>
    <p:sldId id="557" r:id="rId25"/>
    <p:sldId id="555" r:id="rId26"/>
    <p:sldId id="260" r:id="rId27"/>
    <p:sldId id="553" r:id="rId28"/>
    <p:sldId id="450" r:id="rId29"/>
    <p:sldId id="419" r:id="rId30"/>
    <p:sldId id="452" r:id="rId31"/>
    <p:sldId id="558" r:id="rId32"/>
    <p:sldId id="26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28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37"/>
    <p:restoredTop sz="90605"/>
  </p:normalViewPr>
  <p:slideViewPr>
    <p:cSldViewPr snapToGrid="0" snapToObjects="1">
      <p:cViewPr varScale="1">
        <p:scale>
          <a:sx n="97" d="100"/>
          <a:sy n="97" d="100"/>
        </p:scale>
        <p:origin x="952" y="20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ACA7DD-929E-3047-A7E7-6ACD50399D45}" type="doc">
      <dgm:prSet loTypeId="urn:microsoft.com/office/officeart/2005/8/layout/cycle8" loCatId="" qsTypeId="urn:microsoft.com/office/officeart/2005/8/quickstyle/simple1" qsCatId="simple" csTypeId="urn:microsoft.com/office/officeart/2005/8/colors/accent1_2" csCatId="accent1" phldr="0"/>
      <dgm:spPr/>
      <dgm:t>
        <a:bodyPr/>
        <a:lstStyle/>
        <a:p>
          <a:endParaRPr lang="en-US"/>
        </a:p>
      </dgm:t>
    </dgm:pt>
    <dgm:pt modelId="{318D41EF-0202-AC4B-81A9-449983024A46}">
      <dgm:prSet phldrT="[Text]" phldr="1"/>
      <dgm:spPr/>
      <dgm:t>
        <a:bodyPr/>
        <a:lstStyle/>
        <a:p>
          <a:endParaRPr lang="en-US"/>
        </a:p>
      </dgm:t>
    </dgm:pt>
    <dgm:pt modelId="{FD9013A1-C6A9-8741-BAA0-04C749D774AB}" type="parTrans" cxnId="{E28AC26C-486D-C545-842C-B63ECA8AEF89}">
      <dgm:prSet/>
      <dgm:spPr/>
      <dgm:t>
        <a:bodyPr/>
        <a:lstStyle/>
        <a:p>
          <a:endParaRPr lang="en-US"/>
        </a:p>
      </dgm:t>
    </dgm:pt>
    <dgm:pt modelId="{18B28360-B401-574F-8582-82DE813DABC3}" type="sibTrans" cxnId="{E28AC26C-486D-C545-842C-B63ECA8AEF89}">
      <dgm:prSet/>
      <dgm:spPr/>
      <dgm:t>
        <a:bodyPr/>
        <a:lstStyle/>
        <a:p>
          <a:endParaRPr lang="en-US"/>
        </a:p>
      </dgm:t>
    </dgm:pt>
    <dgm:pt modelId="{59C87130-5203-2D4A-8B3B-4360FB457EDC}">
      <dgm:prSet phldrT="[Text]" phldr="1"/>
      <dgm:spPr/>
      <dgm:t>
        <a:bodyPr/>
        <a:lstStyle/>
        <a:p>
          <a:endParaRPr lang="en-US"/>
        </a:p>
      </dgm:t>
    </dgm:pt>
    <dgm:pt modelId="{DC28BAFC-9D01-6142-9142-65BBBF183142}" type="parTrans" cxnId="{457492E2-3DE3-364D-A050-787C55C6A28E}">
      <dgm:prSet/>
      <dgm:spPr/>
      <dgm:t>
        <a:bodyPr/>
        <a:lstStyle/>
        <a:p>
          <a:endParaRPr lang="en-US"/>
        </a:p>
      </dgm:t>
    </dgm:pt>
    <dgm:pt modelId="{0EB3BA0F-00DC-B44E-8202-BBA7598D4855}" type="sibTrans" cxnId="{457492E2-3DE3-364D-A050-787C55C6A28E}">
      <dgm:prSet/>
      <dgm:spPr/>
      <dgm:t>
        <a:bodyPr/>
        <a:lstStyle/>
        <a:p>
          <a:endParaRPr lang="en-US"/>
        </a:p>
      </dgm:t>
    </dgm:pt>
    <dgm:pt modelId="{94488026-4792-4E4D-AB67-036DE763095E}">
      <dgm:prSet phldrT="[Text]" phldr="1"/>
      <dgm:spPr/>
      <dgm:t>
        <a:bodyPr/>
        <a:lstStyle/>
        <a:p>
          <a:endParaRPr lang="en-US"/>
        </a:p>
      </dgm:t>
    </dgm:pt>
    <dgm:pt modelId="{079D9B53-188D-1E43-8140-E8C2496D147D}" type="parTrans" cxnId="{B9349403-DEF3-9F40-8F4D-429DE5F7B92C}">
      <dgm:prSet/>
      <dgm:spPr/>
      <dgm:t>
        <a:bodyPr/>
        <a:lstStyle/>
        <a:p>
          <a:endParaRPr lang="en-US"/>
        </a:p>
      </dgm:t>
    </dgm:pt>
    <dgm:pt modelId="{FEF0EBB4-F4D7-5F40-AE0F-5BF9B2D2E3DF}" type="sibTrans" cxnId="{B9349403-DEF3-9F40-8F4D-429DE5F7B92C}">
      <dgm:prSet/>
      <dgm:spPr/>
      <dgm:t>
        <a:bodyPr/>
        <a:lstStyle/>
        <a:p>
          <a:endParaRPr lang="en-US"/>
        </a:p>
      </dgm:t>
    </dgm:pt>
    <dgm:pt modelId="{7EBABE17-C769-DD46-8771-B346D5CE7C75}" type="pres">
      <dgm:prSet presAssocID="{AAACA7DD-929E-3047-A7E7-6ACD50399D45}" presName="compositeShape" presStyleCnt="0">
        <dgm:presLayoutVars>
          <dgm:chMax val="7"/>
          <dgm:dir/>
          <dgm:resizeHandles val="exact"/>
        </dgm:presLayoutVars>
      </dgm:prSet>
      <dgm:spPr/>
    </dgm:pt>
    <dgm:pt modelId="{DA21E0B1-E84E-1540-B78A-42B2D11B24BF}" type="pres">
      <dgm:prSet presAssocID="{AAACA7DD-929E-3047-A7E7-6ACD50399D45}" presName="wedge1" presStyleLbl="node1" presStyleIdx="0" presStyleCnt="3"/>
      <dgm:spPr/>
    </dgm:pt>
    <dgm:pt modelId="{0A94345F-7855-5947-B999-DF6C97316DD2}" type="pres">
      <dgm:prSet presAssocID="{AAACA7DD-929E-3047-A7E7-6ACD50399D45}" presName="dummy1a" presStyleCnt="0"/>
      <dgm:spPr/>
    </dgm:pt>
    <dgm:pt modelId="{E6FE7B91-EE12-6A4D-B12A-E67F6AB7D16C}" type="pres">
      <dgm:prSet presAssocID="{AAACA7DD-929E-3047-A7E7-6ACD50399D45}" presName="dummy1b" presStyleCnt="0"/>
      <dgm:spPr/>
    </dgm:pt>
    <dgm:pt modelId="{5B6AF263-BDCF-D548-9F52-865773213F7C}" type="pres">
      <dgm:prSet presAssocID="{AAACA7DD-929E-3047-A7E7-6ACD50399D45}" presName="wedge1Tx" presStyleLbl="node1" presStyleIdx="0" presStyleCnt="3">
        <dgm:presLayoutVars>
          <dgm:chMax val="0"/>
          <dgm:chPref val="0"/>
          <dgm:bulletEnabled val="1"/>
        </dgm:presLayoutVars>
      </dgm:prSet>
      <dgm:spPr/>
    </dgm:pt>
    <dgm:pt modelId="{E1CD3E55-AA0E-6B4E-9CF5-869DD45E57D3}" type="pres">
      <dgm:prSet presAssocID="{AAACA7DD-929E-3047-A7E7-6ACD50399D45}" presName="wedge2" presStyleLbl="node1" presStyleIdx="1" presStyleCnt="3"/>
      <dgm:spPr/>
    </dgm:pt>
    <dgm:pt modelId="{4646E3ED-5F72-E14B-89AA-40577D91DE4E}" type="pres">
      <dgm:prSet presAssocID="{AAACA7DD-929E-3047-A7E7-6ACD50399D45}" presName="dummy2a" presStyleCnt="0"/>
      <dgm:spPr/>
    </dgm:pt>
    <dgm:pt modelId="{A0C28955-C91D-8D4D-8522-2650E5E96BCC}" type="pres">
      <dgm:prSet presAssocID="{AAACA7DD-929E-3047-A7E7-6ACD50399D45}" presName="dummy2b" presStyleCnt="0"/>
      <dgm:spPr/>
    </dgm:pt>
    <dgm:pt modelId="{7D6CB7D8-FFAA-0345-B7AB-8642ABA38EC6}" type="pres">
      <dgm:prSet presAssocID="{AAACA7DD-929E-3047-A7E7-6ACD50399D45}" presName="wedge2Tx" presStyleLbl="node1" presStyleIdx="1" presStyleCnt="3">
        <dgm:presLayoutVars>
          <dgm:chMax val="0"/>
          <dgm:chPref val="0"/>
          <dgm:bulletEnabled val="1"/>
        </dgm:presLayoutVars>
      </dgm:prSet>
      <dgm:spPr/>
    </dgm:pt>
    <dgm:pt modelId="{883F278B-854F-4242-9890-B6D0A3484648}" type="pres">
      <dgm:prSet presAssocID="{AAACA7DD-929E-3047-A7E7-6ACD50399D45}" presName="wedge3" presStyleLbl="node1" presStyleIdx="2" presStyleCnt="3"/>
      <dgm:spPr/>
    </dgm:pt>
    <dgm:pt modelId="{2642191D-38F4-3448-AA90-9E4515B06FC3}" type="pres">
      <dgm:prSet presAssocID="{AAACA7DD-929E-3047-A7E7-6ACD50399D45}" presName="dummy3a" presStyleCnt="0"/>
      <dgm:spPr/>
    </dgm:pt>
    <dgm:pt modelId="{D52AFEF0-07AD-A548-A4BF-B40EBA5932D9}" type="pres">
      <dgm:prSet presAssocID="{AAACA7DD-929E-3047-A7E7-6ACD50399D45}" presName="dummy3b" presStyleCnt="0"/>
      <dgm:spPr/>
    </dgm:pt>
    <dgm:pt modelId="{9DBA9C6A-6772-4B4F-B655-9EE27C67165C}" type="pres">
      <dgm:prSet presAssocID="{AAACA7DD-929E-3047-A7E7-6ACD50399D45}" presName="wedge3Tx" presStyleLbl="node1" presStyleIdx="2" presStyleCnt="3">
        <dgm:presLayoutVars>
          <dgm:chMax val="0"/>
          <dgm:chPref val="0"/>
          <dgm:bulletEnabled val="1"/>
        </dgm:presLayoutVars>
      </dgm:prSet>
      <dgm:spPr/>
    </dgm:pt>
    <dgm:pt modelId="{E1010175-3FF1-5F4E-A74D-13A5D37E84E5}" type="pres">
      <dgm:prSet presAssocID="{18B28360-B401-574F-8582-82DE813DABC3}" presName="arrowWedge1" presStyleLbl="fgSibTrans2D1" presStyleIdx="0" presStyleCnt="3"/>
      <dgm:spPr/>
    </dgm:pt>
    <dgm:pt modelId="{291B7EDD-0B19-F940-BC5B-2582226191DF}" type="pres">
      <dgm:prSet presAssocID="{0EB3BA0F-00DC-B44E-8202-BBA7598D4855}" presName="arrowWedge2" presStyleLbl="fgSibTrans2D1" presStyleIdx="1" presStyleCnt="3"/>
      <dgm:spPr/>
    </dgm:pt>
    <dgm:pt modelId="{A8A4F1DC-11A7-8F45-A8DC-A8E8C9BBE9ED}" type="pres">
      <dgm:prSet presAssocID="{FEF0EBB4-F4D7-5F40-AE0F-5BF9B2D2E3DF}" presName="arrowWedge3" presStyleLbl="fgSibTrans2D1" presStyleIdx="2" presStyleCnt="3"/>
      <dgm:spPr/>
    </dgm:pt>
  </dgm:ptLst>
  <dgm:cxnLst>
    <dgm:cxn modelId="{B9349403-DEF3-9F40-8F4D-429DE5F7B92C}" srcId="{AAACA7DD-929E-3047-A7E7-6ACD50399D45}" destId="{94488026-4792-4E4D-AB67-036DE763095E}" srcOrd="2" destOrd="0" parTransId="{079D9B53-188D-1E43-8140-E8C2496D147D}" sibTransId="{FEF0EBB4-F4D7-5F40-AE0F-5BF9B2D2E3DF}"/>
    <dgm:cxn modelId="{CF452146-F96E-E746-9D01-CE96A23E234B}" type="presOf" srcId="{94488026-4792-4E4D-AB67-036DE763095E}" destId="{9DBA9C6A-6772-4B4F-B655-9EE27C67165C}" srcOrd="1" destOrd="0" presId="urn:microsoft.com/office/officeart/2005/8/layout/cycle8"/>
    <dgm:cxn modelId="{E28AC26C-486D-C545-842C-B63ECA8AEF89}" srcId="{AAACA7DD-929E-3047-A7E7-6ACD50399D45}" destId="{318D41EF-0202-AC4B-81A9-449983024A46}" srcOrd="0" destOrd="0" parTransId="{FD9013A1-C6A9-8741-BAA0-04C749D774AB}" sibTransId="{18B28360-B401-574F-8582-82DE813DABC3}"/>
    <dgm:cxn modelId="{56AD2B6F-F6C8-0043-A175-451D1334FB11}" type="presOf" srcId="{59C87130-5203-2D4A-8B3B-4360FB457EDC}" destId="{7D6CB7D8-FFAA-0345-B7AB-8642ABA38EC6}" srcOrd="1" destOrd="0" presId="urn:microsoft.com/office/officeart/2005/8/layout/cycle8"/>
    <dgm:cxn modelId="{31969694-C1A8-9444-B866-58CFC3CFCBAC}" type="presOf" srcId="{318D41EF-0202-AC4B-81A9-449983024A46}" destId="{DA21E0B1-E84E-1540-B78A-42B2D11B24BF}" srcOrd="0" destOrd="0" presId="urn:microsoft.com/office/officeart/2005/8/layout/cycle8"/>
    <dgm:cxn modelId="{017F3F9C-6F96-D14F-AD3D-4A3A2AC826CB}" type="presOf" srcId="{94488026-4792-4E4D-AB67-036DE763095E}" destId="{883F278B-854F-4242-9890-B6D0A3484648}" srcOrd="0" destOrd="0" presId="urn:microsoft.com/office/officeart/2005/8/layout/cycle8"/>
    <dgm:cxn modelId="{17E84B9F-8018-2640-AD55-48D1109A6644}" type="presOf" srcId="{318D41EF-0202-AC4B-81A9-449983024A46}" destId="{5B6AF263-BDCF-D548-9F52-865773213F7C}" srcOrd="1" destOrd="0" presId="urn:microsoft.com/office/officeart/2005/8/layout/cycle8"/>
    <dgm:cxn modelId="{D9D569A6-78BB-DC45-9499-F2B7B7B9FB90}" type="presOf" srcId="{AAACA7DD-929E-3047-A7E7-6ACD50399D45}" destId="{7EBABE17-C769-DD46-8771-B346D5CE7C75}" srcOrd="0" destOrd="0" presId="urn:microsoft.com/office/officeart/2005/8/layout/cycle8"/>
    <dgm:cxn modelId="{1B315BBE-0337-984F-B6D4-A12A9924A50C}" type="presOf" srcId="{59C87130-5203-2D4A-8B3B-4360FB457EDC}" destId="{E1CD3E55-AA0E-6B4E-9CF5-869DD45E57D3}" srcOrd="0" destOrd="0" presId="urn:microsoft.com/office/officeart/2005/8/layout/cycle8"/>
    <dgm:cxn modelId="{457492E2-3DE3-364D-A050-787C55C6A28E}" srcId="{AAACA7DD-929E-3047-A7E7-6ACD50399D45}" destId="{59C87130-5203-2D4A-8B3B-4360FB457EDC}" srcOrd="1" destOrd="0" parTransId="{DC28BAFC-9D01-6142-9142-65BBBF183142}" sibTransId="{0EB3BA0F-00DC-B44E-8202-BBA7598D4855}"/>
    <dgm:cxn modelId="{FB2DD9CA-04C6-9C4C-8619-F30AC3B282F4}" type="presParOf" srcId="{7EBABE17-C769-DD46-8771-B346D5CE7C75}" destId="{DA21E0B1-E84E-1540-B78A-42B2D11B24BF}" srcOrd="0" destOrd="0" presId="urn:microsoft.com/office/officeart/2005/8/layout/cycle8"/>
    <dgm:cxn modelId="{A410DD61-E2F9-8A4F-BF95-47A95480DB7B}" type="presParOf" srcId="{7EBABE17-C769-DD46-8771-B346D5CE7C75}" destId="{0A94345F-7855-5947-B999-DF6C97316DD2}" srcOrd="1" destOrd="0" presId="urn:microsoft.com/office/officeart/2005/8/layout/cycle8"/>
    <dgm:cxn modelId="{EBB040D7-8C05-D449-B6AE-3CEC91263FD0}" type="presParOf" srcId="{7EBABE17-C769-DD46-8771-B346D5CE7C75}" destId="{E6FE7B91-EE12-6A4D-B12A-E67F6AB7D16C}" srcOrd="2" destOrd="0" presId="urn:microsoft.com/office/officeart/2005/8/layout/cycle8"/>
    <dgm:cxn modelId="{9D94295A-6985-034A-AED4-52089DD17A27}" type="presParOf" srcId="{7EBABE17-C769-DD46-8771-B346D5CE7C75}" destId="{5B6AF263-BDCF-D548-9F52-865773213F7C}" srcOrd="3" destOrd="0" presId="urn:microsoft.com/office/officeart/2005/8/layout/cycle8"/>
    <dgm:cxn modelId="{9AC792B2-276E-F243-A1AA-9299A8496475}" type="presParOf" srcId="{7EBABE17-C769-DD46-8771-B346D5CE7C75}" destId="{E1CD3E55-AA0E-6B4E-9CF5-869DD45E57D3}" srcOrd="4" destOrd="0" presId="urn:microsoft.com/office/officeart/2005/8/layout/cycle8"/>
    <dgm:cxn modelId="{31AB702C-E45E-3A43-BD57-8A06E7FBAA6B}" type="presParOf" srcId="{7EBABE17-C769-DD46-8771-B346D5CE7C75}" destId="{4646E3ED-5F72-E14B-89AA-40577D91DE4E}" srcOrd="5" destOrd="0" presId="urn:microsoft.com/office/officeart/2005/8/layout/cycle8"/>
    <dgm:cxn modelId="{6AB29B83-265C-3A47-8BAA-29708502468D}" type="presParOf" srcId="{7EBABE17-C769-DD46-8771-B346D5CE7C75}" destId="{A0C28955-C91D-8D4D-8522-2650E5E96BCC}" srcOrd="6" destOrd="0" presId="urn:microsoft.com/office/officeart/2005/8/layout/cycle8"/>
    <dgm:cxn modelId="{67E33A61-2881-AA40-A4D9-D2DA85FEBB89}" type="presParOf" srcId="{7EBABE17-C769-DD46-8771-B346D5CE7C75}" destId="{7D6CB7D8-FFAA-0345-B7AB-8642ABA38EC6}" srcOrd="7" destOrd="0" presId="urn:microsoft.com/office/officeart/2005/8/layout/cycle8"/>
    <dgm:cxn modelId="{A73041B3-AE69-CB42-8BA6-AA846E7EC069}" type="presParOf" srcId="{7EBABE17-C769-DD46-8771-B346D5CE7C75}" destId="{883F278B-854F-4242-9890-B6D0A3484648}" srcOrd="8" destOrd="0" presId="urn:microsoft.com/office/officeart/2005/8/layout/cycle8"/>
    <dgm:cxn modelId="{D913BBE6-B2A4-DF44-BF93-F114D7F9DADE}" type="presParOf" srcId="{7EBABE17-C769-DD46-8771-B346D5CE7C75}" destId="{2642191D-38F4-3448-AA90-9E4515B06FC3}" srcOrd="9" destOrd="0" presId="urn:microsoft.com/office/officeart/2005/8/layout/cycle8"/>
    <dgm:cxn modelId="{D2341A5F-69B8-0748-ACA5-B0FB20C2F8EC}" type="presParOf" srcId="{7EBABE17-C769-DD46-8771-B346D5CE7C75}" destId="{D52AFEF0-07AD-A548-A4BF-B40EBA5932D9}" srcOrd="10" destOrd="0" presId="urn:microsoft.com/office/officeart/2005/8/layout/cycle8"/>
    <dgm:cxn modelId="{23A6B7AB-0B0F-2D44-BD49-301AA704C51E}" type="presParOf" srcId="{7EBABE17-C769-DD46-8771-B346D5CE7C75}" destId="{9DBA9C6A-6772-4B4F-B655-9EE27C67165C}" srcOrd="11" destOrd="0" presId="urn:microsoft.com/office/officeart/2005/8/layout/cycle8"/>
    <dgm:cxn modelId="{0F352A09-DB26-EB41-8FFF-9DE374D82CBE}" type="presParOf" srcId="{7EBABE17-C769-DD46-8771-B346D5CE7C75}" destId="{E1010175-3FF1-5F4E-A74D-13A5D37E84E5}" srcOrd="12" destOrd="0" presId="urn:microsoft.com/office/officeart/2005/8/layout/cycle8"/>
    <dgm:cxn modelId="{7B076EDB-5F6C-2042-8BD8-0F90F0E5B08A}" type="presParOf" srcId="{7EBABE17-C769-DD46-8771-B346D5CE7C75}" destId="{291B7EDD-0B19-F940-BC5B-2582226191DF}" srcOrd="13" destOrd="0" presId="urn:microsoft.com/office/officeart/2005/8/layout/cycle8"/>
    <dgm:cxn modelId="{F6EC5CEF-B19C-4042-9486-B7ED98483674}" type="presParOf" srcId="{7EBABE17-C769-DD46-8771-B346D5CE7C75}" destId="{A8A4F1DC-11A7-8F45-A8DC-A8E8C9BBE9ED}"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ACA7DD-929E-3047-A7E7-6ACD50399D45}" type="doc">
      <dgm:prSet loTypeId="urn:microsoft.com/office/officeart/2005/8/layout/cycle2" loCatId="" qsTypeId="urn:microsoft.com/office/officeart/2005/8/quickstyle/simple1" qsCatId="simple" csTypeId="urn:microsoft.com/office/officeart/2005/8/colors/accent1_2" csCatId="accent1" phldr="0"/>
      <dgm:spPr/>
      <dgm:t>
        <a:bodyPr/>
        <a:lstStyle/>
        <a:p>
          <a:endParaRPr lang="en-US"/>
        </a:p>
      </dgm:t>
    </dgm:pt>
    <dgm:pt modelId="{855F752B-6293-C24A-BF9B-7677708D9FA2}">
      <dgm:prSet phldrT="[Text]" phldr="1"/>
      <dgm:spPr/>
      <dgm:t>
        <a:bodyPr/>
        <a:lstStyle/>
        <a:p>
          <a:pPr rtl="0"/>
          <a:endParaRPr lang="en-US" dirty="0"/>
        </a:p>
      </dgm:t>
    </dgm:pt>
    <dgm:pt modelId="{71047641-EF93-EE43-A677-56BB8A7387A6}" type="parTrans" cxnId="{9D86184D-D787-7343-8129-1DCE898FCDC7}">
      <dgm:prSet/>
      <dgm:spPr/>
      <dgm:t>
        <a:bodyPr/>
        <a:lstStyle/>
        <a:p>
          <a:endParaRPr lang="en-US"/>
        </a:p>
      </dgm:t>
    </dgm:pt>
    <dgm:pt modelId="{4232B35B-57D8-2C45-BF60-1D338781F3D5}" type="sibTrans" cxnId="{9D86184D-D787-7343-8129-1DCE898FCDC7}">
      <dgm:prSet/>
      <dgm:spPr/>
      <dgm:t>
        <a:bodyPr/>
        <a:lstStyle/>
        <a:p>
          <a:endParaRPr lang="en-US"/>
        </a:p>
      </dgm:t>
    </dgm:pt>
    <dgm:pt modelId="{EBC49A77-17E3-5B49-A88B-444DADA095A6}">
      <dgm:prSet phldrT="[Text]" phldr="1"/>
      <dgm:spPr/>
      <dgm:t>
        <a:bodyPr/>
        <a:lstStyle/>
        <a:p>
          <a:pPr rtl="0"/>
          <a:endParaRPr lang="en-US" dirty="0"/>
        </a:p>
      </dgm:t>
    </dgm:pt>
    <dgm:pt modelId="{7836ADFC-5B5C-5A45-B713-045F44669656}" type="parTrans" cxnId="{4E865498-ED26-4841-9D9F-EAE9441D3172}">
      <dgm:prSet/>
      <dgm:spPr/>
      <dgm:t>
        <a:bodyPr/>
        <a:lstStyle/>
        <a:p>
          <a:endParaRPr lang="en-US"/>
        </a:p>
      </dgm:t>
    </dgm:pt>
    <dgm:pt modelId="{3D67C727-13D8-3149-9AB6-7C64CEB0A50F}" type="sibTrans" cxnId="{4E865498-ED26-4841-9D9F-EAE9441D3172}">
      <dgm:prSet/>
      <dgm:spPr/>
      <dgm:t>
        <a:bodyPr/>
        <a:lstStyle/>
        <a:p>
          <a:endParaRPr lang="en-US"/>
        </a:p>
      </dgm:t>
    </dgm:pt>
    <dgm:pt modelId="{F9C54676-44E9-C14A-923B-B0FECB7176AD}">
      <dgm:prSet phldrT="[Text]" phldr="1"/>
      <dgm:spPr/>
      <dgm:t>
        <a:bodyPr/>
        <a:lstStyle/>
        <a:p>
          <a:endParaRPr lang="en-US"/>
        </a:p>
      </dgm:t>
    </dgm:pt>
    <dgm:pt modelId="{150645B1-8498-F743-9763-E6D459AA974A}" type="parTrans" cxnId="{4FB077AE-2ECD-B741-A46E-D3B2CE785BCA}">
      <dgm:prSet/>
      <dgm:spPr/>
      <dgm:t>
        <a:bodyPr/>
        <a:lstStyle/>
        <a:p>
          <a:endParaRPr lang="en-US"/>
        </a:p>
      </dgm:t>
    </dgm:pt>
    <dgm:pt modelId="{47BF1AD9-A4DE-404F-BDE8-0647D54C1129}" type="sibTrans" cxnId="{4FB077AE-2ECD-B741-A46E-D3B2CE785BCA}">
      <dgm:prSet/>
      <dgm:spPr/>
      <dgm:t>
        <a:bodyPr/>
        <a:lstStyle/>
        <a:p>
          <a:endParaRPr lang="en-US"/>
        </a:p>
      </dgm:t>
    </dgm:pt>
    <dgm:pt modelId="{B8A7CC96-16E5-0C40-81FE-F55BF6F6A631}">
      <dgm:prSet phldrT="[Text]" phldr="1"/>
      <dgm:spPr/>
      <dgm:t>
        <a:bodyPr/>
        <a:lstStyle/>
        <a:p>
          <a:pPr rtl="0"/>
          <a:endParaRPr lang="en-US" dirty="0"/>
        </a:p>
      </dgm:t>
    </dgm:pt>
    <dgm:pt modelId="{327B2DC4-A7F2-4343-A3A7-B74F0D0385DA}" type="parTrans" cxnId="{CDA0EF79-DBA4-2A42-87E6-BD7D9FCCD972}">
      <dgm:prSet/>
      <dgm:spPr/>
      <dgm:t>
        <a:bodyPr/>
        <a:lstStyle/>
        <a:p>
          <a:endParaRPr lang="en-US"/>
        </a:p>
      </dgm:t>
    </dgm:pt>
    <dgm:pt modelId="{8821ABE3-125A-154D-92EB-CEB27FD13976}" type="sibTrans" cxnId="{CDA0EF79-DBA4-2A42-87E6-BD7D9FCCD972}">
      <dgm:prSet/>
      <dgm:spPr/>
      <dgm:t>
        <a:bodyPr/>
        <a:lstStyle/>
        <a:p>
          <a:endParaRPr lang="en-US"/>
        </a:p>
      </dgm:t>
    </dgm:pt>
    <dgm:pt modelId="{DBC5396B-00E3-CA42-B1F4-8F7676BE0239}">
      <dgm:prSet phldrT="[Text]" phldr="1"/>
      <dgm:spPr/>
      <dgm:t>
        <a:bodyPr/>
        <a:lstStyle/>
        <a:p>
          <a:pPr rtl="0"/>
          <a:endParaRPr lang="en-US" dirty="0"/>
        </a:p>
      </dgm:t>
    </dgm:pt>
    <dgm:pt modelId="{B0A5087D-EFD7-8F4E-9BA4-BDC355DACBAC}" type="parTrans" cxnId="{7271EF62-E3B2-ED43-B3A1-F49567D6DC2F}">
      <dgm:prSet/>
      <dgm:spPr/>
      <dgm:t>
        <a:bodyPr/>
        <a:lstStyle/>
        <a:p>
          <a:endParaRPr lang="en-US"/>
        </a:p>
      </dgm:t>
    </dgm:pt>
    <dgm:pt modelId="{65D00CE0-16F4-6343-824F-0D29999F51FA}" type="sibTrans" cxnId="{7271EF62-E3B2-ED43-B3A1-F49567D6DC2F}">
      <dgm:prSet/>
      <dgm:spPr/>
      <dgm:t>
        <a:bodyPr/>
        <a:lstStyle/>
        <a:p>
          <a:endParaRPr lang="en-US"/>
        </a:p>
      </dgm:t>
    </dgm:pt>
    <dgm:pt modelId="{70EDC7EA-581B-8B4A-BA07-2746DAACEB2C}" type="pres">
      <dgm:prSet presAssocID="{AAACA7DD-929E-3047-A7E7-6ACD50399D45}" presName="cycle" presStyleCnt="0">
        <dgm:presLayoutVars>
          <dgm:dir/>
          <dgm:resizeHandles val="exact"/>
        </dgm:presLayoutVars>
      </dgm:prSet>
      <dgm:spPr/>
    </dgm:pt>
    <dgm:pt modelId="{469DB08D-1ED4-D248-AF31-59F8215D8924}" type="pres">
      <dgm:prSet presAssocID="{855F752B-6293-C24A-BF9B-7677708D9FA2}" presName="node" presStyleLbl="node1" presStyleIdx="0" presStyleCnt="5">
        <dgm:presLayoutVars>
          <dgm:bulletEnabled val="1"/>
        </dgm:presLayoutVars>
      </dgm:prSet>
      <dgm:spPr/>
    </dgm:pt>
    <dgm:pt modelId="{CC50F7E7-4855-A54B-B06C-B9AF380A2878}" type="pres">
      <dgm:prSet presAssocID="{4232B35B-57D8-2C45-BF60-1D338781F3D5}" presName="sibTrans" presStyleLbl="sibTrans2D1" presStyleIdx="0" presStyleCnt="5"/>
      <dgm:spPr/>
    </dgm:pt>
    <dgm:pt modelId="{1BA98E6C-BF6B-124E-963A-B19E15075D41}" type="pres">
      <dgm:prSet presAssocID="{4232B35B-57D8-2C45-BF60-1D338781F3D5}" presName="connectorText" presStyleLbl="sibTrans2D1" presStyleIdx="0" presStyleCnt="5"/>
      <dgm:spPr/>
    </dgm:pt>
    <dgm:pt modelId="{AEB45FE6-AA1B-B84D-A099-1FB42D567EFF}" type="pres">
      <dgm:prSet presAssocID="{EBC49A77-17E3-5B49-A88B-444DADA095A6}" presName="node" presStyleLbl="node1" presStyleIdx="1" presStyleCnt="5">
        <dgm:presLayoutVars>
          <dgm:bulletEnabled val="1"/>
        </dgm:presLayoutVars>
      </dgm:prSet>
      <dgm:spPr/>
    </dgm:pt>
    <dgm:pt modelId="{A5FE360A-852F-6F46-8AC1-938A88228554}" type="pres">
      <dgm:prSet presAssocID="{3D67C727-13D8-3149-9AB6-7C64CEB0A50F}" presName="sibTrans" presStyleLbl="sibTrans2D1" presStyleIdx="1" presStyleCnt="5"/>
      <dgm:spPr/>
    </dgm:pt>
    <dgm:pt modelId="{BA21511F-9953-6B4F-A503-B6060D73B347}" type="pres">
      <dgm:prSet presAssocID="{3D67C727-13D8-3149-9AB6-7C64CEB0A50F}" presName="connectorText" presStyleLbl="sibTrans2D1" presStyleIdx="1" presStyleCnt="5"/>
      <dgm:spPr/>
    </dgm:pt>
    <dgm:pt modelId="{562BA065-68E6-D94E-996F-74394615EDC8}" type="pres">
      <dgm:prSet presAssocID="{F9C54676-44E9-C14A-923B-B0FECB7176AD}" presName="node" presStyleLbl="node1" presStyleIdx="2" presStyleCnt="5">
        <dgm:presLayoutVars>
          <dgm:bulletEnabled val="1"/>
        </dgm:presLayoutVars>
      </dgm:prSet>
      <dgm:spPr/>
    </dgm:pt>
    <dgm:pt modelId="{4D4CC84C-EF25-F349-8FF0-674A097C0C54}" type="pres">
      <dgm:prSet presAssocID="{47BF1AD9-A4DE-404F-BDE8-0647D54C1129}" presName="sibTrans" presStyleLbl="sibTrans2D1" presStyleIdx="2" presStyleCnt="5"/>
      <dgm:spPr/>
    </dgm:pt>
    <dgm:pt modelId="{B141EB53-69DE-544C-9BA3-3539CE7BB469}" type="pres">
      <dgm:prSet presAssocID="{47BF1AD9-A4DE-404F-BDE8-0647D54C1129}" presName="connectorText" presStyleLbl="sibTrans2D1" presStyleIdx="2" presStyleCnt="5"/>
      <dgm:spPr/>
    </dgm:pt>
    <dgm:pt modelId="{2256923E-5DE1-D249-94CE-CCD0C28B8EDB}" type="pres">
      <dgm:prSet presAssocID="{B8A7CC96-16E5-0C40-81FE-F55BF6F6A631}" presName="node" presStyleLbl="node1" presStyleIdx="3" presStyleCnt="5">
        <dgm:presLayoutVars>
          <dgm:bulletEnabled val="1"/>
        </dgm:presLayoutVars>
      </dgm:prSet>
      <dgm:spPr/>
    </dgm:pt>
    <dgm:pt modelId="{0F209063-FBF0-7243-B813-20BF40568B25}" type="pres">
      <dgm:prSet presAssocID="{8821ABE3-125A-154D-92EB-CEB27FD13976}" presName="sibTrans" presStyleLbl="sibTrans2D1" presStyleIdx="3" presStyleCnt="5"/>
      <dgm:spPr/>
    </dgm:pt>
    <dgm:pt modelId="{FBACB1A4-0ECA-4044-9492-24541BA11863}" type="pres">
      <dgm:prSet presAssocID="{8821ABE3-125A-154D-92EB-CEB27FD13976}" presName="connectorText" presStyleLbl="sibTrans2D1" presStyleIdx="3" presStyleCnt="5"/>
      <dgm:spPr/>
    </dgm:pt>
    <dgm:pt modelId="{709CEB96-B118-CC4D-8E84-90AD03860C89}" type="pres">
      <dgm:prSet presAssocID="{DBC5396B-00E3-CA42-B1F4-8F7676BE0239}" presName="node" presStyleLbl="node1" presStyleIdx="4" presStyleCnt="5">
        <dgm:presLayoutVars>
          <dgm:bulletEnabled val="1"/>
        </dgm:presLayoutVars>
      </dgm:prSet>
      <dgm:spPr/>
    </dgm:pt>
    <dgm:pt modelId="{6F6F1265-5706-A246-A5A4-25508B95170C}" type="pres">
      <dgm:prSet presAssocID="{65D00CE0-16F4-6343-824F-0D29999F51FA}" presName="sibTrans" presStyleLbl="sibTrans2D1" presStyleIdx="4" presStyleCnt="5"/>
      <dgm:spPr/>
    </dgm:pt>
    <dgm:pt modelId="{7B2D8DD9-22A8-5540-96B6-316DB3EBC389}" type="pres">
      <dgm:prSet presAssocID="{65D00CE0-16F4-6343-824F-0D29999F51FA}" presName="connectorText" presStyleLbl="sibTrans2D1" presStyleIdx="4" presStyleCnt="5"/>
      <dgm:spPr/>
    </dgm:pt>
  </dgm:ptLst>
  <dgm:cxnLst>
    <dgm:cxn modelId="{4D1F0B20-3EEE-A14C-B7AB-74FDF5D94A73}" type="presOf" srcId="{8821ABE3-125A-154D-92EB-CEB27FD13976}" destId="{FBACB1A4-0ECA-4044-9492-24541BA11863}" srcOrd="1" destOrd="0" presId="urn:microsoft.com/office/officeart/2005/8/layout/cycle2"/>
    <dgm:cxn modelId="{8D30572A-66F1-FF47-A044-D467693B04F7}" type="presOf" srcId="{65D00CE0-16F4-6343-824F-0D29999F51FA}" destId="{6F6F1265-5706-A246-A5A4-25508B95170C}" srcOrd="0" destOrd="0" presId="urn:microsoft.com/office/officeart/2005/8/layout/cycle2"/>
    <dgm:cxn modelId="{546DD030-C37F-564E-8C6D-2BDEF5C84A13}" type="presOf" srcId="{47BF1AD9-A4DE-404F-BDE8-0647D54C1129}" destId="{4D4CC84C-EF25-F349-8FF0-674A097C0C54}" srcOrd="0" destOrd="0" presId="urn:microsoft.com/office/officeart/2005/8/layout/cycle2"/>
    <dgm:cxn modelId="{9D86184D-D787-7343-8129-1DCE898FCDC7}" srcId="{AAACA7DD-929E-3047-A7E7-6ACD50399D45}" destId="{855F752B-6293-C24A-BF9B-7677708D9FA2}" srcOrd="0" destOrd="0" parTransId="{71047641-EF93-EE43-A677-56BB8A7387A6}" sibTransId="{4232B35B-57D8-2C45-BF60-1D338781F3D5}"/>
    <dgm:cxn modelId="{736F3F60-00F2-9E45-9A38-19A330C75115}" type="presOf" srcId="{47BF1AD9-A4DE-404F-BDE8-0647D54C1129}" destId="{B141EB53-69DE-544C-9BA3-3539CE7BB469}" srcOrd="1" destOrd="0" presId="urn:microsoft.com/office/officeart/2005/8/layout/cycle2"/>
    <dgm:cxn modelId="{7271EF62-E3B2-ED43-B3A1-F49567D6DC2F}" srcId="{AAACA7DD-929E-3047-A7E7-6ACD50399D45}" destId="{DBC5396B-00E3-CA42-B1F4-8F7676BE0239}" srcOrd="4" destOrd="0" parTransId="{B0A5087D-EFD7-8F4E-9BA4-BDC355DACBAC}" sibTransId="{65D00CE0-16F4-6343-824F-0D29999F51FA}"/>
    <dgm:cxn modelId="{F145B36D-A0F4-9B45-970F-1CB69F78CAB6}" type="presOf" srcId="{65D00CE0-16F4-6343-824F-0D29999F51FA}" destId="{7B2D8DD9-22A8-5540-96B6-316DB3EBC389}" srcOrd="1" destOrd="0" presId="urn:microsoft.com/office/officeart/2005/8/layout/cycle2"/>
    <dgm:cxn modelId="{CDA0EF79-DBA4-2A42-87E6-BD7D9FCCD972}" srcId="{AAACA7DD-929E-3047-A7E7-6ACD50399D45}" destId="{B8A7CC96-16E5-0C40-81FE-F55BF6F6A631}" srcOrd="3" destOrd="0" parTransId="{327B2DC4-A7F2-4343-A3A7-B74F0D0385DA}" sibTransId="{8821ABE3-125A-154D-92EB-CEB27FD13976}"/>
    <dgm:cxn modelId="{1692558F-43F9-4941-B1F3-A1CDF8776A56}" type="presOf" srcId="{4232B35B-57D8-2C45-BF60-1D338781F3D5}" destId="{CC50F7E7-4855-A54B-B06C-B9AF380A2878}" srcOrd="0" destOrd="0" presId="urn:microsoft.com/office/officeart/2005/8/layout/cycle2"/>
    <dgm:cxn modelId="{004E3192-F861-C845-9E4C-00F4D09F0267}" type="presOf" srcId="{DBC5396B-00E3-CA42-B1F4-8F7676BE0239}" destId="{709CEB96-B118-CC4D-8E84-90AD03860C89}" srcOrd="0" destOrd="0" presId="urn:microsoft.com/office/officeart/2005/8/layout/cycle2"/>
    <dgm:cxn modelId="{4E865498-ED26-4841-9D9F-EAE9441D3172}" srcId="{AAACA7DD-929E-3047-A7E7-6ACD50399D45}" destId="{EBC49A77-17E3-5B49-A88B-444DADA095A6}" srcOrd="1" destOrd="0" parTransId="{7836ADFC-5B5C-5A45-B713-045F44669656}" sibTransId="{3D67C727-13D8-3149-9AB6-7C64CEB0A50F}"/>
    <dgm:cxn modelId="{BE70B7A0-474E-714A-B0E8-4A77D5294A10}" type="presOf" srcId="{EBC49A77-17E3-5B49-A88B-444DADA095A6}" destId="{AEB45FE6-AA1B-B84D-A099-1FB42D567EFF}" srcOrd="0" destOrd="0" presId="urn:microsoft.com/office/officeart/2005/8/layout/cycle2"/>
    <dgm:cxn modelId="{18380BA5-442F-BE44-8140-E3249289EA47}" type="presOf" srcId="{F9C54676-44E9-C14A-923B-B0FECB7176AD}" destId="{562BA065-68E6-D94E-996F-74394615EDC8}" srcOrd="0" destOrd="0" presId="urn:microsoft.com/office/officeart/2005/8/layout/cycle2"/>
    <dgm:cxn modelId="{4FB077AE-2ECD-B741-A46E-D3B2CE785BCA}" srcId="{AAACA7DD-929E-3047-A7E7-6ACD50399D45}" destId="{F9C54676-44E9-C14A-923B-B0FECB7176AD}" srcOrd="2" destOrd="0" parTransId="{150645B1-8498-F743-9763-E6D459AA974A}" sibTransId="{47BF1AD9-A4DE-404F-BDE8-0647D54C1129}"/>
    <dgm:cxn modelId="{EDE334B0-A48E-D740-A3C5-9E35B01EA692}" type="presOf" srcId="{AAACA7DD-929E-3047-A7E7-6ACD50399D45}" destId="{70EDC7EA-581B-8B4A-BA07-2746DAACEB2C}" srcOrd="0" destOrd="0" presId="urn:microsoft.com/office/officeart/2005/8/layout/cycle2"/>
    <dgm:cxn modelId="{406D13B5-641D-614B-93B5-B31E88C7A738}" type="presOf" srcId="{4232B35B-57D8-2C45-BF60-1D338781F3D5}" destId="{1BA98E6C-BF6B-124E-963A-B19E15075D41}" srcOrd="1" destOrd="0" presId="urn:microsoft.com/office/officeart/2005/8/layout/cycle2"/>
    <dgm:cxn modelId="{346695B7-CBDD-4A4B-AB47-9F495BE8FC07}" type="presOf" srcId="{3D67C727-13D8-3149-9AB6-7C64CEB0A50F}" destId="{BA21511F-9953-6B4F-A503-B6060D73B347}" srcOrd="1" destOrd="0" presId="urn:microsoft.com/office/officeart/2005/8/layout/cycle2"/>
    <dgm:cxn modelId="{DDA142DB-6E84-9E4B-8B48-D42D04B41B30}" type="presOf" srcId="{8821ABE3-125A-154D-92EB-CEB27FD13976}" destId="{0F209063-FBF0-7243-B813-20BF40568B25}" srcOrd="0" destOrd="0" presId="urn:microsoft.com/office/officeart/2005/8/layout/cycle2"/>
    <dgm:cxn modelId="{FB197BDE-8F17-E747-86CC-EBE3705954CA}" type="presOf" srcId="{3D67C727-13D8-3149-9AB6-7C64CEB0A50F}" destId="{A5FE360A-852F-6F46-8AC1-938A88228554}" srcOrd="0" destOrd="0" presId="urn:microsoft.com/office/officeart/2005/8/layout/cycle2"/>
    <dgm:cxn modelId="{9A2B73E2-B527-714E-AEAC-64F21D5917A1}" type="presOf" srcId="{B8A7CC96-16E5-0C40-81FE-F55BF6F6A631}" destId="{2256923E-5DE1-D249-94CE-CCD0C28B8EDB}" srcOrd="0" destOrd="0" presId="urn:microsoft.com/office/officeart/2005/8/layout/cycle2"/>
    <dgm:cxn modelId="{D21977E8-D121-BC46-8E5B-079A334100D6}" type="presOf" srcId="{855F752B-6293-C24A-BF9B-7677708D9FA2}" destId="{469DB08D-1ED4-D248-AF31-59F8215D8924}" srcOrd="0" destOrd="0" presId="urn:microsoft.com/office/officeart/2005/8/layout/cycle2"/>
    <dgm:cxn modelId="{0D3F7B81-534C-D14F-9EED-F1AD982FB6E1}" type="presParOf" srcId="{70EDC7EA-581B-8B4A-BA07-2746DAACEB2C}" destId="{469DB08D-1ED4-D248-AF31-59F8215D8924}" srcOrd="0" destOrd="0" presId="urn:microsoft.com/office/officeart/2005/8/layout/cycle2"/>
    <dgm:cxn modelId="{EC7EB75D-CE4E-AD4F-8E64-E42574428380}" type="presParOf" srcId="{70EDC7EA-581B-8B4A-BA07-2746DAACEB2C}" destId="{CC50F7E7-4855-A54B-B06C-B9AF380A2878}" srcOrd="1" destOrd="0" presId="urn:microsoft.com/office/officeart/2005/8/layout/cycle2"/>
    <dgm:cxn modelId="{61F9A614-5194-E343-813A-63E31393C8D2}" type="presParOf" srcId="{CC50F7E7-4855-A54B-B06C-B9AF380A2878}" destId="{1BA98E6C-BF6B-124E-963A-B19E15075D41}" srcOrd="0" destOrd="0" presId="urn:microsoft.com/office/officeart/2005/8/layout/cycle2"/>
    <dgm:cxn modelId="{A637DF54-02BA-E54A-BE73-F406F75B695F}" type="presParOf" srcId="{70EDC7EA-581B-8B4A-BA07-2746DAACEB2C}" destId="{AEB45FE6-AA1B-B84D-A099-1FB42D567EFF}" srcOrd="2" destOrd="0" presId="urn:microsoft.com/office/officeart/2005/8/layout/cycle2"/>
    <dgm:cxn modelId="{B4F7E951-29DB-F942-AC22-A8739B56E93D}" type="presParOf" srcId="{70EDC7EA-581B-8B4A-BA07-2746DAACEB2C}" destId="{A5FE360A-852F-6F46-8AC1-938A88228554}" srcOrd="3" destOrd="0" presId="urn:microsoft.com/office/officeart/2005/8/layout/cycle2"/>
    <dgm:cxn modelId="{4223B8B3-6880-B24E-833A-D77B9BF3FB32}" type="presParOf" srcId="{A5FE360A-852F-6F46-8AC1-938A88228554}" destId="{BA21511F-9953-6B4F-A503-B6060D73B347}" srcOrd="0" destOrd="0" presId="urn:microsoft.com/office/officeart/2005/8/layout/cycle2"/>
    <dgm:cxn modelId="{8F736F0B-E484-D146-BA68-83EE0BE49EDA}" type="presParOf" srcId="{70EDC7EA-581B-8B4A-BA07-2746DAACEB2C}" destId="{562BA065-68E6-D94E-996F-74394615EDC8}" srcOrd="4" destOrd="0" presId="urn:microsoft.com/office/officeart/2005/8/layout/cycle2"/>
    <dgm:cxn modelId="{81678C8C-17D4-8841-B09D-1E8CD3CDB0EC}" type="presParOf" srcId="{70EDC7EA-581B-8B4A-BA07-2746DAACEB2C}" destId="{4D4CC84C-EF25-F349-8FF0-674A097C0C54}" srcOrd="5" destOrd="0" presId="urn:microsoft.com/office/officeart/2005/8/layout/cycle2"/>
    <dgm:cxn modelId="{69FA1B47-1DB4-4446-AA4D-FF1896E42026}" type="presParOf" srcId="{4D4CC84C-EF25-F349-8FF0-674A097C0C54}" destId="{B141EB53-69DE-544C-9BA3-3539CE7BB469}" srcOrd="0" destOrd="0" presId="urn:microsoft.com/office/officeart/2005/8/layout/cycle2"/>
    <dgm:cxn modelId="{58C9BFA9-A3B4-1547-A6E8-517CB3C5E598}" type="presParOf" srcId="{70EDC7EA-581B-8B4A-BA07-2746DAACEB2C}" destId="{2256923E-5DE1-D249-94CE-CCD0C28B8EDB}" srcOrd="6" destOrd="0" presId="urn:microsoft.com/office/officeart/2005/8/layout/cycle2"/>
    <dgm:cxn modelId="{F69CAFDC-1502-4A46-A295-57FD5BEFC504}" type="presParOf" srcId="{70EDC7EA-581B-8B4A-BA07-2746DAACEB2C}" destId="{0F209063-FBF0-7243-B813-20BF40568B25}" srcOrd="7" destOrd="0" presId="urn:microsoft.com/office/officeart/2005/8/layout/cycle2"/>
    <dgm:cxn modelId="{FD587FE7-D919-D646-90E0-43BC52652A09}" type="presParOf" srcId="{0F209063-FBF0-7243-B813-20BF40568B25}" destId="{FBACB1A4-0ECA-4044-9492-24541BA11863}" srcOrd="0" destOrd="0" presId="urn:microsoft.com/office/officeart/2005/8/layout/cycle2"/>
    <dgm:cxn modelId="{01714C0C-B5DF-AF42-A344-679AB2B94A48}" type="presParOf" srcId="{70EDC7EA-581B-8B4A-BA07-2746DAACEB2C}" destId="{709CEB96-B118-CC4D-8E84-90AD03860C89}" srcOrd="8" destOrd="0" presId="urn:microsoft.com/office/officeart/2005/8/layout/cycle2"/>
    <dgm:cxn modelId="{19C4D2B0-4DD3-564E-856A-F5A323305668}" type="presParOf" srcId="{70EDC7EA-581B-8B4A-BA07-2746DAACEB2C}" destId="{6F6F1265-5706-A246-A5A4-25508B95170C}" srcOrd="9" destOrd="0" presId="urn:microsoft.com/office/officeart/2005/8/layout/cycle2"/>
    <dgm:cxn modelId="{F360CE29-23E1-1646-8809-80DFEBD3BDCA}" type="presParOf" srcId="{6F6F1265-5706-A246-A5A4-25508B95170C}" destId="{7B2D8DD9-22A8-5540-96B6-316DB3EBC38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B759AE-1BBD-F048-8896-099970CC159D}" type="doc">
      <dgm:prSet loTypeId="urn:microsoft.com/office/officeart/2005/8/layout/radial6" loCatId="" qsTypeId="urn:microsoft.com/office/officeart/2005/8/quickstyle/simple1" qsCatId="simple" csTypeId="urn:microsoft.com/office/officeart/2005/8/colors/accent1_2" csCatId="accent1" phldr="0"/>
      <dgm:spPr/>
      <dgm:t>
        <a:bodyPr/>
        <a:lstStyle/>
        <a:p>
          <a:endParaRPr lang="en-US"/>
        </a:p>
      </dgm:t>
    </dgm:pt>
    <dgm:pt modelId="{BDF6A17A-A150-4C47-88C4-77EEECEED533}">
      <dgm:prSet phldrT="[Text]" phldr="1"/>
      <dgm:spPr/>
      <dgm:t>
        <a:bodyPr/>
        <a:lstStyle/>
        <a:p>
          <a:pPr rtl="0"/>
          <a:endParaRPr lang="en-US"/>
        </a:p>
      </dgm:t>
    </dgm:pt>
    <dgm:pt modelId="{CA8D7B88-ABD5-414B-A820-9DAB6E41878D}" type="parTrans" cxnId="{792BF669-A3DE-0848-A1B8-9E3E616C8D13}">
      <dgm:prSet/>
      <dgm:spPr/>
      <dgm:t>
        <a:bodyPr/>
        <a:lstStyle/>
        <a:p>
          <a:endParaRPr lang="en-US"/>
        </a:p>
      </dgm:t>
    </dgm:pt>
    <dgm:pt modelId="{7BB768CC-FB1B-4E44-89E3-A34D2BA4187F}" type="sibTrans" cxnId="{792BF669-A3DE-0848-A1B8-9E3E616C8D13}">
      <dgm:prSet/>
      <dgm:spPr/>
      <dgm:t>
        <a:bodyPr/>
        <a:lstStyle/>
        <a:p>
          <a:endParaRPr lang="en-US"/>
        </a:p>
      </dgm:t>
    </dgm:pt>
    <dgm:pt modelId="{46CAC9D4-1709-E84A-95A5-0335985C4A01}">
      <dgm:prSet phldrT="[Text]" phldr="1"/>
      <dgm:spPr/>
      <dgm:t>
        <a:bodyPr/>
        <a:lstStyle/>
        <a:p>
          <a:endParaRPr lang="en-US"/>
        </a:p>
      </dgm:t>
    </dgm:pt>
    <dgm:pt modelId="{CD12E818-B694-274A-882D-40666725FC6B}" type="parTrans" cxnId="{F71E3236-FBE8-D642-93D9-CAE64E8E8FC1}">
      <dgm:prSet/>
      <dgm:spPr/>
      <dgm:t>
        <a:bodyPr/>
        <a:lstStyle/>
        <a:p>
          <a:endParaRPr lang="en-US"/>
        </a:p>
      </dgm:t>
    </dgm:pt>
    <dgm:pt modelId="{08AF2CA4-54EE-484F-BBE1-C709C4D8EBBF}" type="sibTrans" cxnId="{F71E3236-FBE8-D642-93D9-CAE64E8E8FC1}">
      <dgm:prSet/>
      <dgm:spPr/>
      <dgm:t>
        <a:bodyPr/>
        <a:lstStyle/>
        <a:p>
          <a:endParaRPr lang="en-US"/>
        </a:p>
      </dgm:t>
    </dgm:pt>
    <dgm:pt modelId="{8618C622-6133-3D4D-8A70-4780F9F412A9}">
      <dgm:prSet phldrT="[Text]" phldr="1"/>
      <dgm:spPr/>
      <dgm:t>
        <a:bodyPr/>
        <a:lstStyle/>
        <a:p>
          <a:endParaRPr lang="en-US"/>
        </a:p>
      </dgm:t>
    </dgm:pt>
    <dgm:pt modelId="{AF7CBE30-682B-F641-A711-A93684E71FBB}" type="parTrans" cxnId="{068C67A9-785F-414C-8487-AC4AA170D353}">
      <dgm:prSet/>
      <dgm:spPr/>
      <dgm:t>
        <a:bodyPr/>
        <a:lstStyle/>
        <a:p>
          <a:endParaRPr lang="en-US"/>
        </a:p>
      </dgm:t>
    </dgm:pt>
    <dgm:pt modelId="{6879F946-AAE8-4140-B28E-273F0FBD705A}" type="sibTrans" cxnId="{068C67A9-785F-414C-8487-AC4AA170D353}">
      <dgm:prSet/>
      <dgm:spPr/>
      <dgm:t>
        <a:bodyPr/>
        <a:lstStyle/>
        <a:p>
          <a:endParaRPr lang="en-US"/>
        </a:p>
      </dgm:t>
    </dgm:pt>
    <dgm:pt modelId="{1E45CD94-7D2B-C34B-8C42-AA7D9A3E6787}">
      <dgm:prSet phldrT="[Text]" phldr="1"/>
      <dgm:spPr/>
      <dgm:t>
        <a:bodyPr/>
        <a:lstStyle/>
        <a:p>
          <a:endParaRPr lang="en-US"/>
        </a:p>
      </dgm:t>
    </dgm:pt>
    <dgm:pt modelId="{CBE6EC63-D951-2840-AD8B-0349827E0543}" type="parTrans" cxnId="{FF01E92C-F744-8B45-9B73-59B21BE47C73}">
      <dgm:prSet/>
      <dgm:spPr/>
      <dgm:t>
        <a:bodyPr/>
        <a:lstStyle/>
        <a:p>
          <a:endParaRPr lang="en-US"/>
        </a:p>
      </dgm:t>
    </dgm:pt>
    <dgm:pt modelId="{E694169D-F5FF-1E42-AAB3-C0AE2588610A}" type="sibTrans" cxnId="{FF01E92C-F744-8B45-9B73-59B21BE47C73}">
      <dgm:prSet/>
      <dgm:spPr/>
      <dgm:t>
        <a:bodyPr/>
        <a:lstStyle/>
        <a:p>
          <a:endParaRPr lang="en-US"/>
        </a:p>
      </dgm:t>
    </dgm:pt>
    <dgm:pt modelId="{4D564A6B-7AA6-C04B-B1CA-7B7325F6B24A}">
      <dgm:prSet phldrT="[Text]" phldr="1"/>
      <dgm:spPr/>
      <dgm:t>
        <a:bodyPr/>
        <a:lstStyle/>
        <a:p>
          <a:endParaRPr lang="en-US"/>
        </a:p>
      </dgm:t>
    </dgm:pt>
    <dgm:pt modelId="{7A513226-3121-8641-924F-9B9E11375DF1}" type="parTrans" cxnId="{D5428508-EDF1-6447-92DF-0BFB1C34BCB8}">
      <dgm:prSet/>
      <dgm:spPr/>
      <dgm:t>
        <a:bodyPr/>
        <a:lstStyle/>
        <a:p>
          <a:endParaRPr lang="en-US"/>
        </a:p>
      </dgm:t>
    </dgm:pt>
    <dgm:pt modelId="{20BD742C-F326-8541-BCC7-6F9B4BB6F043}" type="sibTrans" cxnId="{D5428508-EDF1-6447-92DF-0BFB1C34BCB8}">
      <dgm:prSet/>
      <dgm:spPr/>
      <dgm:t>
        <a:bodyPr/>
        <a:lstStyle/>
        <a:p>
          <a:endParaRPr lang="en-US"/>
        </a:p>
      </dgm:t>
    </dgm:pt>
    <dgm:pt modelId="{120EA560-5E0D-EC44-8EBA-F3F6A0E83584}" type="pres">
      <dgm:prSet presAssocID="{C3B759AE-1BBD-F048-8896-099970CC159D}" presName="Name0" presStyleCnt="0">
        <dgm:presLayoutVars>
          <dgm:chMax val="1"/>
          <dgm:dir/>
          <dgm:animLvl val="ctr"/>
          <dgm:resizeHandles val="exact"/>
        </dgm:presLayoutVars>
      </dgm:prSet>
      <dgm:spPr/>
    </dgm:pt>
    <dgm:pt modelId="{0C823049-5E56-6E47-8E98-3139921DC828}" type="pres">
      <dgm:prSet presAssocID="{BDF6A17A-A150-4C47-88C4-77EEECEED533}" presName="centerShape" presStyleLbl="node0" presStyleIdx="0" presStyleCnt="1"/>
      <dgm:spPr/>
    </dgm:pt>
    <dgm:pt modelId="{B4B7FC0B-C7DF-A849-996F-6FD79E60DA9A}" type="pres">
      <dgm:prSet presAssocID="{46CAC9D4-1709-E84A-95A5-0335985C4A01}" presName="node" presStyleLbl="node1" presStyleIdx="0" presStyleCnt="4">
        <dgm:presLayoutVars>
          <dgm:bulletEnabled val="1"/>
        </dgm:presLayoutVars>
      </dgm:prSet>
      <dgm:spPr/>
    </dgm:pt>
    <dgm:pt modelId="{DE94F239-141C-4841-A3E8-1F32836631B5}" type="pres">
      <dgm:prSet presAssocID="{46CAC9D4-1709-E84A-95A5-0335985C4A01}" presName="dummy" presStyleCnt="0"/>
      <dgm:spPr/>
    </dgm:pt>
    <dgm:pt modelId="{4AB4B0C6-0B57-1847-8AB1-9D83213CBBA3}" type="pres">
      <dgm:prSet presAssocID="{08AF2CA4-54EE-484F-BBE1-C709C4D8EBBF}" presName="sibTrans" presStyleLbl="sibTrans2D1" presStyleIdx="0" presStyleCnt="4"/>
      <dgm:spPr/>
    </dgm:pt>
    <dgm:pt modelId="{58251346-E85C-4F44-A373-EA9FE780E337}" type="pres">
      <dgm:prSet presAssocID="{8618C622-6133-3D4D-8A70-4780F9F412A9}" presName="node" presStyleLbl="node1" presStyleIdx="1" presStyleCnt="4">
        <dgm:presLayoutVars>
          <dgm:bulletEnabled val="1"/>
        </dgm:presLayoutVars>
      </dgm:prSet>
      <dgm:spPr/>
    </dgm:pt>
    <dgm:pt modelId="{8E2C1146-D166-8D48-83B0-7426CECBC721}" type="pres">
      <dgm:prSet presAssocID="{8618C622-6133-3D4D-8A70-4780F9F412A9}" presName="dummy" presStyleCnt="0"/>
      <dgm:spPr/>
    </dgm:pt>
    <dgm:pt modelId="{52E0D4CF-F9FB-484E-890E-4D9F3D37607A}" type="pres">
      <dgm:prSet presAssocID="{6879F946-AAE8-4140-B28E-273F0FBD705A}" presName="sibTrans" presStyleLbl="sibTrans2D1" presStyleIdx="1" presStyleCnt="4"/>
      <dgm:spPr/>
    </dgm:pt>
    <dgm:pt modelId="{D3C6F841-7340-A242-9D62-88651B76D4E3}" type="pres">
      <dgm:prSet presAssocID="{1E45CD94-7D2B-C34B-8C42-AA7D9A3E6787}" presName="node" presStyleLbl="node1" presStyleIdx="2" presStyleCnt="4">
        <dgm:presLayoutVars>
          <dgm:bulletEnabled val="1"/>
        </dgm:presLayoutVars>
      </dgm:prSet>
      <dgm:spPr/>
    </dgm:pt>
    <dgm:pt modelId="{C658DD29-9694-1E45-A413-8054CF81C13F}" type="pres">
      <dgm:prSet presAssocID="{1E45CD94-7D2B-C34B-8C42-AA7D9A3E6787}" presName="dummy" presStyleCnt="0"/>
      <dgm:spPr/>
    </dgm:pt>
    <dgm:pt modelId="{6330B583-7853-5144-81B2-4C7CE639BDD0}" type="pres">
      <dgm:prSet presAssocID="{E694169D-F5FF-1E42-AAB3-C0AE2588610A}" presName="sibTrans" presStyleLbl="sibTrans2D1" presStyleIdx="2" presStyleCnt="4"/>
      <dgm:spPr/>
    </dgm:pt>
    <dgm:pt modelId="{AE926D80-21A9-FF49-9A48-527158165910}" type="pres">
      <dgm:prSet presAssocID="{4D564A6B-7AA6-C04B-B1CA-7B7325F6B24A}" presName="node" presStyleLbl="node1" presStyleIdx="3" presStyleCnt="4">
        <dgm:presLayoutVars>
          <dgm:bulletEnabled val="1"/>
        </dgm:presLayoutVars>
      </dgm:prSet>
      <dgm:spPr/>
    </dgm:pt>
    <dgm:pt modelId="{ACA26D34-FEDC-5A48-9A5F-9F82C15A8CC4}" type="pres">
      <dgm:prSet presAssocID="{4D564A6B-7AA6-C04B-B1CA-7B7325F6B24A}" presName="dummy" presStyleCnt="0"/>
      <dgm:spPr/>
    </dgm:pt>
    <dgm:pt modelId="{DC7B0285-27A1-5642-A278-2BC3C823D371}" type="pres">
      <dgm:prSet presAssocID="{20BD742C-F326-8541-BCC7-6F9B4BB6F043}" presName="sibTrans" presStyleLbl="sibTrans2D1" presStyleIdx="3" presStyleCnt="4"/>
      <dgm:spPr/>
    </dgm:pt>
  </dgm:ptLst>
  <dgm:cxnLst>
    <dgm:cxn modelId="{D5428508-EDF1-6447-92DF-0BFB1C34BCB8}" srcId="{BDF6A17A-A150-4C47-88C4-77EEECEED533}" destId="{4D564A6B-7AA6-C04B-B1CA-7B7325F6B24A}" srcOrd="3" destOrd="0" parTransId="{7A513226-3121-8641-924F-9B9E11375DF1}" sibTransId="{20BD742C-F326-8541-BCC7-6F9B4BB6F043}"/>
    <dgm:cxn modelId="{C44A672A-01FB-4D49-B7B1-3603C2499B1C}" type="presOf" srcId="{6879F946-AAE8-4140-B28E-273F0FBD705A}" destId="{52E0D4CF-F9FB-484E-890E-4D9F3D37607A}" srcOrd="0" destOrd="0" presId="urn:microsoft.com/office/officeart/2005/8/layout/radial6"/>
    <dgm:cxn modelId="{FF01E92C-F744-8B45-9B73-59B21BE47C73}" srcId="{BDF6A17A-A150-4C47-88C4-77EEECEED533}" destId="{1E45CD94-7D2B-C34B-8C42-AA7D9A3E6787}" srcOrd="2" destOrd="0" parTransId="{CBE6EC63-D951-2840-AD8B-0349827E0543}" sibTransId="{E694169D-F5FF-1E42-AAB3-C0AE2588610A}"/>
    <dgm:cxn modelId="{F71E3236-FBE8-D642-93D9-CAE64E8E8FC1}" srcId="{BDF6A17A-A150-4C47-88C4-77EEECEED533}" destId="{46CAC9D4-1709-E84A-95A5-0335985C4A01}" srcOrd="0" destOrd="0" parTransId="{CD12E818-B694-274A-882D-40666725FC6B}" sibTransId="{08AF2CA4-54EE-484F-BBE1-C709C4D8EBBF}"/>
    <dgm:cxn modelId="{792BF669-A3DE-0848-A1B8-9E3E616C8D13}" srcId="{C3B759AE-1BBD-F048-8896-099970CC159D}" destId="{BDF6A17A-A150-4C47-88C4-77EEECEED533}" srcOrd="0" destOrd="0" parTransId="{CA8D7B88-ABD5-414B-A820-9DAB6E41878D}" sibTransId="{7BB768CC-FB1B-4E44-89E3-A34D2BA4187F}"/>
    <dgm:cxn modelId="{21268A74-0AA1-E845-93A3-E85656F0EE27}" type="presOf" srcId="{C3B759AE-1BBD-F048-8896-099970CC159D}" destId="{120EA560-5E0D-EC44-8EBA-F3F6A0E83584}" srcOrd="0" destOrd="0" presId="urn:microsoft.com/office/officeart/2005/8/layout/radial6"/>
    <dgm:cxn modelId="{E748D97E-63F2-8D4C-8A26-87C81534CCAB}" type="presOf" srcId="{4D564A6B-7AA6-C04B-B1CA-7B7325F6B24A}" destId="{AE926D80-21A9-FF49-9A48-527158165910}" srcOrd="0" destOrd="0" presId="urn:microsoft.com/office/officeart/2005/8/layout/radial6"/>
    <dgm:cxn modelId="{C2AD3984-EE9A-CC4E-A67C-E50176F2A3A4}" type="presOf" srcId="{8618C622-6133-3D4D-8A70-4780F9F412A9}" destId="{58251346-E85C-4F44-A373-EA9FE780E337}" srcOrd="0" destOrd="0" presId="urn:microsoft.com/office/officeart/2005/8/layout/radial6"/>
    <dgm:cxn modelId="{30D00F8B-0BD9-4D46-9FF0-23F29AB1DEAB}" type="presOf" srcId="{BDF6A17A-A150-4C47-88C4-77EEECEED533}" destId="{0C823049-5E56-6E47-8E98-3139921DC828}" srcOrd="0" destOrd="0" presId="urn:microsoft.com/office/officeart/2005/8/layout/radial6"/>
    <dgm:cxn modelId="{30CA4A96-299A-5C4F-BE1A-C9973C81977A}" type="presOf" srcId="{E694169D-F5FF-1E42-AAB3-C0AE2588610A}" destId="{6330B583-7853-5144-81B2-4C7CE639BDD0}" srcOrd="0" destOrd="0" presId="urn:microsoft.com/office/officeart/2005/8/layout/radial6"/>
    <dgm:cxn modelId="{F6E2E4A5-3248-8647-9717-3187CA34196A}" type="presOf" srcId="{20BD742C-F326-8541-BCC7-6F9B4BB6F043}" destId="{DC7B0285-27A1-5642-A278-2BC3C823D371}" srcOrd="0" destOrd="0" presId="urn:microsoft.com/office/officeart/2005/8/layout/radial6"/>
    <dgm:cxn modelId="{068C67A9-785F-414C-8487-AC4AA170D353}" srcId="{BDF6A17A-A150-4C47-88C4-77EEECEED533}" destId="{8618C622-6133-3D4D-8A70-4780F9F412A9}" srcOrd="1" destOrd="0" parTransId="{AF7CBE30-682B-F641-A711-A93684E71FBB}" sibTransId="{6879F946-AAE8-4140-B28E-273F0FBD705A}"/>
    <dgm:cxn modelId="{C9587FAC-6636-8348-A423-6B001BA8A429}" type="presOf" srcId="{46CAC9D4-1709-E84A-95A5-0335985C4A01}" destId="{B4B7FC0B-C7DF-A849-996F-6FD79E60DA9A}" srcOrd="0" destOrd="0" presId="urn:microsoft.com/office/officeart/2005/8/layout/radial6"/>
    <dgm:cxn modelId="{824C20E0-A90E-DA47-AA28-E73A931294C7}" type="presOf" srcId="{08AF2CA4-54EE-484F-BBE1-C709C4D8EBBF}" destId="{4AB4B0C6-0B57-1847-8AB1-9D83213CBBA3}" srcOrd="0" destOrd="0" presId="urn:microsoft.com/office/officeart/2005/8/layout/radial6"/>
    <dgm:cxn modelId="{E83D41E7-ADD8-054C-A386-45208C593377}" type="presOf" srcId="{1E45CD94-7D2B-C34B-8C42-AA7D9A3E6787}" destId="{D3C6F841-7340-A242-9D62-88651B76D4E3}" srcOrd="0" destOrd="0" presId="urn:microsoft.com/office/officeart/2005/8/layout/radial6"/>
    <dgm:cxn modelId="{F73A73D7-A7DA-8B48-BF9C-A90838A9B2E0}" type="presParOf" srcId="{120EA560-5E0D-EC44-8EBA-F3F6A0E83584}" destId="{0C823049-5E56-6E47-8E98-3139921DC828}" srcOrd="0" destOrd="0" presId="urn:microsoft.com/office/officeart/2005/8/layout/radial6"/>
    <dgm:cxn modelId="{2BD628B0-3516-D04A-A85A-5DC4FCD9BC48}" type="presParOf" srcId="{120EA560-5E0D-EC44-8EBA-F3F6A0E83584}" destId="{B4B7FC0B-C7DF-A849-996F-6FD79E60DA9A}" srcOrd="1" destOrd="0" presId="urn:microsoft.com/office/officeart/2005/8/layout/radial6"/>
    <dgm:cxn modelId="{88B3D234-9EFF-F344-9A49-5F9774BC7AA7}" type="presParOf" srcId="{120EA560-5E0D-EC44-8EBA-F3F6A0E83584}" destId="{DE94F239-141C-4841-A3E8-1F32836631B5}" srcOrd="2" destOrd="0" presId="urn:microsoft.com/office/officeart/2005/8/layout/radial6"/>
    <dgm:cxn modelId="{9F92C7C4-C479-3A48-AB2E-DE79A3CE5B86}" type="presParOf" srcId="{120EA560-5E0D-EC44-8EBA-F3F6A0E83584}" destId="{4AB4B0C6-0B57-1847-8AB1-9D83213CBBA3}" srcOrd="3" destOrd="0" presId="urn:microsoft.com/office/officeart/2005/8/layout/radial6"/>
    <dgm:cxn modelId="{83CC27B8-6ACE-5047-86D2-1DF36C7F6412}" type="presParOf" srcId="{120EA560-5E0D-EC44-8EBA-F3F6A0E83584}" destId="{58251346-E85C-4F44-A373-EA9FE780E337}" srcOrd="4" destOrd="0" presId="urn:microsoft.com/office/officeart/2005/8/layout/radial6"/>
    <dgm:cxn modelId="{55ACFB9F-52D2-3848-A854-B7720AC5FB6F}" type="presParOf" srcId="{120EA560-5E0D-EC44-8EBA-F3F6A0E83584}" destId="{8E2C1146-D166-8D48-83B0-7426CECBC721}" srcOrd="5" destOrd="0" presId="urn:microsoft.com/office/officeart/2005/8/layout/radial6"/>
    <dgm:cxn modelId="{B346DADC-136F-0E48-9808-7BFCC3E5E298}" type="presParOf" srcId="{120EA560-5E0D-EC44-8EBA-F3F6A0E83584}" destId="{52E0D4CF-F9FB-484E-890E-4D9F3D37607A}" srcOrd="6" destOrd="0" presId="urn:microsoft.com/office/officeart/2005/8/layout/radial6"/>
    <dgm:cxn modelId="{BAD1EC47-CA69-0143-9326-8FE4AE17CEE8}" type="presParOf" srcId="{120EA560-5E0D-EC44-8EBA-F3F6A0E83584}" destId="{D3C6F841-7340-A242-9D62-88651B76D4E3}" srcOrd="7" destOrd="0" presId="urn:microsoft.com/office/officeart/2005/8/layout/radial6"/>
    <dgm:cxn modelId="{DA0D4229-2D6D-4F42-8C81-5252E638414D}" type="presParOf" srcId="{120EA560-5E0D-EC44-8EBA-F3F6A0E83584}" destId="{C658DD29-9694-1E45-A413-8054CF81C13F}" srcOrd="8" destOrd="0" presId="urn:microsoft.com/office/officeart/2005/8/layout/radial6"/>
    <dgm:cxn modelId="{83B2107F-F3F4-F84D-A150-15B19B443DFA}" type="presParOf" srcId="{120EA560-5E0D-EC44-8EBA-F3F6A0E83584}" destId="{6330B583-7853-5144-81B2-4C7CE639BDD0}" srcOrd="9" destOrd="0" presId="urn:microsoft.com/office/officeart/2005/8/layout/radial6"/>
    <dgm:cxn modelId="{1EF6AD64-8000-A444-9FF1-F5CFF5B58BB5}" type="presParOf" srcId="{120EA560-5E0D-EC44-8EBA-F3F6A0E83584}" destId="{AE926D80-21A9-FF49-9A48-527158165910}" srcOrd="10" destOrd="0" presId="urn:microsoft.com/office/officeart/2005/8/layout/radial6"/>
    <dgm:cxn modelId="{05F0EB86-AB84-364A-A748-67AB50154C1E}" type="presParOf" srcId="{120EA560-5E0D-EC44-8EBA-F3F6A0E83584}" destId="{ACA26D34-FEDC-5A48-9A5F-9F82C15A8CC4}" srcOrd="11" destOrd="0" presId="urn:microsoft.com/office/officeart/2005/8/layout/radial6"/>
    <dgm:cxn modelId="{3492A349-DDAF-DF47-9DCE-0DC5A38FAF01}" type="presParOf" srcId="{120EA560-5E0D-EC44-8EBA-F3F6A0E83584}" destId="{DC7B0285-27A1-5642-A278-2BC3C823D371}" srcOrd="12"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77FF4B-3965-3F4D-8500-77A39E52F9F6}" type="doc">
      <dgm:prSet loTypeId="urn:microsoft.com/office/officeart/2005/8/layout/cycle8" loCatId="" qsTypeId="urn:microsoft.com/office/officeart/2005/8/quickstyle/simple1" qsCatId="simple" csTypeId="urn:microsoft.com/office/officeart/2005/8/colors/accent1_2" csCatId="accent1" phldr="0"/>
      <dgm:spPr/>
    </dgm:pt>
    <dgm:pt modelId="{28F62760-1883-2948-93C2-5F4EBC983165}">
      <dgm:prSet phldrT="[Text]" phldr="1"/>
      <dgm:spPr/>
      <dgm:t>
        <a:bodyPr/>
        <a:lstStyle/>
        <a:p>
          <a:pPr rtl="0"/>
          <a:endParaRPr lang="en-US" dirty="0"/>
        </a:p>
      </dgm:t>
    </dgm:pt>
    <dgm:pt modelId="{8FAFDE67-9BC5-8447-A989-B7C81E4769B5}" type="parTrans" cxnId="{8773FDD7-4A9B-F848-BE2D-ADBEF8E09213}">
      <dgm:prSet/>
      <dgm:spPr/>
      <dgm:t>
        <a:bodyPr/>
        <a:lstStyle/>
        <a:p>
          <a:endParaRPr lang="en-US"/>
        </a:p>
      </dgm:t>
    </dgm:pt>
    <dgm:pt modelId="{4FBD3A8B-E67F-7941-82E6-3128B84E57DF}" type="sibTrans" cxnId="{8773FDD7-4A9B-F848-BE2D-ADBEF8E09213}">
      <dgm:prSet/>
      <dgm:spPr/>
      <dgm:t>
        <a:bodyPr/>
        <a:lstStyle/>
        <a:p>
          <a:endParaRPr lang="en-US"/>
        </a:p>
      </dgm:t>
    </dgm:pt>
    <dgm:pt modelId="{FB9DD7C5-4FAA-A344-8FEE-F0F834CAE98D}">
      <dgm:prSet phldrT="[Text]" phldr="1"/>
      <dgm:spPr/>
      <dgm:t>
        <a:bodyPr/>
        <a:lstStyle/>
        <a:p>
          <a:endParaRPr lang="en-US"/>
        </a:p>
      </dgm:t>
    </dgm:pt>
    <dgm:pt modelId="{6D6CC5B7-4327-FA43-ADA2-6CB1058440F7}" type="parTrans" cxnId="{C2E69110-C315-E340-8C12-1E3A6CE7EAC4}">
      <dgm:prSet/>
      <dgm:spPr/>
      <dgm:t>
        <a:bodyPr/>
        <a:lstStyle/>
        <a:p>
          <a:endParaRPr lang="en-US"/>
        </a:p>
      </dgm:t>
    </dgm:pt>
    <dgm:pt modelId="{40E2C19E-AA83-4648-98A9-8E4F913C2886}" type="sibTrans" cxnId="{C2E69110-C315-E340-8C12-1E3A6CE7EAC4}">
      <dgm:prSet/>
      <dgm:spPr/>
      <dgm:t>
        <a:bodyPr/>
        <a:lstStyle/>
        <a:p>
          <a:endParaRPr lang="en-US"/>
        </a:p>
      </dgm:t>
    </dgm:pt>
    <dgm:pt modelId="{159A5220-375B-254C-B0B2-FC75E19E2250}">
      <dgm:prSet phldrT="[Text]" phldr="1"/>
      <dgm:spPr/>
      <dgm:t>
        <a:bodyPr/>
        <a:lstStyle/>
        <a:p>
          <a:endParaRPr lang="en-US"/>
        </a:p>
      </dgm:t>
    </dgm:pt>
    <dgm:pt modelId="{A25D76F2-DF49-E443-A0E7-3AE879F0DEB9}" type="parTrans" cxnId="{26BBE89C-20E8-5A45-9C73-E9EAAAEC601E}">
      <dgm:prSet/>
      <dgm:spPr/>
      <dgm:t>
        <a:bodyPr/>
        <a:lstStyle/>
        <a:p>
          <a:endParaRPr lang="en-US"/>
        </a:p>
      </dgm:t>
    </dgm:pt>
    <dgm:pt modelId="{EB01BCD2-B979-254A-AC83-6C9651DAE3F1}" type="sibTrans" cxnId="{26BBE89C-20E8-5A45-9C73-E9EAAAEC601E}">
      <dgm:prSet/>
      <dgm:spPr/>
      <dgm:t>
        <a:bodyPr/>
        <a:lstStyle/>
        <a:p>
          <a:endParaRPr lang="en-US"/>
        </a:p>
      </dgm:t>
    </dgm:pt>
    <dgm:pt modelId="{2A4CC152-1555-914F-A3A9-DE2AE2098E40}" type="pres">
      <dgm:prSet presAssocID="{D577FF4B-3965-3F4D-8500-77A39E52F9F6}" presName="compositeShape" presStyleCnt="0">
        <dgm:presLayoutVars>
          <dgm:chMax val="7"/>
          <dgm:dir/>
          <dgm:resizeHandles val="exact"/>
        </dgm:presLayoutVars>
      </dgm:prSet>
      <dgm:spPr/>
    </dgm:pt>
    <dgm:pt modelId="{34BD3DE1-98FB-AE49-8162-4E0527957124}" type="pres">
      <dgm:prSet presAssocID="{D577FF4B-3965-3F4D-8500-77A39E52F9F6}" presName="wedge1" presStyleLbl="node1" presStyleIdx="0" presStyleCnt="3"/>
      <dgm:spPr/>
    </dgm:pt>
    <dgm:pt modelId="{2D370C3F-AD52-BF4A-83E1-4F22D7AF861B}" type="pres">
      <dgm:prSet presAssocID="{D577FF4B-3965-3F4D-8500-77A39E52F9F6}" presName="dummy1a" presStyleCnt="0"/>
      <dgm:spPr/>
    </dgm:pt>
    <dgm:pt modelId="{03B55493-9DA5-F441-AFE0-558798040471}" type="pres">
      <dgm:prSet presAssocID="{D577FF4B-3965-3F4D-8500-77A39E52F9F6}" presName="dummy1b" presStyleCnt="0"/>
      <dgm:spPr/>
    </dgm:pt>
    <dgm:pt modelId="{A21D9EB0-0FA2-AB4B-AD18-56C1B150D24C}" type="pres">
      <dgm:prSet presAssocID="{D577FF4B-3965-3F4D-8500-77A39E52F9F6}" presName="wedge1Tx" presStyleLbl="node1" presStyleIdx="0" presStyleCnt="3">
        <dgm:presLayoutVars>
          <dgm:chMax val="0"/>
          <dgm:chPref val="0"/>
          <dgm:bulletEnabled val="1"/>
        </dgm:presLayoutVars>
      </dgm:prSet>
      <dgm:spPr/>
    </dgm:pt>
    <dgm:pt modelId="{7B8B614B-22D8-D34B-965B-0F507E03E846}" type="pres">
      <dgm:prSet presAssocID="{D577FF4B-3965-3F4D-8500-77A39E52F9F6}" presName="wedge2" presStyleLbl="node1" presStyleIdx="1" presStyleCnt="3"/>
      <dgm:spPr/>
    </dgm:pt>
    <dgm:pt modelId="{52BFA3AA-BFFB-6C41-B02D-971E7CB9634C}" type="pres">
      <dgm:prSet presAssocID="{D577FF4B-3965-3F4D-8500-77A39E52F9F6}" presName="dummy2a" presStyleCnt="0"/>
      <dgm:spPr/>
    </dgm:pt>
    <dgm:pt modelId="{71EDE738-58B1-6A4E-9C5E-880CDAE251D6}" type="pres">
      <dgm:prSet presAssocID="{D577FF4B-3965-3F4D-8500-77A39E52F9F6}" presName="dummy2b" presStyleCnt="0"/>
      <dgm:spPr/>
    </dgm:pt>
    <dgm:pt modelId="{71DF9808-4E28-FA4B-A23D-CE54803AAD27}" type="pres">
      <dgm:prSet presAssocID="{D577FF4B-3965-3F4D-8500-77A39E52F9F6}" presName="wedge2Tx" presStyleLbl="node1" presStyleIdx="1" presStyleCnt="3">
        <dgm:presLayoutVars>
          <dgm:chMax val="0"/>
          <dgm:chPref val="0"/>
          <dgm:bulletEnabled val="1"/>
        </dgm:presLayoutVars>
      </dgm:prSet>
      <dgm:spPr/>
    </dgm:pt>
    <dgm:pt modelId="{3ACD970D-BEA1-5F47-B9CC-544FA6C01CC6}" type="pres">
      <dgm:prSet presAssocID="{D577FF4B-3965-3F4D-8500-77A39E52F9F6}" presName="wedge3" presStyleLbl="node1" presStyleIdx="2" presStyleCnt="3"/>
      <dgm:spPr/>
    </dgm:pt>
    <dgm:pt modelId="{E671D228-6D45-3144-822D-513EF415581C}" type="pres">
      <dgm:prSet presAssocID="{D577FF4B-3965-3F4D-8500-77A39E52F9F6}" presName="dummy3a" presStyleCnt="0"/>
      <dgm:spPr/>
    </dgm:pt>
    <dgm:pt modelId="{3AD2FC01-0575-9842-BBEE-80EDB0D96A61}" type="pres">
      <dgm:prSet presAssocID="{D577FF4B-3965-3F4D-8500-77A39E52F9F6}" presName="dummy3b" presStyleCnt="0"/>
      <dgm:spPr/>
    </dgm:pt>
    <dgm:pt modelId="{03D050CD-705F-2B42-8175-7C9A42E3D454}" type="pres">
      <dgm:prSet presAssocID="{D577FF4B-3965-3F4D-8500-77A39E52F9F6}" presName="wedge3Tx" presStyleLbl="node1" presStyleIdx="2" presStyleCnt="3">
        <dgm:presLayoutVars>
          <dgm:chMax val="0"/>
          <dgm:chPref val="0"/>
          <dgm:bulletEnabled val="1"/>
        </dgm:presLayoutVars>
      </dgm:prSet>
      <dgm:spPr/>
    </dgm:pt>
    <dgm:pt modelId="{6906FAAE-29D6-2D4B-83FA-459B54F1FCA3}" type="pres">
      <dgm:prSet presAssocID="{4FBD3A8B-E67F-7941-82E6-3128B84E57DF}" presName="arrowWedge1" presStyleLbl="fgSibTrans2D1" presStyleIdx="0" presStyleCnt="3"/>
      <dgm:spPr/>
    </dgm:pt>
    <dgm:pt modelId="{145D8E8D-303A-4746-BC0E-CA719607AB28}" type="pres">
      <dgm:prSet presAssocID="{40E2C19E-AA83-4648-98A9-8E4F913C2886}" presName="arrowWedge2" presStyleLbl="fgSibTrans2D1" presStyleIdx="1" presStyleCnt="3"/>
      <dgm:spPr/>
    </dgm:pt>
    <dgm:pt modelId="{AB956EEB-BC23-A64C-B301-E44AA5973623}" type="pres">
      <dgm:prSet presAssocID="{EB01BCD2-B979-254A-AC83-6C9651DAE3F1}" presName="arrowWedge3" presStyleLbl="fgSibTrans2D1" presStyleIdx="2" presStyleCnt="3"/>
      <dgm:spPr/>
    </dgm:pt>
  </dgm:ptLst>
  <dgm:cxnLst>
    <dgm:cxn modelId="{C2E69110-C315-E340-8C12-1E3A6CE7EAC4}" srcId="{D577FF4B-3965-3F4D-8500-77A39E52F9F6}" destId="{FB9DD7C5-4FAA-A344-8FEE-F0F834CAE98D}" srcOrd="1" destOrd="0" parTransId="{6D6CC5B7-4327-FA43-ADA2-6CB1058440F7}" sibTransId="{40E2C19E-AA83-4648-98A9-8E4F913C2886}"/>
    <dgm:cxn modelId="{79B12E30-1B3B-B346-8236-B902F3DD7EF8}" type="presOf" srcId="{28F62760-1883-2948-93C2-5F4EBC983165}" destId="{34BD3DE1-98FB-AE49-8162-4E0527957124}" srcOrd="0" destOrd="0" presId="urn:microsoft.com/office/officeart/2005/8/layout/cycle8"/>
    <dgm:cxn modelId="{43BFC235-54FE-D547-8D7D-1E0003EA2DF6}" type="presOf" srcId="{159A5220-375B-254C-B0B2-FC75E19E2250}" destId="{3ACD970D-BEA1-5F47-B9CC-544FA6C01CC6}" srcOrd="0" destOrd="0" presId="urn:microsoft.com/office/officeart/2005/8/layout/cycle8"/>
    <dgm:cxn modelId="{A214E152-610E-F648-97E8-28880FE77E57}" type="presOf" srcId="{FB9DD7C5-4FAA-A344-8FEE-F0F834CAE98D}" destId="{71DF9808-4E28-FA4B-A23D-CE54803AAD27}" srcOrd="1" destOrd="0" presId="urn:microsoft.com/office/officeart/2005/8/layout/cycle8"/>
    <dgm:cxn modelId="{92FE1559-8CC1-0C43-ACEA-97F56F925D1D}" type="presOf" srcId="{159A5220-375B-254C-B0B2-FC75E19E2250}" destId="{03D050CD-705F-2B42-8175-7C9A42E3D454}" srcOrd="1" destOrd="0" presId="urn:microsoft.com/office/officeart/2005/8/layout/cycle8"/>
    <dgm:cxn modelId="{26BBE89C-20E8-5A45-9C73-E9EAAAEC601E}" srcId="{D577FF4B-3965-3F4D-8500-77A39E52F9F6}" destId="{159A5220-375B-254C-B0B2-FC75E19E2250}" srcOrd="2" destOrd="0" parTransId="{A25D76F2-DF49-E443-A0E7-3AE879F0DEB9}" sibTransId="{EB01BCD2-B979-254A-AC83-6C9651DAE3F1}"/>
    <dgm:cxn modelId="{DD53819F-D11E-0640-8638-ACC41D6CA3A6}" type="presOf" srcId="{D577FF4B-3965-3F4D-8500-77A39E52F9F6}" destId="{2A4CC152-1555-914F-A3A9-DE2AE2098E40}" srcOrd="0" destOrd="0" presId="urn:microsoft.com/office/officeart/2005/8/layout/cycle8"/>
    <dgm:cxn modelId="{2F8A0BBF-73E3-4640-B07F-9D1B50A0E1DE}" type="presOf" srcId="{FB9DD7C5-4FAA-A344-8FEE-F0F834CAE98D}" destId="{7B8B614B-22D8-D34B-965B-0F507E03E846}" srcOrd="0" destOrd="0" presId="urn:microsoft.com/office/officeart/2005/8/layout/cycle8"/>
    <dgm:cxn modelId="{8773FDD7-4A9B-F848-BE2D-ADBEF8E09213}" srcId="{D577FF4B-3965-3F4D-8500-77A39E52F9F6}" destId="{28F62760-1883-2948-93C2-5F4EBC983165}" srcOrd="0" destOrd="0" parTransId="{8FAFDE67-9BC5-8447-A989-B7C81E4769B5}" sibTransId="{4FBD3A8B-E67F-7941-82E6-3128B84E57DF}"/>
    <dgm:cxn modelId="{E7E605F6-F4AD-2345-9729-B1F14DCD434C}" type="presOf" srcId="{28F62760-1883-2948-93C2-5F4EBC983165}" destId="{A21D9EB0-0FA2-AB4B-AD18-56C1B150D24C}" srcOrd="1" destOrd="0" presId="urn:microsoft.com/office/officeart/2005/8/layout/cycle8"/>
    <dgm:cxn modelId="{69F4193C-673A-0840-BF39-4B70D0DB1977}" type="presParOf" srcId="{2A4CC152-1555-914F-A3A9-DE2AE2098E40}" destId="{34BD3DE1-98FB-AE49-8162-4E0527957124}" srcOrd="0" destOrd="0" presId="urn:microsoft.com/office/officeart/2005/8/layout/cycle8"/>
    <dgm:cxn modelId="{76891898-7281-3F44-ABE9-B573569C8A0A}" type="presParOf" srcId="{2A4CC152-1555-914F-A3A9-DE2AE2098E40}" destId="{2D370C3F-AD52-BF4A-83E1-4F22D7AF861B}" srcOrd="1" destOrd="0" presId="urn:microsoft.com/office/officeart/2005/8/layout/cycle8"/>
    <dgm:cxn modelId="{9C59C3B3-9FEC-814E-ADE3-EF9706F5503E}" type="presParOf" srcId="{2A4CC152-1555-914F-A3A9-DE2AE2098E40}" destId="{03B55493-9DA5-F441-AFE0-558798040471}" srcOrd="2" destOrd="0" presId="urn:microsoft.com/office/officeart/2005/8/layout/cycle8"/>
    <dgm:cxn modelId="{D7143BF0-3E06-FE4F-A1D7-12347AFFF94B}" type="presParOf" srcId="{2A4CC152-1555-914F-A3A9-DE2AE2098E40}" destId="{A21D9EB0-0FA2-AB4B-AD18-56C1B150D24C}" srcOrd="3" destOrd="0" presId="urn:microsoft.com/office/officeart/2005/8/layout/cycle8"/>
    <dgm:cxn modelId="{A04BD37D-8177-9840-936E-24115598698F}" type="presParOf" srcId="{2A4CC152-1555-914F-A3A9-DE2AE2098E40}" destId="{7B8B614B-22D8-D34B-965B-0F507E03E846}" srcOrd="4" destOrd="0" presId="urn:microsoft.com/office/officeart/2005/8/layout/cycle8"/>
    <dgm:cxn modelId="{A7E06130-D0FC-B041-8444-BE894528D2C1}" type="presParOf" srcId="{2A4CC152-1555-914F-A3A9-DE2AE2098E40}" destId="{52BFA3AA-BFFB-6C41-B02D-971E7CB9634C}" srcOrd="5" destOrd="0" presId="urn:microsoft.com/office/officeart/2005/8/layout/cycle8"/>
    <dgm:cxn modelId="{A53B52C3-9427-6D4B-8852-0550D5647B4E}" type="presParOf" srcId="{2A4CC152-1555-914F-A3A9-DE2AE2098E40}" destId="{71EDE738-58B1-6A4E-9C5E-880CDAE251D6}" srcOrd="6" destOrd="0" presId="urn:microsoft.com/office/officeart/2005/8/layout/cycle8"/>
    <dgm:cxn modelId="{36927397-E349-A848-9C7D-1A3286337AB6}" type="presParOf" srcId="{2A4CC152-1555-914F-A3A9-DE2AE2098E40}" destId="{71DF9808-4E28-FA4B-A23D-CE54803AAD27}" srcOrd="7" destOrd="0" presId="urn:microsoft.com/office/officeart/2005/8/layout/cycle8"/>
    <dgm:cxn modelId="{1CB9D446-D111-EA47-BF5F-663AEF061CCC}" type="presParOf" srcId="{2A4CC152-1555-914F-A3A9-DE2AE2098E40}" destId="{3ACD970D-BEA1-5F47-B9CC-544FA6C01CC6}" srcOrd="8" destOrd="0" presId="urn:microsoft.com/office/officeart/2005/8/layout/cycle8"/>
    <dgm:cxn modelId="{635FEC3D-FC82-4C46-BAF4-7DDA0F08D744}" type="presParOf" srcId="{2A4CC152-1555-914F-A3A9-DE2AE2098E40}" destId="{E671D228-6D45-3144-822D-513EF415581C}" srcOrd="9" destOrd="0" presId="urn:microsoft.com/office/officeart/2005/8/layout/cycle8"/>
    <dgm:cxn modelId="{A5D442B4-B352-0B40-854E-455B107EB53C}" type="presParOf" srcId="{2A4CC152-1555-914F-A3A9-DE2AE2098E40}" destId="{3AD2FC01-0575-9842-BBEE-80EDB0D96A61}" srcOrd="10" destOrd="0" presId="urn:microsoft.com/office/officeart/2005/8/layout/cycle8"/>
    <dgm:cxn modelId="{F4B70206-1B8D-8541-A030-E0583A84F67B}" type="presParOf" srcId="{2A4CC152-1555-914F-A3A9-DE2AE2098E40}" destId="{03D050CD-705F-2B42-8175-7C9A42E3D454}" srcOrd="11" destOrd="0" presId="urn:microsoft.com/office/officeart/2005/8/layout/cycle8"/>
    <dgm:cxn modelId="{02AA5F23-8B69-F044-A0F6-EF330783930E}" type="presParOf" srcId="{2A4CC152-1555-914F-A3A9-DE2AE2098E40}" destId="{6906FAAE-29D6-2D4B-83FA-459B54F1FCA3}" srcOrd="12" destOrd="0" presId="urn:microsoft.com/office/officeart/2005/8/layout/cycle8"/>
    <dgm:cxn modelId="{B59C22B3-6CD5-8041-94C4-31D37E2A57FC}" type="presParOf" srcId="{2A4CC152-1555-914F-A3A9-DE2AE2098E40}" destId="{145D8E8D-303A-4746-BC0E-CA719607AB28}" srcOrd="13" destOrd="0" presId="urn:microsoft.com/office/officeart/2005/8/layout/cycle8"/>
    <dgm:cxn modelId="{15E273ED-993C-FB46-ACDF-325DB7E0DC40}" type="presParOf" srcId="{2A4CC152-1555-914F-A3A9-DE2AE2098E40}" destId="{AB956EEB-BC23-A64C-B301-E44AA5973623}" srcOrd="14" destOrd="0" presId="urn:microsoft.com/office/officeart/2005/8/layout/cycle8"/>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ACA7DD-929E-3047-A7E7-6ACD50399D45}" type="doc">
      <dgm:prSet loTypeId="urn:microsoft.com/office/officeart/2005/8/layout/cycle2" loCatId="" qsTypeId="urn:microsoft.com/office/officeart/2005/8/quickstyle/simple1" qsCatId="simple" csTypeId="urn:microsoft.com/office/officeart/2005/8/colors/accent1_2" csCatId="accent1" phldr="0"/>
      <dgm:spPr/>
      <dgm:t>
        <a:bodyPr/>
        <a:lstStyle/>
        <a:p>
          <a:endParaRPr lang="en-US"/>
        </a:p>
      </dgm:t>
    </dgm:pt>
    <dgm:pt modelId="{855F752B-6293-C24A-BF9B-7677708D9FA2}">
      <dgm:prSet phldrT="[Text]" phldr="1"/>
      <dgm:spPr/>
      <dgm:t>
        <a:bodyPr/>
        <a:lstStyle/>
        <a:p>
          <a:pPr rtl="0"/>
          <a:endParaRPr lang="en-US" dirty="0"/>
        </a:p>
      </dgm:t>
    </dgm:pt>
    <dgm:pt modelId="{71047641-EF93-EE43-A677-56BB8A7387A6}" type="parTrans" cxnId="{9D86184D-D787-7343-8129-1DCE898FCDC7}">
      <dgm:prSet/>
      <dgm:spPr/>
      <dgm:t>
        <a:bodyPr/>
        <a:lstStyle/>
        <a:p>
          <a:endParaRPr lang="en-US"/>
        </a:p>
      </dgm:t>
    </dgm:pt>
    <dgm:pt modelId="{4232B35B-57D8-2C45-BF60-1D338781F3D5}" type="sibTrans" cxnId="{9D86184D-D787-7343-8129-1DCE898FCDC7}">
      <dgm:prSet/>
      <dgm:spPr/>
      <dgm:t>
        <a:bodyPr/>
        <a:lstStyle/>
        <a:p>
          <a:endParaRPr lang="en-US"/>
        </a:p>
      </dgm:t>
    </dgm:pt>
    <dgm:pt modelId="{EBC49A77-17E3-5B49-A88B-444DADA095A6}">
      <dgm:prSet phldrT="[Text]" phldr="1"/>
      <dgm:spPr/>
      <dgm:t>
        <a:bodyPr/>
        <a:lstStyle/>
        <a:p>
          <a:pPr rtl="0"/>
          <a:endParaRPr lang="en-US" dirty="0"/>
        </a:p>
      </dgm:t>
    </dgm:pt>
    <dgm:pt modelId="{7836ADFC-5B5C-5A45-B713-045F44669656}" type="parTrans" cxnId="{4E865498-ED26-4841-9D9F-EAE9441D3172}">
      <dgm:prSet/>
      <dgm:spPr/>
      <dgm:t>
        <a:bodyPr/>
        <a:lstStyle/>
        <a:p>
          <a:endParaRPr lang="en-US"/>
        </a:p>
      </dgm:t>
    </dgm:pt>
    <dgm:pt modelId="{3D67C727-13D8-3149-9AB6-7C64CEB0A50F}" type="sibTrans" cxnId="{4E865498-ED26-4841-9D9F-EAE9441D3172}">
      <dgm:prSet/>
      <dgm:spPr/>
      <dgm:t>
        <a:bodyPr/>
        <a:lstStyle/>
        <a:p>
          <a:endParaRPr lang="en-US"/>
        </a:p>
      </dgm:t>
    </dgm:pt>
    <dgm:pt modelId="{F9C54676-44E9-C14A-923B-B0FECB7176AD}">
      <dgm:prSet phldrT="[Text]" phldr="1"/>
      <dgm:spPr/>
      <dgm:t>
        <a:bodyPr/>
        <a:lstStyle/>
        <a:p>
          <a:endParaRPr lang="en-US"/>
        </a:p>
      </dgm:t>
    </dgm:pt>
    <dgm:pt modelId="{150645B1-8498-F743-9763-E6D459AA974A}" type="parTrans" cxnId="{4FB077AE-2ECD-B741-A46E-D3B2CE785BCA}">
      <dgm:prSet/>
      <dgm:spPr/>
      <dgm:t>
        <a:bodyPr/>
        <a:lstStyle/>
        <a:p>
          <a:endParaRPr lang="en-US"/>
        </a:p>
      </dgm:t>
    </dgm:pt>
    <dgm:pt modelId="{47BF1AD9-A4DE-404F-BDE8-0647D54C1129}" type="sibTrans" cxnId="{4FB077AE-2ECD-B741-A46E-D3B2CE785BCA}">
      <dgm:prSet/>
      <dgm:spPr/>
      <dgm:t>
        <a:bodyPr/>
        <a:lstStyle/>
        <a:p>
          <a:endParaRPr lang="en-US"/>
        </a:p>
      </dgm:t>
    </dgm:pt>
    <dgm:pt modelId="{B8A7CC96-16E5-0C40-81FE-F55BF6F6A631}">
      <dgm:prSet phldrT="[Text]" phldr="1"/>
      <dgm:spPr/>
      <dgm:t>
        <a:bodyPr/>
        <a:lstStyle/>
        <a:p>
          <a:pPr rtl="0"/>
          <a:endParaRPr lang="en-US" dirty="0"/>
        </a:p>
      </dgm:t>
    </dgm:pt>
    <dgm:pt modelId="{327B2DC4-A7F2-4343-A3A7-B74F0D0385DA}" type="parTrans" cxnId="{CDA0EF79-DBA4-2A42-87E6-BD7D9FCCD972}">
      <dgm:prSet/>
      <dgm:spPr/>
      <dgm:t>
        <a:bodyPr/>
        <a:lstStyle/>
        <a:p>
          <a:endParaRPr lang="en-US"/>
        </a:p>
      </dgm:t>
    </dgm:pt>
    <dgm:pt modelId="{8821ABE3-125A-154D-92EB-CEB27FD13976}" type="sibTrans" cxnId="{CDA0EF79-DBA4-2A42-87E6-BD7D9FCCD972}">
      <dgm:prSet/>
      <dgm:spPr/>
      <dgm:t>
        <a:bodyPr/>
        <a:lstStyle/>
        <a:p>
          <a:endParaRPr lang="en-US"/>
        </a:p>
      </dgm:t>
    </dgm:pt>
    <dgm:pt modelId="{DBC5396B-00E3-CA42-B1F4-8F7676BE0239}">
      <dgm:prSet phldrT="[Text]" phldr="1"/>
      <dgm:spPr/>
      <dgm:t>
        <a:bodyPr/>
        <a:lstStyle/>
        <a:p>
          <a:pPr rtl="0"/>
          <a:endParaRPr lang="en-US" dirty="0"/>
        </a:p>
      </dgm:t>
    </dgm:pt>
    <dgm:pt modelId="{B0A5087D-EFD7-8F4E-9BA4-BDC355DACBAC}" type="parTrans" cxnId="{7271EF62-E3B2-ED43-B3A1-F49567D6DC2F}">
      <dgm:prSet/>
      <dgm:spPr/>
      <dgm:t>
        <a:bodyPr/>
        <a:lstStyle/>
        <a:p>
          <a:endParaRPr lang="en-US"/>
        </a:p>
      </dgm:t>
    </dgm:pt>
    <dgm:pt modelId="{65D00CE0-16F4-6343-824F-0D29999F51FA}" type="sibTrans" cxnId="{7271EF62-E3B2-ED43-B3A1-F49567D6DC2F}">
      <dgm:prSet/>
      <dgm:spPr/>
      <dgm:t>
        <a:bodyPr/>
        <a:lstStyle/>
        <a:p>
          <a:endParaRPr lang="en-US"/>
        </a:p>
      </dgm:t>
    </dgm:pt>
    <dgm:pt modelId="{70EDC7EA-581B-8B4A-BA07-2746DAACEB2C}" type="pres">
      <dgm:prSet presAssocID="{AAACA7DD-929E-3047-A7E7-6ACD50399D45}" presName="cycle" presStyleCnt="0">
        <dgm:presLayoutVars>
          <dgm:dir/>
          <dgm:resizeHandles val="exact"/>
        </dgm:presLayoutVars>
      </dgm:prSet>
      <dgm:spPr/>
    </dgm:pt>
    <dgm:pt modelId="{469DB08D-1ED4-D248-AF31-59F8215D8924}" type="pres">
      <dgm:prSet presAssocID="{855F752B-6293-C24A-BF9B-7677708D9FA2}" presName="node" presStyleLbl="node1" presStyleIdx="0" presStyleCnt="5">
        <dgm:presLayoutVars>
          <dgm:bulletEnabled val="1"/>
        </dgm:presLayoutVars>
      </dgm:prSet>
      <dgm:spPr/>
    </dgm:pt>
    <dgm:pt modelId="{CC50F7E7-4855-A54B-B06C-B9AF380A2878}" type="pres">
      <dgm:prSet presAssocID="{4232B35B-57D8-2C45-BF60-1D338781F3D5}" presName="sibTrans" presStyleLbl="sibTrans2D1" presStyleIdx="0" presStyleCnt="5"/>
      <dgm:spPr/>
    </dgm:pt>
    <dgm:pt modelId="{1BA98E6C-BF6B-124E-963A-B19E15075D41}" type="pres">
      <dgm:prSet presAssocID="{4232B35B-57D8-2C45-BF60-1D338781F3D5}" presName="connectorText" presStyleLbl="sibTrans2D1" presStyleIdx="0" presStyleCnt="5"/>
      <dgm:spPr/>
    </dgm:pt>
    <dgm:pt modelId="{AEB45FE6-AA1B-B84D-A099-1FB42D567EFF}" type="pres">
      <dgm:prSet presAssocID="{EBC49A77-17E3-5B49-A88B-444DADA095A6}" presName="node" presStyleLbl="node1" presStyleIdx="1" presStyleCnt="5">
        <dgm:presLayoutVars>
          <dgm:bulletEnabled val="1"/>
        </dgm:presLayoutVars>
      </dgm:prSet>
      <dgm:spPr/>
    </dgm:pt>
    <dgm:pt modelId="{A5FE360A-852F-6F46-8AC1-938A88228554}" type="pres">
      <dgm:prSet presAssocID="{3D67C727-13D8-3149-9AB6-7C64CEB0A50F}" presName="sibTrans" presStyleLbl="sibTrans2D1" presStyleIdx="1" presStyleCnt="5"/>
      <dgm:spPr/>
    </dgm:pt>
    <dgm:pt modelId="{BA21511F-9953-6B4F-A503-B6060D73B347}" type="pres">
      <dgm:prSet presAssocID="{3D67C727-13D8-3149-9AB6-7C64CEB0A50F}" presName="connectorText" presStyleLbl="sibTrans2D1" presStyleIdx="1" presStyleCnt="5"/>
      <dgm:spPr/>
    </dgm:pt>
    <dgm:pt modelId="{562BA065-68E6-D94E-996F-74394615EDC8}" type="pres">
      <dgm:prSet presAssocID="{F9C54676-44E9-C14A-923B-B0FECB7176AD}" presName="node" presStyleLbl="node1" presStyleIdx="2" presStyleCnt="5">
        <dgm:presLayoutVars>
          <dgm:bulletEnabled val="1"/>
        </dgm:presLayoutVars>
      </dgm:prSet>
      <dgm:spPr/>
    </dgm:pt>
    <dgm:pt modelId="{4D4CC84C-EF25-F349-8FF0-674A097C0C54}" type="pres">
      <dgm:prSet presAssocID="{47BF1AD9-A4DE-404F-BDE8-0647D54C1129}" presName="sibTrans" presStyleLbl="sibTrans2D1" presStyleIdx="2" presStyleCnt="5"/>
      <dgm:spPr/>
    </dgm:pt>
    <dgm:pt modelId="{B141EB53-69DE-544C-9BA3-3539CE7BB469}" type="pres">
      <dgm:prSet presAssocID="{47BF1AD9-A4DE-404F-BDE8-0647D54C1129}" presName="connectorText" presStyleLbl="sibTrans2D1" presStyleIdx="2" presStyleCnt="5"/>
      <dgm:spPr/>
    </dgm:pt>
    <dgm:pt modelId="{2256923E-5DE1-D249-94CE-CCD0C28B8EDB}" type="pres">
      <dgm:prSet presAssocID="{B8A7CC96-16E5-0C40-81FE-F55BF6F6A631}" presName="node" presStyleLbl="node1" presStyleIdx="3" presStyleCnt="5">
        <dgm:presLayoutVars>
          <dgm:bulletEnabled val="1"/>
        </dgm:presLayoutVars>
      </dgm:prSet>
      <dgm:spPr/>
    </dgm:pt>
    <dgm:pt modelId="{0F209063-FBF0-7243-B813-20BF40568B25}" type="pres">
      <dgm:prSet presAssocID="{8821ABE3-125A-154D-92EB-CEB27FD13976}" presName="sibTrans" presStyleLbl="sibTrans2D1" presStyleIdx="3" presStyleCnt="5"/>
      <dgm:spPr/>
    </dgm:pt>
    <dgm:pt modelId="{FBACB1A4-0ECA-4044-9492-24541BA11863}" type="pres">
      <dgm:prSet presAssocID="{8821ABE3-125A-154D-92EB-CEB27FD13976}" presName="connectorText" presStyleLbl="sibTrans2D1" presStyleIdx="3" presStyleCnt="5"/>
      <dgm:spPr/>
    </dgm:pt>
    <dgm:pt modelId="{709CEB96-B118-CC4D-8E84-90AD03860C89}" type="pres">
      <dgm:prSet presAssocID="{DBC5396B-00E3-CA42-B1F4-8F7676BE0239}" presName="node" presStyleLbl="node1" presStyleIdx="4" presStyleCnt="5">
        <dgm:presLayoutVars>
          <dgm:bulletEnabled val="1"/>
        </dgm:presLayoutVars>
      </dgm:prSet>
      <dgm:spPr/>
    </dgm:pt>
    <dgm:pt modelId="{6F6F1265-5706-A246-A5A4-25508B95170C}" type="pres">
      <dgm:prSet presAssocID="{65D00CE0-16F4-6343-824F-0D29999F51FA}" presName="sibTrans" presStyleLbl="sibTrans2D1" presStyleIdx="4" presStyleCnt="5"/>
      <dgm:spPr/>
    </dgm:pt>
    <dgm:pt modelId="{7B2D8DD9-22A8-5540-96B6-316DB3EBC389}" type="pres">
      <dgm:prSet presAssocID="{65D00CE0-16F4-6343-824F-0D29999F51FA}" presName="connectorText" presStyleLbl="sibTrans2D1" presStyleIdx="4" presStyleCnt="5"/>
      <dgm:spPr/>
    </dgm:pt>
  </dgm:ptLst>
  <dgm:cxnLst>
    <dgm:cxn modelId="{4D1F0B20-3EEE-A14C-B7AB-74FDF5D94A73}" type="presOf" srcId="{8821ABE3-125A-154D-92EB-CEB27FD13976}" destId="{FBACB1A4-0ECA-4044-9492-24541BA11863}" srcOrd="1" destOrd="0" presId="urn:microsoft.com/office/officeart/2005/8/layout/cycle2"/>
    <dgm:cxn modelId="{8D30572A-66F1-FF47-A044-D467693B04F7}" type="presOf" srcId="{65D00CE0-16F4-6343-824F-0D29999F51FA}" destId="{6F6F1265-5706-A246-A5A4-25508B95170C}" srcOrd="0" destOrd="0" presId="urn:microsoft.com/office/officeart/2005/8/layout/cycle2"/>
    <dgm:cxn modelId="{546DD030-C37F-564E-8C6D-2BDEF5C84A13}" type="presOf" srcId="{47BF1AD9-A4DE-404F-BDE8-0647D54C1129}" destId="{4D4CC84C-EF25-F349-8FF0-674A097C0C54}" srcOrd="0" destOrd="0" presId="urn:microsoft.com/office/officeart/2005/8/layout/cycle2"/>
    <dgm:cxn modelId="{9D86184D-D787-7343-8129-1DCE898FCDC7}" srcId="{AAACA7DD-929E-3047-A7E7-6ACD50399D45}" destId="{855F752B-6293-C24A-BF9B-7677708D9FA2}" srcOrd="0" destOrd="0" parTransId="{71047641-EF93-EE43-A677-56BB8A7387A6}" sibTransId="{4232B35B-57D8-2C45-BF60-1D338781F3D5}"/>
    <dgm:cxn modelId="{736F3F60-00F2-9E45-9A38-19A330C75115}" type="presOf" srcId="{47BF1AD9-A4DE-404F-BDE8-0647D54C1129}" destId="{B141EB53-69DE-544C-9BA3-3539CE7BB469}" srcOrd="1" destOrd="0" presId="urn:microsoft.com/office/officeart/2005/8/layout/cycle2"/>
    <dgm:cxn modelId="{7271EF62-E3B2-ED43-B3A1-F49567D6DC2F}" srcId="{AAACA7DD-929E-3047-A7E7-6ACD50399D45}" destId="{DBC5396B-00E3-CA42-B1F4-8F7676BE0239}" srcOrd="4" destOrd="0" parTransId="{B0A5087D-EFD7-8F4E-9BA4-BDC355DACBAC}" sibTransId="{65D00CE0-16F4-6343-824F-0D29999F51FA}"/>
    <dgm:cxn modelId="{F145B36D-A0F4-9B45-970F-1CB69F78CAB6}" type="presOf" srcId="{65D00CE0-16F4-6343-824F-0D29999F51FA}" destId="{7B2D8DD9-22A8-5540-96B6-316DB3EBC389}" srcOrd="1" destOrd="0" presId="urn:microsoft.com/office/officeart/2005/8/layout/cycle2"/>
    <dgm:cxn modelId="{CDA0EF79-DBA4-2A42-87E6-BD7D9FCCD972}" srcId="{AAACA7DD-929E-3047-A7E7-6ACD50399D45}" destId="{B8A7CC96-16E5-0C40-81FE-F55BF6F6A631}" srcOrd="3" destOrd="0" parTransId="{327B2DC4-A7F2-4343-A3A7-B74F0D0385DA}" sibTransId="{8821ABE3-125A-154D-92EB-CEB27FD13976}"/>
    <dgm:cxn modelId="{1692558F-43F9-4941-B1F3-A1CDF8776A56}" type="presOf" srcId="{4232B35B-57D8-2C45-BF60-1D338781F3D5}" destId="{CC50F7E7-4855-A54B-B06C-B9AF380A2878}" srcOrd="0" destOrd="0" presId="urn:microsoft.com/office/officeart/2005/8/layout/cycle2"/>
    <dgm:cxn modelId="{004E3192-F861-C845-9E4C-00F4D09F0267}" type="presOf" srcId="{DBC5396B-00E3-CA42-B1F4-8F7676BE0239}" destId="{709CEB96-B118-CC4D-8E84-90AD03860C89}" srcOrd="0" destOrd="0" presId="urn:microsoft.com/office/officeart/2005/8/layout/cycle2"/>
    <dgm:cxn modelId="{4E865498-ED26-4841-9D9F-EAE9441D3172}" srcId="{AAACA7DD-929E-3047-A7E7-6ACD50399D45}" destId="{EBC49A77-17E3-5B49-A88B-444DADA095A6}" srcOrd="1" destOrd="0" parTransId="{7836ADFC-5B5C-5A45-B713-045F44669656}" sibTransId="{3D67C727-13D8-3149-9AB6-7C64CEB0A50F}"/>
    <dgm:cxn modelId="{BE70B7A0-474E-714A-B0E8-4A77D5294A10}" type="presOf" srcId="{EBC49A77-17E3-5B49-A88B-444DADA095A6}" destId="{AEB45FE6-AA1B-B84D-A099-1FB42D567EFF}" srcOrd="0" destOrd="0" presId="urn:microsoft.com/office/officeart/2005/8/layout/cycle2"/>
    <dgm:cxn modelId="{18380BA5-442F-BE44-8140-E3249289EA47}" type="presOf" srcId="{F9C54676-44E9-C14A-923B-B0FECB7176AD}" destId="{562BA065-68E6-D94E-996F-74394615EDC8}" srcOrd="0" destOrd="0" presId="urn:microsoft.com/office/officeart/2005/8/layout/cycle2"/>
    <dgm:cxn modelId="{4FB077AE-2ECD-B741-A46E-D3B2CE785BCA}" srcId="{AAACA7DD-929E-3047-A7E7-6ACD50399D45}" destId="{F9C54676-44E9-C14A-923B-B0FECB7176AD}" srcOrd="2" destOrd="0" parTransId="{150645B1-8498-F743-9763-E6D459AA974A}" sibTransId="{47BF1AD9-A4DE-404F-BDE8-0647D54C1129}"/>
    <dgm:cxn modelId="{EDE334B0-A48E-D740-A3C5-9E35B01EA692}" type="presOf" srcId="{AAACA7DD-929E-3047-A7E7-6ACD50399D45}" destId="{70EDC7EA-581B-8B4A-BA07-2746DAACEB2C}" srcOrd="0" destOrd="0" presId="urn:microsoft.com/office/officeart/2005/8/layout/cycle2"/>
    <dgm:cxn modelId="{406D13B5-641D-614B-93B5-B31E88C7A738}" type="presOf" srcId="{4232B35B-57D8-2C45-BF60-1D338781F3D5}" destId="{1BA98E6C-BF6B-124E-963A-B19E15075D41}" srcOrd="1" destOrd="0" presId="urn:microsoft.com/office/officeart/2005/8/layout/cycle2"/>
    <dgm:cxn modelId="{346695B7-CBDD-4A4B-AB47-9F495BE8FC07}" type="presOf" srcId="{3D67C727-13D8-3149-9AB6-7C64CEB0A50F}" destId="{BA21511F-9953-6B4F-A503-B6060D73B347}" srcOrd="1" destOrd="0" presId="urn:microsoft.com/office/officeart/2005/8/layout/cycle2"/>
    <dgm:cxn modelId="{DDA142DB-6E84-9E4B-8B48-D42D04B41B30}" type="presOf" srcId="{8821ABE3-125A-154D-92EB-CEB27FD13976}" destId="{0F209063-FBF0-7243-B813-20BF40568B25}" srcOrd="0" destOrd="0" presId="urn:microsoft.com/office/officeart/2005/8/layout/cycle2"/>
    <dgm:cxn modelId="{FB197BDE-8F17-E747-86CC-EBE3705954CA}" type="presOf" srcId="{3D67C727-13D8-3149-9AB6-7C64CEB0A50F}" destId="{A5FE360A-852F-6F46-8AC1-938A88228554}" srcOrd="0" destOrd="0" presId="urn:microsoft.com/office/officeart/2005/8/layout/cycle2"/>
    <dgm:cxn modelId="{9A2B73E2-B527-714E-AEAC-64F21D5917A1}" type="presOf" srcId="{B8A7CC96-16E5-0C40-81FE-F55BF6F6A631}" destId="{2256923E-5DE1-D249-94CE-CCD0C28B8EDB}" srcOrd="0" destOrd="0" presId="urn:microsoft.com/office/officeart/2005/8/layout/cycle2"/>
    <dgm:cxn modelId="{D21977E8-D121-BC46-8E5B-079A334100D6}" type="presOf" srcId="{855F752B-6293-C24A-BF9B-7677708D9FA2}" destId="{469DB08D-1ED4-D248-AF31-59F8215D8924}" srcOrd="0" destOrd="0" presId="urn:microsoft.com/office/officeart/2005/8/layout/cycle2"/>
    <dgm:cxn modelId="{0D3F7B81-534C-D14F-9EED-F1AD982FB6E1}" type="presParOf" srcId="{70EDC7EA-581B-8B4A-BA07-2746DAACEB2C}" destId="{469DB08D-1ED4-D248-AF31-59F8215D8924}" srcOrd="0" destOrd="0" presId="urn:microsoft.com/office/officeart/2005/8/layout/cycle2"/>
    <dgm:cxn modelId="{EC7EB75D-CE4E-AD4F-8E64-E42574428380}" type="presParOf" srcId="{70EDC7EA-581B-8B4A-BA07-2746DAACEB2C}" destId="{CC50F7E7-4855-A54B-B06C-B9AF380A2878}" srcOrd="1" destOrd="0" presId="urn:microsoft.com/office/officeart/2005/8/layout/cycle2"/>
    <dgm:cxn modelId="{61F9A614-5194-E343-813A-63E31393C8D2}" type="presParOf" srcId="{CC50F7E7-4855-A54B-B06C-B9AF380A2878}" destId="{1BA98E6C-BF6B-124E-963A-B19E15075D41}" srcOrd="0" destOrd="0" presId="urn:microsoft.com/office/officeart/2005/8/layout/cycle2"/>
    <dgm:cxn modelId="{A637DF54-02BA-E54A-BE73-F406F75B695F}" type="presParOf" srcId="{70EDC7EA-581B-8B4A-BA07-2746DAACEB2C}" destId="{AEB45FE6-AA1B-B84D-A099-1FB42D567EFF}" srcOrd="2" destOrd="0" presId="urn:microsoft.com/office/officeart/2005/8/layout/cycle2"/>
    <dgm:cxn modelId="{B4F7E951-29DB-F942-AC22-A8739B56E93D}" type="presParOf" srcId="{70EDC7EA-581B-8B4A-BA07-2746DAACEB2C}" destId="{A5FE360A-852F-6F46-8AC1-938A88228554}" srcOrd="3" destOrd="0" presId="urn:microsoft.com/office/officeart/2005/8/layout/cycle2"/>
    <dgm:cxn modelId="{4223B8B3-6880-B24E-833A-D77B9BF3FB32}" type="presParOf" srcId="{A5FE360A-852F-6F46-8AC1-938A88228554}" destId="{BA21511F-9953-6B4F-A503-B6060D73B347}" srcOrd="0" destOrd="0" presId="urn:microsoft.com/office/officeart/2005/8/layout/cycle2"/>
    <dgm:cxn modelId="{8F736F0B-E484-D146-BA68-83EE0BE49EDA}" type="presParOf" srcId="{70EDC7EA-581B-8B4A-BA07-2746DAACEB2C}" destId="{562BA065-68E6-D94E-996F-74394615EDC8}" srcOrd="4" destOrd="0" presId="urn:microsoft.com/office/officeart/2005/8/layout/cycle2"/>
    <dgm:cxn modelId="{81678C8C-17D4-8841-B09D-1E8CD3CDB0EC}" type="presParOf" srcId="{70EDC7EA-581B-8B4A-BA07-2746DAACEB2C}" destId="{4D4CC84C-EF25-F349-8FF0-674A097C0C54}" srcOrd="5" destOrd="0" presId="urn:microsoft.com/office/officeart/2005/8/layout/cycle2"/>
    <dgm:cxn modelId="{69FA1B47-1DB4-4446-AA4D-FF1896E42026}" type="presParOf" srcId="{4D4CC84C-EF25-F349-8FF0-674A097C0C54}" destId="{B141EB53-69DE-544C-9BA3-3539CE7BB469}" srcOrd="0" destOrd="0" presId="urn:microsoft.com/office/officeart/2005/8/layout/cycle2"/>
    <dgm:cxn modelId="{58C9BFA9-A3B4-1547-A6E8-517CB3C5E598}" type="presParOf" srcId="{70EDC7EA-581B-8B4A-BA07-2746DAACEB2C}" destId="{2256923E-5DE1-D249-94CE-CCD0C28B8EDB}" srcOrd="6" destOrd="0" presId="urn:microsoft.com/office/officeart/2005/8/layout/cycle2"/>
    <dgm:cxn modelId="{F69CAFDC-1502-4A46-A295-57FD5BEFC504}" type="presParOf" srcId="{70EDC7EA-581B-8B4A-BA07-2746DAACEB2C}" destId="{0F209063-FBF0-7243-B813-20BF40568B25}" srcOrd="7" destOrd="0" presId="urn:microsoft.com/office/officeart/2005/8/layout/cycle2"/>
    <dgm:cxn modelId="{FD587FE7-D919-D646-90E0-43BC52652A09}" type="presParOf" srcId="{0F209063-FBF0-7243-B813-20BF40568B25}" destId="{FBACB1A4-0ECA-4044-9492-24541BA11863}" srcOrd="0" destOrd="0" presId="urn:microsoft.com/office/officeart/2005/8/layout/cycle2"/>
    <dgm:cxn modelId="{01714C0C-B5DF-AF42-A344-679AB2B94A48}" type="presParOf" srcId="{70EDC7EA-581B-8B4A-BA07-2746DAACEB2C}" destId="{709CEB96-B118-CC4D-8E84-90AD03860C89}" srcOrd="8" destOrd="0" presId="urn:microsoft.com/office/officeart/2005/8/layout/cycle2"/>
    <dgm:cxn modelId="{19C4D2B0-4DD3-564E-856A-F5A323305668}" type="presParOf" srcId="{70EDC7EA-581B-8B4A-BA07-2746DAACEB2C}" destId="{6F6F1265-5706-A246-A5A4-25508B95170C}" srcOrd="9" destOrd="0" presId="urn:microsoft.com/office/officeart/2005/8/layout/cycle2"/>
    <dgm:cxn modelId="{F360CE29-23E1-1646-8809-80DFEBD3BDCA}" type="presParOf" srcId="{6F6F1265-5706-A246-A5A4-25508B95170C}" destId="{7B2D8DD9-22A8-5540-96B6-316DB3EBC38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1E0B1-E84E-1540-B78A-42B2D11B24BF}">
      <dsp:nvSpPr>
        <dsp:cNvPr id="0" name=""/>
        <dsp:cNvSpPr/>
      </dsp:nvSpPr>
      <dsp:spPr>
        <a:xfrm>
          <a:off x="481409" y="182351"/>
          <a:ext cx="2356536" cy="2356536"/>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1723360" y="681712"/>
        <a:ext cx="841620" cy="701350"/>
      </dsp:txXfrm>
    </dsp:sp>
    <dsp:sp modelId="{E1CD3E55-AA0E-6B4E-9CF5-869DD45E57D3}">
      <dsp:nvSpPr>
        <dsp:cNvPr id="0" name=""/>
        <dsp:cNvSpPr/>
      </dsp:nvSpPr>
      <dsp:spPr>
        <a:xfrm>
          <a:off x="432876" y="266513"/>
          <a:ext cx="2356536" cy="2356536"/>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a:off x="993956" y="1795456"/>
        <a:ext cx="1262430" cy="617188"/>
      </dsp:txXfrm>
    </dsp:sp>
    <dsp:sp modelId="{883F278B-854F-4242-9890-B6D0A3484648}">
      <dsp:nvSpPr>
        <dsp:cNvPr id="0" name=""/>
        <dsp:cNvSpPr/>
      </dsp:nvSpPr>
      <dsp:spPr>
        <a:xfrm>
          <a:off x="384343" y="182351"/>
          <a:ext cx="2356536" cy="2356536"/>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57308" y="681712"/>
        <a:ext cx="841620" cy="701350"/>
      </dsp:txXfrm>
    </dsp:sp>
    <dsp:sp modelId="{E1010175-3FF1-5F4E-A74D-13A5D37E84E5}">
      <dsp:nvSpPr>
        <dsp:cNvPr id="0" name=""/>
        <dsp:cNvSpPr/>
      </dsp:nvSpPr>
      <dsp:spPr>
        <a:xfrm>
          <a:off x="335723" y="36470"/>
          <a:ext cx="2648297" cy="2648297"/>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1B7EDD-0B19-F940-BC5B-2582226191DF}">
      <dsp:nvSpPr>
        <dsp:cNvPr id="0" name=""/>
        <dsp:cNvSpPr/>
      </dsp:nvSpPr>
      <dsp:spPr>
        <a:xfrm>
          <a:off x="286995" y="120483"/>
          <a:ext cx="2648297" cy="2648297"/>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A4F1DC-11A7-8F45-A8DC-A8E8C9BBE9ED}">
      <dsp:nvSpPr>
        <dsp:cNvPr id="0" name=""/>
        <dsp:cNvSpPr/>
      </dsp:nvSpPr>
      <dsp:spPr>
        <a:xfrm>
          <a:off x="238267" y="36470"/>
          <a:ext cx="2648297" cy="2648297"/>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DB08D-1ED4-D248-AF31-59F8215D8924}">
      <dsp:nvSpPr>
        <dsp:cNvPr id="0" name=""/>
        <dsp:cNvSpPr/>
      </dsp:nvSpPr>
      <dsp:spPr>
        <a:xfrm>
          <a:off x="1187904" y="929"/>
          <a:ext cx="846480" cy="8464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endParaRPr lang="en-US" sz="1900" kern="1200" dirty="0"/>
        </a:p>
      </dsp:txBody>
      <dsp:txXfrm>
        <a:off x="1311868" y="124893"/>
        <a:ext cx="598552" cy="598552"/>
      </dsp:txXfrm>
    </dsp:sp>
    <dsp:sp modelId="{CC50F7E7-4855-A54B-B06C-B9AF380A2878}">
      <dsp:nvSpPr>
        <dsp:cNvPr id="0" name=""/>
        <dsp:cNvSpPr/>
      </dsp:nvSpPr>
      <dsp:spPr>
        <a:xfrm rot="2160000">
          <a:off x="2007724" y="651341"/>
          <a:ext cx="225406" cy="2856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014181" y="688604"/>
        <a:ext cx="157784" cy="171413"/>
      </dsp:txXfrm>
    </dsp:sp>
    <dsp:sp modelId="{AEB45FE6-AA1B-B84D-A099-1FB42D567EFF}">
      <dsp:nvSpPr>
        <dsp:cNvPr id="0" name=""/>
        <dsp:cNvSpPr/>
      </dsp:nvSpPr>
      <dsp:spPr>
        <a:xfrm>
          <a:off x="2216791" y="748460"/>
          <a:ext cx="846480" cy="8464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endParaRPr lang="en-US" sz="1900" kern="1200" dirty="0"/>
        </a:p>
      </dsp:txBody>
      <dsp:txXfrm>
        <a:off x="2340755" y="872424"/>
        <a:ext cx="598552" cy="598552"/>
      </dsp:txXfrm>
    </dsp:sp>
    <dsp:sp modelId="{A5FE360A-852F-6F46-8AC1-938A88228554}">
      <dsp:nvSpPr>
        <dsp:cNvPr id="0" name=""/>
        <dsp:cNvSpPr/>
      </dsp:nvSpPr>
      <dsp:spPr>
        <a:xfrm rot="6480000">
          <a:off x="2332800" y="1627554"/>
          <a:ext cx="225406" cy="2856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377059" y="1652535"/>
        <a:ext cx="157784" cy="171413"/>
      </dsp:txXfrm>
    </dsp:sp>
    <dsp:sp modelId="{562BA065-68E6-D94E-996F-74394615EDC8}">
      <dsp:nvSpPr>
        <dsp:cNvPr id="0" name=""/>
        <dsp:cNvSpPr/>
      </dsp:nvSpPr>
      <dsp:spPr>
        <a:xfrm>
          <a:off x="1823791" y="1957989"/>
          <a:ext cx="846480" cy="8464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1947755" y="2081953"/>
        <a:ext cx="598552" cy="598552"/>
      </dsp:txXfrm>
    </dsp:sp>
    <dsp:sp modelId="{4D4CC84C-EF25-F349-8FF0-674A097C0C54}">
      <dsp:nvSpPr>
        <dsp:cNvPr id="0" name=""/>
        <dsp:cNvSpPr/>
      </dsp:nvSpPr>
      <dsp:spPr>
        <a:xfrm rot="10800000">
          <a:off x="1504820" y="2238386"/>
          <a:ext cx="225406" cy="2856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1572442" y="2295523"/>
        <a:ext cx="157784" cy="171413"/>
      </dsp:txXfrm>
    </dsp:sp>
    <dsp:sp modelId="{2256923E-5DE1-D249-94CE-CCD0C28B8EDB}">
      <dsp:nvSpPr>
        <dsp:cNvPr id="0" name=""/>
        <dsp:cNvSpPr/>
      </dsp:nvSpPr>
      <dsp:spPr>
        <a:xfrm>
          <a:off x="552017" y="1957989"/>
          <a:ext cx="846480" cy="8464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endParaRPr lang="en-US" sz="1900" kern="1200" dirty="0"/>
        </a:p>
      </dsp:txBody>
      <dsp:txXfrm>
        <a:off x="675981" y="2081953"/>
        <a:ext cx="598552" cy="598552"/>
      </dsp:txXfrm>
    </dsp:sp>
    <dsp:sp modelId="{0F209063-FBF0-7243-B813-20BF40568B25}">
      <dsp:nvSpPr>
        <dsp:cNvPr id="0" name=""/>
        <dsp:cNvSpPr/>
      </dsp:nvSpPr>
      <dsp:spPr>
        <a:xfrm rot="15120000">
          <a:off x="668025" y="1639688"/>
          <a:ext cx="225406" cy="2856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712284" y="1728981"/>
        <a:ext cx="157784" cy="171413"/>
      </dsp:txXfrm>
    </dsp:sp>
    <dsp:sp modelId="{709CEB96-B118-CC4D-8E84-90AD03860C89}">
      <dsp:nvSpPr>
        <dsp:cNvPr id="0" name=""/>
        <dsp:cNvSpPr/>
      </dsp:nvSpPr>
      <dsp:spPr>
        <a:xfrm>
          <a:off x="159017" y="748460"/>
          <a:ext cx="846480" cy="8464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endParaRPr lang="en-US" sz="1900" kern="1200" dirty="0"/>
        </a:p>
      </dsp:txBody>
      <dsp:txXfrm>
        <a:off x="282981" y="872424"/>
        <a:ext cx="598552" cy="598552"/>
      </dsp:txXfrm>
    </dsp:sp>
    <dsp:sp modelId="{6F6F1265-5706-A246-A5A4-25508B95170C}">
      <dsp:nvSpPr>
        <dsp:cNvPr id="0" name=""/>
        <dsp:cNvSpPr/>
      </dsp:nvSpPr>
      <dsp:spPr>
        <a:xfrm rot="19440000">
          <a:off x="978836" y="658841"/>
          <a:ext cx="225406" cy="2856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985293" y="735852"/>
        <a:ext cx="157784" cy="1714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B0285-27A1-5642-A278-2BC3C823D371}">
      <dsp:nvSpPr>
        <dsp:cNvPr id="0" name=""/>
        <dsp:cNvSpPr/>
      </dsp:nvSpPr>
      <dsp:spPr>
        <a:xfrm>
          <a:off x="580990" y="354409"/>
          <a:ext cx="2362757" cy="2362757"/>
        </a:xfrm>
        <a:prstGeom prst="blockArc">
          <a:avLst>
            <a:gd name="adj1" fmla="val 108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30B583-7853-5144-81B2-4C7CE639BDD0}">
      <dsp:nvSpPr>
        <dsp:cNvPr id="0" name=""/>
        <dsp:cNvSpPr/>
      </dsp:nvSpPr>
      <dsp:spPr>
        <a:xfrm>
          <a:off x="580990" y="354409"/>
          <a:ext cx="2362757" cy="2362757"/>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E0D4CF-F9FB-484E-890E-4D9F3D37607A}">
      <dsp:nvSpPr>
        <dsp:cNvPr id="0" name=""/>
        <dsp:cNvSpPr/>
      </dsp:nvSpPr>
      <dsp:spPr>
        <a:xfrm>
          <a:off x="580990" y="354409"/>
          <a:ext cx="2362757" cy="2362757"/>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B4B0C6-0B57-1847-8AB1-9D83213CBBA3}">
      <dsp:nvSpPr>
        <dsp:cNvPr id="0" name=""/>
        <dsp:cNvSpPr/>
      </dsp:nvSpPr>
      <dsp:spPr>
        <a:xfrm>
          <a:off x="580990" y="354409"/>
          <a:ext cx="2362757" cy="2362757"/>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823049-5E56-6E47-8E98-3139921DC828}">
      <dsp:nvSpPr>
        <dsp:cNvPr id="0" name=""/>
        <dsp:cNvSpPr/>
      </dsp:nvSpPr>
      <dsp:spPr>
        <a:xfrm>
          <a:off x="1218512" y="991931"/>
          <a:ext cx="1087712" cy="10877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endParaRPr lang="en-US" sz="2400" kern="1200"/>
        </a:p>
      </dsp:txBody>
      <dsp:txXfrm>
        <a:off x="1377804" y="1151223"/>
        <a:ext cx="769128" cy="769128"/>
      </dsp:txXfrm>
    </dsp:sp>
    <dsp:sp modelId="{B4B7FC0B-C7DF-A849-996F-6FD79E60DA9A}">
      <dsp:nvSpPr>
        <dsp:cNvPr id="0" name=""/>
        <dsp:cNvSpPr/>
      </dsp:nvSpPr>
      <dsp:spPr>
        <a:xfrm>
          <a:off x="1381669" y="1120"/>
          <a:ext cx="761398" cy="7613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1493173" y="112624"/>
        <a:ext cx="538390" cy="538390"/>
      </dsp:txXfrm>
    </dsp:sp>
    <dsp:sp modelId="{58251346-E85C-4F44-A373-EA9FE780E337}">
      <dsp:nvSpPr>
        <dsp:cNvPr id="0" name=""/>
        <dsp:cNvSpPr/>
      </dsp:nvSpPr>
      <dsp:spPr>
        <a:xfrm>
          <a:off x="2535637" y="1155088"/>
          <a:ext cx="761398" cy="7613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647141" y="1266592"/>
        <a:ext cx="538390" cy="538390"/>
      </dsp:txXfrm>
    </dsp:sp>
    <dsp:sp modelId="{D3C6F841-7340-A242-9D62-88651B76D4E3}">
      <dsp:nvSpPr>
        <dsp:cNvPr id="0" name=""/>
        <dsp:cNvSpPr/>
      </dsp:nvSpPr>
      <dsp:spPr>
        <a:xfrm>
          <a:off x="1381669" y="2309056"/>
          <a:ext cx="761398" cy="7613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1493173" y="2420560"/>
        <a:ext cx="538390" cy="538390"/>
      </dsp:txXfrm>
    </dsp:sp>
    <dsp:sp modelId="{AE926D80-21A9-FF49-9A48-527158165910}">
      <dsp:nvSpPr>
        <dsp:cNvPr id="0" name=""/>
        <dsp:cNvSpPr/>
      </dsp:nvSpPr>
      <dsp:spPr>
        <a:xfrm>
          <a:off x="227701" y="1155088"/>
          <a:ext cx="761398" cy="7613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39205" y="1266592"/>
        <a:ext cx="538390" cy="5383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D3DE1-98FB-AE49-8162-4E0527957124}">
      <dsp:nvSpPr>
        <dsp:cNvPr id="0" name=""/>
        <dsp:cNvSpPr/>
      </dsp:nvSpPr>
      <dsp:spPr>
        <a:xfrm>
          <a:off x="344603" y="171592"/>
          <a:ext cx="2217506" cy="2217506"/>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rtl="0">
            <a:lnSpc>
              <a:spcPct val="90000"/>
            </a:lnSpc>
            <a:spcBef>
              <a:spcPct val="0"/>
            </a:spcBef>
            <a:spcAft>
              <a:spcPct val="35000"/>
            </a:spcAft>
            <a:buNone/>
          </a:pPr>
          <a:endParaRPr lang="en-US" sz="2500" kern="1200" dirty="0"/>
        </a:p>
      </dsp:txBody>
      <dsp:txXfrm>
        <a:off x="1513282" y="641493"/>
        <a:ext cx="791966" cy="659972"/>
      </dsp:txXfrm>
    </dsp:sp>
    <dsp:sp modelId="{7B8B614B-22D8-D34B-965B-0F507E03E846}">
      <dsp:nvSpPr>
        <dsp:cNvPr id="0" name=""/>
        <dsp:cNvSpPr/>
      </dsp:nvSpPr>
      <dsp:spPr>
        <a:xfrm>
          <a:off x="298933" y="250789"/>
          <a:ext cx="2217506" cy="2217506"/>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826910" y="1689528"/>
        <a:ext cx="1187950" cy="580775"/>
      </dsp:txXfrm>
    </dsp:sp>
    <dsp:sp modelId="{3ACD970D-BEA1-5F47-B9CC-544FA6C01CC6}">
      <dsp:nvSpPr>
        <dsp:cNvPr id="0" name=""/>
        <dsp:cNvSpPr/>
      </dsp:nvSpPr>
      <dsp:spPr>
        <a:xfrm>
          <a:off x="253263" y="171592"/>
          <a:ext cx="2217506" cy="2217506"/>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10124" y="641493"/>
        <a:ext cx="791966" cy="659972"/>
      </dsp:txXfrm>
    </dsp:sp>
    <dsp:sp modelId="{6906FAAE-29D6-2D4B-83FA-459B54F1FCA3}">
      <dsp:nvSpPr>
        <dsp:cNvPr id="0" name=""/>
        <dsp:cNvSpPr/>
      </dsp:nvSpPr>
      <dsp:spPr>
        <a:xfrm>
          <a:off x="207512" y="34318"/>
          <a:ext cx="2492055" cy="2492055"/>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5D8E8D-303A-4746-BC0E-CA719607AB28}">
      <dsp:nvSpPr>
        <dsp:cNvPr id="0" name=""/>
        <dsp:cNvSpPr/>
      </dsp:nvSpPr>
      <dsp:spPr>
        <a:xfrm>
          <a:off x="161658" y="113375"/>
          <a:ext cx="2492055" cy="2492055"/>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956EEB-BC23-A64C-B301-E44AA5973623}">
      <dsp:nvSpPr>
        <dsp:cNvPr id="0" name=""/>
        <dsp:cNvSpPr/>
      </dsp:nvSpPr>
      <dsp:spPr>
        <a:xfrm>
          <a:off x="115805" y="34318"/>
          <a:ext cx="2492055" cy="2492055"/>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DB08D-1ED4-D248-AF31-59F8215D8924}">
      <dsp:nvSpPr>
        <dsp:cNvPr id="0" name=""/>
        <dsp:cNvSpPr/>
      </dsp:nvSpPr>
      <dsp:spPr>
        <a:xfrm>
          <a:off x="1187904" y="929"/>
          <a:ext cx="846480" cy="8464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endParaRPr lang="en-US" sz="1900" kern="1200" dirty="0"/>
        </a:p>
      </dsp:txBody>
      <dsp:txXfrm>
        <a:off x="1311868" y="124893"/>
        <a:ext cx="598552" cy="598552"/>
      </dsp:txXfrm>
    </dsp:sp>
    <dsp:sp modelId="{CC50F7E7-4855-A54B-B06C-B9AF380A2878}">
      <dsp:nvSpPr>
        <dsp:cNvPr id="0" name=""/>
        <dsp:cNvSpPr/>
      </dsp:nvSpPr>
      <dsp:spPr>
        <a:xfrm rot="2160000">
          <a:off x="2007724" y="651341"/>
          <a:ext cx="225406" cy="2856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014181" y="688604"/>
        <a:ext cx="157784" cy="171413"/>
      </dsp:txXfrm>
    </dsp:sp>
    <dsp:sp modelId="{AEB45FE6-AA1B-B84D-A099-1FB42D567EFF}">
      <dsp:nvSpPr>
        <dsp:cNvPr id="0" name=""/>
        <dsp:cNvSpPr/>
      </dsp:nvSpPr>
      <dsp:spPr>
        <a:xfrm>
          <a:off x="2216791" y="748460"/>
          <a:ext cx="846480" cy="8464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endParaRPr lang="en-US" sz="1900" kern="1200" dirty="0"/>
        </a:p>
      </dsp:txBody>
      <dsp:txXfrm>
        <a:off x="2340755" y="872424"/>
        <a:ext cx="598552" cy="598552"/>
      </dsp:txXfrm>
    </dsp:sp>
    <dsp:sp modelId="{A5FE360A-852F-6F46-8AC1-938A88228554}">
      <dsp:nvSpPr>
        <dsp:cNvPr id="0" name=""/>
        <dsp:cNvSpPr/>
      </dsp:nvSpPr>
      <dsp:spPr>
        <a:xfrm rot="6480000">
          <a:off x="2332800" y="1627554"/>
          <a:ext cx="225406" cy="2856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377059" y="1652535"/>
        <a:ext cx="157784" cy="171413"/>
      </dsp:txXfrm>
    </dsp:sp>
    <dsp:sp modelId="{562BA065-68E6-D94E-996F-74394615EDC8}">
      <dsp:nvSpPr>
        <dsp:cNvPr id="0" name=""/>
        <dsp:cNvSpPr/>
      </dsp:nvSpPr>
      <dsp:spPr>
        <a:xfrm>
          <a:off x="1823791" y="1957989"/>
          <a:ext cx="846480" cy="8464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1947755" y="2081953"/>
        <a:ext cx="598552" cy="598552"/>
      </dsp:txXfrm>
    </dsp:sp>
    <dsp:sp modelId="{4D4CC84C-EF25-F349-8FF0-674A097C0C54}">
      <dsp:nvSpPr>
        <dsp:cNvPr id="0" name=""/>
        <dsp:cNvSpPr/>
      </dsp:nvSpPr>
      <dsp:spPr>
        <a:xfrm rot="10800000">
          <a:off x="1504820" y="2238386"/>
          <a:ext cx="225406" cy="2856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1572442" y="2295523"/>
        <a:ext cx="157784" cy="171413"/>
      </dsp:txXfrm>
    </dsp:sp>
    <dsp:sp modelId="{2256923E-5DE1-D249-94CE-CCD0C28B8EDB}">
      <dsp:nvSpPr>
        <dsp:cNvPr id="0" name=""/>
        <dsp:cNvSpPr/>
      </dsp:nvSpPr>
      <dsp:spPr>
        <a:xfrm>
          <a:off x="552017" y="1957989"/>
          <a:ext cx="846480" cy="8464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endParaRPr lang="en-US" sz="1900" kern="1200" dirty="0"/>
        </a:p>
      </dsp:txBody>
      <dsp:txXfrm>
        <a:off x="675981" y="2081953"/>
        <a:ext cx="598552" cy="598552"/>
      </dsp:txXfrm>
    </dsp:sp>
    <dsp:sp modelId="{0F209063-FBF0-7243-B813-20BF40568B25}">
      <dsp:nvSpPr>
        <dsp:cNvPr id="0" name=""/>
        <dsp:cNvSpPr/>
      </dsp:nvSpPr>
      <dsp:spPr>
        <a:xfrm rot="15120000">
          <a:off x="668025" y="1639688"/>
          <a:ext cx="225406" cy="2856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712284" y="1728981"/>
        <a:ext cx="157784" cy="171413"/>
      </dsp:txXfrm>
    </dsp:sp>
    <dsp:sp modelId="{709CEB96-B118-CC4D-8E84-90AD03860C89}">
      <dsp:nvSpPr>
        <dsp:cNvPr id="0" name=""/>
        <dsp:cNvSpPr/>
      </dsp:nvSpPr>
      <dsp:spPr>
        <a:xfrm>
          <a:off x="159017" y="748460"/>
          <a:ext cx="846480" cy="8464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endParaRPr lang="en-US" sz="1900" kern="1200" dirty="0"/>
        </a:p>
      </dsp:txBody>
      <dsp:txXfrm>
        <a:off x="282981" y="872424"/>
        <a:ext cx="598552" cy="598552"/>
      </dsp:txXfrm>
    </dsp:sp>
    <dsp:sp modelId="{6F6F1265-5706-A246-A5A4-25508B95170C}">
      <dsp:nvSpPr>
        <dsp:cNvPr id="0" name=""/>
        <dsp:cNvSpPr/>
      </dsp:nvSpPr>
      <dsp:spPr>
        <a:xfrm rot="19440000">
          <a:off x="978836" y="658841"/>
          <a:ext cx="225406" cy="2856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985293" y="735852"/>
        <a:ext cx="157784" cy="171413"/>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A53EB3-5658-D54C-B0DC-7733F641754E}" type="datetimeFigureOut">
              <a:rPr lang="en-US" smtClean="0"/>
              <a:t>5/26/21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6CC07E-388A-7B4B-A5AA-B4671D238D5E}" type="slidenum">
              <a:rPr lang="en-US" smtClean="0"/>
              <a:t>‹#›</a:t>
            </a:fld>
            <a:endParaRPr lang="en-US"/>
          </a:p>
        </p:txBody>
      </p:sp>
    </p:spTree>
    <p:extLst>
      <p:ext uri="{BB962C8B-B14F-4D97-AF65-F5344CB8AC3E}">
        <p14:creationId xmlns:p14="http://schemas.microsoft.com/office/powerpoint/2010/main" val="3761232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Today I will be presenting three distinct RL/bandit projects that have two qualities in common. First, they all leverage reward signals to inform recommendation, second, they all were led by interns.</a:t>
            </a:r>
            <a:endParaRPr lang="en-US" dirty="0"/>
          </a:p>
        </p:txBody>
      </p:sp>
      <p:sp>
        <p:nvSpPr>
          <p:cNvPr id="4" name="Slide Number Placeholder 3"/>
          <p:cNvSpPr>
            <a:spLocks noGrp="1"/>
          </p:cNvSpPr>
          <p:nvPr>
            <p:ph type="sldNum" sz="quarter" idx="5"/>
          </p:nvPr>
        </p:nvSpPr>
        <p:spPr/>
        <p:txBody>
          <a:bodyPr/>
          <a:lstStyle/>
          <a:p>
            <a:fld id="{706CC07E-388A-7B4B-A5AA-B4671D238D5E}" type="slidenum">
              <a:rPr lang="en-US" smtClean="0"/>
              <a:t>1</a:t>
            </a:fld>
            <a:endParaRPr lang="en-US"/>
          </a:p>
        </p:txBody>
      </p:sp>
    </p:spTree>
    <p:extLst>
      <p:ext uri="{BB962C8B-B14F-4D97-AF65-F5344CB8AC3E}">
        <p14:creationId xmlns:p14="http://schemas.microsoft.com/office/powerpoint/2010/main" val="2222730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you have an ad with multiple slots</a:t>
            </a:r>
          </a:p>
        </p:txBody>
      </p:sp>
      <p:sp>
        <p:nvSpPr>
          <p:cNvPr id="4" name="Slide Number Placeholder 3"/>
          <p:cNvSpPr>
            <a:spLocks noGrp="1"/>
          </p:cNvSpPr>
          <p:nvPr>
            <p:ph type="sldNum" sz="quarter" idx="5"/>
          </p:nvPr>
        </p:nvSpPr>
        <p:spPr/>
        <p:txBody>
          <a:bodyPr/>
          <a:lstStyle/>
          <a:p>
            <a:fld id="{706CC07E-388A-7B4B-A5AA-B4671D238D5E}" type="slidenum">
              <a:rPr lang="en-US" smtClean="0"/>
              <a:t>10</a:t>
            </a:fld>
            <a:endParaRPr lang="en-US"/>
          </a:p>
        </p:txBody>
      </p:sp>
    </p:spTree>
    <p:extLst>
      <p:ext uri="{BB962C8B-B14F-4D97-AF65-F5344CB8AC3E}">
        <p14:creationId xmlns:p14="http://schemas.microsoft.com/office/powerpoint/2010/main" val="3352445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a:lnSpc>
                <a:spcPct val="117999"/>
              </a:lnSpc>
            </a:pPr>
            <a:r>
              <a:rPr lang="en-US" dirty="0"/>
              <a:t>each with alternative variants</a:t>
            </a:r>
          </a:p>
        </p:txBody>
      </p:sp>
    </p:spTree>
    <p:extLst>
      <p:ext uri="{BB962C8B-B14F-4D97-AF65-F5344CB8AC3E}">
        <p14:creationId xmlns:p14="http://schemas.microsoft.com/office/powerpoint/2010/main" val="3331834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representation captures all pairwise interactions as 2</a:t>
            </a:r>
            <a:r>
              <a:rPr lang="en-US" baseline="30000" dirty="0"/>
              <a:t>nd</a:t>
            </a:r>
            <a:r>
              <a:rPr lang="en-US" dirty="0"/>
              <a:t> order features</a:t>
            </a:r>
          </a:p>
        </p:txBody>
      </p:sp>
      <p:sp>
        <p:nvSpPr>
          <p:cNvPr id="4" name="Slide Number Placeholder 3"/>
          <p:cNvSpPr>
            <a:spLocks noGrp="1"/>
          </p:cNvSpPr>
          <p:nvPr>
            <p:ph type="sldNum" sz="quarter" idx="5"/>
          </p:nvPr>
        </p:nvSpPr>
        <p:spPr/>
        <p:txBody>
          <a:bodyPr/>
          <a:lstStyle/>
          <a:p>
            <a:fld id="{706CC07E-388A-7B4B-A5AA-B4671D238D5E}" type="slidenum">
              <a:rPr lang="en-US" smtClean="0"/>
              <a:t>12</a:t>
            </a:fld>
            <a:endParaRPr lang="en-US"/>
          </a:p>
        </p:txBody>
      </p:sp>
    </p:spTree>
    <p:extLst>
      <p:ext uri="{BB962C8B-B14F-4D97-AF65-F5344CB8AC3E}">
        <p14:creationId xmlns:p14="http://schemas.microsoft.com/office/powerpoint/2010/main" val="2786560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simple example, we have two categories of features, 1</a:t>
            </a:r>
            <a:r>
              <a:rPr lang="en-US" baseline="30000" dirty="0"/>
              <a:t>st</a:t>
            </a:r>
            <a:r>
              <a:rPr lang="en-US" dirty="0"/>
              <a:t> order, and 2</a:t>
            </a:r>
            <a:r>
              <a:rPr lang="en-US" baseline="30000" dirty="0"/>
              <a:t>nd</a:t>
            </a:r>
            <a:r>
              <a:rPr lang="en-US" dirty="0"/>
              <a:t> order. We concatenate them for final feature vector </a:t>
            </a:r>
          </a:p>
        </p:txBody>
      </p:sp>
      <p:sp>
        <p:nvSpPr>
          <p:cNvPr id="4" name="Slide Number Placeholder 3"/>
          <p:cNvSpPr>
            <a:spLocks noGrp="1"/>
          </p:cNvSpPr>
          <p:nvPr>
            <p:ph type="sldNum" sz="quarter" idx="5"/>
          </p:nvPr>
        </p:nvSpPr>
        <p:spPr/>
        <p:txBody>
          <a:bodyPr/>
          <a:lstStyle/>
          <a:p>
            <a:fld id="{706CC07E-388A-7B4B-A5AA-B4671D238D5E}" type="slidenum">
              <a:rPr lang="en-US" smtClean="0"/>
              <a:t>13</a:t>
            </a:fld>
            <a:endParaRPr lang="en-US"/>
          </a:p>
        </p:txBody>
      </p:sp>
    </p:spTree>
    <p:extLst>
      <p:ext uri="{BB962C8B-B14F-4D97-AF65-F5344CB8AC3E}">
        <p14:creationId xmlns:p14="http://schemas.microsoft.com/office/powerpoint/2010/main" val="2447322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feed them into a Bayesian GLM, (c) where each feature is associated with a distribution. (c) These weight distributions generally start with a non-informative prior</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6CC07E-388A-7B4B-A5AA-B4671D238D5E}" type="slidenum">
              <a:rPr lang="en-US" smtClean="0"/>
              <a:t>14</a:t>
            </a:fld>
            <a:endParaRPr lang="en-US"/>
          </a:p>
        </p:txBody>
      </p:sp>
    </p:spTree>
    <p:extLst>
      <p:ext uri="{BB962C8B-B14F-4D97-AF65-F5344CB8AC3E}">
        <p14:creationId xmlns:p14="http://schemas.microsoft.com/office/powerpoint/2010/main" val="1566476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question is, can we leverage the data to start from informative priors instead?</a:t>
            </a:r>
          </a:p>
          <a:p>
            <a:r>
              <a:rPr lang="en-US" dirty="0"/>
              <a:t>(c) Our features can be divided into 2 categories. But our method applies to any feature grouping.</a:t>
            </a:r>
          </a:p>
          <a:p>
            <a:r>
              <a:rPr lang="en-US" dirty="0"/>
              <a:t>(c) We impose a hierarchical meta-prior, (c) that we compute from the observed data itself</a:t>
            </a:r>
          </a:p>
        </p:txBody>
      </p:sp>
      <p:sp>
        <p:nvSpPr>
          <p:cNvPr id="4" name="Slide Number Placeholder 3"/>
          <p:cNvSpPr>
            <a:spLocks noGrp="1"/>
          </p:cNvSpPr>
          <p:nvPr>
            <p:ph type="sldNum" sz="quarter" idx="5"/>
          </p:nvPr>
        </p:nvSpPr>
        <p:spPr/>
        <p:txBody>
          <a:bodyPr/>
          <a:lstStyle/>
          <a:p>
            <a:fld id="{706CC07E-388A-7B4B-A5AA-B4671D238D5E}" type="slidenum">
              <a:rPr lang="en-US" smtClean="0"/>
              <a:t>15</a:t>
            </a:fld>
            <a:endParaRPr lang="en-US"/>
          </a:p>
        </p:txBody>
      </p:sp>
    </p:spTree>
    <p:extLst>
      <p:ext uri="{BB962C8B-B14F-4D97-AF65-F5344CB8AC3E}">
        <p14:creationId xmlns:p14="http://schemas.microsoft.com/office/powerpoint/2010/main" val="2915211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our EB algorithm works. read slide</a:t>
            </a:r>
          </a:p>
        </p:txBody>
      </p:sp>
      <p:sp>
        <p:nvSpPr>
          <p:cNvPr id="4" name="Slide Number Placeholder 3"/>
          <p:cNvSpPr>
            <a:spLocks noGrp="1"/>
          </p:cNvSpPr>
          <p:nvPr>
            <p:ph type="sldNum" sz="quarter" idx="5"/>
          </p:nvPr>
        </p:nvSpPr>
        <p:spPr/>
        <p:txBody>
          <a:bodyPr/>
          <a:lstStyle/>
          <a:p>
            <a:fld id="{706CC07E-388A-7B4B-A5AA-B4671D238D5E}" type="slidenum">
              <a:rPr lang="en-US" smtClean="0"/>
              <a:t>16</a:t>
            </a:fld>
            <a:endParaRPr lang="en-US"/>
          </a:p>
        </p:txBody>
      </p:sp>
    </p:spTree>
    <p:extLst>
      <p:ext uri="{BB962C8B-B14F-4D97-AF65-F5344CB8AC3E}">
        <p14:creationId xmlns:p14="http://schemas.microsoft.com/office/powerpoint/2010/main" val="605605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6CC07E-388A-7B4B-A5AA-B4671D238D5E}" type="slidenum">
              <a:rPr lang="en-US" smtClean="0"/>
              <a:t>17</a:t>
            </a:fld>
            <a:endParaRPr lang="en-US"/>
          </a:p>
        </p:txBody>
      </p:sp>
    </p:spTree>
    <p:extLst>
      <p:ext uri="{BB962C8B-B14F-4D97-AF65-F5344CB8AC3E}">
        <p14:creationId xmlns:p14="http://schemas.microsoft.com/office/powerpoint/2010/main" val="2462584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6CC07E-388A-7B4B-A5AA-B4671D238D5E}" type="slidenum">
              <a:rPr lang="en-US" smtClean="0"/>
              <a:t>18</a:t>
            </a:fld>
            <a:endParaRPr lang="en-US"/>
          </a:p>
        </p:txBody>
      </p:sp>
    </p:spTree>
    <p:extLst>
      <p:ext uri="{BB962C8B-B14F-4D97-AF65-F5344CB8AC3E}">
        <p14:creationId xmlns:p14="http://schemas.microsoft.com/office/powerpoint/2010/main" val="2851187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6CC07E-388A-7B4B-A5AA-B4671D238D5E}" type="slidenum">
              <a:rPr lang="en-US" smtClean="0"/>
              <a:t>19</a:t>
            </a:fld>
            <a:endParaRPr lang="en-US"/>
          </a:p>
        </p:txBody>
      </p:sp>
    </p:spTree>
    <p:extLst>
      <p:ext uri="{BB962C8B-B14F-4D97-AF65-F5344CB8AC3E}">
        <p14:creationId xmlns:p14="http://schemas.microsoft.com/office/powerpoint/2010/main" val="823190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project is about solving IRL. Led by </a:t>
            </a:r>
            <a:r>
              <a:rPr lang="en-US" dirty="0" err="1"/>
              <a:t>sinong</a:t>
            </a:r>
            <a:r>
              <a:rPr lang="en-US" dirty="0"/>
              <a:t>, published at ICML</a:t>
            </a:r>
          </a:p>
        </p:txBody>
      </p:sp>
      <p:sp>
        <p:nvSpPr>
          <p:cNvPr id="4" name="Slide Number Placeholder 3"/>
          <p:cNvSpPr>
            <a:spLocks noGrp="1"/>
          </p:cNvSpPr>
          <p:nvPr>
            <p:ph type="sldNum" sz="quarter" idx="5"/>
          </p:nvPr>
        </p:nvSpPr>
        <p:spPr/>
        <p:txBody>
          <a:bodyPr/>
          <a:lstStyle/>
          <a:p>
            <a:fld id="{706CC07E-388A-7B4B-A5AA-B4671D238D5E}" type="slidenum">
              <a:rPr lang="en-US" smtClean="0"/>
              <a:t>2</a:t>
            </a:fld>
            <a:endParaRPr lang="en-US"/>
          </a:p>
        </p:txBody>
      </p:sp>
    </p:spTree>
    <p:extLst>
      <p:ext uri="{BB962C8B-B14F-4D97-AF65-F5344CB8AC3E}">
        <p14:creationId xmlns:p14="http://schemas.microsoft.com/office/powerpoint/2010/main" val="4013694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Compute EB prior after 0, 1, 3 days. Lower is better.</a:t>
            </a:r>
          </a:p>
        </p:txBody>
      </p:sp>
      <p:sp>
        <p:nvSpPr>
          <p:cNvPr id="4" name="Slide Number Placeholder 3"/>
          <p:cNvSpPr>
            <a:spLocks noGrp="1"/>
          </p:cNvSpPr>
          <p:nvPr>
            <p:ph type="sldNum" sz="quarter" idx="5"/>
          </p:nvPr>
        </p:nvSpPr>
        <p:spPr/>
        <p:txBody>
          <a:bodyPr/>
          <a:lstStyle/>
          <a:p>
            <a:fld id="{706CC07E-388A-7B4B-A5AA-B4671D238D5E}" type="slidenum">
              <a:rPr lang="en-US" smtClean="0"/>
              <a:t>20</a:t>
            </a:fld>
            <a:endParaRPr lang="en-US"/>
          </a:p>
        </p:txBody>
      </p:sp>
    </p:spTree>
    <p:extLst>
      <p:ext uri="{BB962C8B-B14F-4D97-AF65-F5344CB8AC3E}">
        <p14:creationId xmlns:p14="http://schemas.microsoft.com/office/powerpoint/2010/main" val="3158789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Live experiment. Y-axis is success rate, higher is better. (c) EB converges faster (time unit 5 vs 8), and is more stable.</a:t>
            </a:r>
          </a:p>
        </p:txBody>
      </p:sp>
      <p:sp>
        <p:nvSpPr>
          <p:cNvPr id="4" name="Slide Number Placeholder 3"/>
          <p:cNvSpPr>
            <a:spLocks noGrp="1"/>
          </p:cNvSpPr>
          <p:nvPr>
            <p:ph type="sldNum" sz="quarter" idx="5"/>
          </p:nvPr>
        </p:nvSpPr>
        <p:spPr/>
        <p:txBody>
          <a:bodyPr/>
          <a:lstStyle/>
          <a:p>
            <a:fld id="{706CC07E-388A-7B4B-A5AA-B4671D238D5E}" type="slidenum">
              <a:rPr lang="en-US" smtClean="0"/>
              <a:t>21</a:t>
            </a:fld>
            <a:endParaRPr lang="en-US"/>
          </a:p>
        </p:txBody>
      </p:sp>
    </p:spTree>
    <p:extLst>
      <p:ext uri="{BB962C8B-B14F-4D97-AF65-F5344CB8AC3E}">
        <p14:creationId xmlns:p14="http://schemas.microsoft.com/office/powerpoint/2010/main" val="2815153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project was led by Ari, and published at KDD’19</a:t>
            </a:r>
          </a:p>
        </p:txBody>
      </p:sp>
      <p:sp>
        <p:nvSpPr>
          <p:cNvPr id="4" name="Slide Number Placeholder 3"/>
          <p:cNvSpPr>
            <a:spLocks noGrp="1"/>
          </p:cNvSpPr>
          <p:nvPr>
            <p:ph type="sldNum" sz="quarter" idx="5"/>
          </p:nvPr>
        </p:nvSpPr>
        <p:spPr/>
        <p:txBody>
          <a:bodyPr/>
          <a:lstStyle/>
          <a:p>
            <a:fld id="{706CC07E-388A-7B4B-A5AA-B4671D238D5E}" type="slidenum">
              <a:rPr lang="en-US" smtClean="0"/>
              <a:t>22</a:t>
            </a:fld>
            <a:endParaRPr lang="en-US"/>
          </a:p>
        </p:txBody>
      </p:sp>
    </p:spTree>
    <p:extLst>
      <p:ext uri="{BB962C8B-B14F-4D97-AF65-F5344CB8AC3E}">
        <p14:creationId xmlns:p14="http://schemas.microsoft.com/office/powerpoint/2010/main" val="1842462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you want to search for an item, but have no idea how to describe it.</a:t>
            </a:r>
          </a:p>
        </p:txBody>
      </p:sp>
      <p:sp>
        <p:nvSpPr>
          <p:cNvPr id="4" name="Slide Number Placeholder 3"/>
          <p:cNvSpPr>
            <a:spLocks noGrp="1"/>
          </p:cNvSpPr>
          <p:nvPr>
            <p:ph type="sldNum" sz="quarter" idx="5"/>
          </p:nvPr>
        </p:nvSpPr>
        <p:spPr/>
        <p:txBody>
          <a:bodyPr/>
          <a:lstStyle/>
          <a:p>
            <a:fld id="{706CC07E-388A-7B4B-A5AA-B4671D238D5E}" type="slidenum">
              <a:rPr lang="en-US" smtClean="0"/>
              <a:t>23</a:t>
            </a:fld>
            <a:endParaRPr lang="en-US"/>
          </a:p>
        </p:txBody>
      </p:sp>
    </p:spTree>
    <p:extLst>
      <p:ext uri="{BB962C8B-B14F-4D97-AF65-F5344CB8AC3E}">
        <p14:creationId xmlns:p14="http://schemas.microsoft.com/office/powerpoint/2010/main" val="1717692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if I give you two choices, you can tell me which one is closer to your target item. (c, explain)</a:t>
            </a:r>
          </a:p>
          <a:p>
            <a:r>
              <a:rPr lang="en-US" dirty="0"/>
              <a:t>(c) In your feature space, distance between star and White ball is smaller than star and Black ball. </a:t>
            </a:r>
          </a:p>
          <a:p>
            <a:r>
              <a:rPr lang="en-US" dirty="0"/>
              <a:t>(c) We can even mathematically represent the P of a user picking item A over B, given target.</a:t>
            </a:r>
          </a:p>
          <a:p>
            <a:r>
              <a:rPr lang="en-US" dirty="0"/>
              <a:t>(c) If I observe a bunch of preference pairs, </a:t>
            </a:r>
            <a:r>
              <a:rPr lang="en-US" sz="1200" kern="1200" dirty="0">
                <a:solidFill>
                  <a:schemeClr val="tx1"/>
                </a:solidFill>
                <a:effectLst/>
                <a:latin typeface="+mn-lt"/>
                <a:ea typeface="+mn-ea"/>
                <a:cs typeface="+mn-cs"/>
              </a:rPr>
              <a:t>I can compute likelihood of an item being the target. Can then sample from it.</a:t>
            </a:r>
          </a:p>
        </p:txBody>
      </p:sp>
      <p:sp>
        <p:nvSpPr>
          <p:cNvPr id="4" name="Slide Number Placeholder 3"/>
          <p:cNvSpPr>
            <a:spLocks noGrp="1"/>
          </p:cNvSpPr>
          <p:nvPr>
            <p:ph type="sldNum" sz="quarter" idx="5"/>
          </p:nvPr>
        </p:nvSpPr>
        <p:spPr/>
        <p:txBody>
          <a:bodyPr/>
          <a:lstStyle/>
          <a:p>
            <a:fld id="{706CC07E-388A-7B4B-A5AA-B4671D238D5E}" type="slidenum">
              <a:rPr lang="en-US" smtClean="0"/>
              <a:t>24</a:t>
            </a:fld>
            <a:endParaRPr lang="en-US"/>
          </a:p>
        </p:txBody>
      </p:sp>
    </p:spTree>
    <p:extLst>
      <p:ext uri="{BB962C8B-B14F-4D97-AF65-F5344CB8AC3E}">
        <p14:creationId xmlns:p14="http://schemas.microsoft.com/office/powerpoint/2010/main" val="1853588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toy adaptive real time search application. Say our feature space has two dimensions. We need to interactively find the target in the user's mind.</a:t>
            </a:r>
          </a:p>
        </p:txBody>
      </p:sp>
      <p:sp>
        <p:nvSpPr>
          <p:cNvPr id="4" name="Slide Number Placeholder 3"/>
          <p:cNvSpPr>
            <a:spLocks noGrp="1"/>
          </p:cNvSpPr>
          <p:nvPr>
            <p:ph type="sldNum" sz="quarter" idx="5"/>
          </p:nvPr>
        </p:nvSpPr>
        <p:spPr/>
        <p:txBody>
          <a:bodyPr/>
          <a:lstStyle/>
          <a:p>
            <a:fld id="{706CC07E-388A-7B4B-A5AA-B4671D238D5E}" type="slidenum">
              <a:rPr lang="en-US" smtClean="0"/>
              <a:t>25</a:t>
            </a:fld>
            <a:endParaRPr lang="en-US"/>
          </a:p>
        </p:txBody>
      </p:sp>
    </p:spTree>
    <p:extLst>
      <p:ext uri="{BB962C8B-B14F-4D97-AF65-F5344CB8AC3E}">
        <p14:creationId xmlns:p14="http://schemas.microsoft.com/office/powerpoint/2010/main" val="628132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are our items. Target item is at top right with red arrow. System presents two options. User pick the closest. System recomputes likelihoods and shows two options. Shadowed items are not eliminated, they have reduced likelihood mass.</a:t>
            </a:r>
          </a:p>
        </p:txBody>
      </p:sp>
      <p:sp>
        <p:nvSpPr>
          <p:cNvPr id="4" name="Slide Number Placeholder 3"/>
          <p:cNvSpPr>
            <a:spLocks noGrp="1"/>
          </p:cNvSpPr>
          <p:nvPr>
            <p:ph type="sldNum" sz="quarter" idx="5"/>
          </p:nvPr>
        </p:nvSpPr>
        <p:spPr/>
        <p:txBody>
          <a:bodyPr/>
          <a:lstStyle/>
          <a:p>
            <a:fld id="{706CC07E-388A-7B4B-A5AA-B4671D238D5E}" type="slidenum">
              <a:rPr lang="en-US" smtClean="0"/>
              <a:t>26</a:t>
            </a:fld>
            <a:endParaRPr lang="en-US"/>
          </a:p>
        </p:txBody>
      </p:sp>
    </p:spTree>
    <p:extLst>
      <p:ext uri="{BB962C8B-B14F-4D97-AF65-F5344CB8AC3E}">
        <p14:creationId xmlns:p14="http://schemas.microsoft.com/office/powerpoint/2010/main" val="12656931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reality, we show a slate of recommendation, and apply algorithm in embedding space</a:t>
            </a:r>
          </a:p>
        </p:txBody>
      </p:sp>
      <p:sp>
        <p:nvSpPr>
          <p:cNvPr id="4" name="Slide Number Placeholder 3"/>
          <p:cNvSpPr>
            <a:spLocks noGrp="1"/>
          </p:cNvSpPr>
          <p:nvPr>
            <p:ph type="sldNum" sz="quarter" idx="5"/>
          </p:nvPr>
        </p:nvSpPr>
        <p:spPr/>
        <p:txBody>
          <a:bodyPr/>
          <a:lstStyle/>
          <a:p>
            <a:fld id="{706CC07E-388A-7B4B-A5AA-B4671D238D5E}" type="slidenum">
              <a:rPr lang="en-US" smtClean="0"/>
              <a:t>27</a:t>
            </a:fld>
            <a:endParaRPr lang="en-US"/>
          </a:p>
        </p:txBody>
      </p:sp>
    </p:spTree>
    <p:extLst>
      <p:ext uri="{BB962C8B-B14F-4D97-AF65-F5344CB8AC3E}">
        <p14:creationId xmlns:p14="http://schemas.microsoft.com/office/powerpoint/2010/main" val="3400433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representation allows for a fast point-wise target estimation. But how do we choose the items to present to user in REAL TIME? We have a very large catalogue, and proper contextual bandits are slow</a:t>
            </a:r>
          </a:p>
        </p:txBody>
      </p:sp>
      <p:sp>
        <p:nvSpPr>
          <p:cNvPr id="4" name="Slide Number Placeholder 3"/>
          <p:cNvSpPr>
            <a:spLocks noGrp="1"/>
          </p:cNvSpPr>
          <p:nvPr>
            <p:ph type="sldNum" sz="quarter" idx="5"/>
          </p:nvPr>
        </p:nvSpPr>
        <p:spPr/>
        <p:txBody>
          <a:bodyPr/>
          <a:lstStyle/>
          <a:p>
            <a:fld id="{706CC07E-388A-7B4B-A5AA-B4671D238D5E}" type="slidenum">
              <a:rPr lang="en-US" smtClean="0"/>
              <a:t>28</a:t>
            </a:fld>
            <a:endParaRPr lang="en-US"/>
          </a:p>
        </p:txBody>
      </p:sp>
    </p:spTree>
    <p:extLst>
      <p:ext uri="{BB962C8B-B14F-4D97-AF65-F5344CB8AC3E}">
        <p14:creationId xmlns:p14="http://schemas.microsoft.com/office/powerpoint/2010/main" val="2730888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We get contextual TS bandit behavior, using fast non-Bayesian non-contextual techniques</a:t>
            </a:r>
          </a:p>
        </p:txBody>
      </p:sp>
      <p:sp>
        <p:nvSpPr>
          <p:cNvPr id="4" name="Slide Number Placeholder 3"/>
          <p:cNvSpPr>
            <a:spLocks noGrp="1"/>
          </p:cNvSpPr>
          <p:nvPr>
            <p:ph type="sldNum" sz="quarter" idx="5"/>
          </p:nvPr>
        </p:nvSpPr>
        <p:spPr/>
        <p:txBody>
          <a:bodyPr/>
          <a:lstStyle/>
          <a:p>
            <a:fld id="{706CC07E-388A-7B4B-A5AA-B4671D238D5E}" type="slidenum">
              <a:rPr lang="en-US" smtClean="0"/>
              <a:t>29</a:t>
            </a:fld>
            <a:endParaRPr lang="en-US"/>
          </a:p>
        </p:txBody>
      </p:sp>
    </p:spTree>
    <p:extLst>
      <p:ext uri="{BB962C8B-B14F-4D97-AF65-F5344CB8AC3E}">
        <p14:creationId xmlns:p14="http://schemas.microsoft.com/office/powerpoint/2010/main" val="2554824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Reminder of Inverse RL. The aim is to recover a hidden reward function from observed agent demonstrations. Common example is autonomous driving. U record a driver, apply IRL to uncover the driver’s decision process, and then apply it on novel scenes.</a:t>
            </a:r>
          </a:p>
        </p:txBody>
      </p:sp>
      <p:sp>
        <p:nvSpPr>
          <p:cNvPr id="4" name="Slide Number Placeholder 3"/>
          <p:cNvSpPr>
            <a:spLocks noGrp="1"/>
          </p:cNvSpPr>
          <p:nvPr>
            <p:ph type="sldNum" sz="quarter" idx="5"/>
          </p:nvPr>
        </p:nvSpPr>
        <p:spPr/>
        <p:txBody>
          <a:bodyPr/>
          <a:lstStyle/>
          <a:p>
            <a:fld id="{706CC07E-388A-7B4B-A5AA-B4671D238D5E}" type="slidenum">
              <a:rPr lang="en-US" smtClean="0"/>
              <a:t>3</a:t>
            </a:fld>
            <a:endParaRPr lang="en-US"/>
          </a:p>
        </p:txBody>
      </p:sp>
    </p:spTree>
    <p:extLst>
      <p:ext uri="{BB962C8B-B14F-4D97-AF65-F5344CB8AC3E}">
        <p14:creationId xmlns:p14="http://schemas.microsoft.com/office/powerpoint/2010/main" val="677045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6CC07E-388A-7B4B-A5AA-B4671D238D5E}" type="slidenum">
              <a:rPr lang="en-US" smtClean="0"/>
              <a:t>32</a:t>
            </a:fld>
            <a:endParaRPr lang="en-US"/>
          </a:p>
        </p:txBody>
      </p:sp>
    </p:spTree>
    <p:extLst>
      <p:ext uri="{BB962C8B-B14F-4D97-AF65-F5344CB8AC3E}">
        <p14:creationId xmlns:p14="http://schemas.microsoft.com/office/powerpoint/2010/main" val="2498058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Recovering the reward is not as easy as it seems. Given a reward function, an agent follows a policy and generates demonstrations. Based on demonstrations, IRL attempts to reverse engineer reward. different reward functions could explain the observed demonstrations, making it impossible to identify the true underlying reward function.</a:t>
            </a:r>
          </a:p>
          <a:p>
            <a:r>
              <a:rPr lang="en-US" sz="1200" kern="1200" dirty="0">
                <a:solidFill>
                  <a:schemeClr val="tx1"/>
                </a:solidFill>
                <a:effectLst/>
                <a:latin typeface="+mn-lt"/>
                <a:ea typeface="+mn-ea"/>
                <a:cs typeface="+mn-cs"/>
              </a:rPr>
              <a:t>Identification issue</a:t>
            </a:r>
          </a:p>
          <a:p>
            <a:endParaRPr lang="en-US" dirty="0"/>
          </a:p>
        </p:txBody>
      </p:sp>
      <p:sp>
        <p:nvSpPr>
          <p:cNvPr id="4" name="Slide Number Placeholder 3"/>
          <p:cNvSpPr>
            <a:spLocks noGrp="1"/>
          </p:cNvSpPr>
          <p:nvPr>
            <p:ph type="sldNum" sz="quarter" idx="5"/>
          </p:nvPr>
        </p:nvSpPr>
        <p:spPr/>
        <p:txBody>
          <a:bodyPr/>
          <a:lstStyle/>
          <a:p>
            <a:fld id="{706CC07E-388A-7B4B-A5AA-B4671D238D5E}" type="slidenum">
              <a:rPr lang="en-US" smtClean="0"/>
              <a:t>4</a:t>
            </a:fld>
            <a:endParaRPr lang="en-US"/>
          </a:p>
        </p:txBody>
      </p:sp>
    </p:spTree>
    <p:extLst>
      <p:ext uri="{BB962C8B-B14F-4D97-AF65-F5344CB8AC3E}">
        <p14:creationId xmlns:p14="http://schemas.microsoft.com/office/powerpoint/2010/main" val="161091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add the concept of an anchor action for each state: it is an action whose reward is known a priori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key. U may object: it is a restrictive assumption!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turns out it is often naturally satisfied: the action of doing nothing, with 0 reward.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assumption, coupled with our method allows exact identification.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 to notice that we allow the Reward to depend on both s &amp; a, not only on state, as other restrictive IRL methods assume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IRL assumes demonstrations result from an optimal policy. But it is im</a:t>
            </a:r>
            <a:r>
              <a:rPr lang="en-US" dirty="0"/>
              <a:t>practical to assume agents always make the best choice.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06CC07E-388A-7B4B-A5AA-B4671D238D5E}" type="slidenum">
              <a:rPr lang="en-US" smtClean="0"/>
              <a:t>5</a:t>
            </a:fld>
            <a:endParaRPr lang="en-US"/>
          </a:p>
        </p:txBody>
      </p:sp>
    </p:spTree>
    <p:extLst>
      <p:ext uri="{BB962C8B-B14F-4D97-AF65-F5344CB8AC3E}">
        <p14:creationId xmlns:p14="http://schemas.microsoft.com/office/powerpoint/2010/main" val="1612586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remedy that by assuming agents maximize and follow energy based modeling. Under this paradigm, the optimal policy itself is stochastic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Energy based modeling allows for randomness in agent behavior, and is more realistic. Note that other IRL methods require deterministic optimal policy.</a:t>
            </a:r>
          </a:p>
          <a:p>
            <a:r>
              <a:rPr lang="en-US" sz="1200" kern="1200" dirty="0">
                <a:solidFill>
                  <a:schemeClr val="tx1"/>
                </a:solidFill>
                <a:effectLst/>
                <a:latin typeface="+mn-lt"/>
                <a:ea typeface="+mn-ea"/>
                <a:cs typeface="+mn-cs"/>
              </a:rPr>
              <a:t>U can recover the deterministic case by setting alpha = 0</a:t>
            </a:r>
          </a:p>
        </p:txBody>
      </p:sp>
      <p:sp>
        <p:nvSpPr>
          <p:cNvPr id="4" name="Slide Number Placeholder 3"/>
          <p:cNvSpPr>
            <a:spLocks noGrp="1"/>
          </p:cNvSpPr>
          <p:nvPr>
            <p:ph type="sldNum" sz="quarter" idx="5"/>
          </p:nvPr>
        </p:nvSpPr>
        <p:spPr/>
        <p:txBody>
          <a:bodyPr/>
          <a:lstStyle/>
          <a:p>
            <a:fld id="{706CC07E-388A-7B4B-A5AA-B4671D238D5E}" type="slidenum">
              <a:rPr lang="en-US" smtClean="0"/>
              <a:t>6</a:t>
            </a:fld>
            <a:endParaRPr lang="en-US"/>
          </a:p>
        </p:txBody>
      </p:sp>
    </p:spTree>
    <p:extLst>
      <p:ext uri="{BB962C8B-B14F-4D97-AF65-F5344CB8AC3E}">
        <p14:creationId xmlns:p14="http://schemas.microsoft.com/office/powerpoint/2010/main" val="2113706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call our method PQR, as we sequentially estimate Policy, Q-</a:t>
            </a:r>
            <a:r>
              <a:rPr lang="en-US" sz="1200" kern="1200" dirty="0" err="1">
                <a:solidFill>
                  <a:schemeClr val="tx1"/>
                </a:solidFill>
                <a:effectLst/>
                <a:latin typeface="+mn-lt"/>
                <a:ea typeface="+mn-ea"/>
                <a:cs typeface="+mn-cs"/>
              </a:rPr>
              <a:t>func</a:t>
            </a:r>
            <a:r>
              <a:rPr lang="en-US" sz="1200" kern="1200" dirty="0">
                <a:solidFill>
                  <a:schemeClr val="tx1"/>
                </a:solidFill>
                <a:effectLst/>
                <a:latin typeface="+mn-lt"/>
                <a:ea typeface="+mn-ea"/>
                <a:cs typeface="+mn-cs"/>
              </a:rPr>
              <a:t>, Reward. First step is to estimate policy using any stochastic policy estimator for energy distributions.</a:t>
            </a:r>
          </a:p>
          <a:p>
            <a:r>
              <a:rPr lang="en-US" sz="1200" kern="1200" dirty="0">
                <a:solidFill>
                  <a:schemeClr val="tx1"/>
                </a:solidFill>
                <a:effectLst/>
                <a:latin typeface="+mn-lt"/>
                <a:ea typeface="+mn-ea"/>
                <a:cs typeface="+mn-cs"/>
              </a:rPr>
              <a:t>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step is Q-estimation. Here, we run into identification issue, as wrong Q induces wrong R (shaping)</a:t>
            </a:r>
          </a:p>
          <a:p>
            <a:r>
              <a:rPr lang="en-US" sz="1200" kern="1200" dirty="0">
                <a:solidFill>
                  <a:schemeClr val="tx1"/>
                </a:solidFill>
                <a:effectLst/>
                <a:latin typeface="+mn-lt"/>
                <a:ea typeface="+mn-ea"/>
                <a:cs typeface="+mn-cs"/>
              </a:rPr>
              <a:t>We leverage anchor action to solve a fixed point contraction to uniquely estimate Q for anchor actions.</a:t>
            </a:r>
          </a:p>
          <a:p>
            <a:r>
              <a:rPr lang="en-US" sz="1200" kern="1200" dirty="0">
                <a:solidFill>
                  <a:schemeClr val="tx1"/>
                </a:solidFill>
                <a:effectLst/>
                <a:latin typeface="+mn-lt"/>
                <a:ea typeface="+mn-ea"/>
                <a:cs typeface="+mn-cs"/>
              </a:rPr>
              <a:t>As transitions are usually unknown, we use a deep Q-network strategy, on which we apply the contraction repeatedly over demonstrations.</a:t>
            </a:r>
          </a:p>
          <a:p>
            <a:r>
              <a:rPr lang="en-US" sz="1200" kern="1200" dirty="0">
                <a:solidFill>
                  <a:schemeClr val="tx1"/>
                </a:solidFill>
                <a:effectLst/>
                <a:latin typeface="+mn-lt"/>
                <a:ea typeface="+mn-ea"/>
                <a:cs typeface="+mn-cs"/>
              </a:rPr>
              <a:t>Now we have estimates of policy and Q-anchor, which are sufficient to identify Q for all state-action pairs.</a:t>
            </a:r>
          </a:p>
          <a:p>
            <a:r>
              <a:rPr lang="en-US" sz="1200" kern="1200" dirty="0">
                <a:solidFill>
                  <a:schemeClr val="tx1"/>
                </a:solidFill>
                <a:effectLst/>
                <a:latin typeface="+mn-lt"/>
                <a:ea typeface="+mn-ea"/>
                <a:cs typeface="+mn-cs"/>
              </a:rPr>
              <a:t>Final step, using policy &amp; Q-</a:t>
            </a:r>
            <a:r>
              <a:rPr lang="en-US" sz="1200" kern="1200" dirty="0" err="1">
                <a:solidFill>
                  <a:schemeClr val="tx1"/>
                </a:solidFill>
                <a:effectLst/>
                <a:latin typeface="+mn-lt"/>
                <a:ea typeface="+mn-ea"/>
                <a:cs typeface="+mn-cs"/>
              </a:rPr>
              <a:t>func</a:t>
            </a:r>
            <a:r>
              <a:rPr lang="en-US" sz="1200" kern="1200" dirty="0">
                <a:solidFill>
                  <a:schemeClr val="tx1"/>
                </a:solidFill>
                <a:effectLst/>
                <a:latin typeface="+mn-lt"/>
                <a:ea typeface="+mn-ea"/>
                <a:cs typeface="+mn-cs"/>
              </a:rPr>
              <a:t> estimates, we can recover reward using supervised learning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FQI algorithm uses a deep function for QA(s), and implements the operator T by repeatedly leveraging the observed demonstrations. Because contraction expectation is over unknown transitions. </a:t>
            </a:r>
          </a:p>
          <a:p>
            <a:r>
              <a:rPr lang="en-US" sz="1200" kern="1200" dirty="0">
                <a:solidFill>
                  <a:schemeClr val="tx1"/>
                </a:solidFill>
                <a:effectLst/>
                <a:latin typeface="+mn-lt"/>
                <a:ea typeface="+mn-ea"/>
                <a:cs typeface="+mn-cs"/>
              </a:rPr>
              <a:t>Solves it using Q-network strategy. Q is deep net. Apply expectation contraction operator repeatedly on Q-network. For expectation, get it from observed samples (run thru observed samples)</a:t>
            </a:r>
          </a:p>
          <a:p>
            <a:r>
              <a:rPr lang="en-US" sz="1200" kern="1200" dirty="0">
                <a:solidFill>
                  <a:schemeClr val="tx1"/>
                </a:solidFill>
                <a:effectLst/>
                <a:latin typeface="+mn-lt"/>
                <a:ea typeface="+mn-ea"/>
                <a:cs typeface="+mn-cs"/>
              </a:rPr>
              <a:t>Same idea as auto-encoder (with  X &amp; Y changing)</a:t>
            </a:r>
            <a:endParaRPr lang="en-US" dirty="0"/>
          </a:p>
        </p:txBody>
      </p:sp>
      <p:sp>
        <p:nvSpPr>
          <p:cNvPr id="4" name="Slide Number Placeholder 3"/>
          <p:cNvSpPr>
            <a:spLocks noGrp="1"/>
          </p:cNvSpPr>
          <p:nvPr>
            <p:ph type="sldNum" sz="quarter" idx="5"/>
          </p:nvPr>
        </p:nvSpPr>
        <p:spPr/>
        <p:txBody>
          <a:bodyPr/>
          <a:lstStyle/>
          <a:p>
            <a:fld id="{706CC07E-388A-7B4B-A5AA-B4671D238D5E}" type="slidenum">
              <a:rPr lang="en-US" smtClean="0"/>
              <a:t>7</a:t>
            </a:fld>
            <a:endParaRPr lang="en-US"/>
          </a:p>
        </p:txBody>
      </p:sp>
    </p:spTree>
    <p:extLst>
      <p:ext uri="{BB962C8B-B14F-4D97-AF65-F5344CB8AC3E}">
        <p14:creationId xmlns:p14="http://schemas.microsoft.com/office/powerpoint/2010/main" val="3192555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provide non-asymptotic upper bounds on estimation error for PQR. Results show that it performs very well, as compared to other IRL methods.</a:t>
            </a:r>
          </a:p>
          <a:p>
            <a:endParaRPr lang="en-US" dirty="0"/>
          </a:p>
        </p:txBody>
      </p:sp>
      <p:sp>
        <p:nvSpPr>
          <p:cNvPr id="4" name="Slide Number Placeholder 3"/>
          <p:cNvSpPr>
            <a:spLocks noGrp="1"/>
          </p:cNvSpPr>
          <p:nvPr>
            <p:ph type="sldNum" sz="quarter" idx="5"/>
          </p:nvPr>
        </p:nvSpPr>
        <p:spPr/>
        <p:txBody>
          <a:bodyPr/>
          <a:lstStyle/>
          <a:p>
            <a:fld id="{706CC07E-388A-7B4B-A5AA-B4671D238D5E}" type="slidenum">
              <a:rPr lang="en-US" smtClean="0"/>
              <a:t>8</a:t>
            </a:fld>
            <a:endParaRPr lang="en-US"/>
          </a:p>
        </p:txBody>
      </p:sp>
    </p:spTree>
    <p:extLst>
      <p:ext uri="{BB962C8B-B14F-4D97-AF65-F5344CB8AC3E}">
        <p14:creationId xmlns:p14="http://schemas.microsoft.com/office/powerpoint/2010/main" val="4117623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project, led by </a:t>
            </a:r>
            <a:r>
              <a:rPr lang="en-US" dirty="0" err="1"/>
              <a:t>Sareh</a:t>
            </a:r>
            <a:r>
              <a:rPr lang="en-US" dirty="0"/>
              <a:t>. Forthcoming at Management Science</a:t>
            </a:r>
          </a:p>
        </p:txBody>
      </p:sp>
      <p:sp>
        <p:nvSpPr>
          <p:cNvPr id="4" name="Slide Number Placeholder 3"/>
          <p:cNvSpPr>
            <a:spLocks noGrp="1"/>
          </p:cNvSpPr>
          <p:nvPr>
            <p:ph type="sldNum" sz="quarter" idx="5"/>
          </p:nvPr>
        </p:nvSpPr>
        <p:spPr/>
        <p:txBody>
          <a:bodyPr/>
          <a:lstStyle/>
          <a:p>
            <a:fld id="{706CC07E-388A-7B4B-A5AA-B4671D238D5E}" type="slidenum">
              <a:rPr lang="en-US" smtClean="0"/>
              <a:t>9</a:t>
            </a:fld>
            <a:endParaRPr lang="en-US"/>
          </a:p>
        </p:txBody>
      </p:sp>
    </p:spTree>
    <p:extLst>
      <p:ext uri="{BB962C8B-B14F-4D97-AF65-F5344CB8AC3E}">
        <p14:creationId xmlns:p14="http://schemas.microsoft.com/office/powerpoint/2010/main" val="652626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1FDC48-76FD-A847-9652-91CBF41678E0}"/>
              </a:ext>
            </a:extLst>
          </p:cNvPr>
          <p:cNvPicPr>
            <a:picLocks noChangeAspect="1"/>
          </p:cNvPicPr>
          <p:nvPr userDrawn="1"/>
        </p:nvPicPr>
        <p:blipFill>
          <a:blip r:embed="rId2"/>
          <a:stretch>
            <a:fillRect/>
          </a:stretch>
        </p:blipFill>
        <p:spPr>
          <a:xfrm>
            <a:off x="10469880" y="0"/>
            <a:ext cx="1722120" cy="6858000"/>
          </a:xfrm>
          <a:prstGeom prst="rect">
            <a:avLst/>
          </a:prstGeom>
        </p:spPr>
      </p:pic>
      <p:sp>
        <p:nvSpPr>
          <p:cNvPr id="3" name="Subtitle 2">
            <a:extLst>
              <a:ext uri="{FF2B5EF4-FFF2-40B4-BE49-F238E27FC236}">
                <a16:creationId xmlns:a16="http://schemas.microsoft.com/office/drawing/2014/main" id="{5C1DCC49-EB34-E541-B3EB-CA8E6ABDEA0F}"/>
              </a:ext>
            </a:extLst>
          </p:cNvPr>
          <p:cNvSpPr>
            <a:spLocks noGrp="1"/>
          </p:cNvSpPr>
          <p:nvPr>
            <p:ph type="subTitle" idx="1" hasCustomPrompt="1"/>
          </p:nvPr>
        </p:nvSpPr>
        <p:spPr>
          <a:xfrm>
            <a:off x="600456" y="4315383"/>
            <a:ext cx="6757944" cy="379019"/>
          </a:xfrm>
        </p:spPr>
        <p:txBody>
          <a:bodyPr>
            <a:normAutofit/>
          </a:bodyPr>
          <a:lstStyle>
            <a:lvl1pPr marL="0" indent="0" algn="l">
              <a:lnSpc>
                <a:spcPct val="100000"/>
              </a:lnSpc>
              <a:buNone/>
              <a:defRPr sz="1800" b="0" i="0" kern="10000" spc="0" baseline="0">
                <a:latin typeface="Amazon Ember Mono" panose="020B0509020204020204" pitchFamily="49" charset="0"/>
                <a:ea typeface="Amazon Ember Mono" panose="020B0509020204020204" pitchFamily="49" charset="0"/>
                <a:cs typeface="Amazon Ember Mono" panose="020B0509020204020204" pitchFamily="49"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YOUR NAME IN CAPS, Then Your Title</a:t>
            </a:r>
          </a:p>
        </p:txBody>
      </p:sp>
      <p:sp>
        <p:nvSpPr>
          <p:cNvPr id="15" name="Title 14">
            <a:extLst>
              <a:ext uri="{FF2B5EF4-FFF2-40B4-BE49-F238E27FC236}">
                <a16:creationId xmlns:a16="http://schemas.microsoft.com/office/drawing/2014/main" id="{62AB7832-AB2E-E44C-9749-0E50D907234F}"/>
              </a:ext>
            </a:extLst>
          </p:cNvPr>
          <p:cNvSpPr>
            <a:spLocks noGrp="1"/>
          </p:cNvSpPr>
          <p:nvPr>
            <p:ph type="title" hasCustomPrompt="1"/>
          </p:nvPr>
        </p:nvSpPr>
        <p:spPr>
          <a:xfrm>
            <a:off x="600456" y="1692275"/>
            <a:ext cx="9501144" cy="1735200"/>
          </a:xfrm>
        </p:spPr>
        <p:txBody>
          <a:bodyPr>
            <a:noAutofit/>
          </a:bodyPr>
          <a:lstStyle>
            <a:lvl1pPr>
              <a:lnSpc>
                <a:spcPct val="100000"/>
              </a:lnSpc>
              <a:defRPr sz="4000" b="1" i="1"/>
            </a:lvl1pPr>
          </a:lstStyle>
          <a:p>
            <a:r>
              <a:rPr lang="en-US" dirty="0"/>
              <a:t>Click to add the title of your presentation</a:t>
            </a:r>
          </a:p>
        </p:txBody>
      </p:sp>
      <p:sp>
        <p:nvSpPr>
          <p:cNvPr id="31" name="Text Placeholder 30">
            <a:extLst>
              <a:ext uri="{FF2B5EF4-FFF2-40B4-BE49-F238E27FC236}">
                <a16:creationId xmlns:a16="http://schemas.microsoft.com/office/drawing/2014/main" id="{15EE68D5-D023-9245-BCAE-1EBB91819999}"/>
              </a:ext>
            </a:extLst>
          </p:cNvPr>
          <p:cNvSpPr>
            <a:spLocks noGrp="1"/>
          </p:cNvSpPr>
          <p:nvPr>
            <p:ph type="body" sz="quarter" idx="13" hasCustomPrompt="1"/>
          </p:nvPr>
        </p:nvSpPr>
        <p:spPr>
          <a:xfrm>
            <a:off x="600076" y="4766529"/>
            <a:ext cx="3719925" cy="366395"/>
          </a:xfrm>
        </p:spPr>
        <p:txBody>
          <a:bodyPr>
            <a:noAutofit/>
          </a:bodyPr>
          <a:lstStyle>
            <a:lvl1pPr marL="0" indent="0">
              <a:buNone/>
              <a:defRPr sz="1800" spc="0">
                <a:solidFill>
                  <a:schemeClr val="accent2"/>
                </a:solidFill>
                <a:latin typeface="Amazon Ember Mono" panose="020B0509020204020204" pitchFamily="49" charset="0"/>
                <a:ea typeface="Amazon Ember Mono" panose="020B0509020204020204" pitchFamily="49" charset="0"/>
                <a:cs typeface="Amazon Ember Mono" panose="020B0509020204020204" pitchFamily="49" charset="0"/>
              </a:defRPr>
            </a:lvl1pPr>
            <a:lvl2pPr marL="457189" indent="0">
              <a:buNone/>
              <a:defRPr sz="1800">
                <a:latin typeface="Amazon Ember Mono" panose="020B0509020204020204" pitchFamily="49" charset="0"/>
                <a:ea typeface="Amazon Ember Mono" panose="020B0509020204020204" pitchFamily="49" charset="0"/>
                <a:cs typeface="Amazon Ember Mono" panose="020B0509020204020204" pitchFamily="49" charset="0"/>
              </a:defRPr>
            </a:lvl2pPr>
            <a:lvl3pPr marL="914377" indent="0">
              <a:buNone/>
              <a:defRPr sz="1800">
                <a:latin typeface="Amazon Ember Mono" panose="020B0509020204020204" pitchFamily="49" charset="0"/>
                <a:ea typeface="Amazon Ember Mono" panose="020B0509020204020204" pitchFamily="49" charset="0"/>
                <a:cs typeface="Amazon Ember Mono" panose="020B0509020204020204" pitchFamily="49" charset="0"/>
              </a:defRPr>
            </a:lvl3pPr>
            <a:lvl4pPr marL="1371566" indent="0">
              <a:buNone/>
              <a:defRPr sz="1800">
                <a:latin typeface="Amazon Ember Mono" panose="020B0509020204020204" pitchFamily="49" charset="0"/>
                <a:ea typeface="Amazon Ember Mono" panose="020B0509020204020204" pitchFamily="49" charset="0"/>
                <a:cs typeface="Amazon Ember Mono" panose="020B0509020204020204" pitchFamily="49" charset="0"/>
              </a:defRPr>
            </a:lvl4pPr>
            <a:lvl5pPr marL="1828754" indent="0">
              <a:buNone/>
              <a:defRPr sz="1800">
                <a:latin typeface="Amazon Ember Mono" panose="020B0509020204020204" pitchFamily="49" charset="0"/>
                <a:ea typeface="Amazon Ember Mono" panose="020B0509020204020204" pitchFamily="49" charset="0"/>
                <a:cs typeface="Amazon Ember Mono" panose="020B0509020204020204" pitchFamily="49" charset="0"/>
              </a:defRPr>
            </a:lvl5pPr>
          </a:lstStyle>
          <a:p>
            <a:pPr lvl="0"/>
            <a:r>
              <a:rPr lang="en-US" dirty="0"/>
              <a:t>Your team</a:t>
            </a:r>
          </a:p>
        </p:txBody>
      </p:sp>
      <p:sp>
        <p:nvSpPr>
          <p:cNvPr id="47" name="Rectangle 46">
            <a:extLst>
              <a:ext uri="{FF2B5EF4-FFF2-40B4-BE49-F238E27FC236}">
                <a16:creationId xmlns:a16="http://schemas.microsoft.com/office/drawing/2014/main" id="{ACEF80F1-B6E8-D44C-897D-0C9290774378}"/>
              </a:ext>
            </a:extLst>
          </p:cNvPr>
          <p:cNvSpPr/>
          <p:nvPr userDrawn="1"/>
        </p:nvSpPr>
        <p:spPr>
          <a:xfrm>
            <a:off x="187200" y="6364800"/>
            <a:ext cx="4946400" cy="345600"/>
          </a:xfrm>
          <a:prstGeom prst="rect">
            <a:avLst/>
          </a:prstGeom>
          <a:solidFill>
            <a:srgbClr val="0F28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54" name="Picture 53">
            <a:extLst>
              <a:ext uri="{FF2B5EF4-FFF2-40B4-BE49-F238E27FC236}">
                <a16:creationId xmlns:a16="http://schemas.microsoft.com/office/drawing/2014/main" id="{71465516-03A6-F34F-A78B-435CD56E2E53}"/>
              </a:ext>
            </a:extLst>
          </p:cNvPr>
          <p:cNvPicPr>
            <a:picLocks noChangeAspect="1"/>
          </p:cNvPicPr>
          <p:nvPr userDrawn="1"/>
        </p:nvPicPr>
        <p:blipFill rotWithShape="1">
          <a:blip r:embed="rId3"/>
          <a:srcRect l="681" r="681"/>
          <a:stretch/>
        </p:blipFill>
        <p:spPr>
          <a:xfrm>
            <a:off x="8881143" y="6031004"/>
            <a:ext cx="901943" cy="212222"/>
          </a:xfrm>
          <a:prstGeom prst="rect">
            <a:avLst/>
          </a:prstGeom>
          <a:noFill/>
        </p:spPr>
      </p:pic>
      <p:sp>
        <p:nvSpPr>
          <p:cNvPr id="2" name="Diamond 1">
            <a:extLst>
              <a:ext uri="{FF2B5EF4-FFF2-40B4-BE49-F238E27FC236}">
                <a16:creationId xmlns:a16="http://schemas.microsoft.com/office/drawing/2014/main" id="{60CBB0F5-A2A0-564E-8776-677F0CC739A7}"/>
              </a:ext>
            </a:extLst>
          </p:cNvPr>
          <p:cNvSpPr/>
          <p:nvPr userDrawn="1"/>
        </p:nvSpPr>
        <p:spPr>
          <a:xfrm>
            <a:off x="10697955" y="1967696"/>
            <a:ext cx="1252906" cy="1221129"/>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00" b="0" i="0" dirty="0">
              <a:latin typeface="Amazon Ember Mono" panose="020B0509020204020204" pitchFamily="49" charset="0"/>
              <a:ea typeface="Amazon Ember Mono" panose="020B0509020204020204" pitchFamily="49" charset="0"/>
              <a:cs typeface="Amazon Ember Mono" panose="020B0509020204020204" pitchFamily="49" charset="0"/>
            </a:endParaRPr>
          </a:p>
        </p:txBody>
      </p:sp>
    </p:spTree>
    <p:extLst>
      <p:ext uri="{BB962C8B-B14F-4D97-AF65-F5344CB8AC3E}">
        <p14:creationId xmlns:p14="http://schemas.microsoft.com/office/powerpoint/2010/main" val="304442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2BCF1-93F3-3B45-96AE-D43332F472CC}"/>
              </a:ext>
            </a:extLst>
          </p:cNvPr>
          <p:cNvSpPr>
            <a:spLocks noGrp="1"/>
          </p:cNvSpPr>
          <p:nvPr>
            <p:ph type="title"/>
          </p:nvPr>
        </p:nvSpPr>
        <p:spPr/>
        <p:txBody>
          <a:bodyPr/>
          <a:lstStyle>
            <a:lvl1pPr>
              <a:defRPr>
                <a:latin typeface="Bookerly" panose="02020602040305020204" pitchFamily="18" charset="0"/>
                <a:ea typeface="Bookerly" panose="02020602040305020204" pitchFamily="18" charset="0"/>
                <a:cs typeface="Bookerly" panose="02020602040305020204" pitchFamily="18"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6BDEE0D0-9E70-924E-8EE4-5A2A01208C41}"/>
              </a:ext>
            </a:extLst>
          </p:cNvPr>
          <p:cNvSpPr>
            <a:spLocks noGrp="1"/>
          </p:cNvSpPr>
          <p:nvPr>
            <p:ph type="body" orient="vert" idx="1"/>
          </p:nvPr>
        </p:nvSpPr>
        <p:spPr/>
        <p:txBody>
          <a:bodyPr vert="eaVert"/>
          <a:lstStyle>
            <a:lvl1pPr>
              <a:defRPr>
                <a:latin typeface="Amazon Ember" panose="020B0603020204020204" pitchFamily="34" charset="0"/>
                <a:ea typeface="Amazon Ember" panose="020B0603020204020204" pitchFamily="34" charset="0"/>
                <a:cs typeface="Amazon Ember" panose="020B0603020204020204" pitchFamily="34" charset="0"/>
              </a:defRPr>
            </a:lvl1pPr>
            <a:lvl2pPr>
              <a:defRPr>
                <a:latin typeface="Amazon Ember" panose="020B0603020204020204" pitchFamily="34" charset="0"/>
                <a:ea typeface="Amazon Ember" panose="020B0603020204020204" pitchFamily="34" charset="0"/>
                <a:cs typeface="Amazon Ember" panose="020B0603020204020204" pitchFamily="34" charset="0"/>
              </a:defRPr>
            </a:lvl2pPr>
            <a:lvl3pPr>
              <a:defRPr>
                <a:latin typeface="Amazon Ember" panose="020B0603020204020204" pitchFamily="34" charset="0"/>
                <a:ea typeface="Amazon Ember" panose="020B0603020204020204" pitchFamily="34" charset="0"/>
                <a:cs typeface="Amazon Ember" panose="020B0603020204020204" pitchFamily="34" charset="0"/>
              </a:defRPr>
            </a:lvl3pPr>
            <a:lvl4pPr>
              <a:defRPr>
                <a:latin typeface="Amazon Ember" panose="020B0603020204020204" pitchFamily="34" charset="0"/>
                <a:ea typeface="Amazon Ember" panose="020B0603020204020204" pitchFamily="34" charset="0"/>
                <a:cs typeface="Amazon Ember" panose="020B0603020204020204" pitchFamily="34" charset="0"/>
              </a:defRPr>
            </a:lvl4pPr>
            <a:lvl5pPr>
              <a:defRPr>
                <a:latin typeface="Amazon Ember" panose="020B0603020204020204" pitchFamily="34" charset="0"/>
                <a:ea typeface="Amazon Ember" panose="020B0603020204020204" pitchFamily="34" charset="0"/>
                <a:cs typeface="Amazon Ember" panose="020B06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AA3A12C-D403-C041-BF63-14220DD6E289}"/>
              </a:ext>
            </a:extLst>
          </p:cNvPr>
          <p:cNvSpPr>
            <a:spLocks noGrp="1"/>
          </p:cNvSpPr>
          <p:nvPr>
            <p:ph type="sldNum" sz="quarter" idx="12"/>
          </p:nvPr>
        </p:nvSpPr>
        <p:spPr>
          <a:xfrm>
            <a:off x="9071400" y="6356352"/>
            <a:ext cx="2743200" cy="365125"/>
          </a:xfrm>
          <a:prstGeom prst="rect">
            <a:avLst/>
          </a:prstGeom>
        </p:spPr>
        <p:txBody>
          <a:bodyPr/>
          <a:lstStyle>
            <a:lvl1pPr>
              <a:defRPr>
                <a:latin typeface="Amazon Ember Mono" panose="020B0509020204020204" pitchFamily="49" charset="0"/>
                <a:ea typeface="Amazon Ember Mono" panose="020B0509020204020204" pitchFamily="49" charset="0"/>
                <a:cs typeface="Amazon Ember Mono" panose="020B0509020204020204" pitchFamily="49" charset="0"/>
              </a:defRPr>
            </a:lvl1pPr>
          </a:lstStyle>
          <a:p>
            <a:fld id="{22695355-0584-3048-B6D5-6FE7D71F4AA9}" type="slidenum">
              <a:rPr lang="en-US" smtClean="0"/>
              <a:pPr/>
              <a:t>‹#›</a:t>
            </a:fld>
            <a:endParaRPr lang="en-US"/>
          </a:p>
        </p:txBody>
      </p:sp>
    </p:spTree>
    <p:extLst>
      <p:ext uri="{BB962C8B-B14F-4D97-AF65-F5344CB8AC3E}">
        <p14:creationId xmlns:p14="http://schemas.microsoft.com/office/powerpoint/2010/main" val="3957893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73501C-C67B-3747-B47E-2A2296465CFB}"/>
              </a:ext>
            </a:extLst>
          </p:cNvPr>
          <p:cNvSpPr>
            <a:spLocks noGrp="1"/>
          </p:cNvSpPr>
          <p:nvPr>
            <p:ph type="title" orient="vert"/>
          </p:nvPr>
        </p:nvSpPr>
        <p:spPr>
          <a:xfrm>
            <a:off x="8724901" y="365125"/>
            <a:ext cx="2628900" cy="5811838"/>
          </a:xfrm>
        </p:spPr>
        <p:txBody>
          <a:bodyPr vert="eaVert"/>
          <a:lstStyle>
            <a:lvl1pPr>
              <a:defRPr>
                <a:latin typeface="Bookerly" panose="02020602040305020204" pitchFamily="18" charset="0"/>
                <a:ea typeface="Bookerly" panose="02020602040305020204" pitchFamily="18" charset="0"/>
                <a:cs typeface="Bookerly" panose="02020602040305020204"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8E0D8D91-AA6A-5247-B508-46E6F5E50669}"/>
              </a:ext>
            </a:extLst>
          </p:cNvPr>
          <p:cNvSpPr>
            <a:spLocks noGrp="1"/>
          </p:cNvSpPr>
          <p:nvPr>
            <p:ph type="body" orient="vert" idx="1"/>
          </p:nvPr>
        </p:nvSpPr>
        <p:spPr>
          <a:xfrm>
            <a:off x="838201" y="365125"/>
            <a:ext cx="7734300" cy="5811838"/>
          </a:xfrm>
        </p:spPr>
        <p:txBody>
          <a:bodyPr vert="eaVert"/>
          <a:lstStyle>
            <a:lvl1pPr>
              <a:defRPr>
                <a:latin typeface="Amazon Ember" panose="020B0603020204020204" pitchFamily="34" charset="0"/>
                <a:ea typeface="Amazon Ember" panose="020B0603020204020204" pitchFamily="34" charset="0"/>
                <a:cs typeface="Amazon Ember" panose="020B0603020204020204" pitchFamily="34" charset="0"/>
              </a:defRPr>
            </a:lvl1pPr>
            <a:lvl2pPr>
              <a:defRPr>
                <a:latin typeface="Amazon Ember" panose="020B0603020204020204" pitchFamily="34" charset="0"/>
                <a:ea typeface="Amazon Ember" panose="020B0603020204020204" pitchFamily="34" charset="0"/>
                <a:cs typeface="Amazon Ember" panose="020B0603020204020204" pitchFamily="34" charset="0"/>
              </a:defRPr>
            </a:lvl2pPr>
            <a:lvl3pPr>
              <a:defRPr>
                <a:latin typeface="Amazon Ember" panose="020B0603020204020204" pitchFamily="34" charset="0"/>
                <a:ea typeface="Amazon Ember" panose="020B0603020204020204" pitchFamily="34" charset="0"/>
                <a:cs typeface="Amazon Ember" panose="020B0603020204020204" pitchFamily="34" charset="0"/>
              </a:defRPr>
            </a:lvl3pPr>
            <a:lvl4pPr>
              <a:defRPr>
                <a:latin typeface="Amazon Ember" panose="020B0603020204020204" pitchFamily="34" charset="0"/>
                <a:ea typeface="Amazon Ember" panose="020B0603020204020204" pitchFamily="34" charset="0"/>
                <a:cs typeface="Amazon Ember" panose="020B0603020204020204" pitchFamily="34" charset="0"/>
              </a:defRPr>
            </a:lvl4pPr>
            <a:lvl5pPr>
              <a:defRPr>
                <a:latin typeface="Amazon Ember" panose="020B0603020204020204" pitchFamily="34" charset="0"/>
                <a:ea typeface="Amazon Ember" panose="020B0603020204020204" pitchFamily="34" charset="0"/>
                <a:cs typeface="Amazon Ember" panose="020B06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DDA09931-FDCA-3A40-928E-2ADC84CE9C9D}"/>
              </a:ext>
            </a:extLst>
          </p:cNvPr>
          <p:cNvSpPr>
            <a:spLocks noGrp="1"/>
          </p:cNvSpPr>
          <p:nvPr>
            <p:ph type="sldNum" sz="quarter" idx="12"/>
          </p:nvPr>
        </p:nvSpPr>
        <p:spPr>
          <a:xfrm>
            <a:off x="9071400" y="6356352"/>
            <a:ext cx="2743200" cy="365125"/>
          </a:xfrm>
          <a:prstGeom prst="rect">
            <a:avLst/>
          </a:prstGeom>
        </p:spPr>
        <p:txBody>
          <a:bodyPr/>
          <a:lstStyle>
            <a:lvl1pPr>
              <a:defRPr>
                <a:latin typeface="Amazon Ember Mono" panose="020B0509020204020204" pitchFamily="49" charset="0"/>
                <a:ea typeface="Amazon Ember Mono" panose="020B0509020204020204" pitchFamily="49" charset="0"/>
                <a:cs typeface="Amazon Ember Mono" panose="020B0509020204020204" pitchFamily="49" charset="0"/>
              </a:defRPr>
            </a:lvl1pPr>
          </a:lstStyle>
          <a:p>
            <a:fld id="{22695355-0584-3048-B6D5-6FE7D71F4AA9}" type="slidenum">
              <a:rPr lang="en-US" smtClean="0"/>
              <a:pPr/>
              <a:t>‹#›</a:t>
            </a:fld>
            <a:endParaRPr lang="en-US"/>
          </a:p>
        </p:txBody>
      </p:sp>
    </p:spTree>
    <p:extLst>
      <p:ext uri="{BB962C8B-B14F-4D97-AF65-F5344CB8AC3E}">
        <p14:creationId xmlns:p14="http://schemas.microsoft.com/office/powerpoint/2010/main" val="2867144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7DADA-86D2-074D-B8A1-E54D8EC0FBFC}"/>
              </a:ext>
            </a:extLst>
          </p:cNvPr>
          <p:cNvSpPr>
            <a:spLocks noGrp="1"/>
          </p:cNvSpPr>
          <p:nvPr>
            <p:ph type="title"/>
          </p:nvPr>
        </p:nvSpPr>
        <p:spPr/>
        <p:txBody>
          <a:bodyPr/>
          <a:lstStyle>
            <a:lvl1pPr>
              <a:defRPr>
                <a:latin typeface="Bookerly" panose="02020602040305020204" pitchFamily="18" charset="0"/>
                <a:ea typeface="Bookerly" panose="02020602040305020204" pitchFamily="18" charset="0"/>
                <a:cs typeface="Bookerly" panose="0202060204030502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DE38AF6-8B7C-FD4A-BAE4-C19B98BCF8C8}"/>
              </a:ext>
            </a:extLst>
          </p:cNvPr>
          <p:cNvSpPr>
            <a:spLocks noGrp="1"/>
          </p:cNvSpPr>
          <p:nvPr>
            <p:ph idx="1"/>
          </p:nvPr>
        </p:nvSpPr>
        <p:spPr/>
        <p:txBody>
          <a:bodyPr/>
          <a:lstStyle>
            <a:lvl1pPr>
              <a:defRPr>
                <a:latin typeface="Amazon Ember" panose="020B0603020204020204" pitchFamily="34" charset="0"/>
                <a:ea typeface="Amazon Ember" panose="020B0603020204020204" pitchFamily="34" charset="0"/>
                <a:cs typeface="Amazon Ember" panose="020B0603020204020204" pitchFamily="34" charset="0"/>
              </a:defRPr>
            </a:lvl1pPr>
            <a:lvl2pPr>
              <a:defRPr>
                <a:latin typeface="Amazon Ember" panose="020B0603020204020204" pitchFamily="34" charset="0"/>
                <a:ea typeface="Amazon Ember" panose="020B0603020204020204" pitchFamily="34" charset="0"/>
                <a:cs typeface="Amazon Ember" panose="020B0603020204020204" pitchFamily="34" charset="0"/>
              </a:defRPr>
            </a:lvl2pPr>
            <a:lvl3pPr>
              <a:defRPr>
                <a:latin typeface="Amazon Ember" panose="020B0603020204020204" pitchFamily="34" charset="0"/>
                <a:ea typeface="Amazon Ember" panose="020B0603020204020204" pitchFamily="34" charset="0"/>
                <a:cs typeface="Amazon Ember" panose="020B0603020204020204" pitchFamily="34" charset="0"/>
              </a:defRPr>
            </a:lvl3pPr>
            <a:lvl4pPr>
              <a:defRPr>
                <a:latin typeface="Amazon Ember" panose="020B0603020204020204" pitchFamily="34" charset="0"/>
                <a:ea typeface="Amazon Ember" panose="020B0603020204020204" pitchFamily="34" charset="0"/>
                <a:cs typeface="Amazon Ember" panose="020B0603020204020204" pitchFamily="34" charset="0"/>
              </a:defRPr>
            </a:lvl4pPr>
            <a:lvl5pPr>
              <a:defRPr>
                <a:latin typeface="Amazon Ember" panose="020B0603020204020204" pitchFamily="34" charset="0"/>
                <a:ea typeface="Amazon Ember" panose="020B0603020204020204" pitchFamily="34" charset="0"/>
                <a:cs typeface="Amazon Ember" panose="020B06030202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CA5E9D0E-9DC6-8E4F-98FE-E6BEE8B7334A}"/>
              </a:ext>
            </a:extLst>
          </p:cNvPr>
          <p:cNvSpPr>
            <a:spLocks noGrp="1"/>
          </p:cNvSpPr>
          <p:nvPr>
            <p:ph type="sldNum" sz="quarter" idx="12"/>
          </p:nvPr>
        </p:nvSpPr>
        <p:spPr>
          <a:xfrm>
            <a:off x="9071400" y="6356352"/>
            <a:ext cx="2743200" cy="365125"/>
          </a:xfrm>
          <a:prstGeom prst="rect">
            <a:avLst/>
          </a:prstGeom>
        </p:spPr>
        <p:txBody>
          <a:bodyPr/>
          <a:lstStyle>
            <a:lvl1pPr>
              <a:defRPr>
                <a:latin typeface="Amazon Ember Mono" panose="020B0509020204020204" pitchFamily="49" charset="0"/>
                <a:ea typeface="Amazon Ember Mono" panose="020B0509020204020204" pitchFamily="49" charset="0"/>
                <a:cs typeface="Amazon Ember Mono" panose="020B0509020204020204" pitchFamily="49" charset="0"/>
              </a:defRPr>
            </a:lvl1pPr>
          </a:lstStyle>
          <a:p>
            <a:fld id="{22695355-0584-3048-B6D5-6FE7D71F4AA9}" type="slidenum">
              <a:rPr lang="en-US" smtClean="0"/>
              <a:pPr/>
              <a:t>‹#›</a:t>
            </a:fld>
            <a:endParaRPr lang="en-US" dirty="0"/>
          </a:p>
        </p:txBody>
      </p:sp>
    </p:spTree>
    <p:extLst>
      <p:ext uri="{BB962C8B-B14F-4D97-AF65-F5344CB8AC3E}">
        <p14:creationId xmlns:p14="http://schemas.microsoft.com/office/powerpoint/2010/main" val="742427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BA558-D632-7542-A405-9403C9B57F33}"/>
              </a:ext>
            </a:extLst>
          </p:cNvPr>
          <p:cNvSpPr>
            <a:spLocks noGrp="1"/>
          </p:cNvSpPr>
          <p:nvPr>
            <p:ph type="title"/>
          </p:nvPr>
        </p:nvSpPr>
        <p:spPr>
          <a:xfrm>
            <a:off x="831851" y="1709740"/>
            <a:ext cx="10515600" cy="2852737"/>
          </a:xfrm>
        </p:spPr>
        <p:txBody>
          <a:bodyPr anchor="b">
            <a:normAutofit/>
          </a:bodyPr>
          <a:lstStyle>
            <a:lvl1pPr>
              <a:defRPr sz="5600">
                <a:latin typeface="Bookerly" panose="02020602040305020204" pitchFamily="18" charset="0"/>
                <a:ea typeface="Bookerly" panose="02020602040305020204" pitchFamily="18" charset="0"/>
                <a:cs typeface="Bookerly" panose="020206020403050202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B22787FA-87EA-1043-9C5C-1D6BAC77289B}"/>
              </a:ext>
            </a:extLst>
          </p:cNvPr>
          <p:cNvSpPr>
            <a:spLocks noGrp="1"/>
          </p:cNvSpPr>
          <p:nvPr>
            <p:ph type="body" idx="1"/>
          </p:nvPr>
        </p:nvSpPr>
        <p:spPr>
          <a:xfrm>
            <a:off x="831851" y="4589465"/>
            <a:ext cx="10515600" cy="1500187"/>
          </a:xfrm>
        </p:spPr>
        <p:txBody>
          <a:bodyPr/>
          <a:lstStyle>
            <a:lvl1pPr marL="0" indent="0">
              <a:buNone/>
              <a:defRPr sz="24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7" name="Slide Number Placeholder 5">
            <a:extLst>
              <a:ext uri="{FF2B5EF4-FFF2-40B4-BE49-F238E27FC236}">
                <a16:creationId xmlns:a16="http://schemas.microsoft.com/office/drawing/2014/main" id="{0E35C541-438D-1540-B9C4-F45147BB3844}"/>
              </a:ext>
            </a:extLst>
          </p:cNvPr>
          <p:cNvSpPr>
            <a:spLocks noGrp="1"/>
          </p:cNvSpPr>
          <p:nvPr>
            <p:ph type="sldNum" sz="quarter" idx="12"/>
          </p:nvPr>
        </p:nvSpPr>
        <p:spPr>
          <a:xfrm>
            <a:off x="9071400" y="6356352"/>
            <a:ext cx="2743200" cy="365125"/>
          </a:xfrm>
          <a:prstGeom prst="rect">
            <a:avLst/>
          </a:prstGeom>
        </p:spPr>
        <p:txBody>
          <a:bodyPr/>
          <a:lstStyle>
            <a:lvl1pPr>
              <a:defRPr>
                <a:latin typeface="Amazon Ember Mono" panose="020B0509020204020204" pitchFamily="49" charset="0"/>
                <a:ea typeface="Amazon Ember Mono" panose="020B0509020204020204" pitchFamily="49" charset="0"/>
                <a:cs typeface="Amazon Ember Mono" panose="020B0509020204020204" pitchFamily="49" charset="0"/>
              </a:defRPr>
            </a:lvl1pPr>
          </a:lstStyle>
          <a:p>
            <a:fld id="{22695355-0584-3048-B6D5-6FE7D71F4AA9}" type="slidenum">
              <a:rPr lang="en-US" smtClean="0"/>
              <a:pPr/>
              <a:t>‹#›</a:t>
            </a:fld>
            <a:endParaRPr lang="en-US" dirty="0"/>
          </a:p>
        </p:txBody>
      </p:sp>
    </p:spTree>
    <p:extLst>
      <p:ext uri="{BB962C8B-B14F-4D97-AF65-F5344CB8AC3E}">
        <p14:creationId xmlns:p14="http://schemas.microsoft.com/office/powerpoint/2010/main" val="192373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D56C4-443B-1340-AD12-5C1F31CC451D}"/>
              </a:ext>
            </a:extLst>
          </p:cNvPr>
          <p:cNvSpPr>
            <a:spLocks noGrp="1"/>
          </p:cNvSpPr>
          <p:nvPr>
            <p:ph type="title"/>
          </p:nvPr>
        </p:nvSpPr>
        <p:spPr/>
        <p:txBody>
          <a:bodyPr/>
          <a:lstStyle>
            <a:lvl1pPr>
              <a:defRPr>
                <a:latin typeface="Bookerly" panose="02020602040305020204" pitchFamily="18" charset="0"/>
                <a:ea typeface="Bookerly" panose="02020602040305020204" pitchFamily="18" charset="0"/>
                <a:cs typeface="Bookerly" panose="0202060204030502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F3D9F07-CA7E-2A4A-ACE3-CE7F0C2CBAA8}"/>
              </a:ext>
            </a:extLst>
          </p:cNvPr>
          <p:cNvSpPr>
            <a:spLocks noGrp="1"/>
          </p:cNvSpPr>
          <p:nvPr>
            <p:ph sz="half" idx="1"/>
          </p:nvPr>
        </p:nvSpPr>
        <p:spPr>
          <a:xfrm>
            <a:off x="838200" y="1825625"/>
            <a:ext cx="5181600" cy="4351338"/>
          </a:xfrm>
        </p:spPr>
        <p:txBody>
          <a:bodyPr/>
          <a:lstStyle>
            <a:lvl1pPr>
              <a:defRPr>
                <a:latin typeface="Amazon Ember" panose="020B0603020204020204" pitchFamily="34" charset="0"/>
                <a:ea typeface="Amazon Ember" panose="020B0603020204020204" pitchFamily="34" charset="0"/>
                <a:cs typeface="Amazon Ember" panose="020B0603020204020204" pitchFamily="34" charset="0"/>
              </a:defRPr>
            </a:lvl1pPr>
            <a:lvl2pPr>
              <a:defRPr>
                <a:latin typeface="Amazon Ember" panose="020B0603020204020204" pitchFamily="34" charset="0"/>
                <a:ea typeface="Amazon Ember" panose="020B0603020204020204" pitchFamily="34" charset="0"/>
                <a:cs typeface="Amazon Ember" panose="020B0603020204020204" pitchFamily="34" charset="0"/>
              </a:defRPr>
            </a:lvl2pPr>
            <a:lvl3pPr>
              <a:defRPr>
                <a:latin typeface="Amazon Ember" panose="020B0603020204020204" pitchFamily="34" charset="0"/>
                <a:ea typeface="Amazon Ember" panose="020B0603020204020204" pitchFamily="34" charset="0"/>
                <a:cs typeface="Amazon Ember" panose="020B0603020204020204" pitchFamily="34" charset="0"/>
              </a:defRPr>
            </a:lvl3pPr>
            <a:lvl4pPr>
              <a:defRPr>
                <a:latin typeface="Amazon Ember" panose="020B0603020204020204" pitchFamily="34" charset="0"/>
                <a:ea typeface="Amazon Ember" panose="020B0603020204020204" pitchFamily="34" charset="0"/>
                <a:cs typeface="Amazon Ember" panose="020B0603020204020204" pitchFamily="34" charset="0"/>
              </a:defRPr>
            </a:lvl4pPr>
            <a:lvl5pPr>
              <a:defRPr>
                <a:latin typeface="Amazon Ember" panose="020B0603020204020204" pitchFamily="34" charset="0"/>
                <a:ea typeface="Amazon Ember" panose="020B0603020204020204" pitchFamily="34" charset="0"/>
                <a:cs typeface="Amazon Ember" panose="020B06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EBFF28-F0A4-F348-AF4F-823A37459283}"/>
              </a:ext>
            </a:extLst>
          </p:cNvPr>
          <p:cNvSpPr>
            <a:spLocks noGrp="1"/>
          </p:cNvSpPr>
          <p:nvPr>
            <p:ph sz="half" idx="2"/>
          </p:nvPr>
        </p:nvSpPr>
        <p:spPr>
          <a:xfrm>
            <a:off x="6172200" y="1825625"/>
            <a:ext cx="5181600" cy="4351338"/>
          </a:xfrm>
        </p:spPr>
        <p:txBody>
          <a:bodyPr/>
          <a:lstStyle>
            <a:lvl1pPr>
              <a:defRPr>
                <a:latin typeface="Amazon Ember" panose="020B0603020204020204" pitchFamily="34" charset="0"/>
                <a:ea typeface="Amazon Ember" panose="020B0603020204020204" pitchFamily="34" charset="0"/>
                <a:cs typeface="Amazon Ember" panose="020B0603020204020204" pitchFamily="34" charset="0"/>
              </a:defRPr>
            </a:lvl1pPr>
            <a:lvl2pPr>
              <a:defRPr>
                <a:latin typeface="Amazon Ember" panose="020B0603020204020204" pitchFamily="34" charset="0"/>
                <a:ea typeface="Amazon Ember" panose="020B0603020204020204" pitchFamily="34" charset="0"/>
                <a:cs typeface="Amazon Ember" panose="020B0603020204020204" pitchFamily="34" charset="0"/>
              </a:defRPr>
            </a:lvl2pPr>
            <a:lvl3pPr>
              <a:defRPr>
                <a:latin typeface="Amazon Ember" panose="020B0603020204020204" pitchFamily="34" charset="0"/>
                <a:ea typeface="Amazon Ember" panose="020B0603020204020204" pitchFamily="34" charset="0"/>
                <a:cs typeface="Amazon Ember" panose="020B0603020204020204" pitchFamily="34" charset="0"/>
              </a:defRPr>
            </a:lvl3pPr>
            <a:lvl4pPr>
              <a:defRPr>
                <a:latin typeface="Amazon Ember" panose="020B0603020204020204" pitchFamily="34" charset="0"/>
                <a:ea typeface="Amazon Ember" panose="020B0603020204020204" pitchFamily="34" charset="0"/>
                <a:cs typeface="Amazon Ember" panose="020B0603020204020204" pitchFamily="34" charset="0"/>
              </a:defRPr>
            </a:lvl4pPr>
            <a:lvl5pPr>
              <a:defRPr>
                <a:latin typeface="Amazon Ember" panose="020B0603020204020204" pitchFamily="34" charset="0"/>
                <a:ea typeface="Amazon Ember" panose="020B0603020204020204" pitchFamily="34" charset="0"/>
                <a:cs typeface="Amazon Ember" panose="020B06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860FA06-792C-514F-A87E-F0CEC9C0AFE1}"/>
              </a:ext>
            </a:extLst>
          </p:cNvPr>
          <p:cNvSpPr>
            <a:spLocks noGrp="1"/>
          </p:cNvSpPr>
          <p:nvPr>
            <p:ph type="sldNum" sz="quarter" idx="12"/>
          </p:nvPr>
        </p:nvSpPr>
        <p:spPr>
          <a:xfrm>
            <a:off x="9071400" y="6356352"/>
            <a:ext cx="2743200" cy="365125"/>
          </a:xfrm>
          <a:prstGeom prst="rect">
            <a:avLst/>
          </a:prstGeom>
        </p:spPr>
        <p:txBody>
          <a:bodyPr/>
          <a:lstStyle>
            <a:lvl1pPr>
              <a:defRPr>
                <a:latin typeface="Amazon Ember Mono" panose="020B0509020204020204" pitchFamily="49" charset="0"/>
                <a:ea typeface="Amazon Ember Mono" panose="020B0509020204020204" pitchFamily="49" charset="0"/>
                <a:cs typeface="Amazon Ember Mono" panose="020B0509020204020204" pitchFamily="49" charset="0"/>
              </a:defRPr>
            </a:lvl1pPr>
          </a:lstStyle>
          <a:p>
            <a:fld id="{22695355-0584-3048-B6D5-6FE7D71F4AA9}" type="slidenum">
              <a:rPr lang="en-US" smtClean="0"/>
              <a:pPr/>
              <a:t>‹#›</a:t>
            </a:fld>
            <a:endParaRPr lang="en-US"/>
          </a:p>
        </p:txBody>
      </p:sp>
    </p:spTree>
    <p:extLst>
      <p:ext uri="{BB962C8B-B14F-4D97-AF65-F5344CB8AC3E}">
        <p14:creationId xmlns:p14="http://schemas.microsoft.com/office/powerpoint/2010/main" val="3375928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B4760-A5A5-BF4A-B616-2E06B33CC19F}"/>
              </a:ext>
            </a:extLst>
          </p:cNvPr>
          <p:cNvSpPr>
            <a:spLocks noGrp="1"/>
          </p:cNvSpPr>
          <p:nvPr>
            <p:ph type="title"/>
          </p:nvPr>
        </p:nvSpPr>
        <p:spPr>
          <a:xfrm>
            <a:off x="839788" y="365127"/>
            <a:ext cx="10515600" cy="1325563"/>
          </a:xfrm>
        </p:spPr>
        <p:txBody>
          <a:bodyPr/>
          <a:lstStyle>
            <a:lvl1pPr>
              <a:defRPr>
                <a:latin typeface="Bookerly" panose="02020602040305020204" pitchFamily="18" charset="0"/>
                <a:ea typeface="Bookerly" panose="02020602040305020204" pitchFamily="18" charset="0"/>
                <a:cs typeface="Bookerly" panose="020206020403050202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D0B122-FF2E-B14C-9C97-63EB91C5656B}"/>
              </a:ext>
            </a:extLst>
          </p:cNvPr>
          <p:cNvSpPr>
            <a:spLocks noGrp="1"/>
          </p:cNvSpPr>
          <p:nvPr>
            <p:ph type="body" idx="1"/>
          </p:nvPr>
        </p:nvSpPr>
        <p:spPr>
          <a:xfrm>
            <a:off x="839789" y="1681163"/>
            <a:ext cx="5157787" cy="823912"/>
          </a:xfrm>
        </p:spPr>
        <p:txBody>
          <a:bodyPr anchor="b"/>
          <a:lstStyle>
            <a:lvl1pPr marL="0" indent="0">
              <a:buNone/>
              <a:defRPr sz="2400" b="1">
                <a:latin typeface="Amazon Ember" panose="020B0603020204020204" pitchFamily="34" charset="0"/>
                <a:ea typeface="Amazon Ember" panose="020B0603020204020204" pitchFamily="34" charset="0"/>
                <a:cs typeface="Amazon Ember" panose="020B06030202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B4634F3-0DE5-B94D-9E71-72E3AC86BA74}"/>
              </a:ext>
            </a:extLst>
          </p:cNvPr>
          <p:cNvSpPr>
            <a:spLocks noGrp="1"/>
          </p:cNvSpPr>
          <p:nvPr>
            <p:ph sz="half" idx="2"/>
          </p:nvPr>
        </p:nvSpPr>
        <p:spPr>
          <a:xfrm>
            <a:off x="839789" y="2505075"/>
            <a:ext cx="5157787" cy="3684588"/>
          </a:xfrm>
        </p:spPr>
        <p:txBody>
          <a:bodyPr/>
          <a:lstStyle>
            <a:lvl1pPr>
              <a:defRPr>
                <a:latin typeface="Amazon Ember" panose="020B0603020204020204" pitchFamily="34" charset="0"/>
                <a:ea typeface="Amazon Ember" panose="020B0603020204020204" pitchFamily="34" charset="0"/>
                <a:cs typeface="Amazon Ember" panose="020B0603020204020204" pitchFamily="34" charset="0"/>
              </a:defRPr>
            </a:lvl1pPr>
            <a:lvl2pPr>
              <a:defRPr>
                <a:latin typeface="Amazon Ember" panose="020B0603020204020204" pitchFamily="34" charset="0"/>
                <a:ea typeface="Amazon Ember" panose="020B0603020204020204" pitchFamily="34" charset="0"/>
                <a:cs typeface="Amazon Ember" panose="020B0603020204020204" pitchFamily="34" charset="0"/>
              </a:defRPr>
            </a:lvl2pPr>
            <a:lvl3pPr>
              <a:defRPr>
                <a:latin typeface="Amazon Ember" panose="020B0603020204020204" pitchFamily="34" charset="0"/>
                <a:ea typeface="Amazon Ember" panose="020B0603020204020204" pitchFamily="34" charset="0"/>
                <a:cs typeface="Amazon Ember" panose="020B0603020204020204" pitchFamily="34" charset="0"/>
              </a:defRPr>
            </a:lvl3pPr>
            <a:lvl4pPr>
              <a:defRPr>
                <a:latin typeface="Amazon Ember" panose="020B0603020204020204" pitchFamily="34" charset="0"/>
                <a:ea typeface="Amazon Ember" panose="020B0603020204020204" pitchFamily="34" charset="0"/>
                <a:cs typeface="Amazon Ember" panose="020B0603020204020204" pitchFamily="34" charset="0"/>
              </a:defRPr>
            </a:lvl4pPr>
            <a:lvl5pPr>
              <a:defRPr>
                <a:latin typeface="Amazon Ember" panose="020B0603020204020204" pitchFamily="34" charset="0"/>
                <a:ea typeface="Amazon Ember" panose="020B0603020204020204" pitchFamily="34" charset="0"/>
                <a:cs typeface="Amazon Ember" panose="020B06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A485D2-338D-6B4A-A18B-860617D69BD9}"/>
              </a:ext>
            </a:extLst>
          </p:cNvPr>
          <p:cNvSpPr>
            <a:spLocks noGrp="1"/>
          </p:cNvSpPr>
          <p:nvPr>
            <p:ph type="body" sz="quarter" idx="3"/>
          </p:nvPr>
        </p:nvSpPr>
        <p:spPr>
          <a:xfrm>
            <a:off x="6172201" y="1681163"/>
            <a:ext cx="5183188" cy="823912"/>
          </a:xfrm>
        </p:spPr>
        <p:txBody>
          <a:bodyPr anchor="b"/>
          <a:lstStyle>
            <a:lvl1pPr marL="0" indent="0">
              <a:buNone/>
              <a:defRPr sz="2400" b="1">
                <a:latin typeface="Amazon Ember" panose="020B0603020204020204" pitchFamily="34" charset="0"/>
                <a:ea typeface="Amazon Ember" panose="020B0603020204020204" pitchFamily="34" charset="0"/>
                <a:cs typeface="Amazon Ember" panose="020B06030202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EA16A86-CA2B-7941-B216-6396D07CE7C2}"/>
              </a:ext>
            </a:extLst>
          </p:cNvPr>
          <p:cNvSpPr>
            <a:spLocks noGrp="1"/>
          </p:cNvSpPr>
          <p:nvPr>
            <p:ph sz="quarter" idx="4"/>
          </p:nvPr>
        </p:nvSpPr>
        <p:spPr>
          <a:xfrm>
            <a:off x="6172201" y="2505075"/>
            <a:ext cx="5183188" cy="3684588"/>
          </a:xfrm>
        </p:spPr>
        <p:txBody>
          <a:bodyPr/>
          <a:lstStyle>
            <a:lvl1pPr>
              <a:defRPr>
                <a:latin typeface="Amazon Ember" panose="020B0603020204020204" pitchFamily="34" charset="0"/>
                <a:ea typeface="Amazon Ember" panose="020B0603020204020204" pitchFamily="34" charset="0"/>
                <a:cs typeface="Amazon Ember" panose="020B0603020204020204" pitchFamily="34" charset="0"/>
              </a:defRPr>
            </a:lvl1pPr>
            <a:lvl2pPr>
              <a:defRPr>
                <a:latin typeface="Amazon Ember" panose="020B0603020204020204" pitchFamily="34" charset="0"/>
                <a:ea typeface="Amazon Ember" panose="020B0603020204020204" pitchFamily="34" charset="0"/>
                <a:cs typeface="Amazon Ember" panose="020B0603020204020204" pitchFamily="34" charset="0"/>
              </a:defRPr>
            </a:lvl2pPr>
            <a:lvl3pPr>
              <a:defRPr>
                <a:latin typeface="Amazon Ember" panose="020B0603020204020204" pitchFamily="34" charset="0"/>
                <a:ea typeface="Amazon Ember" panose="020B0603020204020204" pitchFamily="34" charset="0"/>
                <a:cs typeface="Amazon Ember" panose="020B0603020204020204" pitchFamily="34" charset="0"/>
              </a:defRPr>
            </a:lvl3pPr>
            <a:lvl4pPr>
              <a:defRPr>
                <a:latin typeface="Amazon Ember" panose="020B0603020204020204" pitchFamily="34" charset="0"/>
                <a:ea typeface="Amazon Ember" panose="020B0603020204020204" pitchFamily="34" charset="0"/>
                <a:cs typeface="Amazon Ember" panose="020B0603020204020204" pitchFamily="34" charset="0"/>
              </a:defRPr>
            </a:lvl4pPr>
            <a:lvl5pPr>
              <a:defRPr>
                <a:latin typeface="Amazon Ember" panose="020B0603020204020204" pitchFamily="34" charset="0"/>
                <a:ea typeface="Amazon Ember" panose="020B0603020204020204" pitchFamily="34" charset="0"/>
                <a:cs typeface="Amazon Ember" panose="020B06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7D4C601-0240-694A-B332-D69E4BE5461C}"/>
              </a:ext>
            </a:extLst>
          </p:cNvPr>
          <p:cNvSpPr>
            <a:spLocks noGrp="1"/>
          </p:cNvSpPr>
          <p:nvPr>
            <p:ph type="sldNum" sz="quarter" idx="12"/>
          </p:nvPr>
        </p:nvSpPr>
        <p:spPr>
          <a:xfrm>
            <a:off x="9071400" y="6356352"/>
            <a:ext cx="2743200" cy="365125"/>
          </a:xfrm>
          <a:prstGeom prst="rect">
            <a:avLst/>
          </a:prstGeom>
        </p:spPr>
        <p:txBody>
          <a:bodyPr/>
          <a:lstStyle>
            <a:lvl1pPr>
              <a:defRPr>
                <a:latin typeface="Amazon Ember Mono" panose="020B0509020204020204" pitchFamily="49" charset="0"/>
                <a:ea typeface="Amazon Ember Mono" panose="020B0509020204020204" pitchFamily="49" charset="0"/>
                <a:cs typeface="Amazon Ember Mono" panose="020B0509020204020204" pitchFamily="49" charset="0"/>
              </a:defRPr>
            </a:lvl1pPr>
          </a:lstStyle>
          <a:p>
            <a:fld id="{22695355-0584-3048-B6D5-6FE7D71F4AA9}" type="slidenum">
              <a:rPr lang="en-US" smtClean="0"/>
              <a:pPr/>
              <a:t>‹#›</a:t>
            </a:fld>
            <a:endParaRPr lang="en-US"/>
          </a:p>
        </p:txBody>
      </p:sp>
    </p:spTree>
    <p:extLst>
      <p:ext uri="{BB962C8B-B14F-4D97-AF65-F5344CB8AC3E}">
        <p14:creationId xmlns:p14="http://schemas.microsoft.com/office/powerpoint/2010/main" val="1576125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09381-A073-B349-8A55-411943588059}"/>
              </a:ext>
            </a:extLst>
          </p:cNvPr>
          <p:cNvSpPr>
            <a:spLocks noGrp="1"/>
          </p:cNvSpPr>
          <p:nvPr>
            <p:ph type="title"/>
          </p:nvPr>
        </p:nvSpPr>
        <p:spPr/>
        <p:txBody>
          <a:bodyPr/>
          <a:lstStyle>
            <a:lvl1pPr>
              <a:defRPr>
                <a:latin typeface="Bookerly" panose="02020602040305020204" pitchFamily="18" charset="0"/>
                <a:ea typeface="Bookerly" panose="02020602040305020204" pitchFamily="18" charset="0"/>
                <a:cs typeface="Bookerly" panose="02020602040305020204" pitchFamily="18"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66F2477-DAF3-3747-87A6-B5AC44A22FF7}"/>
              </a:ext>
            </a:extLst>
          </p:cNvPr>
          <p:cNvSpPr>
            <a:spLocks noGrp="1"/>
          </p:cNvSpPr>
          <p:nvPr>
            <p:ph type="sldNum" sz="quarter" idx="12"/>
          </p:nvPr>
        </p:nvSpPr>
        <p:spPr>
          <a:xfrm>
            <a:off x="9071400" y="6356352"/>
            <a:ext cx="2743200" cy="365125"/>
          </a:xfrm>
          <a:prstGeom prst="rect">
            <a:avLst/>
          </a:prstGeom>
        </p:spPr>
        <p:txBody>
          <a:bodyPr/>
          <a:lstStyle>
            <a:lvl1pPr>
              <a:defRPr>
                <a:latin typeface="Amazon Ember Mono" panose="020B0509020204020204" pitchFamily="49" charset="0"/>
                <a:ea typeface="Amazon Ember Mono" panose="020B0509020204020204" pitchFamily="49" charset="0"/>
                <a:cs typeface="Amazon Ember Mono" panose="020B0509020204020204" pitchFamily="49" charset="0"/>
              </a:defRPr>
            </a:lvl1pPr>
          </a:lstStyle>
          <a:p>
            <a:fld id="{22695355-0584-3048-B6D5-6FE7D71F4AA9}" type="slidenum">
              <a:rPr lang="en-US" smtClean="0"/>
              <a:pPr/>
              <a:t>‹#›</a:t>
            </a:fld>
            <a:endParaRPr lang="en-US"/>
          </a:p>
        </p:txBody>
      </p:sp>
    </p:spTree>
    <p:extLst>
      <p:ext uri="{BB962C8B-B14F-4D97-AF65-F5344CB8AC3E}">
        <p14:creationId xmlns:p14="http://schemas.microsoft.com/office/powerpoint/2010/main" val="323312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CC589E2-6E32-C141-B69C-12A367AD0826}"/>
              </a:ext>
            </a:extLst>
          </p:cNvPr>
          <p:cNvSpPr>
            <a:spLocks noGrp="1"/>
          </p:cNvSpPr>
          <p:nvPr>
            <p:ph type="sldNum" sz="quarter" idx="12"/>
          </p:nvPr>
        </p:nvSpPr>
        <p:spPr>
          <a:xfrm>
            <a:off x="9071400" y="6356352"/>
            <a:ext cx="2743200" cy="365125"/>
          </a:xfrm>
          <a:prstGeom prst="rect">
            <a:avLst/>
          </a:prstGeom>
        </p:spPr>
        <p:txBody>
          <a:bodyPr/>
          <a:lstStyle>
            <a:lvl1pPr>
              <a:defRPr>
                <a:latin typeface="Amazon Ember Mono" panose="020B0509020204020204" pitchFamily="49" charset="0"/>
                <a:ea typeface="Amazon Ember Mono" panose="020B0509020204020204" pitchFamily="49" charset="0"/>
                <a:cs typeface="Amazon Ember Mono" panose="020B0509020204020204" pitchFamily="49" charset="0"/>
              </a:defRPr>
            </a:lvl1pPr>
          </a:lstStyle>
          <a:p>
            <a:fld id="{22695355-0584-3048-B6D5-6FE7D71F4AA9}" type="slidenum">
              <a:rPr lang="en-US" smtClean="0"/>
              <a:pPr/>
              <a:t>‹#›</a:t>
            </a:fld>
            <a:endParaRPr lang="en-US"/>
          </a:p>
        </p:txBody>
      </p:sp>
    </p:spTree>
    <p:extLst>
      <p:ext uri="{BB962C8B-B14F-4D97-AF65-F5344CB8AC3E}">
        <p14:creationId xmlns:p14="http://schemas.microsoft.com/office/powerpoint/2010/main" val="200372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3D46-1E1E-9841-B814-7892BD0681D8}"/>
              </a:ext>
            </a:extLst>
          </p:cNvPr>
          <p:cNvSpPr>
            <a:spLocks noGrp="1"/>
          </p:cNvSpPr>
          <p:nvPr>
            <p:ph type="title"/>
          </p:nvPr>
        </p:nvSpPr>
        <p:spPr>
          <a:xfrm>
            <a:off x="839788" y="457200"/>
            <a:ext cx="3932237" cy="1600200"/>
          </a:xfrm>
        </p:spPr>
        <p:txBody>
          <a:bodyPr anchor="b"/>
          <a:lstStyle>
            <a:lvl1pPr>
              <a:defRPr sz="3200">
                <a:latin typeface="Bookerly" panose="02020602040305020204" pitchFamily="18" charset="0"/>
                <a:ea typeface="Bookerly" panose="02020602040305020204" pitchFamily="18" charset="0"/>
                <a:cs typeface="Bookerly" panose="0202060204030502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83B51BE-4362-7F40-9564-AD5E8E535F46}"/>
              </a:ext>
            </a:extLst>
          </p:cNvPr>
          <p:cNvSpPr>
            <a:spLocks noGrp="1"/>
          </p:cNvSpPr>
          <p:nvPr>
            <p:ph idx="1"/>
          </p:nvPr>
        </p:nvSpPr>
        <p:spPr>
          <a:xfrm>
            <a:off x="5183188" y="987427"/>
            <a:ext cx="6172200" cy="4873625"/>
          </a:xfrm>
        </p:spPr>
        <p:txBody>
          <a:bodyPr/>
          <a:lstStyle>
            <a:lvl1pPr>
              <a:defRPr sz="3200">
                <a:latin typeface="Amazon Ember" panose="020B0603020204020204" pitchFamily="34" charset="0"/>
                <a:ea typeface="Amazon Ember" panose="020B0603020204020204" pitchFamily="34" charset="0"/>
                <a:cs typeface="Amazon Ember" panose="020B0603020204020204" pitchFamily="34" charset="0"/>
              </a:defRPr>
            </a:lvl1pPr>
            <a:lvl2pPr>
              <a:defRPr sz="2800">
                <a:latin typeface="Amazon Ember" panose="020B0603020204020204" pitchFamily="34" charset="0"/>
                <a:ea typeface="Amazon Ember" panose="020B0603020204020204" pitchFamily="34" charset="0"/>
                <a:cs typeface="Amazon Ember" panose="020B0603020204020204" pitchFamily="34" charset="0"/>
              </a:defRPr>
            </a:lvl2pPr>
            <a:lvl3pPr>
              <a:defRPr sz="2400">
                <a:latin typeface="Amazon Ember" panose="020B0603020204020204" pitchFamily="34" charset="0"/>
                <a:ea typeface="Amazon Ember" panose="020B0603020204020204" pitchFamily="34" charset="0"/>
                <a:cs typeface="Amazon Ember" panose="020B0603020204020204" pitchFamily="34" charset="0"/>
              </a:defRPr>
            </a:lvl3pPr>
            <a:lvl4pPr>
              <a:defRPr sz="2000">
                <a:latin typeface="Amazon Ember" panose="020B0603020204020204" pitchFamily="34" charset="0"/>
                <a:ea typeface="Amazon Ember" panose="020B0603020204020204" pitchFamily="34" charset="0"/>
                <a:cs typeface="Amazon Ember" panose="020B0603020204020204" pitchFamily="34" charset="0"/>
              </a:defRPr>
            </a:lvl4pPr>
            <a:lvl5pPr>
              <a:defRPr sz="2000">
                <a:latin typeface="Amazon Ember" panose="020B0603020204020204" pitchFamily="34" charset="0"/>
                <a:ea typeface="Amazon Ember" panose="020B0603020204020204" pitchFamily="34" charset="0"/>
                <a:cs typeface="Amazon Ember" panose="020B0603020204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06800C-D3E7-B349-86AD-E2CB6B4C33A9}"/>
              </a:ext>
            </a:extLst>
          </p:cNvPr>
          <p:cNvSpPr>
            <a:spLocks noGrp="1"/>
          </p:cNvSpPr>
          <p:nvPr>
            <p:ph type="body" sz="half" idx="2"/>
          </p:nvPr>
        </p:nvSpPr>
        <p:spPr>
          <a:xfrm>
            <a:off x="839788" y="2057400"/>
            <a:ext cx="3932237" cy="3811588"/>
          </a:xfrm>
        </p:spPr>
        <p:txBody>
          <a:bodyPr/>
          <a:lstStyle>
            <a:lvl1pPr marL="0" indent="0">
              <a:buNone/>
              <a:defRPr sz="1600">
                <a:latin typeface="Amazon Ember" panose="020B0603020204020204" pitchFamily="34" charset="0"/>
                <a:ea typeface="Amazon Ember" panose="020B0603020204020204" pitchFamily="34" charset="0"/>
                <a:cs typeface="Amazon Ember" panose="020B0603020204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8" name="Slide Number Placeholder 5">
            <a:extLst>
              <a:ext uri="{FF2B5EF4-FFF2-40B4-BE49-F238E27FC236}">
                <a16:creationId xmlns:a16="http://schemas.microsoft.com/office/drawing/2014/main" id="{EFE144D0-7F6C-5E49-9ABD-AE20D5504B02}"/>
              </a:ext>
            </a:extLst>
          </p:cNvPr>
          <p:cNvSpPr>
            <a:spLocks noGrp="1"/>
          </p:cNvSpPr>
          <p:nvPr>
            <p:ph type="sldNum" sz="quarter" idx="12"/>
          </p:nvPr>
        </p:nvSpPr>
        <p:spPr>
          <a:xfrm>
            <a:off x="9071400" y="6356352"/>
            <a:ext cx="2743200" cy="365125"/>
          </a:xfrm>
          <a:prstGeom prst="rect">
            <a:avLst/>
          </a:prstGeom>
        </p:spPr>
        <p:txBody>
          <a:bodyPr/>
          <a:lstStyle>
            <a:lvl1pPr>
              <a:defRPr>
                <a:latin typeface="Amazon Ember Mono" panose="020B0509020204020204" pitchFamily="49" charset="0"/>
                <a:ea typeface="Amazon Ember Mono" panose="020B0509020204020204" pitchFamily="49" charset="0"/>
                <a:cs typeface="Amazon Ember Mono" panose="020B0509020204020204" pitchFamily="49" charset="0"/>
              </a:defRPr>
            </a:lvl1pPr>
          </a:lstStyle>
          <a:p>
            <a:fld id="{22695355-0584-3048-B6D5-6FE7D71F4AA9}" type="slidenum">
              <a:rPr lang="en-US" smtClean="0"/>
              <a:pPr/>
              <a:t>‹#›</a:t>
            </a:fld>
            <a:endParaRPr lang="en-US"/>
          </a:p>
        </p:txBody>
      </p:sp>
    </p:spTree>
    <p:extLst>
      <p:ext uri="{BB962C8B-B14F-4D97-AF65-F5344CB8AC3E}">
        <p14:creationId xmlns:p14="http://schemas.microsoft.com/office/powerpoint/2010/main" val="560842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C123-62DE-4748-9C2E-0D33CDF3A696}"/>
              </a:ext>
            </a:extLst>
          </p:cNvPr>
          <p:cNvSpPr>
            <a:spLocks noGrp="1"/>
          </p:cNvSpPr>
          <p:nvPr>
            <p:ph type="title"/>
          </p:nvPr>
        </p:nvSpPr>
        <p:spPr>
          <a:xfrm>
            <a:off x="839788" y="457200"/>
            <a:ext cx="3932237" cy="1600200"/>
          </a:xfrm>
        </p:spPr>
        <p:txBody>
          <a:bodyPr anchor="b"/>
          <a:lstStyle>
            <a:lvl1pPr>
              <a:defRPr sz="3200">
                <a:latin typeface="Bookerly" panose="02020602040305020204" pitchFamily="18" charset="0"/>
                <a:ea typeface="Bookerly" panose="02020602040305020204" pitchFamily="18" charset="0"/>
                <a:cs typeface="Bookerly" panose="02020602040305020204" pitchFamily="18"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D910E220-7598-204F-A15E-5CEC2F57EA73}"/>
              </a:ext>
            </a:extLst>
          </p:cNvPr>
          <p:cNvSpPr>
            <a:spLocks noGrp="1"/>
          </p:cNvSpPr>
          <p:nvPr>
            <p:ph type="pic" idx="1"/>
          </p:nvPr>
        </p:nvSpPr>
        <p:spPr>
          <a:xfrm>
            <a:off x="5183188" y="987427"/>
            <a:ext cx="6172200" cy="4873625"/>
          </a:xfrm>
        </p:spPr>
        <p:txBody>
          <a:bodyPr/>
          <a:lstStyle>
            <a:lvl1pPr marL="0" indent="0">
              <a:buNone/>
              <a:defRPr sz="3200">
                <a:latin typeface="Amazon Ember" panose="020B0603020204020204" pitchFamily="34" charset="0"/>
                <a:ea typeface="Amazon Ember" panose="020B0603020204020204" pitchFamily="34" charset="0"/>
                <a:cs typeface="Amazon Ember" panose="020B0603020204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E339A48F-5B16-1948-94B0-5A9A05F8FF22}"/>
              </a:ext>
            </a:extLst>
          </p:cNvPr>
          <p:cNvSpPr>
            <a:spLocks noGrp="1"/>
          </p:cNvSpPr>
          <p:nvPr>
            <p:ph type="body" sz="half" idx="2"/>
          </p:nvPr>
        </p:nvSpPr>
        <p:spPr>
          <a:xfrm>
            <a:off x="839788" y="2057400"/>
            <a:ext cx="3932237" cy="3811588"/>
          </a:xfrm>
        </p:spPr>
        <p:txBody>
          <a:bodyPr/>
          <a:lstStyle>
            <a:lvl1pPr marL="0" indent="0">
              <a:buNone/>
              <a:defRPr sz="1600">
                <a:latin typeface="Amazon Ember" panose="020B0603020204020204" pitchFamily="34" charset="0"/>
                <a:ea typeface="Amazon Ember" panose="020B0603020204020204" pitchFamily="34" charset="0"/>
                <a:cs typeface="Amazon Ember" panose="020B0603020204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8" name="Slide Number Placeholder 5">
            <a:extLst>
              <a:ext uri="{FF2B5EF4-FFF2-40B4-BE49-F238E27FC236}">
                <a16:creationId xmlns:a16="http://schemas.microsoft.com/office/drawing/2014/main" id="{23B1B45E-480B-3A40-9E5E-B35C09441483}"/>
              </a:ext>
            </a:extLst>
          </p:cNvPr>
          <p:cNvSpPr>
            <a:spLocks noGrp="1"/>
          </p:cNvSpPr>
          <p:nvPr>
            <p:ph type="sldNum" sz="quarter" idx="12"/>
          </p:nvPr>
        </p:nvSpPr>
        <p:spPr>
          <a:xfrm>
            <a:off x="9071400" y="6356352"/>
            <a:ext cx="2743200" cy="365125"/>
          </a:xfrm>
          <a:prstGeom prst="rect">
            <a:avLst/>
          </a:prstGeom>
        </p:spPr>
        <p:txBody>
          <a:bodyPr/>
          <a:lstStyle>
            <a:lvl1pPr>
              <a:defRPr>
                <a:latin typeface="Amazon Ember Mono" panose="020B0509020204020204" pitchFamily="49" charset="0"/>
                <a:ea typeface="Amazon Ember Mono" panose="020B0509020204020204" pitchFamily="49" charset="0"/>
                <a:cs typeface="Amazon Ember Mono" panose="020B0509020204020204" pitchFamily="49" charset="0"/>
              </a:defRPr>
            </a:lvl1pPr>
          </a:lstStyle>
          <a:p>
            <a:fld id="{22695355-0584-3048-B6D5-6FE7D71F4AA9}" type="slidenum">
              <a:rPr lang="en-US" smtClean="0"/>
              <a:pPr/>
              <a:t>‹#›</a:t>
            </a:fld>
            <a:endParaRPr lang="en-US"/>
          </a:p>
        </p:txBody>
      </p:sp>
    </p:spTree>
    <p:extLst>
      <p:ext uri="{BB962C8B-B14F-4D97-AF65-F5344CB8AC3E}">
        <p14:creationId xmlns:p14="http://schemas.microsoft.com/office/powerpoint/2010/main" val="637872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F282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2535AA-F0AD-6B4E-9A2E-F89A4A1CC205}"/>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D30BC30-ED3B-5F4B-AD89-5472D6A8A9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5D662F0-8D4C-CF43-969E-DED7BE2248D9}"/>
              </a:ext>
            </a:extLst>
          </p:cNvPr>
          <p:cNvSpPr>
            <a:spLocks noGrp="1"/>
          </p:cNvSpPr>
          <p:nvPr>
            <p:ph type="sldNum" sz="quarter" idx="4"/>
          </p:nvPr>
        </p:nvSpPr>
        <p:spPr>
          <a:xfrm>
            <a:off x="9071400" y="6356352"/>
            <a:ext cx="2743200" cy="365125"/>
          </a:xfrm>
          <a:prstGeom prst="rect">
            <a:avLst/>
          </a:prstGeom>
        </p:spPr>
        <p:txBody>
          <a:bodyPr vert="horz" lIns="91440" tIns="45720" rIns="91440" bIns="45720" rtlCol="0" anchor="ctr"/>
          <a:lstStyle>
            <a:lvl1pPr algn="r">
              <a:defRPr sz="1200">
                <a:solidFill>
                  <a:schemeClr val="bg1"/>
                </a:solidFill>
                <a:latin typeface="Amazon Ember Mono" panose="020B0509020204020204" pitchFamily="49" charset="0"/>
                <a:ea typeface="Amazon Ember Mono" panose="020B0509020204020204" pitchFamily="49" charset="0"/>
                <a:cs typeface="Amazon Ember Mono" panose="020B0509020204020204" pitchFamily="49" charset="0"/>
              </a:defRPr>
            </a:lvl1pPr>
          </a:lstStyle>
          <a:p>
            <a:fld id="{22695355-0584-3048-B6D5-6FE7D71F4AA9}" type="slidenum">
              <a:rPr lang="en-US" smtClean="0"/>
              <a:pPr/>
              <a:t>‹#›</a:t>
            </a:fld>
            <a:endParaRPr lang="en-US" dirty="0"/>
          </a:p>
        </p:txBody>
      </p:sp>
      <p:pic>
        <p:nvPicPr>
          <p:cNvPr id="12" name="Picture 11">
            <a:extLst>
              <a:ext uri="{FF2B5EF4-FFF2-40B4-BE49-F238E27FC236}">
                <a16:creationId xmlns:a16="http://schemas.microsoft.com/office/drawing/2014/main" id="{4FCD5CC1-014D-3F4F-BAF6-B9E28433FF17}"/>
              </a:ext>
            </a:extLst>
          </p:cNvPr>
          <p:cNvPicPr>
            <a:picLocks noChangeAspect="1"/>
          </p:cNvPicPr>
          <p:nvPr userDrawn="1"/>
        </p:nvPicPr>
        <p:blipFill>
          <a:blip r:embed="rId13"/>
          <a:stretch>
            <a:fillRect/>
          </a:stretch>
        </p:blipFill>
        <p:spPr>
          <a:xfrm>
            <a:off x="11978221" y="0"/>
            <a:ext cx="220980" cy="6858000"/>
          </a:xfrm>
          <a:prstGeom prst="rect">
            <a:avLst/>
          </a:prstGeom>
        </p:spPr>
      </p:pic>
    </p:spTree>
    <p:extLst>
      <p:ext uri="{BB962C8B-B14F-4D97-AF65-F5344CB8AC3E}">
        <p14:creationId xmlns:p14="http://schemas.microsoft.com/office/powerpoint/2010/main" val="1887685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4400" b="1" i="1" kern="1200">
          <a:solidFill>
            <a:schemeClr val="accent4"/>
          </a:solidFill>
          <a:latin typeface="Bookerly" panose="02020602040305020204" pitchFamily="18" charset="0"/>
          <a:ea typeface="Bookerly" panose="02020602040305020204" pitchFamily="18" charset="0"/>
          <a:cs typeface="Bookerly" panose="02020602040305020204" pitchFamily="18"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11.xml"/><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0.png"/><Relationship Id="rId4" Type="http://schemas.openxmlformats.org/officeDocument/2006/relationships/image" Target="../media/image12.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hyperlink" Target="https://arxiv.org/abs/2007.07443"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arxiv.org/abs/1905.13125"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vision.cornell.edu/se3/embeddings-and-metric-learni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variant%20values%20%20E.g.%20&#8220;image1&#8221;,%20&#8220;title2&#8221;,%20&#8220;button1&#8221;"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houssamn@amazon.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pages.cs.wisc.edu/~hous21/"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pngimg.com/download/3735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hyperlink" Target="http://pngimg.com/download/37350"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9D2C068-85B3-084A-BF48-ECEA380993A4}"/>
              </a:ext>
            </a:extLst>
          </p:cNvPr>
          <p:cNvSpPr>
            <a:spLocks noGrp="1"/>
          </p:cNvSpPr>
          <p:nvPr>
            <p:ph type="subTitle" idx="1"/>
          </p:nvPr>
        </p:nvSpPr>
        <p:spPr/>
        <p:txBody>
          <a:bodyPr/>
          <a:lstStyle/>
          <a:p>
            <a:r>
              <a:rPr lang="en-US"/>
              <a:t>HOUSSAM NASSIF</a:t>
            </a:r>
            <a:endParaRPr lang="en-US" dirty="0"/>
          </a:p>
        </p:txBody>
      </p:sp>
      <p:sp>
        <p:nvSpPr>
          <p:cNvPr id="3" name="Title 2">
            <a:extLst>
              <a:ext uri="{FF2B5EF4-FFF2-40B4-BE49-F238E27FC236}">
                <a16:creationId xmlns:a16="http://schemas.microsoft.com/office/drawing/2014/main" id="{07FF5AA4-79EC-BE48-8BF3-92D914781E68}"/>
              </a:ext>
            </a:extLst>
          </p:cNvPr>
          <p:cNvSpPr>
            <a:spLocks noGrp="1"/>
          </p:cNvSpPr>
          <p:nvPr>
            <p:ph type="title"/>
          </p:nvPr>
        </p:nvSpPr>
        <p:spPr>
          <a:xfrm>
            <a:off x="600456" y="1718779"/>
            <a:ext cx="9501144" cy="1735200"/>
          </a:xfrm>
        </p:spPr>
        <p:txBody>
          <a:bodyPr/>
          <a:lstStyle/>
          <a:p>
            <a:r>
              <a:rPr lang="en-US" sz="3800" dirty="0"/>
              <a:t>Solving Inverse Reinforcement Learning, Bootstrapping Bandits, </a:t>
            </a:r>
            <a:br>
              <a:rPr lang="en-US" sz="3800" dirty="0"/>
            </a:br>
            <a:r>
              <a:rPr lang="en-US" sz="3800" dirty="0"/>
              <a:t>and Adaptive Recommendation</a:t>
            </a:r>
          </a:p>
        </p:txBody>
      </p:sp>
      <p:sp>
        <p:nvSpPr>
          <p:cNvPr id="4" name="Text Placeholder 3">
            <a:extLst>
              <a:ext uri="{FF2B5EF4-FFF2-40B4-BE49-F238E27FC236}">
                <a16:creationId xmlns:a16="http://schemas.microsoft.com/office/drawing/2014/main" id="{11858E7E-B012-5946-A662-6D0B8C82E80B}"/>
              </a:ext>
            </a:extLst>
          </p:cNvPr>
          <p:cNvSpPr>
            <a:spLocks noGrp="1"/>
          </p:cNvSpPr>
          <p:nvPr>
            <p:ph type="body" sz="quarter" idx="13"/>
          </p:nvPr>
        </p:nvSpPr>
        <p:spPr/>
        <p:txBody>
          <a:bodyPr/>
          <a:lstStyle/>
          <a:p>
            <a:r>
              <a:rPr lang="en-US" dirty="0"/>
              <a:t>Amazon Research</a:t>
            </a:r>
          </a:p>
        </p:txBody>
      </p:sp>
      <p:sp>
        <p:nvSpPr>
          <p:cNvPr id="5" name="TextBox 4">
            <a:extLst>
              <a:ext uri="{FF2B5EF4-FFF2-40B4-BE49-F238E27FC236}">
                <a16:creationId xmlns:a16="http://schemas.microsoft.com/office/drawing/2014/main" id="{46E0F4F2-A672-BB49-A0D8-ED069F244DA7}"/>
              </a:ext>
            </a:extLst>
          </p:cNvPr>
          <p:cNvSpPr txBox="1"/>
          <p:nvPr/>
        </p:nvSpPr>
        <p:spPr>
          <a:xfrm>
            <a:off x="8918713" y="-1325217"/>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9353A9C6-9A73-2D48-8A2E-2FBC15FA9D31}"/>
              </a:ext>
            </a:extLst>
          </p:cNvPr>
          <p:cNvSpPr txBox="1"/>
          <p:nvPr/>
        </p:nvSpPr>
        <p:spPr>
          <a:xfrm>
            <a:off x="11330609" y="303474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48503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89065-D668-C049-A279-D5B0E3A27666}"/>
              </a:ext>
            </a:extLst>
          </p:cNvPr>
          <p:cNvSpPr>
            <a:spLocks noGrp="1"/>
          </p:cNvSpPr>
          <p:nvPr>
            <p:ph type="title"/>
          </p:nvPr>
        </p:nvSpPr>
        <p:spPr/>
        <p:txBody>
          <a:bodyPr/>
          <a:lstStyle/>
          <a:p>
            <a:r>
              <a:rPr lang="en-US" dirty="0"/>
              <a:t>Multiple-slot template</a:t>
            </a:r>
          </a:p>
        </p:txBody>
      </p:sp>
      <p:sp>
        <p:nvSpPr>
          <p:cNvPr id="3" name="Content Placeholder 2">
            <a:extLst>
              <a:ext uri="{FF2B5EF4-FFF2-40B4-BE49-F238E27FC236}">
                <a16:creationId xmlns:a16="http://schemas.microsoft.com/office/drawing/2014/main" id="{9A0633D8-CFCD-F848-9072-AAF043AFBF3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8F5CDB3-3798-034F-8574-8625742942BA}"/>
              </a:ext>
            </a:extLst>
          </p:cNvPr>
          <p:cNvSpPr>
            <a:spLocks noGrp="1"/>
          </p:cNvSpPr>
          <p:nvPr>
            <p:ph type="sldNum" sz="quarter" idx="12"/>
          </p:nvPr>
        </p:nvSpPr>
        <p:spPr/>
        <p:txBody>
          <a:bodyPr/>
          <a:lstStyle/>
          <a:p>
            <a:fld id="{22695355-0584-3048-B6D5-6FE7D71F4AA9}" type="slidenum">
              <a:rPr lang="en-US" smtClean="0"/>
              <a:pPr/>
              <a:t>10</a:t>
            </a:fld>
            <a:endParaRPr lang="en-US" dirty="0"/>
          </a:p>
        </p:txBody>
      </p:sp>
      <p:sp>
        <p:nvSpPr>
          <p:cNvPr id="5" name="Rectangle 4">
            <a:extLst>
              <a:ext uri="{FF2B5EF4-FFF2-40B4-BE49-F238E27FC236}">
                <a16:creationId xmlns:a16="http://schemas.microsoft.com/office/drawing/2014/main" id="{E5A5F33B-6C7B-B244-AEC9-A68C796702E7}"/>
              </a:ext>
            </a:extLst>
          </p:cNvPr>
          <p:cNvSpPr/>
          <p:nvPr/>
        </p:nvSpPr>
        <p:spPr>
          <a:xfrm>
            <a:off x="920555" y="1831101"/>
            <a:ext cx="10417871" cy="4346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83D0F0D-4E08-E047-B642-F516527AFFFD}"/>
              </a:ext>
            </a:extLst>
          </p:cNvPr>
          <p:cNvSpPr txBox="1"/>
          <p:nvPr/>
        </p:nvSpPr>
        <p:spPr>
          <a:xfrm>
            <a:off x="5401072" y="5179699"/>
            <a:ext cx="2236763"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a:effectLst>
            <a:outerShdw blurRad="50800" dist="38100" dir="8100000" algn="tr" rotWithShape="0">
              <a:prstClr val="black">
                <a:alpha val="40000"/>
              </a:prstClr>
            </a:outerShdw>
            <a:softEdge rad="12700"/>
          </a:effectLst>
          <a:scene3d>
            <a:camera prst="orthographicFront"/>
            <a:lightRig rig="threePt" dir="t"/>
          </a:scene3d>
          <a:sp3d>
            <a:bevelT w="165100" prst="coolSlant"/>
          </a:sp3d>
        </p:spPr>
        <p:txBody>
          <a:bodyPr wrap="square" rtlCol="0">
            <a:spAutoFit/>
          </a:bodyPr>
          <a:lstStyle/>
          <a:p>
            <a:pPr algn="ctr"/>
            <a:r>
              <a:rPr lang="en-US" dirty="0"/>
              <a:t>Join now!</a:t>
            </a:r>
          </a:p>
        </p:txBody>
      </p:sp>
      <p:sp>
        <p:nvSpPr>
          <p:cNvPr id="7" name="TextBox 6">
            <a:extLst>
              <a:ext uri="{FF2B5EF4-FFF2-40B4-BE49-F238E27FC236}">
                <a16:creationId xmlns:a16="http://schemas.microsoft.com/office/drawing/2014/main" id="{C963AE38-6209-664B-ABE8-C24E0F8D72B9}"/>
              </a:ext>
            </a:extLst>
          </p:cNvPr>
          <p:cNvSpPr txBox="1"/>
          <p:nvPr/>
        </p:nvSpPr>
        <p:spPr>
          <a:xfrm>
            <a:off x="8352944" y="5191420"/>
            <a:ext cx="2236763" cy="369332"/>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a:solidFill>
              <a:schemeClr val="tx1"/>
            </a:solidFill>
          </a:ln>
          <a:effectLst>
            <a:outerShdw blurRad="50800" dist="38100" dir="8100000" algn="tr" rotWithShape="0">
              <a:prstClr val="black">
                <a:alpha val="40000"/>
              </a:prstClr>
            </a:outerShdw>
          </a:effectLst>
          <a:scene3d>
            <a:camera prst="orthographicFront"/>
            <a:lightRig rig="threePt" dir="t"/>
          </a:scene3d>
          <a:sp3d>
            <a:bevelT prst="angle"/>
          </a:sp3d>
        </p:spPr>
        <p:txBody>
          <a:bodyPr wrap="square" rtlCol="0">
            <a:spAutoFit/>
          </a:bodyPr>
          <a:lstStyle/>
          <a:p>
            <a:pPr algn="ctr"/>
            <a:r>
              <a:rPr lang="en-US" dirty="0"/>
              <a:t>Check other teams</a:t>
            </a:r>
          </a:p>
        </p:txBody>
      </p:sp>
      <p:graphicFrame>
        <p:nvGraphicFramePr>
          <p:cNvPr id="8" name="Diagram 7">
            <a:extLst>
              <a:ext uri="{FF2B5EF4-FFF2-40B4-BE49-F238E27FC236}">
                <a16:creationId xmlns:a16="http://schemas.microsoft.com/office/drawing/2014/main" id="{1387684C-BABD-5B4D-A8CB-6F7C884C7AF8}"/>
              </a:ext>
            </a:extLst>
          </p:cNvPr>
          <p:cNvGraphicFramePr/>
          <p:nvPr>
            <p:extLst>
              <p:ext uri="{D42A27DB-BD31-4B8C-83A1-F6EECF244321}">
                <p14:modId xmlns:p14="http://schemas.microsoft.com/office/powerpoint/2010/main" val="1434623680"/>
              </p:ext>
            </p:extLst>
          </p:nvPr>
        </p:nvGraphicFramePr>
        <p:xfrm>
          <a:off x="1559805" y="2627030"/>
          <a:ext cx="3222289" cy="28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1DD2D0E0-596E-2940-B950-BE1CD4DD5461}"/>
              </a:ext>
            </a:extLst>
          </p:cNvPr>
          <p:cNvSpPr txBox="1"/>
          <p:nvPr/>
        </p:nvSpPr>
        <p:spPr>
          <a:xfrm>
            <a:off x="1644210" y="1927712"/>
            <a:ext cx="8945497" cy="400110"/>
          </a:xfrm>
          <a:prstGeom prst="rect">
            <a:avLst/>
          </a:prstGeom>
          <a:noFill/>
          <a:ln>
            <a:noFill/>
          </a:ln>
        </p:spPr>
        <p:txBody>
          <a:bodyPr wrap="square" rtlCol="0">
            <a:spAutoFit/>
          </a:bodyPr>
          <a:lstStyle/>
          <a:p>
            <a:pPr algn="ctr"/>
            <a:r>
              <a:rPr lang="en-US" sz="2000" b="1" dirty="0"/>
              <a:t>Stop biking pointlessly, join team Circle!</a:t>
            </a:r>
          </a:p>
        </p:txBody>
      </p:sp>
      <p:sp>
        <p:nvSpPr>
          <p:cNvPr id="10" name="TextBox 9">
            <a:extLst>
              <a:ext uri="{FF2B5EF4-FFF2-40B4-BE49-F238E27FC236}">
                <a16:creationId xmlns:a16="http://schemas.microsoft.com/office/drawing/2014/main" id="{DD105883-8197-C54F-BEA7-3EAD598E8377}"/>
              </a:ext>
            </a:extLst>
          </p:cNvPr>
          <p:cNvSpPr txBox="1"/>
          <p:nvPr/>
        </p:nvSpPr>
        <p:spPr>
          <a:xfrm>
            <a:off x="6620276" y="3111261"/>
            <a:ext cx="3437200" cy="1015663"/>
          </a:xfrm>
          <a:prstGeom prst="rect">
            <a:avLst/>
          </a:prstGeom>
          <a:noFill/>
          <a:ln>
            <a:noFill/>
          </a:ln>
        </p:spPr>
        <p:txBody>
          <a:bodyPr wrap="square" rtlCol="0">
            <a:spAutoFit/>
          </a:bodyPr>
          <a:lstStyle/>
          <a:p>
            <a:pPr marL="285750" indent="-285750">
              <a:buFont typeface="Arial" panose="020B0604020202020204" pitchFamily="34" charset="0"/>
              <a:buChar char="•"/>
            </a:pPr>
            <a:r>
              <a:rPr lang="en-US" sz="2000" dirty="0"/>
              <a:t>Best way to bicycle!</a:t>
            </a:r>
          </a:p>
          <a:p>
            <a:pPr marL="285750" indent="-285750">
              <a:buFont typeface="Arial" panose="020B0604020202020204" pitchFamily="34" charset="0"/>
              <a:buChar char="•"/>
            </a:pPr>
            <a:r>
              <a:rPr lang="en-US" sz="2000" dirty="0"/>
              <a:t>We cycle and re-cycle!</a:t>
            </a:r>
          </a:p>
          <a:p>
            <a:pPr marL="285750" indent="-285750">
              <a:buFont typeface="Arial" panose="020B0604020202020204" pitchFamily="34" charset="0"/>
              <a:buChar char="•"/>
            </a:pPr>
            <a:r>
              <a:rPr lang="en-US" sz="2000" dirty="0"/>
              <a:t>No point in not joining!</a:t>
            </a:r>
          </a:p>
        </p:txBody>
      </p:sp>
      <p:sp>
        <p:nvSpPr>
          <p:cNvPr id="11" name="Oval 10">
            <a:extLst>
              <a:ext uri="{FF2B5EF4-FFF2-40B4-BE49-F238E27FC236}">
                <a16:creationId xmlns:a16="http://schemas.microsoft.com/office/drawing/2014/main" id="{F2F722F2-10F2-034E-830F-C937EECE7EF7}"/>
              </a:ext>
            </a:extLst>
          </p:cNvPr>
          <p:cNvSpPr/>
          <p:nvPr/>
        </p:nvSpPr>
        <p:spPr>
          <a:xfrm>
            <a:off x="5242811" y="4935081"/>
            <a:ext cx="2587336" cy="744653"/>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0B0C271C-8AE3-144A-883E-B1F535FCA2B2}"/>
              </a:ext>
            </a:extLst>
          </p:cNvPr>
          <p:cNvSpPr/>
          <p:nvPr/>
        </p:nvSpPr>
        <p:spPr>
          <a:xfrm>
            <a:off x="8235306" y="5079657"/>
            <a:ext cx="2587336" cy="63125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D2F54519-E6F9-2A4F-B6E8-78932025E302}"/>
              </a:ext>
            </a:extLst>
          </p:cNvPr>
          <p:cNvSpPr/>
          <p:nvPr/>
        </p:nvSpPr>
        <p:spPr>
          <a:xfrm>
            <a:off x="850833" y="1707314"/>
            <a:ext cx="10404850" cy="709674"/>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Oval 13">
            <a:extLst>
              <a:ext uri="{FF2B5EF4-FFF2-40B4-BE49-F238E27FC236}">
                <a16:creationId xmlns:a16="http://schemas.microsoft.com/office/drawing/2014/main" id="{C722FE7B-F735-8B4C-9765-23369215CBA9}"/>
              </a:ext>
            </a:extLst>
          </p:cNvPr>
          <p:cNvSpPr/>
          <p:nvPr/>
        </p:nvSpPr>
        <p:spPr>
          <a:xfrm>
            <a:off x="1387783" y="2485419"/>
            <a:ext cx="3595255" cy="3294817"/>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Oval 14">
            <a:extLst>
              <a:ext uri="{FF2B5EF4-FFF2-40B4-BE49-F238E27FC236}">
                <a16:creationId xmlns:a16="http://schemas.microsoft.com/office/drawing/2014/main" id="{C6AD6B20-A3EC-B04F-B802-3289FE062097}"/>
              </a:ext>
            </a:extLst>
          </p:cNvPr>
          <p:cNvSpPr/>
          <p:nvPr/>
        </p:nvSpPr>
        <p:spPr>
          <a:xfrm>
            <a:off x="5880120" y="2416987"/>
            <a:ext cx="4755573" cy="2518095"/>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 name="TextBox 24">
            <a:extLst>
              <a:ext uri="{FF2B5EF4-FFF2-40B4-BE49-F238E27FC236}">
                <a16:creationId xmlns:a16="http://schemas.microsoft.com/office/drawing/2014/main" id="{900B899F-F779-4F49-B667-9B3FADDB2BC6}"/>
              </a:ext>
            </a:extLst>
          </p:cNvPr>
          <p:cNvSpPr txBox="1"/>
          <p:nvPr/>
        </p:nvSpPr>
        <p:spPr>
          <a:xfrm>
            <a:off x="4909059" y="2667471"/>
            <a:ext cx="994183" cy="523220"/>
          </a:xfrm>
          <a:prstGeom prst="rect">
            <a:avLst/>
          </a:prstGeom>
          <a:noFill/>
        </p:spPr>
        <p:txBody>
          <a:bodyPr wrap="none" rtlCol="0">
            <a:spAutoFit/>
          </a:bodyPr>
          <a:lstStyle/>
          <a:p>
            <a:r>
              <a:rPr lang="en-US" sz="2800" dirty="0">
                <a:latin typeface="Amazon Ember" panose="020B0603020204020204" pitchFamily="34" charset="0"/>
                <a:ea typeface="Amazon Ember" panose="020B0603020204020204" pitchFamily="34" charset="0"/>
                <a:cs typeface="Amazon Ember" panose="020B0603020204020204" pitchFamily="34" charset="0"/>
              </a:rPr>
              <a:t>Slots</a:t>
            </a:r>
          </a:p>
        </p:txBody>
      </p:sp>
      <p:cxnSp>
        <p:nvCxnSpPr>
          <p:cNvPr id="26" name="Straight Arrow Connector 25">
            <a:extLst>
              <a:ext uri="{FF2B5EF4-FFF2-40B4-BE49-F238E27FC236}">
                <a16:creationId xmlns:a16="http://schemas.microsoft.com/office/drawing/2014/main" id="{8B3F3F06-25C6-2844-8814-65E7D79C8545}"/>
              </a:ext>
            </a:extLst>
          </p:cNvPr>
          <p:cNvCxnSpPr>
            <a:cxnSpLocks/>
          </p:cNvCxnSpPr>
          <p:nvPr/>
        </p:nvCxnSpPr>
        <p:spPr>
          <a:xfrm flipH="1">
            <a:off x="4858955" y="3171950"/>
            <a:ext cx="449144" cy="265883"/>
          </a:xfrm>
          <a:prstGeom prst="straightConnector1">
            <a:avLst/>
          </a:prstGeom>
          <a:ln w="412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BBE0130-8595-B74A-BD78-066C845E0BF6}"/>
              </a:ext>
            </a:extLst>
          </p:cNvPr>
          <p:cNvCxnSpPr>
            <a:cxnSpLocks/>
          </p:cNvCxnSpPr>
          <p:nvPr/>
        </p:nvCxnSpPr>
        <p:spPr>
          <a:xfrm flipH="1" flipV="1">
            <a:off x="4961408" y="2488082"/>
            <a:ext cx="413950" cy="202664"/>
          </a:xfrm>
          <a:prstGeom prst="straightConnector1">
            <a:avLst/>
          </a:prstGeom>
          <a:ln w="412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566C828-3A82-7845-A0A7-31BA18A733F2}"/>
              </a:ext>
            </a:extLst>
          </p:cNvPr>
          <p:cNvCxnSpPr>
            <a:cxnSpLocks/>
          </p:cNvCxnSpPr>
          <p:nvPr/>
        </p:nvCxnSpPr>
        <p:spPr>
          <a:xfrm>
            <a:off x="5813957" y="2898943"/>
            <a:ext cx="340365" cy="43055"/>
          </a:xfrm>
          <a:prstGeom prst="straightConnector1">
            <a:avLst/>
          </a:prstGeom>
          <a:ln w="412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238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401CF334-2D5C-4859-84A6-CA7E6E43FAEB}" type="slidenum">
              <a:rPr lang="en-US" smtClean="0">
                <a:solidFill>
                  <a:prstClr val="black"/>
                </a:solidFill>
              </a:rPr>
              <a:pPr/>
              <a:t>11</a:t>
            </a:fld>
            <a:endParaRPr lang="en-US">
              <a:solidFill>
                <a:prstClr val="black"/>
              </a:solidFill>
            </a:endParaRPr>
          </a:p>
        </p:txBody>
      </p:sp>
      <p:sp>
        <p:nvSpPr>
          <p:cNvPr id="3" name="Title 2"/>
          <p:cNvSpPr>
            <a:spLocks noGrp="1"/>
          </p:cNvSpPr>
          <p:nvPr>
            <p:ph type="title"/>
          </p:nvPr>
        </p:nvSpPr>
        <p:spPr/>
        <p:txBody>
          <a:bodyPr/>
          <a:lstStyle/>
          <a:p>
            <a:r>
              <a:rPr lang="en-US" dirty="0"/>
              <a:t>Each slot has multiple variations</a:t>
            </a:r>
          </a:p>
        </p:txBody>
      </p:sp>
      <p:graphicFrame>
        <p:nvGraphicFramePr>
          <p:cNvPr id="14" name="Diagram 13">
            <a:extLst>
              <a:ext uri="{FF2B5EF4-FFF2-40B4-BE49-F238E27FC236}">
                <a16:creationId xmlns:a16="http://schemas.microsoft.com/office/drawing/2014/main" id="{63B79E5B-5E2E-E94F-AA3F-F2498F2EE198}"/>
              </a:ext>
            </a:extLst>
          </p:cNvPr>
          <p:cNvGraphicFramePr/>
          <p:nvPr/>
        </p:nvGraphicFramePr>
        <p:xfrm>
          <a:off x="1574795" y="2132360"/>
          <a:ext cx="3222289" cy="28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45DF3F80-B03E-2149-8492-ED48BA583BAA}"/>
              </a:ext>
            </a:extLst>
          </p:cNvPr>
          <p:cNvSpPr txBox="1"/>
          <p:nvPr/>
        </p:nvSpPr>
        <p:spPr>
          <a:xfrm>
            <a:off x="8187070" y="-446567"/>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F11B3785-B787-0A48-80DA-D0A9EED940D7}"/>
              </a:ext>
            </a:extLst>
          </p:cNvPr>
          <p:cNvSpPr txBox="1"/>
          <p:nvPr/>
        </p:nvSpPr>
        <p:spPr>
          <a:xfrm>
            <a:off x="5741252" y="1704172"/>
            <a:ext cx="1981633" cy="954107"/>
          </a:xfrm>
          <a:prstGeom prst="rect">
            <a:avLst/>
          </a:prstGeom>
          <a:noFill/>
        </p:spPr>
        <p:txBody>
          <a:bodyPr wrap="none" rtlCol="0">
            <a:spAutoFit/>
          </a:bodyPr>
          <a:lstStyle/>
          <a:p>
            <a:r>
              <a:rPr lang="en-US" sz="2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Alternative</a:t>
            </a:r>
          </a:p>
          <a:p>
            <a:r>
              <a:rPr lang="en-US" sz="2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variants</a:t>
            </a:r>
          </a:p>
        </p:txBody>
      </p:sp>
      <p:cxnSp>
        <p:nvCxnSpPr>
          <p:cNvPr id="13" name="Straight Arrow Connector 12">
            <a:extLst>
              <a:ext uri="{FF2B5EF4-FFF2-40B4-BE49-F238E27FC236}">
                <a16:creationId xmlns:a16="http://schemas.microsoft.com/office/drawing/2014/main" id="{59843C16-628C-3942-8FFB-36328F024535}"/>
              </a:ext>
            </a:extLst>
          </p:cNvPr>
          <p:cNvCxnSpPr>
            <a:cxnSpLocks/>
            <a:stCxn id="12" idx="3"/>
          </p:cNvCxnSpPr>
          <p:nvPr/>
        </p:nvCxnSpPr>
        <p:spPr>
          <a:xfrm>
            <a:off x="7722885" y="2181226"/>
            <a:ext cx="917223" cy="120709"/>
          </a:xfrm>
          <a:prstGeom prst="straightConnector1">
            <a:avLst/>
          </a:prstGeom>
          <a:ln w="412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A3A0941-2729-4C40-9CD2-EFF6986D6EC2}"/>
              </a:ext>
            </a:extLst>
          </p:cNvPr>
          <p:cNvCxnSpPr>
            <a:cxnSpLocks/>
          </p:cNvCxnSpPr>
          <p:nvPr/>
        </p:nvCxnSpPr>
        <p:spPr>
          <a:xfrm>
            <a:off x="6839339" y="2775470"/>
            <a:ext cx="0" cy="669966"/>
          </a:xfrm>
          <a:prstGeom prst="straightConnector1">
            <a:avLst/>
          </a:prstGeom>
          <a:ln w="412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908B522-86CA-F34D-8F74-0EB0CADC13BB}"/>
              </a:ext>
            </a:extLst>
          </p:cNvPr>
          <p:cNvCxnSpPr>
            <a:cxnSpLocks/>
          </p:cNvCxnSpPr>
          <p:nvPr/>
        </p:nvCxnSpPr>
        <p:spPr>
          <a:xfrm flipH="1">
            <a:off x="4981015" y="2301935"/>
            <a:ext cx="624655" cy="345377"/>
          </a:xfrm>
          <a:prstGeom prst="straightConnector1">
            <a:avLst/>
          </a:prstGeom>
          <a:ln w="412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242410CA-C109-8641-AAFA-4F75CA2AC2A3}"/>
              </a:ext>
            </a:extLst>
          </p:cNvPr>
          <p:cNvSpPr/>
          <p:nvPr/>
        </p:nvSpPr>
        <p:spPr>
          <a:xfrm>
            <a:off x="1402773" y="2035719"/>
            <a:ext cx="3595255" cy="3294817"/>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 name="TextBox 21">
            <a:extLst>
              <a:ext uri="{FF2B5EF4-FFF2-40B4-BE49-F238E27FC236}">
                <a16:creationId xmlns:a16="http://schemas.microsoft.com/office/drawing/2014/main" id="{C462D2B4-360E-B642-BF9A-2749E089672A}"/>
              </a:ext>
            </a:extLst>
          </p:cNvPr>
          <p:cNvSpPr txBox="1"/>
          <p:nvPr/>
        </p:nvSpPr>
        <p:spPr>
          <a:xfrm>
            <a:off x="218902" y="1903933"/>
            <a:ext cx="1191352" cy="954107"/>
          </a:xfrm>
          <a:prstGeom prst="rect">
            <a:avLst/>
          </a:prstGeom>
          <a:noFill/>
        </p:spPr>
        <p:txBody>
          <a:bodyPr wrap="none" rtlCol="0">
            <a:spAutoFit/>
          </a:bodyPr>
          <a:lstStyle/>
          <a:p>
            <a:r>
              <a:rPr lang="en-US" sz="2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Image</a:t>
            </a:r>
          </a:p>
          <a:p>
            <a:r>
              <a:rPr lang="en-US" sz="2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slot</a:t>
            </a:r>
          </a:p>
        </p:txBody>
      </p:sp>
      <p:cxnSp>
        <p:nvCxnSpPr>
          <p:cNvPr id="23" name="Straight Arrow Connector 22">
            <a:extLst>
              <a:ext uri="{FF2B5EF4-FFF2-40B4-BE49-F238E27FC236}">
                <a16:creationId xmlns:a16="http://schemas.microsoft.com/office/drawing/2014/main" id="{55C30BC7-E91D-7D4B-9BB6-B013536869CA}"/>
              </a:ext>
            </a:extLst>
          </p:cNvPr>
          <p:cNvCxnSpPr>
            <a:cxnSpLocks/>
          </p:cNvCxnSpPr>
          <p:nvPr/>
        </p:nvCxnSpPr>
        <p:spPr>
          <a:xfrm>
            <a:off x="1094238" y="2554205"/>
            <a:ext cx="568308" cy="261021"/>
          </a:xfrm>
          <a:prstGeom prst="straightConnector1">
            <a:avLst/>
          </a:prstGeom>
          <a:ln w="412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5" name="Diagram 4">
            <a:extLst>
              <a:ext uri="{FF2B5EF4-FFF2-40B4-BE49-F238E27FC236}">
                <a16:creationId xmlns:a16="http://schemas.microsoft.com/office/drawing/2014/main" id="{328B8F4B-7C3A-0049-9190-D85DEA405254}"/>
              </a:ext>
            </a:extLst>
          </p:cNvPr>
          <p:cNvGraphicFramePr/>
          <p:nvPr/>
        </p:nvGraphicFramePr>
        <p:xfrm>
          <a:off x="8268368" y="1504492"/>
          <a:ext cx="3524738" cy="30715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a:extLst>
              <a:ext uri="{FF2B5EF4-FFF2-40B4-BE49-F238E27FC236}">
                <a16:creationId xmlns:a16="http://schemas.microsoft.com/office/drawing/2014/main" id="{99AC400B-AD88-8E46-8CC0-42DCD98B01E4}"/>
              </a:ext>
            </a:extLst>
          </p:cNvPr>
          <p:cNvGraphicFramePr/>
          <p:nvPr/>
        </p:nvGraphicFramePr>
        <p:xfrm>
          <a:off x="5478585" y="3554715"/>
          <a:ext cx="2815373" cy="263988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789475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57498-ACC0-A249-BB73-0AEF41CEE4FC}"/>
              </a:ext>
            </a:extLst>
          </p:cNvPr>
          <p:cNvSpPr>
            <a:spLocks noGrp="1"/>
          </p:cNvSpPr>
          <p:nvPr>
            <p:ph type="title"/>
          </p:nvPr>
        </p:nvSpPr>
        <p:spPr/>
        <p:txBody>
          <a:bodyPr/>
          <a:lstStyle/>
          <a:p>
            <a:r>
              <a:rPr lang="en-US" dirty="0"/>
              <a:t>Second-order features</a:t>
            </a:r>
          </a:p>
        </p:txBody>
      </p:sp>
      <p:sp>
        <p:nvSpPr>
          <p:cNvPr id="3" name="Content Placeholder 2">
            <a:extLst>
              <a:ext uri="{FF2B5EF4-FFF2-40B4-BE49-F238E27FC236}">
                <a16:creationId xmlns:a16="http://schemas.microsoft.com/office/drawing/2014/main" id="{D64B837C-61F2-2943-B1F3-C9187430135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0314DB2-451B-CB44-B4EF-CE53F5941F61}"/>
              </a:ext>
            </a:extLst>
          </p:cNvPr>
          <p:cNvSpPr>
            <a:spLocks noGrp="1"/>
          </p:cNvSpPr>
          <p:nvPr>
            <p:ph type="sldNum" sz="quarter" idx="12"/>
          </p:nvPr>
        </p:nvSpPr>
        <p:spPr/>
        <p:txBody>
          <a:bodyPr/>
          <a:lstStyle/>
          <a:p>
            <a:fld id="{22695355-0584-3048-B6D5-6FE7D71F4AA9}" type="slidenum">
              <a:rPr lang="en-US" smtClean="0"/>
              <a:pPr/>
              <a:t>12</a:t>
            </a:fld>
            <a:endParaRPr lang="en-US" dirty="0"/>
          </a:p>
        </p:txBody>
      </p:sp>
      <p:sp>
        <p:nvSpPr>
          <p:cNvPr id="5" name="Rectangle 4">
            <a:extLst>
              <a:ext uri="{FF2B5EF4-FFF2-40B4-BE49-F238E27FC236}">
                <a16:creationId xmlns:a16="http://schemas.microsoft.com/office/drawing/2014/main" id="{7773ED9D-0F2C-7E41-B548-F689E0704BAE}"/>
              </a:ext>
            </a:extLst>
          </p:cNvPr>
          <p:cNvSpPr/>
          <p:nvPr/>
        </p:nvSpPr>
        <p:spPr>
          <a:xfrm>
            <a:off x="920555" y="1847013"/>
            <a:ext cx="10417871" cy="4346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2A0D82C-FFDF-CA4C-8068-097954BB12B1}"/>
              </a:ext>
            </a:extLst>
          </p:cNvPr>
          <p:cNvSpPr txBox="1"/>
          <p:nvPr/>
        </p:nvSpPr>
        <p:spPr>
          <a:xfrm>
            <a:off x="5401072" y="5209679"/>
            <a:ext cx="2236763"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a:effectLst>
            <a:outerShdw blurRad="50800" dist="38100" dir="8100000" algn="tr" rotWithShape="0">
              <a:prstClr val="black">
                <a:alpha val="40000"/>
              </a:prstClr>
            </a:outerShdw>
            <a:softEdge rad="12700"/>
          </a:effectLst>
          <a:scene3d>
            <a:camera prst="orthographicFront"/>
            <a:lightRig rig="threePt" dir="t"/>
          </a:scene3d>
          <a:sp3d>
            <a:bevelT w="165100" prst="coolSlant"/>
          </a:sp3d>
        </p:spPr>
        <p:txBody>
          <a:bodyPr wrap="square" rtlCol="0">
            <a:spAutoFit/>
          </a:bodyPr>
          <a:lstStyle/>
          <a:p>
            <a:pPr algn="ctr"/>
            <a:r>
              <a:rPr lang="en-US" dirty="0"/>
              <a:t>Join now!</a:t>
            </a:r>
          </a:p>
        </p:txBody>
      </p:sp>
      <p:sp>
        <p:nvSpPr>
          <p:cNvPr id="7" name="TextBox 6">
            <a:extLst>
              <a:ext uri="{FF2B5EF4-FFF2-40B4-BE49-F238E27FC236}">
                <a16:creationId xmlns:a16="http://schemas.microsoft.com/office/drawing/2014/main" id="{BDF94983-8CCA-914F-A847-B2134546DB6B}"/>
              </a:ext>
            </a:extLst>
          </p:cNvPr>
          <p:cNvSpPr txBox="1"/>
          <p:nvPr/>
        </p:nvSpPr>
        <p:spPr>
          <a:xfrm>
            <a:off x="8352944" y="5221400"/>
            <a:ext cx="2236763" cy="369332"/>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a:solidFill>
              <a:schemeClr val="tx1"/>
            </a:solidFill>
          </a:ln>
          <a:effectLst>
            <a:outerShdw blurRad="50800" dist="38100" dir="8100000" algn="tr" rotWithShape="0">
              <a:prstClr val="black">
                <a:alpha val="40000"/>
              </a:prstClr>
            </a:outerShdw>
          </a:effectLst>
          <a:scene3d>
            <a:camera prst="orthographicFront"/>
            <a:lightRig rig="threePt" dir="t"/>
          </a:scene3d>
          <a:sp3d>
            <a:bevelT prst="angle"/>
          </a:sp3d>
        </p:spPr>
        <p:txBody>
          <a:bodyPr wrap="square" rtlCol="0">
            <a:spAutoFit/>
          </a:bodyPr>
          <a:lstStyle/>
          <a:p>
            <a:pPr algn="ctr"/>
            <a:r>
              <a:rPr lang="en-US" dirty="0"/>
              <a:t>Check other teams</a:t>
            </a:r>
          </a:p>
        </p:txBody>
      </p:sp>
      <p:graphicFrame>
        <p:nvGraphicFramePr>
          <p:cNvPr id="8" name="Diagram 7">
            <a:extLst>
              <a:ext uri="{FF2B5EF4-FFF2-40B4-BE49-F238E27FC236}">
                <a16:creationId xmlns:a16="http://schemas.microsoft.com/office/drawing/2014/main" id="{36BD0792-3665-1E44-9B11-61D1043DA117}"/>
              </a:ext>
            </a:extLst>
          </p:cNvPr>
          <p:cNvGraphicFramePr/>
          <p:nvPr>
            <p:extLst>
              <p:ext uri="{D42A27DB-BD31-4B8C-83A1-F6EECF244321}">
                <p14:modId xmlns:p14="http://schemas.microsoft.com/office/powerpoint/2010/main" val="1027908029"/>
              </p:ext>
            </p:extLst>
          </p:nvPr>
        </p:nvGraphicFramePr>
        <p:xfrm>
          <a:off x="1559805" y="2657010"/>
          <a:ext cx="3222289" cy="28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ED885188-DC00-CC43-AE11-7BC34C82621B}"/>
              </a:ext>
            </a:extLst>
          </p:cNvPr>
          <p:cNvSpPr txBox="1"/>
          <p:nvPr/>
        </p:nvSpPr>
        <p:spPr>
          <a:xfrm>
            <a:off x="1644210" y="1957692"/>
            <a:ext cx="8945497" cy="400110"/>
          </a:xfrm>
          <a:prstGeom prst="rect">
            <a:avLst/>
          </a:prstGeom>
          <a:noFill/>
          <a:ln>
            <a:noFill/>
          </a:ln>
        </p:spPr>
        <p:txBody>
          <a:bodyPr wrap="square" rtlCol="0">
            <a:spAutoFit/>
          </a:bodyPr>
          <a:lstStyle/>
          <a:p>
            <a:pPr algn="ctr"/>
            <a:r>
              <a:rPr lang="en-US" sz="2000" b="1" dirty="0"/>
              <a:t>Stop biking pointlessly, join team Circle!</a:t>
            </a:r>
          </a:p>
        </p:txBody>
      </p:sp>
      <p:sp>
        <p:nvSpPr>
          <p:cNvPr id="10" name="TextBox 9">
            <a:extLst>
              <a:ext uri="{FF2B5EF4-FFF2-40B4-BE49-F238E27FC236}">
                <a16:creationId xmlns:a16="http://schemas.microsoft.com/office/drawing/2014/main" id="{1BCF6CC6-79AC-724D-B62E-0E37A9281F18}"/>
              </a:ext>
            </a:extLst>
          </p:cNvPr>
          <p:cNvSpPr txBox="1"/>
          <p:nvPr/>
        </p:nvSpPr>
        <p:spPr>
          <a:xfrm>
            <a:off x="6718752" y="2888024"/>
            <a:ext cx="3437200" cy="1631216"/>
          </a:xfrm>
          <a:prstGeom prst="rect">
            <a:avLst/>
          </a:prstGeom>
          <a:noFill/>
          <a:ln>
            <a:noFill/>
          </a:ln>
        </p:spPr>
        <p:txBody>
          <a:bodyPr wrap="square" rtlCol="0">
            <a:spAutoFit/>
          </a:bodyPr>
          <a:lstStyle/>
          <a:p>
            <a:pPr marL="285750" indent="-285750">
              <a:buFont typeface="Arial" panose="020B0604020202020204" pitchFamily="34" charset="0"/>
              <a:buChar char="•"/>
            </a:pPr>
            <a:r>
              <a:rPr lang="en-US" sz="2000" dirty="0"/>
              <a:t>Year-round carousel rides!</a:t>
            </a:r>
          </a:p>
          <a:p>
            <a:pPr marL="285750" indent="-285750">
              <a:buFont typeface="Arial" panose="020B0604020202020204" pitchFamily="34" charset="0"/>
              <a:buChar char="•"/>
            </a:pPr>
            <a:r>
              <a:rPr lang="en-US" sz="2000" dirty="0"/>
              <a:t>Unlimited laps!</a:t>
            </a:r>
          </a:p>
          <a:p>
            <a:pPr marL="285750" indent="-285750">
              <a:buFont typeface="Arial" panose="020B0604020202020204" pitchFamily="34" charset="0"/>
              <a:buChar char="•"/>
            </a:pPr>
            <a:r>
              <a:rPr lang="en-US" sz="2000" dirty="0"/>
              <a:t>All you can eat Pi!</a:t>
            </a:r>
          </a:p>
          <a:p>
            <a:pPr marL="285750" indent="-285750">
              <a:buFont typeface="Arial" panose="020B0604020202020204" pitchFamily="34" charset="0"/>
              <a:buChar char="•"/>
            </a:pPr>
            <a:r>
              <a:rPr lang="en-US" sz="2000" dirty="0"/>
              <a:t>No corners to hide!</a:t>
            </a:r>
          </a:p>
          <a:p>
            <a:pPr marL="285750" indent="-285750">
              <a:buFont typeface="Arial" panose="020B0604020202020204" pitchFamily="34" charset="0"/>
              <a:buChar char="•"/>
            </a:pPr>
            <a:r>
              <a:rPr lang="en-US" sz="2000" dirty="0"/>
              <a:t>Hurry, don’t linger around!</a:t>
            </a:r>
          </a:p>
        </p:txBody>
      </p:sp>
      <p:sp>
        <p:nvSpPr>
          <p:cNvPr id="11" name="Oval 10">
            <a:extLst>
              <a:ext uri="{FF2B5EF4-FFF2-40B4-BE49-F238E27FC236}">
                <a16:creationId xmlns:a16="http://schemas.microsoft.com/office/drawing/2014/main" id="{BC432D04-6159-894D-9E3E-CEA305F1F81E}"/>
              </a:ext>
            </a:extLst>
          </p:cNvPr>
          <p:cNvSpPr/>
          <p:nvPr/>
        </p:nvSpPr>
        <p:spPr>
          <a:xfrm>
            <a:off x="5242811" y="5035401"/>
            <a:ext cx="2587336" cy="744653"/>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DF78D7C1-641E-CA44-AFA7-8D5C123320CC}"/>
              </a:ext>
            </a:extLst>
          </p:cNvPr>
          <p:cNvSpPr/>
          <p:nvPr/>
        </p:nvSpPr>
        <p:spPr>
          <a:xfrm>
            <a:off x="8235306" y="5109637"/>
            <a:ext cx="2587336" cy="63125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0BE6E8CC-B440-8C4A-BC18-2CB39836B323}"/>
              </a:ext>
            </a:extLst>
          </p:cNvPr>
          <p:cNvSpPr/>
          <p:nvPr/>
        </p:nvSpPr>
        <p:spPr>
          <a:xfrm>
            <a:off x="850833" y="1737294"/>
            <a:ext cx="10404850" cy="709674"/>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Oval 13">
            <a:extLst>
              <a:ext uri="{FF2B5EF4-FFF2-40B4-BE49-F238E27FC236}">
                <a16:creationId xmlns:a16="http://schemas.microsoft.com/office/drawing/2014/main" id="{AB62F72C-9B05-3448-93CD-E6C28629A784}"/>
              </a:ext>
            </a:extLst>
          </p:cNvPr>
          <p:cNvSpPr/>
          <p:nvPr/>
        </p:nvSpPr>
        <p:spPr>
          <a:xfrm>
            <a:off x="1387783" y="2560369"/>
            <a:ext cx="3595255" cy="3294817"/>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Oval 14">
            <a:extLst>
              <a:ext uri="{FF2B5EF4-FFF2-40B4-BE49-F238E27FC236}">
                <a16:creationId xmlns:a16="http://schemas.microsoft.com/office/drawing/2014/main" id="{766B3E96-A370-B44F-9768-14F2498F4FBB}"/>
              </a:ext>
            </a:extLst>
          </p:cNvPr>
          <p:cNvSpPr/>
          <p:nvPr/>
        </p:nvSpPr>
        <p:spPr>
          <a:xfrm>
            <a:off x="5880120" y="2446967"/>
            <a:ext cx="4755573" cy="2518095"/>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6" name="Straight Arrow Connector 15">
            <a:extLst>
              <a:ext uri="{FF2B5EF4-FFF2-40B4-BE49-F238E27FC236}">
                <a16:creationId xmlns:a16="http://schemas.microsoft.com/office/drawing/2014/main" id="{0B5E8A57-0E26-F047-92D1-0E89DF2A20FA}"/>
              </a:ext>
            </a:extLst>
          </p:cNvPr>
          <p:cNvCxnSpPr/>
          <p:nvPr/>
        </p:nvCxnSpPr>
        <p:spPr>
          <a:xfrm flipV="1">
            <a:off x="4960900" y="3726937"/>
            <a:ext cx="807343" cy="151034"/>
          </a:xfrm>
          <a:prstGeom prst="straightConnector1">
            <a:avLst/>
          </a:prstGeom>
          <a:ln w="63500">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F883709-83DC-9846-8A3A-75CD9DB925E1}"/>
              </a:ext>
            </a:extLst>
          </p:cNvPr>
          <p:cNvCxnSpPr/>
          <p:nvPr/>
        </p:nvCxnSpPr>
        <p:spPr>
          <a:xfrm>
            <a:off x="4837625" y="4946535"/>
            <a:ext cx="505092" cy="339086"/>
          </a:xfrm>
          <a:prstGeom prst="straightConnector1">
            <a:avLst/>
          </a:prstGeom>
          <a:ln w="63500">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A86F250-B5DC-5B44-B1ED-C28DF55DD3BE}"/>
              </a:ext>
            </a:extLst>
          </p:cNvPr>
          <p:cNvCxnSpPr/>
          <p:nvPr/>
        </p:nvCxnSpPr>
        <p:spPr>
          <a:xfrm>
            <a:off x="4972579" y="4465557"/>
            <a:ext cx="3213146" cy="884273"/>
          </a:xfrm>
          <a:prstGeom prst="straightConnector1">
            <a:avLst/>
          </a:prstGeom>
          <a:ln w="63500">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17BDAD1-EAE5-7842-805E-9E0BACBAE399}"/>
              </a:ext>
            </a:extLst>
          </p:cNvPr>
          <p:cNvCxnSpPr/>
          <p:nvPr/>
        </p:nvCxnSpPr>
        <p:spPr>
          <a:xfrm flipV="1">
            <a:off x="4663318" y="2461215"/>
            <a:ext cx="776785" cy="738620"/>
          </a:xfrm>
          <a:prstGeom prst="straightConnector1">
            <a:avLst/>
          </a:prstGeom>
          <a:ln w="63500">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7B89691-BEFA-1F47-BAA1-149CFC11D222}"/>
              </a:ext>
            </a:extLst>
          </p:cNvPr>
          <p:cNvCxnSpPr/>
          <p:nvPr/>
        </p:nvCxnSpPr>
        <p:spPr>
          <a:xfrm flipH="1" flipV="1">
            <a:off x="6216554" y="2428722"/>
            <a:ext cx="198555" cy="398123"/>
          </a:xfrm>
          <a:prstGeom prst="straightConnector1">
            <a:avLst/>
          </a:prstGeom>
          <a:ln w="63500">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77A3BB6-97E9-7049-AA6B-217DCDE96B61}"/>
              </a:ext>
            </a:extLst>
          </p:cNvPr>
          <p:cNvCxnSpPr/>
          <p:nvPr/>
        </p:nvCxnSpPr>
        <p:spPr>
          <a:xfrm flipV="1">
            <a:off x="10632736" y="2210791"/>
            <a:ext cx="332731" cy="3007332"/>
          </a:xfrm>
          <a:prstGeom prst="straightConnector1">
            <a:avLst/>
          </a:prstGeom>
          <a:ln w="63500">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662B32E-8EE0-864C-8062-8223767E6EAC}"/>
              </a:ext>
            </a:extLst>
          </p:cNvPr>
          <p:cNvCxnSpPr/>
          <p:nvPr/>
        </p:nvCxnSpPr>
        <p:spPr>
          <a:xfrm flipV="1">
            <a:off x="5762033" y="2431236"/>
            <a:ext cx="50390" cy="2670486"/>
          </a:xfrm>
          <a:prstGeom prst="straightConnector1">
            <a:avLst/>
          </a:prstGeom>
          <a:ln w="63500">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04AD9C8-C17D-6B45-8B6C-AB84AEE5A253}"/>
              </a:ext>
            </a:extLst>
          </p:cNvPr>
          <p:cNvCxnSpPr/>
          <p:nvPr/>
        </p:nvCxnSpPr>
        <p:spPr>
          <a:xfrm flipH="1" flipV="1">
            <a:off x="9992996" y="4619075"/>
            <a:ext cx="207328" cy="526429"/>
          </a:xfrm>
          <a:prstGeom prst="straightConnector1">
            <a:avLst/>
          </a:prstGeom>
          <a:ln w="63500">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980EEBD-B552-7644-BCDC-FD616108D23E}"/>
              </a:ext>
            </a:extLst>
          </p:cNvPr>
          <p:cNvCxnSpPr/>
          <p:nvPr/>
        </p:nvCxnSpPr>
        <p:spPr>
          <a:xfrm flipV="1">
            <a:off x="6218120" y="4512281"/>
            <a:ext cx="149391" cy="589441"/>
          </a:xfrm>
          <a:prstGeom prst="straightConnector1">
            <a:avLst/>
          </a:prstGeom>
          <a:ln w="63500">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5185232-84F1-9F4B-A934-C902A08AD384}"/>
              </a:ext>
            </a:extLst>
          </p:cNvPr>
          <p:cNvCxnSpPr/>
          <p:nvPr/>
        </p:nvCxnSpPr>
        <p:spPr>
          <a:xfrm flipH="1" flipV="1">
            <a:off x="7710896" y="5623347"/>
            <a:ext cx="578359" cy="12592"/>
          </a:xfrm>
          <a:prstGeom prst="straightConnector1">
            <a:avLst/>
          </a:prstGeom>
          <a:ln w="63500">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432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92969-6CF9-A547-BC8B-847B274730D0}"/>
              </a:ext>
            </a:extLst>
          </p:cNvPr>
          <p:cNvSpPr>
            <a:spLocks noGrp="1"/>
          </p:cNvSpPr>
          <p:nvPr>
            <p:ph type="title"/>
          </p:nvPr>
        </p:nvSpPr>
        <p:spPr/>
        <p:txBody>
          <a:bodyPr/>
          <a:lstStyle/>
          <a:p>
            <a:r>
              <a:rPr lang="en-US" dirty="0"/>
              <a:t>Featurization</a:t>
            </a:r>
          </a:p>
        </p:txBody>
      </p:sp>
      <p:sp>
        <p:nvSpPr>
          <p:cNvPr id="3" name="Content Placeholder 2">
            <a:extLst>
              <a:ext uri="{FF2B5EF4-FFF2-40B4-BE49-F238E27FC236}">
                <a16:creationId xmlns:a16="http://schemas.microsoft.com/office/drawing/2014/main" id="{1D8B86C3-AA46-0F4D-BFBF-FD204C74CA36}"/>
              </a:ext>
            </a:extLst>
          </p:cNvPr>
          <p:cNvSpPr>
            <a:spLocks noGrp="1"/>
          </p:cNvSpPr>
          <p:nvPr>
            <p:ph idx="1"/>
          </p:nvPr>
        </p:nvSpPr>
        <p:spPr/>
        <p:txBody>
          <a:bodyPr/>
          <a:lstStyle/>
          <a:p>
            <a:r>
              <a:rPr lang="en-US" dirty="0">
                <a:solidFill>
                  <a:srgbClr val="FFC000"/>
                </a:solidFill>
              </a:rPr>
              <a:t>First-order features, </a:t>
            </a:r>
            <a:r>
              <a:rPr lang="en-US" i="1" dirty="0">
                <a:solidFill>
                  <a:srgbClr val="FFC000"/>
                </a:solidFill>
              </a:rPr>
              <a:t>X</a:t>
            </a:r>
            <a:r>
              <a:rPr lang="en-US" i="1" baseline="30000" dirty="0">
                <a:solidFill>
                  <a:srgbClr val="FFC000"/>
                </a:solidFill>
              </a:rPr>
              <a:t>1</a:t>
            </a:r>
            <a:r>
              <a:rPr lang="en-US" dirty="0"/>
              <a:t>: variant values</a:t>
            </a:r>
          </a:p>
          <a:p>
            <a:r>
              <a:rPr lang="en-US" dirty="0"/>
              <a:t>E.g. “image1”, “title2”, “button1”</a:t>
            </a:r>
          </a:p>
          <a:p>
            <a:endParaRPr lang="en-US" dirty="0"/>
          </a:p>
          <a:p>
            <a:r>
              <a:rPr lang="en-US" dirty="0">
                <a:solidFill>
                  <a:srgbClr val="FFC000"/>
                </a:solidFill>
              </a:rPr>
              <a:t>Second-order features, </a:t>
            </a:r>
            <a:r>
              <a:rPr lang="en-US" i="1" dirty="0">
                <a:solidFill>
                  <a:srgbClr val="FFC000"/>
                </a:solidFill>
              </a:rPr>
              <a:t>X</a:t>
            </a:r>
            <a:r>
              <a:rPr lang="en-US" i="1" baseline="30000" dirty="0">
                <a:solidFill>
                  <a:srgbClr val="FFC000"/>
                </a:solidFill>
              </a:rPr>
              <a:t>2</a:t>
            </a:r>
            <a:r>
              <a:rPr lang="en-US" dirty="0"/>
              <a:t>: variant combinations/interactions </a:t>
            </a:r>
          </a:p>
          <a:p>
            <a:r>
              <a:rPr lang="en-US" dirty="0"/>
              <a:t>E.g. “image1 AND title2”, “image1 AND button1”</a:t>
            </a:r>
          </a:p>
          <a:p>
            <a:endParaRPr lang="en-US" dirty="0"/>
          </a:p>
          <a:p>
            <a:r>
              <a:rPr lang="en-US" dirty="0"/>
              <a:t>Concatenate for final feature vector representation: </a:t>
            </a:r>
          </a:p>
          <a:p>
            <a:pPr marL="0" indent="0" algn="ctr">
              <a:buNone/>
            </a:pPr>
            <a:r>
              <a:rPr lang="en-US" i="1" dirty="0">
                <a:solidFill>
                  <a:srgbClr val="FFC000"/>
                </a:solidFill>
              </a:rPr>
              <a:t>X = [X</a:t>
            </a:r>
            <a:r>
              <a:rPr lang="en-US" i="1" baseline="30000" dirty="0">
                <a:solidFill>
                  <a:srgbClr val="FFC000"/>
                </a:solidFill>
              </a:rPr>
              <a:t>1</a:t>
            </a:r>
            <a:r>
              <a:rPr lang="en-US" i="1" dirty="0">
                <a:solidFill>
                  <a:srgbClr val="FFC000"/>
                </a:solidFill>
              </a:rPr>
              <a:t>, X</a:t>
            </a:r>
            <a:r>
              <a:rPr lang="en-US" i="1" baseline="30000" dirty="0">
                <a:solidFill>
                  <a:srgbClr val="FFC000"/>
                </a:solidFill>
              </a:rPr>
              <a:t>2</a:t>
            </a:r>
            <a:r>
              <a:rPr lang="en-US" i="1" dirty="0">
                <a:solidFill>
                  <a:srgbClr val="FFC000"/>
                </a:solidFill>
              </a:rPr>
              <a:t>]</a:t>
            </a:r>
            <a:endParaRPr lang="en-US" dirty="0"/>
          </a:p>
          <a:p>
            <a:endParaRPr lang="en-US" dirty="0"/>
          </a:p>
        </p:txBody>
      </p:sp>
      <p:sp>
        <p:nvSpPr>
          <p:cNvPr id="4" name="Slide Number Placeholder 3">
            <a:extLst>
              <a:ext uri="{FF2B5EF4-FFF2-40B4-BE49-F238E27FC236}">
                <a16:creationId xmlns:a16="http://schemas.microsoft.com/office/drawing/2014/main" id="{C54EC307-44BB-BE4E-BB0A-D9ED9B5A8101}"/>
              </a:ext>
            </a:extLst>
          </p:cNvPr>
          <p:cNvSpPr>
            <a:spLocks noGrp="1"/>
          </p:cNvSpPr>
          <p:nvPr>
            <p:ph type="sldNum" sz="quarter" idx="12"/>
          </p:nvPr>
        </p:nvSpPr>
        <p:spPr/>
        <p:txBody>
          <a:bodyPr/>
          <a:lstStyle/>
          <a:p>
            <a:fld id="{22695355-0584-3048-B6D5-6FE7D71F4AA9}" type="slidenum">
              <a:rPr lang="en-US" smtClean="0"/>
              <a:pPr/>
              <a:t>13</a:t>
            </a:fld>
            <a:endParaRPr lang="en-US" dirty="0"/>
          </a:p>
        </p:txBody>
      </p:sp>
    </p:spTree>
    <p:extLst>
      <p:ext uri="{BB962C8B-B14F-4D97-AF65-F5344CB8AC3E}">
        <p14:creationId xmlns:p14="http://schemas.microsoft.com/office/powerpoint/2010/main" val="1674689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1988F-CC67-7F40-AC00-850F09B4F6C2}"/>
              </a:ext>
            </a:extLst>
          </p:cNvPr>
          <p:cNvSpPr>
            <a:spLocks noGrp="1"/>
          </p:cNvSpPr>
          <p:nvPr>
            <p:ph type="title"/>
          </p:nvPr>
        </p:nvSpPr>
        <p:spPr/>
        <p:txBody>
          <a:bodyPr/>
          <a:lstStyle/>
          <a:p>
            <a:r>
              <a:rPr lang="en-US" dirty="0"/>
              <a:t>Bayesian generalized linear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034623D-CACB-AC4F-9892-975D071C78D8}"/>
                  </a:ext>
                </a:extLst>
              </p:cNvPr>
              <p:cNvSpPr>
                <a:spLocks noGrp="1"/>
              </p:cNvSpPr>
              <p:nvPr>
                <p:ph idx="1"/>
              </p:nvPr>
            </p:nvSpPr>
            <p:spPr>
              <a:xfrm>
                <a:off x="838200" y="1812925"/>
                <a:ext cx="10515600" cy="4351338"/>
              </a:xfrm>
            </p:spPr>
            <p:txBody>
              <a:bodyPr>
                <a:normAutofit/>
              </a:bodyPr>
              <a:lstStyle/>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r>
                        <a:rPr lang="en-US" b="0" i="1" smtClean="0">
                          <a:latin typeface="Cambria Math" panose="02040503050406030204" pitchFamily="18" charset="0"/>
                        </a:rPr>
                        <m:t>𝑊</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𝑤</m:t>
                          </m:r>
                        </m:e>
                        <m:sup>
                          <m:r>
                            <a:rPr lang="en-US" b="0" i="1" smtClean="0">
                              <a:latin typeface="Cambria Math" panose="02040503050406030204" pitchFamily="18" charset="0"/>
                            </a:rPr>
                            <m:t>0</m:t>
                          </m:r>
                        </m:sup>
                      </m:sSup>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𝑖</m:t>
                              </m:r>
                            </m:sub>
                            <m:sup>
                              <m:r>
                                <a:rPr lang="en-US" b="0" i="1" smtClean="0">
                                  <a:latin typeface="Cambria Math" panose="02040503050406030204" pitchFamily="18" charset="0"/>
                                </a:rPr>
                                <m:t>1</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𝑗</m:t>
                                  </m:r>
                                </m:sub>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𝑖𝑗</m:t>
                                      </m:r>
                                    </m:sub>
                                    <m:sup>
                                      <m:r>
                                        <a:rPr lang="en-US" b="0" i="1" smtClean="0">
                                          <a:latin typeface="Cambria Math" panose="02040503050406030204" pitchFamily="18" charset="0"/>
                                        </a:rPr>
                                        <m:t>2</m:t>
                                      </m:r>
                                    </m:sup>
                                  </m:sSubSup>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up>
                                      <m:r>
                                        <a:rPr lang="en-US" b="0" i="1" smtClean="0">
                                          <a:latin typeface="Cambria Math" panose="02040503050406030204" pitchFamily="18" charset="0"/>
                                        </a:rPr>
                                        <m:t>2</m:t>
                                      </m:r>
                                    </m:sup>
                                  </m:sSubSup>
                                </m:e>
                              </m:nary>
                            </m:e>
                          </m:nary>
                        </m:e>
                      </m:nary>
                    </m:oMath>
                  </m:oMathPara>
                </a14:m>
                <a:endParaRPr lang="en-US" dirty="0"/>
              </a:p>
              <a:p>
                <a:pPr marL="0" indent="0">
                  <a:buNone/>
                </a:pPr>
                <a:r>
                  <a:rPr lang="en-US" i="1" dirty="0">
                    <a:solidFill>
                      <a:srgbClr val="FFC000"/>
                    </a:solidFill>
                  </a:rPr>
                  <a:t>                              intercept + 1</a:t>
                </a:r>
                <a:r>
                  <a:rPr lang="en-US" i="1" baseline="30000" dirty="0">
                    <a:solidFill>
                      <a:srgbClr val="FFC000"/>
                    </a:solidFill>
                  </a:rPr>
                  <a:t>st </a:t>
                </a:r>
                <a:r>
                  <a:rPr lang="en-US" i="1" dirty="0">
                    <a:solidFill>
                      <a:srgbClr val="FFC000"/>
                    </a:solidFill>
                  </a:rPr>
                  <a:t>order + 2</a:t>
                </a:r>
                <a:r>
                  <a:rPr lang="en-US" i="1" baseline="30000" dirty="0">
                    <a:solidFill>
                      <a:srgbClr val="FFC000"/>
                    </a:solidFill>
                  </a:rPr>
                  <a:t>nd</a:t>
                </a:r>
                <a:r>
                  <a:rPr lang="en-US" i="1" dirty="0">
                    <a:solidFill>
                      <a:srgbClr val="FFC000"/>
                    </a:solidFill>
                  </a:rPr>
                  <a:t> order effect</a:t>
                </a:r>
              </a:p>
              <a:p>
                <a:pPr marL="0" indent="0">
                  <a:buNone/>
                </a:pPr>
                <a:endParaRPr lang="en-US" i="1" dirty="0">
                  <a:latin typeface="Cambria Math" panose="02040503050406030204" pitchFamily="18" charset="0"/>
                </a:endParaRPr>
              </a:p>
              <a:p>
                <a:pPr marL="0" indent="0">
                  <a:buNone/>
                </a:pPr>
                <a:r>
                  <a:rPr lang="en-US" i="1" dirty="0">
                    <a:latin typeface="Cambria Math" panose="02040503050406030204" pitchFamily="18" charset="0"/>
                  </a:rPr>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r>
                      <a:rPr lang="en-US" i="1">
                        <a:latin typeface="Cambria Math" panose="02040503050406030204" pitchFamily="18" charset="0"/>
                      </a:rPr>
                      <m:t>𝑊</m:t>
                    </m:r>
                    <m:r>
                      <a:rPr lang="en-US" i="1">
                        <a:latin typeface="Cambria Math" panose="02040503050406030204" pitchFamily="18" charset="0"/>
                      </a:rPr>
                      <m:t>= </m:t>
                    </m:r>
                  </m:oMath>
                </a14:m>
                <a:endParaRPr lang="en-US" dirty="0"/>
              </a:p>
              <a:p>
                <a:pPr marL="0" indent="0">
                  <a:buNone/>
                </a:pPr>
                <a:endParaRPr lang="en-US" dirty="0"/>
              </a:p>
              <a:p>
                <a:pPr marL="0" indent="0">
                  <a:buNone/>
                </a:pPr>
                <a:endParaRPr lang="en-US" dirty="0">
                  <a:solidFill>
                    <a:srgbClr val="FFC000"/>
                  </a:solidFill>
                </a:endParaRPr>
              </a:p>
              <a:p>
                <a:pPr marL="0" indent="0" algn="ctr">
                  <a:buNone/>
                </a:pPr>
                <a:r>
                  <a:rPr lang="en-US" dirty="0">
                    <a:solidFill>
                      <a:srgbClr val="FFC000"/>
                    </a:solidFill>
                  </a:rPr>
                  <a:t>Non-informative starting prior</a:t>
                </a:r>
                <a:r>
                  <a:rPr lang="en-US" dirty="0"/>
                  <a:t>: </a:t>
                </a:r>
                <a14:m>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𝑤</m:t>
                        </m:r>
                      </m:e>
                      <m:sub>
                        <m:r>
                          <a:rPr lang="en-US" i="1">
                            <a:solidFill>
                              <a:schemeClr val="bg1"/>
                            </a:solidFill>
                            <a:latin typeface="Cambria Math" panose="02040503050406030204" pitchFamily="18" charset="0"/>
                          </a:rPr>
                          <m:t>𝑖</m:t>
                        </m:r>
                      </m:sub>
                    </m:sSub>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𝑁</m:t>
                    </m:r>
                    <m:r>
                      <a:rPr lang="en-US" i="1">
                        <a:solidFill>
                          <a:schemeClr val="bg1"/>
                        </a:solidFill>
                        <a:latin typeface="Cambria Math" panose="02040503050406030204" pitchFamily="18" charset="0"/>
                      </a:rPr>
                      <m:t>(0,1)</m:t>
                    </m:r>
                  </m:oMath>
                </a14:m>
                <a:endParaRPr lang="en-US" dirty="0">
                  <a:solidFill>
                    <a:srgbClr val="FFC000"/>
                  </a:solidFill>
                </a:endParaRPr>
              </a:p>
              <a:p>
                <a:pPr marL="0" indent="0">
                  <a:buNone/>
                </a:pPr>
                <a:endParaRPr lang="en-US" dirty="0"/>
              </a:p>
              <a:p>
                <a:pPr marL="0" indent="0">
                  <a:buNone/>
                </a:pPr>
                <a:endParaRPr lang="en-US" i="1" dirty="0">
                  <a:solidFill>
                    <a:srgbClr val="FFC000"/>
                  </a:solidFill>
                </a:endParaRPr>
              </a:p>
              <a:p>
                <a:pPr marL="0" indent="0">
                  <a:buNone/>
                </a:pPr>
                <a:endParaRPr lang="en-US" i="1" dirty="0">
                  <a:solidFill>
                    <a:srgbClr val="FFC000"/>
                  </a:solidFill>
                </a:endParaRPr>
              </a:p>
              <a:p>
                <a:pPr marL="0" indent="0">
                  <a:buNone/>
                </a:pPr>
                <a:endParaRPr lang="en-US" dirty="0"/>
              </a:p>
            </p:txBody>
          </p:sp>
        </mc:Choice>
        <mc:Fallback xmlns="">
          <p:sp>
            <p:nvSpPr>
              <p:cNvPr id="3" name="Content Placeholder 2">
                <a:extLst>
                  <a:ext uri="{FF2B5EF4-FFF2-40B4-BE49-F238E27FC236}">
                    <a16:creationId xmlns:a16="http://schemas.microsoft.com/office/drawing/2014/main" id="{0034623D-CACB-AC4F-9892-975D071C78D8}"/>
                  </a:ext>
                </a:extLst>
              </p:cNvPr>
              <p:cNvSpPr>
                <a:spLocks noGrp="1" noRot="1" noChangeAspect="1" noMove="1" noResize="1" noEditPoints="1" noAdjustHandles="1" noChangeArrowheads="1" noChangeShapeType="1" noTextEdit="1"/>
              </p:cNvSpPr>
              <p:nvPr>
                <p:ph idx="1"/>
              </p:nvPr>
            </p:nvSpPr>
            <p:spPr>
              <a:xfrm>
                <a:off x="838200" y="1812925"/>
                <a:ext cx="10515600" cy="4351338"/>
              </a:xfrm>
              <a:blipFill>
                <a:blip r:embed="rId3"/>
                <a:stretch>
                  <a:fillRect t="-3604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75CAEC6-B533-F348-AB8E-329B19888505}"/>
              </a:ext>
            </a:extLst>
          </p:cNvPr>
          <p:cNvSpPr>
            <a:spLocks noGrp="1"/>
          </p:cNvSpPr>
          <p:nvPr>
            <p:ph type="sldNum" sz="quarter" idx="12"/>
          </p:nvPr>
        </p:nvSpPr>
        <p:spPr/>
        <p:txBody>
          <a:bodyPr/>
          <a:lstStyle/>
          <a:p>
            <a:fld id="{22695355-0584-3048-B6D5-6FE7D71F4AA9}" type="slidenum">
              <a:rPr lang="en-US" smtClean="0"/>
              <a:pPr/>
              <a:t>14</a:t>
            </a:fld>
            <a:endParaRPr lang="en-US" dirty="0"/>
          </a:p>
        </p:txBody>
      </p:sp>
      <p:pic>
        <p:nvPicPr>
          <p:cNvPr id="6" name="Picture 5" descr="normalDistr.png">
            <a:extLst>
              <a:ext uri="{FF2B5EF4-FFF2-40B4-BE49-F238E27FC236}">
                <a16:creationId xmlns:a16="http://schemas.microsoft.com/office/drawing/2014/main" id="{C2C8DBED-53D2-2544-AD25-6851924B14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3835" y="3746106"/>
            <a:ext cx="1630157" cy="606879"/>
          </a:xfrm>
          <a:prstGeom prst="rect">
            <a:avLst/>
          </a:prstGeom>
        </p:spPr>
      </p:pic>
      <p:pic>
        <p:nvPicPr>
          <p:cNvPr id="7" name="Picture 6" descr="normalDistr.png">
            <a:extLst>
              <a:ext uri="{FF2B5EF4-FFF2-40B4-BE49-F238E27FC236}">
                <a16:creationId xmlns:a16="http://schemas.microsoft.com/office/drawing/2014/main" id="{3ADDA7E1-B22C-E647-8C07-E59FEAC997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6063" y="3746106"/>
            <a:ext cx="1630157" cy="606879"/>
          </a:xfrm>
          <a:prstGeom prst="rect">
            <a:avLst/>
          </a:prstGeom>
        </p:spPr>
      </p:pic>
      <p:pic>
        <p:nvPicPr>
          <p:cNvPr id="8" name="Picture 7" descr="normalDistr.png">
            <a:extLst>
              <a:ext uri="{FF2B5EF4-FFF2-40B4-BE49-F238E27FC236}">
                <a16:creationId xmlns:a16="http://schemas.microsoft.com/office/drawing/2014/main" id="{E8069EE8-71B9-AC4A-A1E6-D22CB3BE41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1679" y="3746106"/>
            <a:ext cx="1630157" cy="606879"/>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B70DF48-F6F7-DA46-BF09-A8C054F5FA26}"/>
                  </a:ext>
                </a:extLst>
              </p:cNvPr>
              <p:cNvSpPr txBox="1"/>
              <p:nvPr/>
            </p:nvSpPr>
            <p:spPr>
              <a:xfrm>
                <a:off x="2190439" y="4448047"/>
                <a:ext cx="2618205" cy="465961"/>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2400" i="1" smtClean="0">
                              <a:solidFill>
                                <a:schemeClr val="bg1"/>
                              </a:solidFill>
                              <a:latin typeface="Cambria Math" panose="02040503050406030204" pitchFamily="18" charset="0"/>
                              <a:ea typeface="Cambria Math" panose="02040503050406030204" pitchFamily="18" charset="0"/>
                            </a:rPr>
                          </m:ctrlPr>
                        </m:sSubPr>
                        <m:e>
                          <m:r>
                            <a:rPr lang="en-US" sz="2400" i="1">
                              <a:solidFill>
                                <a:schemeClr val="bg1"/>
                              </a:solidFill>
                              <a:latin typeface="Cambria Math" panose="02040503050406030204" pitchFamily="18" charset="0"/>
                              <a:ea typeface="Cambria Math" panose="02040503050406030204" pitchFamily="18" charset="0"/>
                            </a:rPr>
                            <m:t>𝑤</m:t>
                          </m:r>
                        </m:e>
                        <m:sub>
                          <m:r>
                            <a:rPr lang="en-US" sz="2400" b="0" i="1" smtClean="0">
                              <a:solidFill>
                                <a:schemeClr val="bg1"/>
                              </a:solidFill>
                              <a:latin typeface="Cambria Math" panose="02040503050406030204" pitchFamily="18" charset="0"/>
                              <a:ea typeface="Cambria Math" panose="02040503050406030204" pitchFamily="18" charset="0"/>
                            </a:rPr>
                            <m:t>1</m:t>
                          </m:r>
                        </m:sub>
                      </m:sSub>
                      <m:r>
                        <a:rPr lang="en-US" sz="2400" i="1">
                          <a:solidFill>
                            <a:schemeClr val="bg1"/>
                          </a:solidFill>
                          <a:latin typeface="Cambria Math" panose="02040503050406030204" pitchFamily="18" charset="0"/>
                          <a:ea typeface="Cambria Math" panose="02040503050406030204" pitchFamily="18" charset="0"/>
                        </a:rPr>
                        <m:t>∼</m:t>
                      </m:r>
                      <m:r>
                        <a:rPr lang="en-US" sz="2400" i="1">
                          <a:solidFill>
                            <a:schemeClr val="bg1"/>
                          </a:solidFill>
                          <a:latin typeface="Cambria Math" panose="02040503050406030204" pitchFamily="18" charset="0"/>
                          <a:ea typeface="Cambria Math" panose="02040503050406030204" pitchFamily="18" charset="0"/>
                        </a:rPr>
                        <m:t>𝑁</m:t>
                      </m:r>
                      <m:r>
                        <a:rPr lang="en-US" sz="2400" i="1">
                          <a:solidFill>
                            <a:schemeClr val="bg1"/>
                          </a:solidFill>
                          <a:latin typeface="Cambria Math" panose="02040503050406030204" pitchFamily="18" charset="0"/>
                          <a:ea typeface="Cambria Math" panose="02040503050406030204" pitchFamily="18" charset="0"/>
                        </a:rPr>
                        <m:t>(</m:t>
                      </m:r>
                      <m:sSub>
                        <m:sSubPr>
                          <m:ctrlPr>
                            <a:rPr lang="en-US" sz="2400" i="1">
                              <a:solidFill>
                                <a:schemeClr val="bg1"/>
                              </a:solidFill>
                              <a:latin typeface="Cambria Math" panose="02040503050406030204" pitchFamily="18" charset="0"/>
                              <a:ea typeface="Cambria Math" panose="02040503050406030204" pitchFamily="18" charset="0"/>
                            </a:rPr>
                          </m:ctrlPr>
                        </m:sSubPr>
                        <m:e>
                          <m:acc>
                            <m:accPr>
                              <m:chr m:val="̃"/>
                              <m:ctrlPr>
                                <a:rPr lang="en-US" sz="2400" i="1">
                                  <a:solidFill>
                                    <a:schemeClr val="bg1"/>
                                  </a:solidFill>
                                  <a:latin typeface="Cambria Math" panose="02040503050406030204" pitchFamily="18" charset="0"/>
                                  <a:ea typeface="Cambria Math" panose="02040503050406030204" pitchFamily="18" charset="0"/>
                                </a:rPr>
                              </m:ctrlPr>
                            </m:accPr>
                            <m:e>
                              <m:r>
                                <a:rPr lang="en-US" sz="2400" i="1">
                                  <a:solidFill>
                                    <a:schemeClr val="bg1"/>
                                  </a:solidFill>
                                  <a:latin typeface="Cambria Math" panose="02040503050406030204" pitchFamily="18" charset="0"/>
                                  <a:ea typeface="Cambria Math" panose="02040503050406030204" pitchFamily="18" charset="0"/>
                                </a:rPr>
                                <m:t>𝜇</m:t>
                              </m:r>
                            </m:e>
                          </m:acc>
                        </m:e>
                        <m:sub>
                          <m:r>
                            <a:rPr lang="en-US" sz="2400" b="0" i="1" smtClean="0">
                              <a:solidFill>
                                <a:schemeClr val="bg1"/>
                              </a:solidFill>
                              <a:latin typeface="Cambria Math" panose="02040503050406030204" pitchFamily="18" charset="0"/>
                              <a:ea typeface="Cambria Math" panose="02040503050406030204" pitchFamily="18" charset="0"/>
                            </a:rPr>
                            <m:t>1</m:t>
                          </m:r>
                        </m:sub>
                      </m:sSub>
                      <m:r>
                        <a:rPr lang="en-US" sz="2400" i="1" smtClean="0">
                          <a:solidFill>
                            <a:schemeClr val="bg1"/>
                          </a:solidFill>
                          <a:latin typeface="Cambria Math" panose="02040503050406030204" pitchFamily="18" charset="0"/>
                          <a:ea typeface="Cambria Math" panose="02040503050406030204" pitchFamily="18" charset="0"/>
                        </a:rPr>
                        <m:t>,</m:t>
                      </m:r>
                      <m:r>
                        <a:rPr lang="en-US" sz="2400" i="1">
                          <a:solidFill>
                            <a:schemeClr val="bg1"/>
                          </a:solidFill>
                          <a:latin typeface="Cambria Math" panose="02040503050406030204" pitchFamily="18" charset="0"/>
                          <a:ea typeface="Cambria Math" panose="02040503050406030204" pitchFamily="18" charset="0"/>
                        </a:rPr>
                        <m:t> </m:t>
                      </m:r>
                      <m:sSubSup>
                        <m:sSubSupPr>
                          <m:ctrlPr>
                            <a:rPr lang="en-US" sz="2400" i="1">
                              <a:solidFill>
                                <a:schemeClr val="bg1"/>
                              </a:solidFill>
                              <a:latin typeface="Cambria Math" panose="02040503050406030204" pitchFamily="18" charset="0"/>
                              <a:ea typeface="Cambria Math" panose="02040503050406030204" pitchFamily="18" charset="0"/>
                            </a:rPr>
                          </m:ctrlPr>
                        </m:sSubSupPr>
                        <m:e>
                          <m:acc>
                            <m:accPr>
                              <m:chr m:val="̃"/>
                              <m:ctrlPr>
                                <a:rPr lang="en-US" sz="2400" b="0" i="1" smtClean="0">
                                  <a:solidFill>
                                    <a:schemeClr val="bg1"/>
                                  </a:solidFill>
                                  <a:latin typeface="Cambria Math" panose="02040503050406030204" pitchFamily="18" charset="0"/>
                                  <a:ea typeface="Cambria Math" panose="02040503050406030204" pitchFamily="18" charset="0"/>
                                </a:rPr>
                              </m:ctrlPr>
                            </m:accPr>
                            <m:e>
                              <m:r>
                                <a:rPr lang="en-US" sz="2400" b="0" i="1" smtClean="0">
                                  <a:solidFill>
                                    <a:schemeClr val="bg1"/>
                                  </a:solidFill>
                                  <a:latin typeface="Cambria Math" panose="02040503050406030204" pitchFamily="18" charset="0"/>
                                  <a:ea typeface="Cambria Math" panose="02040503050406030204" pitchFamily="18" charset="0"/>
                                </a:rPr>
                                <m:t>𝜎</m:t>
                              </m:r>
                            </m:e>
                          </m:acc>
                        </m:e>
                        <m:sub>
                          <m:r>
                            <a:rPr lang="en-US" sz="2400" b="0" i="1" smtClean="0">
                              <a:solidFill>
                                <a:schemeClr val="bg1"/>
                              </a:solidFill>
                              <a:latin typeface="Cambria Math" panose="02040503050406030204" pitchFamily="18" charset="0"/>
                              <a:ea typeface="Cambria Math" panose="02040503050406030204" pitchFamily="18" charset="0"/>
                            </a:rPr>
                            <m:t>1</m:t>
                          </m:r>
                        </m:sub>
                        <m:sup>
                          <m:r>
                            <a:rPr lang="en-US" sz="2400" i="1">
                              <a:solidFill>
                                <a:schemeClr val="bg1"/>
                              </a:solidFill>
                              <a:latin typeface="Cambria Math" panose="02040503050406030204" pitchFamily="18" charset="0"/>
                              <a:ea typeface="Cambria Math" panose="02040503050406030204" pitchFamily="18" charset="0"/>
                            </a:rPr>
                            <m:t>2</m:t>
                          </m:r>
                        </m:sup>
                      </m:sSubSup>
                      <m:r>
                        <a:rPr lang="en-US" sz="2400" i="1">
                          <a:solidFill>
                            <a:schemeClr val="bg1"/>
                          </a:solidFill>
                          <a:latin typeface="Cambria Math" panose="02040503050406030204" pitchFamily="18" charset="0"/>
                          <a:ea typeface="Cambria Math" panose="02040503050406030204" pitchFamily="18" charset="0"/>
                        </a:rPr>
                        <m:t>)</m:t>
                      </m:r>
                    </m:oMath>
                  </m:oMathPara>
                </a14:m>
                <a:endParaRPr lang="en-US" sz="2400" dirty="0">
                  <a:solidFill>
                    <a:schemeClr val="bg1"/>
                  </a:solidFill>
                  <a:latin typeface="Cambria Math" panose="02040503050406030204" pitchFamily="18" charset="0"/>
                  <a:ea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FB70DF48-F6F7-DA46-BF09-A8C054F5FA26}"/>
                  </a:ext>
                </a:extLst>
              </p:cNvPr>
              <p:cNvSpPr txBox="1">
                <a:spLocks noRot="1" noChangeAspect="1" noMove="1" noResize="1" noEditPoints="1" noAdjustHandles="1" noChangeArrowheads="1" noChangeShapeType="1" noTextEdit="1"/>
              </p:cNvSpPr>
              <p:nvPr/>
            </p:nvSpPr>
            <p:spPr>
              <a:xfrm>
                <a:off x="2190439" y="4448047"/>
                <a:ext cx="2618205" cy="465961"/>
              </a:xfrm>
              <a:prstGeom prst="rect">
                <a:avLst/>
              </a:prstGeom>
              <a:blipFill>
                <a:blip r:embed="rId5"/>
                <a:stretch>
                  <a:fillRect b="-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265C9FA-A087-F846-BFEE-755FCAE2A949}"/>
                  </a:ext>
                </a:extLst>
              </p:cNvPr>
              <p:cNvSpPr txBox="1"/>
              <p:nvPr/>
            </p:nvSpPr>
            <p:spPr>
              <a:xfrm>
                <a:off x="9321973" y="4403077"/>
                <a:ext cx="1204240" cy="523220"/>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bg1"/>
                          </a:solidFill>
                          <a:latin typeface="Cambria Math" panose="02040503050406030204" pitchFamily="18" charset="0"/>
                        </a:rPr>
                        <m:t>∑</m:t>
                      </m:r>
                      <m:sSub>
                        <m:sSubPr>
                          <m:ctrlPr>
                            <a:rPr lang="en-US" sz="2800" i="1">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𝑤</m:t>
                          </m:r>
                        </m:e>
                        <m:sub>
                          <m:r>
                            <a:rPr lang="en-US" sz="2800" i="1">
                              <a:solidFill>
                                <a:schemeClr val="bg1"/>
                              </a:solidFill>
                              <a:latin typeface="Cambria Math" panose="02040503050406030204" pitchFamily="18" charset="0"/>
                            </a:rPr>
                            <m:t>𝑖</m:t>
                          </m:r>
                        </m:sub>
                      </m:sSub>
                      <m:sSub>
                        <m:sSubPr>
                          <m:ctrlPr>
                            <a:rPr lang="en-US" sz="2800" i="1">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𝑥</m:t>
                          </m:r>
                        </m:e>
                        <m:sub>
                          <m:r>
                            <a:rPr lang="en-US" sz="2800" i="1">
                              <a:solidFill>
                                <a:schemeClr val="bg1"/>
                              </a:solidFill>
                              <a:latin typeface="Cambria Math" panose="02040503050406030204" pitchFamily="18" charset="0"/>
                            </a:rPr>
                            <m:t>𝑖</m:t>
                          </m:r>
                        </m:sub>
                      </m:sSub>
                    </m:oMath>
                  </m:oMathPara>
                </a14:m>
                <a:endParaRPr lang="en-US" sz="2200"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10" name="TextBox 9">
                <a:extLst>
                  <a:ext uri="{FF2B5EF4-FFF2-40B4-BE49-F238E27FC236}">
                    <a16:creationId xmlns:a16="http://schemas.microsoft.com/office/drawing/2014/main" id="{1265C9FA-A087-F846-BFEE-755FCAE2A949}"/>
                  </a:ext>
                </a:extLst>
              </p:cNvPr>
              <p:cNvSpPr txBox="1">
                <a:spLocks noRot="1" noChangeAspect="1" noMove="1" noResize="1" noEditPoints="1" noAdjustHandles="1" noChangeArrowheads="1" noChangeShapeType="1" noTextEdit="1"/>
              </p:cNvSpPr>
              <p:nvPr/>
            </p:nvSpPr>
            <p:spPr>
              <a:xfrm>
                <a:off x="9321973" y="4403077"/>
                <a:ext cx="1204240" cy="523220"/>
              </a:xfrm>
              <a:prstGeom prst="rect">
                <a:avLst/>
              </a:prstGeom>
              <a:blipFill>
                <a:blip r:embed="rId6"/>
                <a:stretch>
                  <a:fillRect l="-5208" b="-190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205CE58-16D1-C34D-8746-11B1C0C045E6}"/>
                  </a:ext>
                </a:extLst>
              </p:cNvPr>
              <p:cNvSpPr txBox="1"/>
              <p:nvPr/>
            </p:nvSpPr>
            <p:spPr>
              <a:xfrm>
                <a:off x="4280460" y="3781962"/>
                <a:ext cx="1205940" cy="523220"/>
              </a:xfrm>
              <a:prstGeom prst="rect">
                <a:avLst/>
              </a:prstGeom>
              <a:noFill/>
            </p:spPr>
            <p:txBody>
              <a:bodyPr wrap="square" rtlCol="0">
                <a:spAutoFit/>
              </a:bodyPr>
              <a:lstStyle/>
              <a:p>
                <a14:m>
                  <m:oMath xmlns:m="http://schemas.openxmlformats.org/officeDocument/2006/math">
                    <m:sSub>
                      <m:sSubPr>
                        <m:ctrlPr>
                          <a:rPr lang="en-US" sz="2800" i="1" smtClean="0">
                            <a:solidFill>
                              <a:schemeClr val="bg1"/>
                            </a:solidFill>
                            <a:latin typeface="Cambria Math" panose="02040503050406030204" pitchFamily="18" charset="0"/>
                            <a:ea typeface="Cambria Math" panose="02040503050406030204" pitchFamily="18" charset="0"/>
                          </a:rPr>
                        </m:ctrlPr>
                      </m:sSubPr>
                      <m:e>
                        <m:r>
                          <a:rPr lang="en-US" sz="2800" b="0" i="1" smtClean="0">
                            <a:solidFill>
                              <a:schemeClr val="bg1"/>
                            </a:solidFill>
                            <a:latin typeface="Cambria Math" panose="02040503050406030204" pitchFamily="18" charset="0"/>
                            <a:ea typeface="Cambria Math" panose="02040503050406030204" pitchFamily="18" charset="0"/>
                          </a:rPr>
                          <m:t>∗</m:t>
                        </m:r>
                        <m:r>
                          <a:rPr lang="en-US" sz="2800" b="0" i="1" smtClean="0">
                            <a:solidFill>
                              <a:schemeClr val="bg1"/>
                            </a:solidFill>
                            <a:latin typeface="Cambria Math" panose="02040503050406030204" pitchFamily="18" charset="0"/>
                            <a:ea typeface="Cambria Math" panose="02040503050406030204" pitchFamily="18" charset="0"/>
                          </a:rPr>
                          <m:t>𝑥</m:t>
                        </m:r>
                      </m:e>
                      <m:sub>
                        <m:r>
                          <a:rPr lang="en-US" sz="2800" b="0" i="1" smtClean="0">
                            <a:solidFill>
                              <a:schemeClr val="bg1"/>
                            </a:solidFill>
                            <a:latin typeface="Cambria Math" panose="02040503050406030204" pitchFamily="18" charset="0"/>
                            <a:ea typeface="Cambria Math" panose="02040503050406030204" pitchFamily="18" charset="0"/>
                          </a:rPr>
                          <m:t>1</m:t>
                        </m:r>
                      </m:sub>
                    </m:sSub>
                    <m:r>
                      <a:rPr lang="en-US" sz="2800" b="0" i="1" smtClean="0">
                        <a:solidFill>
                          <a:schemeClr val="bg1"/>
                        </a:solidFill>
                        <a:latin typeface="Cambria Math" panose="02040503050406030204" pitchFamily="18" charset="0"/>
                        <a:ea typeface="Cambria Math" panose="02040503050406030204" pitchFamily="18" charset="0"/>
                      </a:rPr>
                      <m:t> </m:t>
                    </m:r>
                  </m:oMath>
                </a14:m>
                <a:r>
                  <a:rPr lang="en-US" sz="2800" dirty="0">
                    <a:solidFill>
                      <a:schemeClr val="bg1"/>
                    </a:solidFill>
                    <a:latin typeface="Cambria Math" panose="02040503050406030204" pitchFamily="18" charset="0"/>
                    <a:ea typeface="Cambria Math" panose="02040503050406030204" pitchFamily="18" charset="0"/>
                  </a:rPr>
                  <a:t>+</a:t>
                </a:r>
              </a:p>
            </p:txBody>
          </p:sp>
        </mc:Choice>
        <mc:Fallback xmlns="">
          <p:sp>
            <p:nvSpPr>
              <p:cNvPr id="11" name="TextBox 10">
                <a:extLst>
                  <a:ext uri="{FF2B5EF4-FFF2-40B4-BE49-F238E27FC236}">
                    <a16:creationId xmlns:a16="http://schemas.microsoft.com/office/drawing/2014/main" id="{5205CE58-16D1-C34D-8746-11B1C0C045E6}"/>
                  </a:ext>
                </a:extLst>
              </p:cNvPr>
              <p:cNvSpPr txBox="1">
                <a:spLocks noRot="1" noChangeAspect="1" noMove="1" noResize="1" noEditPoints="1" noAdjustHandles="1" noChangeArrowheads="1" noChangeShapeType="1" noTextEdit="1"/>
              </p:cNvSpPr>
              <p:nvPr/>
            </p:nvSpPr>
            <p:spPr>
              <a:xfrm>
                <a:off x="4280460" y="3781962"/>
                <a:ext cx="1205940" cy="523220"/>
              </a:xfrm>
              <a:prstGeom prst="rect">
                <a:avLst/>
              </a:prstGeom>
              <a:blipFill>
                <a:blip r:embed="rId7"/>
                <a:stretch>
                  <a:fillRect t="-11905" r="-3093"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F817752-722E-804F-A5F2-19497F40F0A4}"/>
                  </a:ext>
                </a:extLst>
              </p:cNvPr>
              <p:cNvSpPr txBox="1"/>
              <p:nvPr/>
            </p:nvSpPr>
            <p:spPr>
              <a:xfrm>
                <a:off x="7073435" y="3780777"/>
                <a:ext cx="1918165" cy="523220"/>
              </a:xfrm>
              <a:prstGeom prst="rect">
                <a:avLst/>
              </a:prstGeom>
              <a:noFill/>
            </p:spPr>
            <p:txBody>
              <a:bodyPr wrap="square" rtlCol="0">
                <a:spAutoFit/>
              </a:bodyPr>
              <a:lstStyle/>
              <a:p>
                <a14:m>
                  <m:oMath xmlns:m="http://schemas.openxmlformats.org/officeDocument/2006/math">
                    <m:sSub>
                      <m:sSubPr>
                        <m:ctrlPr>
                          <a:rPr lang="en-US" sz="2800" i="1" smtClean="0">
                            <a:solidFill>
                              <a:schemeClr val="bg1"/>
                            </a:solidFill>
                            <a:latin typeface="Cambria Math" panose="02040503050406030204" pitchFamily="18" charset="0"/>
                            <a:ea typeface="Cambria Math" panose="02040503050406030204" pitchFamily="18" charset="0"/>
                          </a:rPr>
                        </m:ctrlPr>
                      </m:sSubPr>
                      <m:e>
                        <m:r>
                          <a:rPr lang="en-US" sz="2800" b="0" i="1" smtClean="0">
                            <a:solidFill>
                              <a:schemeClr val="bg1"/>
                            </a:solidFill>
                            <a:latin typeface="Cambria Math" panose="02040503050406030204" pitchFamily="18" charset="0"/>
                            <a:ea typeface="Cambria Math" panose="02040503050406030204" pitchFamily="18" charset="0"/>
                          </a:rPr>
                          <m:t>∗</m:t>
                        </m:r>
                        <m:r>
                          <a:rPr lang="en-US" sz="2800" b="0" i="1" smtClean="0">
                            <a:solidFill>
                              <a:schemeClr val="bg1"/>
                            </a:solidFill>
                            <a:latin typeface="Cambria Math" panose="02040503050406030204" pitchFamily="18" charset="0"/>
                            <a:ea typeface="Cambria Math" panose="02040503050406030204" pitchFamily="18" charset="0"/>
                          </a:rPr>
                          <m:t>𝑥</m:t>
                        </m:r>
                      </m:e>
                      <m:sub>
                        <m:r>
                          <a:rPr lang="en-US" sz="2800" b="0" i="1" smtClean="0">
                            <a:solidFill>
                              <a:schemeClr val="bg1"/>
                            </a:solidFill>
                            <a:latin typeface="Cambria Math" panose="02040503050406030204" pitchFamily="18" charset="0"/>
                            <a:ea typeface="Cambria Math" panose="02040503050406030204" pitchFamily="18" charset="0"/>
                          </a:rPr>
                          <m:t>2</m:t>
                        </m:r>
                      </m:sub>
                    </m:sSub>
                    <m:r>
                      <a:rPr lang="en-US" sz="2800" b="0" i="1" smtClean="0">
                        <a:solidFill>
                          <a:schemeClr val="bg1"/>
                        </a:solidFill>
                        <a:latin typeface="Cambria Math" panose="02040503050406030204" pitchFamily="18" charset="0"/>
                        <a:ea typeface="Cambria Math" panose="02040503050406030204" pitchFamily="18" charset="0"/>
                      </a:rPr>
                      <m:t>+⋯</m:t>
                    </m:r>
                  </m:oMath>
                </a14:m>
                <a:r>
                  <a:rPr lang="en-US" sz="2800" dirty="0">
                    <a:solidFill>
                      <a:schemeClr val="bg1"/>
                    </a:solidFill>
                    <a:latin typeface="Cambria Math" panose="02040503050406030204" pitchFamily="18" charset="0"/>
                    <a:ea typeface="Cambria Math" panose="02040503050406030204" pitchFamily="18" charset="0"/>
                  </a:rPr>
                  <a:t>  =</a:t>
                </a:r>
              </a:p>
            </p:txBody>
          </p:sp>
        </mc:Choice>
        <mc:Fallback xmlns="">
          <p:sp>
            <p:nvSpPr>
              <p:cNvPr id="13" name="TextBox 12">
                <a:extLst>
                  <a:ext uri="{FF2B5EF4-FFF2-40B4-BE49-F238E27FC236}">
                    <a16:creationId xmlns:a16="http://schemas.microsoft.com/office/drawing/2014/main" id="{3F817752-722E-804F-A5F2-19497F40F0A4}"/>
                  </a:ext>
                </a:extLst>
              </p:cNvPr>
              <p:cNvSpPr txBox="1">
                <a:spLocks noRot="1" noChangeAspect="1" noMove="1" noResize="1" noEditPoints="1" noAdjustHandles="1" noChangeArrowheads="1" noChangeShapeType="1" noTextEdit="1"/>
              </p:cNvSpPr>
              <p:nvPr/>
            </p:nvSpPr>
            <p:spPr>
              <a:xfrm>
                <a:off x="7073435" y="3780777"/>
                <a:ext cx="1918165" cy="523220"/>
              </a:xfrm>
              <a:prstGeom prst="rect">
                <a:avLst/>
              </a:prstGeom>
              <a:blipFill>
                <a:blip r:embed="rId8"/>
                <a:stretch>
                  <a:fillRect t="-11905" r="-6579"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6B689F1-AFC5-D347-8F08-965517C44221}"/>
                  </a:ext>
                </a:extLst>
              </p:cNvPr>
              <p:cNvSpPr txBox="1"/>
              <p:nvPr/>
            </p:nvSpPr>
            <p:spPr>
              <a:xfrm>
                <a:off x="4932038" y="4438253"/>
                <a:ext cx="2618205" cy="466666"/>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2400" i="1" smtClean="0">
                              <a:solidFill>
                                <a:schemeClr val="bg1"/>
                              </a:solidFill>
                              <a:latin typeface="Cambria Math" panose="02040503050406030204" pitchFamily="18" charset="0"/>
                              <a:ea typeface="Cambria Math" panose="02040503050406030204" pitchFamily="18" charset="0"/>
                            </a:rPr>
                          </m:ctrlPr>
                        </m:sSubPr>
                        <m:e>
                          <m:r>
                            <a:rPr lang="en-US" sz="2400" i="1">
                              <a:solidFill>
                                <a:schemeClr val="bg1"/>
                              </a:solidFill>
                              <a:latin typeface="Cambria Math" panose="02040503050406030204" pitchFamily="18" charset="0"/>
                              <a:ea typeface="Cambria Math" panose="02040503050406030204" pitchFamily="18" charset="0"/>
                            </a:rPr>
                            <m:t>𝑤</m:t>
                          </m:r>
                        </m:e>
                        <m:sub>
                          <m:r>
                            <a:rPr lang="en-US" sz="2400" b="0" i="1" smtClean="0">
                              <a:solidFill>
                                <a:schemeClr val="bg1"/>
                              </a:solidFill>
                              <a:latin typeface="Cambria Math" panose="02040503050406030204" pitchFamily="18" charset="0"/>
                              <a:ea typeface="Cambria Math" panose="02040503050406030204" pitchFamily="18" charset="0"/>
                            </a:rPr>
                            <m:t>2</m:t>
                          </m:r>
                        </m:sub>
                      </m:sSub>
                      <m:r>
                        <a:rPr lang="en-US" sz="2400" i="1">
                          <a:solidFill>
                            <a:schemeClr val="bg1"/>
                          </a:solidFill>
                          <a:latin typeface="Cambria Math" panose="02040503050406030204" pitchFamily="18" charset="0"/>
                          <a:ea typeface="Cambria Math" panose="02040503050406030204" pitchFamily="18" charset="0"/>
                        </a:rPr>
                        <m:t>∼</m:t>
                      </m:r>
                      <m:r>
                        <a:rPr lang="en-US" sz="2400" i="1">
                          <a:solidFill>
                            <a:schemeClr val="bg1"/>
                          </a:solidFill>
                          <a:latin typeface="Cambria Math" panose="02040503050406030204" pitchFamily="18" charset="0"/>
                          <a:ea typeface="Cambria Math" panose="02040503050406030204" pitchFamily="18" charset="0"/>
                        </a:rPr>
                        <m:t>𝑁</m:t>
                      </m:r>
                      <m:r>
                        <a:rPr lang="en-US" sz="2400" i="1">
                          <a:solidFill>
                            <a:schemeClr val="bg1"/>
                          </a:solidFill>
                          <a:latin typeface="Cambria Math" panose="02040503050406030204" pitchFamily="18" charset="0"/>
                          <a:ea typeface="Cambria Math" panose="02040503050406030204" pitchFamily="18" charset="0"/>
                        </a:rPr>
                        <m:t>(</m:t>
                      </m:r>
                      <m:sSub>
                        <m:sSubPr>
                          <m:ctrlPr>
                            <a:rPr lang="en-US" sz="2400" i="1">
                              <a:solidFill>
                                <a:schemeClr val="bg1"/>
                              </a:solidFill>
                              <a:latin typeface="Cambria Math" panose="02040503050406030204" pitchFamily="18" charset="0"/>
                              <a:ea typeface="Cambria Math" panose="02040503050406030204" pitchFamily="18" charset="0"/>
                            </a:rPr>
                          </m:ctrlPr>
                        </m:sSubPr>
                        <m:e>
                          <m:acc>
                            <m:accPr>
                              <m:chr m:val="̃"/>
                              <m:ctrlPr>
                                <a:rPr lang="en-US" sz="2400" i="1">
                                  <a:solidFill>
                                    <a:schemeClr val="bg1"/>
                                  </a:solidFill>
                                  <a:latin typeface="Cambria Math" panose="02040503050406030204" pitchFamily="18" charset="0"/>
                                  <a:ea typeface="Cambria Math" panose="02040503050406030204" pitchFamily="18" charset="0"/>
                                </a:rPr>
                              </m:ctrlPr>
                            </m:accPr>
                            <m:e>
                              <m:r>
                                <a:rPr lang="en-US" sz="2400" i="1">
                                  <a:solidFill>
                                    <a:schemeClr val="bg1"/>
                                  </a:solidFill>
                                  <a:latin typeface="Cambria Math" panose="02040503050406030204" pitchFamily="18" charset="0"/>
                                  <a:ea typeface="Cambria Math" panose="02040503050406030204" pitchFamily="18" charset="0"/>
                                </a:rPr>
                                <m:t>𝜇</m:t>
                              </m:r>
                            </m:e>
                          </m:acc>
                        </m:e>
                        <m:sub>
                          <m:r>
                            <a:rPr lang="en-US" sz="2400" b="0" i="1" smtClean="0">
                              <a:solidFill>
                                <a:schemeClr val="bg1"/>
                              </a:solidFill>
                              <a:latin typeface="Cambria Math" panose="02040503050406030204" pitchFamily="18" charset="0"/>
                              <a:ea typeface="Cambria Math" panose="02040503050406030204" pitchFamily="18" charset="0"/>
                            </a:rPr>
                            <m:t>2</m:t>
                          </m:r>
                        </m:sub>
                      </m:sSub>
                      <m:r>
                        <a:rPr lang="en-US" sz="2400" i="1">
                          <a:solidFill>
                            <a:schemeClr val="bg1"/>
                          </a:solidFill>
                          <a:latin typeface="Cambria Math" panose="02040503050406030204" pitchFamily="18" charset="0"/>
                          <a:ea typeface="Cambria Math" panose="02040503050406030204" pitchFamily="18" charset="0"/>
                        </a:rPr>
                        <m:t>, </m:t>
                      </m:r>
                      <m:sSubSup>
                        <m:sSubSupPr>
                          <m:ctrlPr>
                            <a:rPr lang="en-US" sz="2400" i="1">
                              <a:solidFill>
                                <a:schemeClr val="bg1"/>
                              </a:solidFill>
                              <a:latin typeface="Cambria Math" panose="02040503050406030204" pitchFamily="18" charset="0"/>
                              <a:ea typeface="Cambria Math" panose="02040503050406030204" pitchFamily="18" charset="0"/>
                            </a:rPr>
                          </m:ctrlPr>
                        </m:sSubSupPr>
                        <m:e>
                          <m:acc>
                            <m:accPr>
                              <m:chr m:val="̃"/>
                              <m:ctrlPr>
                                <a:rPr lang="en-US" sz="2400" b="0" i="1" smtClean="0">
                                  <a:solidFill>
                                    <a:schemeClr val="bg1"/>
                                  </a:solidFill>
                                  <a:latin typeface="Cambria Math" panose="02040503050406030204" pitchFamily="18" charset="0"/>
                                  <a:ea typeface="Cambria Math" panose="02040503050406030204" pitchFamily="18" charset="0"/>
                                </a:rPr>
                              </m:ctrlPr>
                            </m:accPr>
                            <m:e>
                              <m:r>
                                <a:rPr lang="en-US" sz="2400" b="0" i="1" smtClean="0">
                                  <a:solidFill>
                                    <a:schemeClr val="bg1"/>
                                  </a:solidFill>
                                  <a:latin typeface="Cambria Math" panose="02040503050406030204" pitchFamily="18" charset="0"/>
                                  <a:ea typeface="Cambria Math" panose="02040503050406030204" pitchFamily="18" charset="0"/>
                                </a:rPr>
                                <m:t>𝜎</m:t>
                              </m:r>
                            </m:e>
                          </m:acc>
                        </m:e>
                        <m:sub>
                          <m:r>
                            <a:rPr lang="en-US" sz="2400" b="0" i="1" smtClean="0">
                              <a:solidFill>
                                <a:schemeClr val="bg1"/>
                              </a:solidFill>
                              <a:latin typeface="Cambria Math" panose="02040503050406030204" pitchFamily="18" charset="0"/>
                              <a:ea typeface="Cambria Math" panose="02040503050406030204" pitchFamily="18" charset="0"/>
                            </a:rPr>
                            <m:t>2</m:t>
                          </m:r>
                          <m:r>
                            <a:rPr lang="en-US" sz="2400" i="1" smtClean="0">
                              <a:solidFill>
                                <a:schemeClr val="bg1"/>
                              </a:solidFill>
                              <a:latin typeface="Cambria Math" panose="02040503050406030204" pitchFamily="18" charset="0"/>
                              <a:ea typeface="Cambria Math" panose="02040503050406030204" pitchFamily="18" charset="0"/>
                            </a:rPr>
                            <m:t> </m:t>
                          </m:r>
                        </m:sub>
                        <m:sup>
                          <m:r>
                            <a:rPr lang="en-US" sz="2400" i="1">
                              <a:solidFill>
                                <a:schemeClr val="bg1"/>
                              </a:solidFill>
                              <a:latin typeface="Cambria Math" panose="02040503050406030204" pitchFamily="18" charset="0"/>
                              <a:ea typeface="Cambria Math" panose="02040503050406030204" pitchFamily="18" charset="0"/>
                            </a:rPr>
                            <m:t>2</m:t>
                          </m:r>
                        </m:sup>
                      </m:sSubSup>
                      <m:r>
                        <a:rPr lang="en-US" sz="2400" i="1">
                          <a:solidFill>
                            <a:schemeClr val="bg1"/>
                          </a:solidFill>
                          <a:latin typeface="Cambria Math" panose="02040503050406030204" pitchFamily="18" charset="0"/>
                          <a:ea typeface="Cambria Math" panose="02040503050406030204" pitchFamily="18" charset="0"/>
                        </a:rPr>
                        <m:t>)</m:t>
                      </m:r>
                    </m:oMath>
                  </m:oMathPara>
                </a14:m>
                <a:endParaRPr lang="en-US" sz="2400" dirty="0">
                  <a:solidFill>
                    <a:schemeClr val="bg1"/>
                  </a:solidFill>
                  <a:latin typeface="Cambria Math" panose="02040503050406030204" pitchFamily="18" charset="0"/>
                  <a:ea typeface="Cambria Math" panose="02040503050406030204" pitchFamily="18" charset="0"/>
                </a:endParaRPr>
              </a:p>
            </p:txBody>
          </p:sp>
        </mc:Choice>
        <mc:Fallback xmlns="">
          <p:sp>
            <p:nvSpPr>
              <p:cNvPr id="14" name="TextBox 13">
                <a:extLst>
                  <a:ext uri="{FF2B5EF4-FFF2-40B4-BE49-F238E27FC236}">
                    <a16:creationId xmlns:a16="http://schemas.microsoft.com/office/drawing/2014/main" id="{D6B689F1-AFC5-D347-8F08-965517C44221}"/>
                  </a:ext>
                </a:extLst>
              </p:cNvPr>
              <p:cNvSpPr txBox="1">
                <a:spLocks noRot="1" noChangeAspect="1" noMove="1" noResize="1" noEditPoints="1" noAdjustHandles="1" noChangeArrowheads="1" noChangeShapeType="1" noTextEdit="1"/>
              </p:cNvSpPr>
              <p:nvPr/>
            </p:nvSpPr>
            <p:spPr>
              <a:xfrm>
                <a:off x="4932038" y="4438253"/>
                <a:ext cx="2618205" cy="466666"/>
              </a:xfrm>
              <a:prstGeom prst="rect">
                <a:avLst/>
              </a:prstGeom>
              <a:blipFill>
                <a:blip r:embed="rId9"/>
                <a:stretch>
                  <a:fillRect b="-21053"/>
                </a:stretch>
              </a:blipFill>
            </p:spPr>
            <p:txBody>
              <a:bodyPr/>
              <a:lstStyle/>
              <a:p>
                <a:r>
                  <a:rPr lang="en-US">
                    <a:noFill/>
                  </a:rPr>
                  <a:t> </a:t>
                </a:r>
              </a:p>
            </p:txBody>
          </p:sp>
        </mc:Fallback>
      </mc:AlternateContent>
    </p:spTree>
    <p:extLst>
      <p:ext uri="{BB962C8B-B14F-4D97-AF65-F5344CB8AC3E}">
        <p14:creationId xmlns:p14="http://schemas.microsoft.com/office/powerpoint/2010/main" val="165634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E368-278F-4042-BAEC-6AE8B59960C4}"/>
              </a:ext>
            </a:extLst>
          </p:cNvPr>
          <p:cNvSpPr>
            <a:spLocks noGrp="1"/>
          </p:cNvSpPr>
          <p:nvPr>
            <p:ph type="title"/>
          </p:nvPr>
        </p:nvSpPr>
        <p:spPr>
          <a:xfrm>
            <a:off x="838200" y="350137"/>
            <a:ext cx="10515600" cy="1325563"/>
          </a:xfrm>
        </p:spPr>
        <p:txBody>
          <a:bodyPr/>
          <a:lstStyle/>
          <a:p>
            <a:r>
              <a:rPr lang="en-US" dirty="0"/>
              <a:t>Impose Bayesian hierarchy</a:t>
            </a:r>
          </a:p>
        </p:txBody>
      </p:sp>
      <p:sp>
        <p:nvSpPr>
          <p:cNvPr id="4" name="Slide Number Placeholder 3">
            <a:extLst>
              <a:ext uri="{FF2B5EF4-FFF2-40B4-BE49-F238E27FC236}">
                <a16:creationId xmlns:a16="http://schemas.microsoft.com/office/drawing/2014/main" id="{6FC7D291-DD85-BA42-9976-3AD2EF5A2237}"/>
              </a:ext>
            </a:extLst>
          </p:cNvPr>
          <p:cNvSpPr>
            <a:spLocks noGrp="1"/>
          </p:cNvSpPr>
          <p:nvPr>
            <p:ph type="sldNum" sz="quarter" idx="12"/>
          </p:nvPr>
        </p:nvSpPr>
        <p:spPr/>
        <p:txBody>
          <a:bodyPr/>
          <a:lstStyle/>
          <a:p>
            <a:fld id="{22695355-0584-3048-B6D5-6FE7D71F4AA9}" type="slidenum">
              <a:rPr lang="en-US" smtClean="0">
                <a:latin typeface="Amazon Ember" panose="020B0603020204020204" pitchFamily="34" charset="0"/>
                <a:ea typeface="Amazon Ember" panose="020B0603020204020204" pitchFamily="34" charset="0"/>
                <a:cs typeface="Amazon Ember" panose="020B0603020204020204" pitchFamily="34" charset="0"/>
              </a:rPr>
              <a:pPr/>
              <a:t>15</a:t>
            </a:fld>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5" name="Right Brace 4">
            <a:extLst>
              <a:ext uri="{FF2B5EF4-FFF2-40B4-BE49-F238E27FC236}">
                <a16:creationId xmlns:a16="http://schemas.microsoft.com/office/drawing/2014/main" id="{C91FAB00-DD72-2044-B8A7-690C1FE02D4C}"/>
              </a:ext>
            </a:extLst>
          </p:cNvPr>
          <p:cNvSpPr/>
          <p:nvPr/>
        </p:nvSpPr>
        <p:spPr>
          <a:xfrm rot="5400000">
            <a:off x="5486406" y="4407110"/>
            <a:ext cx="265100" cy="1353833"/>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mazon Ember" panose="020B0603020204020204" pitchFamily="34" charset="0"/>
              <a:ea typeface="Amazon Ember" panose="020B0603020204020204" pitchFamily="34" charset="0"/>
              <a:cs typeface="Amazon Ember" panose="020B0603020204020204" pitchFamily="34" charset="0"/>
            </a:endParaRPr>
          </a:p>
        </p:txBody>
      </p:sp>
      <p:sp>
        <p:nvSpPr>
          <p:cNvPr id="6" name="Right Brace 5">
            <a:extLst>
              <a:ext uri="{FF2B5EF4-FFF2-40B4-BE49-F238E27FC236}">
                <a16:creationId xmlns:a16="http://schemas.microsoft.com/office/drawing/2014/main" id="{3D4D2601-D7D9-1A42-B5FE-8B21B7B63A6E}"/>
              </a:ext>
            </a:extLst>
          </p:cNvPr>
          <p:cNvSpPr/>
          <p:nvPr/>
        </p:nvSpPr>
        <p:spPr>
          <a:xfrm rot="5400000">
            <a:off x="7541614" y="4031564"/>
            <a:ext cx="265101" cy="2104928"/>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mazon Ember" panose="020B0603020204020204" pitchFamily="34" charset="0"/>
              <a:ea typeface="Amazon Ember" panose="020B0603020204020204" pitchFamily="34" charset="0"/>
              <a:cs typeface="Amazon Ember" panose="020B0603020204020204" pitchFamily="34" charset="0"/>
            </a:endParaRPr>
          </a:p>
        </p:txBody>
      </p:sp>
      <p:sp>
        <p:nvSpPr>
          <p:cNvPr id="7" name="TextBox 6">
            <a:extLst>
              <a:ext uri="{FF2B5EF4-FFF2-40B4-BE49-F238E27FC236}">
                <a16:creationId xmlns:a16="http://schemas.microsoft.com/office/drawing/2014/main" id="{21725112-2821-4549-9384-49D15EE6A8A6}"/>
              </a:ext>
            </a:extLst>
          </p:cNvPr>
          <p:cNvSpPr txBox="1"/>
          <p:nvPr/>
        </p:nvSpPr>
        <p:spPr>
          <a:xfrm>
            <a:off x="4797128" y="5337661"/>
            <a:ext cx="1708605" cy="466666"/>
          </a:xfrm>
          <a:prstGeom prst="rect">
            <a:avLst/>
          </a:prstGeom>
          <a:noFill/>
        </p:spPr>
        <p:txBody>
          <a:bodyPr wrap="square" rtlCol="0">
            <a:spAutoFit/>
          </a:bodyPr>
          <a:lstStyle/>
          <a:p>
            <a:r>
              <a:rPr lang="en-US" sz="24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Category 1</a:t>
            </a:r>
          </a:p>
        </p:txBody>
      </p:sp>
      <p:sp>
        <p:nvSpPr>
          <p:cNvPr id="8" name="TextBox 7">
            <a:extLst>
              <a:ext uri="{FF2B5EF4-FFF2-40B4-BE49-F238E27FC236}">
                <a16:creationId xmlns:a16="http://schemas.microsoft.com/office/drawing/2014/main" id="{5BE83111-BA76-5E46-A0C7-71E1FBDB4F3B}"/>
              </a:ext>
            </a:extLst>
          </p:cNvPr>
          <p:cNvSpPr txBox="1"/>
          <p:nvPr/>
        </p:nvSpPr>
        <p:spPr>
          <a:xfrm>
            <a:off x="6853275" y="5340161"/>
            <a:ext cx="1708605" cy="466666"/>
          </a:xfrm>
          <a:prstGeom prst="rect">
            <a:avLst/>
          </a:prstGeom>
          <a:noFill/>
        </p:spPr>
        <p:txBody>
          <a:bodyPr wrap="square" rtlCol="0">
            <a:spAutoFit/>
          </a:bodyPr>
          <a:lstStyle/>
          <a:p>
            <a:r>
              <a:rPr lang="en-US" sz="24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Category 2</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1FD64AA-997A-4645-A283-B32D8BEEBF1E}"/>
                  </a:ext>
                </a:extLst>
              </p:cNvPr>
              <p:cNvSpPr txBox="1"/>
              <p:nvPr/>
            </p:nvSpPr>
            <p:spPr>
              <a:xfrm>
                <a:off x="2668249" y="3822492"/>
                <a:ext cx="6263318" cy="11866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𝑋</m:t>
                          </m:r>
                        </m:e>
                        <m:sup>
                          <m:r>
                            <a:rPr lang="en-US" sz="2800" i="1">
                              <a:solidFill>
                                <a:schemeClr val="bg1"/>
                              </a:solidFill>
                              <a:latin typeface="Cambria Math" panose="02040503050406030204" pitchFamily="18" charset="0"/>
                            </a:rPr>
                            <m:t>⊤</m:t>
                          </m:r>
                        </m:sup>
                      </m:sSup>
                      <m:r>
                        <a:rPr lang="en-US" sz="2800" i="1">
                          <a:solidFill>
                            <a:schemeClr val="bg1"/>
                          </a:solidFill>
                          <a:latin typeface="Cambria Math" panose="02040503050406030204" pitchFamily="18" charset="0"/>
                        </a:rPr>
                        <m:t>𝑊</m:t>
                      </m:r>
                      <m:r>
                        <a:rPr lang="en-US" sz="2800" i="1">
                          <a:solidFill>
                            <a:schemeClr val="bg1"/>
                          </a:solidFill>
                          <a:latin typeface="Cambria Math" panose="02040503050406030204" pitchFamily="18" charset="0"/>
                        </a:rPr>
                        <m:t>=</m:t>
                      </m:r>
                      <m:sSup>
                        <m:sSupPr>
                          <m:ctrlPr>
                            <a:rPr lang="en-US" sz="2800" i="1">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𝑤</m:t>
                          </m:r>
                        </m:e>
                        <m:sup>
                          <m:r>
                            <a:rPr lang="en-US" sz="2800" i="1">
                              <a:solidFill>
                                <a:schemeClr val="bg1"/>
                              </a:solidFill>
                              <a:latin typeface="Cambria Math" panose="02040503050406030204" pitchFamily="18" charset="0"/>
                            </a:rPr>
                            <m:t>0</m:t>
                          </m:r>
                        </m:sup>
                      </m:sSup>
                      <m:r>
                        <a:rPr lang="en-US" sz="2800" i="1">
                          <a:solidFill>
                            <a:schemeClr val="bg1"/>
                          </a:solidFill>
                          <a:latin typeface="Cambria Math" panose="02040503050406030204" pitchFamily="18" charset="0"/>
                        </a:rPr>
                        <m:t>+</m:t>
                      </m:r>
                      <m:nary>
                        <m:naryPr>
                          <m:chr m:val="∑"/>
                          <m:supHide m:val="on"/>
                          <m:ctrlPr>
                            <a:rPr lang="en-US" sz="2800" i="1">
                              <a:solidFill>
                                <a:schemeClr val="bg1"/>
                              </a:solidFill>
                              <a:latin typeface="Cambria Math" panose="02040503050406030204" pitchFamily="18" charset="0"/>
                            </a:rPr>
                          </m:ctrlPr>
                        </m:naryPr>
                        <m:sub>
                          <m:r>
                            <a:rPr lang="en-US" sz="2800" i="1">
                              <a:solidFill>
                                <a:schemeClr val="bg1"/>
                              </a:solidFill>
                              <a:latin typeface="Cambria Math" panose="02040503050406030204" pitchFamily="18" charset="0"/>
                            </a:rPr>
                            <m:t>𝑖</m:t>
                          </m:r>
                        </m:sub>
                        <m:sup/>
                        <m:e>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𝑤</m:t>
                              </m:r>
                            </m:e>
                            <m:sub>
                              <m:r>
                                <a:rPr lang="en-US" sz="2800" i="1">
                                  <a:solidFill>
                                    <a:schemeClr val="bg1"/>
                                  </a:solidFill>
                                  <a:latin typeface="Cambria Math" panose="02040503050406030204" pitchFamily="18" charset="0"/>
                                </a:rPr>
                                <m:t>𝑖</m:t>
                              </m:r>
                            </m:sub>
                            <m:sup>
                              <m:r>
                                <a:rPr lang="en-US" sz="2800" i="1">
                                  <a:solidFill>
                                    <a:schemeClr val="bg1"/>
                                  </a:solidFill>
                                  <a:latin typeface="Cambria Math" panose="02040503050406030204" pitchFamily="18" charset="0"/>
                                </a:rPr>
                                <m:t>1</m:t>
                              </m:r>
                            </m:sup>
                          </m:sSubSup>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𝑥</m:t>
                              </m:r>
                            </m:e>
                            <m:sub>
                              <m:r>
                                <a:rPr lang="en-US" sz="2800" i="1">
                                  <a:solidFill>
                                    <a:schemeClr val="bg1"/>
                                  </a:solidFill>
                                  <a:latin typeface="Cambria Math" panose="02040503050406030204" pitchFamily="18" charset="0"/>
                                </a:rPr>
                                <m:t>𝑖</m:t>
                              </m:r>
                            </m:sub>
                            <m:sup>
                              <m:r>
                                <a:rPr lang="en-US" sz="2800" i="1">
                                  <a:solidFill>
                                    <a:schemeClr val="bg1"/>
                                  </a:solidFill>
                                  <a:latin typeface="Cambria Math" panose="02040503050406030204" pitchFamily="18" charset="0"/>
                                </a:rPr>
                                <m:t>1</m:t>
                              </m:r>
                            </m:sup>
                          </m:sSubSup>
                          <m:r>
                            <a:rPr lang="en-US" sz="2800" i="1">
                              <a:solidFill>
                                <a:schemeClr val="bg1"/>
                              </a:solidFill>
                              <a:latin typeface="Cambria Math" panose="02040503050406030204" pitchFamily="18" charset="0"/>
                            </a:rPr>
                            <m:t>+</m:t>
                          </m:r>
                          <m:nary>
                            <m:naryPr>
                              <m:chr m:val="∑"/>
                              <m:supHide m:val="on"/>
                              <m:ctrlPr>
                                <a:rPr lang="en-US" sz="2800" i="1">
                                  <a:solidFill>
                                    <a:schemeClr val="bg1"/>
                                  </a:solidFill>
                                  <a:latin typeface="Cambria Math" panose="02040503050406030204" pitchFamily="18" charset="0"/>
                                </a:rPr>
                              </m:ctrlPr>
                            </m:naryPr>
                            <m:sub>
                              <m:r>
                                <a:rPr lang="en-US" sz="2800" i="1">
                                  <a:solidFill>
                                    <a:schemeClr val="bg1"/>
                                  </a:solidFill>
                                  <a:latin typeface="Cambria Math" panose="02040503050406030204" pitchFamily="18" charset="0"/>
                                </a:rPr>
                                <m:t>𝑖</m:t>
                              </m:r>
                            </m:sub>
                            <m:sup/>
                            <m:e>
                              <m:nary>
                                <m:naryPr>
                                  <m:chr m:val="∑"/>
                                  <m:supHide m:val="on"/>
                                  <m:ctrlPr>
                                    <a:rPr lang="en-US" sz="2800" i="1">
                                      <a:solidFill>
                                        <a:schemeClr val="bg1"/>
                                      </a:solidFill>
                                      <a:latin typeface="Cambria Math" panose="02040503050406030204" pitchFamily="18" charset="0"/>
                                    </a:rPr>
                                  </m:ctrlPr>
                                </m:naryPr>
                                <m:sub>
                                  <m:r>
                                    <a:rPr lang="en-US" sz="2800" i="1">
                                      <a:solidFill>
                                        <a:schemeClr val="bg1"/>
                                      </a:solidFill>
                                      <a:latin typeface="Cambria Math" panose="02040503050406030204" pitchFamily="18" charset="0"/>
                                    </a:rPr>
                                    <m:t>𝑗</m:t>
                                  </m:r>
                                </m:sub>
                                <m:sup/>
                                <m:e>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𝑤</m:t>
                                      </m:r>
                                    </m:e>
                                    <m:sub>
                                      <m:r>
                                        <a:rPr lang="en-US" sz="2800" i="1">
                                          <a:solidFill>
                                            <a:schemeClr val="bg1"/>
                                          </a:solidFill>
                                          <a:latin typeface="Cambria Math" panose="02040503050406030204" pitchFamily="18" charset="0"/>
                                        </a:rPr>
                                        <m:t>𝑖𝑗</m:t>
                                      </m:r>
                                    </m:sub>
                                    <m:sup>
                                      <m:r>
                                        <a:rPr lang="en-US" sz="2800" i="1">
                                          <a:solidFill>
                                            <a:schemeClr val="bg1"/>
                                          </a:solidFill>
                                          <a:latin typeface="Cambria Math" panose="02040503050406030204" pitchFamily="18" charset="0"/>
                                        </a:rPr>
                                        <m:t>2</m:t>
                                      </m:r>
                                    </m:sup>
                                  </m:sSubSup>
                                  <m:r>
                                    <a:rPr lang="en-US" sz="2800" i="1">
                                      <a:solidFill>
                                        <a:schemeClr val="bg1"/>
                                      </a:solidFill>
                                      <a:latin typeface="Cambria Math" panose="02040503050406030204" pitchFamily="18" charset="0"/>
                                    </a:rPr>
                                    <m:t> </m:t>
                                  </m:r>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𝑥</m:t>
                                      </m:r>
                                    </m:e>
                                    <m:sub>
                                      <m:r>
                                        <a:rPr lang="en-US" sz="2800" i="1">
                                          <a:solidFill>
                                            <a:schemeClr val="bg1"/>
                                          </a:solidFill>
                                          <a:latin typeface="Cambria Math" panose="02040503050406030204" pitchFamily="18" charset="0"/>
                                        </a:rPr>
                                        <m:t>𝑖𝑗</m:t>
                                      </m:r>
                                    </m:sub>
                                    <m:sup>
                                      <m:r>
                                        <a:rPr lang="en-US" sz="2800" i="1">
                                          <a:solidFill>
                                            <a:schemeClr val="bg1"/>
                                          </a:solidFill>
                                          <a:latin typeface="Cambria Math" panose="02040503050406030204" pitchFamily="18" charset="0"/>
                                        </a:rPr>
                                        <m:t>2</m:t>
                                      </m:r>
                                    </m:sup>
                                  </m:sSubSup>
                                </m:e>
                              </m:nary>
                            </m:e>
                          </m:nary>
                        </m:e>
                      </m:nary>
                    </m:oMath>
                  </m:oMathPara>
                </a14:m>
                <a:endParaRPr lang="en-US" sz="2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9" name="TextBox 8">
                <a:extLst>
                  <a:ext uri="{FF2B5EF4-FFF2-40B4-BE49-F238E27FC236}">
                    <a16:creationId xmlns:a16="http://schemas.microsoft.com/office/drawing/2014/main" id="{F1FD64AA-997A-4645-A283-B32D8BEEBF1E}"/>
                  </a:ext>
                </a:extLst>
              </p:cNvPr>
              <p:cNvSpPr txBox="1">
                <a:spLocks noRot="1" noChangeAspect="1" noMove="1" noResize="1" noEditPoints="1" noAdjustHandles="1" noChangeArrowheads="1" noChangeShapeType="1" noTextEdit="1"/>
              </p:cNvSpPr>
              <p:nvPr/>
            </p:nvSpPr>
            <p:spPr>
              <a:xfrm>
                <a:off x="2668249" y="3822492"/>
                <a:ext cx="6263318" cy="1186672"/>
              </a:xfrm>
              <a:prstGeom prst="rect">
                <a:avLst/>
              </a:prstGeom>
              <a:blipFill>
                <a:blip r:embed="rId3"/>
                <a:stretch>
                  <a:fillRect t="-123158" b="-168421"/>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B382403D-3809-914F-A697-CAE9BFC05D46}"/>
              </a:ext>
            </a:extLst>
          </p:cNvPr>
          <p:cNvSpPr txBox="1"/>
          <p:nvPr/>
        </p:nvSpPr>
        <p:spPr>
          <a:xfrm>
            <a:off x="869435" y="2983038"/>
            <a:ext cx="3321743" cy="523220"/>
          </a:xfrm>
          <a:prstGeom prst="rect">
            <a:avLst/>
          </a:prstGeom>
          <a:noFill/>
        </p:spPr>
        <p:txBody>
          <a:bodyPr wrap="none" rtlCol="0">
            <a:spAutoFit/>
          </a:bodyPr>
          <a:lstStyle/>
          <a:p>
            <a:r>
              <a:rPr lang="en-US" sz="2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Impose meta-prior:</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B71A99-63A3-6D43-A509-ABBD32EE8EE1}"/>
                  </a:ext>
                </a:extLst>
              </p:cNvPr>
              <p:cNvSpPr txBox="1"/>
              <p:nvPr/>
            </p:nvSpPr>
            <p:spPr>
              <a:xfrm>
                <a:off x="4115812" y="2977395"/>
                <a:ext cx="2520113" cy="5345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C000"/>
                          </a:solidFill>
                          <a:latin typeface="Cambria Math" panose="02040503050406030204" pitchFamily="18" charset="0"/>
                        </a:rPr>
                        <m:t>𝑁</m:t>
                      </m:r>
                      <m:d>
                        <m:dPr>
                          <m:ctrlPr>
                            <a:rPr lang="en-US" sz="2800" i="1">
                              <a:solidFill>
                                <a:srgbClr val="FFC000"/>
                              </a:solidFill>
                              <a:latin typeface="Cambria Math" panose="02040503050406030204" pitchFamily="18" charset="0"/>
                            </a:rPr>
                          </m:ctrlPr>
                        </m:dPr>
                        <m:e>
                          <m:sSub>
                            <m:sSubPr>
                              <m:ctrlPr>
                                <a:rPr lang="en-US" sz="2800" i="1">
                                  <a:solidFill>
                                    <a:srgbClr val="FFC000"/>
                                  </a:solidFill>
                                  <a:latin typeface="Cambria Math" panose="02040503050406030204" pitchFamily="18" charset="0"/>
                                </a:rPr>
                              </m:ctrlPr>
                            </m:sSubPr>
                            <m:e>
                              <m:r>
                                <a:rPr lang="en-US" sz="2800" i="1">
                                  <a:solidFill>
                                    <a:srgbClr val="FFC000"/>
                                  </a:solidFill>
                                  <a:latin typeface="Cambria Math" panose="02040503050406030204" pitchFamily="18" charset="0"/>
                                </a:rPr>
                                <m:t>𝜈</m:t>
                              </m:r>
                            </m:e>
                            <m:sub>
                              <m:r>
                                <a:rPr lang="en-US" sz="2800" b="0" i="1" smtClean="0">
                                  <a:solidFill>
                                    <a:srgbClr val="FFC000"/>
                                  </a:solidFill>
                                  <a:latin typeface="Cambria Math" panose="02040503050406030204" pitchFamily="18" charset="0"/>
                                </a:rPr>
                                <m:t>𝐶𝑎𝑡</m:t>
                              </m:r>
                              <m:r>
                                <a:rPr lang="en-US" sz="2800" b="0" i="1" smtClean="0">
                                  <a:solidFill>
                                    <a:srgbClr val="FFC000"/>
                                  </a:solidFill>
                                  <a:latin typeface="Cambria Math" panose="02040503050406030204" pitchFamily="18" charset="0"/>
                                </a:rPr>
                                <m:t>1</m:t>
                              </m:r>
                            </m:sub>
                          </m:sSub>
                          <m:r>
                            <a:rPr lang="en-US" sz="2800" i="1">
                              <a:solidFill>
                                <a:srgbClr val="FFC000"/>
                              </a:solidFill>
                              <a:latin typeface="Cambria Math" panose="02040503050406030204" pitchFamily="18" charset="0"/>
                            </a:rPr>
                            <m:t>, </m:t>
                          </m:r>
                          <m:sSubSup>
                            <m:sSubSupPr>
                              <m:ctrlPr>
                                <a:rPr lang="en-US" sz="2800" i="1">
                                  <a:solidFill>
                                    <a:srgbClr val="FFC000"/>
                                  </a:solidFill>
                                  <a:latin typeface="Cambria Math" panose="02040503050406030204" pitchFamily="18" charset="0"/>
                                </a:rPr>
                              </m:ctrlPr>
                            </m:sSubSupPr>
                            <m:e>
                              <m:r>
                                <a:rPr lang="en-US" sz="2800" i="1">
                                  <a:solidFill>
                                    <a:srgbClr val="FFC000"/>
                                  </a:solidFill>
                                  <a:latin typeface="Cambria Math" panose="02040503050406030204" pitchFamily="18" charset="0"/>
                                </a:rPr>
                                <m:t>𝜏</m:t>
                              </m:r>
                            </m:e>
                            <m:sub>
                              <m:r>
                                <a:rPr lang="en-US" sz="2800" i="1" smtClean="0">
                                  <a:solidFill>
                                    <a:srgbClr val="FFC000"/>
                                  </a:solidFill>
                                  <a:latin typeface="Cambria Math" panose="02040503050406030204" pitchFamily="18" charset="0"/>
                                </a:rPr>
                                <m:t>𝐶</m:t>
                              </m:r>
                              <m:r>
                                <a:rPr lang="en-US" sz="2800" b="0" i="1" smtClean="0">
                                  <a:solidFill>
                                    <a:srgbClr val="FFC000"/>
                                  </a:solidFill>
                                  <a:latin typeface="Cambria Math" panose="02040503050406030204" pitchFamily="18" charset="0"/>
                                </a:rPr>
                                <m:t>𝑎𝑡</m:t>
                              </m:r>
                              <m:r>
                                <a:rPr lang="en-US" sz="2800" b="0" i="1" smtClean="0">
                                  <a:solidFill>
                                    <a:srgbClr val="FFC000"/>
                                  </a:solidFill>
                                  <a:latin typeface="Cambria Math" panose="02040503050406030204" pitchFamily="18" charset="0"/>
                                </a:rPr>
                                <m:t>1</m:t>
                              </m:r>
                            </m:sub>
                            <m:sup>
                              <m:r>
                                <a:rPr lang="en-US" sz="2800" i="1">
                                  <a:solidFill>
                                    <a:srgbClr val="FFC000"/>
                                  </a:solidFill>
                                  <a:latin typeface="Cambria Math" panose="02040503050406030204" pitchFamily="18" charset="0"/>
                                </a:rPr>
                                <m:t>2</m:t>
                              </m:r>
                            </m:sup>
                          </m:sSubSup>
                        </m:e>
                      </m:d>
                    </m:oMath>
                  </m:oMathPara>
                </a14:m>
                <a:endParaRPr lang="en-US" sz="2800" dirty="0">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13" name="TextBox 12">
                <a:extLst>
                  <a:ext uri="{FF2B5EF4-FFF2-40B4-BE49-F238E27FC236}">
                    <a16:creationId xmlns:a16="http://schemas.microsoft.com/office/drawing/2014/main" id="{E8B71A99-63A3-6D43-A509-ABBD32EE8EE1}"/>
                  </a:ext>
                </a:extLst>
              </p:cNvPr>
              <p:cNvSpPr txBox="1">
                <a:spLocks noRot="1" noChangeAspect="1" noMove="1" noResize="1" noEditPoints="1" noAdjustHandles="1" noChangeArrowheads="1" noChangeShapeType="1" noTextEdit="1"/>
              </p:cNvSpPr>
              <p:nvPr/>
            </p:nvSpPr>
            <p:spPr>
              <a:xfrm>
                <a:off x="4115812" y="2977395"/>
                <a:ext cx="2520113" cy="534505"/>
              </a:xfrm>
              <a:prstGeom prst="rect">
                <a:avLst/>
              </a:prstGeom>
              <a:blipFill>
                <a:blip r:embed="rId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ED4BE75-A13B-6D42-817A-6DB7C297EE16}"/>
                  </a:ext>
                </a:extLst>
              </p:cNvPr>
              <p:cNvSpPr txBox="1"/>
              <p:nvPr/>
            </p:nvSpPr>
            <p:spPr>
              <a:xfrm>
                <a:off x="6846520" y="2979895"/>
                <a:ext cx="2520113" cy="5345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C000"/>
                          </a:solidFill>
                          <a:latin typeface="Cambria Math" panose="02040503050406030204" pitchFamily="18" charset="0"/>
                        </a:rPr>
                        <m:t>𝑁</m:t>
                      </m:r>
                      <m:d>
                        <m:dPr>
                          <m:ctrlPr>
                            <a:rPr lang="en-US" sz="2800" i="1">
                              <a:solidFill>
                                <a:srgbClr val="FFC000"/>
                              </a:solidFill>
                              <a:latin typeface="Cambria Math" panose="02040503050406030204" pitchFamily="18" charset="0"/>
                            </a:rPr>
                          </m:ctrlPr>
                        </m:dPr>
                        <m:e>
                          <m:sSub>
                            <m:sSubPr>
                              <m:ctrlPr>
                                <a:rPr lang="en-US" sz="2800" i="1">
                                  <a:solidFill>
                                    <a:srgbClr val="FFC000"/>
                                  </a:solidFill>
                                  <a:latin typeface="Cambria Math" panose="02040503050406030204" pitchFamily="18" charset="0"/>
                                </a:rPr>
                              </m:ctrlPr>
                            </m:sSubPr>
                            <m:e>
                              <m:r>
                                <a:rPr lang="en-US" sz="2800" i="1">
                                  <a:solidFill>
                                    <a:srgbClr val="FFC000"/>
                                  </a:solidFill>
                                  <a:latin typeface="Cambria Math" panose="02040503050406030204" pitchFamily="18" charset="0"/>
                                </a:rPr>
                                <m:t>𝜈</m:t>
                              </m:r>
                            </m:e>
                            <m:sub>
                              <m:r>
                                <a:rPr lang="en-US" sz="2800" b="0" i="1" smtClean="0">
                                  <a:solidFill>
                                    <a:srgbClr val="FFC000"/>
                                  </a:solidFill>
                                  <a:latin typeface="Cambria Math" panose="02040503050406030204" pitchFamily="18" charset="0"/>
                                </a:rPr>
                                <m:t>𝐶𝑎𝑡</m:t>
                              </m:r>
                              <m:r>
                                <a:rPr lang="en-US" sz="2800" b="0" i="1" smtClean="0">
                                  <a:solidFill>
                                    <a:srgbClr val="FFC000"/>
                                  </a:solidFill>
                                  <a:latin typeface="Cambria Math" panose="02040503050406030204" pitchFamily="18" charset="0"/>
                                </a:rPr>
                                <m:t>2</m:t>
                              </m:r>
                            </m:sub>
                          </m:sSub>
                          <m:r>
                            <a:rPr lang="en-US" sz="2800" i="1">
                              <a:solidFill>
                                <a:srgbClr val="FFC000"/>
                              </a:solidFill>
                              <a:latin typeface="Cambria Math" panose="02040503050406030204" pitchFamily="18" charset="0"/>
                            </a:rPr>
                            <m:t>, </m:t>
                          </m:r>
                          <m:sSubSup>
                            <m:sSubSupPr>
                              <m:ctrlPr>
                                <a:rPr lang="en-US" sz="2800" i="1">
                                  <a:solidFill>
                                    <a:srgbClr val="FFC000"/>
                                  </a:solidFill>
                                  <a:latin typeface="Cambria Math" panose="02040503050406030204" pitchFamily="18" charset="0"/>
                                </a:rPr>
                              </m:ctrlPr>
                            </m:sSubSupPr>
                            <m:e>
                              <m:r>
                                <a:rPr lang="en-US" sz="2800" i="1">
                                  <a:solidFill>
                                    <a:srgbClr val="FFC000"/>
                                  </a:solidFill>
                                  <a:latin typeface="Cambria Math" panose="02040503050406030204" pitchFamily="18" charset="0"/>
                                </a:rPr>
                                <m:t>𝜏</m:t>
                              </m:r>
                            </m:e>
                            <m:sub>
                              <m:r>
                                <a:rPr lang="en-US" sz="2800" i="1" smtClean="0">
                                  <a:solidFill>
                                    <a:srgbClr val="FFC000"/>
                                  </a:solidFill>
                                  <a:latin typeface="Cambria Math" panose="02040503050406030204" pitchFamily="18" charset="0"/>
                                </a:rPr>
                                <m:t>𝐶</m:t>
                              </m:r>
                              <m:r>
                                <a:rPr lang="en-US" sz="2800" b="0" i="1" smtClean="0">
                                  <a:solidFill>
                                    <a:srgbClr val="FFC000"/>
                                  </a:solidFill>
                                  <a:latin typeface="Cambria Math" panose="02040503050406030204" pitchFamily="18" charset="0"/>
                                </a:rPr>
                                <m:t>𝑎𝑡</m:t>
                              </m:r>
                              <m:r>
                                <a:rPr lang="en-US" sz="2800" b="0" i="1" smtClean="0">
                                  <a:solidFill>
                                    <a:srgbClr val="FFC000"/>
                                  </a:solidFill>
                                  <a:latin typeface="Cambria Math" panose="02040503050406030204" pitchFamily="18" charset="0"/>
                                </a:rPr>
                                <m:t>2</m:t>
                              </m:r>
                            </m:sub>
                            <m:sup>
                              <m:r>
                                <a:rPr lang="en-US" sz="2800" i="1">
                                  <a:solidFill>
                                    <a:srgbClr val="FFC000"/>
                                  </a:solidFill>
                                  <a:latin typeface="Cambria Math" panose="02040503050406030204" pitchFamily="18" charset="0"/>
                                </a:rPr>
                                <m:t>2</m:t>
                              </m:r>
                            </m:sup>
                          </m:sSubSup>
                        </m:e>
                      </m:d>
                    </m:oMath>
                  </m:oMathPara>
                </a14:m>
                <a:endParaRPr lang="en-US" sz="2800" dirty="0">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14" name="TextBox 13">
                <a:extLst>
                  <a:ext uri="{FF2B5EF4-FFF2-40B4-BE49-F238E27FC236}">
                    <a16:creationId xmlns:a16="http://schemas.microsoft.com/office/drawing/2014/main" id="{6ED4BE75-A13B-6D42-817A-6DB7C297EE16}"/>
                  </a:ext>
                </a:extLst>
              </p:cNvPr>
              <p:cNvSpPr txBox="1">
                <a:spLocks noRot="1" noChangeAspect="1" noMove="1" noResize="1" noEditPoints="1" noAdjustHandles="1" noChangeArrowheads="1" noChangeShapeType="1" noTextEdit="1"/>
              </p:cNvSpPr>
              <p:nvPr/>
            </p:nvSpPr>
            <p:spPr>
              <a:xfrm>
                <a:off x="6846520" y="2979895"/>
                <a:ext cx="2520113" cy="534505"/>
              </a:xfrm>
              <a:prstGeom prst="rect">
                <a:avLst/>
              </a:prstGeom>
              <a:blipFill>
                <a:blip r:embed="rId5"/>
                <a:stretch>
                  <a:fillRect b="-6977"/>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2A1998E2-6DA3-B147-91D5-A3B88D3F27B9}"/>
              </a:ext>
            </a:extLst>
          </p:cNvPr>
          <p:cNvCxnSpPr>
            <a:cxnSpLocks/>
          </p:cNvCxnSpPr>
          <p:nvPr/>
        </p:nvCxnSpPr>
        <p:spPr>
          <a:xfrm>
            <a:off x="5441434" y="3597639"/>
            <a:ext cx="179881" cy="554636"/>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B4303D6-F2F5-E54C-B360-37A8518F08D8}"/>
              </a:ext>
            </a:extLst>
          </p:cNvPr>
          <p:cNvCxnSpPr>
            <a:cxnSpLocks/>
          </p:cNvCxnSpPr>
          <p:nvPr/>
        </p:nvCxnSpPr>
        <p:spPr>
          <a:xfrm>
            <a:off x="7767408" y="3600139"/>
            <a:ext cx="179881" cy="554636"/>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421570B-C6CF-2C46-B2A3-38874D5E74CB}"/>
              </a:ext>
            </a:extLst>
          </p:cNvPr>
          <p:cNvSpPr txBox="1"/>
          <p:nvPr/>
        </p:nvSpPr>
        <p:spPr>
          <a:xfrm>
            <a:off x="4154783" y="1771335"/>
            <a:ext cx="5270995" cy="523220"/>
          </a:xfrm>
          <a:prstGeom prst="rect">
            <a:avLst/>
          </a:prstGeom>
          <a:noFill/>
        </p:spPr>
        <p:txBody>
          <a:bodyPr wrap="none" rtlCol="0">
            <a:spAutoFit/>
          </a:bodyPr>
          <a:lstStyle/>
          <a:p>
            <a:r>
              <a:rPr lang="en-US" sz="2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Compute empirically from data</a:t>
            </a:r>
          </a:p>
        </p:txBody>
      </p:sp>
      <p:cxnSp>
        <p:nvCxnSpPr>
          <p:cNvPr id="20" name="Straight Arrow Connector 19">
            <a:extLst>
              <a:ext uri="{FF2B5EF4-FFF2-40B4-BE49-F238E27FC236}">
                <a16:creationId xmlns:a16="http://schemas.microsoft.com/office/drawing/2014/main" id="{718A71D6-F1E6-104E-AB71-B8F4C8914FC3}"/>
              </a:ext>
            </a:extLst>
          </p:cNvPr>
          <p:cNvCxnSpPr>
            <a:cxnSpLocks/>
          </p:cNvCxnSpPr>
          <p:nvPr/>
        </p:nvCxnSpPr>
        <p:spPr>
          <a:xfrm flipH="1">
            <a:off x="4942039" y="2236035"/>
            <a:ext cx="456925" cy="74136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71A75DF-D246-9E45-AB35-9F4FB7B418CF}"/>
              </a:ext>
            </a:extLst>
          </p:cNvPr>
          <p:cNvCxnSpPr>
            <a:cxnSpLocks/>
            <a:endCxn id="14" idx="0"/>
          </p:cNvCxnSpPr>
          <p:nvPr/>
        </p:nvCxnSpPr>
        <p:spPr>
          <a:xfrm>
            <a:off x="7724938" y="2238535"/>
            <a:ext cx="381639" cy="74136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93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12" grpId="0"/>
      <p:bldP spid="13" grpId="0"/>
      <p:bldP spid="14"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E368-278F-4042-BAEC-6AE8B59960C4}"/>
              </a:ext>
            </a:extLst>
          </p:cNvPr>
          <p:cNvSpPr>
            <a:spLocks noGrp="1"/>
          </p:cNvSpPr>
          <p:nvPr>
            <p:ph type="title"/>
          </p:nvPr>
        </p:nvSpPr>
        <p:spPr>
          <a:xfrm>
            <a:off x="838200" y="350137"/>
            <a:ext cx="10515600" cy="1325563"/>
          </a:xfrm>
        </p:spPr>
        <p:txBody>
          <a:bodyPr/>
          <a:lstStyle/>
          <a:p>
            <a:r>
              <a:rPr lang="en-US" dirty="0"/>
              <a:t>Empirical Bayes algorithm</a:t>
            </a:r>
          </a:p>
        </p:txBody>
      </p:sp>
      <p:sp>
        <p:nvSpPr>
          <p:cNvPr id="4" name="Slide Number Placeholder 3">
            <a:extLst>
              <a:ext uri="{FF2B5EF4-FFF2-40B4-BE49-F238E27FC236}">
                <a16:creationId xmlns:a16="http://schemas.microsoft.com/office/drawing/2014/main" id="{6FC7D291-DD85-BA42-9976-3AD2EF5A2237}"/>
              </a:ext>
            </a:extLst>
          </p:cNvPr>
          <p:cNvSpPr>
            <a:spLocks noGrp="1"/>
          </p:cNvSpPr>
          <p:nvPr>
            <p:ph type="sldNum" sz="quarter" idx="12"/>
          </p:nvPr>
        </p:nvSpPr>
        <p:spPr/>
        <p:txBody>
          <a:bodyPr/>
          <a:lstStyle/>
          <a:p>
            <a:fld id="{22695355-0584-3048-B6D5-6FE7D71F4AA9}" type="slidenum">
              <a:rPr lang="en-US" smtClean="0">
                <a:latin typeface="Amazon Ember" panose="020B0603020204020204" pitchFamily="34" charset="0"/>
                <a:ea typeface="Amazon Ember" panose="020B0603020204020204" pitchFamily="34" charset="0"/>
                <a:cs typeface="Amazon Ember" panose="020B0603020204020204" pitchFamily="34" charset="0"/>
              </a:rPr>
              <a:pPr/>
              <a:t>16</a:t>
            </a:fld>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5" name="Right Brace 4">
            <a:extLst>
              <a:ext uri="{FF2B5EF4-FFF2-40B4-BE49-F238E27FC236}">
                <a16:creationId xmlns:a16="http://schemas.microsoft.com/office/drawing/2014/main" id="{C91FAB00-DD72-2044-B8A7-690C1FE02D4C}"/>
              </a:ext>
            </a:extLst>
          </p:cNvPr>
          <p:cNvSpPr/>
          <p:nvPr/>
        </p:nvSpPr>
        <p:spPr>
          <a:xfrm rot="5400000">
            <a:off x="5486406" y="4407110"/>
            <a:ext cx="265100" cy="1353833"/>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mazon Ember" panose="020B0603020204020204" pitchFamily="34" charset="0"/>
              <a:ea typeface="Amazon Ember" panose="020B0603020204020204" pitchFamily="34" charset="0"/>
              <a:cs typeface="Amazon Ember" panose="020B0603020204020204" pitchFamily="34" charset="0"/>
            </a:endParaRPr>
          </a:p>
        </p:txBody>
      </p:sp>
      <p:sp>
        <p:nvSpPr>
          <p:cNvPr id="6" name="Right Brace 5">
            <a:extLst>
              <a:ext uri="{FF2B5EF4-FFF2-40B4-BE49-F238E27FC236}">
                <a16:creationId xmlns:a16="http://schemas.microsoft.com/office/drawing/2014/main" id="{3D4D2601-D7D9-1A42-B5FE-8B21B7B63A6E}"/>
              </a:ext>
            </a:extLst>
          </p:cNvPr>
          <p:cNvSpPr/>
          <p:nvPr/>
        </p:nvSpPr>
        <p:spPr>
          <a:xfrm rot="5400000">
            <a:off x="7541614" y="4031564"/>
            <a:ext cx="265101" cy="2104928"/>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mazon Ember" panose="020B0603020204020204" pitchFamily="34" charset="0"/>
              <a:ea typeface="Amazon Ember" panose="020B0603020204020204" pitchFamily="34" charset="0"/>
              <a:cs typeface="Amazon Ember" panose="020B0603020204020204" pitchFamily="34" charset="0"/>
            </a:endParaRPr>
          </a:p>
        </p:txBody>
      </p:sp>
      <p:sp>
        <p:nvSpPr>
          <p:cNvPr id="7" name="TextBox 6">
            <a:extLst>
              <a:ext uri="{FF2B5EF4-FFF2-40B4-BE49-F238E27FC236}">
                <a16:creationId xmlns:a16="http://schemas.microsoft.com/office/drawing/2014/main" id="{21725112-2821-4549-9384-49D15EE6A8A6}"/>
              </a:ext>
            </a:extLst>
          </p:cNvPr>
          <p:cNvSpPr txBox="1"/>
          <p:nvPr/>
        </p:nvSpPr>
        <p:spPr>
          <a:xfrm>
            <a:off x="4797128" y="5337661"/>
            <a:ext cx="1708605" cy="466666"/>
          </a:xfrm>
          <a:prstGeom prst="rect">
            <a:avLst/>
          </a:prstGeom>
          <a:noFill/>
        </p:spPr>
        <p:txBody>
          <a:bodyPr wrap="square" rtlCol="0">
            <a:spAutoFit/>
          </a:bodyPr>
          <a:lstStyle/>
          <a:p>
            <a:r>
              <a:rPr lang="en-US" sz="24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Category 1</a:t>
            </a:r>
          </a:p>
        </p:txBody>
      </p:sp>
      <p:sp>
        <p:nvSpPr>
          <p:cNvPr id="8" name="TextBox 7">
            <a:extLst>
              <a:ext uri="{FF2B5EF4-FFF2-40B4-BE49-F238E27FC236}">
                <a16:creationId xmlns:a16="http://schemas.microsoft.com/office/drawing/2014/main" id="{5BE83111-BA76-5E46-A0C7-71E1FBDB4F3B}"/>
              </a:ext>
            </a:extLst>
          </p:cNvPr>
          <p:cNvSpPr txBox="1"/>
          <p:nvPr/>
        </p:nvSpPr>
        <p:spPr>
          <a:xfrm>
            <a:off x="6853275" y="5340161"/>
            <a:ext cx="1708605" cy="466666"/>
          </a:xfrm>
          <a:prstGeom prst="rect">
            <a:avLst/>
          </a:prstGeom>
          <a:noFill/>
        </p:spPr>
        <p:txBody>
          <a:bodyPr wrap="square" rtlCol="0">
            <a:spAutoFit/>
          </a:bodyPr>
          <a:lstStyle/>
          <a:p>
            <a:r>
              <a:rPr lang="en-US" sz="24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Category 2</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1FD64AA-997A-4645-A283-B32D8BEEBF1E}"/>
                  </a:ext>
                </a:extLst>
              </p:cNvPr>
              <p:cNvSpPr txBox="1"/>
              <p:nvPr/>
            </p:nvSpPr>
            <p:spPr>
              <a:xfrm>
                <a:off x="2668249" y="3822492"/>
                <a:ext cx="6263318" cy="11866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𝑋</m:t>
                          </m:r>
                        </m:e>
                        <m:sup>
                          <m:r>
                            <a:rPr lang="en-US" sz="2800" i="1">
                              <a:solidFill>
                                <a:schemeClr val="bg1"/>
                              </a:solidFill>
                              <a:latin typeface="Cambria Math" panose="02040503050406030204" pitchFamily="18" charset="0"/>
                            </a:rPr>
                            <m:t>⊤</m:t>
                          </m:r>
                        </m:sup>
                      </m:sSup>
                      <m:r>
                        <a:rPr lang="en-US" sz="2800" i="1">
                          <a:solidFill>
                            <a:schemeClr val="bg1"/>
                          </a:solidFill>
                          <a:latin typeface="Cambria Math" panose="02040503050406030204" pitchFamily="18" charset="0"/>
                        </a:rPr>
                        <m:t>𝑊</m:t>
                      </m:r>
                      <m:r>
                        <a:rPr lang="en-US" sz="2800" i="1">
                          <a:solidFill>
                            <a:schemeClr val="bg1"/>
                          </a:solidFill>
                          <a:latin typeface="Cambria Math" panose="02040503050406030204" pitchFamily="18" charset="0"/>
                        </a:rPr>
                        <m:t>=</m:t>
                      </m:r>
                      <m:sSup>
                        <m:sSupPr>
                          <m:ctrlPr>
                            <a:rPr lang="en-US" sz="2800" i="1">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𝑤</m:t>
                          </m:r>
                        </m:e>
                        <m:sup>
                          <m:r>
                            <a:rPr lang="en-US" sz="2800" i="1">
                              <a:solidFill>
                                <a:schemeClr val="bg1"/>
                              </a:solidFill>
                              <a:latin typeface="Cambria Math" panose="02040503050406030204" pitchFamily="18" charset="0"/>
                            </a:rPr>
                            <m:t>0</m:t>
                          </m:r>
                        </m:sup>
                      </m:sSup>
                      <m:r>
                        <a:rPr lang="en-US" sz="2800" i="1">
                          <a:solidFill>
                            <a:schemeClr val="bg1"/>
                          </a:solidFill>
                          <a:latin typeface="Cambria Math" panose="02040503050406030204" pitchFamily="18" charset="0"/>
                        </a:rPr>
                        <m:t>+</m:t>
                      </m:r>
                      <m:nary>
                        <m:naryPr>
                          <m:chr m:val="∑"/>
                          <m:supHide m:val="on"/>
                          <m:ctrlPr>
                            <a:rPr lang="en-US" sz="2800" i="1">
                              <a:solidFill>
                                <a:schemeClr val="bg1"/>
                              </a:solidFill>
                              <a:latin typeface="Cambria Math" panose="02040503050406030204" pitchFamily="18" charset="0"/>
                            </a:rPr>
                          </m:ctrlPr>
                        </m:naryPr>
                        <m:sub>
                          <m:r>
                            <a:rPr lang="en-US" sz="2800" i="1">
                              <a:solidFill>
                                <a:schemeClr val="bg1"/>
                              </a:solidFill>
                              <a:latin typeface="Cambria Math" panose="02040503050406030204" pitchFamily="18" charset="0"/>
                            </a:rPr>
                            <m:t>𝑖</m:t>
                          </m:r>
                        </m:sub>
                        <m:sup/>
                        <m:e>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𝑤</m:t>
                              </m:r>
                            </m:e>
                            <m:sub>
                              <m:r>
                                <a:rPr lang="en-US" sz="2800" i="1">
                                  <a:solidFill>
                                    <a:schemeClr val="bg1"/>
                                  </a:solidFill>
                                  <a:latin typeface="Cambria Math" panose="02040503050406030204" pitchFamily="18" charset="0"/>
                                </a:rPr>
                                <m:t>𝑖</m:t>
                              </m:r>
                            </m:sub>
                            <m:sup>
                              <m:r>
                                <a:rPr lang="en-US" sz="2800" i="1">
                                  <a:solidFill>
                                    <a:schemeClr val="bg1"/>
                                  </a:solidFill>
                                  <a:latin typeface="Cambria Math" panose="02040503050406030204" pitchFamily="18" charset="0"/>
                                </a:rPr>
                                <m:t>1</m:t>
                              </m:r>
                            </m:sup>
                          </m:sSubSup>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𝑥</m:t>
                              </m:r>
                            </m:e>
                            <m:sub>
                              <m:r>
                                <a:rPr lang="en-US" sz="2800" i="1">
                                  <a:solidFill>
                                    <a:schemeClr val="bg1"/>
                                  </a:solidFill>
                                  <a:latin typeface="Cambria Math" panose="02040503050406030204" pitchFamily="18" charset="0"/>
                                </a:rPr>
                                <m:t>𝑖</m:t>
                              </m:r>
                            </m:sub>
                            <m:sup>
                              <m:r>
                                <a:rPr lang="en-US" sz="2800" i="1">
                                  <a:solidFill>
                                    <a:schemeClr val="bg1"/>
                                  </a:solidFill>
                                  <a:latin typeface="Cambria Math" panose="02040503050406030204" pitchFamily="18" charset="0"/>
                                </a:rPr>
                                <m:t>1</m:t>
                              </m:r>
                            </m:sup>
                          </m:sSubSup>
                          <m:r>
                            <a:rPr lang="en-US" sz="2800" i="1">
                              <a:solidFill>
                                <a:schemeClr val="bg1"/>
                              </a:solidFill>
                              <a:latin typeface="Cambria Math" panose="02040503050406030204" pitchFamily="18" charset="0"/>
                            </a:rPr>
                            <m:t>+</m:t>
                          </m:r>
                          <m:nary>
                            <m:naryPr>
                              <m:chr m:val="∑"/>
                              <m:supHide m:val="on"/>
                              <m:ctrlPr>
                                <a:rPr lang="en-US" sz="2800" i="1">
                                  <a:solidFill>
                                    <a:schemeClr val="bg1"/>
                                  </a:solidFill>
                                  <a:latin typeface="Cambria Math" panose="02040503050406030204" pitchFamily="18" charset="0"/>
                                </a:rPr>
                              </m:ctrlPr>
                            </m:naryPr>
                            <m:sub>
                              <m:r>
                                <a:rPr lang="en-US" sz="2800" i="1">
                                  <a:solidFill>
                                    <a:schemeClr val="bg1"/>
                                  </a:solidFill>
                                  <a:latin typeface="Cambria Math" panose="02040503050406030204" pitchFamily="18" charset="0"/>
                                </a:rPr>
                                <m:t>𝑖</m:t>
                              </m:r>
                            </m:sub>
                            <m:sup/>
                            <m:e>
                              <m:nary>
                                <m:naryPr>
                                  <m:chr m:val="∑"/>
                                  <m:supHide m:val="on"/>
                                  <m:ctrlPr>
                                    <a:rPr lang="en-US" sz="2800" i="1">
                                      <a:solidFill>
                                        <a:schemeClr val="bg1"/>
                                      </a:solidFill>
                                      <a:latin typeface="Cambria Math" panose="02040503050406030204" pitchFamily="18" charset="0"/>
                                    </a:rPr>
                                  </m:ctrlPr>
                                </m:naryPr>
                                <m:sub>
                                  <m:r>
                                    <a:rPr lang="en-US" sz="2800" i="1">
                                      <a:solidFill>
                                        <a:schemeClr val="bg1"/>
                                      </a:solidFill>
                                      <a:latin typeface="Cambria Math" panose="02040503050406030204" pitchFamily="18" charset="0"/>
                                    </a:rPr>
                                    <m:t>𝑗</m:t>
                                  </m:r>
                                </m:sub>
                                <m:sup/>
                                <m:e>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𝑤</m:t>
                                      </m:r>
                                    </m:e>
                                    <m:sub>
                                      <m:r>
                                        <a:rPr lang="en-US" sz="2800" i="1">
                                          <a:solidFill>
                                            <a:schemeClr val="bg1"/>
                                          </a:solidFill>
                                          <a:latin typeface="Cambria Math" panose="02040503050406030204" pitchFamily="18" charset="0"/>
                                        </a:rPr>
                                        <m:t>𝑖𝑗</m:t>
                                      </m:r>
                                    </m:sub>
                                    <m:sup>
                                      <m:r>
                                        <a:rPr lang="en-US" sz="2800" i="1">
                                          <a:solidFill>
                                            <a:schemeClr val="bg1"/>
                                          </a:solidFill>
                                          <a:latin typeface="Cambria Math" panose="02040503050406030204" pitchFamily="18" charset="0"/>
                                        </a:rPr>
                                        <m:t>2</m:t>
                                      </m:r>
                                    </m:sup>
                                  </m:sSubSup>
                                  <m:r>
                                    <a:rPr lang="en-US" sz="2800" i="1">
                                      <a:solidFill>
                                        <a:schemeClr val="bg1"/>
                                      </a:solidFill>
                                      <a:latin typeface="Cambria Math" panose="02040503050406030204" pitchFamily="18" charset="0"/>
                                    </a:rPr>
                                    <m:t> </m:t>
                                  </m:r>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𝑥</m:t>
                                      </m:r>
                                    </m:e>
                                    <m:sub>
                                      <m:r>
                                        <a:rPr lang="en-US" sz="2800" i="1">
                                          <a:solidFill>
                                            <a:schemeClr val="bg1"/>
                                          </a:solidFill>
                                          <a:latin typeface="Cambria Math" panose="02040503050406030204" pitchFamily="18" charset="0"/>
                                        </a:rPr>
                                        <m:t>𝑖𝑗</m:t>
                                      </m:r>
                                    </m:sub>
                                    <m:sup>
                                      <m:r>
                                        <a:rPr lang="en-US" sz="2800" i="1">
                                          <a:solidFill>
                                            <a:schemeClr val="bg1"/>
                                          </a:solidFill>
                                          <a:latin typeface="Cambria Math" panose="02040503050406030204" pitchFamily="18" charset="0"/>
                                        </a:rPr>
                                        <m:t>2</m:t>
                                      </m:r>
                                    </m:sup>
                                  </m:sSubSup>
                                </m:e>
                              </m:nary>
                            </m:e>
                          </m:nary>
                        </m:e>
                      </m:nary>
                    </m:oMath>
                  </m:oMathPara>
                </a14:m>
                <a:endParaRPr lang="en-US" sz="2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9" name="TextBox 8">
                <a:extLst>
                  <a:ext uri="{FF2B5EF4-FFF2-40B4-BE49-F238E27FC236}">
                    <a16:creationId xmlns:a16="http://schemas.microsoft.com/office/drawing/2014/main" id="{F1FD64AA-997A-4645-A283-B32D8BEEBF1E}"/>
                  </a:ext>
                </a:extLst>
              </p:cNvPr>
              <p:cNvSpPr txBox="1">
                <a:spLocks noRot="1" noChangeAspect="1" noMove="1" noResize="1" noEditPoints="1" noAdjustHandles="1" noChangeArrowheads="1" noChangeShapeType="1" noTextEdit="1"/>
              </p:cNvSpPr>
              <p:nvPr/>
            </p:nvSpPr>
            <p:spPr>
              <a:xfrm>
                <a:off x="2668249" y="3822492"/>
                <a:ext cx="6263318" cy="1186672"/>
              </a:xfrm>
              <a:prstGeom prst="rect">
                <a:avLst/>
              </a:prstGeom>
              <a:blipFill>
                <a:blip r:embed="rId3"/>
                <a:stretch>
                  <a:fillRect t="-123158" b="-168421"/>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B382403D-3809-914F-A697-CAE9BFC05D46}"/>
              </a:ext>
            </a:extLst>
          </p:cNvPr>
          <p:cNvSpPr txBox="1"/>
          <p:nvPr/>
        </p:nvSpPr>
        <p:spPr>
          <a:xfrm>
            <a:off x="569631" y="2353453"/>
            <a:ext cx="5726241" cy="523220"/>
          </a:xfrm>
          <a:prstGeom prst="rect">
            <a:avLst/>
          </a:prstGeom>
          <a:noFill/>
        </p:spPr>
        <p:txBody>
          <a:bodyPr wrap="square" rtlCol="0">
            <a:spAutoFit/>
          </a:bodyPr>
          <a:lstStyle/>
          <a:p>
            <a:r>
              <a:rPr lang="en-US" sz="2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Start with non-informative priors:</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B71A99-63A3-6D43-A509-ABBD32EE8EE1}"/>
                  </a:ext>
                </a:extLst>
              </p:cNvPr>
              <p:cNvSpPr txBox="1"/>
              <p:nvPr/>
            </p:nvSpPr>
            <p:spPr>
              <a:xfrm>
                <a:off x="5629818" y="2977395"/>
                <a:ext cx="136723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C000"/>
                          </a:solidFill>
                          <a:latin typeface="Cambria Math" panose="02040503050406030204" pitchFamily="18" charset="0"/>
                        </a:rPr>
                        <m:t>𝑁</m:t>
                      </m:r>
                      <m:d>
                        <m:dPr>
                          <m:ctrlPr>
                            <a:rPr lang="en-US" sz="2800" i="1">
                              <a:solidFill>
                                <a:srgbClr val="FFC000"/>
                              </a:solidFill>
                              <a:latin typeface="Cambria Math" panose="02040503050406030204" pitchFamily="18" charset="0"/>
                            </a:rPr>
                          </m:ctrlPr>
                        </m:dPr>
                        <m:e>
                          <m:r>
                            <a:rPr lang="en-US" sz="2800" i="1" smtClean="0">
                              <a:solidFill>
                                <a:srgbClr val="FFC000"/>
                              </a:solidFill>
                              <a:latin typeface="Cambria Math" panose="02040503050406030204" pitchFamily="18" charset="0"/>
                            </a:rPr>
                            <m:t>0</m:t>
                          </m:r>
                          <m:r>
                            <a:rPr lang="en-US" sz="2800" i="1">
                              <a:solidFill>
                                <a:srgbClr val="FFC000"/>
                              </a:solidFill>
                              <a:latin typeface="Cambria Math" panose="02040503050406030204" pitchFamily="18" charset="0"/>
                            </a:rPr>
                            <m:t>, </m:t>
                          </m:r>
                          <m:r>
                            <a:rPr lang="en-US" sz="2800" i="1" smtClean="0">
                              <a:solidFill>
                                <a:srgbClr val="FFC000"/>
                              </a:solidFill>
                              <a:latin typeface="Cambria Math" panose="02040503050406030204" pitchFamily="18" charset="0"/>
                            </a:rPr>
                            <m:t>1</m:t>
                          </m:r>
                        </m:e>
                      </m:d>
                    </m:oMath>
                  </m:oMathPara>
                </a14:m>
                <a:endParaRPr lang="en-US" sz="2800" dirty="0">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13" name="TextBox 12">
                <a:extLst>
                  <a:ext uri="{FF2B5EF4-FFF2-40B4-BE49-F238E27FC236}">
                    <a16:creationId xmlns:a16="http://schemas.microsoft.com/office/drawing/2014/main" id="{E8B71A99-63A3-6D43-A509-ABBD32EE8EE1}"/>
                  </a:ext>
                </a:extLst>
              </p:cNvPr>
              <p:cNvSpPr txBox="1">
                <a:spLocks noRot="1" noChangeAspect="1" noMove="1" noResize="1" noEditPoints="1" noAdjustHandles="1" noChangeArrowheads="1" noChangeShapeType="1" noTextEdit="1"/>
              </p:cNvSpPr>
              <p:nvPr/>
            </p:nvSpPr>
            <p:spPr>
              <a:xfrm>
                <a:off x="5629818" y="2977395"/>
                <a:ext cx="1367234"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ED4BE75-A13B-6D42-817A-6DB7C297EE16}"/>
                  </a:ext>
                </a:extLst>
              </p:cNvPr>
              <p:cNvSpPr txBox="1"/>
              <p:nvPr/>
            </p:nvSpPr>
            <p:spPr>
              <a:xfrm>
                <a:off x="7266250" y="2979895"/>
                <a:ext cx="136723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C000"/>
                          </a:solidFill>
                          <a:latin typeface="Cambria Math" panose="02040503050406030204" pitchFamily="18" charset="0"/>
                        </a:rPr>
                        <m:t>𝑁</m:t>
                      </m:r>
                      <m:d>
                        <m:dPr>
                          <m:ctrlPr>
                            <a:rPr lang="en-US" sz="2800" i="1">
                              <a:solidFill>
                                <a:srgbClr val="FFC000"/>
                              </a:solidFill>
                              <a:latin typeface="Cambria Math" panose="02040503050406030204" pitchFamily="18" charset="0"/>
                            </a:rPr>
                          </m:ctrlPr>
                        </m:dPr>
                        <m:e>
                          <m:r>
                            <a:rPr lang="en-US" sz="2800" i="1" smtClean="0">
                              <a:solidFill>
                                <a:srgbClr val="FFC000"/>
                              </a:solidFill>
                              <a:latin typeface="Cambria Math" panose="02040503050406030204" pitchFamily="18" charset="0"/>
                            </a:rPr>
                            <m:t>0</m:t>
                          </m:r>
                          <m:r>
                            <a:rPr lang="en-US" sz="2800" i="1">
                              <a:solidFill>
                                <a:srgbClr val="FFC000"/>
                              </a:solidFill>
                              <a:latin typeface="Cambria Math" panose="02040503050406030204" pitchFamily="18" charset="0"/>
                            </a:rPr>
                            <m:t>, </m:t>
                          </m:r>
                          <m:r>
                            <a:rPr lang="en-US" sz="2800" i="1" smtClean="0">
                              <a:solidFill>
                                <a:srgbClr val="FFC000"/>
                              </a:solidFill>
                              <a:latin typeface="Cambria Math" panose="02040503050406030204" pitchFamily="18" charset="0"/>
                            </a:rPr>
                            <m:t>1</m:t>
                          </m:r>
                        </m:e>
                      </m:d>
                    </m:oMath>
                  </m:oMathPara>
                </a14:m>
                <a:endParaRPr lang="en-US" sz="2800" dirty="0">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14" name="TextBox 13">
                <a:extLst>
                  <a:ext uri="{FF2B5EF4-FFF2-40B4-BE49-F238E27FC236}">
                    <a16:creationId xmlns:a16="http://schemas.microsoft.com/office/drawing/2014/main" id="{6ED4BE75-A13B-6D42-817A-6DB7C297EE16}"/>
                  </a:ext>
                </a:extLst>
              </p:cNvPr>
              <p:cNvSpPr txBox="1">
                <a:spLocks noRot="1" noChangeAspect="1" noMove="1" noResize="1" noEditPoints="1" noAdjustHandles="1" noChangeArrowheads="1" noChangeShapeType="1" noTextEdit="1"/>
              </p:cNvSpPr>
              <p:nvPr/>
            </p:nvSpPr>
            <p:spPr>
              <a:xfrm>
                <a:off x="7266250" y="2979895"/>
                <a:ext cx="1367234" cy="523220"/>
              </a:xfrm>
              <a:prstGeom prst="rect">
                <a:avLst/>
              </a:prstGeom>
              <a:blipFill>
                <a:blip r:embed="rId5"/>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2A1998E2-6DA3-B147-91D5-A3B88D3F27B9}"/>
              </a:ext>
            </a:extLst>
          </p:cNvPr>
          <p:cNvCxnSpPr>
            <a:cxnSpLocks/>
          </p:cNvCxnSpPr>
          <p:nvPr/>
        </p:nvCxnSpPr>
        <p:spPr>
          <a:xfrm flipH="1">
            <a:off x="5621315" y="3597639"/>
            <a:ext cx="474685" cy="554636"/>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B4303D6-F2F5-E54C-B360-37A8518F08D8}"/>
              </a:ext>
            </a:extLst>
          </p:cNvPr>
          <p:cNvCxnSpPr>
            <a:cxnSpLocks/>
          </p:cNvCxnSpPr>
          <p:nvPr/>
        </p:nvCxnSpPr>
        <p:spPr>
          <a:xfrm>
            <a:off x="7767408" y="3600139"/>
            <a:ext cx="179881" cy="554636"/>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0" name="Right Arrow 9">
            <a:extLst>
              <a:ext uri="{FF2B5EF4-FFF2-40B4-BE49-F238E27FC236}">
                <a16:creationId xmlns:a16="http://schemas.microsoft.com/office/drawing/2014/main" id="{AA1B1984-F745-3748-9742-42D96EE28FB0}"/>
              </a:ext>
            </a:extLst>
          </p:cNvPr>
          <p:cNvSpPr/>
          <p:nvPr/>
        </p:nvSpPr>
        <p:spPr>
          <a:xfrm>
            <a:off x="9086390" y="4116028"/>
            <a:ext cx="822107" cy="676082"/>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Run</a:t>
            </a:r>
          </a:p>
        </p:txBody>
      </p:sp>
      <p:sp>
        <p:nvSpPr>
          <p:cNvPr id="11" name="Can 10">
            <a:extLst>
              <a:ext uri="{FF2B5EF4-FFF2-40B4-BE49-F238E27FC236}">
                <a16:creationId xmlns:a16="http://schemas.microsoft.com/office/drawing/2014/main" id="{5DD60EE6-ECC9-7C47-A85F-4757164B5E25}"/>
              </a:ext>
            </a:extLst>
          </p:cNvPr>
          <p:cNvSpPr/>
          <p:nvPr/>
        </p:nvSpPr>
        <p:spPr>
          <a:xfrm>
            <a:off x="10238282" y="3897445"/>
            <a:ext cx="1220448" cy="1186672"/>
          </a:xfrm>
          <a:prstGeom prst="ca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Initial data</a:t>
            </a:r>
          </a:p>
        </p:txBody>
      </p:sp>
    </p:spTree>
    <p:extLst>
      <p:ext uri="{BB962C8B-B14F-4D97-AF65-F5344CB8AC3E}">
        <p14:creationId xmlns:p14="http://schemas.microsoft.com/office/powerpoint/2010/main" val="268042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E368-278F-4042-BAEC-6AE8B59960C4}"/>
              </a:ext>
            </a:extLst>
          </p:cNvPr>
          <p:cNvSpPr>
            <a:spLocks noGrp="1"/>
          </p:cNvSpPr>
          <p:nvPr>
            <p:ph type="title"/>
          </p:nvPr>
        </p:nvSpPr>
        <p:spPr>
          <a:xfrm>
            <a:off x="838200" y="350137"/>
            <a:ext cx="10515600" cy="1325563"/>
          </a:xfrm>
        </p:spPr>
        <p:txBody>
          <a:bodyPr/>
          <a:lstStyle/>
          <a:p>
            <a:r>
              <a:rPr lang="en-US" dirty="0"/>
              <a:t>Empirical Bayes algorithm</a:t>
            </a:r>
          </a:p>
        </p:txBody>
      </p:sp>
      <p:sp>
        <p:nvSpPr>
          <p:cNvPr id="4" name="Slide Number Placeholder 3">
            <a:extLst>
              <a:ext uri="{FF2B5EF4-FFF2-40B4-BE49-F238E27FC236}">
                <a16:creationId xmlns:a16="http://schemas.microsoft.com/office/drawing/2014/main" id="{6FC7D291-DD85-BA42-9976-3AD2EF5A2237}"/>
              </a:ext>
            </a:extLst>
          </p:cNvPr>
          <p:cNvSpPr>
            <a:spLocks noGrp="1"/>
          </p:cNvSpPr>
          <p:nvPr>
            <p:ph type="sldNum" sz="quarter" idx="12"/>
          </p:nvPr>
        </p:nvSpPr>
        <p:spPr/>
        <p:txBody>
          <a:bodyPr/>
          <a:lstStyle/>
          <a:p>
            <a:fld id="{22695355-0584-3048-B6D5-6FE7D71F4AA9}" type="slidenum">
              <a:rPr lang="en-US" smtClean="0">
                <a:latin typeface="Amazon Ember" panose="020B0603020204020204" pitchFamily="34" charset="0"/>
                <a:ea typeface="Amazon Ember" panose="020B0603020204020204" pitchFamily="34" charset="0"/>
                <a:cs typeface="Amazon Ember" panose="020B0603020204020204" pitchFamily="34" charset="0"/>
              </a:rPr>
              <a:pPr/>
              <a:t>17</a:t>
            </a:fld>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5" name="Right Brace 4">
            <a:extLst>
              <a:ext uri="{FF2B5EF4-FFF2-40B4-BE49-F238E27FC236}">
                <a16:creationId xmlns:a16="http://schemas.microsoft.com/office/drawing/2014/main" id="{C91FAB00-DD72-2044-B8A7-690C1FE02D4C}"/>
              </a:ext>
            </a:extLst>
          </p:cNvPr>
          <p:cNvSpPr/>
          <p:nvPr/>
        </p:nvSpPr>
        <p:spPr>
          <a:xfrm rot="5400000">
            <a:off x="5486406" y="4407110"/>
            <a:ext cx="265100" cy="1353833"/>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mazon Ember" panose="020B0603020204020204" pitchFamily="34" charset="0"/>
              <a:ea typeface="Amazon Ember" panose="020B0603020204020204" pitchFamily="34" charset="0"/>
              <a:cs typeface="Amazon Ember" panose="020B0603020204020204" pitchFamily="34" charset="0"/>
            </a:endParaRPr>
          </a:p>
        </p:txBody>
      </p:sp>
      <p:sp>
        <p:nvSpPr>
          <p:cNvPr id="6" name="Right Brace 5">
            <a:extLst>
              <a:ext uri="{FF2B5EF4-FFF2-40B4-BE49-F238E27FC236}">
                <a16:creationId xmlns:a16="http://schemas.microsoft.com/office/drawing/2014/main" id="{3D4D2601-D7D9-1A42-B5FE-8B21B7B63A6E}"/>
              </a:ext>
            </a:extLst>
          </p:cNvPr>
          <p:cNvSpPr/>
          <p:nvPr/>
        </p:nvSpPr>
        <p:spPr>
          <a:xfrm rot="5400000">
            <a:off x="7541614" y="4031564"/>
            <a:ext cx="265101" cy="2104928"/>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mazon Ember" panose="020B0603020204020204" pitchFamily="34" charset="0"/>
              <a:ea typeface="Amazon Ember" panose="020B0603020204020204" pitchFamily="34" charset="0"/>
              <a:cs typeface="Amazon Ember" panose="020B0603020204020204" pitchFamily="34" charset="0"/>
            </a:endParaRPr>
          </a:p>
        </p:txBody>
      </p:sp>
      <p:sp>
        <p:nvSpPr>
          <p:cNvPr id="7" name="TextBox 6">
            <a:extLst>
              <a:ext uri="{FF2B5EF4-FFF2-40B4-BE49-F238E27FC236}">
                <a16:creationId xmlns:a16="http://schemas.microsoft.com/office/drawing/2014/main" id="{21725112-2821-4549-9384-49D15EE6A8A6}"/>
              </a:ext>
            </a:extLst>
          </p:cNvPr>
          <p:cNvSpPr txBox="1"/>
          <p:nvPr/>
        </p:nvSpPr>
        <p:spPr>
          <a:xfrm>
            <a:off x="4797128" y="5337661"/>
            <a:ext cx="1708605" cy="466666"/>
          </a:xfrm>
          <a:prstGeom prst="rect">
            <a:avLst/>
          </a:prstGeom>
          <a:noFill/>
        </p:spPr>
        <p:txBody>
          <a:bodyPr wrap="square" rtlCol="0">
            <a:spAutoFit/>
          </a:bodyPr>
          <a:lstStyle/>
          <a:p>
            <a:r>
              <a:rPr lang="en-US" sz="24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Category 1</a:t>
            </a:r>
          </a:p>
        </p:txBody>
      </p:sp>
      <p:sp>
        <p:nvSpPr>
          <p:cNvPr id="8" name="TextBox 7">
            <a:extLst>
              <a:ext uri="{FF2B5EF4-FFF2-40B4-BE49-F238E27FC236}">
                <a16:creationId xmlns:a16="http://schemas.microsoft.com/office/drawing/2014/main" id="{5BE83111-BA76-5E46-A0C7-71E1FBDB4F3B}"/>
              </a:ext>
            </a:extLst>
          </p:cNvPr>
          <p:cNvSpPr txBox="1"/>
          <p:nvPr/>
        </p:nvSpPr>
        <p:spPr>
          <a:xfrm>
            <a:off x="6853275" y="5340161"/>
            <a:ext cx="1708605" cy="466666"/>
          </a:xfrm>
          <a:prstGeom prst="rect">
            <a:avLst/>
          </a:prstGeom>
          <a:noFill/>
        </p:spPr>
        <p:txBody>
          <a:bodyPr wrap="square" rtlCol="0">
            <a:spAutoFit/>
          </a:bodyPr>
          <a:lstStyle/>
          <a:p>
            <a:r>
              <a:rPr lang="en-US" sz="24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Category 2</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1FD64AA-997A-4645-A283-B32D8BEEBF1E}"/>
                  </a:ext>
                </a:extLst>
              </p:cNvPr>
              <p:cNvSpPr txBox="1"/>
              <p:nvPr/>
            </p:nvSpPr>
            <p:spPr>
              <a:xfrm>
                <a:off x="2668249" y="3822492"/>
                <a:ext cx="6263318" cy="11866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𝑋</m:t>
                          </m:r>
                        </m:e>
                        <m:sup>
                          <m:r>
                            <a:rPr lang="en-US" sz="2800" i="1">
                              <a:solidFill>
                                <a:schemeClr val="bg1"/>
                              </a:solidFill>
                              <a:latin typeface="Cambria Math" panose="02040503050406030204" pitchFamily="18" charset="0"/>
                            </a:rPr>
                            <m:t>⊤</m:t>
                          </m:r>
                        </m:sup>
                      </m:sSup>
                      <m:r>
                        <a:rPr lang="en-US" sz="2800" i="1">
                          <a:solidFill>
                            <a:schemeClr val="bg1"/>
                          </a:solidFill>
                          <a:latin typeface="Cambria Math" panose="02040503050406030204" pitchFamily="18" charset="0"/>
                        </a:rPr>
                        <m:t>𝑊</m:t>
                      </m:r>
                      <m:r>
                        <a:rPr lang="en-US" sz="2800" i="1">
                          <a:solidFill>
                            <a:schemeClr val="bg1"/>
                          </a:solidFill>
                          <a:latin typeface="Cambria Math" panose="02040503050406030204" pitchFamily="18" charset="0"/>
                        </a:rPr>
                        <m:t>=</m:t>
                      </m:r>
                      <m:sSup>
                        <m:sSupPr>
                          <m:ctrlPr>
                            <a:rPr lang="en-US" sz="2800" i="1">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𝑤</m:t>
                          </m:r>
                        </m:e>
                        <m:sup>
                          <m:r>
                            <a:rPr lang="en-US" sz="2800" i="1">
                              <a:solidFill>
                                <a:schemeClr val="bg1"/>
                              </a:solidFill>
                              <a:latin typeface="Cambria Math" panose="02040503050406030204" pitchFamily="18" charset="0"/>
                            </a:rPr>
                            <m:t>0</m:t>
                          </m:r>
                        </m:sup>
                      </m:sSup>
                      <m:r>
                        <a:rPr lang="en-US" sz="2800" i="1">
                          <a:solidFill>
                            <a:schemeClr val="bg1"/>
                          </a:solidFill>
                          <a:latin typeface="Cambria Math" panose="02040503050406030204" pitchFamily="18" charset="0"/>
                        </a:rPr>
                        <m:t>+</m:t>
                      </m:r>
                      <m:nary>
                        <m:naryPr>
                          <m:chr m:val="∑"/>
                          <m:supHide m:val="on"/>
                          <m:ctrlPr>
                            <a:rPr lang="en-US" sz="2800" i="1">
                              <a:solidFill>
                                <a:schemeClr val="bg1"/>
                              </a:solidFill>
                              <a:latin typeface="Cambria Math" panose="02040503050406030204" pitchFamily="18" charset="0"/>
                            </a:rPr>
                          </m:ctrlPr>
                        </m:naryPr>
                        <m:sub>
                          <m:r>
                            <a:rPr lang="en-US" sz="2800" i="1">
                              <a:solidFill>
                                <a:schemeClr val="bg1"/>
                              </a:solidFill>
                              <a:latin typeface="Cambria Math" panose="02040503050406030204" pitchFamily="18" charset="0"/>
                            </a:rPr>
                            <m:t>𝑖</m:t>
                          </m:r>
                        </m:sub>
                        <m:sup/>
                        <m:e>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𝑤</m:t>
                              </m:r>
                            </m:e>
                            <m:sub>
                              <m:r>
                                <a:rPr lang="en-US" sz="2800" i="1">
                                  <a:solidFill>
                                    <a:schemeClr val="bg1"/>
                                  </a:solidFill>
                                  <a:latin typeface="Cambria Math" panose="02040503050406030204" pitchFamily="18" charset="0"/>
                                </a:rPr>
                                <m:t>𝑖</m:t>
                              </m:r>
                            </m:sub>
                            <m:sup>
                              <m:r>
                                <a:rPr lang="en-US" sz="2800" i="1">
                                  <a:solidFill>
                                    <a:schemeClr val="bg1"/>
                                  </a:solidFill>
                                  <a:latin typeface="Cambria Math" panose="02040503050406030204" pitchFamily="18" charset="0"/>
                                </a:rPr>
                                <m:t>1</m:t>
                              </m:r>
                            </m:sup>
                          </m:sSubSup>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𝑥</m:t>
                              </m:r>
                            </m:e>
                            <m:sub>
                              <m:r>
                                <a:rPr lang="en-US" sz="2800" i="1">
                                  <a:solidFill>
                                    <a:schemeClr val="bg1"/>
                                  </a:solidFill>
                                  <a:latin typeface="Cambria Math" panose="02040503050406030204" pitchFamily="18" charset="0"/>
                                </a:rPr>
                                <m:t>𝑖</m:t>
                              </m:r>
                            </m:sub>
                            <m:sup>
                              <m:r>
                                <a:rPr lang="en-US" sz="2800" i="1">
                                  <a:solidFill>
                                    <a:schemeClr val="bg1"/>
                                  </a:solidFill>
                                  <a:latin typeface="Cambria Math" panose="02040503050406030204" pitchFamily="18" charset="0"/>
                                </a:rPr>
                                <m:t>1</m:t>
                              </m:r>
                            </m:sup>
                          </m:sSubSup>
                          <m:r>
                            <a:rPr lang="en-US" sz="2800" i="1">
                              <a:solidFill>
                                <a:schemeClr val="bg1"/>
                              </a:solidFill>
                              <a:latin typeface="Cambria Math" panose="02040503050406030204" pitchFamily="18" charset="0"/>
                            </a:rPr>
                            <m:t>+</m:t>
                          </m:r>
                          <m:nary>
                            <m:naryPr>
                              <m:chr m:val="∑"/>
                              <m:supHide m:val="on"/>
                              <m:ctrlPr>
                                <a:rPr lang="en-US" sz="2800" i="1">
                                  <a:solidFill>
                                    <a:schemeClr val="bg1"/>
                                  </a:solidFill>
                                  <a:latin typeface="Cambria Math" panose="02040503050406030204" pitchFamily="18" charset="0"/>
                                </a:rPr>
                              </m:ctrlPr>
                            </m:naryPr>
                            <m:sub>
                              <m:r>
                                <a:rPr lang="en-US" sz="2800" i="1">
                                  <a:solidFill>
                                    <a:schemeClr val="bg1"/>
                                  </a:solidFill>
                                  <a:latin typeface="Cambria Math" panose="02040503050406030204" pitchFamily="18" charset="0"/>
                                </a:rPr>
                                <m:t>𝑖</m:t>
                              </m:r>
                            </m:sub>
                            <m:sup/>
                            <m:e>
                              <m:nary>
                                <m:naryPr>
                                  <m:chr m:val="∑"/>
                                  <m:supHide m:val="on"/>
                                  <m:ctrlPr>
                                    <a:rPr lang="en-US" sz="2800" i="1">
                                      <a:solidFill>
                                        <a:schemeClr val="bg1"/>
                                      </a:solidFill>
                                      <a:latin typeface="Cambria Math" panose="02040503050406030204" pitchFamily="18" charset="0"/>
                                    </a:rPr>
                                  </m:ctrlPr>
                                </m:naryPr>
                                <m:sub>
                                  <m:r>
                                    <a:rPr lang="en-US" sz="2800" i="1">
                                      <a:solidFill>
                                        <a:schemeClr val="bg1"/>
                                      </a:solidFill>
                                      <a:latin typeface="Cambria Math" panose="02040503050406030204" pitchFamily="18" charset="0"/>
                                    </a:rPr>
                                    <m:t>𝑗</m:t>
                                  </m:r>
                                </m:sub>
                                <m:sup/>
                                <m:e>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𝑤</m:t>
                                      </m:r>
                                    </m:e>
                                    <m:sub>
                                      <m:r>
                                        <a:rPr lang="en-US" sz="2800" i="1">
                                          <a:solidFill>
                                            <a:schemeClr val="bg1"/>
                                          </a:solidFill>
                                          <a:latin typeface="Cambria Math" panose="02040503050406030204" pitchFamily="18" charset="0"/>
                                        </a:rPr>
                                        <m:t>𝑖𝑗</m:t>
                                      </m:r>
                                    </m:sub>
                                    <m:sup>
                                      <m:r>
                                        <a:rPr lang="en-US" sz="2800" i="1">
                                          <a:solidFill>
                                            <a:schemeClr val="bg1"/>
                                          </a:solidFill>
                                          <a:latin typeface="Cambria Math" panose="02040503050406030204" pitchFamily="18" charset="0"/>
                                        </a:rPr>
                                        <m:t>2</m:t>
                                      </m:r>
                                    </m:sup>
                                  </m:sSubSup>
                                  <m:r>
                                    <a:rPr lang="en-US" sz="2800" i="1">
                                      <a:solidFill>
                                        <a:schemeClr val="bg1"/>
                                      </a:solidFill>
                                      <a:latin typeface="Cambria Math" panose="02040503050406030204" pitchFamily="18" charset="0"/>
                                    </a:rPr>
                                    <m:t> </m:t>
                                  </m:r>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𝑥</m:t>
                                      </m:r>
                                    </m:e>
                                    <m:sub>
                                      <m:r>
                                        <a:rPr lang="en-US" sz="2800" i="1">
                                          <a:solidFill>
                                            <a:schemeClr val="bg1"/>
                                          </a:solidFill>
                                          <a:latin typeface="Cambria Math" panose="02040503050406030204" pitchFamily="18" charset="0"/>
                                        </a:rPr>
                                        <m:t>𝑖𝑗</m:t>
                                      </m:r>
                                    </m:sub>
                                    <m:sup>
                                      <m:r>
                                        <a:rPr lang="en-US" sz="2800" i="1">
                                          <a:solidFill>
                                            <a:schemeClr val="bg1"/>
                                          </a:solidFill>
                                          <a:latin typeface="Cambria Math" panose="02040503050406030204" pitchFamily="18" charset="0"/>
                                        </a:rPr>
                                        <m:t>2</m:t>
                                      </m:r>
                                    </m:sup>
                                  </m:sSubSup>
                                </m:e>
                              </m:nary>
                            </m:e>
                          </m:nary>
                        </m:e>
                      </m:nary>
                    </m:oMath>
                  </m:oMathPara>
                </a14:m>
                <a:endParaRPr lang="en-US" sz="2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9" name="TextBox 8">
                <a:extLst>
                  <a:ext uri="{FF2B5EF4-FFF2-40B4-BE49-F238E27FC236}">
                    <a16:creationId xmlns:a16="http://schemas.microsoft.com/office/drawing/2014/main" id="{F1FD64AA-997A-4645-A283-B32D8BEEBF1E}"/>
                  </a:ext>
                </a:extLst>
              </p:cNvPr>
              <p:cNvSpPr txBox="1">
                <a:spLocks noRot="1" noChangeAspect="1" noMove="1" noResize="1" noEditPoints="1" noAdjustHandles="1" noChangeArrowheads="1" noChangeShapeType="1" noTextEdit="1"/>
              </p:cNvSpPr>
              <p:nvPr/>
            </p:nvSpPr>
            <p:spPr>
              <a:xfrm>
                <a:off x="2668249" y="3822492"/>
                <a:ext cx="6263318" cy="1186672"/>
              </a:xfrm>
              <a:prstGeom prst="rect">
                <a:avLst/>
              </a:prstGeom>
              <a:blipFill>
                <a:blip r:embed="rId3"/>
                <a:stretch>
                  <a:fillRect t="-123158" b="-168421"/>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5421570B-C6CF-2C46-B2A3-38874D5E74CB}"/>
              </a:ext>
            </a:extLst>
          </p:cNvPr>
          <p:cNvSpPr txBox="1"/>
          <p:nvPr/>
        </p:nvSpPr>
        <p:spPr>
          <a:xfrm>
            <a:off x="3735061" y="1771335"/>
            <a:ext cx="5266185" cy="523220"/>
          </a:xfrm>
          <a:prstGeom prst="rect">
            <a:avLst/>
          </a:prstGeom>
          <a:noFill/>
        </p:spPr>
        <p:txBody>
          <a:bodyPr wrap="none" rtlCol="0">
            <a:spAutoFit/>
          </a:bodyPr>
          <a:lstStyle/>
          <a:p>
            <a:r>
              <a:rPr lang="en-US" sz="2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Compute empirically from data</a:t>
            </a:r>
          </a:p>
        </p:txBody>
      </p:sp>
      <p:cxnSp>
        <p:nvCxnSpPr>
          <p:cNvPr id="20" name="Straight Arrow Connector 19">
            <a:extLst>
              <a:ext uri="{FF2B5EF4-FFF2-40B4-BE49-F238E27FC236}">
                <a16:creationId xmlns:a16="http://schemas.microsoft.com/office/drawing/2014/main" id="{718A71D6-F1E6-104E-AB71-B8F4C8914FC3}"/>
              </a:ext>
            </a:extLst>
          </p:cNvPr>
          <p:cNvCxnSpPr>
            <a:cxnSpLocks/>
          </p:cNvCxnSpPr>
          <p:nvPr/>
        </p:nvCxnSpPr>
        <p:spPr>
          <a:xfrm flipH="1">
            <a:off x="4942039" y="2236035"/>
            <a:ext cx="456925" cy="74136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71A75DF-D246-9E45-AB35-9F4FB7B418CF}"/>
              </a:ext>
            </a:extLst>
          </p:cNvPr>
          <p:cNvCxnSpPr>
            <a:cxnSpLocks/>
          </p:cNvCxnSpPr>
          <p:nvPr/>
        </p:nvCxnSpPr>
        <p:spPr>
          <a:xfrm flipH="1">
            <a:off x="7949867" y="2238535"/>
            <a:ext cx="194801" cy="74136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0" name="Right Arrow 9">
            <a:extLst>
              <a:ext uri="{FF2B5EF4-FFF2-40B4-BE49-F238E27FC236}">
                <a16:creationId xmlns:a16="http://schemas.microsoft.com/office/drawing/2014/main" id="{AA1B1984-F745-3748-9742-42D96EE28FB0}"/>
              </a:ext>
            </a:extLst>
          </p:cNvPr>
          <p:cNvSpPr/>
          <p:nvPr/>
        </p:nvSpPr>
        <p:spPr>
          <a:xfrm>
            <a:off x="9086390" y="4116028"/>
            <a:ext cx="822107" cy="676082"/>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Run</a:t>
            </a:r>
          </a:p>
        </p:txBody>
      </p:sp>
      <p:sp>
        <p:nvSpPr>
          <p:cNvPr id="11" name="Can 10">
            <a:extLst>
              <a:ext uri="{FF2B5EF4-FFF2-40B4-BE49-F238E27FC236}">
                <a16:creationId xmlns:a16="http://schemas.microsoft.com/office/drawing/2014/main" id="{5DD60EE6-ECC9-7C47-A85F-4757164B5E25}"/>
              </a:ext>
            </a:extLst>
          </p:cNvPr>
          <p:cNvSpPr/>
          <p:nvPr/>
        </p:nvSpPr>
        <p:spPr>
          <a:xfrm>
            <a:off x="10238282" y="3897445"/>
            <a:ext cx="1220448" cy="1186672"/>
          </a:xfrm>
          <a:prstGeom prst="ca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Initial data</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D38DB36-49C3-5440-BB34-A5C6D879F7E4}"/>
                  </a:ext>
                </a:extLst>
              </p:cNvPr>
              <p:cNvSpPr txBox="1"/>
              <p:nvPr/>
            </p:nvSpPr>
            <p:spPr>
              <a:xfrm>
                <a:off x="4070842" y="2977395"/>
                <a:ext cx="2520113" cy="5345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C000"/>
                          </a:solidFill>
                          <a:latin typeface="Cambria Math" panose="02040503050406030204" pitchFamily="18" charset="0"/>
                        </a:rPr>
                        <m:t>𝑁</m:t>
                      </m:r>
                      <m:d>
                        <m:dPr>
                          <m:ctrlPr>
                            <a:rPr lang="en-US" sz="2800" i="1">
                              <a:solidFill>
                                <a:srgbClr val="FFC000"/>
                              </a:solidFill>
                              <a:latin typeface="Cambria Math" panose="02040503050406030204" pitchFamily="18" charset="0"/>
                            </a:rPr>
                          </m:ctrlPr>
                        </m:dPr>
                        <m:e>
                          <m:sSub>
                            <m:sSubPr>
                              <m:ctrlPr>
                                <a:rPr lang="en-US" sz="2800" i="1">
                                  <a:solidFill>
                                    <a:srgbClr val="FFC000"/>
                                  </a:solidFill>
                                  <a:latin typeface="Cambria Math" panose="02040503050406030204" pitchFamily="18" charset="0"/>
                                </a:rPr>
                              </m:ctrlPr>
                            </m:sSubPr>
                            <m:e>
                              <m:r>
                                <a:rPr lang="en-US" sz="2800" i="1">
                                  <a:solidFill>
                                    <a:srgbClr val="FFC000"/>
                                  </a:solidFill>
                                  <a:latin typeface="Cambria Math" panose="02040503050406030204" pitchFamily="18" charset="0"/>
                                </a:rPr>
                                <m:t>𝜈</m:t>
                              </m:r>
                            </m:e>
                            <m:sub>
                              <m:r>
                                <a:rPr lang="en-US" sz="2800" b="0" i="1" smtClean="0">
                                  <a:solidFill>
                                    <a:srgbClr val="FFC000"/>
                                  </a:solidFill>
                                  <a:latin typeface="Cambria Math" panose="02040503050406030204" pitchFamily="18" charset="0"/>
                                </a:rPr>
                                <m:t>𝐶𝑎𝑡</m:t>
                              </m:r>
                              <m:r>
                                <a:rPr lang="en-US" sz="2800" b="0" i="1" smtClean="0">
                                  <a:solidFill>
                                    <a:srgbClr val="FFC000"/>
                                  </a:solidFill>
                                  <a:latin typeface="Cambria Math" panose="02040503050406030204" pitchFamily="18" charset="0"/>
                                </a:rPr>
                                <m:t>1</m:t>
                              </m:r>
                            </m:sub>
                          </m:sSub>
                          <m:r>
                            <a:rPr lang="en-US" sz="2800" i="1">
                              <a:solidFill>
                                <a:srgbClr val="FFC000"/>
                              </a:solidFill>
                              <a:latin typeface="Cambria Math" panose="02040503050406030204" pitchFamily="18" charset="0"/>
                            </a:rPr>
                            <m:t>, </m:t>
                          </m:r>
                          <m:sSubSup>
                            <m:sSubSupPr>
                              <m:ctrlPr>
                                <a:rPr lang="en-US" sz="2800" i="1">
                                  <a:solidFill>
                                    <a:srgbClr val="FFC000"/>
                                  </a:solidFill>
                                  <a:latin typeface="Cambria Math" panose="02040503050406030204" pitchFamily="18" charset="0"/>
                                </a:rPr>
                              </m:ctrlPr>
                            </m:sSubSupPr>
                            <m:e>
                              <m:r>
                                <a:rPr lang="en-US" sz="2800" i="1">
                                  <a:solidFill>
                                    <a:srgbClr val="FFC000"/>
                                  </a:solidFill>
                                  <a:latin typeface="Cambria Math" panose="02040503050406030204" pitchFamily="18" charset="0"/>
                                </a:rPr>
                                <m:t>𝜏</m:t>
                              </m:r>
                            </m:e>
                            <m:sub>
                              <m:r>
                                <a:rPr lang="en-US" sz="2800" i="1" smtClean="0">
                                  <a:solidFill>
                                    <a:srgbClr val="FFC000"/>
                                  </a:solidFill>
                                  <a:latin typeface="Cambria Math" panose="02040503050406030204" pitchFamily="18" charset="0"/>
                                </a:rPr>
                                <m:t>𝐶</m:t>
                              </m:r>
                              <m:r>
                                <a:rPr lang="en-US" sz="2800" b="0" i="1" smtClean="0">
                                  <a:solidFill>
                                    <a:srgbClr val="FFC000"/>
                                  </a:solidFill>
                                  <a:latin typeface="Cambria Math" panose="02040503050406030204" pitchFamily="18" charset="0"/>
                                </a:rPr>
                                <m:t>𝑎𝑡</m:t>
                              </m:r>
                              <m:r>
                                <a:rPr lang="en-US" sz="2800" b="0" i="1" smtClean="0">
                                  <a:solidFill>
                                    <a:srgbClr val="FFC000"/>
                                  </a:solidFill>
                                  <a:latin typeface="Cambria Math" panose="02040503050406030204" pitchFamily="18" charset="0"/>
                                </a:rPr>
                                <m:t>1</m:t>
                              </m:r>
                            </m:sub>
                            <m:sup>
                              <m:r>
                                <a:rPr lang="en-US" sz="2800" i="1">
                                  <a:solidFill>
                                    <a:srgbClr val="FFC000"/>
                                  </a:solidFill>
                                  <a:latin typeface="Cambria Math" panose="02040503050406030204" pitchFamily="18" charset="0"/>
                                </a:rPr>
                                <m:t>2</m:t>
                              </m:r>
                            </m:sup>
                          </m:sSubSup>
                        </m:e>
                      </m:d>
                    </m:oMath>
                  </m:oMathPara>
                </a14:m>
                <a:endParaRPr lang="en-US" sz="2800" dirty="0">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22" name="TextBox 21">
                <a:extLst>
                  <a:ext uri="{FF2B5EF4-FFF2-40B4-BE49-F238E27FC236}">
                    <a16:creationId xmlns:a16="http://schemas.microsoft.com/office/drawing/2014/main" id="{9D38DB36-49C3-5440-BB34-A5C6D879F7E4}"/>
                  </a:ext>
                </a:extLst>
              </p:cNvPr>
              <p:cNvSpPr txBox="1">
                <a:spLocks noRot="1" noChangeAspect="1" noMove="1" noResize="1" noEditPoints="1" noAdjustHandles="1" noChangeArrowheads="1" noChangeShapeType="1" noTextEdit="1"/>
              </p:cNvSpPr>
              <p:nvPr/>
            </p:nvSpPr>
            <p:spPr>
              <a:xfrm>
                <a:off x="4070842" y="2977395"/>
                <a:ext cx="2520113" cy="534505"/>
              </a:xfrm>
              <a:prstGeom prst="rect">
                <a:avLst/>
              </a:prstGeom>
              <a:blipFill>
                <a:blip r:embed="rId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D0DB936-3C6F-9D4A-910B-DA597DB0B61C}"/>
                  </a:ext>
                </a:extLst>
              </p:cNvPr>
              <p:cNvSpPr txBox="1"/>
              <p:nvPr/>
            </p:nvSpPr>
            <p:spPr>
              <a:xfrm>
                <a:off x="6846520" y="2979895"/>
                <a:ext cx="2520113" cy="5345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C000"/>
                          </a:solidFill>
                          <a:latin typeface="Cambria Math" panose="02040503050406030204" pitchFamily="18" charset="0"/>
                        </a:rPr>
                        <m:t>𝑁</m:t>
                      </m:r>
                      <m:d>
                        <m:dPr>
                          <m:ctrlPr>
                            <a:rPr lang="en-US" sz="2800" i="1">
                              <a:solidFill>
                                <a:srgbClr val="FFC000"/>
                              </a:solidFill>
                              <a:latin typeface="Cambria Math" panose="02040503050406030204" pitchFamily="18" charset="0"/>
                            </a:rPr>
                          </m:ctrlPr>
                        </m:dPr>
                        <m:e>
                          <m:sSub>
                            <m:sSubPr>
                              <m:ctrlPr>
                                <a:rPr lang="en-US" sz="2800" i="1">
                                  <a:solidFill>
                                    <a:srgbClr val="FFC000"/>
                                  </a:solidFill>
                                  <a:latin typeface="Cambria Math" panose="02040503050406030204" pitchFamily="18" charset="0"/>
                                </a:rPr>
                              </m:ctrlPr>
                            </m:sSubPr>
                            <m:e>
                              <m:r>
                                <a:rPr lang="en-US" sz="2800" i="1">
                                  <a:solidFill>
                                    <a:srgbClr val="FFC000"/>
                                  </a:solidFill>
                                  <a:latin typeface="Cambria Math" panose="02040503050406030204" pitchFamily="18" charset="0"/>
                                </a:rPr>
                                <m:t>𝜈</m:t>
                              </m:r>
                            </m:e>
                            <m:sub>
                              <m:r>
                                <a:rPr lang="en-US" sz="2800" b="0" i="1" smtClean="0">
                                  <a:solidFill>
                                    <a:srgbClr val="FFC000"/>
                                  </a:solidFill>
                                  <a:latin typeface="Cambria Math" panose="02040503050406030204" pitchFamily="18" charset="0"/>
                                </a:rPr>
                                <m:t>𝐶𝑎𝑡</m:t>
                              </m:r>
                              <m:r>
                                <a:rPr lang="en-US" sz="2800" b="0" i="1" smtClean="0">
                                  <a:solidFill>
                                    <a:srgbClr val="FFC000"/>
                                  </a:solidFill>
                                  <a:latin typeface="Cambria Math" panose="02040503050406030204" pitchFamily="18" charset="0"/>
                                </a:rPr>
                                <m:t>2</m:t>
                              </m:r>
                            </m:sub>
                          </m:sSub>
                          <m:r>
                            <a:rPr lang="en-US" sz="2800" i="1">
                              <a:solidFill>
                                <a:srgbClr val="FFC000"/>
                              </a:solidFill>
                              <a:latin typeface="Cambria Math" panose="02040503050406030204" pitchFamily="18" charset="0"/>
                            </a:rPr>
                            <m:t>, </m:t>
                          </m:r>
                          <m:sSubSup>
                            <m:sSubSupPr>
                              <m:ctrlPr>
                                <a:rPr lang="en-US" sz="2800" i="1">
                                  <a:solidFill>
                                    <a:srgbClr val="FFC000"/>
                                  </a:solidFill>
                                  <a:latin typeface="Cambria Math" panose="02040503050406030204" pitchFamily="18" charset="0"/>
                                </a:rPr>
                              </m:ctrlPr>
                            </m:sSubSupPr>
                            <m:e>
                              <m:r>
                                <a:rPr lang="en-US" sz="2800" i="1">
                                  <a:solidFill>
                                    <a:srgbClr val="FFC000"/>
                                  </a:solidFill>
                                  <a:latin typeface="Cambria Math" panose="02040503050406030204" pitchFamily="18" charset="0"/>
                                </a:rPr>
                                <m:t>𝜏</m:t>
                              </m:r>
                            </m:e>
                            <m:sub>
                              <m:r>
                                <a:rPr lang="en-US" sz="2800" i="1" smtClean="0">
                                  <a:solidFill>
                                    <a:srgbClr val="FFC000"/>
                                  </a:solidFill>
                                  <a:latin typeface="Cambria Math" panose="02040503050406030204" pitchFamily="18" charset="0"/>
                                </a:rPr>
                                <m:t>𝐶</m:t>
                              </m:r>
                              <m:r>
                                <a:rPr lang="en-US" sz="2800" b="0" i="1" smtClean="0">
                                  <a:solidFill>
                                    <a:srgbClr val="FFC000"/>
                                  </a:solidFill>
                                  <a:latin typeface="Cambria Math" panose="02040503050406030204" pitchFamily="18" charset="0"/>
                                </a:rPr>
                                <m:t>𝑎𝑡</m:t>
                              </m:r>
                              <m:r>
                                <a:rPr lang="en-US" sz="2800" b="0" i="1" smtClean="0">
                                  <a:solidFill>
                                    <a:srgbClr val="FFC000"/>
                                  </a:solidFill>
                                  <a:latin typeface="Cambria Math" panose="02040503050406030204" pitchFamily="18" charset="0"/>
                                </a:rPr>
                                <m:t>2</m:t>
                              </m:r>
                            </m:sub>
                            <m:sup>
                              <m:r>
                                <a:rPr lang="en-US" sz="2800" i="1">
                                  <a:solidFill>
                                    <a:srgbClr val="FFC000"/>
                                  </a:solidFill>
                                  <a:latin typeface="Cambria Math" panose="02040503050406030204" pitchFamily="18" charset="0"/>
                                </a:rPr>
                                <m:t>2</m:t>
                              </m:r>
                            </m:sup>
                          </m:sSubSup>
                        </m:e>
                      </m:d>
                    </m:oMath>
                  </m:oMathPara>
                </a14:m>
                <a:endParaRPr lang="en-US" sz="2800" dirty="0">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23" name="TextBox 22">
                <a:extLst>
                  <a:ext uri="{FF2B5EF4-FFF2-40B4-BE49-F238E27FC236}">
                    <a16:creationId xmlns:a16="http://schemas.microsoft.com/office/drawing/2014/main" id="{8D0DB936-3C6F-9D4A-910B-DA597DB0B61C}"/>
                  </a:ext>
                </a:extLst>
              </p:cNvPr>
              <p:cNvSpPr txBox="1">
                <a:spLocks noRot="1" noChangeAspect="1" noMove="1" noResize="1" noEditPoints="1" noAdjustHandles="1" noChangeArrowheads="1" noChangeShapeType="1" noTextEdit="1"/>
              </p:cNvSpPr>
              <p:nvPr/>
            </p:nvSpPr>
            <p:spPr>
              <a:xfrm>
                <a:off x="6846520" y="2979895"/>
                <a:ext cx="2520113" cy="534505"/>
              </a:xfrm>
              <a:prstGeom prst="rect">
                <a:avLst/>
              </a:prstGeom>
              <a:blipFill>
                <a:blip r:embed="rId5"/>
                <a:stretch>
                  <a:fillRect b="-6977"/>
                </a:stretch>
              </a:blipFill>
            </p:spPr>
            <p:txBody>
              <a:bodyPr/>
              <a:lstStyle/>
              <a:p>
                <a:r>
                  <a:rPr lang="en-US">
                    <a:noFill/>
                  </a:rPr>
                  <a:t> </a:t>
                </a:r>
              </a:p>
            </p:txBody>
          </p:sp>
        </mc:Fallback>
      </mc:AlternateContent>
      <p:sp>
        <p:nvSpPr>
          <p:cNvPr id="24" name="Curved Up Arrow 23">
            <a:extLst>
              <a:ext uri="{FF2B5EF4-FFF2-40B4-BE49-F238E27FC236}">
                <a16:creationId xmlns:a16="http://schemas.microsoft.com/office/drawing/2014/main" id="{FD224CE2-C309-5E47-A9F8-1AA5605AD2D5}"/>
              </a:ext>
            </a:extLst>
          </p:cNvPr>
          <p:cNvSpPr/>
          <p:nvPr/>
        </p:nvSpPr>
        <p:spPr>
          <a:xfrm rot="12314375">
            <a:off x="8868205" y="1411976"/>
            <a:ext cx="2668520" cy="191807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3084443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E368-278F-4042-BAEC-6AE8B59960C4}"/>
              </a:ext>
            </a:extLst>
          </p:cNvPr>
          <p:cNvSpPr>
            <a:spLocks noGrp="1"/>
          </p:cNvSpPr>
          <p:nvPr>
            <p:ph type="title"/>
          </p:nvPr>
        </p:nvSpPr>
        <p:spPr>
          <a:xfrm>
            <a:off x="838200" y="350137"/>
            <a:ext cx="10515600" cy="1325563"/>
          </a:xfrm>
        </p:spPr>
        <p:txBody>
          <a:bodyPr/>
          <a:lstStyle/>
          <a:p>
            <a:r>
              <a:rPr lang="en-US" dirty="0"/>
              <a:t>Empirical Bayes algorithm</a:t>
            </a:r>
          </a:p>
        </p:txBody>
      </p:sp>
      <p:sp>
        <p:nvSpPr>
          <p:cNvPr id="4" name="Slide Number Placeholder 3">
            <a:extLst>
              <a:ext uri="{FF2B5EF4-FFF2-40B4-BE49-F238E27FC236}">
                <a16:creationId xmlns:a16="http://schemas.microsoft.com/office/drawing/2014/main" id="{6FC7D291-DD85-BA42-9976-3AD2EF5A2237}"/>
              </a:ext>
            </a:extLst>
          </p:cNvPr>
          <p:cNvSpPr>
            <a:spLocks noGrp="1"/>
          </p:cNvSpPr>
          <p:nvPr>
            <p:ph type="sldNum" sz="quarter" idx="12"/>
          </p:nvPr>
        </p:nvSpPr>
        <p:spPr/>
        <p:txBody>
          <a:bodyPr/>
          <a:lstStyle/>
          <a:p>
            <a:fld id="{22695355-0584-3048-B6D5-6FE7D71F4AA9}" type="slidenum">
              <a:rPr lang="en-US" smtClean="0">
                <a:latin typeface="Amazon Ember" panose="020B0603020204020204" pitchFamily="34" charset="0"/>
                <a:ea typeface="Amazon Ember" panose="020B0603020204020204" pitchFamily="34" charset="0"/>
                <a:cs typeface="Amazon Ember" panose="020B0603020204020204" pitchFamily="34" charset="0"/>
              </a:rPr>
              <a:pPr/>
              <a:t>18</a:t>
            </a:fld>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5" name="Right Brace 4">
            <a:extLst>
              <a:ext uri="{FF2B5EF4-FFF2-40B4-BE49-F238E27FC236}">
                <a16:creationId xmlns:a16="http://schemas.microsoft.com/office/drawing/2014/main" id="{C91FAB00-DD72-2044-B8A7-690C1FE02D4C}"/>
              </a:ext>
            </a:extLst>
          </p:cNvPr>
          <p:cNvSpPr/>
          <p:nvPr/>
        </p:nvSpPr>
        <p:spPr>
          <a:xfrm rot="5400000">
            <a:off x="5486406" y="4407110"/>
            <a:ext cx="265100" cy="1353833"/>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mazon Ember" panose="020B0603020204020204" pitchFamily="34" charset="0"/>
              <a:ea typeface="Amazon Ember" panose="020B0603020204020204" pitchFamily="34" charset="0"/>
              <a:cs typeface="Amazon Ember" panose="020B0603020204020204" pitchFamily="34" charset="0"/>
            </a:endParaRPr>
          </a:p>
        </p:txBody>
      </p:sp>
      <p:sp>
        <p:nvSpPr>
          <p:cNvPr id="6" name="Right Brace 5">
            <a:extLst>
              <a:ext uri="{FF2B5EF4-FFF2-40B4-BE49-F238E27FC236}">
                <a16:creationId xmlns:a16="http://schemas.microsoft.com/office/drawing/2014/main" id="{3D4D2601-D7D9-1A42-B5FE-8B21B7B63A6E}"/>
              </a:ext>
            </a:extLst>
          </p:cNvPr>
          <p:cNvSpPr/>
          <p:nvPr/>
        </p:nvSpPr>
        <p:spPr>
          <a:xfrm rot="5400000">
            <a:off x="7541614" y="4031564"/>
            <a:ext cx="265101" cy="2104928"/>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mazon Ember" panose="020B0603020204020204" pitchFamily="34" charset="0"/>
              <a:ea typeface="Amazon Ember" panose="020B0603020204020204" pitchFamily="34" charset="0"/>
              <a:cs typeface="Amazon Ember" panose="020B0603020204020204" pitchFamily="34" charset="0"/>
            </a:endParaRPr>
          </a:p>
        </p:txBody>
      </p:sp>
      <p:sp>
        <p:nvSpPr>
          <p:cNvPr id="7" name="TextBox 6">
            <a:extLst>
              <a:ext uri="{FF2B5EF4-FFF2-40B4-BE49-F238E27FC236}">
                <a16:creationId xmlns:a16="http://schemas.microsoft.com/office/drawing/2014/main" id="{21725112-2821-4549-9384-49D15EE6A8A6}"/>
              </a:ext>
            </a:extLst>
          </p:cNvPr>
          <p:cNvSpPr txBox="1"/>
          <p:nvPr/>
        </p:nvSpPr>
        <p:spPr>
          <a:xfrm>
            <a:off x="4797128" y="5337661"/>
            <a:ext cx="1708605" cy="466666"/>
          </a:xfrm>
          <a:prstGeom prst="rect">
            <a:avLst/>
          </a:prstGeom>
          <a:noFill/>
        </p:spPr>
        <p:txBody>
          <a:bodyPr wrap="square" rtlCol="0">
            <a:spAutoFit/>
          </a:bodyPr>
          <a:lstStyle/>
          <a:p>
            <a:r>
              <a:rPr lang="en-US" sz="24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Category 1</a:t>
            </a:r>
          </a:p>
        </p:txBody>
      </p:sp>
      <p:sp>
        <p:nvSpPr>
          <p:cNvPr id="8" name="TextBox 7">
            <a:extLst>
              <a:ext uri="{FF2B5EF4-FFF2-40B4-BE49-F238E27FC236}">
                <a16:creationId xmlns:a16="http://schemas.microsoft.com/office/drawing/2014/main" id="{5BE83111-BA76-5E46-A0C7-71E1FBDB4F3B}"/>
              </a:ext>
            </a:extLst>
          </p:cNvPr>
          <p:cNvSpPr txBox="1"/>
          <p:nvPr/>
        </p:nvSpPr>
        <p:spPr>
          <a:xfrm>
            <a:off x="6853275" y="5340161"/>
            <a:ext cx="1708605" cy="466666"/>
          </a:xfrm>
          <a:prstGeom prst="rect">
            <a:avLst/>
          </a:prstGeom>
          <a:noFill/>
        </p:spPr>
        <p:txBody>
          <a:bodyPr wrap="square" rtlCol="0">
            <a:spAutoFit/>
          </a:bodyPr>
          <a:lstStyle/>
          <a:p>
            <a:r>
              <a:rPr lang="en-US" sz="24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Category 2</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1FD64AA-997A-4645-A283-B32D8BEEBF1E}"/>
                  </a:ext>
                </a:extLst>
              </p:cNvPr>
              <p:cNvSpPr txBox="1"/>
              <p:nvPr/>
            </p:nvSpPr>
            <p:spPr>
              <a:xfrm>
                <a:off x="2668249" y="3822492"/>
                <a:ext cx="6263318" cy="11866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𝑋</m:t>
                          </m:r>
                        </m:e>
                        <m:sup>
                          <m:r>
                            <a:rPr lang="en-US" sz="2800" i="1">
                              <a:solidFill>
                                <a:schemeClr val="bg1"/>
                              </a:solidFill>
                              <a:latin typeface="Cambria Math" panose="02040503050406030204" pitchFamily="18" charset="0"/>
                            </a:rPr>
                            <m:t>⊤</m:t>
                          </m:r>
                        </m:sup>
                      </m:sSup>
                      <m:r>
                        <a:rPr lang="en-US" sz="2800" i="1">
                          <a:solidFill>
                            <a:schemeClr val="bg1"/>
                          </a:solidFill>
                          <a:latin typeface="Cambria Math" panose="02040503050406030204" pitchFamily="18" charset="0"/>
                        </a:rPr>
                        <m:t>𝑊</m:t>
                      </m:r>
                      <m:r>
                        <a:rPr lang="en-US" sz="2800" i="1">
                          <a:solidFill>
                            <a:schemeClr val="bg1"/>
                          </a:solidFill>
                          <a:latin typeface="Cambria Math" panose="02040503050406030204" pitchFamily="18" charset="0"/>
                        </a:rPr>
                        <m:t>=</m:t>
                      </m:r>
                      <m:sSup>
                        <m:sSupPr>
                          <m:ctrlPr>
                            <a:rPr lang="en-US" sz="2800" i="1">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𝑤</m:t>
                          </m:r>
                        </m:e>
                        <m:sup>
                          <m:r>
                            <a:rPr lang="en-US" sz="2800" i="1">
                              <a:solidFill>
                                <a:schemeClr val="bg1"/>
                              </a:solidFill>
                              <a:latin typeface="Cambria Math" panose="02040503050406030204" pitchFamily="18" charset="0"/>
                            </a:rPr>
                            <m:t>0</m:t>
                          </m:r>
                        </m:sup>
                      </m:sSup>
                      <m:r>
                        <a:rPr lang="en-US" sz="2800" i="1">
                          <a:solidFill>
                            <a:schemeClr val="bg1"/>
                          </a:solidFill>
                          <a:latin typeface="Cambria Math" panose="02040503050406030204" pitchFamily="18" charset="0"/>
                        </a:rPr>
                        <m:t>+</m:t>
                      </m:r>
                      <m:nary>
                        <m:naryPr>
                          <m:chr m:val="∑"/>
                          <m:supHide m:val="on"/>
                          <m:ctrlPr>
                            <a:rPr lang="en-US" sz="2800" i="1">
                              <a:solidFill>
                                <a:schemeClr val="bg1"/>
                              </a:solidFill>
                              <a:latin typeface="Cambria Math" panose="02040503050406030204" pitchFamily="18" charset="0"/>
                            </a:rPr>
                          </m:ctrlPr>
                        </m:naryPr>
                        <m:sub>
                          <m:r>
                            <a:rPr lang="en-US" sz="2800" i="1">
                              <a:solidFill>
                                <a:schemeClr val="bg1"/>
                              </a:solidFill>
                              <a:latin typeface="Cambria Math" panose="02040503050406030204" pitchFamily="18" charset="0"/>
                            </a:rPr>
                            <m:t>𝑖</m:t>
                          </m:r>
                        </m:sub>
                        <m:sup/>
                        <m:e>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𝑤</m:t>
                              </m:r>
                            </m:e>
                            <m:sub>
                              <m:r>
                                <a:rPr lang="en-US" sz="2800" i="1">
                                  <a:solidFill>
                                    <a:schemeClr val="bg1"/>
                                  </a:solidFill>
                                  <a:latin typeface="Cambria Math" panose="02040503050406030204" pitchFamily="18" charset="0"/>
                                </a:rPr>
                                <m:t>𝑖</m:t>
                              </m:r>
                            </m:sub>
                            <m:sup>
                              <m:r>
                                <a:rPr lang="en-US" sz="2800" i="1">
                                  <a:solidFill>
                                    <a:schemeClr val="bg1"/>
                                  </a:solidFill>
                                  <a:latin typeface="Cambria Math" panose="02040503050406030204" pitchFamily="18" charset="0"/>
                                </a:rPr>
                                <m:t>1</m:t>
                              </m:r>
                            </m:sup>
                          </m:sSubSup>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𝑥</m:t>
                              </m:r>
                            </m:e>
                            <m:sub>
                              <m:r>
                                <a:rPr lang="en-US" sz="2800" i="1">
                                  <a:solidFill>
                                    <a:schemeClr val="bg1"/>
                                  </a:solidFill>
                                  <a:latin typeface="Cambria Math" panose="02040503050406030204" pitchFamily="18" charset="0"/>
                                </a:rPr>
                                <m:t>𝑖</m:t>
                              </m:r>
                            </m:sub>
                            <m:sup>
                              <m:r>
                                <a:rPr lang="en-US" sz="2800" i="1">
                                  <a:solidFill>
                                    <a:schemeClr val="bg1"/>
                                  </a:solidFill>
                                  <a:latin typeface="Cambria Math" panose="02040503050406030204" pitchFamily="18" charset="0"/>
                                </a:rPr>
                                <m:t>1</m:t>
                              </m:r>
                            </m:sup>
                          </m:sSubSup>
                          <m:r>
                            <a:rPr lang="en-US" sz="2800" i="1">
                              <a:solidFill>
                                <a:schemeClr val="bg1"/>
                              </a:solidFill>
                              <a:latin typeface="Cambria Math" panose="02040503050406030204" pitchFamily="18" charset="0"/>
                            </a:rPr>
                            <m:t>+</m:t>
                          </m:r>
                          <m:nary>
                            <m:naryPr>
                              <m:chr m:val="∑"/>
                              <m:supHide m:val="on"/>
                              <m:ctrlPr>
                                <a:rPr lang="en-US" sz="2800" i="1">
                                  <a:solidFill>
                                    <a:schemeClr val="bg1"/>
                                  </a:solidFill>
                                  <a:latin typeface="Cambria Math" panose="02040503050406030204" pitchFamily="18" charset="0"/>
                                </a:rPr>
                              </m:ctrlPr>
                            </m:naryPr>
                            <m:sub>
                              <m:r>
                                <a:rPr lang="en-US" sz="2800" i="1">
                                  <a:solidFill>
                                    <a:schemeClr val="bg1"/>
                                  </a:solidFill>
                                  <a:latin typeface="Cambria Math" panose="02040503050406030204" pitchFamily="18" charset="0"/>
                                </a:rPr>
                                <m:t>𝑖</m:t>
                              </m:r>
                            </m:sub>
                            <m:sup/>
                            <m:e>
                              <m:nary>
                                <m:naryPr>
                                  <m:chr m:val="∑"/>
                                  <m:supHide m:val="on"/>
                                  <m:ctrlPr>
                                    <a:rPr lang="en-US" sz="2800" i="1">
                                      <a:solidFill>
                                        <a:schemeClr val="bg1"/>
                                      </a:solidFill>
                                      <a:latin typeface="Cambria Math" panose="02040503050406030204" pitchFamily="18" charset="0"/>
                                    </a:rPr>
                                  </m:ctrlPr>
                                </m:naryPr>
                                <m:sub>
                                  <m:r>
                                    <a:rPr lang="en-US" sz="2800" i="1">
                                      <a:solidFill>
                                        <a:schemeClr val="bg1"/>
                                      </a:solidFill>
                                      <a:latin typeface="Cambria Math" panose="02040503050406030204" pitchFamily="18" charset="0"/>
                                    </a:rPr>
                                    <m:t>𝑗</m:t>
                                  </m:r>
                                </m:sub>
                                <m:sup/>
                                <m:e>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𝑤</m:t>
                                      </m:r>
                                    </m:e>
                                    <m:sub>
                                      <m:r>
                                        <a:rPr lang="en-US" sz="2800" i="1">
                                          <a:solidFill>
                                            <a:schemeClr val="bg1"/>
                                          </a:solidFill>
                                          <a:latin typeface="Cambria Math" panose="02040503050406030204" pitchFamily="18" charset="0"/>
                                        </a:rPr>
                                        <m:t>𝑖𝑗</m:t>
                                      </m:r>
                                    </m:sub>
                                    <m:sup>
                                      <m:r>
                                        <a:rPr lang="en-US" sz="2800" i="1">
                                          <a:solidFill>
                                            <a:schemeClr val="bg1"/>
                                          </a:solidFill>
                                          <a:latin typeface="Cambria Math" panose="02040503050406030204" pitchFamily="18" charset="0"/>
                                        </a:rPr>
                                        <m:t>2</m:t>
                                      </m:r>
                                    </m:sup>
                                  </m:sSubSup>
                                  <m:r>
                                    <a:rPr lang="en-US" sz="2800" i="1">
                                      <a:solidFill>
                                        <a:schemeClr val="bg1"/>
                                      </a:solidFill>
                                      <a:latin typeface="Cambria Math" panose="02040503050406030204" pitchFamily="18" charset="0"/>
                                    </a:rPr>
                                    <m:t> </m:t>
                                  </m:r>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𝑥</m:t>
                                      </m:r>
                                    </m:e>
                                    <m:sub>
                                      <m:r>
                                        <a:rPr lang="en-US" sz="2800" i="1">
                                          <a:solidFill>
                                            <a:schemeClr val="bg1"/>
                                          </a:solidFill>
                                          <a:latin typeface="Cambria Math" panose="02040503050406030204" pitchFamily="18" charset="0"/>
                                        </a:rPr>
                                        <m:t>𝑖𝑗</m:t>
                                      </m:r>
                                    </m:sub>
                                    <m:sup>
                                      <m:r>
                                        <a:rPr lang="en-US" sz="2800" i="1">
                                          <a:solidFill>
                                            <a:schemeClr val="bg1"/>
                                          </a:solidFill>
                                          <a:latin typeface="Cambria Math" panose="02040503050406030204" pitchFamily="18" charset="0"/>
                                        </a:rPr>
                                        <m:t>2</m:t>
                                      </m:r>
                                    </m:sup>
                                  </m:sSubSup>
                                </m:e>
                              </m:nary>
                            </m:e>
                          </m:nary>
                        </m:e>
                      </m:nary>
                    </m:oMath>
                  </m:oMathPara>
                </a14:m>
                <a:endParaRPr lang="en-US" sz="2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9" name="TextBox 8">
                <a:extLst>
                  <a:ext uri="{FF2B5EF4-FFF2-40B4-BE49-F238E27FC236}">
                    <a16:creationId xmlns:a16="http://schemas.microsoft.com/office/drawing/2014/main" id="{F1FD64AA-997A-4645-A283-B32D8BEEBF1E}"/>
                  </a:ext>
                </a:extLst>
              </p:cNvPr>
              <p:cNvSpPr txBox="1">
                <a:spLocks noRot="1" noChangeAspect="1" noMove="1" noResize="1" noEditPoints="1" noAdjustHandles="1" noChangeArrowheads="1" noChangeShapeType="1" noTextEdit="1"/>
              </p:cNvSpPr>
              <p:nvPr/>
            </p:nvSpPr>
            <p:spPr>
              <a:xfrm>
                <a:off x="2668249" y="3822492"/>
                <a:ext cx="6263318" cy="1186672"/>
              </a:xfrm>
              <a:prstGeom prst="rect">
                <a:avLst/>
              </a:prstGeom>
              <a:blipFill>
                <a:blip r:embed="rId3"/>
                <a:stretch>
                  <a:fillRect t="-123158" b="-168421"/>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2A1998E2-6DA3-B147-91D5-A3B88D3F27B9}"/>
              </a:ext>
            </a:extLst>
          </p:cNvPr>
          <p:cNvCxnSpPr>
            <a:cxnSpLocks/>
          </p:cNvCxnSpPr>
          <p:nvPr/>
        </p:nvCxnSpPr>
        <p:spPr>
          <a:xfrm flipH="1">
            <a:off x="5621315" y="3597639"/>
            <a:ext cx="474685" cy="554636"/>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B4303D6-F2F5-E54C-B360-37A8518F08D8}"/>
              </a:ext>
            </a:extLst>
          </p:cNvPr>
          <p:cNvCxnSpPr>
            <a:cxnSpLocks/>
          </p:cNvCxnSpPr>
          <p:nvPr/>
        </p:nvCxnSpPr>
        <p:spPr>
          <a:xfrm>
            <a:off x="7767408" y="3600139"/>
            <a:ext cx="179881" cy="554636"/>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Can 10">
            <a:extLst>
              <a:ext uri="{FF2B5EF4-FFF2-40B4-BE49-F238E27FC236}">
                <a16:creationId xmlns:a16="http://schemas.microsoft.com/office/drawing/2014/main" id="{5DD60EE6-ECC9-7C47-A85F-4757164B5E25}"/>
              </a:ext>
            </a:extLst>
          </p:cNvPr>
          <p:cNvSpPr/>
          <p:nvPr/>
        </p:nvSpPr>
        <p:spPr>
          <a:xfrm>
            <a:off x="10238282" y="3897445"/>
            <a:ext cx="1220448" cy="1186672"/>
          </a:xfrm>
          <a:prstGeom prst="ca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Initial data</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D38DB36-49C3-5440-BB34-A5C6D879F7E4}"/>
                  </a:ext>
                </a:extLst>
              </p:cNvPr>
              <p:cNvSpPr txBox="1"/>
              <p:nvPr/>
            </p:nvSpPr>
            <p:spPr>
              <a:xfrm>
                <a:off x="4070842" y="2977395"/>
                <a:ext cx="2520113" cy="5345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C000"/>
                          </a:solidFill>
                          <a:latin typeface="Cambria Math" panose="02040503050406030204" pitchFamily="18" charset="0"/>
                        </a:rPr>
                        <m:t>𝑁</m:t>
                      </m:r>
                      <m:d>
                        <m:dPr>
                          <m:ctrlPr>
                            <a:rPr lang="en-US" sz="2800" i="1">
                              <a:solidFill>
                                <a:srgbClr val="FFC000"/>
                              </a:solidFill>
                              <a:latin typeface="Cambria Math" panose="02040503050406030204" pitchFamily="18" charset="0"/>
                            </a:rPr>
                          </m:ctrlPr>
                        </m:dPr>
                        <m:e>
                          <m:sSub>
                            <m:sSubPr>
                              <m:ctrlPr>
                                <a:rPr lang="en-US" sz="2800" i="1">
                                  <a:solidFill>
                                    <a:srgbClr val="FFC000"/>
                                  </a:solidFill>
                                  <a:latin typeface="Cambria Math" panose="02040503050406030204" pitchFamily="18" charset="0"/>
                                </a:rPr>
                              </m:ctrlPr>
                            </m:sSubPr>
                            <m:e>
                              <m:r>
                                <a:rPr lang="en-US" sz="2800" i="1">
                                  <a:solidFill>
                                    <a:srgbClr val="FFC000"/>
                                  </a:solidFill>
                                  <a:latin typeface="Cambria Math" panose="02040503050406030204" pitchFamily="18" charset="0"/>
                                </a:rPr>
                                <m:t>𝜈</m:t>
                              </m:r>
                            </m:e>
                            <m:sub>
                              <m:r>
                                <a:rPr lang="en-US" sz="2800" b="0" i="1" smtClean="0">
                                  <a:solidFill>
                                    <a:srgbClr val="FFC000"/>
                                  </a:solidFill>
                                  <a:latin typeface="Cambria Math" panose="02040503050406030204" pitchFamily="18" charset="0"/>
                                </a:rPr>
                                <m:t>𝐶𝑎𝑡</m:t>
                              </m:r>
                              <m:r>
                                <a:rPr lang="en-US" sz="2800" b="0" i="1" smtClean="0">
                                  <a:solidFill>
                                    <a:srgbClr val="FFC000"/>
                                  </a:solidFill>
                                  <a:latin typeface="Cambria Math" panose="02040503050406030204" pitchFamily="18" charset="0"/>
                                </a:rPr>
                                <m:t>1</m:t>
                              </m:r>
                            </m:sub>
                          </m:sSub>
                          <m:r>
                            <a:rPr lang="en-US" sz="2800" i="1">
                              <a:solidFill>
                                <a:srgbClr val="FFC000"/>
                              </a:solidFill>
                              <a:latin typeface="Cambria Math" panose="02040503050406030204" pitchFamily="18" charset="0"/>
                            </a:rPr>
                            <m:t>, </m:t>
                          </m:r>
                          <m:sSubSup>
                            <m:sSubSupPr>
                              <m:ctrlPr>
                                <a:rPr lang="en-US" sz="2800" i="1">
                                  <a:solidFill>
                                    <a:srgbClr val="FFC000"/>
                                  </a:solidFill>
                                  <a:latin typeface="Cambria Math" panose="02040503050406030204" pitchFamily="18" charset="0"/>
                                </a:rPr>
                              </m:ctrlPr>
                            </m:sSubSupPr>
                            <m:e>
                              <m:r>
                                <a:rPr lang="en-US" sz="2800" i="1">
                                  <a:solidFill>
                                    <a:srgbClr val="FFC000"/>
                                  </a:solidFill>
                                  <a:latin typeface="Cambria Math" panose="02040503050406030204" pitchFamily="18" charset="0"/>
                                </a:rPr>
                                <m:t>𝜏</m:t>
                              </m:r>
                            </m:e>
                            <m:sub>
                              <m:r>
                                <a:rPr lang="en-US" sz="2800" i="1" smtClean="0">
                                  <a:solidFill>
                                    <a:srgbClr val="FFC000"/>
                                  </a:solidFill>
                                  <a:latin typeface="Cambria Math" panose="02040503050406030204" pitchFamily="18" charset="0"/>
                                </a:rPr>
                                <m:t>𝐶</m:t>
                              </m:r>
                              <m:r>
                                <a:rPr lang="en-US" sz="2800" b="0" i="1" smtClean="0">
                                  <a:solidFill>
                                    <a:srgbClr val="FFC000"/>
                                  </a:solidFill>
                                  <a:latin typeface="Cambria Math" panose="02040503050406030204" pitchFamily="18" charset="0"/>
                                </a:rPr>
                                <m:t>𝑎𝑡</m:t>
                              </m:r>
                              <m:r>
                                <a:rPr lang="en-US" sz="2800" b="0" i="1" smtClean="0">
                                  <a:solidFill>
                                    <a:srgbClr val="FFC000"/>
                                  </a:solidFill>
                                  <a:latin typeface="Cambria Math" panose="02040503050406030204" pitchFamily="18" charset="0"/>
                                </a:rPr>
                                <m:t>1</m:t>
                              </m:r>
                            </m:sub>
                            <m:sup>
                              <m:r>
                                <a:rPr lang="en-US" sz="2800" i="1">
                                  <a:solidFill>
                                    <a:srgbClr val="FFC000"/>
                                  </a:solidFill>
                                  <a:latin typeface="Cambria Math" panose="02040503050406030204" pitchFamily="18" charset="0"/>
                                </a:rPr>
                                <m:t>2</m:t>
                              </m:r>
                            </m:sup>
                          </m:sSubSup>
                        </m:e>
                      </m:d>
                    </m:oMath>
                  </m:oMathPara>
                </a14:m>
                <a:endParaRPr lang="en-US" sz="2800" dirty="0">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22" name="TextBox 21">
                <a:extLst>
                  <a:ext uri="{FF2B5EF4-FFF2-40B4-BE49-F238E27FC236}">
                    <a16:creationId xmlns:a16="http://schemas.microsoft.com/office/drawing/2014/main" id="{9D38DB36-49C3-5440-BB34-A5C6D879F7E4}"/>
                  </a:ext>
                </a:extLst>
              </p:cNvPr>
              <p:cNvSpPr txBox="1">
                <a:spLocks noRot="1" noChangeAspect="1" noMove="1" noResize="1" noEditPoints="1" noAdjustHandles="1" noChangeArrowheads="1" noChangeShapeType="1" noTextEdit="1"/>
              </p:cNvSpPr>
              <p:nvPr/>
            </p:nvSpPr>
            <p:spPr>
              <a:xfrm>
                <a:off x="4070842" y="2977395"/>
                <a:ext cx="2520113" cy="534505"/>
              </a:xfrm>
              <a:prstGeom prst="rect">
                <a:avLst/>
              </a:prstGeom>
              <a:blipFill>
                <a:blip r:embed="rId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D0DB936-3C6F-9D4A-910B-DA597DB0B61C}"/>
                  </a:ext>
                </a:extLst>
              </p:cNvPr>
              <p:cNvSpPr txBox="1"/>
              <p:nvPr/>
            </p:nvSpPr>
            <p:spPr>
              <a:xfrm>
                <a:off x="6846520" y="2979895"/>
                <a:ext cx="2520113" cy="5345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C000"/>
                          </a:solidFill>
                          <a:latin typeface="Cambria Math" panose="02040503050406030204" pitchFamily="18" charset="0"/>
                        </a:rPr>
                        <m:t>𝑁</m:t>
                      </m:r>
                      <m:d>
                        <m:dPr>
                          <m:ctrlPr>
                            <a:rPr lang="en-US" sz="2800" i="1">
                              <a:solidFill>
                                <a:srgbClr val="FFC000"/>
                              </a:solidFill>
                              <a:latin typeface="Cambria Math" panose="02040503050406030204" pitchFamily="18" charset="0"/>
                            </a:rPr>
                          </m:ctrlPr>
                        </m:dPr>
                        <m:e>
                          <m:sSub>
                            <m:sSubPr>
                              <m:ctrlPr>
                                <a:rPr lang="en-US" sz="2800" i="1">
                                  <a:solidFill>
                                    <a:srgbClr val="FFC000"/>
                                  </a:solidFill>
                                  <a:latin typeface="Cambria Math" panose="02040503050406030204" pitchFamily="18" charset="0"/>
                                </a:rPr>
                              </m:ctrlPr>
                            </m:sSubPr>
                            <m:e>
                              <m:r>
                                <a:rPr lang="en-US" sz="2800" i="1">
                                  <a:solidFill>
                                    <a:srgbClr val="FFC000"/>
                                  </a:solidFill>
                                  <a:latin typeface="Cambria Math" panose="02040503050406030204" pitchFamily="18" charset="0"/>
                                </a:rPr>
                                <m:t>𝜈</m:t>
                              </m:r>
                            </m:e>
                            <m:sub>
                              <m:r>
                                <a:rPr lang="en-US" sz="2800" b="0" i="1" smtClean="0">
                                  <a:solidFill>
                                    <a:srgbClr val="FFC000"/>
                                  </a:solidFill>
                                  <a:latin typeface="Cambria Math" panose="02040503050406030204" pitchFamily="18" charset="0"/>
                                </a:rPr>
                                <m:t>𝐶𝑎𝑡</m:t>
                              </m:r>
                              <m:r>
                                <a:rPr lang="en-US" sz="2800" b="0" i="1" smtClean="0">
                                  <a:solidFill>
                                    <a:srgbClr val="FFC000"/>
                                  </a:solidFill>
                                  <a:latin typeface="Cambria Math" panose="02040503050406030204" pitchFamily="18" charset="0"/>
                                </a:rPr>
                                <m:t>2</m:t>
                              </m:r>
                            </m:sub>
                          </m:sSub>
                          <m:r>
                            <a:rPr lang="en-US" sz="2800" i="1">
                              <a:solidFill>
                                <a:srgbClr val="FFC000"/>
                              </a:solidFill>
                              <a:latin typeface="Cambria Math" panose="02040503050406030204" pitchFamily="18" charset="0"/>
                            </a:rPr>
                            <m:t>, </m:t>
                          </m:r>
                          <m:sSubSup>
                            <m:sSubSupPr>
                              <m:ctrlPr>
                                <a:rPr lang="en-US" sz="2800" i="1">
                                  <a:solidFill>
                                    <a:srgbClr val="FFC000"/>
                                  </a:solidFill>
                                  <a:latin typeface="Cambria Math" panose="02040503050406030204" pitchFamily="18" charset="0"/>
                                </a:rPr>
                              </m:ctrlPr>
                            </m:sSubSupPr>
                            <m:e>
                              <m:r>
                                <a:rPr lang="en-US" sz="2800" i="1">
                                  <a:solidFill>
                                    <a:srgbClr val="FFC000"/>
                                  </a:solidFill>
                                  <a:latin typeface="Cambria Math" panose="02040503050406030204" pitchFamily="18" charset="0"/>
                                </a:rPr>
                                <m:t>𝜏</m:t>
                              </m:r>
                            </m:e>
                            <m:sub>
                              <m:r>
                                <a:rPr lang="en-US" sz="2800" i="1" smtClean="0">
                                  <a:solidFill>
                                    <a:srgbClr val="FFC000"/>
                                  </a:solidFill>
                                  <a:latin typeface="Cambria Math" panose="02040503050406030204" pitchFamily="18" charset="0"/>
                                </a:rPr>
                                <m:t>𝐶</m:t>
                              </m:r>
                              <m:r>
                                <a:rPr lang="en-US" sz="2800" b="0" i="1" smtClean="0">
                                  <a:solidFill>
                                    <a:srgbClr val="FFC000"/>
                                  </a:solidFill>
                                  <a:latin typeface="Cambria Math" panose="02040503050406030204" pitchFamily="18" charset="0"/>
                                </a:rPr>
                                <m:t>𝑎𝑡</m:t>
                              </m:r>
                              <m:r>
                                <a:rPr lang="en-US" sz="2800" b="0" i="1" smtClean="0">
                                  <a:solidFill>
                                    <a:srgbClr val="FFC000"/>
                                  </a:solidFill>
                                  <a:latin typeface="Cambria Math" panose="02040503050406030204" pitchFamily="18" charset="0"/>
                                </a:rPr>
                                <m:t>2</m:t>
                              </m:r>
                            </m:sub>
                            <m:sup>
                              <m:r>
                                <a:rPr lang="en-US" sz="2800" i="1">
                                  <a:solidFill>
                                    <a:srgbClr val="FFC000"/>
                                  </a:solidFill>
                                  <a:latin typeface="Cambria Math" panose="02040503050406030204" pitchFamily="18" charset="0"/>
                                </a:rPr>
                                <m:t>2</m:t>
                              </m:r>
                            </m:sup>
                          </m:sSubSup>
                        </m:e>
                      </m:d>
                    </m:oMath>
                  </m:oMathPara>
                </a14:m>
                <a:endParaRPr lang="en-US" sz="2800" dirty="0">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23" name="TextBox 22">
                <a:extLst>
                  <a:ext uri="{FF2B5EF4-FFF2-40B4-BE49-F238E27FC236}">
                    <a16:creationId xmlns:a16="http://schemas.microsoft.com/office/drawing/2014/main" id="{8D0DB936-3C6F-9D4A-910B-DA597DB0B61C}"/>
                  </a:ext>
                </a:extLst>
              </p:cNvPr>
              <p:cNvSpPr txBox="1">
                <a:spLocks noRot="1" noChangeAspect="1" noMove="1" noResize="1" noEditPoints="1" noAdjustHandles="1" noChangeArrowheads="1" noChangeShapeType="1" noTextEdit="1"/>
              </p:cNvSpPr>
              <p:nvPr/>
            </p:nvSpPr>
            <p:spPr>
              <a:xfrm>
                <a:off x="6846520" y="2979895"/>
                <a:ext cx="2520113" cy="534505"/>
              </a:xfrm>
              <a:prstGeom prst="rect">
                <a:avLst/>
              </a:prstGeom>
              <a:blipFill>
                <a:blip r:embed="rId5"/>
                <a:stretch>
                  <a:fillRect b="-6977"/>
                </a:stretch>
              </a:blipFill>
            </p:spPr>
            <p:txBody>
              <a:bodyPr/>
              <a:lstStyle/>
              <a:p>
                <a:r>
                  <a:rPr lang="en-US">
                    <a:noFill/>
                  </a:rPr>
                  <a:t> </a:t>
                </a:r>
              </a:p>
            </p:txBody>
          </p:sp>
        </mc:Fallback>
      </mc:AlternateContent>
      <p:sp>
        <p:nvSpPr>
          <p:cNvPr id="26" name="Left Arrow 25">
            <a:extLst>
              <a:ext uri="{FF2B5EF4-FFF2-40B4-BE49-F238E27FC236}">
                <a16:creationId xmlns:a16="http://schemas.microsoft.com/office/drawing/2014/main" id="{972C2DF9-8DB4-D442-B691-5E4377696C71}"/>
              </a:ext>
            </a:extLst>
          </p:cNvPr>
          <p:cNvSpPr/>
          <p:nvPr/>
        </p:nvSpPr>
        <p:spPr>
          <a:xfrm>
            <a:off x="9071400" y="4152275"/>
            <a:ext cx="807118" cy="644577"/>
          </a:xfrm>
          <a:prstGeom prst="lef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Run</a:t>
            </a:r>
          </a:p>
        </p:txBody>
      </p:sp>
      <p:sp>
        <p:nvSpPr>
          <p:cNvPr id="27" name="TextBox 26">
            <a:extLst>
              <a:ext uri="{FF2B5EF4-FFF2-40B4-BE49-F238E27FC236}">
                <a16:creationId xmlns:a16="http://schemas.microsoft.com/office/drawing/2014/main" id="{ABFD305A-315D-6846-9B09-398E596E34D6}"/>
              </a:ext>
            </a:extLst>
          </p:cNvPr>
          <p:cNvSpPr txBox="1"/>
          <p:nvPr/>
        </p:nvSpPr>
        <p:spPr>
          <a:xfrm>
            <a:off x="854439" y="2563315"/>
            <a:ext cx="3570153" cy="954107"/>
          </a:xfrm>
          <a:prstGeom prst="rect">
            <a:avLst/>
          </a:prstGeom>
          <a:noFill/>
        </p:spPr>
        <p:txBody>
          <a:bodyPr wrap="square" rtlCol="0">
            <a:spAutoFit/>
          </a:bodyPr>
          <a:lstStyle/>
          <a:p>
            <a:r>
              <a:rPr lang="en-US" sz="2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Restart model with empirical priors:</a:t>
            </a:r>
          </a:p>
        </p:txBody>
      </p:sp>
    </p:spTree>
    <p:extLst>
      <p:ext uri="{BB962C8B-B14F-4D97-AF65-F5344CB8AC3E}">
        <p14:creationId xmlns:p14="http://schemas.microsoft.com/office/powerpoint/2010/main" val="33555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E368-278F-4042-BAEC-6AE8B59960C4}"/>
              </a:ext>
            </a:extLst>
          </p:cNvPr>
          <p:cNvSpPr>
            <a:spLocks noGrp="1"/>
          </p:cNvSpPr>
          <p:nvPr>
            <p:ph type="title"/>
          </p:nvPr>
        </p:nvSpPr>
        <p:spPr>
          <a:xfrm>
            <a:off x="838200" y="350137"/>
            <a:ext cx="10515600" cy="1325563"/>
          </a:xfrm>
        </p:spPr>
        <p:txBody>
          <a:bodyPr/>
          <a:lstStyle/>
          <a:p>
            <a:r>
              <a:rPr lang="en-US" dirty="0"/>
              <a:t>Empirical Bayes algorithm</a:t>
            </a:r>
          </a:p>
        </p:txBody>
      </p:sp>
      <p:sp>
        <p:nvSpPr>
          <p:cNvPr id="4" name="Slide Number Placeholder 3">
            <a:extLst>
              <a:ext uri="{FF2B5EF4-FFF2-40B4-BE49-F238E27FC236}">
                <a16:creationId xmlns:a16="http://schemas.microsoft.com/office/drawing/2014/main" id="{6FC7D291-DD85-BA42-9976-3AD2EF5A2237}"/>
              </a:ext>
            </a:extLst>
          </p:cNvPr>
          <p:cNvSpPr>
            <a:spLocks noGrp="1"/>
          </p:cNvSpPr>
          <p:nvPr>
            <p:ph type="sldNum" sz="quarter" idx="12"/>
          </p:nvPr>
        </p:nvSpPr>
        <p:spPr/>
        <p:txBody>
          <a:bodyPr/>
          <a:lstStyle/>
          <a:p>
            <a:fld id="{22695355-0584-3048-B6D5-6FE7D71F4AA9}" type="slidenum">
              <a:rPr lang="en-US" smtClean="0">
                <a:latin typeface="Amazon Ember" panose="020B0603020204020204" pitchFamily="34" charset="0"/>
                <a:ea typeface="Amazon Ember" panose="020B0603020204020204" pitchFamily="34" charset="0"/>
                <a:cs typeface="Amazon Ember" panose="020B0603020204020204" pitchFamily="34" charset="0"/>
              </a:rPr>
              <a:pPr/>
              <a:t>19</a:t>
            </a:fld>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5" name="Right Brace 4">
            <a:extLst>
              <a:ext uri="{FF2B5EF4-FFF2-40B4-BE49-F238E27FC236}">
                <a16:creationId xmlns:a16="http://schemas.microsoft.com/office/drawing/2014/main" id="{C91FAB00-DD72-2044-B8A7-690C1FE02D4C}"/>
              </a:ext>
            </a:extLst>
          </p:cNvPr>
          <p:cNvSpPr/>
          <p:nvPr/>
        </p:nvSpPr>
        <p:spPr>
          <a:xfrm rot="5400000">
            <a:off x="5486406" y="4407110"/>
            <a:ext cx="265100" cy="1353833"/>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mazon Ember" panose="020B0603020204020204" pitchFamily="34" charset="0"/>
              <a:ea typeface="Amazon Ember" panose="020B0603020204020204" pitchFamily="34" charset="0"/>
              <a:cs typeface="Amazon Ember" panose="020B0603020204020204" pitchFamily="34" charset="0"/>
            </a:endParaRPr>
          </a:p>
        </p:txBody>
      </p:sp>
      <p:sp>
        <p:nvSpPr>
          <p:cNvPr id="6" name="Right Brace 5">
            <a:extLst>
              <a:ext uri="{FF2B5EF4-FFF2-40B4-BE49-F238E27FC236}">
                <a16:creationId xmlns:a16="http://schemas.microsoft.com/office/drawing/2014/main" id="{3D4D2601-D7D9-1A42-B5FE-8B21B7B63A6E}"/>
              </a:ext>
            </a:extLst>
          </p:cNvPr>
          <p:cNvSpPr/>
          <p:nvPr/>
        </p:nvSpPr>
        <p:spPr>
          <a:xfrm rot="5400000">
            <a:off x="7541614" y="4031564"/>
            <a:ext cx="265101" cy="2104928"/>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mazon Ember" panose="020B0603020204020204" pitchFamily="34" charset="0"/>
              <a:ea typeface="Amazon Ember" panose="020B0603020204020204" pitchFamily="34" charset="0"/>
              <a:cs typeface="Amazon Ember" panose="020B0603020204020204" pitchFamily="34" charset="0"/>
            </a:endParaRPr>
          </a:p>
        </p:txBody>
      </p:sp>
      <p:sp>
        <p:nvSpPr>
          <p:cNvPr id="7" name="TextBox 6">
            <a:extLst>
              <a:ext uri="{FF2B5EF4-FFF2-40B4-BE49-F238E27FC236}">
                <a16:creationId xmlns:a16="http://schemas.microsoft.com/office/drawing/2014/main" id="{21725112-2821-4549-9384-49D15EE6A8A6}"/>
              </a:ext>
            </a:extLst>
          </p:cNvPr>
          <p:cNvSpPr txBox="1"/>
          <p:nvPr/>
        </p:nvSpPr>
        <p:spPr>
          <a:xfrm>
            <a:off x="4797128" y="5337661"/>
            <a:ext cx="1708605" cy="466666"/>
          </a:xfrm>
          <a:prstGeom prst="rect">
            <a:avLst/>
          </a:prstGeom>
          <a:noFill/>
        </p:spPr>
        <p:txBody>
          <a:bodyPr wrap="square" rtlCol="0">
            <a:spAutoFit/>
          </a:bodyPr>
          <a:lstStyle/>
          <a:p>
            <a:r>
              <a:rPr lang="en-US" sz="24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Category 1</a:t>
            </a:r>
          </a:p>
        </p:txBody>
      </p:sp>
      <p:sp>
        <p:nvSpPr>
          <p:cNvPr id="8" name="TextBox 7">
            <a:extLst>
              <a:ext uri="{FF2B5EF4-FFF2-40B4-BE49-F238E27FC236}">
                <a16:creationId xmlns:a16="http://schemas.microsoft.com/office/drawing/2014/main" id="{5BE83111-BA76-5E46-A0C7-71E1FBDB4F3B}"/>
              </a:ext>
            </a:extLst>
          </p:cNvPr>
          <p:cNvSpPr txBox="1"/>
          <p:nvPr/>
        </p:nvSpPr>
        <p:spPr>
          <a:xfrm>
            <a:off x="6853275" y="5340161"/>
            <a:ext cx="1708605" cy="466666"/>
          </a:xfrm>
          <a:prstGeom prst="rect">
            <a:avLst/>
          </a:prstGeom>
          <a:noFill/>
        </p:spPr>
        <p:txBody>
          <a:bodyPr wrap="square" rtlCol="0">
            <a:spAutoFit/>
          </a:bodyPr>
          <a:lstStyle/>
          <a:p>
            <a:r>
              <a:rPr lang="en-US" sz="24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Category 2</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1FD64AA-997A-4645-A283-B32D8BEEBF1E}"/>
                  </a:ext>
                </a:extLst>
              </p:cNvPr>
              <p:cNvSpPr txBox="1"/>
              <p:nvPr/>
            </p:nvSpPr>
            <p:spPr>
              <a:xfrm>
                <a:off x="2668249" y="3822492"/>
                <a:ext cx="6263318" cy="11866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𝑋</m:t>
                          </m:r>
                        </m:e>
                        <m:sup>
                          <m:r>
                            <a:rPr lang="en-US" sz="2800" i="1">
                              <a:solidFill>
                                <a:schemeClr val="bg1"/>
                              </a:solidFill>
                              <a:latin typeface="Cambria Math" panose="02040503050406030204" pitchFamily="18" charset="0"/>
                            </a:rPr>
                            <m:t>⊤</m:t>
                          </m:r>
                        </m:sup>
                      </m:sSup>
                      <m:r>
                        <a:rPr lang="en-US" sz="2800" i="1">
                          <a:solidFill>
                            <a:schemeClr val="bg1"/>
                          </a:solidFill>
                          <a:latin typeface="Cambria Math" panose="02040503050406030204" pitchFamily="18" charset="0"/>
                        </a:rPr>
                        <m:t>𝑊</m:t>
                      </m:r>
                      <m:r>
                        <a:rPr lang="en-US" sz="2800" i="1">
                          <a:solidFill>
                            <a:schemeClr val="bg1"/>
                          </a:solidFill>
                          <a:latin typeface="Cambria Math" panose="02040503050406030204" pitchFamily="18" charset="0"/>
                        </a:rPr>
                        <m:t>=</m:t>
                      </m:r>
                      <m:sSup>
                        <m:sSupPr>
                          <m:ctrlPr>
                            <a:rPr lang="en-US" sz="2800" i="1">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𝑤</m:t>
                          </m:r>
                        </m:e>
                        <m:sup>
                          <m:r>
                            <a:rPr lang="en-US" sz="2800" i="1">
                              <a:solidFill>
                                <a:schemeClr val="bg1"/>
                              </a:solidFill>
                              <a:latin typeface="Cambria Math" panose="02040503050406030204" pitchFamily="18" charset="0"/>
                            </a:rPr>
                            <m:t>0</m:t>
                          </m:r>
                        </m:sup>
                      </m:sSup>
                      <m:r>
                        <a:rPr lang="en-US" sz="2800" i="1">
                          <a:solidFill>
                            <a:schemeClr val="bg1"/>
                          </a:solidFill>
                          <a:latin typeface="Cambria Math" panose="02040503050406030204" pitchFamily="18" charset="0"/>
                        </a:rPr>
                        <m:t>+</m:t>
                      </m:r>
                      <m:nary>
                        <m:naryPr>
                          <m:chr m:val="∑"/>
                          <m:supHide m:val="on"/>
                          <m:ctrlPr>
                            <a:rPr lang="en-US" sz="2800" i="1">
                              <a:solidFill>
                                <a:schemeClr val="bg1"/>
                              </a:solidFill>
                              <a:latin typeface="Cambria Math" panose="02040503050406030204" pitchFamily="18" charset="0"/>
                            </a:rPr>
                          </m:ctrlPr>
                        </m:naryPr>
                        <m:sub>
                          <m:r>
                            <a:rPr lang="en-US" sz="2800" i="1">
                              <a:solidFill>
                                <a:schemeClr val="bg1"/>
                              </a:solidFill>
                              <a:latin typeface="Cambria Math" panose="02040503050406030204" pitchFamily="18" charset="0"/>
                            </a:rPr>
                            <m:t>𝑖</m:t>
                          </m:r>
                        </m:sub>
                        <m:sup/>
                        <m:e>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𝑤</m:t>
                              </m:r>
                            </m:e>
                            <m:sub>
                              <m:r>
                                <a:rPr lang="en-US" sz="2800" i="1">
                                  <a:solidFill>
                                    <a:schemeClr val="bg1"/>
                                  </a:solidFill>
                                  <a:latin typeface="Cambria Math" panose="02040503050406030204" pitchFamily="18" charset="0"/>
                                </a:rPr>
                                <m:t>𝑖</m:t>
                              </m:r>
                            </m:sub>
                            <m:sup>
                              <m:r>
                                <a:rPr lang="en-US" sz="2800" i="1">
                                  <a:solidFill>
                                    <a:schemeClr val="bg1"/>
                                  </a:solidFill>
                                  <a:latin typeface="Cambria Math" panose="02040503050406030204" pitchFamily="18" charset="0"/>
                                </a:rPr>
                                <m:t>1</m:t>
                              </m:r>
                            </m:sup>
                          </m:sSubSup>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𝑥</m:t>
                              </m:r>
                            </m:e>
                            <m:sub>
                              <m:r>
                                <a:rPr lang="en-US" sz="2800" i="1">
                                  <a:solidFill>
                                    <a:schemeClr val="bg1"/>
                                  </a:solidFill>
                                  <a:latin typeface="Cambria Math" panose="02040503050406030204" pitchFamily="18" charset="0"/>
                                </a:rPr>
                                <m:t>𝑖</m:t>
                              </m:r>
                            </m:sub>
                            <m:sup>
                              <m:r>
                                <a:rPr lang="en-US" sz="2800" i="1">
                                  <a:solidFill>
                                    <a:schemeClr val="bg1"/>
                                  </a:solidFill>
                                  <a:latin typeface="Cambria Math" panose="02040503050406030204" pitchFamily="18" charset="0"/>
                                </a:rPr>
                                <m:t>1</m:t>
                              </m:r>
                            </m:sup>
                          </m:sSubSup>
                          <m:r>
                            <a:rPr lang="en-US" sz="2800" i="1">
                              <a:solidFill>
                                <a:schemeClr val="bg1"/>
                              </a:solidFill>
                              <a:latin typeface="Cambria Math" panose="02040503050406030204" pitchFamily="18" charset="0"/>
                            </a:rPr>
                            <m:t>+</m:t>
                          </m:r>
                          <m:nary>
                            <m:naryPr>
                              <m:chr m:val="∑"/>
                              <m:supHide m:val="on"/>
                              <m:ctrlPr>
                                <a:rPr lang="en-US" sz="2800" i="1">
                                  <a:solidFill>
                                    <a:schemeClr val="bg1"/>
                                  </a:solidFill>
                                  <a:latin typeface="Cambria Math" panose="02040503050406030204" pitchFamily="18" charset="0"/>
                                </a:rPr>
                              </m:ctrlPr>
                            </m:naryPr>
                            <m:sub>
                              <m:r>
                                <a:rPr lang="en-US" sz="2800" i="1">
                                  <a:solidFill>
                                    <a:schemeClr val="bg1"/>
                                  </a:solidFill>
                                  <a:latin typeface="Cambria Math" panose="02040503050406030204" pitchFamily="18" charset="0"/>
                                </a:rPr>
                                <m:t>𝑖</m:t>
                              </m:r>
                            </m:sub>
                            <m:sup/>
                            <m:e>
                              <m:nary>
                                <m:naryPr>
                                  <m:chr m:val="∑"/>
                                  <m:supHide m:val="on"/>
                                  <m:ctrlPr>
                                    <a:rPr lang="en-US" sz="2800" i="1">
                                      <a:solidFill>
                                        <a:schemeClr val="bg1"/>
                                      </a:solidFill>
                                      <a:latin typeface="Cambria Math" panose="02040503050406030204" pitchFamily="18" charset="0"/>
                                    </a:rPr>
                                  </m:ctrlPr>
                                </m:naryPr>
                                <m:sub>
                                  <m:r>
                                    <a:rPr lang="en-US" sz="2800" i="1">
                                      <a:solidFill>
                                        <a:schemeClr val="bg1"/>
                                      </a:solidFill>
                                      <a:latin typeface="Cambria Math" panose="02040503050406030204" pitchFamily="18" charset="0"/>
                                    </a:rPr>
                                    <m:t>𝑗</m:t>
                                  </m:r>
                                </m:sub>
                                <m:sup/>
                                <m:e>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𝑤</m:t>
                                      </m:r>
                                    </m:e>
                                    <m:sub>
                                      <m:r>
                                        <a:rPr lang="en-US" sz="2800" i="1">
                                          <a:solidFill>
                                            <a:schemeClr val="bg1"/>
                                          </a:solidFill>
                                          <a:latin typeface="Cambria Math" panose="02040503050406030204" pitchFamily="18" charset="0"/>
                                        </a:rPr>
                                        <m:t>𝑖𝑗</m:t>
                                      </m:r>
                                    </m:sub>
                                    <m:sup>
                                      <m:r>
                                        <a:rPr lang="en-US" sz="2800" i="1">
                                          <a:solidFill>
                                            <a:schemeClr val="bg1"/>
                                          </a:solidFill>
                                          <a:latin typeface="Cambria Math" panose="02040503050406030204" pitchFamily="18" charset="0"/>
                                        </a:rPr>
                                        <m:t>2</m:t>
                                      </m:r>
                                    </m:sup>
                                  </m:sSubSup>
                                  <m:r>
                                    <a:rPr lang="en-US" sz="2800" i="1">
                                      <a:solidFill>
                                        <a:schemeClr val="bg1"/>
                                      </a:solidFill>
                                      <a:latin typeface="Cambria Math" panose="02040503050406030204" pitchFamily="18" charset="0"/>
                                    </a:rPr>
                                    <m:t> </m:t>
                                  </m:r>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𝑥</m:t>
                                      </m:r>
                                    </m:e>
                                    <m:sub>
                                      <m:r>
                                        <a:rPr lang="en-US" sz="2800" i="1">
                                          <a:solidFill>
                                            <a:schemeClr val="bg1"/>
                                          </a:solidFill>
                                          <a:latin typeface="Cambria Math" panose="02040503050406030204" pitchFamily="18" charset="0"/>
                                        </a:rPr>
                                        <m:t>𝑖𝑗</m:t>
                                      </m:r>
                                    </m:sub>
                                    <m:sup>
                                      <m:r>
                                        <a:rPr lang="en-US" sz="2800" i="1">
                                          <a:solidFill>
                                            <a:schemeClr val="bg1"/>
                                          </a:solidFill>
                                          <a:latin typeface="Cambria Math" panose="02040503050406030204" pitchFamily="18" charset="0"/>
                                        </a:rPr>
                                        <m:t>2</m:t>
                                      </m:r>
                                    </m:sup>
                                  </m:sSubSup>
                                </m:e>
                              </m:nary>
                            </m:e>
                          </m:nary>
                        </m:e>
                      </m:nary>
                    </m:oMath>
                  </m:oMathPara>
                </a14:m>
                <a:endParaRPr lang="en-US" sz="2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9" name="TextBox 8">
                <a:extLst>
                  <a:ext uri="{FF2B5EF4-FFF2-40B4-BE49-F238E27FC236}">
                    <a16:creationId xmlns:a16="http://schemas.microsoft.com/office/drawing/2014/main" id="{F1FD64AA-997A-4645-A283-B32D8BEEBF1E}"/>
                  </a:ext>
                </a:extLst>
              </p:cNvPr>
              <p:cNvSpPr txBox="1">
                <a:spLocks noRot="1" noChangeAspect="1" noMove="1" noResize="1" noEditPoints="1" noAdjustHandles="1" noChangeArrowheads="1" noChangeShapeType="1" noTextEdit="1"/>
              </p:cNvSpPr>
              <p:nvPr/>
            </p:nvSpPr>
            <p:spPr>
              <a:xfrm>
                <a:off x="2668249" y="3822492"/>
                <a:ext cx="6263318" cy="1186672"/>
              </a:xfrm>
              <a:prstGeom prst="rect">
                <a:avLst/>
              </a:prstGeom>
              <a:blipFill>
                <a:blip r:embed="rId3"/>
                <a:stretch>
                  <a:fillRect t="-123158" b="-168421"/>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2A1998E2-6DA3-B147-91D5-A3B88D3F27B9}"/>
              </a:ext>
            </a:extLst>
          </p:cNvPr>
          <p:cNvCxnSpPr>
            <a:cxnSpLocks/>
          </p:cNvCxnSpPr>
          <p:nvPr/>
        </p:nvCxnSpPr>
        <p:spPr>
          <a:xfrm flipH="1">
            <a:off x="5621315" y="3597639"/>
            <a:ext cx="474685" cy="554636"/>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B4303D6-F2F5-E54C-B360-37A8518F08D8}"/>
              </a:ext>
            </a:extLst>
          </p:cNvPr>
          <p:cNvCxnSpPr>
            <a:cxnSpLocks/>
          </p:cNvCxnSpPr>
          <p:nvPr/>
        </p:nvCxnSpPr>
        <p:spPr>
          <a:xfrm>
            <a:off x="7767408" y="3600139"/>
            <a:ext cx="179881" cy="554636"/>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Can 10">
            <a:extLst>
              <a:ext uri="{FF2B5EF4-FFF2-40B4-BE49-F238E27FC236}">
                <a16:creationId xmlns:a16="http://schemas.microsoft.com/office/drawing/2014/main" id="{5DD60EE6-ECC9-7C47-A85F-4757164B5E25}"/>
              </a:ext>
            </a:extLst>
          </p:cNvPr>
          <p:cNvSpPr/>
          <p:nvPr/>
        </p:nvSpPr>
        <p:spPr>
          <a:xfrm>
            <a:off x="10238282" y="2038662"/>
            <a:ext cx="1220448" cy="3045455"/>
          </a:xfrm>
          <a:prstGeom prst="ca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Run as usual</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D38DB36-49C3-5440-BB34-A5C6D879F7E4}"/>
                  </a:ext>
                </a:extLst>
              </p:cNvPr>
              <p:cNvSpPr txBox="1"/>
              <p:nvPr/>
            </p:nvSpPr>
            <p:spPr>
              <a:xfrm>
                <a:off x="4070842" y="2977395"/>
                <a:ext cx="2520113" cy="5345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C000"/>
                          </a:solidFill>
                          <a:latin typeface="Cambria Math" panose="02040503050406030204" pitchFamily="18" charset="0"/>
                        </a:rPr>
                        <m:t>𝑁</m:t>
                      </m:r>
                      <m:d>
                        <m:dPr>
                          <m:ctrlPr>
                            <a:rPr lang="en-US" sz="2800" i="1">
                              <a:solidFill>
                                <a:srgbClr val="FFC000"/>
                              </a:solidFill>
                              <a:latin typeface="Cambria Math" panose="02040503050406030204" pitchFamily="18" charset="0"/>
                            </a:rPr>
                          </m:ctrlPr>
                        </m:dPr>
                        <m:e>
                          <m:sSub>
                            <m:sSubPr>
                              <m:ctrlPr>
                                <a:rPr lang="en-US" sz="2800" i="1">
                                  <a:solidFill>
                                    <a:srgbClr val="FFC000"/>
                                  </a:solidFill>
                                  <a:latin typeface="Cambria Math" panose="02040503050406030204" pitchFamily="18" charset="0"/>
                                </a:rPr>
                              </m:ctrlPr>
                            </m:sSubPr>
                            <m:e>
                              <m:r>
                                <a:rPr lang="en-US" sz="2800" i="1">
                                  <a:solidFill>
                                    <a:srgbClr val="FFC000"/>
                                  </a:solidFill>
                                  <a:latin typeface="Cambria Math" panose="02040503050406030204" pitchFamily="18" charset="0"/>
                                </a:rPr>
                                <m:t>𝜈</m:t>
                              </m:r>
                            </m:e>
                            <m:sub>
                              <m:r>
                                <a:rPr lang="en-US" sz="2800" b="0" i="1" smtClean="0">
                                  <a:solidFill>
                                    <a:srgbClr val="FFC000"/>
                                  </a:solidFill>
                                  <a:latin typeface="Cambria Math" panose="02040503050406030204" pitchFamily="18" charset="0"/>
                                </a:rPr>
                                <m:t>𝐶𝑎𝑡</m:t>
                              </m:r>
                              <m:r>
                                <a:rPr lang="en-US" sz="2800" b="0" i="1" smtClean="0">
                                  <a:solidFill>
                                    <a:srgbClr val="FFC000"/>
                                  </a:solidFill>
                                  <a:latin typeface="Cambria Math" panose="02040503050406030204" pitchFamily="18" charset="0"/>
                                </a:rPr>
                                <m:t>1</m:t>
                              </m:r>
                            </m:sub>
                          </m:sSub>
                          <m:r>
                            <a:rPr lang="en-US" sz="2800" i="1">
                              <a:solidFill>
                                <a:srgbClr val="FFC000"/>
                              </a:solidFill>
                              <a:latin typeface="Cambria Math" panose="02040503050406030204" pitchFamily="18" charset="0"/>
                            </a:rPr>
                            <m:t>, </m:t>
                          </m:r>
                          <m:sSubSup>
                            <m:sSubSupPr>
                              <m:ctrlPr>
                                <a:rPr lang="en-US" sz="2800" i="1">
                                  <a:solidFill>
                                    <a:srgbClr val="FFC000"/>
                                  </a:solidFill>
                                  <a:latin typeface="Cambria Math" panose="02040503050406030204" pitchFamily="18" charset="0"/>
                                </a:rPr>
                              </m:ctrlPr>
                            </m:sSubSupPr>
                            <m:e>
                              <m:r>
                                <a:rPr lang="en-US" sz="2800" i="1">
                                  <a:solidFill>
                                    <a:srgbClr val="FFC000"/>
                                  </a:solidFill>
                                  <a:latin typeface="Cambria Math" panose="02040503050406030204" pitchFamily="18" charset="0"/>
                                </a:rPr>
                                <m:t>𝜏</m:t>
                              </m:r>
                            </m:e>
                            <m:sub>
                              <m:r>
                                <a:rPr lang="en-US" sz="2800" i="1" smtClean="0">
                                  <a:solidFill>
                                    <a:srgbClr val="FFC000"/>
                                  </a:solidFill>
                                  <a:latin typeface="Cambria Math" panose="02040503050406030204" pitchFamily="18" charset="0"/>
                                </a:rPr>
                                <m:t>𝐶</m:t>
                              </m:r>
                              <m:r>
                                <a:rPr lang="en-US" sz="2800" b="0" i="1" smtClean="0">
                                  <a:solidFill>
                                    <a:srgbClr val="FFC000"/>
                                  </a:solidFill>
                                  <a:latin typeface="Cambria Math" panose="02040503050406030204" pitchFamily="18" charset="0"/>
                                </a:rPr>
                                <m:t>𝑎𝑡</m:t>
                              </m:r>
                              <m:r>
                                <a:rPr lang="en-US" sz="2800" b="0" i="1" smtClean="0">
                                  <a:solidFill>
                                    <a:srgbClr val="FFC000"/>
                                  </a:solidFill>
                                  <a:latin typeface="Cambria Math" panose="02040503050406030204" pitchFamily="18" charset="0"/>
                                </a:rPr>
                                <m:t>1</m:t>
                              </m:r>
                            </m:sub>
                            <m:sup>
                              <m:r>
                                <a:rPr lang="en-US" sz="2800" i="1">
                                  <a:solidFill>
                                    <a:srgbClr val="FFC000"/>
                                  </a:solidFill>
                                  <a:latin typeface="Cambria Math" panose="02040503050406030204" pitchFamily="18" charset="0"/>
                                </a:rPr>
                                <m:t>2</m:t>
                              </m:r>
                            </m:sup>
                          </m:sSubSup>
                        </m:e>
                      </m:d>
                    </m:oMath>
                  </m:oMathPara>
                </a14:m>
                <a:endParaRPr lang="en-US" sz="2800" dirty="0">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22" name="TextBox 21">
                <a:extLst>
                  <a:ext uri="{FF2B5EF4-FFF2-40B4-BE49-F238E27FC236}">
                    <a16:creationId xmlns:a16="http://schemas.microsoft.com/office/drawing/2014/main" id="{9D38DB36-49C3-5440-BB34-A5C6D879F7E4}"/>
                  </a:ext>
                </a:extLst>
              </p:cNvPr>
              <p:cNvSpPr txBox="1">
                <a:spLocks noRot="1" noChangeAspect="1" noMove="1" noResize="1" noEditPoints="1" noAdjustHandles="1" noChangeArrowheads="1" noChangeShapeType="1" noTextEdit="1"/>
              </p:cNvSpPr>
              <p:nvPr/>
            </p:nvSpPr>
            <p:spPr>
              <a:xfrm>
                <a:off x="4070842" y="2977395"/>
                <a:ext cx="2520113" cy="534505"/>
              </a:xfrm>
              <a:prstGeom prst="rect">
                <a:avLst/>
              </a:prstGeom>
              <a:blipFill>
                <a:blip r:embed="rId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D0DB936-3C6F-9D4A-910B-DA597DB0B61C}"/>
                  </a:ext>
                </a:extLst>
              </p:cNvPr>
              <p:cNvSpPr txBox="1"/>
              <p:nvPr/>
            </p:nvSpPr>
            <p:spPr>
              <a:xfrm>
                <a:off x="6846520" y="2979895"/>
                <a:ext cx="2520113" cy="5345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C000"/>
                          </a:solidFill>
                          <a:latin typeface="Cambria Math" panose="02040503050406030204" pitchFamily="18" charset="0"/>
                        </a:rPr>
                        <m:t>𝑁</m:t>
                      </m:r>
                      <m:d>
                        <m:dPr>
                          <m:ctrlPr>
                            <a:rPr lang="en-US" sz="2800" i="1">
                              <a:solidFill>
                                <a:srgbClr val="FFC000"/>
                              </a:solidFill>
                              <a:latin typeface="Cambria Math" panose="02040503050406030204" pitchFamily="18" charset="0"/>
                            </a:rPr>
                          </m:ctrlPr>
                        </m:dPr>
                        <m:e>
                          <m:sSub>
                            <m:sSubPr>
                              <m:ctrlPr>
                                <a:rPr lang="en-US" sz="2800" i="1">
                                  <a:solidFill>
                                    <a:srgbClr val="FFC000"/>
                                  </a:solidFill>
                                  <a:latin typeface="Cambria Math" panose="02040503050406030204" pitchFamily="18" charset="0"/>
                                </a:rPr>
                              </m:ctrlPr>
                            </m:sSubPr>
                            <m:e>
                              <m:r>
                                <a:rPr lang="en-US" sz="2800" i="1">
                                  <a:solidFill>
                                    <a:srgbClr val="FFC000"/>
                                  </a:solidFill>
                                  <a:latin typeface="Cambria Math" panose="02040503050406030204" pitchFamily="18" charset="0"/>
                                </a:rPr>
                                <m:t>𝜈</m:t>
                              </m:r>
                            </m:e>
                            <m:sub>
                              <m:r>
                                <a:rPr lang="en-US" sz="2800" b="0" i="1" smtClean="0">
                                  <a:solidFill>
                                    <a:srgbClr val="FFC000"/>
                                  </a:solidFill>
                                  <a:latin typeface="Cambria Math" panose="02040503050406030204" pitchFamily="18" charset="0"/>
                                </a:rPr>
                                <m:t>𝐶𝑎𝑡</m:t>
                              </m:r>
                              <m:r>
                                <a:rPr lang="en-US" sz="2800" b="0" i="1" smtClean="0">
                                  <a:solidFill>
                                    <a:srgbClr val="FFC000"/>
                                  </a:solidFill>
                                  <a:latin typeface="Cambria Math" panose="02040503050406030204" pitchFamily="18" charset="0"/>
                                </a:rPr>
                                <m:t>2</m:t>
                              </m:r>
                            </m:sub>
                          </m:sSub>
                          <m:r>
                            <a:rPr lang="en-US" sz="2800" i="1">
                              <a:solidFill>
                                <a:srgbClr val="FFC000"/>
                              </a:solidFill>
                              <a:latin typeface="Cambria Math" panose="02040503050406030204" pitchFamily="18" charset="0"/>
                            </a:rPr>
                            <m:t>, </m:t>
                          </m:r>
                          <m:sSubSup>
                            <m:sSubSupPr>
                              <m:ctrlPr>
                                <a:rPr lang="en-US" sz="2800" i="1">
                                  <a:solidFill>
                                    <a:srgbClr val="FFC000"/>
                                  </a:solidFill>
                                  <a:latin typeface="Cambria Math" panose="02040503050406030204" pitchFamily="18" charset="0"/>
                                </a:rPr>
                              </m:ctrlPr>
                            </m:sSubSupPr>
                            <m:e>
                              <m:r>
                                <a:rPr lang="en-US" sz="2800" i="1">
                                  <a:solidFill>
                                    <a:srgbClr val="FFC000"/>
                                  </a:solidFill>
                                  <a:latin typeface="Cambria Math" panose="02040503050406030204" pitchFamily="18" charset="0"/>
                                </a:rPr>
                                <m:t>𝜏</m:t>
                              </m:r>
                            </m:e>
                            <m:sub>
                              <m:r>
                                <a:rPr lang="en-US" sz="2800" i="1" smtClean="0">
                                  <a:solidFill>
                                    <a:srgbClr val="FFC000"/>
                                  </a:solidFill>
                                  <a:latin typeface="Cambria Math" panose="02040503050406030204" pitchFamily="18" charset="0"/>
                                </a:rPr>
                                <m:t>𝐶</m:t>
                              </m:r>
                              <m:r>
                                <a:rPr lang="en-US" sz="2800" b="0" i="1" smtClean="0">
                                  <a:solidFill>
                                    <a:srgbClr val="FFC000"/>
                                  </a:solidFill>
                                  <a:latin typeface="Cambria Math" panose="02040503050406030204" pitchFamily="18" charset="0"/>
                                </a:rPr>
                                <m:t>𝑎𝑡</m:t>
                              </m:r>
                              <m:r>
                                <a:rPr lang="en-US" sz="2800" b="0" i="1" smtClean="0">
                                  <a:solidFill>
                                    <a:srgbClr val="FFC000"/>
                                  </a:solidFill>
                                  <a:latin typeface="Cambria Math" panose="02040503050406030204" pitchFamily="18" charset="0"/>
                                </a:rPr>
                                <m:t>2</m:t>
                              </m:r>
                            </m:sub>
                            <m:sup>
                              <m:r>
                                <a:rPr lang="en-US" sz="2800" i="1">
                                  <a:solidFill>
                                    <a:srgbClr val="FFC000"/>
                                  </a:solidFill>
                                  <a:latin typeface="Cambria Math" panose="02040503050406030204" pitchFamily="18" charset="0"/>
                                </a:rPr>
                                <m:t>2</m:t>
                              </m:r>
                            </m:sup>
                          </m:sSubSup>
                        </m:e>
                      </m:d>
                    </m:oMath>
                  </m:oMathPara>
                </a14:m>
                <a:endParaRPr lang="en-US" sz="2800" dirty="0">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23" name="TextBox 22">
                <a:extLst>
                  <a:ext uri="{FF2B5EF4-FFF2-40B4-BE49-F238E27FC236}">
                    <a16:creationId xmlns:a16="http://schemas.microsoft.com/office/drawing/2014/main" id="{8D0DB936-3C6F-9D4A-910B-DA597DB0B61C}"/>
                  </a:ext>
                </a:extLst>
              </p:cNvPr>
              <p:cNvSpPr txBox="1">
                <a:spLocks noRot="1" noChangeAspect="1" noMove="1" noResize="1" noEditPoints="1" noAdjustHandles="1" noChangeArrowheads="1" noChangeShapeType="1" noTextEdit="1"/>
              </p:cNvSpPr>
              <p:nvPr/>
            </p:nvSpPr>
            <p:spPr>
              <a:xfrm>
                <a:off x="6846520" y="2979895"/>
                <a:ext cx="2520113" cy="534505"/>
              </a:xfrm>
              <a:prstGeom prst="rect">
                <a:avLst/>
              </a:prstGeom>
              <a:blipFill>
                <a:blip r:embed="rId5"/>
                <a:stretch>
                  <a:fillRect b="-6977"/>
                </a:stretch>
              </a:blipFill>
            </p:spPr>
            <p:txBody>
              <a:bodyPr/>
              <a:lstStyle/>
              <a:p>
                <a:r>
                  <a:rPr lang="en-US">
                    <a:noFill/>
                  </a:rPr>
                  <a:t> </a:t>
                </a:r>
              </a:p>
            </p:txBody>
          </p:sp>
        </mc:Fallback>
      </mc:AlternateContent>
      <p:sp>
        <p:nvSpPr>
          <p:cNvPr id="16" name="Right Arrow 15">
            <a:extLst>
              <a:ext uri="{FF2B5EF4-FFF2-40B4-BE49-F238E27FC236}">
                <a16:creationId xmlns:a16="http://schemas.microsoft.com/office/drawing/2014/main" id="{9877E8C8-628D-4644-8825-8F933B5F8ED9}"/>
              </a:ext>
            </a:extLst>
          </p:cNvPr>
          <p:cNvSpPr/>
          <p:nvPr/>
        </p:nvSpPr>
        <p:spPr>
          <a:xfrm>
            <a:off x="9086390" y="4116028"/>
            <a:ext cx="822107" cy="676082"/>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Run</a:t>
            </a:r>
          </a:p>
        </p:txBody>
      </p:sp>
    </p:spTree>
    <p:extLst>
      <p:ext uri="{BB962C8B-B14F-4D97-AF65-F5344CB8AC3E}">
        <p14:creationId xmlns:p14="http://schemas.microsoft.com/office/powerpoint/2010/main" val="3723516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A624-DE6B-BE47-97D6-8A3DD760F2AF}"/>
              </a:ext>
            </a:extLst>
          </p:cNvPr>
          <p:cNvSpPr>
            <a:spLocks noGrp="1"/>
          </p:cNvSpPr>
          <p:nvPr>
            <p:ph type="title"/>
          </p:nvPr>
        </p:nvSpPr>
        <p:spPr/>
        <p:txBody>
          <a:bodyPr/>
          <a:lstStyle/>
          <a:p>
            <a:r>
              <a:rPr lang="en-US" sz="6000" dirty="0"/>
              <a:t>Solving Inverse Reinforcement Learning</a:t>
            </a:r>
            <a:endParaRPr lang="en-US" dirty="0"/>
          </a:p>
        </p:txBody>
      </p:sp>
      <p:sp>
        <p:nvSpPr>
          <p:cNvPr id="3" name="Text Placeholder 2">
            <a:extLst>
              <a:ext uri="{FF2B5EF4-FFF2-40B4-BE49-F238E27FC236}">
                <a16:creationId xmlns:a16="http://schemas.microsoft.com/office/drawing/2014/main" id="{78A1FE35-C07B-5345-B829-AA48B2F59907}"/>
              </a:ext>
            </a:extLst>
          </p:cNvPr>
          <p:cNvSpPr>
            <a:spLocks noGrp="1"/>
          </p:cNvSpPr>
          <p:nvPr>
            <p:ph type="body" idx="1"/>
          </p:nvPr>
        </p:nvSpPr>
        <p:spPr/>
        <p:txBody>
          <a:bodyPr/>
          <a:lstStyle/>
          <a:p>
            <a:r>
              <a:rPr lang="en-US" dirty="0" err="1"/>
              <a:t>Geng</a:t>
            </a:r>
            <a:r>
              <a:rPr lang="en-US" dirty="0"/>
              <a:t> S, Nassif H, Manzanares C, </a:t>
            </a:r>
            <a:r>
              <a:rPr lang="en-US" dirty="0" err="1"/>
              <a:t>Reppen</a:t>
            </a:r>
            <a:r>
              <a:rPr lang="en-US" dirty="0"/>
              <a:t> M, and Sircar R</a:t>
            </a:r>
          </a:p>
          <a:p>
            <a:r>
              <a:rPr lang="en-US" dirty="0">
                <a:hlinkClick r:id="rId3"/>
              </a:rPr>
              <a:t>ICML’20</a:t>
            </a:r>
            <a:endParaRPr lang="en-US" dirty="0"/>
          </a:p>
        </p:txBody>
      </p:sp>
      <p:sp>
        <p:nvSpPr>
          <p:cNvPr id="4" name="Slide Number Placeholder 3">
            <a:extLst>
              <a:ext uri="{FF2B5EF4-FFF2-40B4-BE49-F238E27FC236}">
                <a16:creationId xmlns:a16="http://schemas.microsoft.com/office/drawing/2014/main" id="{2A922740-C6F1-1146-93D6-7AF8ACF0CF65}"/>
              </a:ext>
            </a:extLst>
          </p:cNvPr>
          <p:cNvSpPr>
            <a:spLocks noGrp="1"/>
          </p:cNvSpPr>
          <p:nvPr>
            <p:ph type="sldNum" sz="quarter" idx="12"/>
          </p:nvPr>
        </p:nvSpPr>
        <p:spPr/>
        <p:txBody>
          <a:bodyPr/>
          <a:lstStyle/>
          <a:p>
            <a:fld id="{22695355-0584-3048-B6D5-6FE7D71F4AA9}" type="slidenum">
              <a:rPr lang="en-US" smtClean="0"/>
              <a:pPr/>
              <a:t>2</a:t>
            </a:fld>
            <a:endParaRPr lang="en-US" dirty="0"/>
          </a:p>
        </p:txBody>
      </p:sp>
    </p:spTree>
    <p:extLst>
      <p:ext uri="{BB962C8B-B14F-4D97-AF65-F5344CB8AC3E}">
        <p14:creationId xmlns:p14="http://schemas.microsoft.com/office/powerpoint/2010/main" val="1940511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E88B6-1450-FE4D-A577-5BFD3D9365FD}"/>
              </a:ext>
            </a:extLst>
          </p:cNvPr>
          <p:cNvSpPr>
            <a:spLocks noGrp="1"/>
          </p:cNvSpPr>
          <p:nvPr>
            <p:ph type="title"/>
          </p:nvPr>
        </p:nvSpPr>
        <p:spPr/>
        <p:txBody>
          <a:bodyPr/>
          <a:lstStyle/>
          <a:p>
            <a:r>
              <a:rPr lang="en-US" dirty="0"/>
              <a:t>When to compute empirical prior</a:t>
            </a:r>
          </a:p>
        </p:txBody>
      </p:sp>
      <p:sp>
        <p:nvSpPr>
          <p:cNvPr id="4" name="Slide Number Placeholder 3">
            <a:extLst>
              <a:ext uri="{FF2B5EF4-FFF2-40B4-BE49-F238E27FC236}">
                <a16:creationId xmlns:a16="http://schemas.microsoft.com/office/drawing/2014/main" id="{1D705F0A-2D70-4D43-A4E7-8BBBC757BEA5}"/>
              </a:ext>
            </a:extLst>
          </p:cNvPr>
          <p:cNvSpPr>
            <a:spLocks noGrp="1"/>
          </p:cNvSpPr>
          <p:nvPr>
            <p:ph type="sldNum" sz="quarter" idx="12"/>
          </p:nvPr>
        </p:nvSpPr>
        <p:spPr/>
        <p:txBody>
          <a:bodyPr/>
          <a:lstStyle/>
          <a:p>
            <a:fld id="{22695355-0584-3048-B6D5-6FE7D71F4AA9}" type="slidenum">
              <a:rPr lang="en-US" smtClean="0"/>
              <a:pPr/>
              <a:t>20</a:t>
            </a:fld>
            <a:endParaRPr lang="en-US" dirty="0"/>
          </a:p>
        </p:txBody>
      </p:sp>
      <p:sp>
        <p:nvSpPr>
          <p:cNvPr id="8" name="Content Placeholder 2">
            <a:extLst>
              <a:ext uri="{FF2B5EF4-FFF2-40B4-BE49-F238E27FC236}">
                <a16:creationId xmlns:a16="http://schemas.microsoft.com/office/drawing/2014/main" id="{453BD5E6-666C-E149-A93A-89F94DADE28D}"/>
              </a:ext>
            </a:extLst>
          </p:cNvPr>
          <p:cNvSpPr txBox="1">
            <a:spLocks/>
          </p:cNvSpPr>
          <p:nvPr/>
        </p:nvSpPr>
        <p:spPr>
          <a:xfrm>
            <a:off x="7823200" y="2152805"/>
            <a:ext cx="3644900" cy="3025775"/>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r>
              <a:rPr lang="en-US" dirty="0"/>
              <a:t>Longer reset time helps more</a:t>
            </a:r>
          </a:p>
          <a:p>
            <a:endParaRPr lang="en-US" dirty="0"/>
          </a:p>
          <a:p>
            <a:r>
              <a:rPr lang="en-US" dirty="0"/>
              <a:t>Empirical prior helps, even with one day</a:t>
            </a:r>
          </a:p>
          <a:p>
            <a:endParaRPr lang="en-US" dirty="0"/>
          </a:p>
          <a:p>
            <a:endParaRPr lang="en-US" dirty="0"/>
          </a:p>
        </p:txBody>
      </p:sp>
      <p:pic>
        <p:nvPicPr>
          <p:cNvPr id="7" name="Content Placeholder 6">
            <a:extLst>
              <a:ext uri="{FF2B5EF4-FFF2-40B4-BE49-F238E27FC236}">
                <a16:creationId xmlns:a16="http://schemas.microsoft.com/office/drawing/2014/main" id="{2918752F-0F33-3342-9369-748562B364B9}"/>
              </a:ext>
            </a:extLst>
          </p:cNvPr>
          <p:cNvPicPr>
            <a:picLocks noGrp="1" noChangeAspect="1"/>
          </p:cNvPicPr>
          <p:nvPr>
            <p:ph idx="1"/>
          </p:nvPr>
        </p:nvPicPr>
        <p:blipFill>
          <a:blip r:embed="rId3"/>
          <a:stretch>
            <a:fillRect/>
          </a:stretch>
        </p:blipFill>
        <p:spPr>
          <a:xfrm>
            <a:off x="838200" y="1694327"/>
            <a:ext cx="6636026" cy="4424017"/>
          </a:xfrm>
        </p:spPr>
      </p:pic>
    </p:spTree>
    <p:extLst>
      <p:ext uri="{BB962C8B-B14F-4D97-AF65-F5344CB8AC3E}">
        <p14:creationId xmlns:p14="http://schemas.microsoft.com/office/powerpoint/2010/main" val="1081680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EBA5-D67E-9346-917A-F993FC41C833}"/>
              </a:ext>
            </a:extLst>
          </p:cNvPr>
          <p:cNvSpPr>
            <a:spLocks noGrp="1"/>
          </p:cNvSpPr>
          <p:nvPr>
            <p:ph type="title"/>
          </p:nvPr>
        </p:nvSpPr>
        <p:spPr>
          <a:xfrm>
            <a:off x="838200" y="365127"/>
            <a:ext cx="10515600" cy="1325563"/>
          </a:xfrm>
        </p:spPr>
        <p:txBody>
          <a:bodyPr/>
          <a:lstStyle/>
          <a:p>
            <a:r>
              <a:rPr lang="en-US" dirty="0"/>
              <a:t>Live experiment</a:t>
            </a:r>
          </a:p>
        </p:txBody>
      </p:sp>
      <p:sp>
        <p:nvSpPr>
          <p:cNvPr id="4" name="Slide Number Placeholder 3">
            <a:extLst>
              <a:ext uri="{FF2B5EF4-FFF2-40B4-BE49-F238E27FC236}">
                <a16:creationId xmlns:a16="http://schemas.microsoft.com/office/drawing/2014/main" id="{A8CB16DB-C237-4C44-92C4-6FC80C27A096}"/>
              </a:ext>
            </a:extLst>
          </p:cNvPr>
          <p:cNvSpPr>
            <a:spLocks noGrp="1"/>
          </p:cNvSpPr>
          <p:nvPr>
            <p:ph type="sldNum" sz="quarter" idx="12"/>
          </p:nvPr>
        </p:nvSpPr>
        <p:spPr/>
        <p:txBody>
          <a:bodyPr/>
          <a:lstStyle/>
          <a:p>
            <a:fld id="{22695355-0584-3048-B6D5-6FE7D71F4AA9}" type="slidenum">
              <a:rPr lang="en-US" smtClean="0"/>
              <a:pPr/>
              <a:t>21</a:t>
            </a:fld>
            <a:endParaRPr lang="en-US" dirty="0"/>
          </a:p>
        </p:txBody>
      </p:sp>
      <p:pic>
        <p:nvPicPr>
          <p:cNvPr id="10" name="Content Placeholder 9">
            <a:extLst>
              <a:ext uri="{FF2B5EF4-FFF2-40B4-BE49-F238E27FC236}">
                <a16:creationId xmlns:a16="http://schemas.microsoft.com/office/drawing/2014/main" id="{2A46327D-6A0F-FF46-A01C-2234BA7DB7A8}"/>
              </a:ext>
            </a:extLst>
          </p:cNvPr>
          <p:cNvPicPr>
            <a:picLocks noGrp="1" noChangeAspect="1"/>
          </p:cNvPicPr>
          <p:nvPr>
            <p:ph idx="1"/>
          </p:nvPr>
        </p:nvPicPr>
        <p:blipFill>
          <a:blip r:embed="rId3"/>
          <a:stretch>
            <a:fillRect/>
          </a:stretch>
        </p:blipFill>
        <p:spPr>
          <a:xfrm>
            <a:off x="2755900" y="1691474"/>
            <a:ext cx="6479324" cy="4480726"/>
          </a:xfrm>
          <a:solidFill>
            <a:schemeClr val="bg1"/>
          </a:solidFill>
        </p:spPr>
      </p:pic>
      <p:sp>
        <p:nvSpPr>
          <p:cNvPr id="5" name="Oval 4">
            <a:extLst>
              <a:ext uri="{FF2B5EF4-FFF2-40B4-BE49-F238E27FC236}">
                <a16:creationId xmlns:a16="http://schemas.microsoft.com/office/drawing/2014/main" id="{ADEC2BE6-C22A-AE49-B612-3CE0E6071F91}"/>
              </a:ext>
            </a:extLst>
          </p:cNvPr>
          <p:cNvSpPr/>
          <p:nvPr/>
        </p:nvSpPr>
        <p:spPr>
          <a:xfrm>
            <a:off x="5446547" y="2945847"/>
            <a:ext cx="503680" cy="499717"/>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DA000A94-6A33-D043-8E58-A52227BA1D7C}"/>
              </a:ext>
            </a:extLst>
          </p:cNvPr>
          <p:cNvSpPr/>
          <p:nvPr/>
        </p:nvSpPr>
        <p:spPr>
          <a:xfrm>
            <a:off x="6791642" y="3813863"/>
            <a:ext cx="503680" cy="499717"/>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162721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A624-DE6B-BE47-97D6-8A3DD760F2AF}"/>
              </a:ext>
            </a:extLst>
          </p:cNvPr>
          <p:cNvSpPr>
            <a:spLocks noGrp="1"/>
          </p:cNvSpPr>
          <p:nvPr>
            <p:ph type="title"/>
          </p:nvPr>
        </p:nvSpPr>
        <p:spPr/>
        <p:txBody>
          <a:bodyPr/>
          <a:lstStyle/>
          <a:p>
            <a:r>
              <a:rPr lang="en-US" sz="6000"/>
              <a:t>Adaptive Recommendation</a:t>
            </a:r>
            <a:endParaRPr lang="en-US" dirty="0"/>
          </a:p>
        </p:txBody>
      </p:sp>
      <p:sp>
        <p:nvSpPr>
          <p:cNvPr id="3" name="Text Placeholder 2">
            <a:extLst>
              <a:ext uri="{FF2B5EF4-FFF2-40B4-BE49-F238E27FC236}">
                <a16:creationId xmlns:a16="http://schemas.microsoft.com/office/drawing/2014/main" id="{78A1FE35-C07B-5345-B829-AA48B2F59907}"/>
              </a:ext>
            </a:extLst>
          </p:cNvPr>
          <p:cNvSpPr>
            <a:spLocks noGrp="1"/>
          </p:cNvSpPr>
          <p:nvPr>
            <p:ph type="body" idx="1"/>
          </p:nvPr>
        </p:nvSpPr>
        <p:spPr/>
        <p:txBody>
          <a:bodyPr/>
          <a:lstStyle/>
          <a:p>
            <a:r>
              <a:rPr lang="en-US" dirty="0"/>
              <a:t>Biswas A, Pham TT, Vogelsong M, Snyder B, and Nassif H</a:t>
            </a:r>
          </a:p>
          <a:p>
            <a:r>
              <a:rPr lang="en-US" dirty="0">
                <a:hlinkClick r:id="rId3"/>
              </a:rPr>
              <a:t>KDD’19</a:t>
            </a:r>
            <a:endParaRPr lang="en-US" dirty="0"/>
          </a:p>
        </p:txBody>
      </p:sp>
      <p:sp>
        <p:nvSpPr>
          <p:cNvPr id="4" name="Slide Number Placeholder 3">
            <a:extLst>
              <a:ext uri="{FF2B5EF4-FFF2-40B4-BE49-F238E27FC236}">
                <a16:creationId xmlns:a16="http://schemas.microsoft.com/office/drawing/2014/main" id="{2A922740-C6F1-1146-93D6-7AF8ACF0CF65}"/>
              </a:ext>
            </a:extLst>
          </p:cNvPr>
          <p:cNvSpPr>
            <a:spLocks noGrp="1"/>
          </p:cNvSpPr>
          <p:nvPr>
            <p:ph type="sldNum" sz="quarter" idx="12"/>
          </p:nvPr>
        </p:nvSpPr>
        <p:spPr/>
        <p:txBody>
          <a:bodyPr/>
          <a:lstStyle/>
          <a:p>
            <a:fld id="{22695355-0584-3048-B6D5-6FE7D71F4AA9}" type="slidenum">
              <a:rPr lang="en-US" smtClean="0"/>
              <a:pPr/>
              <a:t>22</a:t>
            </a:fld>
            <a:endParaRPr lang="en-US" dirty="0"/>
          </a:p>
        </p:txBody>
      </p:sp>
    </p:spTree>
    <p:extLst>
      <p:ext uri="{BB962C8B-B14F-4D97-AF65-F5344CB8AC3E}">
        <p14:creationId xmlns:p14="http://schemas.microsoft.com/office/powerpoint/2010/main" val="669515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2F528-8AB8-CB43-937A-719AF88189CC}"/>
              </a:ext>
            </a:extLst>
          </p:cNvPr>
          <p:cNvSpPr>
            <a:spLocks noGrp="1"/>
          </p:cNvSpPr>
          <p:nvPr>
            <p:ph type="title"/>
          </p:nvPr>
        </p:nvSpPr>
        <p:spPr/>
        <p:txBody>
          <a:bodyPr/>
          <a:lstStyle/>
          <a:p>
            <a:pPr algn="ctr"/>
            <a:r>
              <a:rPr lang="en-US" dirty="0"/>
              <a:t>I have no idea how to describe this item!</a:t>
            </a:r>
          </a:p>
        </p:txBody>
      </p:sp>
      <p:sp>
        <p:nvSpPr>
          <p:cNvPr id="4" name="5-Point Star 3">
            <a:extLst>
              <a:ext uri="{FF2B5EF4-FFF2-40B4-BE49-F238E27FC236}">
                <a16:creationId xmlns:a16="http://schemas.microsoft.com/office/drawing/2014/main" id="{94E19191-91CD-9B45-B44E-D849C7FFBEE3}"/>
              </a:ext>
            </a:extLst>
          </p:cNvPr>
          <p:cNvSpPr/>
          <p:nvPr/>
        </p:nvSpPr>
        <p:spPr>
          <a:xfrm>
            <a:off x="7719153" y="2435190"/>
            <a:ext cx="3066360" cy="297409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media1.tenor.com/images/33dc45d047680e6eb99cae783d77330c/tenor.gif?itemid=13384809">
            <a:extLst>
              <a:ext uri="{FF2B5EF4-FFF2-40B4-BE49-F238E27FC236}">
                <a16:creationId xmlns:a16="http://schemas.microsoft.com/office/drawing/2014/main" id="{BF8B677C-3192-5D4C-984F-3A2FDE762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826" y="2158730"/>
            <a:ext cx="6273800" cy="3784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570D656-6E5E-D64B-8042-9683336EDB64}"/>
              </a:ext>
            </a:extLst>
          </p:cNvPr>
          <p:cNvSpPr>
            <a:spLocks noGrp="1"/>
          </p:cNvSpPr>
          <p:nvPr>
            <p:ph type="sldNum" sz="quarter" idx="12"/>
          </p:nvPr>
        </p:nvSpPr>
        <p:spPr/>
        <p:txBody>
          <a:bodyPr/>
          <a:lstStyle/>
          <a:p>
            <a:fld id="{22695355-0584-3048-B6D5-6FE7D71F4AA9}" type="slidenum">
              <a:rPr lang="en-US" smtClean="0"/>
              <a:pPr/>
              <a:t>23</a:t>
            </a:fld>
            <a:endParaRPr lang="en-US" dirty="0"/>
          </a:p>
        </p:txBody>
      </p:sp>
    </p:spTree>
    <p:extLst>
      <p:ext uri="{BB962C8B-B14F-4D97-AF65-F5344CB8AC3E}">
        <p14:creationId xmlns:p14="http://schemas.microsoft.com/office/powerpoint/2010/main" val="1332403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01A40-FD8E-3643-ADE3-37AF20BF57B4}"/>
              </a:ext>
            </a:extLst>
          </p:cNvPr>
          <p:cNvSpPr>
            <a:spLocks noGrp="1"/>
          </p:cNvSpPr>
          <p:nvPr>
            <p:ph type="title"/>
          </p:nvPr>
        </p:nvSpPr>
        <p:spPr/>
        <p:txBody>
          <a:bodyPr/>
          <a:lstStyle/>
          <a:p>
            <a:r>
              <a:rPr lang="en-US" dirty="0"/>
              <a:t>Able to give ordinal information</a:t>
            </a:r>
          </a:p>
        </p:txBody>
      </p:sp>
      <p:sp>
        <p:nvSpPr>
          <p:cNvPr id="3" name="Oval 2">
            <a:extLst>
              <a:ext uri="{FF2B5EF4-FFF2-40B4-BE49-F238E27FC236}">
                <a16:creationId xmlns:a16="http://schemas.microsoft.com/office/drawing/2014/main" id="{5D409CB2-83B9-7A43-AD66-95F09E6123E5}"/>
              </a:ext>
            </a:extLst>
          </p:cNvPr>
          <p:cNvSpPr/>
          <p:nvPr/>
        </p:nvSpPr>
        <p:spPr>
          <a:xfrm>
            <a:off x="4087012" y="2584788"/>
            <a:ext cx="914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25672DF-6C91-C74E-9425-4CC4977A9649}"/>
              </a:ext>
            </a:extLst>
          </p:cNvPr>
          <p:cNvSpPr/>
          <p:nvPr/>
        </p:nvSpPr>
        <p:spPr>
          <a:xfrm>
            <a:off x="6826789" y="2575069"/>
            <a:ext cx="914400" cy="9144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5-Point Star 4">
            <a:extLst>
              <a:ext uri="{FF2B5EF4-FFF2-40B4-BE49-F238E27FC236}">
                <a16:creationId xmlns:a16="http://schemas.microsoft.com/office/drawing/2014/main" id="{72A613D0-74F4-1F44-9F61-F31F1A337D48}"/>
              </a:ext>
            </a:extLst>
          </p:cNvPr>
          <p:cNvSpPr/>
          <p:nvPr/>
        </p:nvSpPr>
        <p:spPr>
          <a:xfrm>
            <a:off x="5522639" y="1721645"/>
            <a:ext cx="914400" cy="9144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3966C103-95C0-A644-A0E9-9270AB622057}"/>
              </a:ext>
            </a:extLst>
          </p:cNvPr>
          <p:cNvCxnSpPr>
            <a:cxnSpLocks/>
          </p:cNvCxnSpPr>
          <p:nvPr/>
        </p:nvCxnSpPr>
        <p:spPr>
          <a:xfrm flipH="1">
            <a:off x="5021715" y="2352032"/>
            <a:ext cx="603980" cy="301238"/>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5032277-33D6-FC41-AA81-528C7181EE42}"/>
              </a:ext>
            </a:extLst>
          </p:cNvPr>
          <p:cNvCxnSpPr>
            <a:cxnSpLocks/>
          </p:cNvCxnSpPr>
          <p:nvPr/>
        </p:nvCxnSpPr>
        <p:spPr>
          <a:xfrm>
            <a:off x="6419527" y="2300697"/>
            <a:ext cx="536520" cy="257147"/>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E0135BB-3A94-FE49-894D-A81B45556B0A}"/>
              </a:ext>
            </a:extLst>
          </p:cNvPr>
          <p:cNvSpPr txBox="1"/>
          <p:nvPr/>
        </p:nvSpPr>
        <p:spPr>
          <a:xfrm>
            <a:off x="5141628" y="2008692"/>
            <a:ext cx="338554" cy="523220"/>
          </a:xfrm>
          <a:prstGeom prst="rect">
            <a:avLst/>
          </a:prstGeom>
          <a:noFill/>
        </p:spPr>
        <p:txBody>
          <a:bodyPr wrap="none" rtlCol="0">
            <a:spAutoFit/>
          </a:bodyPr>
          <a:lstStyle/>
          <a:p>
            <a:r>
              <a:rPr lang="en-US" sz="2800" dirty="0">
                <a:solidFill>
                  <a:srgbClr val="FF0000"/>
                </a:solidFill>
                <a:latin typeface="Amazon Ember" panose="020B0603020204020204" pitchFamily="34" charset="0"/>
                <a:ea typeface="Amazon Ember" panose="020B0603020204020204" pitchFamily="34" charset="0"/>
                <a:cs typeface="Amazon Ember" panose="020B0603020204020204" pitchFamily="34" charset="0"/>
              </a:rPr>
              <a:t>?</a:t>
            </a:r>
          </a:p>
        </p:txBody>
      </p:sp>
      <p:sp>
        <p:nvSpPr>
          <p:cNvPr id="11" name="TextBox 10">
            <a:extLst>
              <a:ext uri="{FF2B5EF4-FFF2-40B4-BE49-F238E27FC236}">
                <a16:creationId xmlns:a16="http://schemas.microsoft.com/office/drawing/2014/main" id="{2CF55530-8033-9B4D-BC6F-8BD9B24904A8}"/>
              </a:ext>
            </a:extLst>
          </p:cNvPr>
          <p:cNvSpPr txBox="1"/>
          <p:nvPr/>
        </p:nvSpPr>
        <p:spPr>
          <a:xfrm>
            <a:off x="6627532" y="1906050"/>
            <a:ext cx="338554" cy="523220"/>
          </a:xfrm>
          <a:prstGeom prst="rect">
            <a:avLst/>
          </a:prstGeom>
          <a:noFill/>
        </p:spPr>
        <p:txBody>
          <a:bodyPr wrap="none" rtlCol="0">
            <a:spAutoFit/>
          </a:bodyPr>
          <a:lstStyle/>
          <a:p>
            <a:r>
              <a:rPr lang="en-US" sz="2800" dirty="0">
                <a:solidFill>
                  <a:srgbClr val="FF0000"/>
                </a:solidFill>
                <a:latin typeface="Amazon Ember" panose="020B0603020204020204" pitchFamily="34" charset="0"/>
                <a:ea typeface="Amazon Ember" panose="020B0603020204020204" pitchFamily="34" charset="0"/>
                <a:cs typeface="Amazon Ember" panose="020B0603020204020204" pitchFamily="34" charset="0"/>
              </a:rPr>
              <a:t>?</a:t>
            </a:r>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2AB9C5A7-55FB-BC46-AA31-F22DE3DD033B}"/>
                  </a:ext>
                </a:extLst>
              </p:cNvPr>
              <p:cNvSpPr txBox="1">
                <a:spLocks/>
              </p:cNvSpPr>
              <p:nvPr/>
            </p:nvSpPr>
            <p:spPr>
              <a:xfrm>
                <a:off x="838200" y="3852471"/>
                <a:ext cx="10515600" cy="2429422"/>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 ● – ★ ||</a:t>
                </a:r>
                <a:r>
                  <a:rPr lang="en-US" baseline="30000" dirty="0"/>
                  <a:t>2</a:t>
                </a:r>
                <a:r>
                  <a:rPr lang="en-US" dirty="0"/>
                  <a:t> &lt; || ○ – ★ ||</a:t>
                </a:r>
                <a:r>
                  <a:rPr lang="en-US" baseline="30000" dirty="0"/>
                  <a:t>2</a:t>
                </a:r>
                <a:endParaRPr lang="en-US" sz="1500" baseline="30000" dirty="0"/>
              </a:p>
              <a:p>
                <a:pPr marL="0" indent="0" algn="ctr">
                  <a:buNone/>
                </a:pPr>
                <a:endParaRPr lang="en-US" baseline="30000" dirty="0"/>
              </a:p>
              <a:p>
                <a:pPr marL="0" indent="0" algn="ctr">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P</m:t>
                      </m:r>
                      <m:r>
                        <a:rPr lang="en-US" b="0" i="0" smtClean="0">
                          <a:latin typeface="Cambria Math" panose="02040503050406030204" pitchFamily="18" charset="0"/>
                        </a:rPr>
                        <m:t>(</m:t>
                      </m:r>
                      <m:r>
                        <m:rPr>
                          <m:nor/>
                        </m:rPr>
                        <a:rPr lang="en-US" dirty="0"/>
                        <m:t>●</m:t>
                      </m:r>
                      <m:r>
                        <m:rPr>
                          <m:nor/>
                        </m:rPr>
                        <a:rPr lang="en-US" b="0" i="0" dirty="0" smtClean="0"/>
                        <m:t> &gt; </m:t>
                      </m:r>
                      <m:r>
                        <m:rPr>
                          <m:nor/>
                        </m:rPr>
                        <a:rPr lang="en-US" dirty="0"/>
                        <m:t>○ | ★</m:t>
                      </m:r>
                      <m:r>
                        <a:rPr lang="en-US" b="0" i="0" dirty="0" smtClean="0">
                          <a:latin typeface="Cambria Math" panose="02040503050406030204" pitchFamily="18" charset="0"/>
                        </a:rPr>
                        <m:t>)</m:t>
                      </m:r>
                      <m:r>
                        <a:rPr lang="en-US" b="0" i="0" smtClean="0">
                          <a:latin typeface="Cambria Math" panose="02040503050406030204" pitchFamily="18" charset="0"/>
                        </a:rPr>
                        <m:t>= </m:t>
                      </m:r>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r>
                                <m:rPr>
                                  <m:nor/>
                                </m:rPr>
                                <a:rPr lang="en-US" b="0" i="0" dirty="0" smtClean="0"/>
                                <m:t>{|</m:t>
                              </m:r>
                              <m:r>
                                <m:rPr>
                                  <m:nor/>
                                </m:rPr>
                                <a:rPr lang="en-US" dirty="0"/>
                                <m:t>|● – ★</m:t>
                              </m:r>
                              <m:r>
                                <m:rPr>
                                  <m:nor/>
                                </m:rPr>
                                <a:rPr lang="en-US" b="0" i="0" dirty="0" smtClean="0"/>
                                <m:t>|</m:t>
                              </m:r>
                              <m:r>
                                <m:rPr>
                                  <m:nor/>
                                </m:rPr>
                                <a:rPr lang="en-US" dirty="0"/>
                                <m:t>|</m:t>
                              </m:r>
                              <m:r>
                                <m:rPr>
                                  <m:nor/>
                                </m:rPr>
                                <a:rPr lang="en-US" baseline="30000" dirty="0"/>
                                <m:t>2</m:t>
                              </m:r>
                              <m:r>
                                <m:rPr>
                                  <m:nor/>
                                </m:rPr>
                                <a:rPr lang="en-US" dirty="0"/>
                                <m:t> </m:t>
                              </m:r>
                              <m:r>
                                <m:rPr>
                                  <m:nor/>
                                </m:rPr>
                                <a:rPr lang="en-US" b="0" i="0" dirty="0" smtClean="0"/>
                                <m:t>−</m:t>
                              </m:r>
                              <m:r>
                                <m:rPr>
                                  <m:nor/>
                                </m:rPr>
                                <a:rPr lang="en-US" dirty="0"/>
                                <m:t> ||○ – ★||</m:t>
                              </m:r>
                              <m:r>
                                <m:rPr>
                                  <m:nor/>
                                </m:rPr>
                                <a:rPr lang="en-US" baseline="30000" dirty="0"/>
                                <m:t>2</m:t>
                              </m:r>
                              <m:r>
                                <m:rPr>
                                  <m:nor/>
                                </m:rPr>
                                <a:rPr lang="en-US" dirty="0"/>
                                <m:t>}</m:t>
                              </m:r>
                            </m:sup>
                          </m:sSup>
                        </m:den>
                      </m:f>
                    </m:oMath>
                  </m:oMathPara>
                </a14:m>
                <a:endParaRPr lang="en-US" dirty="0"/>
              </a:p>
              <a:p>
                <a:pPr algn="ctr"/>
                <a:endParaRPr lang="en-US" dirty="0"/>
              </a:p>
            </p:txBody>
          </p:sp>
        </mc:Choice>
        <mc:Fallback xmlns="">
          <p:sp>
            <p:nvSpPr>
              <p:cNvPr id="14" name="Content Placeholder 2">
                <a:extLst>
                  <a:ext uri="{FF2B5EF4-FFF2-40B4-BE49-F238E27FC236}">
                    <a16:creationId xmlns:a16="http://schemas.microsoft.com/office/drawing/2014/main" id="{2AB9C5A7-55FB-BC46-AA31-F22DE3DD033B}"/>
                  </a:ext>
                </a:extLst>
              </p:cNvPr>
              <p:cNvSpPr txBox="1">
                <a:spLocks noRot="1" noChangeAspect="1" noMove="1" noResize="1" noEditPoints="1" noAdjustHandles="1" noChangeArrowheads="1" noChangeShapeType="1" noTextEdit="1"/>
              </p:cNvSpPr>
              <p:nvPr/>
            </p:nvSpPr>
            <p:spPr>
              <a:xfrm>
                <a:off x="838200" y="3852471"/>
                <a:ext cx="10515600" cy="2429422"/>
              </a:xfrm>
              <a:prstGeom prst="rect">
                <a:avLst/>
              </a:prstGeom>
              <a:blipFill>
                <a:blip r:embed="rId3"/>
                <a:stretch>
                  <a:fillRect t="-4688"/>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2598404D-BCE5-2A4C-A087-B009BC28996C}"/>
              </a:ext>
            </a:extLst>
          </p:cNvPr>
          <p:cNvSpPr txBox="1"/>
          <p:nvPr/>
        </p:nvSpPr>
        <p:spPr>
          <a:xfrm>
            <a:off x="5820564" y="1968510"/>
            <a:ext cx="338554" cy="523220"/>
          </a:xfrm>
          <a:prstGeom prst="rect">
            <a:avLst/>
          </a:prstGeom>
          <a:noFill/>
        </p:spPr>
        <p:txBody>
          <a:bodyPr wrap="none" rtlCol="0">
            <a:spAutoFit/>
          </a:bodyPr>
          <a:lstStyle/>
          <a:p>
            <a:r>
              <a:rPr lang="en-US" sz="2800" dirty="0">
                <a:solidFill>
                  <a:srgbClr val="FF0000"/>
                </a:solidFill>
                <a:latin typeface="Amazon Ember" panose="020B0603020204020204" pitchFamily="34" charset="0"/>
                <a:ea typeface="Amazon Ember" panose="020B0603020204020204" pitchFamily="34" charset="0"/>
                <a:cs typeface="Amazon Ember" panose="020B0603020204020204" pitchFamily="34" charset="0"/>
              </a:rPr>
              <a:t>?</a:t>
            </a:r>
          </a:p>
        </p:txBody>
      </p:sp>
      <p:cxnSp>
        <p:nvCxnSpPr>
          <p:cNvPr id="16" name="Straight Arrow Connector 15">
            <a:extLst>
              <a:ext uri="{FF2B5EF4-FFF2-40B4-BE49-F238E27FC236}">
                <a16:creationId xmlns:a16="http://schemas.microsoft.com/office/drawing/2014/main" id="{BFBF1C35-83AB-2F42-91EC-2A2FDBD5B45A}"/>
              </a:ext>
            </a:extLst>
          </p:cNvPr>
          <p:cNvCxnSpPr>
            <a:cxnSpLocks/>
          </p:cNvCxnSpPr>
          <p:nvPr/>
        </p:nvCxnSpPr>
        <p:spPr>
          <a:xfrm flipV="1">
            <a:off x="1903751" y="5414909"/>
            <a:ext cx="617106" cy="267317"/>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38ADEC49-2C1A-4C40-BCC8-DF3D40FB456D}"/>
              </a:ext>
            </a:extLst>
          </p:cNvPr>
          <p:cNvSpPr txBox="1">
            <a:spLocks/>
          </p:cNvSpPr>
          <p:nvPr/>
        </p:nvSpPr>
        <p:spPr>
          <a:xfrm>
            <a:off x="764500" y="5863727"/>
            <a:ext cx="2317230" cy="473987"/>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t>Likelihood of ★</a:t>
            </a:r>
            <a:endParaRPr lang="en-US" sz="2200" baseline="30000" dirty="0"/>
          </a:p>
        </p:txBody>
      </p:sp>
      <p:sp>
        <p:nvSpPr>
          <p:cNvPr id="20" name="Slide Number Placeholder 19">
            <a:extLst>
              <a:ext uri="{FF2B5EF4-FFF2-40B4-BE49-F238E27FC236}">
                <a16:creationId xmlns:a16="http://schemas.microsoft.com/office/drawing/2014/main" id="{C3D8F30C-7CE9-F044-A2CF-98856DD19E64}"/>
              </a:ext>
            </a:extLst>
          </p:cNvPr>
          <p:cNvSpPr>
            <a:spLocks noGrp="1"/>
          </p:cNvSpPr>
          <p:nvPr>
            <p:ph type="sldNum" sz="quarter" idx="12"/>
          </p:nvPr>
        </p:nvSpPr>
        <p:spPr/>
        <p:txBody>
          <a:bodyPr/>
          <a:lstStyle/>
          <a:p>
            <a:fld id="{22695355-0584-3048-B6D5-6FE7D71F4AA9}" type="slidenum">
              <a:rPr lang="en-US" smtClean="0"/>
              <a:pPr/>
              <a:t>24</a:t>
            </a:fld>
            <a:endParaRPr lang="en-US"/>
          </a:p>
        </p:txBody>
      </p:sp>
    </p:spTree>
    <p:extLst>
      <p:ext uri="{BB962C8B-B14F-4D97-AF65-F5344CB8AC3E}">
        <p14:creationId xmlns:p14="http://schemas.microsoft.com/office/powerpoint/2010/main" val="358167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412BB-3163-8343-9A68-505CD9DEEECB}"/>
              </a:ext>
            </a:extLst>
          </p:cNvPr>
          <p:cNvSpPr>
            <a:spLocks noGrp="1"/>
          </p:cNvSpPr>
          <p:nvPr>
            <p:ph type="title"/>
          </p:nvPr>
        </p:nvSpPr>
        <p:spPr/>
        <p:txBody>
          <a:bodyPr/>
          <a:lstStyle/>
          <a:p>
            <a:r>
              <a:rPr lang="en-US" dirty="0"/>
              <a:t>Adaptive real time search</a:t>
            </a:r>
          </a:p>
        </p:txBody>
      </p:sp>
      <p:sp>
        <p:nvSpPr>
          <p:cNvPr id="4" name="Slide Number Placeholder 3">
            <a:extLst>
              <a:ext uri="{FF2B5EF4-FFF2-40B4-BE49-F238E27FC236}">
                <a16:creationId xmlns:a16="http://schemas.microsoft.com/office/drawing/2014/main" id="{7F470E95-8A10-9541-AA23-39F1D5457DDC}"/>
              </a:ext>
            </a:extLst>
          </p:cNvPr>
          <p:cNvSpPr>
            <a:spLocks noGrp="1"/>
          </p:cNvSpPr>
          <p:nvPr>
            <p:ph type="sldNum" sz="quarter" idx="12"/>
          </p:nvPr>
        </p:nvSpPr>
        <p:spPr/>
        <p:txBody>
          <a:bodyPr/>
          <a:lstStyle/>
          <a:p>
            <a:fld id="{22695355-0584-3048-B6D5-6FE7D71F4AA9}" type="slidenum">
              <a:rPr lang="en-US" smtClean="0"/>
              <a:pPr/>
              <a:t>25</a:t>
            </a:fld>
            <a:endParaRPr lang="en-US" dirty="0"/>
          </a:p>
        </p:txBody>
      </p:sp>
      <p:cxnSp>
        <p:nvCxnSpPr>
          <p:cNvPr id="5" name="Straight Connector 4">
            <a:extLst>
              <a:ext uri="{FF2B5EF4-FFF2-40B4-BE49-F238E27FC236}">
                <a16:creationId xmlns:a16="http://schemas.microsoft.com/office/drawing/2014/main" id="{78A82038-70DF-594F-BAD2-33CF4AE34820}"/>
              </a:ext>
            </a:extLst>
          </p:cNvPr>
          <p:cNvCxnSpPr>
            <a:cxnSpLocks/>
          </p:cNvCxnSpPr>
          <p:nvPr/>
        </p:nvCxnSpPr>
        <p:spPr>
          <a:xfrm>
            <a:off x="5690212" y="1364104"/>
            <a:ext cx="0" cy="544142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989FC50-7C6C-2644-A6FC-EAEB8E087CCA}"/>
              </a:ext>
            </a:extLst>
          </p:cNvPr>
          <p:cNvCxnSpPr>
            <a:cxnSpLocks/>
          </p:cNvCxnSpPr>
          <p:nvPr/>
        </p:nvCxnSpPr>
        <p:spPr>
          <a:xfrm>
            <a:off x="315415" y="3999299"/>
            <a:ext cx="113258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A492888-A40F-794E-89A2-478641DD1C2B}"/>
              </a:ext>
            </a:extLst>
          </p:cNvPr>
          <p:cNvSpPr txBox="1"/>
          <p:nvPr/>
        </p:nvSpPr>
        <p:spPr>
          <a:xfrm>
            <a:off x="6109936" y="1729098"/>
            <a:ext cx="1550030" cy="430887"/>
          </a:xfrm>
          <a:prstGeom prst="rect">
            <a:avLst/>
          </a:prstGeom>
          <a:noFill/>
        </p:spPr>
        <p:txBody>
          <a:bodyPr wrap="square" rtlCol="0">
            <a:spAutoFit/>
          </a:bodyPr>
          <a:lstStyle/>
          <a:p>
            <a:r>
              <a:rPr lang="en-US" sz="22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Pointiness</a:t>
            </a:r>
          </a:p>
        </p:txBody>
      </p:sp>
      <p:sp>
        <p:nvSpPr>
          <p:cNvPr id="8" name="TextBox 7">
            <a:extLst>
              <a:ext uri="{FF2B5EF4-FFF2-40B4-BE49-F238E27FC236}">
                <a16:creationId xmlns:a16="http://schemas.microsoft.com/office/drawing/2014/main" id="{9059EC7E-5662-A54D-8581-38360970BEA0}"/>
              </a:ext>
            </a:extLst>
          </p:cNvPr>
          <p:cNvSpPr txBox="1"/>
          <p:nvPr/>
        </p:nvSpPr>
        <p:spPr>
          <a:xfrm>
            <a:off x="9431341" y="3529238"/>
            <a:ext cx="2156047" cy="430887"/>
          </a:xfrm>
          <a:prstGeom prst="rect">
            <a:avLst/>
          </a:prstGeom>
          <a:noFill/>
        </p:spPr>
        <p:txBody>
          <a:bodyPr wrap="square" rtlCol="0">
            <a:spAutoFit/>
          </a:bodyPr>
          <a:lstStyle/>
          <a:p>
            <a:r>
              <a:rPr lang="en-US" sz="22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Color gradient</a:t>
            </a:r>
          </a:p>
        </p:txBody>
      </p:sp>
      <p:cxnSp>
        <p:nvCxnSpPr>
          <p:cNvPr id="9" name="Straight Arrow Connector 8">
            <a:extLst>
              <a:ext uri="{FF2B5EF4-FFF2-40B4-BE49-F238E27FC236}">
                <a16:creationId xmlns:a16="http://schemas.microsoft.com/office/drawing/2014/main" id="{820FA3B1-F637-4749-ABB6-16E3964F81A2}"/>
              </a:ext>
            </a:extLst>
          </p:cNvPr>
          <p:cNvCxnSpPr>
            <a:cxnSpLocks/>
          </p:cNvCxnSpPr>
          <p:nvPr/>
        </p:nvCxnSpPr>
        <p:spPr>
          <a:xfrm>
            <a:off x="6258672" y="4195435"/>
            <a:ext cx="4894010" cy="0"/>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2A56748-C39B-9F44-8FC3-B2D59B582BF8}"/>
              </a:ext>
            </a:extLst>
          </p:cNvPr>
          <p:cNvCxnSpPr>
            <a:cxnSpLocks/>
          </p:cNvCxnSpPr>
          <p:nvPr/>
        </p:nvCxnSpPr>
        <p:spPr>
          <a:xfrm flipV="1">
            <a:off x="5892188" y="1543987"/>
            <a:ext cx="0" cy="2128603"/>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60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CD3A55FC-7AB5-0E4B-962A-5A15A5CFC303}"/>
              </a:ext>
            </a:extLst>
          </p:cNvPr>
          <p:cNvCxnSpPr>
            <a:cxnSpLocks/>
          </p:cNvCxnSpPr>
          <p:nvPr/>
        </p:nvCxnSpPr>
        <p:spPr>
          <a:xfrm>
            <a:off x="5690212" y="110169"/>
            <a:ext cx="0" cy="657544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B0EB6D6-9E9E-2244-BEB0-3C705E8BA59F}"/>
              </a:ext>
            </a:extLst>
          </p:cNvPr>
          <p:cNvCxnSpPr>
            <a:cxnSpLocks/>
          </p:cNvCxnSpPr>
          <p:nvPr/>
        </p:nvCxnSpPr>
        <p:spPr>
          <a:xfrm>
            <a:off x="315415" y="3624549"/>
            <a:ext cx="113258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814964CB-34F8-714F-ABEC-8E1FD92A179F}"/>
              </a:ext>
            </a:extLst>
          </p:cNvPr>
          <p:cNvSpPr/>
          <p:nvPr/>
        </p:nvSpPr>
        <p:spPr>
          <a:xfrm>
            <a:off x="4152793" y="5799918"/>
            <a:ext cx="925417" cy="925417"/>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37F70FF-ED50-FB46-95F4-50631B963596}"/>
              </a:ext>
            </a:extLst>
          </p:cNvPr>
          <p:cNvSpPr/>
          <p:nvPr/>
        </p:nvSpPr>
        <p:spPr>
          <a:xfrm>
            <a:off x="1358155" y="5798915"/>
            <a:ext cx="925417" cy="925417"/>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C389E61-B686-5C41-8CAC-F5A833325F13}"/>
              </a:ext>
            </a:extLst>
          </p:cNvPr>
          <p:cNvSpPr/>
          <p:nvPr/>
        </p:nvSpPr>
        <p:spPr>
          <a:xfrm>
            <a:off x="9921445" y="5830836"/>
            <a:ext cx="925417" cy="9254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6916D64-4939-0E48-AAF5-B3A0348BB9A0}"/>
              </a:ext>
            </a:extLst>
          </p:cNvPr>
          <p:cNvSpPr/>
          <p:nvPr/>
        </p:nvSpPr>
        <p:spPr>
          <a:xfrm>
            <a:off x="7038491" y="5783855"/>
            <a:ext cx="925417" cy="925417"/>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a:extLst>
              <a:ext uri="{FF2B5EF4-FFF2-40B4-BE49-F238E27FC236}">
                <a16:creationId xmlns:a16="http://schemas.microsoft.com/office/drawing/2014/main" id="{284E8AE0-5816-3C4C-A8A8-ED8C47565234}"/>
              </a:ext>
            </a:extLst>
          </p:cNvPr>
          <p:cNvSpPr/>
          <p:nvPr/>
        </p:nvSpPr>
        <p:spPr>
          <a:xfrm>
            <a:off x="1338554" y="163648"/>
            <a:ext cx="903383" cy="903383"/>
          </a:xfrm>
          <a:prstGeom prst="star5">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a:extLst>
              <a:ext uri="{FF2B5EF4-FFF2-40B4-BE49-F238E27FC236}">
                <a16:creationId xmlns:a16="http://schemas.microsoft.com/office/drawing/2014/main" id="{A8595769-9871-9D42-8672-467F0E1A8B52}"/>
              </a:ext>
            </a:extLst>
          </p:cNvPr>
          <p:cNvSpPr/>
          <p:nvPr/>
        </p:nvSpPr>
        <p:spPr>
          <a:xfrm>
            <a:off x="4157384" y="132665"/>
            <a:ext cx="903383" cy="903383"/>
          </a:xfrm>
          <a:prstGeom prst="star5">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a:extLst>
              <a:ext uri="{FF2B5EF4-FFF2-40B4-BE49-F238E27FC236}">
                <a16:creationId xmlns:a16="http://schemas.microsoft.com/office/drawing/2014/main" id="{29301BB9-F9D0-ED46-9BF3-AC2BF518EF39}"/>
              </a:ext>
            </a:extLst>
          </p:cNvPr>
          <p:cNvSpPr/>
          <p:nvPr/>
        </p:nvSpPr>
        <p:spPr>
          <a:xfrm>
            <a:off x="7060525" y="127051"/>
            <a:ext cx="903383" cy="903383"/>
          </a:xfrm>
          <a:prstGeom prst="star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a:extLst>
              <a:ext uri="{FF2B5EF4-FFF2-40B4-BE49-F238E27FC236}">
                <a16:creationId xmlns:a16="http://schemas.microsoft.com/office/drawing/2014/main" id="{99FA2378-E77B-B54A-935C-0F578AB26297}"/>
              </a:ext>
            </a:extLst>
          </p:cNvPr>
          <p:cNvSpPr/>
          <p:nvPr/>
        </p:nvSpPr>
        <p:spPr>
          <a:xfrm>
            <a:off x="9921445" y="172760"/>
            <a:ext cx="903383" cy="903383"/>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iangle 18">
            <a:extLst>
              <a:ext uri="{FF2B5EF4-FFF2-40B4-BE49-F238E27FC236}">
                <a16:creationId xmlns:a16="http://schemas.microsoft.com/office/drawing/2014/main" id="{7F9A549A-B20B-8840-B965-F094955D716D}"/>
              </a:ext>
            </a:extLst>
          </p:cNvPr>
          <p:cNvSpPr/>
          <p:nvPr/>
        </p:nvSpPr>
        <p:spPr>
          <a:xfrm>
            <a:off x="1333046" y="3244467"/>
            <a:ext cx="914400" cy="760163"/>
          </a:xfrm>
          <a:prstGeom prst="triangl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iangle 19">
            <a:extLst>
              <a:ext uri="{FF2B5EF4-FFF2-40B4-BE49-F238E27FC236}">
                <a16:creationId xmlns:a16="http://schemas.microsoft.com/office/drawing/2014/main" id="{1D0A29CE-2601-5B4E-8C74-7147659C6928}"/>
              </a:ext>
            </a:extLst>
          </p:cNvPr>
          <p:cNvSpPr/>
          <p:nvPr/>
        </p:nvSpPr>
        <p:spPr>
          <a:xfrm>
            <a:off x="9926954" y="3186170"/>
            <a:ext cx="914400" cy="76016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iangle 20">
            <a:extLst>
              <a:ext uri="{FF2B5EF4-FFF2-40B4-BE49-F238E27FC236}">
                <a16:creationId xmlns:a16="http://schemas.microsoft.com/office/drawing/2014/main" id="{CEF3E283-E0C1-8544-B40F-A3ADA2466016}"/>
              </a:ext>
            </a:extLst>
          </p:cNvPr>
          <p:cNvSpPr/>
          <p:nvPr/>
        </p:nvSpPr>
        <p:spPr>
          <a:xfrm>
            <a:off x="7044000" y="3186169"/>
            <a:ext cx="914400" cy="760163"/>
          </a:xfrm>
          <a:prstGeom prst="triangl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iangle 21">
            <a:extLst>
              <a:ext uri="{FF2B5EF4-FFF2-40B4-BE49-F238E27FC236}">
                <a16:creationId xmlns:a16="http://schemas.microsoft.com/office/drawing/2014/main" id="{F77F5831-2855-9243-B7DE-D2924CA28304}"/>
              </a:ext>
            </a:extLst>
          </p:cNvPr>
          <p:cNvSpPr/>
          <p:nvPr/>
        </p:nvSpPr>
        <p:spPr>
          <a:xfrm>
            <a:off x="4146367" y="3186168"/>
            <a:ext cx="914400" cy="760163"/>
          </a:xfrm>
          <a:prstGeom prst="triangl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2C4D379-B403-8B49-8FEB-5CE5BCA3B4DB}"/>
              </a:ext>
            </a:extLst>
          </p:cNvPr>
          <p:cNvSpPr/>
          <p:nvPr/>
        </p:nvSpPr>
        <p:spPr>
          <a:xfrm>
            <a:off x="1393639" y="1782209"/>
            <a:ext cx="793214" cy="771181"/>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6265B90-7F65-AA4C-B96F-1E2A6C9AECB0}"/>
              </a:ext>
            </a:extLst>
          </p:cNvPr>
          <p:cNvSpPr/>
          <p:nvPr/>
        </p:nvSpPr>
        <p:spPr>
          <a:xfrm>
            <a:off x="9987546" y="1770503"/>
            <a:ext cx="793214" cy="7711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DC73BF7-E67A-2C44-B365-1EEB359C7A36}"/>
              </a:ext>
            </a:extLst>
          </p:cNvPr>
          <p:cNvSpPr/>
          <p:nvPr/>
        </p:nvSpPr>
        <p:spPr>
          <a:xfrm>
            <a:off x="7104592" y="1770502"/>
            <a:ext cx="793214" cy="771181"/>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184F0E0-26FA-5043-A4B7-AA1B12BF0D40}"/>
              </a:ext>
            </a:extLst>
          </p:cNvPr>
          <p:cNvSpPr/>
          <p:nvPr/>
        </p:nvSpPr>
        <p:spPr>
          <a:xfrm>
            <a:off x="4176665" y="1782209"/>
            <a:ext cx="793214" cy="771181"/>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5CF0E6C1-F249-1546-9FD1-7B2F1BCABBB7}"/>
              </a:ext>
            </a:extLst>
          </p:cNvPr>
          <p:cNvSpPr/>
          <p:nvPr/>
        </p:nvSpPr>
        <p:spPr>
          <a:xfrm>
            <a:off x="1360588" y="4531604"/>
            <a:ext cx="859316" cy="815249"/>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05A3BDC0-F6B7-E74A-BC89-C0E294B16EE2}"/>
              </a:ext>
            </a:extLst>
          </p:cNvPr>
          <p:cNvSpPr/>
          <p:nvPr/>
        </p:nvSpPr>
        <p:spPr>
          <a:xfrm>
            <a:off x="4185844" y="4535733"/>
            <a:ext cx="859316" cy="815249"/>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89F583B9-5D74-1744-A2A9-AB3BB6F7FD3E}"/>
              </a:ext>
            </a:extLst>
          </p:cNvPr>
          <p:cNvSpPr/>
          <p:nvPr/>
        </p:nvSpPr>
        <p:spPr>
          <a:xfrm>
            <a:off x="7071542" y="4535733"/>
            <a:ext cx="859316" cy="815249"/>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F4F69033-7F63-DD48-8B39-A585F54EB63E}"/>
              </a:ext>
            </a:extLst>
          </p:cNvPr>
          <p:cNvSpPr/>
          <p:nvPr/>
        </p:nvSpPr>
        <p:spPr>
          <a:xfrm>
            <a:off x="9912265" y="4543928"/>
            <a:ext cx="859316" cy="8152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85588C2D-D6E3-C44B-B867-6CDD7FB31387}"/>
              </a:ext>
            </a:extLst>
          </p:cNvPr>
          <p:cNvCxnSpPr>
            <a:cxnSpLocks/>
          </p:cNvCxnSpPr>
          <p:nvPr/>
        </p:nvCxnSpPr>
        <p:spPr>
          <a:xfrm flipH="1">
            <a:off x="11017777" y="113186"/>
            <a:ext cx="490726" cy="351514"/>
          </a:xfrm>
          <a:prstGeom prst="straightConnector1">
            <a:avLst/>
          </a:prstGeom>
          <a:ln w="571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5" name="Donut 34">
            <a:extLst>
              <a:ext uri="{FF2B5EF4-FFF2-40B4-BE49-F238E27FC236}">
                <a16:creationId xmlns:a16="http://schemas.microsoft.com/office/drawing/2014/main" id="{09F45DAB-8884-774C-B0D7-393C3DE37B0D}"/>
              </a:ext>
            </a:extLst>
          </p:cNvPr>
          <p:cNvSpPr/>
          <p:nvPr/>
        </p:nvSpPr>
        <p:spPr>
          <a:xfrm>
            <a:off x="1152798" y="65199"/>
            <a:ext cx="1277957" cy="1200838"/>
          </a:xfrm>
          <a:prstGeom prst="donut">
            <a:avLst>
              <a:gd name="adj" fmla="val 450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a:extLst>
              <a:ext uri="{FF2B5EF4-FFF2-40B4-BE49-F238E27FC236}">
                <a16:creationId xmlns:a16="http://schemas.microsoft.com/office/drawing/2014/main" id="{55603CEA-BF37-E840-A1CC-7711FD10DDE3}"/>
              </a:ext>
            </a:extLst>
          </p:cNvPr>
          <p:cNvSpPr/>
          <p:nvPr/>
        </p:nvSpPr>
        <p:spPr>
          <a:xfrm>
            <a:off x="6883336" y="29980"/>
            <a:ext cx="1277957" cy="1200838"/>
          </a:xfrm>
          <a:prstGeom prst="donut">
            <a:avLst>
              <a:gd name="adj" fmla="val 450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Rectangle 36">
            <a:extLst>
              <a:ext uri="{FF2B5EF4-FFF2-40B4-BE49-F238E27FC236}">
                <a16:creationId xmlns:a16="http://schemas.microsoft.com/office/drawing/2014/main" id="{C2EBF031-80DD-0245-9C11-23F610F88B15}"/>
              </a:ext>
            </a:extLst>
          </p:cNvPr>
          <p:cNvSpPr/>
          <p:nvPr/>
        </p:nvSpPr>
        <p:spPr>
          <a:xfrm>
            <a:off x="300424" y="0"/>
            <a:ext cx="3076295" cy="6799244"/>
          </a:xfrm>
          <a:prstGeom prst="rect">
            <a:avLst/>
          </a:prstGeom>
          <a:solidFill>
            <a:schemeClr val="tx2">
              <a:lumMod val="2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nut 37">
            <a:extLst>
              <a:ext uri="{FF2B5EF4-FFF2-40B4-BE49-F238E27FC236}">
                <a16:creationId xmlns:a16="http://schemas.microsoft.com/office/drawing/2014/main" id="{514BB1FF-5BE0-B341-92CA-2DB579C7D785}"/>
              </a:ext>
            </a:extLst>
          </p:cNvPr>
          <p:cNvSpPr/>
          <p:nvPr/>
        </p:nvSpPr>
        <p:spPr>
          <a:xfrm>
            <a:off x="3977744" y="4334652"/>
            <a:ext cx="1277957" cy="1200838"/>
          </a:xfrm>
          <a:prstGeom prst="donut">
            <a:avLst>
              <a:gd name="adj" fmla="val 450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a:extLst>
              <a:ext uri="{FF2B5EF4-FFF2-40B4-BE49-F238E27FC236}">
                <a16:creationId xmlns:a16="http://schemas.microsoft.com/office/drawing/2014/main" id="{979B48E1-5985-2D40-8492-6A4F5D699491}"/>
              </a:ext>
            </a:extLst>
          </p:cNvPr>
          <p:cNvSpPr/>
          <p:nvPr/>
        </p:nvSpPr>
        <p:spPr>
          <a:xfrm rot="5400000">
            <a:off x="4526983" y="-152495"/>
            <a:ext cx="2724784" cy="11238260"/>
          </a:xfrm>
          <a:prstGeom prst="rect">
            <a:avLst/>
          </a:prstGeom>
          <a:solidFill>
            <a:schemeClr val="tx2">
              <a:lumMod val="2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nut 39">
            <a:extLst>
              <a:ext uri="{FF2B5EF4-FFF2-40B4-BE49-F238E27FC236}">
                <a16:creationId xmlns:a16="http://schemas.microsoft.com/office/drawing/2014/main" id="{254AF943-10D5-B449-962E-5EE191C450D3}"/>
              </a:ext>
            </a:extLst>
          </p:cNvPr>
          <p:cNvSpPr/>
          <p:nvPr/>
        </p:nvSpPr>
        <p:spPr>
          <a:xfrm>
            <a:off x="9763944" y="1546482"/>
            <a:ext cx="1277957" cy="1200838"/>
          </a:xfrm>
          <a:prstGeom prst="donut">
            <a:avLst>
              <a:gd name="adj" fmla="val 450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Rectangle 40">
            <a:extLst>
              <a:ext uri="{FF2B5EF4-FFF2-40B4-BE49-F238E27FC236}">
                <a16:creationId xmlns:a16="http://schemas.microsoft.com/office/drawing/2014/main" id="{43A2464B-A0EE-884F-BFD5-142D41F4987B}"/>
              </a:ext>
            </a:extLst>
          </p:cNvPr>
          <p:cNvSpPr/>
          <p:nvPr/>
        </p:nvSpPr>
        <p:spPr>
          <a:xfrm rot="5400000">
            <a:off x="2524630" y="-2191923"/>
            <a:ext cx="4098727" cy="8482578"/>
          </a:xfrm>
          <a:prstGeom prst="rect">
            <a:avLst/>
          </a:prstGeom>
          <a:solidFill>
            <a:schemeClr val="tx2">
              <a:lumMod val="2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nut 41">
            <a:extLst>
              <a:ext uri="{FF2B5EF4-FFF2-40B4-BE49-F238E27FC236}">
                <a16:creationId xmlns:a16="http://schemas.microsoft.com/office/drawing/2014/main" id="{B937DBEC-FA5F-4943-AFBD-2B47E8399C09}"/>
              </a:ext>
            </a:extLst>
          </p:cNvPr>
          <p:cNvSpPr/>
          <p:nvPr/>
        </p:nvSpPr>
        <p:spPr>
          <a:xfrm>
            <a:off x="9751454" y="64956"/>
            <a:ext cx="1277957" cy="1200838"/>
          </a:xfrm>
          <a:prstGeom prst="donut">
            <a:avLst>
              <a:gd name="adj" fmla="val 450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Rectangle 42">
            <a:extLst>
              <a:ext uri="{FF2B5EF4-FFF2-40B4-BE49-F238E27FC236}">
                <a16:creationId xmlns:a16="http://schemas.microsoft.com/office/drawing/2014/main" id="{1B6AB58A-F188-C048-BB09-4B217468F20D}"/>
              </a:ext>
            </a:extLst>
          </p:cNvPr>
          <p:cNvSpPr/>
          <p:nvPr/>
        </p:nvSpPr>
        <p:spPr>
          <a:xfrm rot="5400000">
            <a:off x="7412172" y="2799137"/>
            <a:ext cx="5476966" cy="2670744"/>
          </a:xfrm>
          <a:prstGeom prst="rect">
            <a:avLst/>
          </a:prstGeom>
          <a:solidFill>
            <a:schemeClr val="tx2">
              <a:lumMod val="2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FEDF013-BF0C-CE4B-89F1-B0A2679FFC98}"/>
              </a:ext>
            </a:extLst>
          </p:cNvPr>
          <p:cNvSpPr>
            <a:spLocks noGrp="1"/>
          </p:cNvSpPr>
          <p:nvPr>
            <p:ph type="sldNum" sz="quarter" idx="12"/>
          </p:nvPr>
        </p:nvSpPr>
        <p:spPr/>
        <p:txBody>
          <a:bodyPr/>
          <a:lstStyle/>
          <a:p>
            <a:fld id="{22695355-0584-3048-B6D5-6FE7D71F4AA9}" type="slidenum">
              <a:rPr lang="en-US" smtClean="0"/>
              <a:pPr/>
              <a:t>26</a:t>
            </a:fld>
            <a:endParaRPr lang="en-US"/>
          </a:p>
        </p:txBody>
      </p:sp>
    </p:spTree>
    <p:extLst>
      <p:ext uri="{BB962C8B-B14F-4D97-AF65-F5344CB8AC3E}">
        <p14:creationId xmlns:p14="http://schemas.microsoft.com/office/powerpoint/2010/main" val="375827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6"/>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40"/>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animBg="1"/>
      <p:bldP spid="36" grpId="1" animBg="1"/>
      <p:bldP spid="37" grpId="0" animBg="1"/>
      <p:bldP spid="38" grpId="0" animBg="1"/>
      <p:bldP spid="38" grpId="1" animBg="1"/>
      <p:bldP spid="39" grpId="0" animBg="1"/>
      <p:bldP spid="40" grpId="0" animBg="1"/>
      <p:bldP spid="40" grpId="1"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27718-603E-C547-99B5-936D47DDB8C1}"/>
              </a:ext>
            </a:extLst>
          </p:cNvPr>
          <p:cNvSpPr>
            <a:spLocks noGrp="1"/>
          </p:cNvSpPr>
          <p:nvPr>
            <p:ph type="title"/>
          </p:nvPr>
        </p:nvSpPr>
        <p:spPr/>
        <p:txBody>
          <a:bodyPr/>
          <a:lstStyle/>
          <a:p>
            <a:r>
              <a:rPr lang="en-US" dirty="0"/>
              <a:t>Apply in embedding space</a:t>
            </a:r>
          </a:p>
        </p:txBody>
      </p:sp>
      <p:sp>
        <p:nvSpPr>
          <p:cNvPr id="4" name="Slide Number Placeholder 3">
            <a:extLst>
              <a:ext uri="{FF2B5EF4-FFF2-40B4-BE49-F238E27FC236}">
                <a16:creationId xmlns:a16="http://schemas.microsoft.com/office/drawing/2014/main" id="{09C514FA-6831-2E44-8F65-64FED6CC5297}"/>
              </a:ext>
            </a:extLst>
          </p:cNvPr>
          <p:cNvSpPr>
            <a:spLocks noGrp="1"/>
          </p:cNvSpPr>
          <p:nvPr>
            <p:ph type="sldNum" sz="quarter" idx="12"/>
          </p:nvPr>
        </p:nvSpPr>
        <p:spPr/>
        <p:txBody>
          <a:bodyPr/>
          <a:lstStyle/>
          <a:p>
            <a:fld id="{22695355-0584-3048-B6D5-6FE7D71F4AA9}" type="slidenum">
              <a:rPr lang="en-US" smtClean="0"/>
              <a:pPr/>
              <a:t>27</a:t>
            </a:fld>
            <a:endParaRPr lang="en-US" dirty="0"/>
          </a:p>
        </p:txBody>
      </p:sp>
      <p:pic>
        <p:nvPicPr>
          <p:cNvPr id="5" name="Picture 10" descr="Image result for metric learning embedding">
            <a:extLst>
              <a:ext uri="{FF2B5EF4-FFF2-40B4-BE49-F238E27FC236}">
                <a16:creationId xmlns:a16="http://schemas.microsoft.com/office/drawing/2014/main" id="{AAA655B8-6DDE-3749-90F0-E9326C46B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433" y="1938734"/>
            <a:ext cx="8714003" cy="37575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8DC8885-276F-7842-8DC8-7AD3731DBDD0}"/>
              </a:ext>
            </a:extLst>
          </p:cNvPr>
          <p:cNvSpPr txBox="1"/>
          <p:nvPr/>
        </p:nvSpPr>
        <p:spPr>
          <a:xfrm>
            <a:off x="4721607" y="5931112"/>
            <a:ext cx="2743200" cy="369332"/>
          </a:xfrm>
          <a:prstGeom prst="rect">
            <a:avLst/>
          </a:prstGeom>
          <a:noFill/>
        </p:spPr>
        <p:txBody>
          <a:bodyPr wrap="square" rtlCol="0">
            <a:spAutoFit/>
          </a:bodyPr>
          <a:lstStyle/>
          <a:p>
            <a:r>
              <a:rPr lang="en-US"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Source: </a:t>
            </a:r>
            <a:r>
              <a:rPr lang="en-US" dirty="0">
                <a:solidFill>
                  <a:schemeClr val="bg1"/>
                </a:solidFill>
                <a:latin typeface="Amazon Ember" panose="020B0603020204020204" pitchFamily="34" charset="0"/>
                <a:ea typeface="Amazon Ember" panose="020B0603020204020204" pitchFamily="34" charset="0"/>
                <a:cs typeface="Amazon Ember" panose="020B0603020204020204" pitchFamily="34" charset="0"/>
                <a:hlinkClick r:id="rId4"/>
              </a:rPr>
              <a:t>Belongie et al.</a:t>
            </a:r>
            <a:endParaRPr lang="en-US"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1104314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CA0F-AED3-2844-A459-1DBB7178E7BB}"/>
              </a:ext>
            </a:extLst>
          </p:cNvPr>
          <p:cNvSpPr>
            <a:spLocks noGrp="1"/>
          </p:cNvSpPr>
          <p:nvPr>
            <p:ph type="title"/>
          </p:nvPr>
        </p:nvSpPr>
        <p:spPr/>
        <p:txBody>
          <a:bodyPr/>
          <a:lstStyle/>
          <a:p>
            <a:r>
              <a:rPr lang="en-US" dirty="0"/>
              <a:t>Trade-offs for speed</a:t>
            </a:r>
          </a:p>
        </p:txBody>
      </p:sp>
      <p:sp>
        <p:nvSpPr>
          <p:cNvPr id="3" name="Content Placeholder 2">
            <a:extLst>
              <a:ext uri="{FF2B5EF4-FFF2-40B4-BE49-F238E27FC236}">
                <a16:creationId xmlns:a16="http://schemas.microsoft.com/office/drawing/2014/main" id="{77021E53-B1D7-B940-9DF5-917CAF9E03BD}"/>
              </a:ext>
            </a:extLst>
          </p:cNvPr>
          <p:cNvSpPr>
            <a:spLocks noGrp="1"/>
          </p:cNvSpPr>
          <p:nvPr>
            <p:ph idx="1"/>
          </p:nvPr>
        </p:nvSpPr>
        <p:spPr>
          <a:xfrm>
            <a:off x="838200" y="1870595"/>
            <a:ext cx="10515600" cy="4351338"/>
          </a:xfrm>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r>
              <a:rPr lang="en-US" dirty="0"/>
              <a:t>Fast </a:t>
            </a:r>
            <a:r>
              <a:rPr lang="en-US" dirty="0">
                <a:solidFill>
                  <a:srgbClr val="FFC000"/>
                </a:solidFill>
              </a:rPr>
              <a:t>point-wise target estimation</a:t>
            </a:r>
          </a:p>
          <a:p>
            <a:r>
              <a:rPr lang="en-US" dirty="0"/>
              <a:t>Very large catalog of items</a:t>
            </a:r>
          </a:p>
          <a:p>
            <a:r>
              <a:rPr lang="en-US" dirty="0"/>
              <a:t>Need </a:t>
            </a:r>
            <a:r>
              <a:rPr lang="en-US" dirty="0">
                <a:solidFill>
                  <a:srgbClr val="FFC000"/>
                </a:solidFill>
              </a:rPr>
              <a:t>fast real-time</a:t>
            </a:r>
            <a:r>
              <a:rPr lang="en-US" dirty="0"/>
              <a:t> contextual bandits</a:t>
            </a:r>
          </a:p>
        </p:txBody>
      </p:sp>
      <p:pic>
        <p:nvPicPr>
          <p:cNvPr id="6" name="Content Placeholder 6">
            <a:extLst>
              <a:ext uri="{FF2B5EF4-FFF2-40B4-BE49-F238E27FC236}">
                <a16:creationId xmlns:a16="http://schemas.microsoft.com/office/drawing/2014/main" id="{52EB0289-CF4D-8340-BB78-7E7C63E01FC8}"/>
              </a:ext>
            </a:extLst>
          </p:cNvPr>
          <p:cNvPicPr>
            <a:picLocks noChangeAspect="1"/>
          </p:cNvPicPr>
          <p:nvPr/>
        </p:nvPicPr>
        <p:blipFill>
          <a:blip r:embed="rId3"/>
          <a:stretch>
            <a:fillRect/>
          </a:stretch>
        </p:blipFill>
        <p:spPr>
          <a:xfrm>
            <a:off x="2515755" y="1654558"/>
            <a:ext cx="7078265" cy="2831306"/>
          </a:xfrm>
          <a:prstGeom prst="rect">
            <a:avLst/>
          </a:prstGeom>
        </p:spPr>
      </p:pic>
      <p:sp>
        <p:nvSpPr>
          <p:cNvPr id="4" name="Slide Number Placeholder 3">
            <a:extLst>
              <a:ext uri="{FF2B5EF4-FFF2-40B4-BE49-F238E27FC236}">
                <a16:creationId xmlns:a16="http://schemas.microsoft.com/office/drawing/2014/main" id="{E92796CC-A264-F440-A2E1-3A11DB25B20D}"/>
              </a:ext>
            </a:extLst>
          </p:cNvPr>
          <p:cNvSpPr>
            <a:spLocks noGrp="1"/>
          </p:cNvSpPr>
          <p:nvPr>
            <p:ph type="sldNum" sz="quarter" idx="12"/>
          </p:nvPr>
        </p:nvSpPr>
        <p:spPr/>
        <p:txBody>
          <a:bodyPr/>
          <a:lstStyle/>
          <a:p>
            <a:fld id="{A58620DE-AF81-6C47-B274-15564224E7F2}" type="slidenum">
              <a:rPr lang="en-US" smtClean="0"/>
              <a:t>28</a:t>
            </a:fld>
            <a:endParaRPr lang="en-US"/>
          </a:p>
        </p:txBody>
      </p:sp>
    </p:spTree>
    <p:extLst>
      <p:ext uri="{BB962C8B-B14F-4D97-AF65-F5344CB8AC3E}">
        <p14:creationId xmlns:p14="http://schemas.microsoft.com/office/powerpoint/2010/main" val="4200307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FDFBA-829B-C143-86B8-A31F85FD7512}"/>
              </a:ext>
            </a:extLst>
          </p:cNvPr>
          <p:cNvSpPr>
            <a:spLocks noGrp="1"/>
          </p:cNvSpPr>
          <p:nvPr>
            <p:ph type="title"/>
          </p:nvPr>
        </p:nvSpPr>
        <p:spPr/>
        <p:txBody>
          <a:bodyPr/>
          <a:lstStyle/>
          <a:p>
            <a:r>
              <a:rPr lang="en-US" dirty="0"/>
              <a:t>Sample from point estimates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1CDD5A-28CD-D14A-AD15-A848A943042E}"/>
                  </a:ext>
                </a:extLst>
              </p:cNvPr>
              <p:cNvSpPr>
                <a:spLocks noGrp="1"/>
              </p:cNvSpPr>
              <p:nvPr>
                <p:ph idx="1"/>
              </p:nvPr>
            </p:nvSpPr>
            <p:spPr/>
            <p:txBody>
              <a:bodyPr/>
              <a:lstStyle/>
              <a:p>
                <a:pPr algn="just"/>
                <a:r>
                  <a:rPr lang="en-US" dirty="0"/>
                  <a:t>Generate </a:t>
                </a:r>
                <a:r>
                  <a:rPr lang="en-US" dirty="0">
                    <a:solidFill>
                      <a:srgbClr val="FFC000"/>
                    </a:solidFill>
                  </a:rPr>
                  <a:t>discrete distribution </a:t>
                </a:r>
                <a:r>
                  <a:rPr lang="en-US" dirty="0"/>
                  <a:t>using </a:t>
                </a:r>
                <a:r>
                  <a:rPr lang="en-US" dirty="0" err="1"/>
                  <a:t>softmax</a:t>
                </a:r>
                <a:r>
                  <a:rPr lang="en-US" dirty="0"/>
                  <a:t> equation</a:t>
                </a:r>
              </a:p>
              <a:p>
                <a:pPr algn="just"/>
                <a:r>
                  <a:rPr lang="en-US" dirty="0">
                    <a:solidFill>
                      <a:srgbClr val="FFC000"/>
                    </a:solidFill>
                  </a:rPr>
                  <a:t>Fast sampling </a:t>
                </a:r>
                <a:r>
                  <a:rPr lang="en-US" dirty="0"/>
                  <a:t>using Gumbel-</a:t>
                </a:r>
                <a:r>
                  <a:rPr lang="en-US" dirty="0" err="1"/>
                  <a:t>softmax</a:t>
                </a:r>
                <a:r>
                  <a:rPr lang="en-US" dirty="0"/>
                  <a:t> trick</a:t>
                </a:r>
              </a:p>
              <a:p>
                <a:pPr algn="just"/>
                <a:r>
                  <a:rPr lang="en-US" dirty="0"/>
                  <a:t>Add </a:t>
                </a:r>
                <a:r>
                  <a:rPr lang="en-US" dirty="0">
                    <a:solidFill>
                      <a:srgbClr val="FFC000"/>
                    </a:solidFill>
                  </a:rPr>
                  <a:t>uncertainty estimates </a:t>
                </a:r>
                <a:r>
                  <a:rPr lang="en-US" dirty="0"/>
                  <a:t>thru annealing</a:t>
                </a:r>
              </a:p>
              <a:p>
                <a:pPr algn="just"/>
                <a:endParaRPr lang="en-US" sz="1000" dirty="0"/>
              </a:p>
              <a:p>
                <a:pPr marL="0" indent="0" algn="just">
                  <a:buNone/>
                </a:pPr>
                <a14:m>
                  <m:oMathPara xmlns:m="http://schemas.openxmlformats.org/officeDocument/2006/math">
                    <m:oMathParaPr>
                      <m:jc m:val="center"/>
                    </m:oMathParaPr>
                    <m:oMath xmlns:m="http://schemas.openxmlformats.org/officeDocument/2006/math">
                      <m:r>
                        <a:rPr lang="en-US" i="1">
                          <a:latin typeface="Cambria Math" panose="02040503050406030204" pitchFamily="18" charset="0"/>
                        </a:rPr>
                        <m:t>𝑎𝑟𝑔𝑚𝑎</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𝑗</m:t>
                              </m:r>
                            </m:sub>
                          </m:sSub>
                          <m:r>
                            <a:rPr lang="en-US" i="1">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𝐶</m:t>
                                      </m:r>
                                    </m:e>
                                    <m:sup>
                                      <m:r>
                                        <a:rPr lang="en-US" i="1">
                                          <a:latin typeface="Cambria Math" panose="02040503050406030204" pitchFamily="18" charset="0"/>
                                        </a:rPr>
                                        <m:t>2</m:t>
                                      </m:r>
                                    </m:sup>
                                  </m:sSup>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𝑗</m:t>
                                      </m:r>
                                    </m:sub>
                                  </m:sSub>
                                </m:den>
                              </m:f>
                            </m:e>
                          </m:rad>
                          <m:r>
                            <a:rPr lang="en-US" b="0" i="1" smtClean="0">
                              <a:latin typeface="Cambria Math" panose="02040503050406030204" pitchFamily="18" charset="0"/>
                            </a:rPr>
                            <m:t> </m:t>
                          </m:r>
                          <m:r>
                            <a:rPr lang="en-US" i="1">
                              <a:latin typeface="Cambria Math" panose="02040503050406030204" pitchFamily="18" charset="0"/>
                            </a:rPr>
                            <m:t>𝐺𝑢𝑚𝑏𝑒𝑙</m:t>
                          </m:r>
                          <m:d>
                            <m:dPr>
                              <m:ctrlPr>
                                <a:rPr lang="en-US" i="1">
                                  <a:latin typeface="Cambria Math" panose="02040503050406030204" pitchFamily="18" charset="0"/>
                                </a:rPr>
                              </m:ctrlPr>
                            </m:dPr>
                            <m:e>
                              <m:r>
                                <a:rPr lang="en-US" i="1">
                                  <a:latin typeface="Cambria Math" panose="02040503050406030204" pitchFamily="18" charset="0"/>
                                </a:rPr>
                                <m:t>0,1</m:t>
                              </m:r>
                            </m:e>
                          </m:d>
                        </m:e>
                      </m:d>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𝑗</m:t>
                                  </m:r>
                                </m:sub>
                              </m:sSub>
                              <m:rad>
                                <m:radPr>
                                  <m:degHide m:val="on"/>
                                  <m:ctrlPr>
                                    <a:rPr lang="en-US" i="1">
                                      <a:latin typeface="Cambria Math" panose="02040503050406030204" pitchFamily="18" charset="0"/>
                                    </a:rPr>
                                  </m:ctrlPr>
                                </m:radPr>
                                <m:deg/>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𝑗</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𝐶</m:t>
                                      </m:r>
                                    </m:e>
                                    <m:sup>
                                      <m:r>
                                        <a:rPr lang="en-US" i="1">
                                          <a:latin typeface="Cambria Math" panose="02040503050406030204" pitchFamily="18" charset="0"/>
                                        </a:rPr>
                                        <m:t>2</m:t>
                                      </m:r>
                                    </m:sup>
                                  </m:sSup>
                                </m:e>
                              </m:rad>
                            </m:sup>
                          </m:sSup>
                        </m:num>
                        <m:den>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𝑖</m:t>
                                      </m:r>
                                    </m:sub>
                                  </m:sSub>
                                  <m:rad>
                                    <m:radPr>
                                      <m:degHide m:val="on"/>
                                      <m:ctrlPr>
                                        <a:rPr lang="en-US" i="1">
                                          <a:latin typeface="Cambria Math" panose="02040503050406030204" pitchFamily="18" charset="0"/>
                                        </a:rPr>
                                      </m:ctrlPr>
                                    </m:radPr>
                                    <m:deg/>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𝑖</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𝐶</m:t>
                                          </m:r>
                                        </m:e>
                                        <m:sup>
                                          <m:r>
                                            <a:rPr lang="en-US" i="1">
                                              <a:latin typeface="Cambria Math" panose="02040503050406030204" pitchFamily="18" charset="0"/>
                                            </a:rPr>
                                            <m:t>2</m:t>
                                          </m:r>
                                        </m:sup>
                                      </m:sSup>
                                    </m:e>
                                  </m:rad>
                                </m:sup>
                              </m:sSup>
                            </m:e>
                          </m:nary>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𝑗</m:t>
                          </m:r>
                        </m:sub>
                      </m:sSub>
                    </m:oMath>
                  </m:oMathPara>
                </a14:m>
                <a:endParaRPr lang="en-US" dirty="0"/>
              </a:p>
            </p:txBody>
          </p:sp>
        </mc:Choice>
        <mc:Fallback xmlns="">
          <p:sp>
            <p:nvSpPr>
              <p:cNvPr id="3" name="Content Placeholder 2">
                <a:extLst>
                  <a:ext uri="{FF2B5EF4-FFF2-40B4-BE49-F238E27FC236}">
                    <a16:creationId xmlns:a16="http://schemas.microsoft.com/office/drawing/2014/main" id="{1D1CDD5A-28CD-D14A-AD15-A848A943042E}"/>
                  </a:ext>
                </a:extLst>
              </p:cNvPr>
              <p:cNvSpPr>
                <a:spLocks noGrp="1" noRot="1" noChangeAspect="1" noMove="1" noResize="1" noEditPoints="1" noAdjustHandles="1" noChangeArrowheads="1" noChangeShapeType="1" noTextEdit="1"/>
              </p:cNvSpPr>
              <p:nvPr>
                <p:ph idx="1"/>
              </p:nvPr>
            </p:nvSpPr>
            <p:spPr>
              <a:blipFill>
                <a:blip r:embed="rId3"/>
                <a:stretch>
                  <a:fillRect l="-1086" t="-2326"/>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2304BA00-653F-CE42-9B58-FB7958598E7B}"/>
              </a:ext>
            </a:extLst>
          </p:cNvPr>
          <p:cNvSpPr>
            <a:spLocks noGrp="1"/>
          </p:cNvSpPr>
          <p:nvPr>
            <p:ph type="sldNum" sz="quarter" idx="12"/>
          </p:nvPr>
        </p:nvSpPr>
        <p:spPr/>
        <p:txBody>
          <a:bodyPr/>
          <a:lstStyle/>
          <a:p>
            <a:fld id="{A58620DE-AF81-6C47-B274-15564224E7F2}" type="slidenum">
              <a:rPr lang="en-US" smtClean="0"/>
              <a:t>29</a:t>
            </a:fld>
            <a:endParaRPr lang="en-US"/>
          </a:p>
        </p:txBody>
      </p:sp>
      <p:cxnSp>
        <p:nvCxnSpPr>
          <p:cNvPr id="6" name="Straight Arrow Connector 5">
            <a:extLst>
              <a:ext uri="{FF2B5EF4-FFF2-40B4-BE49-F238E27FC236}">
                <a16:creationId xmlns:a16="http://schemas.microsoft.com/office/drawing/2014/main" id="{C67C9A24-5F5D-2146-A734-F1819BE56C75}"/>
              </a:ext>
            </a:extLst>
          </p:cNvPr>
          <p:cNvCxnSpPr>
            <a:cxnSpLocks/>
          </p:cNvCxnSpPr>
          <p:nvPr/>
        </p:nvCxnSpPr>
        <p:spPr>
          <a:xfrm flipV="1">
            <a:off x="3117954" y="4572001"/>
            <a:ext cx="464695" cy="587192"/>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A17BBA4-1444-3E4F-8D21-1B6253A99BD6}"/>
              </a:ext>
            </a:extLst>
          </p:cNvPr>
          <p:cNvSpPr txBox="1">
            <a:spLocks/>
          </p:cNvSpPr>
          <p:nvPr/>
        </p:nvSpPr>
        <p:spPr>
          <a:xfrm>
            <a:off x="569622" y="5159193"/>
            <a:ext cx="2788173" cy="747973"/>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t>Likelihood of ★, pointwise estimate</a:t>
            </a:r>
            <a:endParaRPr lang="en-US" sz="2200" baseline="30000" dirty="0"/>
          </a:p>
        </p:txBody>
      </p:sp>
      <p:cxnSp>
        <p:nvCxnSpPr>
          <p:cNvPr id="10" name="Straight Arrow Connector 9">
            <a:extLst>
              <a:ext uri="{FF2B5EF4-FFF2-40B4-BE49-F238E27FC236}">
                <a16:creationId xmlns:a16="http://schemas.microsoft.com/office/drawing/2014/main" id="{39FB6DE5-23B0-9541-BAB7-1EE2DA8118F3}"/>
              </a:ext>
            </a:extLst>
          </p:cNvPr>
          <p:cNvCxnSpPr>
            <a:cxnSpLocks/>
          </p:cNvCxnSpPr>
          <p:nvPr/>
        </p:nvCxnSpPr>
        <p:spPr>
          <a:xfrm flipH="1" flipV="1">
            <a:off x="4916774" y="4856813"/>
            <a:ext cx="284819" cy="616632"/>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7E4EB21-0DE7-7346-8E66-ABBD5DDA866B}"/>
              </a:ext>
            </a:extLst>
          </p:cNvPr>
          <p:cNvSpPr txBox="1">
            <a:spLocks/>
          </p:cNvSpPr>
          <p:nvPr/>
        </p:nvSpPr>
        <p:spPr>
          <a:xfrm>
            <a:off x="3447737" y="5593389"/>
            <a:ext cx="2788173" cy="747973"/>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t># of interactions with item j</a:t>
            </a:r>
            <a:endParaRPr lang="en-US" sz="2200" baseline="30000" dirty="0"/>
          </a:p>
        </p:txBody>
      </p:sp>
      <p:cxnSp>
        <p:nvCxnSpPr>
          <p:cNvPr id="14" name="Straight Arrow Connector 13">
            <a:extLst>
              <a:ext uri="{FF2B5EF4-FFF2-40B4-BE49-F238E27FC236}">
                <a16:creationId xmlns:a16="http://schemas.microsoft.com/office/drawing/2014/main" id="{26A0ED86-4DF8-784D-9B8A-2942BE627FF5}"/>
              </a:ext>
            </a:extLst>
          </p:cNvPr>
          <p:cNvCxnSpPr>
            <a:cxnSpLocks/>
          </p:cNvCxnSpPr>
          <p:nvPr/>
        </p:nvCxnSpPr>
        <p:spPr>
          <a:xfrm flipH="1" flipV="1">
            <a:off x="6321477" y="4572001"/>
            <a:ext cx="284819" cy="616632"/>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5B54CC44-111F-2741-A39E-135DA4ACD31E}"/>
              </a:ext>
            </a:extLst>
          </p:cNvPr>
          <p:cNvSpPr txBox="1">
            <a:spLocks/>
          </p:cNvSpPr>
          <p:nvPr/>
        </p:nvSpPr>
        <p:spPr>
          <a:xfrm>
            <a:off x="6043529" y="5356050"/>
            <a:ext cx="2141101" cy="415164"/>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t>Sample once</a:t>
            </a:r>
            <a:endParaRPr lang="en-US" sz="2200" baseline="30000" dirty="0"/>
          </a:p>
        </p:txBody>
      </p:sp>
      <p:cxnSp>
        <p:nvCxnSpPr>
          <p:cNvPr id="17" name="Straight Arrow Connector 16">
            <a:extLst>
              <a:ext uri="{FF2B5EF4-FFF2-40B4-BE49-F238E27FC236}">
                <a16:creationId xmlns:a16="http://schemas.microsoft.com/office/drawing/2014/main" id="{1E68D918-9E20-0E47-A90E-688C9FD64DDD}"/>
              </a:ext>
            </a:extLst>
          </p:cNvPr>
          <p:cNvCxnSpPr>
            <a:cxnSpLocks/>
          </p:cNvCxnSpPr>
          <p:nvPr/>
        </p:nvCxnSpPr>
        <p:spPr>
          <a:xfrm flipH="1" flipV="1">
            <a:off x="8992221" y="4829331"/>
            <a:ext cx="284819" cy="616632"/>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41469989-B1DE-DD40-AB04-5541A6661469}"/>
              </a:ext>
            </a:extLst>
          </p:cNvPr>
          <p:cNvSpPr txBox="1">
            <a:spLocks/>
          </p:cNvSpPr>
          <p:nvPr/>
        </p:nvSpPr>
        <p:spPr>
          <a:xfrm>
            <a:off x="8714273" y="5613379"/>
            <a:ext cx="2639527" cy="563583"/>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t>Recover </a:t>
            </a:r>
            <a:r>
              <a:rPr lang="en-US" sz="2200" dirty="0" err="1"/>
              <a:t>softmax</a:t>
            </a:r>
            <a:r>
              <a:rPr lang="en-US" sz="2200" dirty="0"/>
              <a:t> distribution</a:t>
            </a:r>
            <a:endParaRPr lang="en-US" sz="2200" baseline="30000" dirty="0"/>
          </a:p>
        </p:txBody>
      </p:sp>
    </p:spTree>
    <p:extLst>
      <p:ext uri="{BB962C8B-B14F-4D97-AF65-F5344CB8AC3E}">
        <p14:creationId xmlns:p14="http://schemas.microsoft.com/office/powerpoint/2010/main" val="288182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6"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D82C-0A77-8942-8D0E-18BD8E18CEB8}"/>
              </a:ext>
            </a:extLst>
          </p:cNvPr>
          <p:cNvSpPr>
            <a:spLocks noGrp="1"/>
          </p:cNvSpPr>
          <p:nvPr>
            <p:ph type="title"/>
          </p:nvPr>
        </p:nvSpPr>
        <p:spPr/>
        <p:txBody>
          <a:bodyPr/>
          <a:lstStyle/>
          <a:p>
            <a:r>
              <a:rPr lang="en-US" dirty="0"/>
              <a:t>Inverse RL</a:t>
            </a:r>
          </a:p>
        </p:txBody>
      </p:sp>
      <p:pic>
        <p:nvPicPr>
          <p:cNvPr id="6" name="Content Placeholder 5">
            <a:extLst>
              <a:ext uri="{FF2B5EF4-FFF2-40B4-BE49-F238E27FC236}">
                <a16:creationId xmlns:a16="http://schemas.microsoft.com/office/drawing/2014/main" id="{8CAF3800-5CC4-964A-B48A-C85EE7190A97}"/>
              </a:ext>
            </a:extLst>
          </p:cNvPr>
          <p:cNvPicPr>
            <a:picLocks noGrp="1" noChangeAspect="1"/>
          </p:cNvPicPr>
          <p:nvPr>
            <p:ph idx="1"/>
          </p:nvPr>
        </p:nvPicPr>
        <p:blipFill>
          <a:blip r:embed="rId3"/>
          <a:stretch>
            <a:fillRect/>
          </a:stretch>
        </p:blipFill>
        <p:spPr>
          <a:xfrm>
            <a:off x="5198079" y="1564369"/>
            <a:ext cx="5801784" cy="4351338"/>
          </a:xfrm>
        </p:spPr>
      </p:pic>
      <p:sp>
        <p:nvSpPr>
          <p:cNvPr id="4" name="Slide Number Placeholder 3">
            <a:extLst>
              <a:ext uri="{FF2B5EF4-FFF2-40B4-BE49-F238E27FC236}">
                <a16:creationId xmlns:a16="http://schemas.microsoft.com/office/drawing/2014/main" id="{FC1D98F2-3A3D-A54F-AA4C-CA01A0E45517}"/>
              </a:ext>
            </a:extLst>
          </p:cNvPr>
          <p:cNvSpPr>
            <a:spLocks noGrp="1"/>
          </p:cNvSpPr>
          <p:nvPr>
            <p:ph type="sldNum" sz="quarter" idx="12"/>
          </p:nvPr>
        </p:nvSpPr>
        <p:spPr/>
        <p:txBody>
          <a:bodyPr/>
          <a:lstStyle/>
          <a:p>
            <a:fld id="{22695355-0584-3048-B6D5-6FE7D71F4AA9}" type="slidenum">
              <a:rPr lang="en-US" smtClean="0"/>
              <a:pPr/>
              <a:t>3</a:t>
            </a:fld>
            <a:endParaRPr lang="en-US" dirty="0"/>
          </a:p>
        </p:txBody>
      </p:sp>
      <p:sp>
        <p:nvSpPr>
          <p:cNvPr id="7" name="TextBox 6">
            <a:extLst>
              <a:ext uri="{FF2B5EF4-FFF2-40B4-BE49-F238E27FC236}">
                <a16:creationId xmlns:a16="http://schemas.microsoft.com/office/drawing/2014/main" id="{7ACEE2CB-E3B7-9B48-9803-1F03958D5E83}"/>
              </a:ext>
            </a:extLst>
          </p:cNvPr>
          <p:cNvSpPr txBox="1"/>
          <p:nvPr/>
        </p:nvSpPr>
        <p:spPr>
          <a:xfrm>
            <a:off x="6805234" y="6096002"/>
            <a:ext cx="2743200" cy="369332"/>
          </a:xfrm>
          <a:prstGeom prst="rect">
            <a:avLst/>
          </a:prstGeom>
          <a:noFill/>
        </p:spPr>
        <p:txBody>
          <a:bodyPr wrap="square" rtlCol="0">
            <a:spAutoFit/>
          </a:bodyPr>
          <a:lstStyle/>
          <a:p>
            <a:r>
              <a:rPr lang="en-US"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Source: </a:t>
            </a:r>
            <a:r>
              <a:rPr lang="en-US" dirty="0" err="1">
                <a:solidFill>
                  <a:schemeClr val="bg1"/>
                </a:solidFill>
                <a:latin typeface="Amazon Ember" panose="020B0603020204020204" pitchFamily="34" charset="0"/>
                <a:ea typeface="Amazon Ember" panose="020B0603020204020204" pitchFamily="34" charset="0"/>
                <a:cs typeface="Amazon Ember" panose="020B0603020204020204" pitchFamily="34" charset="0"/>
                <a:hlinkClick r:id="rId4"/>
              </a:rPr>
              <a:t>Shimosaka</a:t>
            </a:r>
            <a:r>
              <a:rPr lang="en-US" dirty="0">
                <a:solidFill>
                  <a:schemeClr val="bg1"/>
                </a:solidFill>
                <a:latin typeface="Amazon Ember" panose="020B0603020204020204" pitchFamily="34" charset="0"/>
                <a:ea typeface="Amazon Ember" panose="020B0603020204020204" pitchFamily="34" charset="0"/>
                <a:cs typeface="Amazon Ember" panose="020B0603020204020204" pitchFamily="34" charset="0"/>
                <a:hlinkClick r:id="rId4"/>
              </a:rPr>
              <a:t> et al.</a:t>
            </a:r>
            <a:endParaRPr lang="en-US"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9" name="Content Placeholder 2">
            <a:extLst>
              <a:ext uri="{FF2B5EF4-FFF2-40B4-BE49-F238E27FC236}">
                <a16:creationId xmlns:a16="http://schemas.microsoft.com/office/drawing/2014/main" id="{164F321A-9F24-674E-AF58-2D4854F8EC2F}"/>
              </a:ext>
            </a:extLst>
          </p:cNvPr>
          <p:cNvSpPr txBox="1">
            <a:spLocks/>
          </p:cNvSpPr>
          <p:nvPr/>
        </p:nvSpPr>
        <p:spPr>
          <a:xfrm>
            <a:off x="838200" y="2754539"/>
            <a:ext cx="4005942" cy="1948089"/>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Goal: Estimate </a:t>
            </a:r>
            <a:r>
              <a:rPr lang="en-US" dirty="0"/>
              <a:t>the reward function of an agent given its decision-making history</a:t>
            </a:r>
          </a:p>
          <a:p>
            <a:endParaRPr lang="en-US" dirty="0"/>
          </a:p>
          <a:p>
            <a:endParaRPr lang="en-US" dirty="0"/>
          </a:p>
        </p:txBody>
      </p:sp>
    </p:spTree>
    <p:extLst>
      <p:ext uri="{BB962C8B-B14F-4D97-AF65-F5344CB8AC3E}">
        <p14:creationId xmlns:p14="http://schemas.microsoft.com/office/powerpoint/2010/main" val="2187035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604F-A5F3-4A42-A279-EFCC51DF1206}"/>
              </a:ext>
            </a:extLst>
          </p:cNvPr>
          <p:cNvSpPr>
            <a:spLocks noGrp="1"/>
          </p:cNvSpPr>
          <p:nvPr>
            <p:ph type="title"/>
          </p:nvPr>
        </p:nvSpPr>
        <p:spPr/>
        <p:txBody>
          <a:bodyPr/>
          <a:lstStyle/>
          <a:p>
            <a:r>
              <a:rPr lang="en-US" dirty="0"/>
              <a:t>Boltzmann (</a:t>
            </a:r>
            <a:r>
              <a:rPr lang="en-US" dirty="0" err="1"/>
              <a:t>softmax</a:t>
            </a:r>
            <a:r>
              <a:rPr lang="en-US" dirty="0"/>
              <a:t>) bandit</a:t>
            </a:r>
          </a:p>
        </p:txBody>
      </p:sp>
      <p:pic>
        <p:nvPicPr>
          <p:cNvPr id="6" name="Content Placeholder 5">
            <a:extLst>
              <a:ext uri="{FF2B5EF4-FFF2-40B4-BE49-F238E27FC236}">
                <a16:creationId xmlns:a16="http://schemas.microsoft.com/office/drawing/2014/main" id="{AFD6B376-9809-CE4D-A722-CB27D6D62365}"/>
              </a:ext>
            </a:extLst>
          </p:cNvPr>
          <p:cNvPicPr>
            <a:picLocks noGrp="1" noChangeAspect="1"/>
          </p:cNvPicPr>
          <p:nvPr>
            <p:ph idx="1"/>
          </p:nvPr>
        </p:nvPicPr>
        <p:blipFill>
          <a:blip r:embed="rId2"/>
          <a:stretch>
            <a:fillRect/>
          </a:stretch>
        </p:blipFill>
        <p:spPr>
          <a:xfrm>
            <a:off x="838200" y="1898174"/>
            <a:ext cx="10515600" cy="4206240"/>
          </a:xfrm>
          <a:prstGeom prst="rect">
            <a:avLst/>
          </a:prstGeom>
        </p:spPr>
      </p:pic>
      <p:sp>
        <p:nvSpPr>
          <p:cNvPr id="3" name="Slide Number Placeholder 2">
            <a:extLst>
              <a:ext uri="{FF2B5EF4-FFF2-40B4-BE49-F238E27FC236}">
                <a16:creationId xmlns:a16="http://schemas.microsoft.com/office/drawing/2014/main" id="{8A2DFF5C-DC36-C540-BDFA-A1D5A5EDBFD9}"/>
              </a:ext>
            </a:extLst>
          </p:cNvPr>
          <p:cNvSpPr>
            <a:spLocks noGrp="1"/>
          </p:cNvSpPr>
          <p:nvPr>
            <p:ph type="sldNum" sz="quarter" idx="12"/>
          </p:nvPr>
        </p:nvSpPr>
        <p:spPr/>
        <p:txBody>
          <a:bodyPr/>
          <a:lstStyle/>
          <a:p>
            <a:fld id="{A58620DE-AF81-6C47-B274-15564224E7F2}" type="slidenum">
              <a:rPr lang="en-US" smtClean="0"/>
              <a:t>30</a:t>
            </a:fld>
            <a:endParaRPr lang="en-US"/>
          </a:p>
        </p:txBody>
      </p:sp>
    </p:spTree>
    <p:extLst>
      <p:ext uri="{BB962C8B-B14F-4D97-AF65-F5344CB8AC3E}">
        <p14:creationId xmlns:p14="http://schemas.microsoft.com/office/powerpoint/2010/main" val="4175443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EACE-6AEE-4446-9B48-BC822FBA87A9}"/>
              </a:ext>
            </a:extLst>
          </p:cNvPr>
          <p:cNvSpPr>
            <a:spLocks noGrp="1"/>
          </p:cNvSpPr>
          <p:nvPr>
            <p:ph type="title"/>
          </p:nvPr>
        </p:nvSpPr>
        <p:spPr/>
        <p:txBody>
          <a:bodyPr/>
          <a:lstStyle/>
          <a:p>
            <a:r>
              <a:rPr lang="en-US" dirty="0"/>
              <a:t>Boltzmann (</a:t>
            </a:r>
            <a:r>
              <a:rPr lang="en-US" dirty="0" err="1"/>
              <a:t>softmax</a:t>
            </a:r>
            <a:r>
              <a:rPr lang="en-US" dirty="0"/>
              <a:t>) bandit</a:t>
            </a:r>
          </a:p>
        </p:txBody>
      </p:sp>
      <p:pic>
        <p:nvPicPr>
          <p:cNvPr id="6" name="Content Placeholder 5">
            <a:extLst>
              <a:ext uri="{FF2B5EF4-FFF2-40B4-BE49-F238E27FC236}">
                <a16:creationId xmlns:a16="http://schemas.microsoft.com/office/drawing/2014/main" id="{B6894090-F443-CF46-B5EB-1AD92F069F12}"/>
              </a:ext>
            </a:extLst>
          </p:cNvPr>
          <p:cNvPicPr>
            <a:picLocks noGrp="1" noChangeAspect="1"/>
          </p:cNvPicPr>
          <p:nvPr>
            <p:ph idx="1"/>
          </p:nvPr>
        </p:nvPicPr>
        <p:blipFill>
          <a:blip r:embed="rId2"/>
          <a:stretch>
            <a:fillRect/>
          </a:stretch>
        </p:blipFill>
        <p:spPr>
          <a:xfrm>
            <a:off x="838200" y="1898174"/>
            <a:ext cx="10515600" cy="4206240"/>
          </a:xfrm>
        </p:spPr>
      </p:pic>
      <p:sp>
        <p:nvSpPr>
          <p:cNvPr id="4" name="Slide Number Placeholder 3">
            <a:extLst>
              <a:ext uri="{FF2B5EF4-FFF2-40B4-BE49-F238E27FC236}">
                <a16:creationId xmlns:a16="http://schemas.microsoft.com/office/drawing/2014/main" id="{A553A970-C03F-1943-A21B-0CB22AC7CD08}"/>
              </a:ext>
            </a:extLst>
          </p:cNvPr>
          <p:cNvSpPr>
            <a:spLocks noGrp="1"/>
          </p:cNvSpPr>
          <p:nvPr>
            <p:ph type="sldNum" sz="quarter" idx="12"/>
          </p:nvPr>
        </p:nvSpPr>
        <p:spPr/>
        <p:txBody>
          <a:bodyPr/>
          <a:lstStyle/>
          <a:p>
            <a:fld id="{22695355-0584-3048-B6D5-6FE7D71F4AA9}" type="slidenum">
              <a:rPr lang="en-US" smtClean="0"/>
              <a:pPr/>
              <a:t>31</a:t>
            </a:fld>
            <a:endParaRPr lang="en-US" dirty="0"/>
          </a:p>
        </p:txBody>
      </p:sp>
    </p:spTree>
    <p:extLst>
      <p:ext uri="{BB962C8B-B14F-4D97-AF65-F5344CB8AC3E}">
        <p14:creationId xmlns:p14="http://schemas.microsoft.com/office/powerpoint/2010/main" val="2129832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AC50-7A5E-C242-9D18-447D070000FA}"/>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A30C2F66-A7F0-8641-A743-12A393783496}"/>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Questions? Comments?</a:t>
            </a:r>
          </a:p>
          <a:p>
            <a:pPr marL="0" indent="0" algn="ctr">
              <a:buNone/>
            </a:pPr>
            <a:r>
              <a:rPr lang="en-US" dirty="0">
                <a:solidFill>
                  <a:srgbClr val="FFC000"/>
                </a:solidFill>
                <a:hlinkClick r:id="rId3">
                  <a:extLst>
                    <a:ext uri="{A12FA001-AC4F-418D-AE19-62706E023703}">
                      <ahyp:hlinkClr xmlns:ahyp="http://schemas.microsoft.com/office/drawing/2018/hyperlinkcolor" val="tx"/>
                    </a:ext>
                  </a:extLst>
                </a:hlinkClick>
              </a:rPr>
              <a:t>houssamn@amazon.com</a:t>
            </a:r>
            <a:endParaRPr lang="en-US" dirty="0">
              <a:solidFill>
                <a:srgbClr val="FFC000"/>
              </a:solidFill>
            </a:endParaRPr>
          </a:p>
          <a:p>
            <a:pPr marL="0" indent="0" algn="ctr">
              <a:buNone/>
            </a:pPr>
            <a:endParaRPr lang="en-US" dirty="0"/>
          </a:p>
          <a:p>
            <a:pPr marL="0" indent="0" algn="ctr">
              <a:buNone/>
            </a:pPr>
            <a:r>
              <a:rPr lang="en-US" dirty="0">
                <a:hlinkClick r:id="rId4"/>
              </a:rPr>
              <a:t>http://pages.cs.wisc.edu/~hous21/</a:t>
            </a:r>
            <a:endParaRPr lang="en-US" dirty="0"/>
          </a:p>
        </p:txBody>
      </p:sp>
      <p:sp>
        <p:nvSpPr>
          <p:cNvPr id="4" name="Slide Number Placeholder 3">
            <a:extLst>
              <a:ext uri="{FF2B5EF4-FFF2-40B4-BE49-F238E27FC236}">
                <a16:creationId xmlns:a16="http://schemas.microsoft.com/office/drawing/2014/main" id="{80E90BE6-B4E1-154C-BAE8-A8A6C8BEB08C}"/>
              </a:ext>
            </a:extLst>
          </p:cNvPr>
          <p:cNvSpPr>
            <a:spLocks noGrp="1"/>
          </p:cNvSpPr>
          <p:nvPr>
            <p:ph type="sldNum" sz="quarter" idx="12"/>
          </p:nvPr>
        </p:nvSpPr>
        <p:spPr/>
        <p:txBody>
          <a:bodyPr/>
          <a:lstStyle/>
          <a:p>
            <a:fld id="{22695355-0584-3048-B6D5-6FE7D71F4AA9}" type="slidenum">
              <a:rPr lang="en-US" smtClean="0"/>
              <a:pPr/>
              <a:t>32</a:t>
            </a:fld>
            <a:endParaRPr lang="en-US" dirty="0"/>
          </a:p>
        </p:txBody>
      </p:sp>
    </p:spTree>
    <p:extLst>
      <p:ext uri="{BB962C8B-B14F-4D97-AF65-F5344CB8AC3E}">
        <p14:creationId xmlns:p14="http://schemas.microsoft.com/office/powerpoint/2010/main" val="1783224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loud 10">
            <a:extLst>
              <a:ext uri="{FF2B5EF4-FFF2-40B4-BE49-F238E27FC236}">
                <a16:creationId xmlns:a16="http://schemas.microsoft.com/office/drawing/2014/main" id="{9459B335-B925-FB4F-B3E4-7223E815934A}"/>
              </a:ext>
            </a:extLst>
          </p:cNvPr>
          <p:cNvSpPr/>
          <p:nvPr/>
        </p:nvSpPr>
        <p:spPr>
          <a:xfrm>
            <a:off x="8055432" y="2943263"/>
            <a:ext cx="1901368" cy="154165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BE2D5F-5187-114F-B8BF-BD13EFB79A39}"/>
              </a:ext>
            </a:extLst>
          </p:cNvPr>
          <p:cNvSpPr>
            <a:spLocks noGrp="1"/>
          </p:cNvSpPr>
          <p:nvPr>
            <p:ph type="title"/>
          </p:nvPr>
        </p:nvSpPr>
        <p:spPr/>
        <p:txBody>
          <a:bodyPr/>
          <a:lstStyle/>
          <a:p>
            <a:r>
              <a:rPr lang="en-US" dirty="0"/>
              <a:t>Identification issue</a:t>
            </a:r>
          </a:p>
        </p:txBody>
      </p:sp>
      <p:sp>
        <p:nvSpPr>
          <p:cNvPr id="4" name="Slide Number Placeholder 3">
            <a:extLst>
              <a:ext uri="{FF2B5EF4-FFF2-40B4-BE49-F238E27FC236}">
                <a16:creationId xmlns:a16="http://schemas.microsoft.com/office/drawing/2014/main" id="{F8F0B269-4D46-214E-BA8A-B0F3741A7B08}"/>
              </a:ext>
            </a:extLst>
          </p:cNvPr>
          <p:cNvSpPr>
            <a:spLocks noGrp="1"/>
          </p:cNvSpPr>
          <p:nvPr>
            <p:ph type="sldNum" sz="quarter" idx="12"/>
          </p:nvPr>
        </p:nvSpPr>
        <p:spPr/>
        <p:txBody>
          <a:bodyPr/>
          <a:lstStyle/>
          <a:p>
            <a:fld id="{22695355-0584-3048-B6D5-6FE7D71F4AA9}" type="slidenum">
              <a:rPr lang="en-US" smtClean="0"/>
              <a:pPr/>
              <a:t>4</a:t>
            </a:fld>
            <a:endParaRPr lang="en-US" dirty="0"/>
          </a:p>
        </p:txBody>
      </p:sp>
      <p:sp>
        <p:nvSpPr>
          <p:cNvPr id="6" name="TextBox 5">
            <a:extLst>
              <a:ext uri="{FF2B5EF4-FFF2-40B4-BE49-F238E27FC236}">
                <a16:creationId xmlns:a16="http://schemas.microsoft.com/office/drawing/2014/main" id="{2536FC5E-57AF-5247-9F02-01F90633156B}"/>
              </a:ext>
            </a:extLst>
          </p:cNvPr>
          <p:cNvSpPr txBox="1"/>
          <p:nvPr/>
        </p:nvSpPr>
        <p:spPr>
          <a:xfrm>
            <a:off x="8707112" y="3101445"/>
            <a:ext cx="543339" cy="584775"/>
          </a:xfrm>
          <a:prstGeom prst="rect">
            <a:avLst/>
          </a:prstGeom>
          <a:noFill/>
        </p:spPr>
        <p:txBody>
          <a:bodyPr wrap="square" rtlCol="0">
            <a:spAutoFit/>
          </a:bodyPr>
          <a:lstStyle/>
          <a:p>
            <a:r>
              <a:rPr lang="en-US" sz="3200" b="1" dirty="0">
                <a:solidFill>
                  <a:srgbClr val="FF0000"/>
                </a:solidFill>
                <a:latin typeface="Amazon Ember" panose="020B0603020204020204" pitchFamily="34" charset="0"/>
                <a:ea typeface="Amazon Ember" panose="020B0603020204020204" pitchFamily="34" charset="0"/>
                <a:cs typeface="Amazon Ember" panose="020B0603020204020204" pitchFamily="34" charset="0"/>
              </a:rPr>
              <a:t>r</a:t>
            </a:r>
          </a:p>
        </p:txBody>
      </p:sp>
      <p:sp>
        <p:nvSpPr>
          <p:cNvPr id="7" name="TextBox 6">
            <a:extLst>
              <a:ext uri="{FF2B5EF4-FFF2-40B4-BE49-F238E27FC236}">
                <a16:creationId xmlns:a16="http://schemas.microsoft.com/office/drawing/2014/main" id="{BFAFF32C-A8FA-A44B-B973-A5DE850DF7EA}"/>
              </a:ext>
            </a:extLst>
          </p:cNvPr>
          <p:cNvSpPr txBox="1"/>
          <p:nvPr/>
        </p:nvSpPr>
        <p:spPr>
          <a:xfrm>
            <a:off x="7792434" y="2085747"/>
            <a:ext cx="3828728" cy="769441"/>
          </a:xfrm>
          <a:prstGeom prst="rect">
            <a:avLst/>
          </a:prstGeom>
          <a:noFill/>
        </p:spPr>
        <p:txBody>
          <a:bodyPr wrap="square" rtlCol="0">
            <a:spAutoFit/>
          </a:bodyPr>
          <a:lstStyle/>
          <a:p>
            <a:r>
              <a:rPr lang="en-US" sz="2200" dirty="0">
                <a:solidFill>
                  <a:srgbClr val="FF0000"/>
                </a:solidFill>
                <a:latin typeface="Amazon Ember" panose="020B0603020204020204" pitchFamily="34" charset="0"/>
                <a:ea typeface="Amazon Ember" panose="020B0603020204020204" pitchFamily="34" charset="0"/>
                <a:cs typeface="Amazon Ember" panose="020B0603020204020204" pitchFamily="34" charset="0"/>
              </a:rPr>
              <a:t>Unknown reward function reward(state, action)</a:t>
            </a:r>
          </a:p>
        </p:txBody>
      </p:sp>
      <p:cxnSp>
        <p:nvCxnSpPr>
          <p:cNvPr id="10" name="Straight Arrow Connector 9">
            <a:extLst>
              <a:ext uri="{FF2B5EF4-FFF2-40B4-BE49-F238E27FC236}">
                <a16:creationId xmlns:a16="http://schemas.microsoft.com/office/drawing/2014/main" id="{040ABE66-D020-F84F-A4BE-252DE59B3547}"/>
              </a:ext>
            </a:extLst>
          </p:cNvPr>
          <p:cNvCxnSpPr>
            <a:cxnSpLocks/>
          </p:cNvCxnSpPr>
          <p:nvPr/>
        </p:nvCxnSpPr>
        <p:spPr>
          <a:xfrm flipH="1">
            <a:off x="9087729" y="2924372"/>
            <a:ext cx="326094" cy="339738"/>
          </a:xfrm>
          <a:prstGeom prst="straightConnector1">
            <a:avLst/>
          </a:prstGeom>
          <a:ln w="412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Bevel 12">
            <a:extLst>
              <a:ext uri="{FF2B5EF4-FFF2-40B4-BE49-F238E27FC236}">
                <a16:creationId xmlns:a16="http://schemas.microsoft.com/office/drawing/2014/main" id="{21035645-E68B-4144-88BD-B5EEEF48E59C}"/>
              </a:ext>
            </a:extLst>
          </p:cNvPr>
          <p:cNvSpPr/>
          <p:nvPr/>
        </p:nvSpPr>
        <p:spPr>
          <a:xfrm>
            <a:off x="1633930" y="2233540"/>
            <a:ext cx="2875940" cy="2968052"/>
          </a:xfrm>
          <a:prstGeom prst="beve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Observed demonstrations</a:t>
            </a:r>
          </a:p>
        </p:txBody>
      </p:sp>
      <p:sp>
        <p:nvSpPr>
          <p:cNvPr id="18" name="Left Arrow 17">
            <a:extLst>
              <a:ext uri="{FF2B5EF4-FFF2-40B4-BE49-F238E27FC236}">
                <a16:creationId xmlns:a16="http://schemas.microsoft.com/office/drawing/2014/main" id="{AB0A7E8C-1E61-8A48-BE16-0BBA92546B9F}"/>
              </a:ext>
            </a:extLst>
          </p:cNvPr>
          <p:cNvSpPr/>
          <p:nvPr/>
        </p:nvSpPr>
        <p:spPr>
          <a:xfrm>
            <a:off x="4961747" y="3101445"/>
            <a:ext cx="3469660" cy="676082"/>
          </a:xfrm>
          <a:prstGeom prst="lef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Optimal policy</a:t>
            </a:r>
          </a:p>
        </p:txBody>
      </p:sp>
      <p:sp>
        <p:nvSpPr>
          <p:cNvPr id="19" name="Curved Up Arrow 18">
            <a:extLst>
              <a:ext uri="{FF2B5EF4-FFF2-40B4-BE49-F238E27FC236}">
                <a16:creationId xmlns:a16="http://schemas.microsoft.com/office/drawing/2014/main" id="{01ADA890-8B0E-2E4F-B79B-9DCF2DD012B4}"/>
              </a:ext>
            </a:extLst>
          </p:cNvPr>
          <p:cNvSpPr/>
          <p:nvPr/>
        </p:nvSpPr>
        <p:spPr>
          <a:xfrm>
            <a:off x="4781865" y="4290044"/>
            <a:ext cx="3469660" cy="82446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IRL</a:t>
            </a:r>
          </a:p>
        </p:txBody>
      </p:sp>
      <p:sp>
        <p:nvSpPr>
          <p:cNvPr id="20" name="TextBox 19">
            <a:extLst>
              <a:ext uri="{FF2B5EF4-FFF2-40B4-BE49-F238E27FC236}">
                <a16:creationId xmlns:a16="http://schemas.microsoft.com/office/drawing/2014/main" id="{86A4747A-B921-1941-952B-989144B1A2DC}"/>
              </a:ext>
            </a:extLst>
          </p:cNvPr>
          <p:cNvSpPr txBox="1"/>
          <p:nvPr/>
        </p:nvSpPr>
        <p:spPr>
          <a:xfrm>
            <a:off x="8039252" y="5160282"/>
            <a:ext cx="3059718" cy="1107996"/>
          </a:xfrm>
          <a:prstGeom prst="rect">
            <a:avLst/>
          </a:prstGeom>
          <a:noFill/>
        </p:spPr>
        <p:txBody>
          <a:bodyPr wrap="square" rtlCol="0">
            <a:spAutoFit/>
          </a:bodyPr>
          <a:lstStyle/>
          <a:p>
            <a:r>
              <a:rPr lang="en-US" sz="22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Set of reward functions that explain demonstrations</a:t>
            </a:r>
          </a:p>
        </p:txBody>
      </p:sp>
      <p:cxnSp>
        <p:nvCxnSpPr>
          <p:cNvPr id="21" name="Straight Arrow Connector 20">
            <a:extLst>
              <a:ext uri="{FF2B5EF4-FFF2-40B4-BE49-F238E27FC236}">
                <a16:creationId xmlns:a16="http://schemas.microsoft.com/office/drawing/2014/main" id="{6CF4AEAF-BDD9-5F4C-884D-2CFCDF26B34C}"/>
              </a:ext>
            </a:extLst>
          </p:cNvPr>
          <p:cNvCxnSpPr>
            <a:cxnSpLocks/>
          </p:cNvCxnSpPr>
          <p:nvPr/>
        </p:nvCxnSpPr>
        <p:spPr>
          <a:xfrm flipV="1">
            <a:off x="9032238" y="4726170"/>
            <a:ext cx="0" cy="404230"/>
          </a:xfrm>
          <a:prstGeom prst="straightConnector1">
            <a:avLst/>
          </a:prstGeom>
          <a:ln w="412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87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8" grpId="0" animBg="1"/>
      <p:bldP spid="19"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E2D5F-5187-114F-B8BF-BD13EFB79A39}"/>
              </a:ext>
            </a:extLst>
          </p:cNvPr>
          <p:cNvSpPr>
            <a:spLocks noGrp="1"/>
          </p:cNvSpPr>
          <p:nvPr>
            <p:ph type="title"/>
          </p:nvPr>
        </p:nvSpPr>
        <p:spPr/>
        <p:txBody>
          <a:bodyPr/>
          <a:lstStyle/>
          <a:p>
            <a:r>
              <a:rPr lang="en-US" dirty="0"/>
              <a:t>Anchor action</a:t>
            </a:r>
          </a:p>
        </p:txBody>
      </p:sp>
      <p:sp>
        <p:nvSpPr>
          <p:cNvPr id="4" name="Slide Number Placeholder 3">
            <a:extLst>
              <a:ext uri="{FF2B5EF4-FFF2-40B4-BE49-F238E27FC236}">
                <a16:creationId xmlns:a16="http://schemas.microsoft.com/office/drawing/2014/main" id="{F8F0B269-4D46-214E-BA8A-B0F3741A7B08}"/>
              </a:ext>
            </a:extLst>
          </p:cNvPr>
          <p:cNvSpPr>
            <a:spLocks noGrp="1"/>
          </p:cNvSpPr>
          <p:nvPr>
            <p:ph type="sldNum" sz="quarter" idx="12"/>
          </p:nvPr>
        </p:nvSpPr>
        <p:spPr/>
        <p:txBody>
          <a:bodyPr/>
          <a:lstStyle/>
          <a:p>
            <a:fld id="{22695355-0584-3048-B6D5-6FE7D71F4AA9}" type="slidenum">
              <a:rPr lang="en-US" smtClean="0"/>
              <a:pPr/>
              <a:t>5</a:t>
            </a:fld>
            <a:endParaRPr lang="en-US" dirty="0"/>
          </a:p>
        </p:txBody>
      </p:sp>
      <p:sp>
        <p:nvSpPr>
          <p:cNvPr id="6" name="TextBox 5">
            <a:extLst>
              <a:ext uri="{FF2B5EF4-FFF2-40B4-BE49-F238E27FC236}">
                <a16:creationId xmlns:a16="http://schemas.microsoft.com/office/drawing/2014/main" id="{2536FC5E-57AF-5247-9F02-01F90633156B}"/>
              </a:ext>
            </a:extLst>
          </p:cNvPr>
          <p:cNvSpPr txBox="1"/>
          <p:nvPr/>
        </p:nvSpPr>
        <p:spPr>
          <a:xfrm>
            <a:off x="8707112" y="3101445"/>
            <a:ext cx="543339" cy="584775"/>
          </a:xfrm>
          <a:prstGeom prst="rect">
            <a:avLst/>
          </a:prstGeom>
          <a:noFill/>
        </p:spPr>
        <p:txBody>
          <a:bodyPr wrap="square" rtlCol="0">
            <a:spAutoFit/>
          </a:bodyPr>
          <a:lstStyle/>
          <a:p>
            <a:r>
              <a:rPr lang="en-US" sz="3200" b="1" dirty="0">
                <a:solidFill>
                  <a:srgbClr val="FF0000"/>
                </a:solidFill>
                <a:latin typeface="Amazon Ember" panose="020B0603020204020204" pitchFamily="34" charset="0"/>
                <a:ea typeface="Amazon Ember" panose="020B0603020204020204" pitchFamily="34" charset="0"/>
                <a:cs typeface="Amazon Ember" panose="020B0603020204020204" pitchFamily="34" charset="0"/>
              </a:rPr>
              <a:t>r</a:t>
            </a:r>
          </a:p>
        </p:txBody>
      </p:sp>
      <p:sp>
        <p:nvSpPr>
          <p:cNvPr id="7" name="TextBox 6">
            <a:extLst>
              <a:ext uri="{FF2B5EF4-FFF2-40B4-BE49-F238E27FC236}">
                <a16:creationId xmlns:a16="http://schemas.microsoft.com/office/drawing/2014/main" id="{BFAFF32C-A8FA-A44B-B973-A5DE850DF7EA}"/>
              </a:ext>
            </a:extLst>
          </p:cNvPr>
          <p:cNvSpPr txBox="1"/>
          <p:nvPr/>
        </p:nvSpPr>
        <p:spPr>
          <a:xfrm>
            <a:off x="7806948" y="2100261"/>
            <a:ext cx="3535508" cy="769441"/>
          </a:xfrm>
          <a:prstGeom prst="rect">
            <a:avLst/>
          </a:prstGeom>
          <a:noFill/>
        </p:spPr>
        <p:txBody>
          <a:bodyPr wrap="square" rtlCol="0">
            <a:spAutoFit/>
          </a:bodyPr>
          <a:lstStyle/>
          <a:p>
            <a:r>
              <a:rPr lang="en-US" sz="2200" dirty="0">
                <a:solidFill>
                  <a:srgbClr val="FF0000"/>
                </a:solidFill>
                <a:latin typeface="Amazon Ember" panose="020B0603020204020204" pitchFamily="34" charset="0"/>
                <a:ea typeface="Amazon Ember" panose="020B0603020204020204" pitchFamily="34" charset="0"/>
                <a:cs typeface="Amazon Ember" panose="020B0603020204020204" pitchFamily="34" charset="0"/>
              </a:rPr>
              <a:t>Known reward value for reward(state,      action)</a:t>
            </a:r>
          </a:p>
        </p:txBody>
      </p:sp>
      <p:cxnSp>
        <p:nvCxnSpPr>
          <p:cNvPr id="10" name="Straight Arrow Connector 9">
            <a:extLst>
              <a:ext uri="{FF2B5EF4-FFF2-40B4-BE49-F238E27FC236}">
                <a16:creationId xmlns:a16="http://schemas.microsoft.com/office/drawing/2014/main" id="{040ABE66-D020-F84F-A4BE-252DE59B3547}"/>
              </a:ext>
            </a:extLst>
          </p:cNvPr>
          <p:cNvCxnSpPr>
            <a:cxnSpLocks/>
          </p:cNvCxnSpPr>
          <p:nvPr/>
        </p:nvCxnSpPr>
        <p:spPr>
          <a:xfrm flipH="1">
            <a:off x="9087729" y="2924372"/>
            <a:ext cx="326094" cy="339738"/>
          </a:xfrm>
          <a:prstGeom prst="straightConnector1">
            <a:avLst/>
          </a:prstGeom>
          <a:ln w="412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Bevel 12">
            <a:extLst>
              <a:ext uri="{FF2B5EF4-FFF2-40B4-BE49-F238E27FC236}">
                <a16:creationId xmlns:a16="http://schemas.microsoft.com/office/drawing/2014/main" id="{21035645-E68B-4144-88BD-B5EEEF48E59C}"/>
              </a:ext>
            </a:extLst>
          </p:cNvPr>
          <p:cNvSpPr/>
          <p:nvPr/>
        </p:nvSpPr>
        <p:spPr>
          <a:xfrm>
            <a:off x="1633930" y="1943260"/>
            <a:ext cx="2875940" cy="2968052"/>
          </a:xfrm>
          <a:prstGeom prst="beve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Observed demonstrations</a:t>
            </a:r>
          </a:p>
        </p:txBody>
      </p:sp>
      <p:sp>
        <p:nvSpPr>
          <p:cNvPr id="18" name="Left Arrow 17">
            <a:extLst>
              <a:ext uri="{FF2B5EF4-FFF2-40B4-BE49-F238E27FC236}">
                <a16:creationId xmlns:a16="http://schemas.microsoft.com/office/drawing/2014/main" id="{AB0A7E8C-1E61-8A48-BE16-0BBA92546B9F}"/>
              </a:ext>
            </a:extLst>
          </p:cNvPr>
          <p:cNvSpPr/>
          <p:nvPr/>
        </p:nvSpPr>
        <p:spPr>
          <a:xfrm>
            <a:off x="4961747" y="3101445"/>
            <a:ext cx="3469660" cy="676082"/>
          </a:xfrm>
          <a:prstGeom prst="lef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Optimal policy</a:t>
            </a:r>
          </a:p>
        </p:txBody>
      </p:sp>
      <p:sp>
        <p:nvSpPr>
          <p:cNvPr id="19" name="Curved Up Arrow 18">
            <a:extLst>
              <a:ext uri="{FF2B5EF4-FFF2-40B4-BE49-F238E27FC236}">
                <a16:creationId xmlns:a16="http://schemas.microsoft.com/office/drawing/2014/main" id="{01ADA890-8B0E-2E4F-B79B-9DCF2DD012B4}"/>
              </a:ext>
            </a:extLst>
          </p:cNvPr>
          <p:cNvSpPr/>
          <p:nvPr/>
        </p:nvSpPr>
        <p:spPr>
          <a:xfrm>
            <a:off x="4781865" y="3753016"/>
            <a:ext cx="4305864" cy="82446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PQR method</a:t>
            </a:r>
          </a:p>
        </p:txBody>
      </p:sp>
      <p:pic>
        <p:nvPicPr>
          <p:cNvPr id="15" name="Picture 14">
            <a:extLst>
              <a:ext uri="{FF2B5EF4-FFF2-40B4-BE49-F238E27FC236}">
                <a16:creationId xmlns:a16="http://schemas.microsoft.com/office/drawing/2014/main" id="{BAEDC7F7-BD96-8248-98EB-6E3BE2A1780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584365" y="2423485"/>
            <a:ext cx="379814" cy="508412"/>
          </a:xfrm>
          <a:prstGeom prst="rect">
            <a:avLst/>
          </a:prstGeom>
        </p:spPr>
      </p:pic>
      <p:sp>
        <p:nvSpPr>
          <p:cNvPr id="27" name="TextBox 26">
            <a:extLst>
              <a:ext uri="{FF2B5EF4-FFF2-40B4-BE49-F238E27FC236}">
                <a16:creationId xmlns:a16="http://schemas.microsoft.com/office/drawing/2014/main" id="{AEBE5085-1D4B-6C41-A790-C68E0293B887}"/>
              </a:ext>
            </a:extLst>
          </p:cNvPr>
          <p:cNvSpPr txBox="1"/>
          <p:nvPr/>
        </p:nvSpPr>
        <p:spPr>
          <a:xfrm>
            <a:off x="1509486" y="5305422"/>
            <a:ext cx="9589484" cy="430887"/>
          </a:xfrm>
          <a:prstGeom prst="rect">
            <a:avLst/>
          </a:prstGeom>
          <a:noFill/>
        </p:spPr>
        <p:txBody>
          <a:bodyPr wrap="square" rtlCol="0">
            <a:spAutoFit/>
          </a:bodyPr>
          <a:lstStyle/>
          <a:p>
            <a:r>
              <a:rPr lang="en-US" sz="22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Naturally satisfied assumption: Do-nothing action, with 0 reward.</a:t>
            </a:r>
          </a:p>
        </p:txBody>
      </p:sp>
      <p:sp>
        <p:nvSpPr>
          <p:cNvPr id="28" name="TextBox 27">
            <a:extLst>
              <a:ext uri="{FF2B5EF4-FFF2-40B4-BE49-F238E27FC236}">
                <a16:creationId xmlns:a16="http://schemas.microsoft.com/office/drawing/2014/main" id="{28FD1A47-A890-8E46-BA29-0702DFC96605}"/>
              </a:ext>
            </a:extLst>
          </p:cNvPr>
          <p:cNvSpPr txBox="1"/>
          <p:nvPr/>
        </p:nvSpPr>
        <p:spPr>
          <a:xfrm>
            <a:off x="8162549" y="1599517"/>
            <a:ext cx="2403852" cy="430887"/>
          </a:xfrm>
          <a:prstGeom prst="rect">
            <a:avLst/>
          </a:prstGeom>
          <a:noFill/>
        </p:spPr>
        <p:txBody>
          <a:bodyPr wrap="square" rtlCol="0">
            <a:spAutoFit/>
          </a:bodyPr>
          <a:lstStyle/>
          <a:p>
            <a:r>
              <a:rPr lang="en-US" sz="2200" b="1" dirty="0">
                <a:solidFill>
                  <a:srgbClr val="FFC000"/>
                </a:solidFill>
                <a:latin typeface="Amazon Ember" panose="020B0603020204020204" pitchFamily="34" charset="0"/>
                <a:ea typeface="Amazon Ember" panose="020B0603020204020204" pitchFamily="34" charset="0"/>
                <a:cs typeface="Amazon Ember" panose="020B0603020204020204" pitchFamily="34" charset="0"/>
              </a:rPr>
              <a:t>Key assumption!</a:t>
            </a:r>
          </a:p>
        </p:txBody>
      </p:sp>
      <p:sp>
        <p:nvSpPr>
          <p:cNvPr id="29" name="Oval 28">
            <a:extLst>
              <a:ext uri="{FF2B5EF4-FFF2-40B4-BE49-F238E27FC236}">
                <a16:creationId xmlns:a16="http://schemas.microsoft.com/office/drawing/2014/main" id="{C10D079D-7B94-804E-AA95-F40158E79074}"/>
              </a:ext>
            </a:extLst>
          </p:cNvPr>
          <p:cNvSpPr/>
          <p:nvPr/>
        </p:nvSpPr>
        <p:spPr>
          <a:xfrm>
            <a:off x="5701757" y="3093302"/>
            <a:ext cx="2134220" cy="674228"/>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405562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ppt_x"/>
                                          </p:val>
                                        </p:tav>
                                        <p:tav tm="100000">
                                          <p:val>
                                            <p:strVal val="#ppt_x"/>
                                          </p:val>
                                        </p:tav>
                                      </p:tavLst>
                                    </p:anim>
                                    <p:anim calcmode="lin" valueType="num">
                                      <p:cBhvr additive="base">
                                        <p:cTn id="8" dur="2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9" grpId="0" animBg="1"/>
      <p:bldP spid="27" grpId="0"/>
      <p:bldP spid="28" grpId="0"/>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A067-5A13-644E-A2AD-61E349DFE466}"/>
              </a:ext>
            </a:extLst>
          </p:cNvPr>
          <p:cNvSpPr>
            <a:spLocks noGrp="1"/>
          </p:cNvSpPr>
          <p:nvPr>
            <p:ph type="title"/>
          </p:nvPr>
        </p:nvSpPr>
        <p:spPr/>
        <p:txBody>
          <a:bodyPr/>
          <a:lstStyle/>
          <a:p>
            <a:r>
              <a:rPr lang="en-US" dirty="0"/>
              <a:t>Energy based modeling</a:t>
            </a:r>
          </a:p>
        </p:txBody>
      </p:sp>
      <p:sp>
        <p:nvSpPr>
          <p:cNvPr id="3" name="Content Placeholder 2">
            <a:extLst>
              <a:ext uri="{FF2B5EF4-FFF2-40B4-BE49-F238E27FC236}">
                <a16:creationId xmlns:a16="http://schemas.microsoft.com/office/drawing/2014/main" id="{EACB7BFE-7B12-A443-A772-2C32B63F005E}"/>
              </a:ext>
            </a:extLst>
          </p:cNvPr>
          <p:cNvSpPr>
            <a:spLocks noGrp="1"/>
          </p:cNvSpPr>
          <p:nvPr>
            <p:ph idx="1"/>
          </p:nvPr>
        </p:nvSpPr>
        <p:spPr/>
        <p:txBody>
          <a:bodyPr>
            <a:normAutofit fontScale="85000" lnSpcReduction="20000"/>
          </a:bodyPr>
          <a:lstStyle/>
          <a:p>
            <a:r>
              <a:rPr lang="en-US" dirty="0"/>
              <a:t>Assume agents maximize entropy-augmented long-term expected reward</a:t>
            </a:r>
          </a:p>
          <a:p>
            <a:endParaRPr lang="en-US" dirty="0"/>
          </a:p>
          <a:p>
            <a:r>
              <a:rPr lang="en-US" dirty="0"/>
              <a:t>Assume agents follow stochastic energy-based policy</a:t>
            </a:r>
          </a:p>
          <a:p>
            <a:endParaRPr lang="en-US" dirty="0"/>
          </a:p>
          <a:p>
            <a:pPr marL="0" indent="0">
              <a:buNone/>
            </a:pPr>
            <a:endParaRPr lang="en-US" dirty="0"/>
          </a:p>
          <a:p>
            <a:r>
              <a:rPr lang="en-US" dirty="0"/>
              <a:t>Optimal policy:</a:t>
            </a:r>
          </a:p>
          <a:p>
            <a:pPr marL="0" indent="0">
              <a:buNone/>
            </a:pPr>
            <a:endParaRPr lang="en-US" dirty="0"/>
          </a:p>
          <a:p>
            <a:pPr marL="0" indent="0">
              <a:buNone/>
            </a:pPr>
            <a:endParaRPr lang="en-US" dirty="0"/>
          </a:p>
          <a:p>
            <a:pPr marL="0" indent="0">
              <a:buNone/>
            </a:pPr>
            <a:endParaRPr lang="en-US" dirty="0"/>
          </a:p>
          <a:p>
            <a:r>
              <a:rPr lang="en-US" dirty="0">
                <a:solidFill>
                  <a:srgbClr val="FFC000"/>
                </a:solidFill>
              </a:rPr>
              <a:t>Realistic behavior</a:t>
            </a:r>
            <a:r>
              <a:rPr lang="en-US" dirty="0"/>
              <a:t>, agent likely (not guaranteed) to select better actions</a:t>
            </a:r>
          </a:p>
        </p:txBody>
      </p:sp>
      <p:sp>
        <p:nvSpPr>
          <p:cNvPr id="4" name="Slide Number Placeholder 3">
            <a:extLst>
              <a:ext uri="{FF2B5EF4-FFF2-40B4-BE49-F238E27FC236}">
                <a16:creationId xmlns:a16="http://schemas.microsoft.com/office/drawing/2014/main" id="{73E3C305-5485-C243-B591-69A443822EF4}"/>
              </a:ext>
            </a:extLst>
          </p:cNvPr>
          <p:cNvSpPr>
            <a:spLocks noGrp="1"/>
          </p:cNvSpPr>
          <p:nvPr>
            <p:ph type="sldNum" sz="quarter" idx="12"/>
          </p:nvPr>
        </p:nvSpPr>
        <p:spPr/>
        <p:txBody>
          <a:bodyPr/>
          <a:lstStyle/>
          <a:p>
            <a:fld id="{22695355-0584-3048-B6D5-6FE7D71F4AA9}" type="slidenum">
              <a:rPr lang="en-US" smtClean="0"/>
              <a:pPr/>
              <a:t>6</a:t>
            </a:fld>
            <a:endParaRPr lang="en-US" dirty="0"/>
          </a:p>
        </p:txBody>
      </p:sp>
      <p:pic>
        <p:nvPicPr>
          <p:cNvPr id="6" name="Picture 5">
            <a:extLst>
              <a:ext uri="{FF2B5EF4-FFF2-40B4-BE49-F238E27FC236}">
                <a16:creationId xmlns:a16="http://schemas.microsoft.com/office/drawing/2014/main" id="{70DF4C85-39D7-2249-AF0B-0491CF44FC9A}"/>
              </a:ext>
            </a:extLst>
          </p:cNvPr>
          <p:cNvPicPr>
            <a:picLocks noChangeAspect="1"/>
          </p:cNvPicPr>
          <p:nvPr/>
        </p:nvPicPr>
        <p:blipFill>
          <a:blip r:embed="rId3"/>
          <a:stretch>
            <a:fillRect/>
          </a:stretch>
        </p:blipFill>
        <p:spPr>
          <a:xfrm>
            <a:off x="3536048" y="3708402"/>
            <a:ext cx="4597400" cy="8636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BA7C5CF-10A2-9344-865F-C3B3DBF29443}"/>
                  </a:ext>
                </a:extLst>
              </p:cNvPr>
              <p:cNvSpPr txBox="1"/>
              <p:nvPr/>
            </p:nvSpPr>
            <p:spPr>
              <a:xfrm>
                <a:off x="7112002" y="4826451"/>
                <a:ext cx="3224694" cy="400110"/>
              </a:xfrm>
              <a:prstGeom prst="rect">
                <a:avLst/>
              </a:prstGeom>
              <a:noFill/>
            </p:spPr>
            <p:txBody>
              <a:bodyPr wrap="square" rtlCol="0">
                <a:spAutoFit/>
              </a:bodyPr>
              <a:lstStyle/>
              <a:p>
                <a:r>
                  <a:rPr lang="en-US" sz="20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Deterministic if </a:t>
                </a:r>
                <a14:m>
                  <m:oMath xmlns:m="http://schemas.openxmlformats.org/officeDocument/2006/math">
                    <m:r>
                      <a:rPr lang="en-US" sz="2000" b="0" i="1" smtClean="0">
                        <a:solidFill>
                          <a:srgbClr val="FFC000"/>
                        </a:solidFill>
                        <a:latin typeface="Cambria Math" panose="02040503050406030204" pitchFamily="18" charset="0"/>
                        <a:ea typeface="Amazon Ember" panose="020B0603020204020204" pitchFamily="34" charset="0"/>
                        <a:cs typeface="Amazon Ember" panose="020B0603020204020204" pitchFamily="34" charset="0"/>
                      </a:rPr>
                      <m:t>𝛼</m:t>
                    </m:r>
                    <m:r>
                      <a:rPr lang="en-US" sz="2000" b="0" i="1" smtClean="0">
                        <a:solidFill>
                          <a:srgbClr val="FFC000"/>
                        </a:solidFill>
                        <a:latin typeface="Cambria Math" panose="02040503050406030204" pitchFamily="18" charset="0"/>
                        <a:ea typeface="Amazon Ember" panose="020B0603020204020204" pitchFamily="34" charset="0"/>
                        <a:cs typeface="Amazon Ember" panose="020B0603020204020204" pitchFamily="34" charset="0"/>
                      </a:rPr>
                      <m:t>→</m:t>
                    </m:r>
                    <m:sSup>
                      <m:sSupPr>
                        <m:ctrlPr>
                          <a:rPr lang="en-US" sz="2000" b="0" i="1" smtClean="0">
                            <a:solidFill>
                              <a:srgbClr val="FFC000"/>
                            </a:solidFill>
                            <a:latin typeface="Cambria Math" panose="02040503050406030204" pitchFamily="18" charset="0"/>
                            <a:ea typeface="Amazon Ember" panose="020B0603020204020204" pitchFamily="34" charset="0"/>
                            <a:cs typeface="Amazon Ember" panose="020B0603020204020204" pitchFamily="34" charset="0"/>
                          </a:rPr>
                        </m:ctrlPr>
                      </m:sSupPr>
                      <m:e>
                        <m:r>
                          <a:rPr lang="en-US" sz="2000" b="0" i="1" smtClean="0">
                            <a:solidFill>
                              <a:srgbClr val="FFC000"/>
                            </a:solidFill>
                            <a:latin typeface="Cambria Math" panose="02040503050406030204" pitchFamily="18" charset="0"/>
                            <a:ea typeface="Amazon Ember" panose="020B0603020204020204" pitchFamily="34" charset="0"/>
                            <a:cs typeface="Amazon Ember" panose="020B0603020204020204" pitchFamily="34" charset="0"/>
                          </a:rPr>
                          <m:t>0</m:t>
                        </m:r>
                      </m:e>
                      <m:sup>
                        <m:r>
                          <a:rPr lang="en-US" sz="2000" b="0" i="1" smtClean="0">
                            <a:solidFill>
                              <a:srgbClr val="FFC000"/>
                            </a:solidFill>
                            <a:latin typeface="Cambria Math" panose="02040503050406030204" pitchFamily="18" charset="0"/>
                            <a:ea typeface="Amazon Ember" panose="020B0603020204020204" pitchFamily="34" charset="0"/>
                            <a:cs typeface="Amazon Ember" panose="020B0603020204020204" pitchFamily="34" charset="0"/>
                          </a:rPr>
                          <m:t>+</m:t>
                        </m:r>
                      </m:sup>
                    </m:sSup>
                  </m:oMath>
                </a14:m>
                <a:endParaRPr lang="en-US" sz="2000"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7" name="TextBox 6">
                <a:extLst>
                  <a:ext uri="{FF2B5EF4-FFF2-40B4-BE49-F238E27FC236}">
                    <a16:creationId xmlns:a16="http://schemas.microsoft.com/office/drawing/2014/main" id="{EBA7C5CF-10A2-9344-865F-C3B3DBF29443}"/>
                  </a:ext>
                </a:extLst>
              </p:cNvPr>
              <p:cNvSpPr txBox="1">
                <a:spLocks noRot="1" noChangeAspect="1" noMove="1" noResize="1" noEditPoints="1" noAdjustHandles="1" noChangeArrowheads="1" noChangeShapeType="1" noTextEdit="1"/>
              </p:cNvSpPr>
              <p:nvPr/>
            </p:nvSpPr>
            <p:spPr>
              <a:xfrm>
                <a:off x="7112002" y="4826451"/>
                <a:ext cx="3224694" cy="400110"/>
              </a:xfrm>
              <a:prstGeom prst="rect">
                <a:avLst/>
              </a:prstGeom>
              <a:blipFill>
                <a:blip r:embed="rId4"/>
                <a:stretch>
                  <a:fillRect l="-2353" t="-9375" b="-28125"/>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CF8BEE1D-56D0-D448-8EDD-222E86A44428}"/>
              </a:ext>
            </a:extLst>
          </p:cNvPr>
          <p:cNvCxnSpPr>
            <a:cxnSpLocks/>
          </p:cNvCxnSpPr>
          <p:nvPr/>
        </p:nvCxnSpPr>
        <p:spPr>
          <a:xfrm flipH="1" flipV="1">
            <a:off x="6547729" y="4633914"/>
            <a:ext cx="462671" cy="319147"/>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71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A067-5A13-644E-A2AD-61E349DFE466}"/>
              </a:ext>
            </a:extLst>
          </p:cNvPr>
          <p:cNvSpPr>
            <a:spLocks noGrp="1"/>
          </p:cNvSpPr>
          <p:nvPr>
            <p:ph type="title"/>
          </p:nvPr>
        </p:nvSpPr>
        <p:spPr/>
        <p:txBody>
          <a:bodyPr/>
          <a:lstStyle/>
          <a:p>
            <a:r>
              <a:rPr lang="en-US" dirty="0"/>
              <a:t>PQR: Policy, Q-function, Reward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CB7BFE-7B12-A443-A772-2C32B63F005E}"/>
                  </a:ext>
                </a:extLst>
              </p:cNvPr>
              <p:cNvSpPr>
                <a:spLocks noGrp="1"/>
              </p:cNvSpPr>
              <p:nvPr>
                <p:ph idx="1"/>
              </p:nvPr>
            </p:nvSpPr>
            <p:spPr>
              <a:xfrm>
                <a:off x="838199" y="1825625"/>
                <a:ext cx="10779178" cy="3795686"/>
              </a:xfrm>
            </p:spPr>
            <p:txBody>
              <a:bodyPr>
                <a:normAutofit lnSpcReduction="10000"/>
              </a:bodyPr>
              <a:lstStyle/>
              <a:p>
                <a:r>
                  <a:rPr lang="en-US" dirty="0">
                    <a:solidFill>
                      <a:srgbClr val="FFC000"/>
                    </a:solidFill>
                  </a:rPr>
                  <a:t>P</a:t>
                </a:r>
                <a:r>
                  <a:rPr lang="en-US" dirty="0"/>
                  <a:t>: Use any stochastic policy estimator for energy distributions</a:t>
                </a:r>
              </a:p>
              <a:p>
                <a:endParaRPr lang="en-US" dirty="0"/>
              </a:p>
              <a:p>
                <a:r>
                  <a:rPr lang="en-US" dirty="0">
                    <a:solidFill>
                      <a:srgbClr val="FFC000"/>
                    </a:solidFill>
                  </a:rPr>
                  <a:t>Q</a:t>
                </a:r>
                <a:r>
                  <a:rPr lang="en-US" dirty="0"/>
                  <a:t>: Identification issue, wrong </a:t>
                </a:r>
                <a14:m>
                  <m:oMath xmlns:m="http://schemas.openxmlformats.org/officeDocument/2006/math">
                    <m:acc>
                      <m:accPr>
                        <m:chr m:val="̂"/>
                        <m:ctrlPr>
                          <a:rPr lang="en-US" i="1">
                            <a:solidFill>
                              <a:srgbClr val="FFC000"/>
                            </a:solidFill>
                            <a:latin typeface="Cambria Math" panose="02040503050406030204" pitchFamily="18" charset="0"/>
                          </a:rPr>
                        </m:ctrlPr>
                      </m:accPr>
                      <m:e>
                        <m:r>
                          <a:rPr lang="en-US" i="1">
                            <a:solidFill>
                              <a:srgbClr val="FFC000"/>
                            </a:solidFill>
                            <a:latin typeface="Cambria Math" panose="02040503050406030204" pitchFamily="18" charset="0"/>
                          </a:rPr>
                          <m:t>𝑄</m:t>
                        </m:r>
                      </m:e>
                    </m:acc>
                  </m:oMath>
                </a14:m>
                <a:r>
                  <a:rPr lang="en-US" dirty="0"/>
                  <a:t> induces wrong </a:t>
                </a:r>
                <a14:m>
                  <m:oMath xmlns:m="http://schemas.openxmlformats.org/officeDocument/2006/math">
                    <m:acc>
                      <m:accPr>
                        <m:chr m:val="̂"/>
                        <m:ctrlPr>
                          <a:rPr lang="en-US" i="1">
                            <a:solidFill>
                              <a:srgbClr val="FFC000"/>
                            </a:solidFill>
                            <a:latin typeface="Cambria Math" panose="02040503050406030204" pitchFamily="18" charset="0"/>
                          </a:rPr>
                        </m:ctrlPr>
                      </m:accPr>
                      <m:e>
                        <m:r>
                          <a:rPr lang="en-US" b="0" i="1" smtClean="0">
                            <a:solidFill>
                              <a:srgbClr val="FFC000"/>
                            </a:solidFill>
                            <a:latin typeface="Cambria Math" panose="02040503050406030204" pitchFamily="18" charset="0"/>
                          </a:rPr>
                          <m:t>𝑟</m:t>
                        </m:r>
                      </m:e>
                    </m:acc>
                  </m:oMath>
                </a14:m>
                <a:r>
                  <a:rPr lang="en-US" dirty="0"/>
                  <a:t> (</a:t>
                </a:r>
                <a:r>
                  <a:rPr lang="en-US" dirty="0">
                    <a:solidFill>
                      <a:srgbClr val="FFC000"/>
                    </a:solidFill>
                  </a:rPr>
                  <a:t>shaping</a:t>
                </a:r>
                <a:r>
                  <a:rPr lang="en-US" dirty="0"/>
                  <a:t>)</a:t>
                </a:r>
              </a:p>
              <a:p>
                <a:r>
                  <a:rPr lang="en-US" dirty="0">
                    <a:solidFill>
                      <a:srgbClr val="FFC000"/>
                    </a:solidFill>
                  </a:rPr>
                  <a:t>Contraction</a:t>
                </a:r>
                <a:r>
                  <a:rPr lang="en-US" dirty="0"/>
                  <a:t> uniquely estimates </a:t>
                </a:r>
                <a14:m>
                  <m:oMath xmlns:m="http://schemas.openxmlformats.org/officeDocument/2006/math">
                    <m:acc>
                      <m:accPr>
                        <m:chr m:val="̂"/>
                        <m:ctrlPr>
                          <a:rPr lang="en-US" b="0" i="1" smtClean="0">
                            <a:solidFill>
                              <a:srgbClr val="FFC000"/>
                            </a:solidFill>
                            <a:latin typeface="Cambria Math" panose="02040503050406030204" pitchFamily="18" charset="0"/>
                          </a:rPr>
                        </m:ctrlPr>
                      </m:accPr>
                      <m:e>
                        <m:r>
                          <a:rPr lang="en-US" b="0" i="1" smtClean="0">
                            <a:solidFill>
                              <a:srgbClr val="FFC000"/>
                            </a:solidFill>
                            <a:latin typeface="Cambria Math" panose="02040503050406030204" pitchFamily="18" charset="0"/>
                          </a:rPr>
                          <m:t>𝑄</m:t>
                        </m:r>
                      </m:e>
                    </m:acc>
                  </m:oMath>
                </a14:m>
                <a:r>
                  <a:rPr lang="en-US" i="1" dirty="0">
                    <a:solidFill>
                      <a:srgbClr val="FFC000"/>
                    </a:solidFill>
                  </a:rPr>
                  <a:t>(s,    )</a:t>
                </a:r>
                <a:r>
                  <a:rPr lang="en-US" dirty="0"/>
                  <a:t> as 1-action MDP</a:t>
                </a:r>
              </a:p>
              <a:p>
                <a:r>
                  <a:rPr lang="en-US" dirty="0"/>
                  <a:t>Use </a:t>
                </a:r>
                <a:r>
                  <a:rPr lang="en-US" dirty="0">
                    <a:solidFill>
                      <a:srgbClr val="FFC000"/>
                    </a:solidFill>
                  </a:rPr>
                  <a:t>fitted-Q-iteration</a:t>
                </a:r>
                <a:r>
                  <a:rPr lang="en-US" dirty="0"/>
                  <a:t> if environment transitions unknown</a:t>
                </a:r>
              </a:p>
              <a:p>
                <a14:m>
                  <m:oMath xmlns:m="http://schemas.openxmlformats.org/officeDocument/2006/math">
                    <m:acc>
                      <m:accPr>
                        <m:chr m:val="̂"/>
                        <m:ctrlPr>
                          <a:rPr lang="en-US" b="0" i="1" smtClean="0">
                            <a:solidFill>
                              <a:srgbClr val="FFC000"/>
                            </a:solidFill>
                            <a:latin typeface="Cambria Math" panose="02040503050406030204" pitchFamily="18" charset="0"/>
                          </a:rPr>
                        </m:ctrlPr>
                      </m:accPr>
                      <m:e>
                        <m:r>
                          <a:rPr lang="en-US" b="0" i="1" smtClean="0">
                            <a:solidFill>
                              <a:srgbClr val="FFC000"/>
                            </a:solidFill>
                            <a:latin typeface="Cambria Math" panose="02040503050406030204" pitchFamily="18" charset="0"/>
                          </a:rPr>
                          <m:t>𝜋</m:t>
                        </m:r>
                      </m:e>
                    </m:acc>
                  </m:oMath>
                </a14:m>
                <a:r>
                  <a:rPr lang="en-US" dirty="0"/>
                  <a:t> and </a:t>
                </a:r>
                <a14:m>
                  <m:oMath xmlns:m="http://schemas.openxmlformats.org/officeDocument/2006/math">
                    <m:acc>
                      <m:accPr>
                        <m:chr m:val="̂"/>
                        <m:ctrlPr>
                          <a:rPr lang="en-US" i="1">
                            <a:solidFill>
                              <a:srgbClr val="FFC000"/>
                            </a:solidFill>
                            <a:latin typeface="Cambria Math" panose="02040503050406030204" pitchFamily="18" charset="0"/>
                          </a:rPr>
                        </m:ctrlPr>
                      </m:accPr>
                      <m:e>
                        <m:r>
                          <a:rPr lang="en-US" i="1">
                            <a:solidFill>
                              <a:srgbClr val="FFC000"/>
                            </a:solidFill>
                            <a:latin typeface="Cambria Math" panose="02040503050406030204" pitchFamily="18" charset="0"/>
                          </a:rPr>
                          <m:t>𝑄</m:t>
                        </m:r>
                      </m:e>
                    </m:acc>
                  </m:oMath>
                </a14:m>
                <a:r>
                  <a:rPr lang="en-US" i="1" dirty="0">
                    <a:solidFill>
                      <a:srgbClr val="FFC000"/>
                    </a:solidFill>
                  </a:rPr>
                  <a:t>(s,    )</a:t>
                </a:r>
                <a:r>
                  <a:rPr lang="en-US" dirty="0"/>
                  <a:t> sufficient to uniquely identify </a:t>
                </a:r>
                <a14:m>
                  <m:oMath xmlns:m="http://schemas.openxmlformats.org/officeDocument/2006/math">
                    <m:acc>
                      <m:accPr>
                        <m:chr m:val="̂"/>
                        <m:ctrlPr>
                          <a:rPr lang="en-US" i="1" smtClean="0">
                            <a:solidFill>
                              <a:srgbClr val="FFC000"/>
                            </a:solidFill>
                            <a:latin typeface="Cambria Math" panose="02040503050406030204" pitchFamily="18" charset="0"/>
                          </a:rPr>
                        </m:ctrlPr>
                      </m:accPr>
                      <m:e>
                        <m:r>
                          <a:rPr lang="en-US" i="1">
                            <a:solidFill>
                              <a:srgbClr val="FFC000"/>
                            </a:solidFill>
                            <a:latin typeface="Cambria Math" panose="02040503050406030204" pitchFamily="18" charset="0"/>
                          </a:rPr>
                          <m:t>𝑄</m:t>
                        </m:r>
                      </m:e>
                    </m:acc>
                    <m:d>
                      <m:dPr>
                        <m:ctrlPr>
                          <a:rPr lang="en-US" b="0" i="1" smtClean="0">
                            <a:solidFill>
                              <a:srgbClr val="FFC000"/>
                            </a:solidFill>
                            <a:latin typeface="Cambria Math" panose="02040503050406030204" pitchFamily="18" charset="0"/>
                          </a:rPr>
                        </m:ctrlPr>
                      </m:dPr>
                      <m:e>
                        <m:r>
                          <a:rPr lang="en-US" b="0" i="1" smtClean="0">
                            <a:solidFill>
                              <a:srgbClr val="FFC000"/>
                            </a:solidFill>
                            <a:latin typeface="Cambria Math" panose="02040503050406030204" pitchFamily="18" charset="0"/>
                          </a:rPr>
                          <m:t>𝑠</m:t>
                        </m:r>
                        <m:r>
                          <a:rPr lang="en-US" b="0" i="1" smtClean="0">
                            <a:solidFill>
                              <a:srgbClr val="FFC000"/>
                            </a:solidFill>
                            <a:latin typeface="Cambria Math" panose="02040503050406030204" pitchFamily="18" charset="0"/>
                          </a:rPr>
                          <m:t>,</m:t>
                        </m:r>
                        <m:r>
                          <a:rPr lang="en-US" b="0" i="1" smtClean="0">
                            <a:solidFill>
                              <a:srgbClr val="FFC000"/>
                            </a:solidFill>
                            <a:latin typeface="Cambria Math" panose="02040503050406030204" pitchFamily="18" charset="0"/>
                          </a:rPr>
                          <m:t>𝑎</m:t>
                        </m:r>
                      </m:e>
                    </m:d>
                    <m:r>
                      <a:rPr lang="en-US" b="0" i="1" smtClean="0">
                        <a:solidFill>
                          <a:srgbClr val="FFC000"/>
                        </a:solidFill>
                        <a:latin typeface="Cambria Math" panose="02040503050406030204" pitchFamily="18" charset="0"/>
                      </a:rPr>
                      <m:t> ∀</m:t>
                    </m:r>
                    <m:r>
                      <a:rPr lang="en-US" b="0" i="1" smtClean="0">
                        <a:solidFill>
                          <a:srgbClr val="FFC000"/>
                        </a:solidFill>
                        <a:latin typeface="Cambria Math" panose="02040503050406030204" pitchFamily="18" charset="0"/>
                      </a:rPr>
                      <m:t>𝑎</m:t>
                    </m:r>
                  </m:oMath>
                </a14:m>
                <a:r>
                  <a:rPr lang="en-US" dirty="0"/>
                  <a:t> </a:t>
                </a:r>
                <a:endParaRPr lang="en-US" dirty="0">
                  <a:solidFill>
                    <a:srgbClr val="FFFF00"/>
                  </a:solidFill>
                </a:endParaRPr>
              </a:p>
              <a:p>
                <a:endParaRPr lang="en-US" dirty="0"/>
              </a:p>
              <a:p>
                <a:r>
                  <a:rPr lang="en-US" dirty="0">
                    <a:solidFill>
                      <a:srgbClr val="FFC000"/>
                    </a:solidFill>
                  </a:rPr>
                  <a:t>R</a:t>
                </a:r>
                <a:r>
                  <a:rPr lang="en-US" dirty="0"/>
                  <a:t>: Given </a:t>
                </a:r>
                <a14:m>
                  <m:oMath xmlns:m="http://schemas.openxmlformats.org/officeDocument/2006/math">
                    <m:acc>
                      <m:accPr>
                        <m:chr m:val="̂"/>
                        <m:ctrlPr>
                          <a:rPr lang="en-US" i="1">
                            <a:solidFill>
                              <a:srgbClr val="FFC000"/>
                            </a:solidFill>
                            <a:latin typeface="Cambria Math" panose="02040503050406030204" pitchFamily="18" charset="0"/>
                          </a:rPr>
                        </m:ctrlPr>
                      </m:accPr>
                      <m:e>
                        <m:r>
                          <a:rPr lang="en-US" b="0" i="1" smtClean="0">
                            <a:solidFill>
                              <a:srgbClr val="FFC000"/>
                            </a:solidFill>
                            <a:latin typeface="Cambria Math" panose="02040503050406030204" pitchFamily="18" charset="0"/>
                          </a:rPr>
                          <m:t>𝜋</m:t>
                        </m:r>
                      </m:e>
                    </m:acc>
                  </m:oMath>
                </a14:m>
                <a:r>
                  <a:rPr lang="en-US" dirty="0"/>
                  <a:t> and </a:t>
                </a:r>
                <a14:m>
                  <m:oMath xmlns:m="http://schemas.openxmlformats.org/officeDocument/2006/math">
                    <m:acc>
                      <m:accPr>
                        <m:chr m:val="̂"/>
                        <m:ctrlPr>
                          <a:rPr lang="en-US" i="1">
                            <a:solidFill>
                              <a:srgbClr val="FFC000"/>
                            </a:solidFill>
                            <a:latin typeface="Cambria Math" panose="02040503050406030204" pitchFamily="18" charset="0"/>
                          </a:rPr>
                        </m:ctrlPr>
                      </m:accPr>
                      <m:e>
                        <m:r>
                          <a:rPr lang="en-US" i="1">
                            <a:solidFill>
                              <a:srgbClr val="FFC000"/>
                            </a:solidFill>
                            <a:latin typeface="Cambria Math" panose="02040503050406030204" pitchFamily="18" charset="0"/>
                          </a:rPr>
                          <m:t>𝑄</m:t>
                        </m:r>
                      </m:e>
                    </m:acc>
                    <m:d>
                      <m:dPr>
                        <m:ctrlPr>
                          <a:rPr lang="en-US" i="1">
                            <a:solidFill>
                              <a:srgbClr val="FFC000"/>
                            </a:solidFill>
                            <a:latin typeface="Cambria Math" panose="02040503050406030204" pitchFamily="18" charset="0"/>
                          </a:rPr>
                        </m:ctrlPr>
                      </m:dPr>
                      <m:e>
                        <m:r>
                          <a:rPr lang="en-US" i="1">
                            <a:solidFill>
                              <a:srgbClr val="FFC000"/>
                            </a:solidFill>
                            <a:latin typeface="Cambria Math" panose="02040503050406030204" pitchFamily="18" charset="0"/>
                          </a:rPr>
                          <m:t>𝑠</m:t>
                        </m:r>
                        <m:r>
                          <a:rPr lang="en-US" i="1">
                            <a:solidFill>
                              <a:srgbClr val="FFC000"/>
                            </a:solidFill>
                            <a:latin typeface="Cambria Math" panose="02040503050406030204" pitchFamily="18" charset="0"/>
                          </a:rPr>
                          <m:t>,</m:t>
                        </m:r>
                        <m:r>
                          <a:rPr lang="en-US" i="1">
                            <a:solidFill>
                              <a:srgbClr val="FFC000"/>
                            </a:solidFill>
                            <a:latin typeface="Cambria Math" panose="02040503050406030204" pitchFamily="18" charset="0"/>
                          </a:rPr>
                          <m:t>𝑎</m:t>
                        </m:r>
                      </m:e>
                    </m:d>
                  </m:oMath>
                </a14:m>
                <a:r>
                  <a:rPr lang="en-US" dirty="0"/>
                  <a:t>, estimate </a:t>
                </a:r>
                <a14:m>
                  <m:oMath xmlns:m="http://schemas.openxmlformats.org/officeDocument/2006/math">
                    <m:acc>
                      <m:accPr>
                        <m:chr m:val="̂"/>
                        <m:ctrlPr>
                          <a:rPr lang="en-US" i="1">
                            <a:solidFill>
                              <a:srgbClr val="FFC000"/>
                            </a:solidFill>
                            <a:latin typeface="Cambria Math" panose="02040503050406030204" pitchFamily="18" charset="0"/>
                          </a:rPr>
                        </m:ctrlPr>
                      </m:accPr>
                      <m:e>
                        <m:r>
                          <a:rPr lang="en-US" b="0" i="1" smtClean="0">
                            <a:solidFill>
                              <a:srgbClr val="FFC000"/>
                            </a:solidFill>
                            <a:latin typeface="Cambria Math" panose="02040503050406030204" pitchFamily="18" charset="0"/>
                          </a:rPr>
                          <m:t>𝑟</m:t>
                        </m:r>
                      </m:e>
                    </m:acc>
                    <m:r>
                      <a:rPr lang="en-US" b="0" i="1" smtClean="0">
                        <a:solidFill>
                          <a:srgbClr val="FFC000"/>
                        </a:solidFill>
                        <a:latin typeface="Cambria Math" panose="02040503050406030204" pitchFamily="18" charset="0"/>
                      </a:rPr>
                      <m:t>(</m:t>
                    </m:r>
                    <m:r>
                      <a:rPr lang="en-US" b="0" i="1" smtClean="0">
                        <a:solidFill>
                          <a:srgbClr val="FFC000"/>
                        </a:solidFill>
                        <a:latin typeface="Cambria Math" panose="02040503050406030204" pitchFamily="18" charset="0"/>
                      </a:rPr>
                      <m:t>𝑠</m:t>
                    </m:r>
                    <m:r>
                      <a:rPr lang="en-US" b="0" i="1" smtClean="0">
                        <a:solidFill>
                          <a:srgbClr val="FFC000"/>
                        </a:solidFill>
                        <a:latin typeface="Cambria Math" panose="02040503050406030204" pitchFamily="18" charset="0"/>
                      </a:rPr>
                      <m:t>,</m:t>
                    </m:r>
                    <m:r>
                      <a:rPr lang="en-US" b="0" i="1" smtClean="0">
                        <a:solidFill>
                          <a:srgbClr val="FFC000"/>
                        </a:solidFill>
                        <a:latin typeface="Cambria Math" panose="02040503050406030204" pitchFamily="18" charset="0"/>
                      </a:rPr>
                      <m:t>𝑎</m:t>
                    </m:r>
                    <m:r>
                      <a:rPr lang="en-US" b="0" i="1" smtClean="0">
                        <a:solidFill>
                          <a:srgbClr val="FFC000"/>
                        </a:solidFill>
                        <a:latin typeface="Cambria Math" panose="02040503050406030204" pitchFamily="18" charset="0"/>
                      </a:rPr>
                      <m:t>)</m:t>
                    </m:r>
                  </m:oMath>
                </a14:m>
                <a:r>
                  <a:rPr lang="en-US" dirty="0"/>
                  <a:t> using supervised learning</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EACB7BFE-7B12-A443-A772-2C32B63F005E}"/>
                  </a:ext>
                </a:extLst>
              </p:cNvPr>
              <p:cNvSpPr>
                <a:spLocks noGrp="1" noRot="1" noChangeAspect="1" noMove="1" noResize="1" noEditPoints="1" noAdjustHandles="1" noChangeArrowheads="1" noChangeShapeType="1" noTextEdit="1"/>
              </p:cNvSpPr>
              <p:nvPr>
                <p:ph idx="1"/>
              </p:nvPr>
            </p:nvSpPr>
            <p:spPr>
              <a:xfrm>
                <a:off x="838199" y="1825625"/>
                <a:ext cx="10779178" cy="3795686"/>
              </a:xfrm>
              <a:blipFill>
                <a:blip r:embed="rId3"/>
                <a:stretch>
                  <a:fillRect l="-941" t="-3667" r="-706" b="-400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3E3C305-5485-C243-B591-69A443822EF4}"/>
              </a:ext>
            </a:extLst>
          </p:cNvPr>
          <p:cNvSpPr>
            <a:spLocks noGrp="1"/>
          </p:cNvSpPr>
          <p:nvPr>
            <p:ph type="sldNum" sz="quarter" idx="12"/>
          </p:nvPr>
        </p:nvSpPr>
        <p:spPr/>
        <p:txBody>
          <a:bodyPr/>
          <a:lstStyle/>
          <a:p>
            <a:fld id="{22695355-0584-3048-B6D5-6FE7D71F4AA9}" type="slidenum">
              <a:rPr lang="en-US" smtClean="0"/>
              <a:pPr/>
              <a:t>7</a:t>
            </a:fld>
            <a:endParaRPr lang="en-US" dirty="0"/>
          </a:p>
        </p:txBody>
      </p:sp>
      <p:pic>
        <p:nvPicPr>
          <p:cNvPr id="5" name="Picture 4">
            <a:extLst>
              <a:ext uri="{FF2B5EF4-FFF2-40B4-BE49-F238E27FC236}">
                <a16:creationId xmlns:a16="http://schemas.microsoft.com/office/drawing/2014/main" id="{B7516384-E868-174D-AAF5-299B8114B90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865933" y="3148228"/>
            <a:ext cx="379814" cy="508412"/>
          </a:xfrm>
          <a:prstGeom prst="rect">
            <a:avLst/>
          </a:prstGeom>
        </p:spPr>
      </p:pic>
      <p:pic>
        <p:nvPicPr>
          <p:cNvPr id="6" name="Picture 5">
            <a:extLst>
              <a:ext uri="{FF2B5EF4-FFF2-40B4-BE49-F238E27FC236}">
                <a16:creationId xmlns:a16="http://schemas.microsoft.com/office/drawing/2014/main" id="{941CB5AA-478D-D24E-8DC3-13EC7BEC15E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754601" y="4113573"/>
            <a:ext cx="379814" cy="508412"/>
          </a:xfrm>
          <a:prstGeom prst="rect">
            <a:avLst/>
          </a:prstGeom>
        </p:spPr>
      </p:pic>
      <p:pic>
        <p:nvPicPr>
          <p:cNvPr id="10" name="Picture 9">
            <a:extLst>
              <a:ext uri="{FF2B5EF4-FFF2-40B4-BE49-F238E27FC236}">
                <a16:creationId xmlns:a16="http://schemas.microsoft.com/office/drawing/2014/main" id="{E9183E1E-5D99-2240-9899-A23A12BAD226}"/>
              </a:ext>
            </a:extLst>
          </p:cNvPr>
          <p:cNvPicPr>
            <a:picLocks noChangeAspect="1"/>
          </p:cNvPicPr>
          <p:nvPr/>
        </p:nvPicPr>
        <p:blipFill>
          <a:blip r:embed="rId6"/>
          <a:stretch>
            <a:fillRect/>
          </a:stretch>
        </p:blipFill>
        <p:spPr>
          <a:xfrm>
            <a:off x="2128605" y="5647749"/>
            <a:ext cx="8094063" cy="619565"/>
          </a:xfrm>
          <a:prstGeom prst="rect">
            <a:avLst/>
          </a:prstGeom>
        </p:spPr>
      </p:pic>
    </p:spTree>
    <p:extLst>
      <p:ext uri="{BB962C8B-B14F-4D97-AF65-F5344CB8AC3E}">
        <p14:creationId xmlns:p14="http://schemas.microsoft.com/office/powerpoint/2010/main" val="5973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3335-3625-B64D-845C-1D369C217C4C}"/>
              </a:ext>
            </a:extLst>
          </p:cNvPr>
          <p:cNvSpPr>
            <a:spLocks noGrp="1"/>
          </p:cNvSpPr>
          <p:nvPr>
            <p:ph type="title"/>
          </p:nvPr>
        </p:nvSpPr>
        <p:spPr/>
        <p:txBody>
          <a:bodyPr/>
          <a:lstStyle/>
          <a:p>
            <a:r>
              <a:rPr lang="en-US" dirty="0"/>
              <a:t>Reward estimation</a:t>
            </a:r>
          </a:p>
        </p:txBody>
      </p:sp>
      <p:pic>
        <p:nvPicPr>
          <p:cNvPr id="6" name="Content Placeholder 5">
            <a:extLst>
              <a:ext uri="{FF2B5EF4-FFF2-40B4-BE49-F238E27FC236}">
                <a16:creationId xmlns:a16="http://schemas.microsoft.com/office/drawing/2014/main" id="{B493B642-6D34-DD44-A558-4D7239A0EBF2}"/>
              </a:ext>
            </a:extLst>
          </p:cNvPr>
          <p:cNvPicPr>
            <a:picLocks noGrp="1" noChangeAspect="1"/>
          </p:cNvPicPr>
          <p:nvPr>
            <p:ph idx="1"/>
          </p:nvPr>
        </p:nvPicPr>
        <p:blipFill>
          <a:blip r:embed="rId3"/>
          <a:stretch>
            <a:fillRect/>
          </a:stretch>
        </p:blipFill>
        <p:spPr>
          <a:xfrm>
            <a:off x="184413" y="3295117"/>
            <a:ext cx="2725201" cy="2046308"/>
          </a:xfrm>
        </p:spPr>
      </p:pic>
      <p:sp>
        <p:nvSpPr>
          <p:cNvPr id="4" name="Slide Number Placeholder 3">
            <a:extLst>
              <a:ext uri="{FF2B5EF4-FFF2-40B4-BE49-F238E27FC236}">
                <a16:creationId xmlns:a16="http://schemas.microsoft.com/office/drawing/2014/main" id="{F6F12850-19FD-EF40-9452-635FD7EABA76}"/>
              </a:ext>
            </a:extLst>
          </p:cNvPr>
          <p:cNvSpPr>
            <a:spLocks noGrp="1"/>
          </p:cNvSpPr>
          <p:nvPr>
            <p:ph type="sldNum" sz="quarter" idx="12"/>
          </p:nvPr>
        </p:nvSpPr>
        <p:spPr/>
        <p:txBody>
          <a:bodyPr/>
          <a:lstStyle/>
          <a:p>
            <a:fld id="{22695355-0584-3048-B6D5-6FE7D71F4AA9}" type="slidenum">
              <a:rPr lang="en-US" smtClean="0"/>
              <a:pPr/>
              <a:t>8</a:t>
            </a:fld>
            <a:endParaRPr lang="en-US" dirty="0"/>
          </a:p>
        </p:txBody>
      </p:sp>
      <p:pic>
        <p:nvPicPr>
          <p:cNvPr id="8" name="Picture 7">
            <a:extLst>
              <a:ext uri="{FF2B5EF4-FFF2-40B4-BE49-F238E27FC236}">
                <a16:creationId xmlns:a16="http://schemas.microsoft.com/office/drawing/2014/main" id="{BC7F8A00-E811-5D49-A44B-293BFA8B002B}"/>
              </a:ext>
            </a:extLst>
          </p:cNvPr>
          <p:cNvPicPr>
            <a:picLocks noChangeAspect="1"/>
          </p:cNvPicPr>
          <p:nvPr/>
        </p:nvPicPr>
        <p:blipFill>
          <a:blip r:embed="rId4"/>
          <a:stretch>
            <a:fillRect/>
          </a:stretch>
        </p:blipFill>
        <p:spPr>
          <a:xfrm>
            <a:off x="3162143" y="3295117"/>
            <a:ext cx="2725200" cy="2046308"/>
          </a:xfrm>
          <a:prstGeom prst="rect">
            <a:avLst/>
          </a:prstGeom>
        </p:spPr>
      </p:pic>
      <p:pic>
        <p:nvPicPr>
          <p:cNvPr id="10" name="Picture 9">
            <a:extLst>
              <a:ext uri="{FF2B5EF4-FFF2-40B4-BE49-F238E27FC236}">
                <a16:creationId xmlns:a16="http://schemas.microsoft.com/office/drawing/2014/main" id="{FD7AE53C-E760-BC4F-A59C-9CAF9C0E4F0A}"/>
              </a:ext>
            </a:extLst>
          </p:cNvPr>
          <p:cNvPicPr>
            <a:picLocks noChangeAspect="1"/>
          </p:cNvPicPr>
          <p:nvPr/>
        </p:nvPicPr>
        <p:blipFill>
          <a:blip r:embed="rId5"/>
          <a:stretch>
            <a:fillRect/>
          </a:stretch>
        </p:blipFill>
        <p:spPr>
          <a:xfrm>
            <a:off x="6139872" y="3309082"/>
            <a:ext cx="2725200" cy="2046307"/>
          </a:xfrm>
          <a:prstGeom prst="rect">
            <a:avLst/>
          </a:prstGeom>
        </p:spPr>
      </p:pic>
      <p:pic>
        <p:nvPicPr>
          <p:cNvPr id="12" name="Picture 11">
            <a:extLst>
              <a:ext uri="{FF2B5EF4-FFF2-40B4-BE49-F238E27FC236}">
                <a16:creationId xmlns:a16="http://schemas.microsoft.com/office/drawing/2014/main" id="{2AC5C296-6041-084A-B39B-7DB685143B75}"/>
              </a:ext>
            </a:extLst>
          </p:cNvPr>
          <p:cNvPicPr>
            <a:picLocks noChangeAspect="1"/>
          </p:cNvPicPr>
          <p:nvPr/>
        </p:nvPicPr>
        <p:blipFill>
          <a:blip r:embed="rId6"/>
          <a:stretch>
            <a:fillRect/>
          </a:stretch>
        </p:blipFill>
        <p:spPr>
          <a:xfrm>
            <a:off x="9117601" y="3309081"/>
            <a:ext cx="2725200" cy="2046307"/>
          </a:xfrm>
          <a:prstGeom prst="rect">
            <a:avLst/>
          </a:prstGeom>
        </p:spPr>
      </p:pic>
      <p:sp>
        <p:nvSpPr>
          <p:cNvPr id="13" name="TextBox 12">
            <a:extLst>
              <a:ext uri="{FF2B5EF4-FFF2-40B4-BE49-F238E27FC236}">
                <a16:creationId xmlns:a16="http://schemas.microsoft.com/office/drawing/2014/main" id="{C74D764A-2398-1648-BC0F-64199B3D2CC1}"/>
              </a:ext>
            </a:extLst>
          </p:cNvPr>
          <p:cNvSpPr txBox="1"/>
          <p:nvPr/>
        </p:nvSpPr>
        <p:spPr>
          <a:xfrm>
            <a:off x="1517738" y="5605225"/>
            <a:ext cx="8540663" cy="430887"/>
          </a:xfrm>
          <a:prstGeom prst="rect">
            <a:avLst/>
          </a:prstGeom>
          <a:noFill/>
        </p:spPr>
        <p:txBody>
          <a:bodyPr wrap="square" rtlCol="0">
            <a:spAutoFit/>
          </a:bodyPr>
          <a:lstStyle/>
          <a:p>
            <a:r>
              <a:rPr lang="en-US" sz="22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Reward recovery MSE, for (5, 10, 20, 40) state feature dimensions</a:t>
            </a:r>
          </a:p>
        </p:txBody>
      </p:sp>
      <p:sp>
        <p:nvSpPr>
          <p:cNvPr id="15" name="Content Placeholder 2">
            <a:extLst>
              <a:ext uri="{FF2B5EF4-FFF2-40B4-BE49-F238E27FC236}">
                <a16:creationId xmlns:a16="http://schemas.microsoft.com/office/drawing/2014/main" id="{3709BBB2-F943-B742-BDC9-24BAFCE1A6AE}"/>
              </a:ext>
            </a:extLst>
          </p:cNvPr>
          <p:cNvSpPr txBox="1">
            <a:spLocks/>
          </p:cNvSpPr>
          <p:nvPr/>
        </p:nvSpPr>
        <p:spPr>
          <a:xfrm>
            <a:off x="838200" y="1825625"/>
            <a:ext cx="10515600" cy="992526"/>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C000"/>
                </a:solidFill>
              </a:rPr>
              <a:t>Theoretical guarantee</a:t>
            </a:r>
            <a:r>
              <a:rPr lang="en-US" dirty="0"/>
              <a:t>: Estimation error is non-asymptotically upper bounded (under some assumptions)</a:t>
            </a:r>
          </a:p>
          <a:p>
            <a:endParaRPr lang="en-US" dirty="0"/>
          </a:p>
        </p:txBody>
      </p:sp>
    </p:spTree>
    <p:extLst>
      <p:ext uri="{BB962C8B-B14F-4D97-AF65-F5344CB8AC3E}">
        <p14:creationId xmlns:p14="http://schemas.microsoft.com/office/powerpoint/2010/main" val="1941904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A624-DE6B-BE47-97D6-8A3DD760F2AF}"/>
              </a:ext>
            </a:extLst>
          </p:cNvPr>
          <p:cNvSpPr>
            <a:spLocks noGrp="1"/>
          </p:cNvSpPr>
          <p:nvPr>
            <p:ph type="title"/>
          </p:nvPr>
        </p:nvSpPr>
        <p:spPr/>
        <p:txBody>
          <a:bodyPr/>
          <a:lstStyle/>
          <a:p>
            <a:r>
              <a:rPr lang="en-US" sz="6000" dirty="0"/>
              <a:t>Bootstrapping Bandits</a:t>
            </a:r>
            <a:endParaRPr lang="en-US" dirty="0"/>
          </a:p>
        </p:txBody>
      </p:sp>
      <p:sp>
        <p:nvSpPr>
          <p:cNvPr id="3" name="Text Placeholder 2">
            <a:extLst>
              <a:ext uri="{FF2B5EF4-FFF2-40B4-BE49-F238E27FC236}">
                <a16:creationId xmlns:a16="http://schemas.microsoft.com/office/drawing/2014/main" id="{78A1FE35-C07B-5345-B829-AA48B2F59907}"/>
              </a:ext>
            </a:extLst>
          </p:cNvPr>
          <p:cNvSpPr>
            <a:spLocks noGrp="1"/>
          </p:cNvSpPr>
          <p:nvPr>
            <p:ph type="body" idx="1"/>
          </p:nvPr>
        </p:nvSpPr>
        <p:spPr/>
        <p:txBody>
          <a:bodyPr/>
          <a:lstStyle/>
          <a:p>
            <a:r>
              <a:rPr lang="en-US" dirty="0"/>
              <a:t>Nabi S, Nassif H, Hong J, </a:t>
            </a:r>
            <a:r>
              <a:rPr lang="en-US" dirty="0" err="1"/>
              <a:t>Mamani</a:t>
            </a:r>
            <a:r>
              <a:rPr lang="en-US" dirty="0"/>
              <a:t> H, and </a:t>
            </a:r>
            <a:r>
              <a:rPr lang="en-US" dirty="0" err="1"/>
              <a:t>Imbens</a:t>
            </a:r>
            <a:r>
              <a:rPr lang="en-US" dirty="0"/>
              <a:t> G	</a:t>
            </a:r>
          </a:p>
          <a:p>
            <a:r>
              <a:rPr lang="en-US" dirty="0"/>
              <a:t>Management Science</a:t>
            </a:r>
          </a:p>
        </p:txBody>
      </p:sp>
      <p:sp>
        <p:nvSpPr>
          <p:cNvPr id="4" name="Slide Number Placeholder 3">
            <a:extLst>
              <a:ext uri="{FF2B5EF4-FFF2-40B4-BE49-F238E27FC236}">
                <a16:creationId xmlns:a16="http://schemas.microsoft.com/office/drawing/2014/main" id="{2A922740-C6F1-1146-93D6-7AF8ACF0CF65}"/>
              </a:ext>
            </a:extLst>
          </p:cNvPr>
          <p:cNvSpPr>
            <a:spLocks noGrp="1"/>
          </p:cNvSpPr>
          <p:nvPr>
            <p:ph type="sldNum" sz="quarter" idx="12"/>
          </p:nvPr>
        </p:nvSpPr>
        <p:spPr/>
        <p:txBody>
          <a:bodyPr/>
          <a:lstStyle/>
          <a:p>
            <a:fld id="{22695355-0584-3048-B6D5-6FE7D71F4AA9}" type="slidenum">
              <a:rPr lang="en-US" smtClean="0"/>
              <a:pPr/>
              <a:t>9</a:t>
            </a:fld>
            <a:endParaRPr lang="en-US" dirty="0"/>
          </a:p>
        </p:txBody>
      </p:sp>
    </p:spTree>
    <p:extLst>
      <p:ext uri="{BB962C8B-B14F-4D97-AF65-F5344CB8AC3E}">
        <p14:creationId xmlns:p14="http://schemas.microsoft.com/office/powerpoint/2010/main" val="2812259758"/>
      </p:ext>
    </p:extLst>
  </p:cSld>
  <p:clrMapOvr>
    <a:masterClrMapping/>
  </p:clrMapOvr>
</p:sld>
</file>

<file path=ppt/theme/theme1.xml><?xml version="1.0" encoding="utf-8"?>
<a:theme xmlns:a="http://schemas.openxmlformats.org/drawingml/2006/main" name="Office Theme">
  <a:themeElements>
    <a:clrScheme name="AMLC">
      <a:dk1>
        <a:srgbClr val="0F282B"/>
      </a:dk1>
      <a:lt1>
        <a:srgbClr val="FFFFFF"/>
      </a:lt1>
      <a:dk2>
        <a:srgbClr val="44546A"/>
      </a:dk2>
      <a:lt2>
        <a:srgbClr val="E7E6E6"/>
      </a:lt2>
      <a:accent1>
        <a:srgbClr val="7CD9E2"/>
      </a:accent1>
      <a:accent2>
        <a:srgbClr val="E34B53"/>
      </a:accent2>
      <a:accent3>
        <a:srgbClr val="A5A5A5"/>
      </a:accent3>
      <a:accent4>
        <a:srgbClr val="FFE43A"/>
      </a:accent4>
      <a:accent5>
        <a:srgbClr val="5B9BD5"/>
      </a:accent5>
      <a:accent6>
        <a:srgbClr val="70AD47"/>
      </a:accent6>
      <a:hlink>
        <a:srgbClr val="90D7E0"/>
      </a:hlink>
      <a:folHlink>
        <a:srgbClr val="9ED5D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11998</TotalTime>
  <Words>1900</Words>
  <Application>Microsoft Macintosh PowerPoint</Application>
  <PresentationFormat>Widescreen</PresentationFormat>
  <Paragraphs>303</Paragraphs>
  <Slides>32</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Amazon Ember</vt:lpstr>
      <vt:lpstr>Amazon Ember Mono</vt:lpstr>
      <vt:lpstr>Arial</vt:lpstr>
      <vt:lpstr>Bookerly</vt:lpstr>
      <vt:lpstr>Calibri</vt:lpstr>
      <vt:lpstr>Cambria Math</vt:lpstr>
      <vt:lpstr>Office Theme</vt:lpstr>
      <vt:lpstr>Solving Inverse Reinforcement Learning, Bootstrapping Bandits,  and Adaptive Recommendation</vt:lpstr>
      <vt:lpstr>Solving Inverse Reinforcement Learning</vt:lpstr>
      <vt:lpstr>Inverse RL</vt:lpstr>
      <vt:lpstr>Identification issue</vt:lpstr>
      <vt:lpstr>Anchor action</vt:lpstr>
      <vt:lpstr>Energy based modeling</vt:lpstr>
      <vt:lpstr>PQR: Policy, Q-function, Reward</vt:lpstr>
      <vt:lpstr>Reward estimation</vt:lpstr>
      <vt:lpstr>Bootstrapping Bandits</vt:lpstr>
      <vt:lpstr>Multiple-slot template</vt:lpstr>
      <vt:lpstr>Each slot has multiple variations</vt:lpstr>
      <vt:lpstr>Second-order features</vt:lpstr>
      <vt:lpstr>Featurization</vt:lpstr>
      <vt:lpstr>Bayesian generalized linear models</vt:lpstr>
      <vt:lpstr>Impose Bayesian hierarchy</vt:lpstr>
      <vt:lpstr>Empirical Bayes algorithm</vt:lpstr>
      <vt:lpstr>Empirical Bayes algorithm</vt:lpstr>
      <vt:lpstr>Empirical Bayes algorithm</vt:lpstr>
      <vt:lpstr>Empirical Bayes algorithm</vt:lpstr>
      <vt:lpstr>When to compute empirical prior</vt:lpstr>
      <vt:lpstr>Live experiment</vt:lpstr>
      <vt:lpstr>Adaptive Recommendation</vt:lpstr>
      <vt:lpstr>I have no idea how to describe this item!</vt:lpstr>
      <vt:lpstr>Able to give ordinal information</vt:lpstr>
      <vt:lpstr>Adaptive real time search</vt:lpstr>
      <vt:lpstr>PowerPoint Presentation</vt:lpstr>
      <vt:lpstr>Apply in embedding space</vt:lpstr>
      <vt:lpstr>Trade-offs for speed</vt:lpstr>
      <vt:lpstr>Sample from point estimates</vt:lpstr>
      <vt:lpstr>Boltzmann (softmax) bandit</vt:lpstr>
      <vt:lpstr>Boltzmann (softmax) bandit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Gracie</dc:creator>
  <cp:lastModifiedBy>Microsoft Office User</cp:lastModifiedBy>
  <cp:revision>724</cp:revision>
  <dcterms:created xsi:type="dcterms:W3CDTF">2019-05-31T17:12:49Z</dcterms:created>
  <dcterms:modified xsi:type="dcterms:W3CDTF">2021-05-26T19:09:48Z</dcterms:modified>
</cp:coreProperties>
</file>