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9"/>
  </p:notesMasterIdLst>
  <p:sldIdLst>
    <p:sldId id="256" r:id="rId2"/>
    <p:sldId id="278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7" r:id="rId26"/>
    <p:sldId id="282" r:id="rId27"/>
    <p:sldId id="283" r:id="rId28"/>
    <p:sldId id="294" r:id="rId29"/>
    <p:sldId id="284" r:id="rId30"/>
    <p:sldId id="285" r:id="rId31"/>
    <p:sldId id="286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94" d="100"/>
          <a:sy n="94" d="100"/>
        </p:scale>
        <p:origin x="-96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4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tt%20Finley\Documents\School\CS%20736\project\results\bs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tt%20Finley\AppData\Roaming\Microsoft\Excel\real-16k-350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tt%20Finley\Documents\School\CS%20736\project\results\bs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tt%20Finley\Documents\School\CS%20736\project\results\Home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tt%20Finley\Documents\School\CS%20736\project\results\bsg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tt%20Finley\Documents\School\CS%20736\project\results\bsg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tt%20Finley\Documents\School\CS%20736\project\results\bs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350MB File Sequential</a:t>
            </a:r>
            <a:r>
              <a:rPr lang="en-US" sz="2400" baseline="0"/>
              <a:t> Read</a:t>
            </a:r>
            <a:endParaRPr lang="en-US" sz="2400"/>
          </a:p>
        </c:rich>
      </c:tx>
      <c:layout/>
    </c:title>
    <c:plotArea>
      <c:layout>
        <c:manualLayout>
          <c:layoutTarget val="inner"/>
          <c:xMode val="edge"/>
          <c:yMode val="edge"/>
          <c:x val="8.5265091863517065E-2"/>
          <c:y val="9.147696121318169E-2"/>
          <c:w val="0.81538418635170606"/>
          <c:h val="0.79101210265383493"/>
        </c:manualLayout>
      </c:layout>
      <c:scatterChart>
        <c:scatterStyle val="lineMarker"/>
        <c:ser>
          <c:idx val="10"/>
          <c:order val="0"/>
          <c:tx>
            <c:v>Linux</c:v>
          </c:tx>
          <c:xVal>
            <c:numRef>
              <c:f>Averages!$A$2:$A$10</c:f>
              <c:numCache>
                <c:formatCode>General</c:formatCode>
                <c:ptCount val="9"/>
                <c:pt idx="0">
                  <c:v>4096</c:v>
                </c:pt>
                <c:pt idx="1">
                  <c:v>8192</c:v>
                </c:pt>
                <c:pt idx="2">
                  <c:v>16384</c:v>
                </c:pt>
                <c:pt idx="3">
                  <c:v>65536</c:v>
                </c:pt>
                <c:pt idx="4">
                  <c:v>262144</c:v>
                </c:pt>
                <c:pt idx="5">
                  <c:v>1048576</c:v>
                </c:pt>
                <c:pt idx="6">
                  <c:v>8388608</c:v>
                </c:pt>
                <c:pt idx="7">
                  <c:v>67108864</c:v>
                </c:pt>
                <c:pt idx="8">
                  <c:v>100663296</c:v>
                </c:pt>
              </c:numCache>
            </c:numRef>
          </c:xVal>
          <c:yVal>
            <c:numRef>
              <c:f>Averages!$C$2:$C$10</c:f>
              <c:numCache>
                <c:formatCode>General</c:formatCode>
                <c:ptCount val="9"/>
                <c:pt idx="0">
                  <c:v>34.160500000000013</c:v>
                </c:pt>
                <c:pt idx="1">
                  <c:v>34.183900000000001</c:v>
                </c:pt>
                <c:pt idx="2">
                  <c:v>34.127200000000002</c:v>
                </c:pt>
                <c:pt idx="3">
                  <c:v>34.080600000000004</c:v>
                </c:pt>
                <c:pt idx="4">
                  <c:v>34.160500000000013</c:v>
                </c:pt>
                <c:pt idx="5">
                  <c:v>34.153800000000004</c:v>
                </c:pt>
                <c:pt idx="6">
                  <c:v>34.167200000000001</c:v>
                </c:pt>
                <c:pt idx="7">
                  <c:v>34.150500000000001</c:v>
                </c:pt>
                <c:pt idx="8">
                  <c:v>34.153800000000004</c:v>
                </c:pt>
              </c:numCache>
            </c:numRef>
          </c:yVal>
        </c:ser>
        <c:ser>
          <c:idx val="9"/>
          <c:order val="1"/>
          <c:tx>
            <c:v>Average</c:v>
          </c:tx>
          <c:marker>
            <c:symbol val="square"/>
            <c:size val="7"/>
          </c:marker>
          <c:xVal>
            <c:numRef>
              <c:f>Averages!$A$2:$A$10</c:f>
              <c:numCache>
                <c:formatCode>General</c:formatCode>
                <c:ptCount val="9"/>
                <c:pt idx="0">
                  <c:v>4096</c:v>
                </c:pt>
                <c:pt idx="1">
                  <c:v>8192</c:v>
                </c:pt>
                <c:pt idx="2">
                  <c:v>16384</c:v>
                </c:pt>
                <c:pt idx="3">
                  <c:v>65536</c:v>
                </c:pt>
                <c:pt idx="4">
                  <c:v>262144</c:v>
                </c:pt>
                <c:pt idx="5">
                  <c:v>1048576</c:v>
                </c:pt>
                <c:pt idx="6">
                  <c:v>8388608</c:v>
                </c:pt>
                <c:pt idx="7">
                  <c:v>67108864</c:v>
                </c:pt>
                <c:pt idx="8">
                  <c:v>100663296</c:v>
                </c:pt>
              </c:numCache>
            </c:numRef>
          </c:xVal>
          <c:yVal>
            <c:numRef>
              <c:f>Averages!$B$2:$B$10</c:f>
              <c:numCache>
                <c:formatCode>General</c:formatCode>
                <c:ptCount val="9"/>
                <c:pt idx="0">
                  <c:v>26.050556357716285</c:v>
                </c:pt>
                <c:pt idx="1">
                  <c:v>27.697223803108873</c:v>
                </c:pt>
                <c:pt idx="2">
                  <c:v>28.390161839686293</c:v>
                </c:pt>
                <c:pt idx="3">
                  <c:v>27.796542211601366</c:v>
                </c:pt>
                <c:pt idx="4">
                  <c:v>27.049436001691085</c:v>
                </c:pt>
                <c:pt idx="5">
                  <c:v>25.552750196376632</c:v>
                </c:pt>
                <c:pt idx="6">
                  <c:v>24.345092307129978</c:v>
                </c:pt>
                <c:pt idx="7">
                  <c:v>24.471202334250009</c:v>
                </c:pt>
                <c:pt idx="8">
                  <c:v>24.497510145629981</c:v>
                </c:pt>
              </c:numCache>
            </c:numRef>
          </c:yVal>
        </c:ser>
        <c:ser>
          <c:idx val="0"/>
          <c:order val="2"/>
          <c:tx>
            <c:v>4 KB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Main!$A$6:$A$1006</c:f>
              <c:numCache>
                <c:formatCode>General</c:formatCode>
                <c:ptCount val="1001"/>
                <c:pt idx="0">
                  <c:v>4096</c:v>
                </c:pt>
                <c:pt idx="1">
                  <c:v>4096</c:v>
                </c:pt>
                <c:pt idx="2">
                  <c:v>4096</c:v>
                </c:pt>
                <c:pt idx="3">
                  <c:v>4096</c:v>
                </c:pt>
                <c:pt idx="4">
                  <c:v>4096</c:v>
                </c:pt>
                <c:pt idx="5">
                  <c:v>4096</c:v>
                </c:pt>
                <c:pt idx="6">
                  <c:v>4096</c:v>
                </c:pt>
                <c:pt idx="7">
                  <c:v>4096</c:v>
                </c:pt>
                <c:pt idx="8">
                  <c:v>4096</c:v>
                </c:pt>
                <c:pt idx="9">
                  <c:v>4096</c:v>
                </c:pt>
                <c:pt idx="10">
                  <c:v>4096</c:v>
                </c:pt>
                <c:pt idx="11">
                  <c:v>4096</c:v>
                </c:pt>
                <c:pt idx="12">
                  <c:v>4096</c:v>
                </c:pt>
                <c:pt idx="13">
                  <c:v>4096</c:v>
                </c:pt>
                <c:pt idx="14">
                  <c:v>4096</c:v>
                </c:pt>
                <c:pt idx="15">
                  <c:v>4096</c:v>
                </c:pt>
                <c:pt idx="16">
                  <c:v>4096</c:v>
                </c:pt>
                <c:pt idx="17">
                  <c:v>4096</c:v>
                </c:pt>
                <c:pt idx="18">
                  <c:v>4096</c:v>
                </c:pt>
                <c:pt idx="19">
                  <c:v>4096</c:v>
                </c:pt>
                <c:pt idx="20">
                  <c:v>4096</c:v>
                </c:pt>
                <c:pt idx="21">
                  <c:v>4096</c:v>
                </c:pt>
                <c:pt idx="22">
                  <c:v>4096</c:v>
                </c:pt>
                <c:pt idx="23">
                  <c:v>4096</c:v>
                </c:pt>
                <c:pt idx="24">
                  <c:v>4096</c:v>
                </c:pt>
                <c:pt idx="25">
                  <c:v>4096</c:v>
                </c:pt>
                <c:pt idx="26">
                  <c:v>4096</c:v>
                </c:pt>
                <c:pt idx="27">
                  <c:v>4096</c:v>
                </c:pt>
                <c:pt idx="28">
                  <c:v>4096</c:v>
                </c:pt>
                <c:pt idx="29">
                  <c:v>4096</c:v>
                </c:pt>
                <c:pt idx="30">
                  <c:v>4096</c:v>
                </c:pt>
                <c:pt idx="31">
                  <c:v>4096</c:v>
                </c:pt>
                <c:pt idx="32">
                  <c:v>4096</c:v>
                </c:pt>
                <c:pt idx="33">
                  <c:v>4096</c:v>
                </c:pt>
                <c:pt idx="34">
                  <c:v>4096</c:v>
                </c:pt>
                <c:pt idx="35">
                  <c:v>4096</c:v>
                </c:pt>
                <c:pt idx="36">
                  <c:v>4096</c:v>
                </c:pt>
                <c:pt idx="37">
                  <c:v>4096</c:v>
                </c:pt>
                <c:pt idx="38">
                  <c:v>4096</c:v>
                </c:pt>
                <c:pt idx="39">
                  <c:v>4096</c:v>
                </c:pt>
                <c:pt idx="40">
                  <c:v>4096</c:v>
                </c:pt>
                <c:pt idx="41">
                  <c:v>4096</c:v>
                </c:pt>
                <c:pt idx="42">
                  <c:v>4096</c:v>
                </c:pt>
                <c:pt idx="43">
                  <c:v>4096</c:v>
                </c:pt>
                <c:pt idx="44">
                  <c:v>4096</c:v>
                </c:pt>
                <c:pt idx="45">
                  <c:v>4096</c:v>
                </c:pt>
                <c:pt idx="46">
                  <c:v>4096</c:v>
                </c:pt>
                <c:pt idx="47">
                  <c:v>4096</c:v>
                </c:pt>
                <c:pt idx="48">
                  <c:v>4096</c:v>
                </c:pt>
                <c:pt idx="49">
                  <c:v>4096</c:v>
                </c:pt>
                <c:pt idx="50">
                  <c:v>4096</c:v>
                </c:pt>
                <c:pt idx="51">
                  <c:v>4096</c:v>
                </c:pt>
                <c:pt idx="52">
                  <c:v>4096</c:v>
                </c:pt>
                <c:pt idx="53">
                  <c:v>4096</c:v>
                </c:pt>
                <c:pt idx="54">
                  <c:v>4096</c:v>
                </c:pt>
                <c:pt idx="55">
                  <c:v>4096</c:v>
                </c:pt>
                <c:pt idx="56">
                  <c:v>4096</c:v>
                </c:pt>
                <c:pt idx="57">
                  <c:v>4096</c:v>
                </c:pt>
                <c:pt idx="58">
                  <c:v>4096</c:v>
                </c:pt>
                <c:pt idx="59">
                  <c:v>4096</c:v>
                </c:pt>
                <c:pt idx="60">
                  <c:v>4096</c:v>
                </c:pt>
                <c:pt idx="61">
                  <c:v>4096</c:v>
                </c:pt>
                <c:pt idx="62">
                  <c:v>4096</c:v>
                </c:pt>
                <c:pt idx="63">
                  <c:v>4096</c:v>
                </c:pt>
                <c:pt idx="64">
                  <c:v>4096</c:v>
                </c:pt>
                <c:pt idx="65">
                  <c:v>4096</c:v>
                </c:pt>
                <c:pt idx="66">
                  <c:v>4096</c:v>
                </c:pt>
                <c:pt idx="67">
                  <c:v>4096</c:v>
                </c:pt>
                <c:pt idx="68">
                  <c:v>4096</c:v>
                </c:pt>
                <c:pt idx="69">
                  <c:v>4096</c:v>
                </c:pt>
                <c:pt idx="70">
                  <c:v>4096</c:v>
                </c:pt>
                <c:pt idx="71">
                  <c:v>4096</c:v>
                </c:pt>
                <c:pt idx="72">
                  <c:v>4096</c:v>
                </c:pt>
                <c:pt idx="73">
                  <c:v>4096</c:v>
                </c:pt>
                <c:pt idx="74">
                  <c:v>4096</c:v>
                </c:pt>
                <c:pt idx="75">
                  <c:v>4096</c:v>
                </c:pt>
                <c:pt idx="76">
                  <c:v>4096</c:v>
                </c:pt>
                <c:pt idx="77">
                  <c:v>4096</c:v>
                </c:pt>
                <c:pt idx="78">
                  <c:v>4096</c:v>
                </c:pt>
                <c:pt idx="79">
                  <c:v>4096</c:v>
                </c:pt>
                <c:pt idx="80">
                  <c:v>4096</c:v>
                </c:pt>
                <c:pt idx="81">
                  <c:v>4096</c:v>
                </c:pt>
                <c:pt idx="82">
                  <c:v>4096</c:v>
                </c:pt>
                <c:pt idx="83">
                  <c:v>4096</c:v>
                </c:pt>
                <c:pt idx="84">
                  <c:v>4096</c:v>
                </c:pt>
                <c:pt idx="85">
                  <c:v>4096</c:v>
                </c:pt>
                <c:pt idx="86">
                  <c:v>4096</c:v>
                </c:pt>
                <c:pt idx="87">
                  <c:v>4096</c:v>
                </c:pt>
                <c:pt idx="88">
                  <c:v>4096</c:v>
                </c:pt>
                <c:pt idx="89">
                  <c:v>4096</c:v>
                </c:pt>
                <c:pt idx="90">
                  <c:v>4096</c:v>
                </c:pt>
                <c:pt idx="91">
                  <c:v>4096</c:v>
                </c:pt>
                <c:pt idx="92">
                  <c:v>4096</c:v>
                </c:pt>
                <c:pt idx="93">
                  <c:v>4096</c:v>
                </c:pt>
                <c:pt idx="94">
                  <c:v>4096</c:v>
                </c:pt>
                <c:pt idx="95">
                  <c:v>4096</c:v>
                </c:pt>
                <c:pt idx="96">
                  <c:v>4096</c:v>
                </c:pt>
                <c:pt idx="97">
                  <c:v>4096</c:v>
                </c:pt>
                <c:pt idx="98">
                  <c:v>4096</c:v>
                </c:pt>
                <c:pt idx="99">
                  <c:v>4096</c:v>
                </c:pt>
                <c:pt idx="100">
                  <c:v>4096</c:v>
                </c:pt>
                <c:pt idx="101">
                  <c:v>4096</c:v>
                </c:pt>
                <c:pt idx="102">
                  <c:v>4096</c:v>
                </c:pt>
                <c:pt idx="103">
                  <c:v>4096</c:v>
                </c:pt>
                <c:pt idx="104">
                  <c:v>4096</c:v>
                </c:pt>
                <c:pt idx="105">
                  <c:v>4096</c:v>
                </c:pt>
                <c:pt idx="106">
                  <c:v>4096</c:v>
                </c:pt>
                <c:pt idx="107">
                  <c:v>4096</c:v>
                </c:pt>
                <c:pt idx="108">
                  <c:v>4096</c:v>
                </c:pt>
                <c:pt idx="109">
                  <c:v>4096</c:v>
                </c:pt>
                <c:pt idx="110">
                  <c:v>4096</c:v>
                </c:pt>
                <c:pt idx="111">
                  <c:v>4096</c:v>
                </c:pt>
                <c:pt idx="112">
                  <c:v>4096</c:v>
                </c:pt>
                <c:pt idx="113">
                  <c:v>4096</c:v>
                </c:pt>
                <c:pt idx="114">
                  <c:v>4096</c:v>
                </c:pt>
                <c:pt idx="115">
                  <c:v>4096</c:v>
                </c:pt>
                <c:pt idx="116">
                  <c:v>4096</c:v>
                </c:pt>
                <c:pt idx="117">
                  <c:v>4096</c:v>
                </c:pt>
                <c:pt idx="118">
                  <c:v>4096</c:v>
                </c:pt>
                <c:pt idx="119">
                  <c:v>4096</c:v>
                </c:pt>
                <c:pt idx="120">
                  <c:v>4096</c:v>
                </c:pt>
                <c:pt idx="121">
                  <c:v>4096</c:v>
                </c:pt>
                <c:pt idx="122">
                  <c:v>4096</c:v>
                </c:pt>
                <c:pt idx="123">
                  <c:v>4096</c:v>
                </c:pt>
                <c:pt idx="124">
                  <c:v>4096</c:v>
                </c:pt>
                <c:pt idx="125">
                  <c:v>4096</c:v>
                </c:pt>
                <c:pt idx="126">
                  <c:v>4096</c:v>
                </c:pt>
                <c:pt idx="127">
                  <c:v>4096</c:v>
                </c:pt>
                <c:pt idx="128">
                  <c:v>4096</c:v>
                </c:pt>
                <c:pt idx="129">
                  <c:v>4096</c:v>
                </c:pt>
                <c:pt idx="130">
                  <c:v>4096</c:v>
                </c:pt>
                <c:pt idx="131">
                  <c:v>4096</c:v>
                </c:pt>
                <c:pt idx="132">
                  <c:v>4096</c:v>
                </c:pt>
                <c:pt idx="133">
                  <c:v>4096</c:v>
                </c:pt>
                <c:pt idx="134">
                  <c:v>4096</c:v>
                </c:pt>
                <c:pt idx="135">
                  <c:v>4096</c:v>
                </c:pt>
                <c:pt idx="136">
                  <c:v>4096</c:v>
                </c:pt>
                <c:pt idx="137">
                  <c:v>4096</c:v>
                </c:pt>
                <c:pt idx="138">
                  <c:v>4096</c:v>
                </c:pt>
                <c:pt idx="139">
                  <c:v>4096</c:v>
                </c:pt>
                <c:pt idx="140">
                  <c:v>4096</c:v>
                </c:pt>
                <c:pt idx="141">
                  <c:v>4096</c:v>
                </c:pt>
                <c:pt idx="142">
                  <c:v>4096</c:v>
                </c:pt>
                <c:pt idx="143">
                  <c:v>4096</c:v>
                </c:pt>
                <c:pt idx="144">
                  <c:v>4096</c:v>
                </c:pt>
                <c:pt idx="145">
                  <c:v>4096</c:v>
                </c:pt>
                <c:pt idx="146">
                  <c:v>4096</c:v>
                </c:pt>
                <c:pt idx="147">
                  <c:v>4096</c:v>
                </c:pt>
                <c:pt idx="148">
                  <c:v>4096</c:v>
                </c:pt>
                <c:pt idx="149">
                  <c:v>4096</c:v>
                </c:pt>
                <c:pt idx="150">
                  <c:v>4096</c:v>
                </c:pt>
                <c:pt idx="151">
                  <c:v>4096</c:v>
                </c:pt>
                <c:pt idx="152">
                  <c:v>4096</c:v>
                </c:pt>
                <c:pt idx="153">
                  <c:v>4096</c:v>
                </c:pt>
                <c:pt idx="154">
                  <c:v>4096</c:v>
                </c:pt>
                <c:pt idx="155">
                  <c:v>4096</c:v>
                </c:pt>
                <c:pt idx="156">
                  <c:v>4096</c:v>
                </c:pt>
                <c:pt idx="157">
                  <c:v>4096</c:v>
                </c:pt>
                <c:pt idx="158">
                  <c:v>4096</c:v>
                </c:pt>
                <c:pt idx="159">
                  <c:v>4096</c:v>
                </c:pt>
                <c:pt idx="160">
                  <c:v>4096</c:v>
                </c:pt>
                <c:pt idx="161">
                  <c:v>4096</c:v>
                </c:pt>
                <c:pt idx="162">
                  <c:v>4096</c:v>
                </c:pt>
                <c:pt idx="163">
                  <c:v>4096</c:v>
                </c:pt>
                <c:pt idx="164">
                  <c:v>4096</c:v>
                </c:pt>
                <c:pt idx="165">
                  <c:v>4096</c:v>
                </c:pt>
                <c:pt idx="166">
                  <c:v>4096</c:v>
                </c:pt>
                <c:pt idx="167">
                  <c:v>4096</c:v>
                </c:pt>
                <c:pt idx="168">
                  <c:v>4096</c:v>
                </c:pt>
                <c:pt idx="169">
                  <c:v>4096</c:v>
                </c:pt>
                <c:pt idx="170">
                  <c:v>4096</c:v>
                </c:pt>
                <c:pt idx="171">
                  <c:v>4096</c:v>
                </c:pt>
                <c:pt idx="172">
                  <c:v>4096</c:v>
                </c:pt>
                <c:pt idx="173">
                  <c:v>4096</c:v>
                </c:pt>
                <c:pt idx="174">
                  <c:v>4096</c:v>
                </c:pt>
                <c:pt idx="175">
                  <c:v>4096</c:v>
                </c:pt>
                <c:pt idx="176">
                  <c:v>4096</c:v>
                </c:pt>
                <c:pt idx="177">
                  <c:v>4096</c:v>
                </c:pt>
                <c:pt idx="178">
                  <c:v>4096</c:v>
                </c:pt>
                <c:pt idx="179">
                  <c:v>4096</c:v>
                </c:pt>
                <c:pt idx="180">
                  <c:v>4096</c:v>
                </c:pt>
                <c:pt idx="181">
                  <c:v>4096</c:v>
                </c:pt>
                <c:pt idx="182">
                  <c:v>4096</c:v>
                </c:pt>
                <c:pt idx="183">
                  <c:v>4096</c:v>
                </c:pt>
                <c:pt idx="184">
                  <c:v>4096</c:v>
                </c:pt>
                <c:pt idx="185">
                  <c:v>4096</c:v>
                </c:pt>
                <c:pt idx="186">
                  <c:v>4096</c:v>
                </c:pt>
                <c:pt idx="187">
                  <c:v>4096</c:v>
                </c:pt>
                <c:pt idx="188">
                  <c:v>4096</c:v>
                </c:pt>
                <c:pt idx="189">
                  <c:v>4096</c:v>
                </c:pt>
                <c:pt idx="190">
                  <c:v>4096</c:v>
                </c:pt>
                <c:pt idx="191">
                  <c:v>4096</c:v>
                </c:pt>
                <c:pt idx="192">
                  <c:v>4096</c:v>
                </c:pt>
                <c:pt idx="193">
                  <c:v>4096</c:v>
                </c:pt>
                <c:pt idx="194">
                  <c:v>4096</c:v>
                </c:pt>
                <c:pt idx="195">
                  <c:v>4096</c:v>
                </c:pt>
                <c:pt idx="196">
                  <c:v>4096</c:v>
                </c:pt>
                <c:pt idx="197">
                  <c:v>4096</c:v>
                </c:pt>
                <c:pt idx="198">
                  <c:v>4096</c:v>
                </c:pt>
                <c:pt idx="199">
                  <c:v>4096</c:v>
                </c:pt>
                <c:pt idx="200">
                  <c:v>4096</c:v>
                </c:pt>
                <c:pt idx="201">
                  <c:v>4096</c:v>
                </c:pt>
                <c:pt idx="202">
                  <c:v>4096</c:v>
                </c:pt>
                <c:pt idx="203">
                  <c:v>4096</c:v>
                </c:pt>
                <c:pt idx="204">
                  <c:v>4096</c:v>
                </c:pt>
                <c:pt idx="205">
                  <c:v>4096</c:v>
                </c:pt>
                <c:pt idx="206">
                  <c:v>4096</c:v>
                </c:pt>
                <c:pt idx="207">
                  <c:v>4096</c:v>
                </c:pt>
                <c:pt idx="208">
                  <c:v>4096</c:v>
                </c:pt>
                <c:pt idx="209">
                  <c:v>4096</c:v>
                </c:pt>
                <c:pt idx="210">
                  <c:v>4096</c:v>
                </c:pt>
                <c:pt idx="211">
                  <c:v>4096</c:v>
                </c:pt>
                <c:pt idx="212">
                  <c:v>4096</c:v>
                </c:pt>
                <c:pt idx="213">
                  <c:v>4096</c:v>
                </c:pt>
                <c:pt idx="214">
                  <c:v>4096</c:v>
                </c:pt>
                <c:pt idx="215">
                  <c:v>4096</c:v>
                </c:pt>
                <c:pt idx="216">
                  <c:v>4096</c:v>
                </c:pt>
                <c:pt idx="217">
                  <c:v>4096</c:v>
                </c:pt>
                <c:pt idx="218">
                  <c:v>4096</c:v>
                </c:pt>
                <c:pt idx="219">
                  <c:v>4096</c:v>
                </c:pt>
                <c:pt idx="220">
                  <c:v>4096</c:v>
                </c:pt>
                <c:pt idx="221">
                  <c:v>4096</c:v>
                </c:pt>
                <c:pt idx="222">
                  <c:v>4096</c:v>
                </c:pt>
                <c:pt idx="223">
                  <c:v>4096</c:v>
                </c:pt>
                <c:pt idx="224">
                  <c:v>4096</c:v>
                </c:pt>
                <c:pt idx="225">
                  <c:v>4096</c:v>
                </c:pt>
                <c:pt idx="226">
                  <c:v>4096</c:v>
                </c:pt>
                <c:pt idx="227">
                  <c:v>4096</c:v>
                </c:pt>
                <c:pt idx="228">
                  <c:v>4096</c:v>
                </c:pt>
                <c:pt idx="229">
                  <c:v>4096</c:v>
                </c:pt>
                <c:pt idx="230">
                  <c:v>4096</c:v>
                </c:pt>
                <c:pt idx="231">
                  <c:v>4096</c:v>
                </c:pt>
                <c:pt idx="232">
                  <c:v>4096</c:v>
                </c:pt>
                <c:pt idx="233">
                  <c:v>4096</c:v>
                </c:pt>
                <c:pt idx="234">
                  <c:v>4096</c:v>
                </c:pt>
                <c:pt idx="235">
                  <c:v>4096</c:v>
                </c:pt>
                <c:pt idx="236">
                  <c:v>4096</c:v>
                </c:pt>
                <c:pt idx="237">
                  <c:v>4096</c:v>
                </c:pt>
                <c:pt idx="238">
                  <c:v>4096</c:v>
                </c:pt>
                <c:pt idx="239">
                  <c:v>4096</c:v>
                </c:pt>
                <c:pt idx="240">
                  <c:v>4096</c:v>
                </c:pt>
                <c:pt idx="241">
                  <c:v>4096</c:v>
                </c:pt>
                <c:pt idx="242">
                  <c:v>4096</c:v>
                </c:pt>
                <c:pt idx="243">
                  <c:v>4096</c:v>
                </c:pt>
                <c:pt idx="244">
                  <c:v>4096</c:v>
                </c:pt>
                <c:pt idx="245">
                  <c:v>4096</c:v>
                </c:pt>
                <c:pt idx="246">
                  <c:v>4096</c:v>
                </c:pt>
                <c:pt idx="247">
                  <c:v>4096</c:v>
                </c:pt>
                <c:pt idx="248">
                  <c:v>4096</c:v>
                </c:pt>
                <c:pt idx="249">
                  <c:v>4096</c:v>
                </c:pt>
                <c:pt idx="250">
                  <c:v>4096</c:v>
                </c:pt>
                <c:pt idx="251">
                  <c:v>4096</c:v>
                </c:pt>
                <c:pt idx="252">
                  <c:v>4096</c:v>
                </c:pt>
                <c:pt idx="253">
                  <c:v>4096</c:v>
                </c:pt>
                <c:pt idx="254">
                  <c:v>4096</c:v>
                </c:pt>
                <c:pt idx="255">
                  <c:v>4096</c:v>
                </c:pt>
                <c:pt idx="256">
                  <c:v>4096</c:v>
                </c:pt>
                <c:pt idx="257">
                  <c:v>4096</c:v>
                </c:pt>
                <c:pt idx="258">
                  <c:v>4096</c:v>
                </c:pt>
                <c:pt idx="259">
                  <c:v>4096</c:v>
                </c:pt>
                <c:pt idx="260">
                  <c:v>4096</c:v>
                </c:pt>
                <c:pt idx="261">
                  <c:v>4096</c:v>
                </c:pt>
                <c:pt idx="262">
                  <c:v>4096</c:v>
                </c:pt>
                <c:pt idx="263">
                  <c:v>4096</c:v>
                </c:pt>
                <c:pt idx="264">
                  <c:v>4096</c:v>
                </c:pt>
                <c:pt idx="265">
                  <c:v>4096</c:v>
                </c:pt>
                <c:pt idx="266">
                  <c:v>4096</c:v>
                </c:pt>
                <c:pt idx="267">
                  <c:v>4096</c:v>
                </c:pt>
                <c:pt idx="268">
                  <c:v>4096</c:v>
                </c:pt>
                <c:pt idx="269">
                  <c:v>4096</c:v>
                </c:pt>
                <c:pt idx="270">
                  <c:v>4096</c:v>
                </c:pt>
                <c:pt idx="271">
                  <c:v>4096</c:v>
                </c:pt>
                <c:pt idx="272">
                  <c:v>4096</c:v>
                </c:pt>
                <c:pt idx="273">
                  <c:v>4096</c:v>
                </c:pt>
                <c:pt idx="274">
                  <c:v>4096</c:v>
                </c:pt>
                <c:pt idx="275">
                  <c:v>4096</c:v>
                </c:pt>
                <c:pt idx="276">
                  <c:v>4096</c:v>
                </c:pt>
                <c:pt idx="277">
                  <c:v>4096</c:v>
                </c:pt>
                <c:pt idx="278">
                  <c:v>4096</c:v>
                </c:pt>
                <c:pt idx="279">
                  <c:v>4096</c:v>
                </c:pt>
                <c:pt idx="280">
                  <c:v>4096</c:v>
                </c:pt>
                <c:pt idx="281">
                  <c:v>4096</c:v>
                </c:pt>
                <c:pt idx="282">
                  <c:v>4096</c:v>
                </c:pt>
                <c:pt idx="283">
                  <c:v>4096</c:v>
                </c:pt>
                <c:pt idx="284">
                  <c:v>4096</c:v>
                </c:pt>
                <c:pt idx="285">
                  <c:v>4096</c:v>
                </c:pt>
                <c:pt idx="286">
                  <c:v>4096</c:v>
                </c:pt>
                <c:pt idx="287">
                  <c:v>4096</c:v>
                </c:pt>
                <c:pt idx="288">
                  <c:v>4096</c:v>
                </c:pt>
                <c:pt idx="289">
                  <c:v>4096</c:v>
                </c:pt>
                <c:pt idx="290">
                  <c:v>4096</c:v>
                </c:pt>
                <c:pt idx="291">
                  <c:v>4096</c:v>
                </c:pt>
                <c:pt idx="292">
                  <c:v>4096</c:v>
                </c:pt>
                <c:pt idx="293">
                  <c:v>4096</c:v>
                </c:pt>
                <c:pt idx="294">
                  <c:v>4096</c:v>
                </c:pt>
                <c:pt idx="295">
                  <c:v>4096</c:v>
                </c:pt>
                <c:pt idx="296">
                  <c:v>4096</c:v>
                </c:pt>
                <c:pt idx="297">
                  <c:v>4096</c:v>
                </c:pt>
                <c:pt idx="298">
                  <c:v>4096</c:v>
                </c:pt>
                <c:pt idx="299">
                  <c:v>4096</c:v>
                </c:pt>
                <c:pt idx="300">
                  <c:v>4096</c:v>
                </c:pt>
                <c:pt idx="301">
                  <c:v>4096</c:v>
                </c:pt>
                <c:pt idx="302">
                  <c:v>4096</c:v>
                </c:pt>
                <c:pt idx="303">
                  <c:v>4096</c:v>
                </c:pt>
                <c:pt idx="304">
                  <c:v>4096</c:v>
                </c:pt>
                <c:pt idx="305">
                  <c:v>4096</c:v>
                </c:pt>
                <c:pt idx="306">
                  <c:v>4096</c:v>
                </c:pt>
                <c:pt idx="307">
                  <c:v>4096</c:v>
                </c:pt>
                <c:pt idx="308">
                  <c:v>4096</c:v>
                </c:pt>
                <c:pt idx="309">
                  <c:v>4096</c:v>
                </c:pt>
                <c:pt idx="310">
                  <c:v>4096</c:v>
                </c:pt>
                <c:pt idx="311">
                  <c:v>4096</c:v>
                </c:pt>
                <c:pt idx="312">
                  <c:v>4096</c:v>
                </c:pt>
                <c:pt idx="313">
                  <c:v>4096</c:v>
                </c:pt>
                <c:pt idx="314">
                  <c:v>4096</c:v>
                </c:pt>
                <c:pt idx="315">
                  <c:v>4096</c:v>
                </c:pt>
                <c:pt idx="316">
                  <c:v>4096</c:v>
                </c:pt>
                <c:pt idx="317">
                  <c:v>4096</c:v>
                </c:pt>
                <c:pt idx="318">
                  <c:v>4096</c:v>
                </c:pt>
                <c:pt idx="319">
                  <c:v>4096</c:v>
                </c:pt>
                <c:pt idx="320">
                  <c:v>4096</c:v>
                </c:pt>
                <c:pt idx="321">
                  <c:v>4096</c:v>
                </c:pt>
                <c:pt idx="322">
                  <c:v>4096</c:v>
                </c:pt>
                <c:pt idx="323">
                  <c:v>4096</c:v>
                </c:pt>
                <c:pt idx="324">
                  <c:v>4096</c:v>
                </c:pt>
                <c:pt idx="325">
                  <c:v>4096</c:v>
                </c:pt>
                <c:pt idx="326">
                  <c:v>4096</c:v>
                </c:pt>
                <c:pt idx="327">
                  <c:v>4096</c:v>
                </c:pt>
                <c:pt idx="328">
                  <c:v>4096</c:v>
                </c:pt>
                <c:pt idx="329">
                  <c:v>4096</c:v>
                </c:pt>
                <c:pt idx="330">
                  <c:v>4096</c:v>
                </c:pt>
                <c:pt idx="331">
                  <c:v>4096</c:v>
                </c:pt>
                <c:pt idx="332">
                  <c:v>4096</c:v>
                </c:pt>
                <c:pt idx="333">
                  <c:v>4096</c:v>
                </c:pt>
                <c:pt idx="334">
                  <c:v>4096</c:v>
                </c:pt>
                <c:pt idx="335">
                  <c:v>4096</c:v>
                </c:pt>
                <c:pt idx="336">
                  <c:v>4096</c:v>
                </c:pt>
                <c:pt idx="337">
                  <c:v>4096</c:v>
                </c:pt>
                <c:pt idx="338">
                  <c:v>4096</c:v>
                </c:pt>
                <c:pt idx="339">
                  <c:v>4096</c:v>
                </c:pt>
                <c:pt idx="340">
                  <c:v>4096</c:v>
                </c:pt>
                <c:pt idx="341">
                  <c:v>4096</c:v>
                </c:pt>
                <c:pt idx="342">
                  <c:v>4096</c:v>
                </c:pt>
                <c:pt idx="343">
                  <c:v>4096</c:v>
                </c:pt>
                <c:pt idx="344">
                  <c:v>4096</c:v>
                </c:pt>
                <c:pt idx="345">
                  <c:v>4096</c:v>
                </c:pt>
                <c:pt idx="346">
                  <c:v>4096</c:v>
                </c:pt>
                <c:pt idx="347">
                  <c:v>4096</c:v>
                </c:pt>
                <c:pt idx="348">
                  <c:v>4096</c:v>
                </c:pt>
                <c:pt idx="349">
                  <c:v>4096</c:v>
                </c:pt>
                <c:pt idx="350">
                  <c:v>4096</c:v>
                </c:pt>
                <c:pt idx="351">
                  <c:v>4096</c:v>
                </c:pt>
                <c:pt idx="352">
                  <c:v>4096</c:v>
                </c:pt>
                <c:pt idx="353">
                  <c:v>4096</c:v>
                </c:pt>
                <c:pt idx="354">
                  <c:v>4096</c:v>
                </c:pt>
                <c:pt idx="355">
                  <c:v>4096</c:v>
                </c:pt>
                <c:pt idx="356">
                  <c:v>4096</c:v>
                </c:pt>
                <c:pt idx="357">
                  <c:v>4096</c:v>
                </c:pt>
                <c:pt idx="358">
                  <c:v>4096</c:v>
                </c:pt>
                <c:pt idx="359">
                  <c:v>4096</c:v>
                </c:pt>
                <c:pt idx="360">
                  <c:v>4096</c:v>
                </c:pt>
                <c:pt idx="361">
                  <c:v>4096</c:v>
                </c:pt>
                <c:pt idx="362">
                  <c:v>4096</c:v>
                </c:pt>
                <c:pt idx="363">
                  <c:v>4096</c:v>
                </c:pt>
                <c:pt idx="364">
                  <c:v>4096</c:v>
                </c:pt>
                <c:pt idx="365">
                  <c:v>4096</c:v>
                </c:pt>
                <c:pt idx="366">
                  <c:v>4096</c:v>
                </c:pt>
                <c:pt idx="367">
                  <c:v>4096</c:v>
                </c:pt>
                <c:pt idx="368">
                  <c:v>4096</c:v>
                </c:pt>
                <c:pt idx="369">
                  <c:v>4096</c:v>
                </c:pt>
                <c:pt idx="370">
                  <c:v>4096</c:v>
                </c:pt>
                <c:pt idx="371">
                  <c:v>4096</c:v>
                </c:pt>
                <c:pt idx="372">
                  <c:v>4096</c:v>
                </c:pt>
                <c:pt idx="373">
                  <c:v>4096</c:v>
                </c:pt>
                <c:pt idx="374">
                  <c:v>4096</c:v>
                </c:pt>
                <c:pt idx="375">
                  <c:v>4096</c:v>
                </c:pt>
                <c:pt idx="376">
                  <c:v>4096</c:v>
                </c:pt>
                <c:pt idx="377">
                  <c:v>4096</c:v>
                </c:pt>
                <c:pt idx="378">
                  <c:v>4096</c:v>
                </c:pt>
                <c:pt idx="379">
                  <c:v>4096</c:v>
                </c:pt>
                <c:pt idx="380">
                  <c:v>4096</c:v>
                </c:pt>
                <c:pt idx="381">
                  <c:v>4096</c:v>
                </c:pt>
                <c:pt idx="382">
                  <c:v>4096</c:v>
                </c:pt>
                <c:pt idx="383">
                  <c:v>4096</c:v>
                </c:pt>
                <c:pt idx="384">
                  <c:v>4096</c:v>
                </c:pt>
                <c:pt idx="385">
                  <c:v>4096</c:v>
                </c:pt>
                <c:pt idx="386">
                  <c:v>4096</c:v>
                </c:pt>
                <c:pt idx="387">
                  <c:v>4096</c:v>
                </c:pt>
                <c:pt idx="388">
                  <c:v>4096</c:v>
                </c:pt>
                <c:pt idx="389">
                  <c:v>4096</c:v>
                </c:pt>
                <c:pt idx="390">
                  <c:v>4096</c:v>
                </c:pt>
                <c:pt idx="391">
                  <c:v>4096</c:v>
                </c:pt>
                <c:pt idx="392">
                  <c:v>4096</c:v>
                </c:pt>
                <c:pt idx="393">
                  <c:v>4096</c:v>
                </c:pt>
                <c:pt idx="394">
                  <c:v>4096</c:v>
                </c:pt>
                <c:pt idx="395">
                  <c:v>4096</c:v>
                </c:pt>
                <c:pt idx="396">
                  <c:v>4096</c:v>
                </c:pt>
                <c:pt idx="397">
                  <c:v>4096</c:v>
                </c:pt>
                <c:pt idx="398">
                  <c:v>4096</c:v>
                </c:pt>
                <c:pt idx="399">
                  <c:v>4096</c:v>
                </c:pt>
                <c:pt idx="400">
                  <c:v>4096</c:v>
                </c:pt>
                <c:pt idx="401">
                  <c:v>4096</c:v>
                </c:pt>
                <c:pt idx="402">
                  <c:v>4096</c:v>
                </c:pt>
                <c:pt idx="403">
                  <c:v>4096</c:v>
                </c:pt>
                <c:pt idx="404">
                  <c:v>4096</c:v>
                </c:pt>
                <c:pt idx="405">
                  <c:v>4096</c:v>
                </c:pt>
                <c:pt idx="406">
                  <c:v>4096</c:v>
                </c:pt>
                <c:pt idx="407">
                  <c:v>4096</c:v>
                </c:pt>
                <c:pt idx="408">
                  <c:v>4096</c:v>
                </c:pt>
                <c:pt idx="409">
                  <c:v>4096</c:v>
                </c:pt>
                <c:pt idx="410">
                  <c:v>4096</c:v>
                </c:pt>
                <c:pt idx="411">
                  <c:v>4096</c:v>
                </c:pt>
                <c:pt idx="412">
                  <c:v>4096</c:v>
                </c:pt>
                <c:pt idx="413">
                  <c:v>4096</c:v>
                </c:pt>
                <c:pt idx="414">
                  <c:v>4096</c:v>
                </c:pt>
                <c:pt idx="415">
                  <c:v>4096</c:v>
                </c:pt>
                <c:pt idx="416">
                  <c:v>4096</c:v>
                </c:pt>
                <c:pt idx="417">
                  <c:v>4096</c:v>
                </c:pt>
                <c:pt idx="418">
                  <c:v>4096</c:v>
                </c:pt>
                <c:pt idx="419">
                  <c:v>4096</c:v>
                </c:pt>
                <c:pt idx="420">
                  <c:v>4096</c:v>
                </c:pt>
                <c:pt idx="421">
                  <c:v>4096</c:v>
                </c:pt>
                <c:pt idx="422">
                  <c:v>4096</c:v>
                </c:pt>
                <c:pt idx="423">
                  <c:v>4096</c:v>
                </c:pt>
                <c:pt idx="424">
                  <c:v>4096</c:v>
                </c:pt>
                <c:pt idx="425">
                  <c:v>4096</c:v>
                </c:pt>
                <c:pt idx="426">
                  <c:v>4096</c:v>
                </c:pt>
                <c:pt idx="427">
                  <c:v>4096</c:v>
                </c:pt>
                <c:pt idx="428">
                  <c:v>4096</c:v>
                </c:pt>
                <c:pt idx="429">
                  <c:v>4096</c:v>
                </c:pt>
                <c:pt idx="430">
                  <c:v>4096</c:v>
                </c:pt>
                <c:pt idx="431">
                  <c:v>4096</c:v>
                </c:pt>
                <c:pt idx="432">
                  <c:v>4096</c:v>
                </c:pt>
                <c:pt idx="433">
                  <c:v>4096</c:v>
                </c:pt>
                <c:pt idx="434">
                  <c:v>4096</c:v>
                </c:pt>
                <c:pt idx="435">
                  <c:v>4096</c:v>
                </c:pt>
                <c:pt idx="436">
                  <c:v>4096</c:v>
                </c:pt>
                <c:pt idx="437">
                  <c:v>4096</c:v>
                </c:pt>
                <c:pt idx="438">
                  <c:v>4096</c:v>
                </c:pt>
                <c:pt idx="439">
                  <c:v>4096</c:v>
                </c:pt>
                <c:pt idx="440">
                  <c:v>4096</c:v>
                </c:pt>
                <c:pt idx="441">
                  <c:v>4096</c:v>
                </c:pt>
                <c:pt idx="442">
                  <c:v>4096</c:v>
                </c:pt>
                <c:pt idx="443">
                  <c:v>4096</c:v>
                </c:pt>
                <c:pt idx="444">
                  <c:v>4096</c:v>
                </c:pt>
                <c:pt idx="445">
                  <c:v>4096</c:v>
                </c:pt>
                <c:pt idx="446">
                  <c:v>4096</c:v>
                </c:pt>
                <c:pt idx="447">
                  <c:v>4096</c:v>
                </c:pt>
                <c:pt idx="448">
                  <c:v>4096</c:v>
                </c:pt>
                <c:pt idx="449">
                  <c:v>4096</c:v>
                </c:pt>
                <c:pt idx="450">
                  <c:v>4096</c:v>
                </c:pt>
                <c:pt idx="451">
                  <c:v>4096</c:v>
                </c:pt>
                <c:pt idx="452">
                  <c:v>4096</c:v>
                </c:pt>
                <c:pt idx="453">
                  <c:v>4096</c:v>
                </c:pt>
                <c:pt idx="454">
                  <c:v>4096</c:v>
                </c:pt>
                <c:pt idx="455">
                  <c:v>4096</c:v>
                </c:pt>
                <c:pt idx="456">
                  <c:v>4096</c:v>
                </c:pt>
                <c:pt idx="457">
                  <c:v>4096</c:v>
                </c:pt>
                <c:pt idx="458">
                  <c:v>4096</c:v>
                </c:pt>
                <c:pt idx="459">
                  <c:v>4096</c:v>
                </c:pt>
                <c:pt idx="460">
                  <c:v>4096</c:v>
                </c:pt>
                <c:pt idx="461">
                  <c:v>4096</c:v>
                </c:pt>
                <c:pt idx="462">
                  <c:v>4096</c:v>
                </c:pt>
                <c:pt idx="463">
                  <c:v>4096</c:v>
                </c:pt>
                <c:pt idx="464">
                  <c:v>4096</c:v>
                </c:pt>
                <c:pt idx="465">
                  <c:v>4096</c:v>
                </c:pt>
                <c:pt idx="466">
                  <c:v>4096</c:v>
                </c:pt>
                <c:pt idx="467">
                  <c:v>4096</c:v>
                </c:pt>
                <c:pt idx="468">
                  <c:v>4096</c:v>
                </c:pt>
                <c:pt idx="469">
                  <c:v>4096</c:v>
                </c:pt>
                <c:pt idx="470">
                  <c:v>4096</c:v>
                </c:pt>
                <c:pt idx="471">
                  <c:v>4096</c:v>
                </c:pt>
                <c:pt idx="472">
                  <c:v>4096</c:v>
                </c:pt>
                <c:pt idx="473">
                  <c:v>4096</c:v>
                </c:pt>
                <c:pt idx="474">
                  <c:v>4096</c:v>
                </c:pt>
                <c:pt idx="475">
                  <c:v>4096</c:v>
                </c:pt>
                <c:pt idx="476">
                  <c:v>4096</c:v>
                </c:pt>
                <c:pt idx="477">
                  <c:v>4096</c:v>
                </c:pt>
                <c:pt idx="478">
                  <c:v>4096</c:v>
                </c:pt>
                <c:pt idx="479">
                  <c:v>4096</c:v>
                </c:pt>
                <c:pt idx="480">
                  <c:v>4096</c:v>
                </c:pt>
                <c:pt idx="481">
                  <c:v>4096</c:v>
                </c:pt>
                <c:pt idx="482">
                  <c:v>4096</c:v>
                </c:pt>
                <c:pt idx="483">
                  <c:v>4096</c:v>
                </c:pt>
                <c:pt idx="484">
                  <c:v>4096</c:v>
                </c:pt>
                <c:pt idx="485">
                  <c:v>4096</c:v>
                </c:pt>
                <c:pt idx="486">
                  <c:v>4096</c:v>
                </c:pt>
                <c:pt idx="487">
                  <c:v>4096</c:v>
                </c:pt>
                <c:pt idx="488">
                  <c:v>4096</c:v>
                </c:pt>
                <c:pt idx="489">
                  <c:v>4096</c:v>
                </c:pt>
                <c:pt idx="490">
                  <c:v>4096</c:v>
                </c:pt>
                <c:pt idx="491">
                  <c:v>4096</c:v>
                </c:pt>
                <c:pt idx="492">
                  <c:v>4096</c:v>
                </c:pt>
                <c:pt idx="493">
                  <c:v>4096</c:v>
                </c:pt>
                <c:pt idx="494">
                  <c:v>4096</c:v>
                </c:pt>
                <c:pt idx="495">
                  <c:v>4096</c:v>
                </c:pt>
                <c:pt idx="496">
                  <c:v>4096</c:v>
                </c:pt>
                <c:pt idx="497">
                  <c:v>4096</c:v>
                </c:pt>
                <c:pt idx="498">
                  <c:v>4096</c:v>
                </c:pt>
                <c:pt idx="499">
                  <c:v>4096</c:v>
                </c:pt>
                <c:pt idx="500">
                  <c:v>4096</c:v>
                </c:pt>
                <c:pt idx="501">
                  <c:v>4096</c:v>
                </c:pt>
                <c:pt idx="502">
                  <c:v>4096</c:v>
                </c:pt>
                <c:pt idx="503">
                  <c:v>4096</c:v>
                </c:pt>
                <c:pt idx="504">
                  <c:v>4096</c:v>
                </c:pt>
                <c:pt idx="505">
                  <c:v>4096</c:v>
                </c:pt>
                <c:pt idx="506">
                  <c:v>4096</c:v>
                </c:pt>
                <c:pt idx="507">
                  <c:v>4096</c:v>
                </c:pt>
                <c:pt idx="508">
                  <c:v>4096</c:v>
                </c:pt>
                <c:pt idx="509">
                  <c:v>4096</c:v>
                </c:pt>
                <c:pt idx="510">
                  <c:v>4096</c:v>
                </c:pt>
                <c:pt idx="511">
                  <c:v>4096</c:v>
                </c:pt>
                <c:pt idx="512">
                  <c:v>4096</c:v>
                </c:pt>
                <c:pt idx="513">
                  <c:v>4096</c:v>
                </c:pt>
                <c:pt idx="514">
                  <c:v>4096</c:v>
                </c:pt>
                <c:pt idx="515">
                  <c:v>4096</c:v>
                </c:pt>
                <c:pt idx="516">
                  <c:v>4096</c:v>
                </c:pt>
                <c:pt idx="517">
                  <c:v>4096</c:v>
                </c:pt>
                <c:pt idx="518">
                  <c:v>4096</c:v>
                </c:pt>
                <c:pt idx="519">
                  <c:v>4096</c:v>
                </c:pt>
                <c:pt idx="520">
                  <c:v>4096</c:v>
                </c:pt>
                <c:pt idx="521">
                  <c:v>4096</c:v>
                </c:pt>
                <c:pt idx="522">
                  <c:v>4096</c:v>
                </c:pt>
                <c:pt idx="523">
                  <c:v>4096</c:v>
                </c:pt>
                <c:pt idx="524">
                  <c:v>4096</c:v>
                </c:pt>
                <c:pt idx="525">
                  <c:v>4096</c:v>
                </c:pt>
                <c:pt idx="526">
                  <c:v>4096</c:v>
                </c:pt>
                <c:pt idx="527">
                  <c:v>4096</c:v>
                </c:pt>
                <c:pt idx="528">
                  <c:v>4096</c:v>
                </c:pt>
                <c:pt idx="529">
                  <c:v>4096</c:v>
                </c:pt>
                <c:pt idx="530">
                  <c:v>4096</c:v>
                </c:pt>
                <c:pt idx="531">
                  <c:v>4096</c:v>
                </c:pt>
                <c:pt idx="532">
                  <c:v>4096</c:v>
                </c:pt>
                <c:pt idx="533">
                  <c:v>4096</c:v>
                </c:pt>
                <c:pt idx="534">
                  <c:v>4096</c:v>
                </c:pt>
                <c:pt idx="535">
                  <c:v>4096</c:v>
                </c:pt>
                <c:pt idx="536">
                  <c:v>4096</c:v>
                </c:pt>
                <c:pt idx="537">
                  <c:v>4096</c:v>
                </c:pt>
                <c:pt idx="538">
                  <c:v>4096</c:v>
                </c:pt>
                <c:pt idx="539">
                  <c:v>4096</c:v>
                </c:pt>
                <c:pt idx="540">
                  <c:v>4096</c:v>
                </c:pt>
                <c:pt idx="541">
                  <c:v>4096</c:v>
                </c:pt>
                <c:pt idx="542">
                  <c:v>4096</c:v>
                </c:pt>
                <c:pt idx="543">
                  <c:v>4096</c:v>
                </c:pt>
                <c:pt idx="544">
                  <c:v>4096</c:v>
                </c:pt>
                <c:pt idx="545">
                  <c:v>4096</c:v>
                </c:pt>
                <c:pt idx="546">
                  <c:v>4096</c:v>
                </c:pt>
                <c:pt idx="547">
                  <c:v>4096</c:v>
                </c:pt>
                <c:pt idx="548">
                  <c:v>4096</c:v>
                </c:pt>
                <c:pt idx="549">
                  <c:v>4096</c:v>
                </c:pt>
                <c:pt idx="550">
                  <c:v>4096</c:v>
                </c:pt>
                <c:pt idx="551">
                  <c:v>4096</c:v>
                </c:pt>
                <c:pt idx="552">
                  <c:v>4096</c:v>
                </c:pt>
                <c:pt idx="553">
                  <c:v>4096</c:v>
                </c:pt>
                <c:pt idx="554">
                  <c:v>4096</c:v>
                </c:pt>
                <c:pt idx="555">
                  <c:v>4096</c:v>
                </c:pt>
                <c:pt idx="556">
                  <c:v>4096</c:v>
                </c:pt>
                <c:pt idx="557">
                  <c:v>4096</c:v>
                </c:pt>
                <c:pt idx="558">
                  <c:v>4096</c:v>
                </c:pt>
                <c:pt idx="559">
                  <c:v>4096</c:v>
                </c:pt>
                <c:pt idx="560">
                  <c:v>4096</c:v>
                </c:pt>
                <c:pt idx="561">
                  <c:v>4096</c:v>
                </c:pt>
                <c:pt idx="562">
                  <c:v>4096</c:v>
                </c:pt>
                <c:pt idx="563">
                  <c:v>4096</c:v>
                </c:pt>
                <c:pt idx="564">
                  <c:v>4096</c:v>
                </c:pt>
                <c:pt idx="565">
                  <c:v>4096</c:v>
                </c:pt>
                <c:pt idx="566">
                  <c:v>4096</c:v>
                </c:pt>
                <c:pt idx="567">
                  <c:v>4096</c:v>
                </c:pt>
                <c:pt idx="568">
                  <c:v>4096</c:v>
                </c:pt>
                <c:pt idx="569">
                  <c:v>4096</c:v>
                </c:pt>
                <c:pt idx="570">
                  <c:v>4096</c:v>
                </c:pt>
                <c:pt idx="571">
                  <c:v>4096</c:v>
                </c:pt>
                <c:pt idx="572">
                  <c:v>4096</c:v>
                </c:pt>
                <c:pt idx="573">
                  <c:v>4096</c:v>
                </c:pt>
                <c:pt idx="574">
                  <c:v>4096</c:v>
                </c:pt>
                <c:pt idx="575">
                  <c:v>4096</c:v>
                </c:pt>
                <c:pt idx="576">
                  <c:v>4096</c:v>
                </c:pt>
                <c:pt idx="577">
                  <c:v>4096</c:v>
                </c:pt>
                <c:pt idx="578">
                  <c:v>4096</c:v>
                </c:pt>
                <c:pt idx="579">
                  <c:v>4096</c:v>
                </c:pt>
                <c:pt idx="580">
                  <c:v>4096</c:v>
                </c:pt>
                <c:pt idx="581">
                  <c:v>4096</c:v>
                </c:pt>
                <c:pt idx="582">
                  <c:v>4096</c:v>
                </c:pt>
                <c:pt idx="583">
                  <c:v>4096</c:v>
                </c:pt>
                <c:pt idx="584">
                  <c:v>4096</c:v>
                </c:pt>
                <c:pt idx="585">
                  <c:v>4096</c:v>
                </c:pt>
                <c:pt idx="586">
                  <c:v>4096</c:v>
                </c:pt>
                <c:pt idx="587">
                  <c:v>4096</c:v>
                </c:pt>
                <c:pt idx="588">
                  <c:v>4096</c:v>
                </c:pt>
                <c:pt idx="589">
                  <c:v>4096</c:v>
                </c:pt>
                <c:pt idx="590">
                  <c:v>4096</c:v>
                </c:pt>
                <c:pt idx="591">
                  <c:v>4096</c:v>
                </c:pt>
                <c:pt idx="592">
                  <c:v>4096</c:v>
                </c:pt>
                <c:pt idx="593">
                  <c:v>4096</c:v>
                </c:pt>
                <c:pt idx="594">
                  <c:v>4096</c:v>
                </c:pt>
                <c:pt idx="595">
                  <c:v>4096</c:v>
                </c:pt>
                <c:pt idx="596">
                  <c:v>4096</c:v>
                </c:pt>
                <c:pt idx="597">
                  <c:v>4096</c:v>
                </c:pt>
                <c:pt idx="598">
                  <c:v>4096</c:v>
                </c:pt>
                <c:pt idx="599">
                  <c:v>4096</c:v>
                </c:pt>
                <c:pt idx="600">
                  <c:v>4096</c:v>
                </c:pt>
                <c:pt idx="601">
                  <c:v>4096</c:v>
                </c:pt>
                <c:pt idx="602">
                  <c:v>4096</c:v>
                </c:pt>
                <c:pt idx="603">
                  <c:v>4096</c:v>
                </c:pt>
                <c:pt idx="604">
                  <c:v>4096</c:v>
                </c:pt>
                <c:pt idx="605">
                  <c:v>4096</c:v>
                </c:pt>
                <c:pt idx="606">
                  <c:v>4096</c:v>
                </c:pt>
                <c:pt idx="607">
                  <c:v>4096</c:v>
                </c:pt>
                <c:pt idx="608">
                  <c:v>4096</c:v>
                </c:pt>
                <c:pt idx="609">
                  <c:v>4096</c:v>
                </c:pt>
                <c:pt idx="610">
                  <c:v>4096</c:v>
                </c:pt>
                <c:pt idx="611">
                  <c:v>4096</c:v>
                </c:pt>
                <c:pt idx="612">
                  <c:v>4096</c:v>
                </c:pt>
                <c:pt idx="613">
                  <c:v>4096</c:v>
                </c:pt>
                <c:pt idx="614">
                  <c:v>4096</c:v>
                </c:pt>
                <c:pt idx="615">
                  <c:v>4096</c:v>
                </c:pt>
                <c:pt idx="616">
                  <c:v>4096</c:v>
                </c:pt>
                <c:pt idx="617">
                  <c:v>4096</c:v>
                </c:pt>
                <c:pt idx="618">
                  <c:v>4096</c:v>
                </c:pt>
                <c:pt idx="619">
                  <c:v>4096</c:v>
                </c:pt>
                <c:pt idx="620">
                  <c:v>4096</c:v>
                </c:pt>
                <c:pt idx="621">
                  <c:v>4096</c:v>
                </c:pt>
                <c:pt idx="622">
                  <c:v>4096</c:v>
                </c:pt>
                <c:pt idx="623">
                  <c:v>4096</c:v>
                </c:pt>
                <c:pt idx="624">
                  <c:v>4096</c:v>
                </c:pt>
                <c:pt idx="625">
                  <c:v>4096</c:v>
                </c:pt>
                <c:pt idx="626">
                  <c:v>4096</c:v>
                </c:pt>
                <c:pt idx="627">
                  <c:v>4096</c:v>
                </c:pt>
                <c:pt idx="628">
                  <c:v>4096</c:v>
                </c:pt>
                <c:pt idx="629">
                  <c:v>4096</c:v>
                </c:pt>
                <c:pt idx="630">
                  <c:v>4096</c:v>
                </c:pt>
                <c:pt idx="631">
                  <c:v>4096</c:v>
                </c:pt>
                <c:pt idx="632">
                  <c:v>4096</c:v>
                </c:pt>
                <c:pt idx="633">
                  <c:v>4096</c:v>
                </c:pt>
                <c:pt idx="634">
                  <c:v>4096</c:v>
                </c:pt>
                <c:pt idx="635">
                  <c:v>4096</c:v>
                </c:pt>
                <c:pt idx="636">
                  <c:v>4096</c:v>
                </c:pt>
                <c:pt idx="637">
                  <c:v>4096</c:v>
                </c:pt>
                <c:pt idx="638">
                  <c:v>4096</c:v>
                </c:pt>
                <c:pt idx="639">
                  <c:v>4096</c:v>
                </c:pt>
                <c:pt idx="640">
                  <c:v>4096</c:v>
                </c:pt>
                <c:pt idx="641">
                  <c:v>4096</c:v>
                </c:pt>
                <c:pt idx="642">
                  <c:v>4096</c:v>
                </c:pt>
                <c:pt idx="643">
                  <c:v>4096</c:v>
                </c:pt>
                <c:pt idx="644">
                  <c:v>4096</c:v>
                </c:pt>
                <c:pt idx="645">
                  <c:v>4096</c:v>
                </c:pt>
                <c:pt idx="646">
                  <c:v>4096</c:v>
                </c:pt>
                <c:pt idx="647">
                  <c:v>4096</c:v>
                </c:pt>
                <c:pt idx="648">
                  <c:v>4096</c:v>
                </c:pt>
                <c:pt idx="649">
                  <c:v>4096</c:v>
                </c:pt>
                <c:pt idx="650">
                  <c:v>4096</c:v>
                </c:pt>
                <c:pt idx="651">
                  <c:v>4096</c:v>
                </c:pt>
                <c:pt idx="652">
                  <c:v>4096</c:v>
                </c:pt>
                <c:pt idx="653">
                  <c:v>4096</c:v>
                </c:pt>
                <c:pt idx="654">
                  <c:v>4096</c:v>
                </c:pt>
                <c:pt idx="655">
                  <c:v>4096</c:v>
                </c:pt>
                <c:pt idx="656">
                  <c:v>4096</c:v>
                </c:pt>
                <c:pt idx="657">
                  <c:v>4096</c:v>
                </c:pt>
                <c:pt idx="658">
                  <c:v>4096</c:v>
                </c:pt>
                <c:pt idx="659">
                  <c:v>4096</c:v>
                </c:pt>
                <c:pt idx="660">
                  <c:v>4096</c:v>
                </c:pt>
                <c:pt idx="661">
                  <c:v>4096</c:v>
                </c:pt>
                <c:pt idx="662">
                  <c:v>4096</c:v>
                </c:pt>
                <c:pt idx="663">
                  <c:v>4096</c:v>
                </c:pt>
                <c:pt idx="664">
                  <c:v>4096</c:v>
                </c:pt>
                <c:pt idx="665">
                  <c:v>4096</c:v>
                </c:pt>
                <c:pt idx="666">
                  <c:v>4096</c:v>
                </c:pt>
                <c:pt idx="667">
                  <c:v>4096</c:v>
                </c:pt>
                <c:pt idx="668">
                  <c:v>4096</c:v>
                </c:pt>
                <c:pt idx="669">
                  <c:v>4096</c:v>
                </c:pt>
                <c:pt idx="670">
                  <c:v>4096</c:v>
                </c:pt>
                <c:pt idx="671">
                  <c:v>4096</c:v>
                </c:pt>
                <c:pt idx="672">
                  <c:v>4096</c:v>
                </c:pt>
                <c:pt idx="673">
                  <c:v>4096</c:v>
                </c:pt>
                <c:pt idx="674">
                  <c:v>4096</c:v>
                </c:pt>
                <c:pt idx="675">
                  <c:v>4096</c:v>
                </c:pt>
                <c:pt idx="676">
                  <c:v>4096</c:v>
                </c:pt>
                <c:pt idx="677">
                  <c:v>4096</c:v>
                </c:pt>
                <c:pt idx="678">
                  <c:v>4096</c:v>
                </c:pt>
                <c:pt idx="679">
                  <c:v>4096</c:v>
                </c:pt>
                <c:pt idx="680">
                  <c:v>4096</c:v>
                </c:pt>
                <c:pt idx="681">
                  <c:v>4096</c:v>
                </c:pt>
                <c:pt idx="682">
                  <c:v>4096</c:v>
                </c:pt>
                <c:pt idx="683">
                  <c:v>4096</c:v>
                </c:pt>
                <c:pt idx="684">
                  <c:v>4096</c:v>
                </c:pt>
                <c:pt idx="685">
                  <c:v>4096</c:v>
                </c:pt>
                <c:pt idx="686">
                  <c:v>4096</c:v>
                </c:pt>
                <c:pt idx="687">
                  <c:v>4096</c:v>
                </c:pt>
                <c:pt idx="688">
                  <c:v>4096</c:v>
                </c:pt>
                <c:pt idx="689">
                  <c:v>4096</c:v>
                </c:pt>
                <c:pt idx="690">
                  <c:v>4096</c:v>
                </c:pt>
                <c:pt idx="691">
                  <c:v>4096</c:v>
                </c:pt>
                <c:pt idx="692">
                  <c:v>4096</c:v>
                </c:pt>
                <c:pt idx="693">
                  <c:v>4096</c:v>
                </c:pt>
                <c:pt idx="694">
                  <c:v>4096</c:v>
                </c:pt>
                <c:pt idx="695">
                  <c:v>4096</c:v>
                </c:pt>
                <c:pt idx="696">
                  <c:v>4096</c:v>
                </c:pt>
                <c:pt idx="697">
                  <c:v>4096</c:v>
                </c:pt>
                <c:pt idx="698">
                  <c:v>4096</c:v>
                </c:pt>
                <c:pt idx="699">
                  <c:v>4096</c:v>
                </c:pt>
                <c:pt idx="700">
                  <c:v>4096</c:v>
                </c:pt>
                <c:pt idx="701">
                  <c:v>4096</c:v>
                </c:pt>
                <c:pt idx="702">
                  <c:v>4096</c:v>
                </c:pt>
                <c:pt idx="703">
                  <c:v>4096</c:v>
                </c:pt>
                <c:pt idx="704">
                  <c:v>4096</c:v>
                </c:pt>
                <c:pt idx="705">
                  <c:v>4096</c:v>
                </c:pt>
                <c:pt idx="706">
                  <c:v>4096</c:v>
                </c:pt>
                <c:pt idx="707">
                  <c:v>4096</c:v>
                </c:pt>
                <c:pt idx="708">
                  <c:v>4096</c:v>
                </c:pt>
                <c:pt idx="709">
                  <c:v>4096</c:v>
                </c:pt>
                <c:pt idx="710">
                  <c:v>4096</c:v>
                </c:pt>
                <c:pt idx="711">
                  <c:v>4096</c:v>
                </c:pt>
                <c:pt idx="712">
                  <c:v>4096</c:v>
                </c:pt>
                <c:pt idx="713">
                  <c:v>4096</c:v>
                </c:pt>
                <c:pt idx="714">
                  <c:v>4096</c:v>
                </c:pt>
                <c:pt idx="715">
                  <c:v>4096</c:v>
                </c:pt>
                <c:pt idx="716">
                  <c:v>4096</c:v>
                </c:pt>
                <c:pt idx="717">
                  <c:v>4096</c:v>
                </c:pt>
                <c:pt idx="718">
                  <c:v>4096</c:v>
                </c:pt>
                <c:pt idx="719">
                  <c:v>4096</c:v>
                </c:pt>
                <c:pt idx="720">
                  <c:v>4096</c:v>
                </c:pt>
                <c:pt idx="721">
                  <c:v>4096</c:v>
                </c:pt>
                <c:pt idx="722">
                  <c:v>4096</c:v>
                </c:pt>
                <c:pt idx="723">
                  <c:v>4096</c:v>
                </c:pt>
                <c:pt idx="724">
                  <c:v>4096</c:v>
                </c:pt>
                <c:pt idx="725">
                  <c:v>4096</c:v>
                </c:pt>
                <c:pt idx="726">
                  <c:v>4096</c:v>
                </c:pt>
                <c:pt idx="727">
                  <c:v>4096</c:v>
                </c:pt>
                <c:pt idx="728">
                  <c:v>4096</c:v>
                </c:pt>
                <c:pt idx="729">
                  <c:v>4096</c:v>
                </c:pt>
                <c:pt idx="730">
                  <c:v>4096</c:v>
                </c:pt>
                <c:pt idx="731">
                  <c:v>4096</c:v>
                </c:pt>
                <c:pt idx="732">
                  <c:v>4096</c:v>
                </c:pt>
                <c:pt idx="733">
                  <c:v>4096</c:v>
                </c:pt>
                <c:pt idx="734">
                  <c:v>4096</c:v>
                </c:pt>
                <c:pt idx="735">
                  <c:v>4096</c:v>
                </c:pt>
                <c:pt idx="736">
                  <c:v>4096</c:v>
                </c:pt>
                <c:pt idx="737">
                  <c:v>4096</c:v>
                </c:pt>
                <c:pt idx="738">
                  <c:v>4096</c:v>
                </c:pt>
                <c:pt idx="739">
                  <c:v>4096</c:v>
                </c:pt>
                <c:pt idx="740">
                  <c:v>4096</c:v>
                </c:pt>
                <c:pt idx="741">
                  <c:v>4096</c:v>
                </c:pt>
                <c:pt idx="742">
                  <c:v>4096</c:v>
                </c:pt>
                <c:pt idx="743">
                  <c:v>4096</c:v>
                </c:pt>
                <c:pt idx="744">
                  <c:v>4096</c:v>
                </c:pt>
                <c:pt idx="745">
                  <c:v>4096</c:v>
                </c:pt>
                <c:pt idx="746">
                  <c:v>4096</c:v>
                </c:pt>
                <c:pt idx="747">
                  <c:v>4096</c:v>
                </c:pt>
                <c:pt idx="748">
                  <c:v>4096</c:v>
                </c:pt>
                <c:pt idx="749">
                  <c:v>4096</c:v>
                </c:pt>
                <c:pt idx="750">
                  <c:v>4096</c:v>
                </c:pt>
                <c:pt idx="751">
                  <c:v>4096</c:v>
                </c:pt>
                <c:pt idx="752">
                  <c:v>4096</c:v>
                </c:pt>
                <c:pt idx="753">
                  <c:v>4096</c:v>
                </c:pt>
                <c:pt idx="754">
                  <c:v>4096</c:v>
                </c:pt>
                <c:pt idx="755">
                  <c:v>4096</c:v>
                </c:pt>
                <c:pt idx="756">
                  <c:v>4096</c:v>
                </c:pt>
                <c:pt idx="757">
                  <c:v>4096</c:v>
                </c:pt>
                <c:pt idx="758">
                  <c:v>4096</c:v>
                </c:pt>
                <c:pt idx="759">
                  <c:v>4096</c:v>
                </c:pt>
                <c:pt idx="760">
                  <c:v>4096</c:v>
                </c:pt>
                <c:pt idx="761">
                  <c:v>4096</c:v>
                </c:pt>
                <c:pt idx="762">
                  <c:v>4096</c:v>
                </c:pt>
                <c:pt idx="763">
                  <c:v>4096</c:v>
                </c:pt>
                <c:pt idx="764">
                  <c:v>4096</c:v>
                </c:pt>
                <c:pt idx="765">
                  <c:v>4096</c:v>
                </c:pt>
                <c:pt idx="766">
                  <c:v>4096</c:v>
                </c:pt>
                <c:pt idx="767">
                  <c:v>4096</c:v>
                </c:pt>
                <c:pt idx="768">
                  <c:v>4096</c:v>
                </c:pt>
                <c:pt idx="769">
                  <c:v>4096</c:v>
                </c:pt>
                <c:pt idx="770">
                  <c:v>4096</c:v>
                </c:pt>
                <c:pt idx="771">
                  <c:v>4096</c:v>
                </c:pt>
                <c:pt idx="772">
                  <c:v>4096</c:v>
                </c:pt>
                <c:pt idx="773">
                  <c:v>4096</c:v>
                </c:pt>
                <c:pt idx="774">
                  <c:v>4096</c:v>
                </c:pt>
                <c:pt idx="775">
                  <c:v>4096</c:v>
                </c:pt>
                <c:pt idx="776">
                  <c:v>4096</c:v>
                </c:pt>
                <c:pt idx="777">
                  <c:v>4096</c:v>
                </c:pt>
                <c:pt idx="778">
                  <c:v>4096</c:v>
                </c:pt>
                <c:pt idx="779">
                  <c:v>4096</c:v>
                </c:pt>
                <c:pt idx="780">
                  <c:v>4096</c:v>
                </c:pt>
                <c:pt idx="781">
                  <c:v>4096</c:v>
                </c:pt>
                <c:pt idx="782">
                  <c:v>4096</c:v>
                </c:pt>
                <c:pt idx="783">
                  <c:v>4096</c:v>
                </c:pt>
                <c:pt idx="784">
                  <c:v>4096</c:v>
                </c:pt>
                <c:pt idx="785">
                  <c:v>4096</c:v>
                </c:pt>
                <c:pt idx="786">
                  <c:v>4096</c:v>
                </c:pt>
                <c:pt idx="787">
                  <c:v>4096</c:v>
                </c:pt>
                <c:pt idx="788">
                  <c:v>4096</c:v>
                </c:pt>
                <c:pt idx="789">
                  <c:v>4096</c:v>
                </c:pt>
                <c:pt idx="790">
                  <c:v>4096</c:v>
                </c:pt>
                <c:pt idx="791">
                  <c:v>4096</c:v>
                </c:pt>
                <c:pt idx="792">
                  <c:v>4096</c:v>
                </c:pt>
                <c:pt idx="793">
                  <c:v>4096</c:v>
                </c:pt>
                <c:pt idx="794">
                  <c:v>4096</c:v>
                </c:pt>
                <c:pt idx="795">
                  <c:v>4096</c:v>
                </c:pt>
                <c:pt idx="796">
                  <c:v>4096</c:v>
                </c:pt>
                <c:pt idx="797">
                  <c:v>4096</c:v>
                </c:pt>
                <c:pt idx="798">
                  <c:v>4096</c:v>
                </c:pt>
                <c:pt idx="799">
                  <c:v>4096</c:v>
                </c:pt>
                <c:pt idx="800">
                  <c:v>4096</c:v>
                </c:pt>
                <c:pt idx="801">
                  <c:v>4096</c:v>
                </c:pt>
                <c:pt idx="802">
                  <c:v>4096</c:v>
                </c:pt>
                <c:pt idx="803">
                  <c:v>4096</c:v>
                </c:pt>
                <c:pt idx="804">
                  <c:v>4096</c:v>
                </c:pt>
                <c:pt idx="805">
                  <c:v>4096</c:v>
                </c:pt>
                <c:pt idx="806">
                  <c:v>4096</c:v>
                </c:pt>
                <c:pt idx="807">
                  <c:v>4096</c:v>
                </c:pt>
                <c:pt idx="808">
                  <c:v>4096</c:v>
                </c:pt>
                <c:pt idx="809">
                  <c:v>4096</c:v>
                </c:pt>
                <c:pt idx="810">
                  <c:v>4096</c:v>
                </c:pt>
                <c:pt idx="811">
                  <c:v>4096</c:v>
                </c:pt>
                <c:pt idx="812">
                  <c:v>4096</c:v>
                </c:pt>
                <c:pt idx="813">
                  <c:v>4096</c:v>
                </c:pt>
                <c:pt idx="814">
                  <c:v>4096</c:v>
                </c:pt>
                <c:pt idx="815">
                  <c:v>4096</c:v>
                </c:pt>
                <c:pt idx="816">
                  <c:v>4096</c:v>
                </c:pt>
                <c:pt idx="817">
                  <c:v>4096</c:v>
                </c:pt>
                <c:pt idx="818">
                  <c:v>4096</c:v>
                </c:pt>
                <c:pt idx="819">
                  <c:v>4096</c:v>
                </c:pt>
                <c:pt idx="820">
                  <c:v>4096</c:v>
                </c:pt>
                <c:pt idx="821">
                  <c:v>4096</c:v>
                </c:pt>
                <c:pt idx="822">
                  <c:v>4096</c:v>
                </c:pt>
                <c:pt idx="823">
                  <c:v>4096</c:v>
                </c:pt>
                <c:pt idx="824">
                  <c:v>4096</c:v>
                </c:pt>
                <c:pt idx="825">
                  <c:v>4096</c:v>
                </c:pt>
                <c:pt idx="826">
                  <c:v>4096</c:v>
                </c:pt>
                <c:pt idx="827">
                  <c:v>4096</c:v>
                </c:pt>
                <c:pt idx="828">
                  <c:v>4096</c:v>
                </c:pt>
                <c:pt idx="829">
                  <c:v>4096</c:v>
                </c:pt>
                <c:pt idx="830">
                  <c:v>4096</c:v>
                </c:pt>
                <c:pt idx="831">
                  <c:v>4096</c:v>
                </c:pt>
                <c:pt idx="832">
                  <c:v>4096</c:v>
                </c:pt>
                <c:pt idx="833">
                  <c:v>4096</c:v>
                </c:pt>
                <c:pt idx="834">
                  <c:v>4096</c:v>
                </c:pt>
                <c:pt idx="835">
                  <c:v>4096</c:v>
                </c:pt>
                <c:pt idx="836">
                  <c:v>4096</c:v>
                </c:pt>
                <c:pt idx="837">
                  <c:v>4096</c:v>
                </c:pt>
                <c:pt idx="838">
                  <c:v>4096</c:v>
                </c:pt>
                <c:pt idx="839">
                  <c:v>4096</c:v>
                </c:pt>
                <c:pt idx="840">
                  <c:v>4096</c:v>
                </c:pt>
                <c:pt idx="841">
                  <c:v>4096</c:v>
                </c:pt>
                <c:pt idx="842">
                  <c:v>4096</c:v>
                </c:pt>
                <c:pt idx="843">
                  <c:v>4096</c:v>
                </c:pt>
                <c:pt idx="844">
                  <c:v>4096</c:v>
                </c:pt>
                <c:pt idx="845">
                  <c:v>4096</c:v>
                </c:pt>
                <c:pt idx="846">
                  <c:v>4096</c:v>
                </c:pt>
                <c:pt idx="847">
                  <c:v>4096</c:v>
                </c:pt>
                <c:pt idx="848">
                  <c:v>4096</c:v>
                </c:pt>
                <c:pt idx="849">
                  <c:v>4096</c:v>
                </c:pt>
                <c:pt idx="850">
                  <c:v>4096</c:v>
                </c:pt>
                <c:pt idx="851">
                  <c:v>4096</c:v>
                </c:pt>
                <c:pt idx="852">
                  <c:v>4096</c:v>
                </c:pt>
                <c:pt idx="853">
                  <c:v>4096</c:v>
                </c:pt>
                <c:pt idx="854">
                  <c:v>4096</c:v>
                </c:pt>
                <c:pt idx="855">
                  <c:v>4096</c:v>
                </c:pt>
                <c:pt idx="856">
                  <c:v>4096</c:v>
                </c:pt>
                <c:pt idx="857">
                  <c:v>4096</c:v>
                </c:pt>
                <c:pt idx="858">
                  <c:v>4096</c:v>
                </c:pt>
                <c:pt idx="859">
                  <c:v>4096</c:v>
                </c:pt>
                <c:pt idx="860">
                  <c:v>4096</c:v>
                </c:pt>
                <c:pt idx="861">
                  <c:v>4096</c:v>
                </c:pt>
                <c:pt idx="862">
                  <c:v>4096</c:v>
                </c:pt>
                <c:pt idx="863">
                  <c:v>4096</c:v>
                </c:pt>
                <c:pt idx="864">
                  <c:v>4096</c:v>
                </c:pt>
                <c:pt idx="865">
                  <c:v>4096</c:v>
                </c:pt>
                <c:pt idx="866">
                  <c:v>4096</c:v>
                </c:pt>
                <c:pt idx="867">
                  <c:v>4096</c:v>
                </c:pt>
                <c:pt idx="868">
                  <c:v>4096</c:v>
                </c:pt>
                <c:pt idx="869">
                  <c:v>4096</c:v>
                </c:pt>
                <c:pt idx="870">
                  <c:v>4096</c:v>
                </c:pt>
                <c:pt idx="871">
                  <c:v>4096</c:v>
                </c:pt>
                <c:pt idx="872">
                  <c:v>4096</c:v>
                </c:pt>
                <c:pt idx="873">
                  <c:v>4096</c:v>
                </c:pt>
                <c:pt idx="874">
                  <c:v>4096</c:v>
                </c:pt>
                <c:pt idx="875">
                  <c:v>4096</c:v>
                </c:pt>
                <c:pt idx="876">
                  <c:v>4096</c:v>
                </c:pt>
                <c:pt idx="877">
                  <c:v>4096</c:v>
                </c:pt>
                <c:pt idx="878">
                  <c:v>4096</c:v>
                </c:pt>
                <c:pt idx="879">
                  <c:v>4096</c:v>
                </c:pt>
                <c:pt idx="880">
                  <c:v>4096</c:v>
                </c:pt>
                <c:pt idx="881">
                  <c:v>4096</c:v>
                </c:pt>
                <c:pt idx="882">
                  <c:v>4096</c:v>
                </c:pt>
                <c:pt idx="883">
                  <c:v>4096</c:v>
                </c:pt>
                <c:pt idx="884">
                  <c:v>4096</c:v>
                </c:pt>
                <c:pt idx="885">
                  <c:v>4096</c:v>
                </c:pt>
                <c:pt idx="886">
                  <c:v>4096</c:v>
                </c:pt>
                <c:pt idx="887">
                  <c:v>4096</c:v>
                </c:pt>
                <c:pt idx="888">
                  <c:v>4096</c:v>
                </c:pt>
                <c:pt idx="889">
                  <c:v>4096</c:v>
                </c:pt>
                <c:pt idx="890">
                  <c:v>4096</c:v>
                </c:pt>
                <c:pt idx="891">
                  <c:v>4096</c:v>
                </c:pt>
                <c:pt idx="892">
                  <c:v>4096</c:v>
                </c:pt>
                <c:pt idx="893">
                  <c:v>4096</c:v>
                </c:pt>
                <c:pt idx="894">
                  <c:v>4096</c:v>
                </c:pt>
                <c:pt idx="895">
                  <c:v>4096</c:v>
                </c:pt>
                <c:pt idx="896">
                  <c:v>4096</c:v>
                </c:pt>
                <c:pt idx="897">
                  <c:v>4096</c:v>
                </c:pt>
                <c:pt idx="898">
                  <c:v>4096</c:v>
                </c:pt>
                <c:pt idx="899">
                  <c:v>4096</c:v>
                </c:pt>
                <c:pt idx="900">
                  <c:v>4096</c:v>
                </c:pt>
                <c:pt idx="901">
                  <c:v>4096</c:v>
                </c:pt>
                <c:pt idx="902">
                  <c:v>4096</c:v>
                </c:pt>
                <c:pt idx="903">
                  <c:v>4096</c:v>
                </c:pt>
                <c:pt idx="904">
                  <c:v>4096</c:v>
                </c:pt>
                <c:pt idx="905">
                  <c:v>4096</c:v>
                </c:pt>
                <c:pt idx="906">
                  <c:v>4096</c:v>
                </c:pt>
                <c:pt idx="907">
                  <c:v>4096</c:v>
                </c:pt>
                <c:pt idx="908">
                  <c:v>4096</c:v>
                </c:pt>
                <c:pt idx="909">
                  <c:v>4096</c:v>
                </c:pt>
                <c:pt idx="910">
                  <c:v>4096</c:v>
                </c:pt>
                <c:pt idx="911">
                  <c:v>4096</c:v>
                </c:pt>
                <c:pt idx="912">
                  <c:v>4096</c:v>
                </c:pt>
                <c:pt idx="913">
                  <c:v>4096</c:v>
                </c:pt>
                <c:pt idx="914">
                  <c:v>4096</c:v>
                </c:pt>
                <c:pt idx="915">
                  <c:v>4096</c:v>
                </c:pt>
                <c:pt idx="916">
                  <c:v>4096</c:v>
                </c:pt>
                <c:pt idx="917">
                  <c:v>4096</c:v>
                </c:pt>
                <c:pt idx="918">
                  <c:v>4096</c:v>
                </c:pt>
                <c:pt idx="919">
                  <c:v>4096</c:v>
                </c:pt>
                <c:pt idx="920">
                  <c:v>4096</c:v>
                </c:pt>
                <c:pt idx="921">
                  <c:v>4096</c:v>
                </c:pt>
                <c:pt idx="922">
                  <c:v>4096</c:v>
                </c:pt>
                <c:pt idx="923">
                  <c:v>4096</c:v>
                </c:pt>
                <c:pt idx="924">
                  <c:v>4096</c:v>
                </c:pt>
                <c:pt idx="925">
                  <c:v>4096</c:v>
                </c:pt>
                <c:pt idx="926">
                  <c:v>4096</c:v>
                </c:pt>
                <c:pt idx="927">
                  <c:v>4096</c:v>
                </c:pt>
                <c:pt idx="928">
                  <c:v>4096</c:v>
                </c:pt>
                <c:pt idx="929">
                  <c:v>4096</c:v>
                </c:pt>
                <c:pt idx="930">
                  <c:v>4096</c:v>
                </c:pt>
                <c:pt idx="931">
                  <c:v>4096</c:v>
                </c:pt>
                <c:pt idx="932">
                  <c:v>4096</c:v>
                </c:pt>
                <c:pt idx="933">
                  <c:v>4096</c:v>
                </c:pt>
                <c:pt idx="934">
                  <c:v>4096</c:v>
                </c:pt>
                <c:pt idx="935">
                  <c:v>4096</c:v>
                </c:pt>
                <c:pt idx="936">
                  <c:v>4096</c:v>
                </c:pt>
                <c:pt idx="937">
                  <c:v>4096</c:v>
                </c:pt>
                <c:pt idx="938">
                  <c:v>4096</c:v>
                </c:pt>
                <c:pt idx="939">
                  <c:v>4096</c:v>
                </c:pt>
                <c:pt idx="940">
                  <c:v>4096</c:v>
                </c:pt>
                <c:pt idx="941">
                  <c:v>4096</c:v>
                </c:pt>
                <c:pt idx="942">
                  <c:v>4096</c:v>
                </c:pt>
                <c:pt idx="943">
                  <c:v>4096</c:v>
                </c:pt>
                <c:pt idx="944">
                  <c:v>4096</c:v>
                </c:pt>
                <c:pt idx="945">
                  <c:v>4096</c:v>
                </c:pt>
                <c:pt idx="946">
                  <c:v>4096</c:v>
                </c:pt>
                <c:pt idx="947">
                  <c:v>4096</c:v>
                </c:pt>
                <c:pt idx="948">
                  <c:v>4096</c:v>
                </c:pt>
                <c:pt idx="949">
                  <c:v>4096</c:v>
                </c:pt>
                <c:pt idx="950">
                  <c:v>4096</c:v>
                </c:pt>
                <c:pt idx="951">
                  <c:v>4096</c:v>
                </c:pt>
                <c:pt idx="952">
                  <c:v>4096</c:v>
                </c:pt>
                <c:pt idx="953">
                  <c:v>4096</c:v>
                </c:pt>
                <c:pt idx="954">
                  <c:v>4096</c:v>
                </c:pt>
                <c:pt idx="955">
                  <c:v>4096</c:v>
                </c:pt>
                <c:pt idx="956">
                  <c:v>4096</c:v>
                </c:pt>
                <c:pt idx="957">
                  <c:v>4096</c:v>
                </c:pt>
                <c:pt idx="958">
                  <c:v>4096</c:v>
                </c:pt>
                <c:pt idx="959">
                  <c:v>4096</c:v>
                </c:pt>
                <c:pt idx="960">
                  <c:v>4096</c:v>
                </c:pt>
                <c:pt idx="961">
                  <c:v>4096</c:v>
                </c:pt>
                <c:pt idx="962">
                  <c:v>4096</c:v>
                </c:pt>
                <c:pt idx="963">
                  <c:v>4096</c:v>
                </c:pt>
                <c:pt idx="964">
                  <c:v>4096</c:v>
                </c:pt>
                <c:pt idx="965">
                  <c:v>4096</c:v>
                </c:pt>
                <c:pt idx="966">
                  <c:v>4096</c:v>
                </c:pt>
                <c:pt idx="967">
                  <c:v>4096</c:v>
                </c:pt>
                <c:pt idx="968">
                  <c:v>4096</c:v>
                </c:pt>
                <c:pt idx="969">
                  <c:v>4096</c:v>
                </c:pt>
                <c:pt idx="970">
                  <c:v>4096</c:v>
                </c:pt>
                <c:pt idx="971">
                  <c:v>4096</c:v>
                </c:pt>
                <c:pt idx="972">
                  <c:v>4096</c:v>
                </c:pt>
                <c:pt idx="973">
                  <c:v>4096</c:v>
                </c:pt>
                <c:pt idx="974">
                  <c:v>4096</c:v>
                </c:pt>
                <c:pt idx="975">
                  <c:v>4096</c:v>
                </c:pt>
                <c:pt idx="976">
                  <c:v>4096</c:v>
                </c:pt>
                <c:pt idx="977">
                  <c:v>4096</c:v>
                </c:pt>
                <c:pt idx="978">
                  <c:v>4096</c:v>
                </c:pt>
                <c:pt idx="979">
                  <c:v>4096</c:v>
                </c:pt>
                <c:pt idx="980">
                  <c:v>4096</c:v>
                </c:pt>
                <c:pt idx="981">
                  <c:v>4096</c:v>
                </c:pt>
                <c:pt idx="982">
                  <c:v>4096</c:v>
                </c:pt>
                <c:pt idx="983">
                  <c:v>4096</c:v>
                </c:pt>
                <c:pt idx="984">
                  <c:v>4096</c:v>
                </c:pt>
                <c:pt idx="985">
                  <c:v>4096</c:v>
                </c:pt>
                <c:pt idx="986">
                  <c:v>4096</c:v>
                </c:pt>
                <c:pt idx="987">
                  <c:v>4096</c:v>
                </c:pt>
                <c:pt idx="988">
                  <c:v>4096</c:v>
                </c:pt>
                <c:pt idx="989">
                  <c:v>4096</c:v>
                </c:pt>
                <c:pt idx="990">
                  <c:v>4096</c:v>
                </c:pt>
                <c:pt idx="991">
                  <c:v>4096</c:v>
                </c:pt>
                <c:pt idx="992">
                  <c:v>4096</c:v>
                </c:pt>
                <c:pt idx="993">
                  <c:v>4096</c:v>
                </c:pt>
                <c:pt idx="994">
                  <c:v>4096</c:v>
                </c:pt>
                <c:pt idx="995">
                  <c:v>4096</c:v>
                </c:pt>
                <c:pt idx="996">
                  <c:v>4096</c:v>
                </c:pt>
                <c:pt idx="997">
                  <c:v>4096</c:v>
                </c:pt>
                <c:pt idx="998">
                  <c:v>4096</c:v>
                </c:pt>
                <c:pt idx="999">
                  <c:v>4096</c:v>
                </c:pt>
                <c:pt idx="1000">
                  <c:v>4096</c:v>
                </c:pt>
              </c:numCache>
            </c:numRef>
          </c:xVal>
          <c:yVal>
            <c:numRef>
              <c:f>Main!$B$6:$B$1006</c:f>
              <c:numCache>
                <c:formatCode>General</c:formatCode>
                <c:ptCount val="1001"/>
                <c:pt idx="0">
                  <c:v>5.4973720000000047E-3</c:v>
                </c:pt>
                <c:pt idx="1">
                  <c:v>25.978024624</c:v>
                </c:pt>
                <c:pt idx="2">
                  <c:v>26.510364788000011</c:v>
                </c:pt>
                <c:pt idx="3">
                  <c:v>27.312077446000011</c:v>
                </c:pt>
                <c:pt idx="4">
                  <c:v>27.274512252999983</c:v>
                </c:pt>
                <c:pt idx="5">
                  <c:v>27.152196988</c:v>
                </c:pt>
                <c:pt idx="6">
                  <c:v>26.528724448999981</c:v>
                </c:pt>
                <c:pt idx="7">
                  <c:v>27.326048449999988</c:v>
                </c:pt>
                <c:pt idx="8">
                  <c:v>24.896615861000001</c:v>
                </c:pt>
                <c:pt idx="9">
                  <c:v>27.241774625000001</c:v>
                </c:pt>
                <c:pt idx="10">
                  <c:v>25.676817825000011</c:v>
                </c:pt>
                <c:pt idx="11">
                  <c:v>27.277543985999984</c:v>
                </c:pt>
                <c:pt idx="12">
                  <c:v>27.209209770999983</c:v>
                </c:pt>
                <c:pt idx="13">
                  <c:v>26.248336888999976</c:v>
                </c:pt>
                <c:pt idx="14">
                  <c:v>27.156891968000021</c:v>
                </c:pt>
                <c:pt idx="15">
                  <c:v>26.989631334999974</c:v>
                </c:pt>
                <c:pt idx="16">
                  <c:v>24.844707378999985</c:v>
                </c:pt>
                <c:pt idx="17">
                  <c:v>26.345468802999989</c:v>
                </c:pt>
                <c:pt idx="18">
                  <c:v>27.040840470999989</c:v>
                </c:pt>
                <c:pt idx="19">
                  <c:v>26.935566530999978</c:v>
                </c:pt>
                <c:pt idx="20">
                  <c:v>27.057984471000012</c:v>
                </c:pt>
                <c:pt idx="21">
                  <c:v>26.232553742</c:v>
                </c:pt>
                <c:pt idx="22">
                  <c:v>27.037395659000012</c:v>
                </c:pt>
                <c:pt idx="23">
                  <c:v>26.956555691999988</c:v>
                </c:pt>
                <c:pt idx="24">
                  <c:v>0.40778600400000015</c:v>
                </c:pt>
                <c:pt idx="25">
                  <c:v>26.203754656000001</c:v>
                </c:pt>
                <c:pt idx="26">
                  <c:v>26.980821769999999</c:v>
                </c:pt>
                <c:pt idx="27">
                  <c:v>26.96460866999999</c:v>
                </c:pt>
                <c:pt idx="28">
                  <c:v>26.991393938000002</c:v>
                </c:pt>
                <c:pt idx="29">
                  <c:v>26.346706285999986</c:v>
                </c:pt>
                <c:pt idx="30">
                  <c:v>26.860293804999984</c:v>
                </c:pt>
                <c:pt idx="31">
                  <c:v>26.88466292999999</c:v>
                </c:pt>
                <c:pt idx="32">
                  <c:v>24.602706905000002</c:v>
                </c:pt>
                <c:pt idx="33">
                  <c:v>26.118777986000001</c:v>
                </c:pt>
                <c:pt idx="34">
                  <c:v>26.824235162000011</c:v>
                </c:pt>
                <c:pt idx="35">
                  <c:v>26.747942473999981</c:v>
                </c:pt>
                <c:pt idx="36">
                  <c:v>26.744662966</c:v>
                </c:pt>
                <c:pt idx="37">
                  <c:v>26.017530673</c:v>
                </c:pt>
                <c:pt idx="38">
                  <c:v>25.891856623000017</c:v>
                </c:pt>
                <c:pt idx="39">
                  <c:v>24.356533322000001</c:v>
                </c:pt>
                <c:pt idx="40">
                  <c:v>26.703555248000001</c:v>
                </c:pt>
                <c:pt idx="41">
                  <c:v>25.937524591999985</c:v>
                </c:pt>
                <c:pt idx="42">
                  <c:v>26.760430181999983</c:v>
                </c:pt>
                <c:pt idx="43">
                  <c:v>26.730279072999981</c:v>
                </c:pt>
                <c:pt idx="44">
                  <c:v>26.776216001000002</c:v>
                </c:pt>
                <c:pt idx="45">
                  <c:v>25.923653249999983</c:v>
                </c:pt>
                <c:pt idx="46">
                  <c:v>26.7761247</c:v>
                </c:pt>
                <c:pt idx="47">
                  <c:v>24.279269326000001</c:v>
                </c:pt>
                <c:pt idx="48">
                  <c:v>26.669817910999999</c:v>
                </c:pt>
                <c:pt idx="49">
                  <c:v>25.881445675999981</c:v>
                </c:pt>
                <c:pt idx="50">
                  <c:v>26.518153344000005</c:v>
                </c:pt>
                <c:pt idx="51">
                  <c:v>25.685132339999978</c:v>
                </c:pt>
                <c:pt idx="52">
                  <c:v>26.571003375</c:v>
                </c:pt>
                <c:pt idx="53">
                  <c:v>25.719707831999983</c:v>
                </c:pt>
                <c:pt idx="54">
                  <c:v>26.482560307999986</c:v>
                </c:pt>
                <c:pt idx="55">
                  <c:v>24.16875039</c:v>
                </c:pt>
                <c:pt idx="56">
                  <c:v>26.468456888999977</c:v>
                </c:pt>
                <c:pt idx="57">
                  <c:v>25.727207246999988</c:v>
                </c:pt>
                <c:pt idx="58">
                  <c:v>26.521735825</c:v>
                </c:pt>
                <c:pt idx="59">
                  <c:v>26.350331010000001</c:v>
                </c:pt>
                <c:pt idx="60">
                  <c:v>26.454546725</c:v>
                </c:pt>
                <c:pt idx="61">
                  <c:v>24.587531414000001</c:v>
                </c:pt>
                <c:pt idx="62">
                  <c:v>27.455025121999999</c:v>
                </c:pt>
                <c:pt idx="63">
                  <c:v>24.533529518000002</c:v>
                </c:pt>
                <c:pt idx="64">
                  <c:v>27.628025076</c:v>
                </c:pt>
                <c:pt idx="65">
                  <c:v>27.074496781000001</c:v>
                </c:pt>
                <c:pt idx="66">
                  <c:v>26.562914187000001</c:v>
                </c:pt>
                <c:pt idx="67">
                  <c:v>26.606023382</c:v>
                </c:pt>
                <c:pt idx="68">
                  <c:v>27.458961243000001</c:v>
                </c:pt>
                <c:pt idx="69">
                  <c:v>27.158112929000001</c:v>
                </c:pt>
                <c:pt idx="70">
                  <c:v>24.955322352999985</c:v>
                </c:pt>
                <c:pt idx="71">
                  <c:v>26.423480070999982</c:v>
                </c:pt>
                <c:pt idx="72">
                  <c:v>27.110108697000012</c:v>
                </c:pt>
                <c:pt idx="73">
                  <c:v>27.122843262</c:v>
                </c:pt>
                <c:pt idx="74">
                  <c:v>27.032369670999984</c:v>
                </c:pt>
                <c:pt idx="75">
                  <c:v>26.327891437000023</c:v>
                </c:pt>
                <c:pt idx="76">
                  <c:v>27.124248542</c:v>
                </c:pt>
                <c:pt idx="77">
                  <c:v>26.940464159000001</c:v>
                </c:pt>
                <c:pt idx="78">
                  <c:v>24.866657363000005</c:v>
                </c:pt>
                <c:pt idx="79">
                  <c:v>26.521287961999999</c:v>
                </c:pt>
                <c:pt idx="80">
                  <c:v>27.142248996999989</c:v>
                </c:pt>
                <c:pt idx="81">
                  <c:v>26.998168187000001</c:v>
                </c:pt>
                <c:pt idx="82">
                  <c:v>27.174089450000011</c:v>
                </c:pt>
                <c:pt idx="83">
                  <c:v>26.441897613999988</c:v>
                </c:pt>
                <c:pt idx="84">
                  <c:v>27.038512798999989</c:v>
                </c:pt>
                <c:pt idx="85">
                  <c:v>25.467221004999985</c:v>
                </c:pt>
                <c:pt idx="86">
                  <c:v>24.786441326999984</c:v>
                </c:pt>
                <c:pt idx="87">
                  <c:v>26.157058093000021</c:v>
                </c:pt>
                <c:pt idx="88">
                  <c:v>27.105897686999999</c:v>
                </c:pt>
                <c:pt idx="89">
                  <c:v>26.719455845999999</c:v>
                </c:pt>
                <c:pt idx="90">
                  <c:v>26.921253493999988</c:v>
                </c:pt>
                <c:pt idx="91">
                  <c:v>26.105927119000011</c:v>
                </c:pt>
                <c:pt idx="92">
                  <c:v>26.947027924</c:v>
                </c:pt>
                <c:pt idx="93">
                  <c:v>9.2971677749999984</c:v>
                </c:pt>
                <c:pt idx="94">
                  <c:v>25.194640694</c:v>
                </c:pt>
                <c:pt idx="95">
                  <c:v>25.847965620000021</c:v>
                </c:pt>
                <c:pt idx="96">
                  <c:v>27.436128263000001</c:v>
                </c:pt>
                <c:pt idx="97">
                  <c:v>27.23128873600001</c:v>
                </c:pt>
                <c:pt idx="98">
                  <c:v>27.266651834999983</c:v>
                </c:pt>
                <c:pt idx="99">
                  <c:v>26.550969178999999</c:v>
                </c:pt>
                <c:pt idx="100">
                  <c:v>27.395353819</c:v>
                </c:pt>
                <c:pt idx="101">
                  <c:v>27.129871119000022</c:v>
                </c:pt>
                <c:pt idx="102">
                  <c:v>24.985415504999978</c:v>
                </c:pt>
                <c:pt idx="103">
                  <c:v>26.494622609999983</c:v>
                </c:pt>
                <c:pt idx="104">
                  <c:v>27.415725879999986</c:v>
                </c:pt>
                <c:pt idx="105">
                  <c:v>27.099910948000005</c:v>
                </c:pt>
                <c:pt idx="106">
                  <c:v>27.162622042999978</c:v>
                </c:pt>
                <c:pt idx="107">
                  <c:v>26.477559909</c:v>
                </c:pt>
                <c:pt idx="108">
                  <c:v>27.279060104999999</c:v>
                </c:pt>
                <c:pt idx="109">
                  <c:v>27.048850723000012</c:v>
                </c:pt>
                <c:pt idx="110">
                  <c:v>24.968891022000001</c:v>
                </c:pt>
                <c:pt idx="111">
                  <c:v>26.413703406</c:v>
                </c:pt>
                <c:pt idx="112">
                  <c:v>27.136527513000001</c:v>
                </c:pt>
                <c:pt idx="113">
                  <c:v>26.897831440000012</c:v>
                </c:pt>
                <c:pt idx="114">
                  <c:v>27.190178926000023</c:v>
                </c:pt>
                <c:pt idx="115">
                  <c:v>26.316421395999999</c:v>
                </c:pt>
                <c:pt idx="116">
                  <c:v>27.170516596999985</c:v>
                </c:pt>
                <c:pt idx="117">
                  <c:v>26.944346562999986</c:v>
                </c:pt>
                <c:pt idx="118">
                  <c:v>24.485870800999983</c:v>
                </c:pt>
                <c:pt idx="119">
                  <c:v>26.067017630999985</c:v>
                </c:pt>
                <c:pt idx="120">
                  <c:v>26.982305082999986</c:v>
                </c:pt>
                <c:pt idx="121">
                  <c:v>26.831292459000011</c:v>
                </c:pt>
                <c:pt idx="122">
                  <c:v>26.859099475000001</c:v>
                </c:pt>
                <c:pt idx="123">
                  <c:v>25.456901096999999</c:v>
                </c:pt>
                <c:pt idx="124">
                  <c:v>26.921253493999988</c:v>
                </c:pt>
                <c:pt idx="125">
                  <c:v>9.2699058640000001</c:v>
                </c:pt>
                <c:pt idx="126">
                  <c:v>27.520935579</c:v>
                </c:pt>
                <c:pt idx="127">
                  <c:v>26.521646250999986</c:v>
                </c:pt>
                <c:pt idx="128">
                  <c:v>27.580574582999983</c:v>
                </c:pt>
                <c:pt idx="129">
                  <c:v>26.267565346000001</c:v>
                </c:pt>
                <c:pt idx="130">
                  <c:v>27.484044502999986</c:v>
                </c:pt>
                <c:pt idx="131">
                  <c:v>26.570194233999985</c:v>
                </c:pt>
                <c:pt idx="132">
                  <c:v>27.525276541999983</c:v>
                </c:pt>
                <c:pt idx="133">
                  <c:v>24.802725121999988</c:v>
                </c:pt>
                <c:pt idx="134">
                  <c:v>27.212038407000001</c:v>
                </c:pt>
                <c:pt idx="135">
                  <c:v>26.622891068000012</c:v>
                </c:pt>
                <c:pt idx="136">
                  <c:v>27.208832664999989</c:v>
                </c:pt>
                <c:pt idx="137">
                  <c:v>26.844500492000005</c:v>
                </c:pt>
                <c:pt idx="138">
                  <c:v>27.322055277</c:v>
                </c:pt>
                <c:pt idx="139">
                  <c:v>26.525229676999977</c:v>
                </c:pt>
                <c:pt idx="140">
                  <c:v>27.343651333</c:v>
                </c:pt>
                <c:pt idx="141">
                  <c:v>24.825071825999999</c:v>
                </c:pt>
                <c:pt idx="142">
                  <c:v>27.118440993</c:v>
                </c:pt>
                <c:pt idx="143">
                  <c:v>26.437179566000001</c:v>
                </c:pt>
                <c:pt idx="144">
                  <c:v>27.267314586999984</c:v>
                </c:pt>
                <c:pt idx="145">
                  <c:v>26.86635896400001</c:v>
                </c:pt>
                <c:pt idx="146">
                  <c:v>27.043075413000011</c:v>
                </c:pt>
                <c:pt idx="147">
                  <c:v>26.244301612000001</c:v>
                </c:pt>
                <c:pt idx="148">
                  <c:v>27.215527866999984</c:v>
                </c:pt>
                <c:pt idx="149">
                  <c:v>24.437256126000012</c:v>
                </c:pt>
                <c:pt idx="150">
                  <c:v>26.808026611999985</c:v>
                </c:pt>
                <c:pt idx="151">
                  <c:v>25.566053606000001</c:v>
                </c:pt>
                <c:pt idx="152">
                  <c:v>26.904650978999989</c:v>
                </c:pt>
                <c:pt idx="153">
                  <c:v>26.706370545999985</c:v>
                </c:pt>
                <c:pt idx="154">
                  <c:v>26.966275404000001</c:v>
                </c:pt>
                <c:pt idx="155">
                  <c:v>26.084334917</c:v>
                </c:pt>
                <c:pt idx="156">
                  <c:v>24.690427844999984</c:v>
                </c:pt>
                <c:pt idx="157">
                  <c:v>9.322653257000006</c:v>
                </c:pt>
                <c:pt idx="158">
                  <c:v>27.300778045000001</c:v>
                </c:pt>
                <c:pt idx="159">
                  <c:v>26.573071402000011</c:v>
                </c:pt>
                <c:pt idx="160">
                  <c:v>27.640278049999999</c:v>
                </c:pt>
                <c:pt idx="161">
                  <c:v>27.361086239999985</c:v>
                </c:pt>
                <c:pt idx="162">
                  <c:v>27.391627002</c:v>
                </c:pt>
                <c:pt idx="163">
                  <c:v>26.759244717000001</c:v>
                </c:pt>
                <c:pt idx="164">
                  <c:v>24.955798197</c:v>
                </c:pt>
                <c:pt idx="165">
                  <c:v>27.117879104000021</c:v>
                </c:pt>
                <c:pt idx="166">
                  <c:v>27.268640187999978</c:v>
                </c:pt>
                <c:pt idx="167">
                  <c:v>26.719001280000001</c:v>
                </c:pt>
                <c:pt idx="168">
                  <c:v>27.362707004999983</c:v>
                </c:pt>
                <c:pt idx="169">
                  <c:v>27.339081920000023</c:v>
                </c:pt>
                <c:pt idx="170">
                  <c:v>27.217225766000016</c:v>
                </c:pt>
                <c:pt idx="171">
                  <c:v>26.424369216999985</c:v>
                </c:pt>
                <c:pt idx="172">
                  <c:v>24.941293113</c:v>
                </c:pt>
                <c:pt idx="173">
                  <c:v>26.952299739999983</c:v>
                </c:pt>
                <c:pt idx="174">
                  <c:v>27.139997634000011</c:v>
                </c:pt>
                <c:pt idx="175">
                  <c:v>26.250091743999999</c:v>
                </c:pt>
                <c:pt idx="176">
                  <c:v>27.075243575999973</c:v>
                </c:pt>
                <c:pt idx="177">
                  <c:v>26.983603115999983</c:v>
                </c:pt>
                <c:pt idx="178">
                  <c:v>27.116849035000001</c:v>
                </c:pt>
                <c:pt idx="179">
                  <c:v>26.344938489000011</c:v>
                </c:pt>
                <c:pt idx="180">
                  <c:v>24.163544539999982</c:v>
                </c:pt>
                <c:pt idx="181">
                  <c:v>26.848814262000001</c:v>
                </c:pt>
                <c:pt idx="182">
                  <c:v>26.631197461000017</c:v>
                </c:pt>
                <c:pt idx="183">
                  <c:v>26.158190803</c:v>
                </c:pt>
                <c:pt idx="184">
                  <c:v>27.027996721000012</c:v>
                </c:pt>
                <c:pt idx="185">
                  <c:v>25.169284305000001</c:v>
                </c:pt>
                <c:pt idx="186">
                  <c:v>26.847988113000021</c:v>
                </c:pt>
                <c:pt idx="187">
                  <c:v>26.086154567000001</c:v>
                </c:pt>
                <c:pt idx="188">
                  <c:v>24.76010378399998</c:v>
                </c:pt>
                <c:pt idx="189">
                  <c:v>9.8449197829999999</c:v>
                </c:pt>
                <c:pt idx="190">
                  <c:v>27.468566274999976</c:v>
                </c:pt>
                <c:pt idx="191">
                  <c:v>26.721183335999989</c:v>
                </c:pt>
                <c:pt idx="192">
                  <c:v>27.500214305</c:v>
                </c:pt>
                <c:pt idx="193">
                  <c:v>27.428078628000005</c:v>
                </c:pt>
                <c:pt idx="194">
                  <c:v>27.497999457999999</c:v>
                </c:pt>
                <c:pt idx="195">
                  <c:v>26.687945662000011</c:v>
                </c:pt>
                <c:pt idx="196">
                  <c:v>25.263944030999983</c:v>
                </c:pt>
                <c:pt idx="197">
                  <c:v>27.066378043</c:v>
                </c:pt>
                <c:pt idx="198">
                  <c:v>27.431144597999989</c:v>
                </c:pt>
                <c:pt idx="199">
                  <c:v>26.713729449999985</c:v>
                </c:pt>
                <c:pt idx="200">
                  <c:v>27.316542812000002</c:v>
                </c:pt>
                <c:pt idx="201">
                  <c:v>27.053882842</c:v>
                </c:pt>
                <c:pt idx="202">
                  <c:v>27.403288625999988</c:v>
                </c:pt>
                <c:pt idx="203">
                  <c:v>26.600796035999981</c:v>
                </c:pt>
                <c:pt idx="204">
                  <c:v>24.988913871999976</c:v>
                </c:pt>
                <c:pt idx="205">
                  <c:v>27.070856745000011</c:v>
                </c:pt>
                <c:pt idx="206">
                  <c:v>27.190837966000011</c:v>
                </c:pt>
                <c:pt idx="207">
                  <c:v>26.371834622000023</c:v>
                </c:pt>
                <c:pt idx="208">
                  <c:v>26.382466639999983</c:v>
                </c:pt>
                <c:pt idx="209">
                  <c:v>26.835326867999989</c:v>
                </c:pt>
                <c:pt idx="210">
                  <c:v>27.025299222999983</c:v>
                </c:pt>
                <c:pt idx="211">
                  <c:v>24.215629495000002</c:v>
                </c:pt>
                <c:pt idx="212">
                  <c:v>26.990002389999983</c:v>
                </c:pt>
                <c:pt idx="213">
                  <c:v>26.754959677999999</c:v>
                </c:pt>
                <c:pt idx="214">
                  <c:v>27.165440999999984</c:v>
                </c:pt>
                <c:pt idx="215">
                  <c:v>26.291310475</c:v>
                </c:pt>
                <c:pt idx="216">
                  <c:v>27.116849035000001</c:v>
                </c:pt>
                <c:pt idx="217">
                  <c:v>26.810955521000022</c:v>
                </c:pt>
                <c:pt idx="218">
                  <c:v>27.087478209</c:v>
                </c:pt>
                <c:pt idx="219">
                  <c:v>24.008698801999984</c:v>
                </c:pt>
                <c:pt idx="220">
                  <c:v>26.842665265000001</c:v>
                </c:pt>
                <c:pt idx="221">
                  <c:v>11.039472645</c:v>
                </c:pt>
                <c:pt idx="222">
                  <c:v>27.631913732000012</c:v>
                </c:pt>
                <c:pt idx="223">
                  <c:v>26.594940243</c:v>
                </c:pt>
                <c:pt idx="224">
                  <c:v>27.654684320000012</c:v>
                </c:pt>
                <c:pt idx="225">
                  <c:v>27.218829531999983</c:v>
                </c:pt>
                <c:pt idx="226">
                  <c:v>27.472602392999978</c:v>
                </c:pt>
                <c:pt idx="227">
                  <c:v>24.520046947999983</c:v>
                </c:pt>
                <c:pt idx="228">
                  <c:v>27.339748197999999</c:v>
                </c:pt>
                <c:pt idx="229">
                  <c:v>27.13015230900001</c:v>
                </c:pt>
                <c:pt idx="230">
                  <c:v>27.505030421000001</c:v>
                </c:pt>
                <c:pt idx="231">
                  <c:v>26.580986827</c:v>
                </c:pt>
                <c:pt idx="232">
                  <c:v>27.448115637999983</c:v>
                </c:pt>
                <c:pt idx="233">
                  <c:v>27.138684511000001</c:v>
                </c:pt>
                <c:pt idx="234">
                  <c:v>27.366044478999989</c:v>
                </c:pt>
                <c:pt idx="235">
                  <c:v>24.296697407</c:v>
                </c:pt>
                <c:pt idx="236">
                  <c:v>26.411304784999999</c:v>
                </c:pt>
                <c:pt idx="237">
                  <c:v>26.935936100999989</c:v>
                </c:pt>
                <c:pt idx="238">
                  <c:v>27.111980676999998</c:v>
                </c:pt>
                <c:pt idx="239">
                  <c:v>26.293071081000001</c:v>
                </c:pt>
                <c:pt idx="240">
                  <c:v>27.210812593</c:v>
                </c:pt>
                <c:pt idx="241">
                  <c:v>26.790192396999981</c:v>
                </c:pt>
                <c:pt idx="242">
                  <c:v>27.074776824000001</c:v>
                </c:pt>
                <c:pt idx="243">
                  <c:v>24.121089202</c:v>
                </c:pt>
                <c:pt idx="244">
                  <c:v>26.971091570999985</c:v>
                </c:pt>
                <c:pt idx="245">
                  <c:v>26.884386805999981</c:v>
                </c:pt>
                <c:pt idx="246">
                  <c:v>27.151727578999989</c:v>
                </c:pt>
                <c:pt idx="247">
                  <c:v>26.115129832999983</c:v>
                </c:pt>
                <c:pt idx="248">
                  <c:v>27.003367177000001</c:v>
                </c:pt>
                <c:pt idx="249">
                  <c:v>26.805555843</c:v>
                </c:pt>
                <c:pt idx="250">
                  <c:v>26.994827037</c:v>
                </c:pt>
                <c:pt idx="251">
                  <c:v>24.120051956000012</c:v>
                </c:pt>
                <c:pt idx="252">
                  <c:v>27.010147439000001</c:v>
                </c:pt>
                <c:pt idx="253">
                  <c:v>9.7054181760000002</c:v>
                </c:pt>
                <c:pt idx="254">
                  <c:v>27.487892730999985</c:v>
                </c:pt>
                <c:pt idx="255">
                  <c:v>26.789004292999984</c:v>
                </c:pt>
                <c:pt idx="256">
                  <c:v>27.604716106000001</c:v>
                </c:pt>
                <c:pt idx="257">
                  <c:v>26.998353830999978</c:v>
                </c:pt>
                <c:pt idx="258">
                  <c:v>27.512546930999978</c:v>
                </c:pt>
                <c:pt idx="259">
                  <c:v>24.332156486999999</c:v>
                </c:pt>
                <c:pt idx="260">
                  <c:v>27.243570317</c:v>
                </c:pt>
                <c:pt idx="261">
                  <c:v>27.272144180000002</c:v>
                </c:pt>
                <c:pt idx="262">
                  <c:v>27.407975188999998</c:v>
                </c:pt>
                <c:pt idx="263">
                  <c:v>26.536882499000011</c:v>
                </c:pt>
                <c:pt idx="264">
                  <c:v>27.404531843999983</c:v>
                </c:pt>
                <c:pt idx="265">
                  <c:v>26.201568859999988</c:v>
                </c:pt>
                <c:pt idx="266">
                  <c:v>25.006738939000002</c:v>
                </c:pt>
                <c:pt idx="267">
                  <c:v>26.426681278999983</c:v>
                </c:pt>
                <c:pt idx="268">
                  <c:v>27.326238630999985</c:v>
                </c:pt>
                <c:pt idx="269">
                  <c:v>26.951097214000001</c:v>
                </c:pt>
                <c:pt idx="270">
                  <c:v>27.056306381999985</c:v>
                </c:pt>
                <c:pt idx="271">
                  <c:v>26.501418074</c:v>
                </c:pt>
                <c:pt idx="272">
                  <c:v>27.124810695000011</c:v>
                </c:pt>
                <c:pt idx="273">
                  <c:v>26.926053590999985</c:v>
                </c:pt>
                <c:pt idx="274">
                  <c:v>24.678323325000001</c:v>
                </c:pt>
                <c:pt idx="275">
                  <c:v>26.154357411000017</c:v>
                </c:pt>
                <c:pt idx="276">
                  <c:v>27.191214574</c:v>
                </c:pt>
                <c:pt idx="277">
                  <c:v>26.957295994999999</c:v>
                </c:pt>
                <c:pt idx="278">
                  <c:v>26.923007176999985</c:v>
                </c:pt>
                <c:pt idx="279">
                  <c:v>26.264666105</c:v>
                </c:pt>
                <c:pt idx="280">
                  <c:v>27.135683564000001</c:v>
                </c:pt>
                <c:pt idx="281">
                  <c:v>26.788638742999986</c:v>
                </c:pt>
                <c:pt idx="282">
                  <c:v>24.712883648999988</c:v>
                </c:pt>
                <c:pt idx="283">
                  <c:v>26.107923383999999</c:v>
                </c:pt>
                <c:pt idx="284">
                  <c:v>26.563363457000001</c:v>
                </c:pt>
                <c:pt idx="285">
                  <c:v>9.9324590700000073</c:v>
                </c:pt>
                <c:pt idx="286">
                  <c:v>27.455121111</c:v>
                </c:pt>
                <c:pt idx="287">
                  <c:v>26.897186526999999</c:v>
                </c:pt>
                <c:pt idx="288">
                  <c:v>27.326143539999983</c:v>
                </c:pt>
                <c:pt idx="289">
                  <c:v>26.919130919000001</c:v>
                </c:pt>
                <c:pt idx="290">
                  <c:v>24.931949046</c:v>
                </c:pt>
                <c:pt idx="291">
                  <c:v>26.522631596999982</c:v>
                </c:pt>
                <c:pt idx="292">
                  <c:v>27.328140578999978</c:v>
                </c:pt>
                <c:pt idx="293">
                  <c:v>26.310601968000011</c:v>
                </c:pt>
                <c:pt idx="294">
                  <c:v>27.301917057000011</c:v>
                </c:pt>
                <c:pt idx="295">
                  <c:v>26.607555925000021</c:v>
                </c:pt>
                <c:pt idx="296">
                  <c:v>27.390193880000002</c:v>
                </c:pt>
                <c:pt idx="297">
                  <c:v>27.141404691999988</c:v>
                </c:pt>
                <c:pt idx="298">
                  <c:v>25.000927084000001</c:v>
                </c:pt>
                <c:pt idx="299">
                  <c:v>26.456953207000005</c:v>
                </c:pt>
                <c:pt idx="300">
                  <c:v>27.196017245</c:v>
                </c:pt>
                <c:pt idx="301">
                  <c:v>26.955815430000001</c:v>
                </c:pt>
                <c:pt idx="302">
                  <c:v>27.13174582900001</c:v>
                </c:pt>
                <c:pt idx="303">
                  <c:v>26.307164425000021</c:v>
                </c:pt>
                <c:pt idx="304">
                  <c:v>27.113478447000016</c:v>
                </c:pt>
                <c:pt idx="305">
                  <c:v>26.726094265</c:v>
                </c:pt>
                <c:pt idx="306">
                  <c:v>23.985598988999985</c:v>
                </c:pt>
                <c:pt idx="307">
                  <c:v>26.116432627999988</c:v>
                </c:pt>
                <c:pt idx="308">
                  <c:v>27.035906282999989</c:v>
                </c:pt>
                <c:pt idx="309">
                  <c:v>26.791014992000001</c:v>
                </c:pt>
                <c:pt idx="310">
                  <c:v>26.806287874999985</c:v>
                </c:pt>
                <c:pt idx="311">
                  <c:v>26.184357541000001</c:v>
                </c:pt>
                <c:pt idx="312">
                  <c:v>26.916824153000011</c:v>
                </c:pt>
                <c:pt idx="313">
                  <c:v>24.564995356000011</c:v>
                </c:pt>
                <c:pt idx="314">
                  <c:v>26.862498999999989</c:v>
                </c:pt>
                <c:pt idx="315">
                  <c:v>26.103063448000011</c:v>
                </c:pt>
                <c:pt idx="316">
                  <c:v>27.027438573999984</c:v>
                </c:pt>
                <c:pt idx="317">
                  <c:v>9.7281662739999994</c:v>
                </c:pt>
                <c:pt idx="318">
                  <c:v>27.57505414900001</c:v>
                </c:pt>
                <c:pt idx="319">
                  <c:v>26.696474219999999</c:v>
                </c:pt>
                <c:pt idx="320">
                  <c:v>27.700631408</c:v>
                </c:pt>
                <c:pt idx="321">
                  <c:v>24.205851132999999</c:v>
                </c:pt>
                <c:pt idx="322">
                  <c:v>27.235160961999988</c:v>
                </c:pt>
                <c:pt idx="323">
                  <c:v>26.581616664999984</c:v>
                </c:pt>
                <c:pt idx="324">
                  <c:v>27.388569857999983</c:v>
                </c:pt>
                <c:pt idx="325">
                  <c:v>27.242530676999976</c:v>
                </c:pt>
                <c:pt idx="326">
                  <c:v>27.498866095</c:v>
                </c:pt>
                <c:pt idx="327">
                  <c:v>26.431217651000001</c:v>
                </c:pt>
                <c:pt idx="328">
                  <c:v>27.435361428000011</c:v>
                </c:pt>
                <c:pt idx="329">
                  <c:v>24.848874107000011</c:v>
                </c:pt>
                <c:pt idx="330">
                  <c:v>27.282282417999983</c:v>
                </c:pt>
                <c:pt idx="331">
                  <c:v>26.479791995999989</c:v>
                </c:pt>
                <c:pt idx="332">
                  <c:v>27.299923848999985</c:v>
                </c:pt>
                <c:pt idx="333">
                  <c:v>26.138339031999983</c:v>
                </c:pt>
                <c:pt idx="334">
                  <c:v>27.143937765000011</c:v>
                </c:pt>
                <c:pt idx="335">
                  <c:v>26.401359599999989</c:v>
                </c:pt>
                <c:pt idx="336">
                  <c:v>24.90917255999998</c:v>
                </c:pt>
                <c:pt idx="337">
                  <c:v>26.978689792999983</c:v>
                </c:pt>
                <c:pt idx="338">
                  <c:v>27.161024894000001</c:v>
                </c:pt>
                <c:pt idx="339">
                  <c:v>26.421879757999999</c:v>
                </c:pt>
                <c:pt idx="340">
                  <c:v>27.152384756000011</c:v>
                </c:pt>
                <c:pt idx="341">
                  <c:v>26.993713503999977</c:v>
                </c:pt>
                <c:pt idx="342">
                  <c:v>26.748489136999986</c:v>
                </c:pt>
                <c:pt idx="343">
                  <c:v>26.296945245</c:v>
                </c:pt>
                <c:pt idx="344">
                  <c:v>24.801941757000023</c:v>
                </c:pt>
                <c:pt idx="345">
                  <c:v>26.588816940999983</c:v>
                </c:pt>
                <c:pt idx="346">
                  <c:v>26.853129418999988</c:v>
                </c:pt>
                <c:pt idx="347">
                  <c:v>26.003745865999988</c:v>
                </c:pt>
                <c:pt idx="348">
                  <c:v>27.026880450000011</c:v>
                </c:pt>
                <c:pt idx="349">
                  <c:v>9.3740121270000003</c:v>
                </c:pt>
                <c:pt idx="350">
                  <c:v>26.591247914</c:v>
                </c:pt>
                <c:pt idx="351">
                  <c:v>26.827259262999988</c:v>
                </c:pt>
                <c:pt idx="352">
                  <c:v>25.122742366999983</c:v>
                </c:pt>
                <c:pt idx="353">
                  <c:v>27.247446036999985</c:v>
                </c:pt>
                <c:pt idx="354">
                  <c:v>27.548644782999983</c:v>
                </c:pt>
                <c:pt idx="355">
                  <c:v>26.679513192999988</c:v>
                </c:pt>
                <c:pt idx="356">
                  <c:v>27.274606983999981</c:v>
                </c:pt>
                <c:pt idx="357">
                  <c:v>27.081873187999999</c:v>
                </c:pt>
                <c:pt idx="358">
                  <c:v>27.199502596999984</c:v>
                </c:pt>
                <c:pt idx="359">
                  <c:v>26.646921557999999</c:v>
                </c:pt>
                <c:pt idx="360">
                  <c:v>24.980646582999967</c:v>
                </c:pt>
                <c:pt idx="361">
                  <c:v>27.070110191000001</c:v>
                </c:pt>
                <c:pt idx="362">
                  <c:v>27.306663961000005</c:v>
                </c:pt>
                <c:pt idx="363">
                  <c:v>26.467564772999989</c:v>
                </c:pt>
                <c:pt idx="364">
                  <c:v>27.26012072</c:v>
                </c:pt>
                <c:pt idx="365">
                  <c:v>27.050900619000011</c:v>
                </c:pt>
                <c:pt idx="366">
                  <c:v>27.220810915000001</c:v>
                </c:pt>
                <c:pt idx="367">
                  <c:v>26.464175280999989</c:v>
                </c:pt>
                <c:pt idx="368">
                  <c:v>24.926646632999976</c:v>
                </c:pt>
                <c:pt idx="369">
                  <c:v>26.864061233000001</c:v>
                </c:pt>
                <c:pt idx="370">
                  <c:v>27.077857683000012</c:v>
                </c:pt>
                <c:pt idx="371">
                  <c:v>26.313864058000021</c:v>
                </c:pt>
                <c:pt idx="372">
                  <c:v>27.177004842999999</c:v>
                </c:pt>
                <c:pt idx="373">
                  <c:v>26.876105712000012</c:v>
                </c:pt>
                <c:pt idx="374">
                  <c:v>26.975538791000002</c:v>
                </c:pt>
                <c:pt idx="375">
                  <c:v>26.277673765999999</c:v>
                </c:pt>
                <c:pt idx="376">
                  <c:v>24.73483495000001</c:v>
                </c:pt>
                <c:pt idx="377">
                  <c:v>26.631107146000023</c:v>
                </c:pt>
                <c:pt idx="378">
                  <c:v>26.11313246600001</c:v>
                </c:pt>
                <c:pt idx="379">
                  <c:v>26.202443134999978</c:v>
                </c:pt>
                <c:pt idx="380">
                  <c:v>27.014142884999981</c:v>
                </c:pt>
                <c:pt idx="381">
                  <c:v>3.8041360970000002</c:v>
                </c:pt>
                <c:pt idx="382">
                  <c:v>27.469238878999978</c:v>
                </c:pt>
                <c:pt idx="383">
                  <c:v>24.493737391999986</c:v>
                </c:pt>
                <c:pt idx="384">
                  <c:v>27.423959807999989</c:v>
                </c:pt>
                <c:pt idx="385">
                  <c:v>27.277070233</c:v>
                </c:pt>
                <c:pt idx="386">
                  <c:v>27.39497153400001</c:v>
                </c:pt>
                <c:pt idx="387">
                  <c:v>26.696837257999999</c:v>
                </c:pt>
                <c:pt idx="388">
                  <c:v>27.510137346</c:v>
                </c:pt>
                <c:pt idx="389">
                  <c:v>26.99250727999998</c:v>
                </c:pt>
                <c:pt idx="390">
                  <c:v>27.343746544999973</c:v>
                </c:pt>
                <c:pt idx="391">
                  <c:v>24.419625888999985</c:v>
                </c:pt>
                <c:pt idx="392">
                  <c:v>27.240924116999999</c:v>
                </c:pt>
                <c:pt idx="393">
                  <c:v>27.011726892999985</c:v>
                </c:pt>
                <c:pt idx="394">
                  <c:v>27.247918761000012</c:v>
                </c:pt>
                <c:pt idx="395">
                  <c:v>26.328774161999988</c:v>
                </c:pt>
                <c:pt idx="396">
                  <c:v>27.167978561000023</c:v>
                </c:pt>
                <c:pt idx="397">
                  <c:v>26.980450966999989</c:v>
                </c:pt>
                <c:pt idx="398">
                  <c:v>27.226379202999983</c:v>
                </c:pt>
                <c:pt idx="399">
                  <c:v>24.149351410000012</c:v>
                </c:pt>
                <c:pt idx="400">
                  <c:v>27.034603213</c:v>
                </c:pt>
                <c:pt idx="401">
                  <c:v>26.949154899</c:v>
                </c:pt>
                <c:pt idx="402">
                  <c:v>27.22015042200001</c:v>
                </c:pt>
                <c:pt idx="403">
                  <c:v>26.342287239999983</c:v>
                </c:pt>
                <c:pt idx="404">
                  <c:v>27.006710441999989</c:v>
                </c:pt>
                <c:pt idx="405">
                  <c:v>26.445637639999976</c:v>
                </c:pt>
                <c:pt idx="406">
                  <c:v>26.300468204000001</c:v>
                </c:pt>
                <c:pt idx="407">
                  <c:v>24.056284908999999</c:v>
                </c:pt>
                <c:pt idx="408">
                  <c:v>27.025578249999985</c:v>
                </c:pt>
                <c:pt idx="409">
                  <c:v>26.687764262000005</c:v>
                </c:pt>
                <c:pt idx="410">
                  <c:v>26.991208390000001</c:v>
                </c:pt>
                <c:pt idx="411">
                  <c:v>26.203055161999998</c:v>
                </c:pt>
                <c:pt idx="412">
                  <c:v>27.075243575999973</c:v>
                </c:pt>
                <c:pt idx="413">
                  <c:v>4.0828095709999968</c:v>
                </c:pt>
                <c:pt idx="414">
                  <c:v>27.640861796000017</c:v>
                </c:pt>
                <c:pt idx="415">
                  <c:v>24.617746790000005</c:v>
                </c:pt>
                <c:pt idx="416">
                  <c:v>27.567019571999985</c:v>
                </c:pt>
                <c:pt idx="417">
                  <c:v>27.208078482000001</c:v>
                </c:pt>
                <c:pt idx="418">
                  <c:v>27.492800785</c:v>
                </c:pt>
                <c:pt idx="419">
                  <c:v>26.684318139999988</c:v>
                </c:pt>
                <c:pt idx="420">
                  <c:v>27.562375205999984</c:v>
                </c:pt>
                <c:pt idx="421">
                  <c:v>27.200915832</c:v>
                </c:pt>
                <c:pt idx="422">
                  <c:v>27.559279831999984</c:v>
                </c:pt>
                <c:pt idx="423">
                  <c:v>24.442048042999986</c:v>
                </c:pt>
                <c:pt idx="424">
                  <c:v>27.492319524999978</c:v>
                </c:pt>
                <c:pt idx="425">
                  <c:v>27.093272501999984</c:v>
                </c:pt>
                <c:pt idx="426">
                  <c:v>27.390480492999988</c:v>
                </c:pt>
                <c:pt idx="427">
                  <c:v>26.473900099000005</c:v>
                </c:pt>
                <c:pt idx="428">
                  <c:v>27.315022524</c:v>
                </c:pt>
                <c:pt idx="429">
                  <c:v>26.836977656999998</c:v>
                </c:pt>
                <c:pt idx="430">
                  <c:v>27.294515180000001</c:v>
                </c:pt>
                <c:pt idx="431">
                  <c:v>24.232068959999999</c:v>
                </c:pt>
                <c:pt idx="432">
                  <c:v>27.070483462999999</c:v>
                </c:pt>
                <c:pt idx="433">
                  <c:v>26.948230085999977</c:v>
                </c:pt>
                <c:pt idx="434">
                  <c:v>27.21449036700001</c:v>
                </c:pt>
                <c:pt idx="435">
                  <c:v>25.39868877</c:v>
                </c:pt>
                <c:pt idx="436">
                  <c:v>27.177192953999999</c:v>
                </c:pt>
                <c:pt idx="437">
                  <c:v>26.865991301000001</c:v>
                </c:pt>
                <c:pt idx="438">
                  <c:v>24.834650097000011</c:v>
                </c:pt>
                <c:pt idx="439">
                  <c:v>26.409528309999985</c:v>
                </c:pt>
                <c:pt idx="440">
                  <c:v>26.915809300999989</c:v>
                </c:pt>
                <c:pt idx="441">
                  <c:v>26.75568895</c:v>
                </c:pt>
                <c:pt idx="442">
                  <c:v>26.973314997999989</c:v>
                </c:pt>
                <c:pt idx="443">
                  <c:v>26.155925481000011</c:v>
                </c:pt>
                <c:pt idx="444">
                  <c:v>26.802536632999978</c:v>
                </c:pt>
                <c:pt idx="445">
                  <c:v>10.358245379000005</c:v>
                </c:pt>
                <c:pt idx="446">
                  <c:v>25.112940627000011</c:v>
                </c:pt>
                <c:pt idx="447">
                  <c:v>26.662845292</c:v>
                </c:pt>
                <c:pt idx="448">
                  <c:v>27.597246141999989</c:v>
                </c:pt>
                <c:pt idx="449">
                  <c:v>27.341366436000001</c:v>
                </c:pt>
                <c:pt idx="450">
                  <c:v>27.364709392000002</c:v>
                </c:pt>
                <c:pt idx="451">
                  <c:v>26.818463771000001</c:v>
                </c:pt>
                <c:pt idx="452">
                  <c:v>27.646603278999983</c:v>
                </c:pt>
                <c:pt idx="453">
                  <c:v>27.265989116</c:v>
                </c:pt>
                <c:pt idx="454">
                  <c:v>25.094963889999999</c:v>
                </c:pt>
                <c:pt idx="455">
                  <c:v>26.677337938000001</c:v>
                </c:pt>
                <c:pt idx="456">
                  <c:v>27.298215616</c:v>
                </c:pt>
                <c:pt idx="457">
                  <c:v>27.047825890999999</c:v>
                </c:pt>
                <c:pt idx="458">
                  <c:v>27.229872343</c:v>
                </c:pt>
                <c:pt idx="459">
                  <c:v>26.565789777999978</c:v>
                </c:pt>
                <c:pt idx="460">
                  <c:v>27.206287465999999</c:v>
                </c:pt>
                <c:pt idx="461">
                  <c:v>26.753683549000002</c:v>
                </c:pt>
                <c:pt idx="462">
                  <c:v>24.858864221000012</c:v>
                </c:pt>
                <c:pt idx="463">
                  <c:v>25.397785164999998</c:v>
                </c:pt>
                <c:pt idx="464">
                  <c:v>27.21449036700001</c:v>
                </c:pt>
                <c:pt idx="465">
                  <c:v>26.898199974999983</c:v>
                </c:pt>
                <c:pt idx="466">
                  <c:v>27.043727339999982</c:v>
                </c:pt>
                <c:pt idx="467">
                  <c:v>26.349977334999988</c:v>
                </c:pt>
                <c:pt idx="468">
                  <c:v>26.876657626000011</c:v>
                </c:pt>
                <c:pt idx="469">
                  <c:v>26.857905250999998</c:v>
                </c:pt>
                <c:pt idx="470">
                  <c:v>24.846043724000001</c:v>
                </c:pt>
                <c:pt idx="471">
                  <c:v>26.108965034000011</c:v>
                </c:pt>
                <c:pt idx="472">
                  <c:v>27.090468503</c:v>
                </c:pt>
                <c:pt idx="473">
                  <c:v>26.799335183</c:v>
                </c:pt>
                <c:pt idx="474">
                  <c:v>26.882546121999983</c:v>
                </c:pt>
                <c:pt idx="475">
                  <c:v>26.123469965999988</c:v>
                </c:pt>
                <c:pt idx="476">
                  <c:v>26.954612590999986</c:v>
                </c:pt>
                <c:pt idx="477">
                  <c:v>9.1635932030000049</c:v>
                </c:pt>
                <c:pt idx="478">
                  <c:v>25.082860157999999</c:v>
                </c:pt>
                <c:pt idx="479">
                  <c:v>26.316421395999999</c:v>
                </c:pt>
                <c:pt idx="480">
                  <c:v>27.601417181999999</c:v>
                </c:pt>
                <c:pt idx="481">
                  <c:v>27.160743063999981</c:v>
                </c:pt>
                <c:pt idx="482">
                  <c:v>27.381120928000001</c:v>
                </c:pt>
                <c:pt idx="483">
                  <c:v>26.595840966000001</c:v>
                </c:pt>
                <c:pt idx="484">
                  <c:v>27.466932945999986</c:v>
                </c:pt>
                <c:pt idx="485">
                  <c:v>27.269871217999999</c:v>
                </c:pt>
                <c:pt idx="486">
                  <c:v>25.16557396</c:v>
                </c:pt>
                <c:pt idx="487">
                  <c:v>26.332305653999999</c:v>
                </c:pt>
                <c:pt idx="488">
                  <c:v>27.38102545500001</c:v>
                </c:pt>
                <c:pt idx="489">
                  <c:v>27.124998084000012</c:v>
                </c:pt>
                <c:pt idx="490">
                  <c:v>27.266935868000001</c:v>
                </c:pt>
                <c:pt idx="491">
                  <c:v>25.679000912999999</c:v>
                </c:pt>
                <c:pt idx="492">
                  <c:v>27.321199748000005</c:v>
                </c:pt>
                <c:pt idx="493">
                  <c:v>24.610263114000016</c:v>
                </c:pt>
                <c:pt idx="494">
                  <c:v>26.981377992999985</c:v>
                </c:pt>
                <c:pt idx="495">
                  <c:v>26.480327753999983</c:v>
                </c:pt>
                <c:pt idx="496">
                  <c:v>27.263622522999977</c:v>
                </c:pt>
                <c:pt idx="497">
                  <c:v>26.814068187000021</c:v>
                </c:pt>
                <c:pt idx="498">
                  <c:v>27.090935796000011</c:v>
                </c:pt>
                <c:pt idx="499">
                  <c:v>26.284710300999983</c:v>
                </c:pt>
                <c:pt idx="500">
                  <c:v>27.185848889999985</c:v>
                </c:pt>
                <c:pt idx="501">
                  <c:v>24.636669140999999</c:v>
                </c:pt>
                <c:pt idx="502">
                  <c:v>26.995105433999989</c:v>
                </c:pt>
                <c:pt idx="503">
                  <c:v>26.191344182000005</c:v>
                </c:pt>
                <c:pt idx="504">
                  <c:v>27.067590878999983</c:v>
                </c:pt>
                <c:pt idx="505">
                  <c:v>26.744298624999999</c:v>
                </c:pt>
                <c:pt idx="506">
                  <c:v>26.514750883000001</c:v>
                </c:pt>
                <c:pt idx="507">
                  <c:v>26.072470095</c:v>
                </c:pt>
                <c:pt idx="508">
                  <c:v>26.927807900000001</c:v>
                </c:pt>
                <c:pt idx="509">
                  <c:v>9.2235335240000005</c:v>
                </c:pt>
                <c:pt idx="510">
                  <c:v>27.438908400999999</c:v>
                </c:pt>
                <c:pt idx="511">
                  <c:v>26.703192027</c:v>
                </c:pt>
                <c:pt idx="512">
                  <c:v>27.43066549500001</c:v>
                </c:pt>
                <c:pt idx="513">
                  <c:v>26.856986689999999</c:v>
                </c:pt>
                <c:pt idx="514">
                  <c:v>27.419746482999983</c:v>
                </c:pt>
                <c:pt idx="515">
                  <c:v>26.667100872999985</c:v>
                </c:pt>
                <c:pt idx="516">
                  <c:v>27.290720901999983</c:v>
                </c:pt>
                <c:pt idx="517">
                  <c:v>24.759245045</c:v>
                </c:pt>
                <c:pt idx="518">
                  <c:v>27.143843939</c:v>
                </c:pt>
                <c:pt idx="519">
                  <c:v>26.328597612999989</c:v>
                </c:pt>
                <c:pt idx="520">
                  <c:v>26.51188633000001</c:v>
                </c:pt>
                <c:pt idx="521">
                  <c:v>26.923007176999985</c:v>
                </c:pt>
                <c:pt idx="522">
                  <c:v>27.174559633000001</c:v>
                </c:pt>
                <c:pt idx="523">
                  <c:v>26.56084774</c:v>
                </c:pt>
                <c:pt idx="524">
                  <c:v>27.292712765999983</c:v>
                </c:pt>
                <c:pt idx="525">
                  <c:v>24.67374842600001</c:v>
                </c:pt>
                <c:pt idx="526">
                  <c:v>26.866726637999978</c:v>
                </c:pt>
                <c:pt idx="527">
                  <c:v>26.312541492000001</c:v>
                </c:pt>
                <c:pt idx="528">
                  <c:v>27.199314177000005</c:v>
                </c:pt>
                <c:pt idx="529">
                  <c:v>26.842206497999989</c:v>
                </c:pt>
                <c:pt idx="530">
                  <c:v>27.097479589999985</c:v>
                </c:pt>
                <c:pt idx="531">
                  <c:v>26.249916248000002</c:v>
                </c:pt>
                <c:pt idx="532">
                  <c:v>27.193945295999999</c:v>
                </c:pt>
                <c:pt idx="533">
                  <c:v>24.669562717000005</c:v>
                </c:pt>
                <c:pt idx="534">
                  <c:v>26.997611270999982</c:v>
                </c:pt>
                <c:pt idx="535">
                  <c:v>26.304256436999999</c:v>
                </c:pt>
                <c:pt idx="536">
                  <c:v>27.096451070000001</c:v>
                </c:pt>
                <c:pt idx="537">
                  <c:v>25.867634234999983</c:v>
                </c:pt>
                <c:pt idx="538">
                  <c:v>26.659496108999999</c:v>
                </c:pt>
                <c:pt idx="539">
                  <c:v>26.090141354</c:v>
                </c:pt>
                <c:pt idx="540">
                  <c:v>24.596542009999983</c:v>
                </c:pt>
                <c:pt idx="541">
                  <c:v>9.9049846880000008</c:v>
                </c:pt>
                <c:pt idx="542">
                  <c:v>27.505704811999983</c:v>
                </c:pt>
                <c:pt idx="543">
                  <c:v>26.600255393000012</c:v>
                </c:pt>
                <c:pt idx="544">
                  <c:v>27.491838283</c:v>
                </c:pt>
                <c:pt idx="545">
                  <c:v>27.386468467000011</c:v>
                </c:pt>
                <c:pt idx="546">
                  <c:v>27.356415697999999</c:v>
                </c:pt>
                <c:pt idx="547">
                  <c:v>26.768548884999976</c:v>
                </c:pt>
                <c:pt idx="548">
                  <c:v>24.437408221999988</c:v>
                </c:pt>
                <c:pt idx="549">
                  <c:v>27.273375526999999</c:v>
                </c:pt>
                <c:pt idx="550">
                  <c:v>27.321770095000005</c:v>
                </c:pt>
                <c:pt idx="551">
                  <c:v>26.647464099000011</c:v>
                </c:pt>
                <c:pt idx="552">
                  <c:v>27.368715044000002</c:v>
                </c:pt>
                <c:pt idx="553">
                  <c:v>27.218640843999978</c:v>
                </c:pt>
                <c:pt idx="554">
                  <c:v>27.363565135000005</c:v>
                </c:pt>
                <c:pt idx="555">
                  <c:v>26.455883605</c:v>
                </c:pt>
                <c:pt idx="556">
                  <c:v>25.004987137000011</c:v>
                </c:pt>
                <c:pt idx="557">
                  <c:v>26.960812988999983</c:v>
                </c:pt>
                <c:pt idx="558">
                  <c:v>27.121344456999999</c:v>
                </c:pt>
                <c:pt idx="559">
                  <c:v>26.434242764</c:v>
                </c:pt>
                <c:pt idx="560">
                  <c:v>27.210341154999988</c:v>
                </c:pt>
                <c:pt idx="561">
                  <c:v>26.157232349000001</c:v>
                </c:pt>
                <c:pt idx="562">
                  <c:v>27.027531596999989</c:v>
                </c:pt>
                <c:pt idx="563">
                  <c:v>24.262315996000002</c:v>
                </c:pt>
                <c:pt idx="564">
                  <c:v>27.222415104</c:v>
                </c:pt>
                <c:pt idx="565">
                  <c:v>26.86461265299998</c:v>
                </c:pt>
                <c:pt idx="566">
                  <c:v>27.122936941999985</c:v>
                </c:pt>
                <c:pt idx="567">
                  <c:v>26.173710088</c:v>
                </c:pt>
                <c:pt idx="568">
                  <c:v>27.156140661999999</c:v>
                </c:pt>
                <c:pt idx="569">
                  <c:v>26.737469085000001</c:v>
                </c:pt>
                <c:pt idx="570">
                  <c:v>27.094207298000001</c:v>
                </c:pt>
                <c:pt idx="571">
                  <c:v>24.048107585999983</c:v>
                </c:pt>
                <c:pt idx="572">
                  <c:v>26.952207233999978</c:v>
                </c:pt>
                <c:pt idx="573">
                  <c:v>10.429368938</c:v>
                </c:pt>
                <c:pt idx="574">
                  <c:v>27.564213414000001</c:v>
                </c:pt>
                <c:pt idx="575">
                  <c:v>26.856711134000001</c:v>
                </c:pt>
                <c:pt idx="576">
                  <c:v>26.863234146</c:v>
                </c:pt>
                <c:pt idx="577">
                  <c:v>27.173243162999999</c:v>
                </c:pt>
                <c:pt idx="578">
                  <c:v>27.443415338999984</c:v>
                </c:pt>
                <c:pt idx="579">
                  <c:v>24.445548090999978</c:v>
                </c:pt>
                <c:pt idx="580">
                  <c:v>27.468662358999985</c:v>
                </c:pt>
                <c:pt idx="581">
                  <c:v>27.100659145000005</c:v>
                </c:pt>
                <c:pt idx="582">
                  <c:v>27.323100995000001</c:v>
                </c:pt>
                <c:pt idx="583">
                  <c:v>26.492477397999981</c:v>
                </c:pt>
                <c:pt idx="584">
                  <c:v>27.444758116999999</c:v>
                </c:pt>
                <c:pt idx="585">
                  <c:v>27.061527788999989</c:v>
                </c:pt>
                <c:pt idx="586">
                  <c:v>27.359751636999999</c:v>
                </c:pt>
                <c:pt idx="587">
                  <c:v>24.334946405000011</c:v>
                </c:pt>
                <c:pt idx="588">
                  <c:v>27.138496931999985</c:v>
                </c:pt>
                <c:pt idx="589">
                  <c:v>26.947582753999985</c:v>
                </c:pt>
                <c:pt idx="590">
                  <c:v>27.298595205000002</c:v>
                </c:pt>
                <c:pt idx="591">
                  <c:v>26.421435260999989</c:v>
                </c:pt>
                <c:pt idx="592">
                  <c:v>27.158770414999999</c:v>
                </c:pt>
                <c:pt idx="593">
                  <c:v>26.971462117000005</c:v>
                </c:pt>
                <c:pt idx="594">
                  <c:v>27.289393153999985</c:v>
                </c:pt>
                <c:pt idx="595">
                  <c:v>24.105761861000001</c:v>
                </c:pt>
                <c:pt idx="596">
                  <c:v>27.186790084999981</c:v>
                </c:pt>
                <c:pt idx="597">
                  <c:v>26.816998417000022</c:v>
                </c:pt>
                <c:pt idx="598">
                  <c:v>26.973500299999984</c:v>
                </c:pt>
                <c:pt idx="599">
                  <c:v>26.221079048</c:v>
                </c:pt>
                <c:pt idx="600">
                  <c:v>27.069643616999983</c:v>
                </c:pt>
                <c:pt idx="601">
                  <c:v>26.706643025999981</c:v>
                </c:pt>
                <c:pt idx="602">
                  <c:v>26.779594576999983</c:v>
                </c:pt>
                <c:pt idx="603">
                  <c:v>24.015013151000005</c:v>
                </c:pt>
                <c:pt idx="604">
                  <c:v>26.770647777999983</c:v>
                </c:pt>
                <c:pt idx="605">
                  <c:v>3.8494036949999986</c:v>
                </c:pt>
                <c:pt idx="606">
                  <c:v>27.505608467999988</c:v>
                </c:pt>
                <c:pt idx="607">
                  <c:v>26.757785825999999</c:v>
                </c:pt>
                <c:pt idx="608">
                  <c:v>27.576506679999984</c:v>
                </c:pt>
                <c:pt idx="609">
                  <c:v>27.312172439000001</c:v>
                </c:pt>
                <c:pt idx="610">
                  <c:v>25.057808112000021</c:v>
                </c:pt>
                <c:pt idx="611">
                  <c:v>26.636707819000005</c:v>
                </c:pt>
                <c:pt idx="612">
                  <c:v>27.489624784999982</c:v>
                </c:pt>
                <c:pt idx="613">
                  <c:v>27.153699204999985</c:v>
                </c:pt>
                <c:pt idx="614">
                  <c:v>27.060968255999999</c:v>
                </c:pt>
                <c:pt idx="615">
                  <c:v>26.574600150999999</c:v>
                </c:pt>
                <c:pt idx="616">
                  <c:v>27.372340215999984</c:v>
                </c:pt>
                <c:pt idx="617">
                  <c:v>27.080005363000001</c:v>
                </c:pt>
                <c:pt idx="618">
                  <c:v>24.763461244999981</c:v>
                </c:pt>
                <c:pt idx="619">
                  <c:v>26.376529372999983</c:v>
                </c:pt>
                <c:pt idx="620">
                  <c:v>27.370241315000001</c:v>
                </c:pt>
                <c:pt idx="621">
                  <c:v>26.952022223999982</c:v>
                </c:pt>
                <c:pt idx="622">
                  <c:v>27.166662729999999</c:v>
                </c:pt>
                <c:pt idx="623">
                  <c:v>26.157319479000005</c:v>
                </c:pt>
                <c:pt idx="624">
                  <c:v>27.169012518999985</c:v>
                </c:pt>
                <c:pt idx="625">
                  <c:v>26.986848745</c:v>
                </c:pt>
                <c:pt idx="626">
                  <c:v>24.692368775999999</c:v>
                </c:pt>
                <c:pt idx="627">
                  <c:v>26.338046349999985</c:v>
                </c:pt>
                <c:pt idx="628">
                  <c:v>27.196393996000001</c:v>
                </c:pt>
                <c:pt idx="629">
                  <c:v>26.792477507999983</c:v>
                </c:pt>
                <c:pt idx="630">
                  <c:v>26.995012633999973</c:v>
                </c:pt>
                <c:pt idx="631">
                  <c:v>26.191606253</c:v>
                </c:pt>
                <c:pt idx="632">
                  <c:v>26.84707023</c:v>
                </c:pt>
                <c:pt idx="633">
                  <c:v>25.841926297000001</c:v>
                </c:pt>
                <c:pt idx="634">
                  <c:v>24.549559341999981</c:v>
                </c:pt>
                <c:pt idx="635">
                  <c:v>25.991868197000016</c:v>
                </c:pt>
                <c:pt idx="636">
                  <c:v>27.049316580999978</c:v>
                </c:pt>
                <c:pt idx="637">
                  <c:v>9.1951180960000016</c:v>
                </c:pt>
                <c:pt idx="638">
                  <c:v>27.440826066</c:v>
                </c:pt>
                <c:pt idx="639">
                  <c:v>26.728095531999983</c:v>
                </c:pt>
                <c:pt idx="640">
                  <c:v>27.661016145000001</c:v>
                </c:pt>
                <c:pt idx="641">
                  <c:v>27.315592612</c:v>
                </c:pt>
                <c:pt idx="642">
                  <c:v>25.160413560999984</c:v>
                </c:pt>
                <c:pt idx="643">
                  <c:v>26.634629875000002</c:v>
                </c:pt>
                <c:pt idx="644">
                  <c:v>27.429707338999986</c:v>
                </c:pt>
                <c:pt idx="645">
                  <c:v>27.055840282999981</c:v>
                </c:pt>
                <c:pt idx="646">
                  <c:v>27.363374435000001</c:v>
                </c:pt>
                <c:pt idx="647">
                  <c:v>26.556715811</c:v>
                </c:pt>
                <c:pt idx="648">
                  <c:v>27.289108654</c:v>
                </c:pt>
                <c:pt idx="649">
                  <c:v>27.13887209200001</c:v>
                </c:pt>
                <c:pt idx="650">
                  <c:v>24.843764162999999</c:v>
                </c:pt>
                <c:pt idx="651">
                  <c:v>26.376174993999999</c:v>
                </c:pt>
                <c:pt idx="652">
                  <c:v>27.347555582999988</c:v>
                </c:pt>
                <c:pt idx="653">
                  <c:v>26.995847855999983</c:v>
                </c:pt>
                <c:pt idx="654">
                  <c:v>27.113291217000011</c:v>
                </c:pt>
                <c:pt idx="655">
                  <c:v>26.360326267999984</c:v>
                </c:pt>
                <c:pt idx="656">
                  <c:v>27.344698704999999</c:v>
                </c:pt>
                <c:pt idx="657">
                  <c:v>26.830834079999999</c:v>
                </c:pt>
                <c:pt idx="658">
                  <c:v>24.770178899000001</c:v>
                </c:pt>
                <c:pt idx="659">
                  <c:v>26.396833470000001</c:v>
                </c:pt>
                <c:pt idx="660">
                  <c:v>27.07776431400001</c:v>
                </c:pt>
                <c:pt idx="661">
                  <c:v>26.050241819</c:v>
                </c:pt>
                <c:pt idx="662">
                  <c:v>27.05267123499998</c:v>
                </c:pt>
                <c:pt idx="663">
                  <c:v>26.208827107000001</c:v>
                </c:pt>
                <c:pt idx="664">
                  <c:v>26.946010792999989</c:v>
                </c:pt>
                <c:pt idx="665">
                  <c:v>24.621837731999999</c:v>
                </c:pt>
                <c:pt idx="666">
                  <c:v>26.891936247</c:v>
                </c:pt>
                <c:pt idx="667">
                  <c:v>26.229837450000005</c:v>
                </c:pt>
                <c:pt idx="668">
                  <c:v>27.095048669000001</c:v>
                </c:pt>
                <c:pt idx="669">
                  <c:v>9.1386178329999996</c:v>
                </c:pt>
                <c:pt idx="670">
                  <c:v>27.623262963999988</c:v>
                </c:pt>
                <c:pt idx="671">
                  <c:v>26.687310774</c:v>
                </c:pt>
                <c:pt idx="672">
                  <c:v>27.546228870999983</c:v>
                </c:pt>
                <c:pt idx="673">
                  <c:v>23.632334586999985</c:v>
                </c:pt>
                <c:pt idx="674">
                  <c:v>27.504356062999999</c:v>
                </c:pt>
                <c:pt idx="675">
                  <c:v>26.520123588999983</c:v>
                </c:pt>
                <c:pt idx="676">
                  <c:v>27.349174744999999</c:v>
                </c:pt>
                <c:pt idx="677">
                  <c:v>27.045217578999978</c:v>
                </c:pt>
                <c:pt idx="678">
                  <c:v>27.379688905999988</c:v>
                </c:pt>
                <c:pt idx="679">
                  <c:v>26.37413749800001</c:v>
                </c:pt>
                <c:pt idx="680">
                  <c:v>27.452913520999989</c:v>
                </c:pt>
                <c:pt idx="681">
                  <c:v>24.713428067999999</c:v>
                </c:pt>
                <c:pt idx="682">
                  <c:v>27.400420092999983</c:v>
                </c:pt>
                <c:pt idx="683">
                  <c:v>26.530516996999989</c:v>
                </c:pt>
                <c:pt idx="684">
                  <c:v>27.310842603000001</c:v>
                </c:pt>
                <c:pt idx="685">
                  <c:v>26.873070589000001</c:v>
                </c:pt>
                <c:pt idx="686">
                  <c:v>27.231383167000011</c:v>
                </c:pt>
                <c:pt idx="687">
                  <c:v>26.304344548</c:v>
                </c:pt>
                <c:pt idx="688">
                  <c:v>27.245177189</c:v>
                </c:pt>
                <c:pt idx="689">
                  <c:v>24.649816039000001</c:v>
                </c:pt>
                <c:pt idx="690">
                  <c:v>26.003659757000001</c:v>
                </c:pt>
                <c:pt idx="691">
                  <c:v>26.291222450999989</c:v>
                </c:pt>
                <c:pt idx="692">
                  <c:v>27.120876114000016</c:v>
                </c:pt>
                <c:pt idx="693">
                  <c:v>26.821944631000001</c:v>
                </c:pt>
                <c:pt idx="694">
                  <c:v>27.16318578800001</c:v>
                </c:pt>
                <c:pt idx="695">
                  <c:v>26.20734015</c:v>
                </c:pt>
                <c:pt idx="696">
                  <c:v>27.044379299999989</c:v>
                </c:pt>
                <c:pt idx="697">
                  <c:v>24.428513818999978</c:v>
                </c:pt>
                <c:pt idx="698">
                  <c:v>26.998446653999974</c:v>
                </c:pt>
                <c:pt idx="699">
                  <c:v>26.089361233999981</c:v>
                </c:pt>
                <c:pt idx="700">
                  <c:v>26.870311981</c:v>
                </c:pt>
                <c:pt idx="701">
                  <c:v>9.6120783429999985</c:v>
                </c:pt>
                <c:pt idx="702">
                  <c:v>27.443990799000005</c:v>
                </c:pt>
                <c:pt idx="703">
                  <c:v>26.665199274999978</c:v>
                </c:pt>
                <c:pt idx="704">
                  <c:v>27.67086058200001</c:v>
                </c:pt>
                <c:pt idx="705">
                  <c:v>24.894169174999988</c:v>
                </c:pt>
                <c:pt idx="706">
                  <c:v>27.523925874</c:v>
                </c:pt>
                <c:pt idx="707">
                  <c:v>26.586656448999989</c:v>
                </c:pt>
                <c:pt idx="708">
                  <c:v>27.516210309000005</c:v>
                </c:pt>
                <c:pt idx="709">
                  <c:v>27.025671259999989</c:v>
                </c:pt>
                <c:pt idx="710">
                  <c:v>27.36137224399998</c:v>
                </c:pt>
                <c:pt idx="711">
                  <c:v>26.56489108900001</c:v>
                </c:pt>
                <c:pt idx="712">
                  <c:v>27.302391672999985</c:v>
                </c:pt>
                <c:pt idx="713">
                  <c:v>24.705186577999978</c:v>
                </c:pt>
                <c:pt idx="714">
                  <c:v>27.21675410600001</c:v>
                </c:pt>
                <c:pt idx="715">
                  <c:v>26.46702953299998</c:v>
                </c:pt>
                <c:pt idx="716">
                  <c:v>27.354986259000011</c:v>
                </c:pt>
                <c:pt idx="717">
                  <c:v>27.088412604999974</c:v>
                </c:pt>
                <c:pt idx="718">
                  <c:v>26.307076295000005</c:v>
                </c:pt>
                <c:pt idx="719">
                  <c:v>26.426770211999983</c:v>
                </c:pt>
                <c:pt idx="720">
                  <c:v>24.912333471999982</c:v>
                </c:pt>
                <c:pt idx="721">
                  <c:v>26.857354107000017</c:v>
                </c:pt>
                <c:pt idx="722">
                  <c:v>27.140185233</c:v>
                </c:pt>
                <c:pt idx="723">
                  <c:v>26.334336691000001</c:v>
                </c:pt>
                <c:pt idx="724">
                  <c:v>26.996683129000001</c:v>
                </c:pt>
                <c:pt idx="725">
                  <c:v>26.920422880999975</c:v>
                </c:pt>
                <c:pt idx="726">
                  <c:v>27.102155665000023</c:v>
                </c:pt>
                <c:pt idx="727">
                  <c:v>26.343436048999983</c:v>
                </c:pt>
                <c:pt idx="728">
                  <c:v>24.673670900000001</c:v>
                </c:pt>
                <c:pt idx="729">
                  <c:v>26.599264271999989</c:v>
                </c:pt>
                <c:pt idx="730">
                  <c:v>26.73118898800001</c:v>
                </c:pt>
                <c:pt idx="731">
                  <c:v>26.232115593</c:v>
                </c:pt>
                <c:pt idx="732">
                  <c:v>26.957018377000001</c:v>
                </c:pt>
                <c:pt idx="733">
                  <c:v>9.7466400669999995</c:v>
                </c:pt>
                <c:pt idx="734">
                  <c:v>27.563536150999983</c:v>
                </c:pt>
                <c:pt idx="735">
                  <c:v>26.998632300999976</c:v>
                </c:pt>
                <c:pt idx="736">
                  <c:v>25.281268436000001</c:v>
                </c:pt>
                <c:pt idx="737">
                  <c:v>27.221282716000001</c:v>
                </c:pt>
                <c:pt idx="738">
                  <c:v>27.488566280999976</c:v>
                </c:pt>
                <c:pt idx="739">
                  <c:v>26.669817910999999</c:v>
                </c:pt>
                <c:pt idx="740">
                  <c:v>27.390958193000017</c:v>
                </c:pt>
                <c:pt idx="741">
                  <c:v>26.382378004</c:v>
                </c:pt>
                <c:pt idx="742">
                  <c:v>27.030229539999983</c:v>
                </c:pt>
                <c:pt idx="743">
                  <c:v>26.576398904000001</c:v>
                </c:pt>
                <c:pt idx="744">
                  <c:v>24.948503914999986</c:v>
                </c:pt>
                <c:pt idx="745">
                  <c:v>26.875001952000005</c:v>
                </c:pt>
                <c:pt idx="746">
                  <c:v>26.210751652999999</c:v>
                </c:pt>
                <c:pt idx="747">
                  <c:v>26.269850047999999</c:v>
                </c:pt>
                <c:pt idx="748">
                  <c:v>27.262297410999984</c:v>
                </c:pt>
                <c:pt idx="749">
                  <c:v>26.852119364</c:v>
                </c:pt>
                <c:pt idx="750">
                  <c:v>27.210058300000011</c:v>
                </c:pt>
                <c:pt idx="751">
                  <c:v>24.251750907000005</c:v>
                </c:pt>
                <c:pt idx="752">
                  <c:v>26.865899386999985</c:v>
                </c:pt>
                <c:pt idx="753">
                  <c:v>26.843215807</c:v>
                </c:pt>
                <c:pt idx="754">
                  <c:v>27.256903639000001</c:v>
                </c:pt>
                <c:pt idx="755">
                  <c:v>26.312012502000002</c:v>
                </c:pt>
                <c:pt idx="756">
                  <c:v>27.220622199999983</c:v>
                </c:pt>
                <c:pt idx="757">
                  <c:v>26.729278238999989</c:v>
                </c:pt>
                <c:pt idx="758">
                  <c:v>27.082900601999985</c:v>
                </c:pt>
                <c:pt idx="759">
                  <c:v>24.078561296</c:v>
                </c:pt>
                <c:pt idx="760">
                  <c:v>26.82771752</c:v>
                </c:pt>
                <c:pt idx="761">
                  <c:v>26.659043580999985</c:v>
                </c:pt>
                <c:pt idx="762">
                  <c:v>26.792751748000001</c:v>
                </c:pt>
                <c:pt idx="763">
                  <c:v>26.260274533999983</c:v>
                </c:pt>
                <c:pt idx="764">
                  <c:v>26.660853784000011</c:v>
                </c:pt>
                <c:pt idx="765">
                  <c:v>8.9708295010000008</c:v>
                </c:pt>
                <c:pt idx="766">
                  <c:v>27.552317780999989</c:v>
                </c:pt>
                <c:pt idx="767">
                  <c:v>24.468170373999985</c:v>
                </c:pt>
                <c:pt idx="768">
                  <c:v>27.490202184999983</c:v>
                </c:pt>
                <c:pt idx="769">
                  <c:v>27.253119809999983</c:v>
                </c:pt>
                <c:pt idx="770">
                  <c:v>27.595209580999978</c:v>
                </c:pt>
                <c:pt idx="771">
                  <c:v>26.477649184999983</c:v>
                </c:pt>
                <c:pt idx="772">
                  <c:v>27.573892233999985</c:v>
                </c:pt>
                <c:pt idx="773">
                  <c:v>25.647717481000001</c:v>
                </c:pt>
                <c:pt idx="774">
                  <c:v>27.383698944999985</c:v>
                </c:pt>
                <c:pt idx="775">
                  <c:v>23.617408812000011</c:v>
                </c:pt>
                <c:pt idx="776">
                  <c:v>27.339843383000005</c:v>
                </c:pt>
                <c:pt idx="777">
                  <c:v>27.00856817</c:v>
                </c:pt>
                <c:pt idx="778">
                  <c:v>27.407401237999984</c:v>
                </c:pt>
                <c:pt idx="779">
                  <c:v>26.572621802999983</c:v>
                </c:pt>
                <c:pt idx="780">
                  <c:v>27.261634902999983</c:v>
                </c:pt>
                <c:pt idx="781">
                  <c:v>26.902162367999985</c:v>
                </c:pt>
                <c:pt idx="782">
                  <c:v>27.387996719000011</c:v>
                </c:pt>
                <c:pt idx="783">
                  <c:v>24.223248653999985</c:v>
                </c:pt>
                <c:pt idx="784">
                  <c:v>27.127715521999999</c:v>
                </c:pt>
                <c:pt idx="785">
                  <c:v>26.84468402800001</c:v>
                </c:pt>
                <c:pt idx="786">
                  <c:v>27.046521671999983</c:v>
                </c:pt>
                <c:pt idx="787">
                  <c:v>26.254304353999999</c:v>
                </c:pt>
                <c:pt idx="788">
                  <c:v>27.205439171999974</c:v>
                </c:pt>
                <c:pt idx="789">
                  <c:v>26.839545955999988</c:v>
                </c:pt>
                <c:pt idx="790">
                  <c:v>27.048198547999981</c:v>
                </c:pt>
                <c:pt idx="791">
                  <c:v>24.025666961999985</c:v>
                </c:pt>
                <c:pt idx="792">
                  <c:v>27.087851959999998</c:v>
                </c:pt>
                <c:pt idx="793">
                  <c:v>26.750220382999981</c:v>
                </c:pt>
                <c:pt idx="794">
                  <c:v>27.034975506000016</c:v>
                </c:pt>
                <c:pt idx="795">
                  <c:v>26.115303530999984</c:v>
                </c:pt>
                <c:pt idx="796">
                  <c:v>27.099536863999983</c:v>
                </c:pt>
                <c:pt idx="797">
                  <c:v>10.186326802</c:v>
                </c:pt>
                <c:pt idx="798">
                  <c:v>27.680029029</c:v>
                </c:pt>
                <c:pt idx="799">
                  <c:v>24.509256256</c:v>
                </c:pt>
                <c:pt idx="800">
                  <c:v>27.646895281999999</c:v>
                </c:pt>
                <c:pt idx="801">
                  <c:v>27.203083077999985</c:v>
                </c:pt>
                <c:pt idx="802">
                  <c:v>27.490298420999999</c:v>
                </c:pt>
                <c:pt idx="803">
                  <c:v>25.699590571000002</c:v>
                </c:pt>
                <c:pt idx="804">
                  <c:v>27.508017259999985</c:v>
                </c:pt>
                <c:pt idx="805">
                  <c:v>27.123311672</c:v>
                </c:pt>
                <c:pt idx="806">
                  <c:v>25.071328396999988</c:v>
                </c:pt>
                <c:pt idx="807">
                  <c:v>26.585846354999983</c:v>
                </c:pt>
                <c:pt idx="808">
                  <c:v>27.432965342999999</c:v>
                </c:pt>
                <c:pt idx="809">
                  <c:v>27.237428141999999</c:v>
                </c:pt>
                <c:pt idx="810">
                  <c:v>27.264569111</c:v>
                </c:pt>
                <c:pt idx="811">
                  <c:v>26.701285279</c:v>
                </c:pt>
                <c:pt idx="812">
                  <c:v>27.258038993</c:v>
                </c:pt>
                <c:pt idx="813">
                  <c:v>27.086076736999988</c:v>
                </c:pt>
                <c:pt idx="814">
                  <c:v>24.869492444999985</c:v>
                </c:pt>
                <c:pt idx="815">
                  <c:v>26.48122072999999</c:v>
                </c:pt>
                <c:pt idx="816">
                  <c:v>26.350065753000017</c:v>
                </c:pt>
                <c:pt idx="817">
                  <c:v>26.853221246</c:v>
                </c:pt>
                <c:pt idx="818">
                  <c:v>27.185566543999983</c:v>
                </c:pt>
                <c:pt idx="819">
                  <c:v>26.492834908999985</c:v>
                </c:pt>
                <c:pt idx="820">
                  <c:v>27.128465255999988</c:v>
                </c:pt>
                <c:pt idx="821">
                  <c:v>26.919961452000017</c:v>
                </c:pt>
                <c:pt idx="822">
                  <c:v>24.610031731999999</c:v>
                </c:pt>
                <c:pt idx="823">
                  <c:v>26.111309050999999</c:v>
                </c:pt>
                <c:pt idx="824">
                  <c:v>27.055560630999985</c:v>
                </c:pt>
                <c:pt idx="825">
                  <c:v>26.821669793000005</c:v>
                </c:pt>
                <c:pt idx="826">
                  <c:v>26.749947014</c:v>
                </c:pt>
                <c:pt idx="827">
                  <c:v>26.398519493999984</c:v>
                </c:pt>
                <c:pt idx="828">
                  <c:v>27.005967423000012</c:v>
                </c:pt>
                <c:pt idx="829">
                  <c:v>8.6319470559999996</c:v>
                </c:pt>
                <c:pt idx="830">
                  <c:v>25.193589892999984</c:v>
                </c:pt>
                <c:pt idx="831">
                  <c:v>26.100634157999988</c:v>
                </c:pt>
                <c:pt idx="832">
                  <c:v>27.523829402</c:v>
                </c:pt>
                <c:pt idx="833">
                  <c:v>27.22260384399998</c:v>
                </c:pt>
                <c:pt idx="834">
                  <c:v>27.495592420999984</c:v>
                </c:pt>
                <c:pt idx="835">
                  <c:v>26.549443148000002</c:v>
                </c:pt>
                <c:pt idx="836">
                  <c:v>27.437278596999999</c:v>
                </c:pt>
                <c:pt idx="837">
                  <c:v>24.700990195999999</c:v>
                </c:pt>
                <c:pt idx="838">
                  <c:v>27.091403105000001</c:v>
                </c:pt>
                <c:pt idx="839">
                  <c:v>26.551148723000011</c:v>
                </c:pt>
                <c:pt idx="840">
                  <c:v>27.229494663000001</c:v>
                </c:pt>
                <c:pt idx="841">
                  <c:v>26.860661312000001</c:v>
                </c:pt>
                <c:pt idx="842">
                  <c:v>27.123405355999999</c:v>
                </c:pt>
                <c:pt idx="843">
                  <c:v>26.469527507999977</c:v>
                </c:pt>
                <c:pt idx="844">
                  <c:v>27.387710159000001</c:v>
                </c:pt>
                <c:pt idx="845">
                  <c:v>24.793719417999981</c:v>
                </c:pt>
                <c:pt idx="846">
                  <c:v>27.394684827999999</c:v>
                </c:pt>
                <c:pt idx="847">
                  <c:v>26.378124197000005</c:v>
                </c:pt>
                <c:pt idx="848">
                  <c:v>27.269208341999985</c:v>
                </c:pt>
                <c:pt idx="849">
                  <c:v>26.91045952999999</c:v>
                </c:pt>
                <c:pt idx="850">
                  <c:v>27.122749580999976</c:v>
                </c:pt>
                <c:pt idx="851">
                  <c:v>26.32656746100001</c:v>
                </c:pt>
                <c:pt idx="852">
                  <c:v>27.1884844</c:v>
                </c:pt>
                <c:pt idx="853">
                  <c:v>24.542653979999983</c:v>
                </c:pt>
                <c:pt idx="854">
                  <c:v>26.900595701</c:v>
                </c:pt>
                <c:pt idx="855">
                  <c:v>26.290254224000005</c:v>
                </c:pt>
                <c:pt idx="856">
                  <c:v>27.082620389999978</c:v>
                </c:pt>
                <c:pt idx="857">
                  <c:v>26.716183318999999</c:v>
                </c:pt>
                <c:pt idx="858">
                  <c:v>27.10122032100001</c:v>
                </c:pt>
                <c:pt idx="859">
                  <c:v>26.165599400999984</c:v>
                </c:pt>
                <c:pt idx="860">
                  <c:v>26.034782246999985</c:v>
                </c:pt>
                <c:pt idx="861">
                  <c:v>9.6855110870000001</c:v>
                </c:pt>
                <c:pt idx="862">
                  <c:v>27.43785380000001</c:v>
                </c:pt>
                <c:pt idx="863">
                  <c:v>26.634449199999999</c:v>
                </c:pt>
                <c:pt idx="864">
                  <c:v>27.630358137999998</c:v>
                </c:pt>
                <c:pt idx="865">
                  <c:v>27.153886994000011</c:v>
                </c:pt>
                <c:pt idx="866">
                  <c:v>27.429324095999981</c:v>
                </c:pt>
                <c:pt idx="867">
                  <c:v>26.734465191999998</c:v>
                </c:pt>
                <c:pt idx="868">
                  <c:v>27.590555713000011</c:v>
                </c:pt>
                <c:pt idx="869">
                  <c:v>24.807583085000001</c:v>
                </c:pt>
                <c:pt idx="870">
                  <c:v>27.424630229999984</c:v>
                </c:pt>
                <c:pt idx="871">
                  <c:v>26.743752133999983</c:v>
                </c:pt>
                <c:pt idx="872">
                  <c:v>27.396596316</c:v>
                </c:pt>
                <c:pt idx="873">
                  <c:v>27.062833456</c:v>
                </c:pt>
                <c:pt idx="874">
                  <c:v>27.446964394999988</c:v>
                </c:pt>
                <c:pt idx="875">
                  <c:v>26.498824657</c:v>
                </c:pt>
                <c:pt idx="876">
                  <c:v>27.268734877999975</c:v>
                </c:pt>
                <c:pt idx="877">
                  <c:v>24.827975931000012</c:v>
                </c:pt>
                <c:pt idx="878">
                  <c:v>27.282282417999983</c:v>
                </c:pt>
                <c:pt idx="879">
                  <c:v>26.356964185000017</c:v>
                </c:pt>
                <c:pt idx="880">
                  <c:v>27.096357571999985</c:v>
                </c:pt>
                <c:pt idx="881">
                  <c:v>26.962386677999977</c:v>
                </c:pt>
                <c:pt idx="882">
                  <c:v>27.091776964000001</c:v>
                </c:pt>
                <c:pt idx="883">
                  <c:v>26.314128586999999</c:v>
                </c:pt>
                <c:pt idx="884">
                  <c:v>27.234688680000001</c:v>
                </c:pt>
                <c:pt idx="885">
                  <c:v>24.307452184999999</c:v>
                </c:pt>
                <c:pt idx="886">
                  <c:v>26.999189258999984</c:v>
                </c:pt>
                <c:pt idx="887">
                  <c:v>26.284182429999991</c:v>
                </c:pt>
                <c:pt idx="888">
                  <c:v>26.089794628</c:v>
                </c:pt>
                <c:pt idx="889">
                  <c:v>26.873898281999999</c:v>
                </c:pt>
                <c:pt idx="890">
                  <c:v>26.924668772</c:v>
                </c:pt>
                <c:pt idx="891">
                  <c:v>26.091094896000001</c:v>
                </c:pt>
                <c:pt idx="892">
                  <c:v>24.824914867000011</c:v>
                </c:pt>
                <c:pt idx="893">
                  <c:v>9.7399065240000002</c:v>
                </c:pt>
                <c:pt idx="894">
                  <c:v>27.472890732</c:v>
                </c:pt>
                <c:pt idx="895">
                  <c:v>26.655876317000011</c:v>
                </c:pt>
                <c:pt idx="896">
                  <c:v>27.603066545000001</c:v>
                </c:pt>
                <c:pt idx="897">
                  <c:v>27.217697441999999</c:v>
                </c:pt>
                <c:pt idx="898">
                  <c:v>27.340509697000002</c:v>
                </c:pt>
                <c:pt idx="899">
                  <c:v>26.571452917999999</c:v>
                </c:pt>
                <c:pt idx="900">
                  <c:v>25.002598711000001</c:v>
                </c:pt>
                <c:pt idx="901">
                  <c:v>26.977392231999985</c:v>
                </c:pt>
                <c:pt idx="902">
                  <c:v>27.426354320000005</c:v>
                </c:pt>
                <c:pt idx="903">
                  <c:v>26.536344451000001</c:v>
                </c:pt>
                <c:pt idx="904">
                  <c:v>27.309892799000011</c:v>
                </c:pt>
                <c:pt idx="905">
                  <c:v>27.240262648000002</c:v>
                </c:pt>
                <c:pt idx="906">
                  <c:v>27.195734688000002</c:v>
                </c:pt>
                <c:pt idx="907">
                  <c:v>26.575499496999988</c:v>
                </c:pt>
                <c:pt idx="908">
                  <c:v>24.927517024</c:v>
                </c:pt>
                <c:pt idx="909">
                  <c:v>26.991208390000001</c:v>
                </c:pt>
                <c:pt idx="910">
                  <c:v>27.181708406999999</c:v>
                </c:pt>
                <c:pt idx="911">
                  <c:v>26.496321149</c:v>
                </c:pt>
                <c:pt idx="912">
                  <c:v>27.169294521000001</c:v>
                </c:pt>
                <c:pt idx="913">
                  <c:v>26.839729425000005</c:v>
                </c:pt>
                <c:pt idx="914">
                  <c:v>27.151445941999999</c:v>
                </c:pt>
                <c:pt idx="915">
                  <c:v>26.470419755999981</c:v>
                </c:pt>
                <c:pt idx="916">
                  <c:v>24.001140634999985</c:v>
                </c:pt>
                <c:pt idx="917">
                  <c:v>26.786628401000002</c:v>
                </c:pt>
                <c:pt idx="918">
                  <c:v>27.083741270999976</c:v>
                </c:pt>
                <c:pt idx="919">
                  <c:v>26.313070501999999</c:v>
                </c:pt>
                <c:pt idx="920">
                  <c:v>27.176816733999999</c:v>
                </c:pt>
                <c:pt idx="921">
                  <c:v>26.96201638199998</c:v>
                </c:pt>
                <c:pt idx="922">
                  <c:v>26.711730333999984</c:v>
                </c:pt>
                <c:pt idx="923">
                  <c:v>26.123296158999999</c:v>
                </c:pt>
                <c:pt idx="924">
                  <c:v>24.794189118999999</c:v>
                </c:pt>
                <c:pt idx="925">
                  <c:v>9.3558635970000061</c:v>
                </c:pt>
                <c:pt idx="926">
                  <c:v>27.245271717000001</c:v>
                </c:pt>
                <c:pt idx="927">
                  <c:v>26.671991941000023</c:v>
                </c:pt>
                <c:pt idx="928">
                  <c:v>27.507920900999999</c:v>
                </c:pt>
                <c:pt idx="929">
                  <c:v>27.294040836999983</c:v>
                </c:pt>
                <c:pt idx="930">
                  <c:v>27.311507505000005</c:v>
                </c:pt>
                <c:pt idx="931">
                  <c:v>26.688852696000001</c:v>
                </c:pt>
                <c:pt idx="932">
                  <c:v>25.127002883999989</c:v>
                </c:pt>
                <c:pt idx="933">
                  <c:v>27.085796458999983</c:v>
                </c:pt>
                <c:pt idx="934">
                  <c:v>27.070203507999985</c:v>
                </c:pt>
                <c:pt idx="935">
                  <c:v>26.709277282999984</c:v>
                </c:pt>
                <c:pt idx="936">
                  <c:v>27.258228227</c:v>
                </c:pt>
                <c:pt idx="937">
                  <c:v>27.068243988999978</c:v>
                </c:pt>
                <c:pt idx="938">
                  <c:v>27.227700826</c:v>
                </c:pt>
                <c:pt idx="939">
                  <c:v>26.530248099000001</c:v>
                </c:pt>
                <c:pt idx="940">
                  <c:v>24.951754100999999</c:v>
                </c:pt>
                <c:pt idx="941">
                  <c:v>27.082713793999986</c:v>
                </c:pt>
                <c:pt idx="942">
                  <c:v>27.192344461000001</c:v>
                </c:pt>
                <c:pt idx="943">
                  <c:v>26.379098906999999</c:v>
                </c:pt>
                <c:pt idx="944">
                  <c:v>27.135496026999999</c:v>
                </c:pt>
                <c:pt idx="945">
                  <c:v>25.181633109</c:v>
                </c:pt>
                <c:pt idx="946">
                  <c:v>27.054535291000001</c:v>
                </c:pt>
                <c:pt idx="947">
                  <c:v>24.08986276700001</c:v>
                </c:pt>
                <c:pt idx="948">
                  <c:v>26.846794877999983</c:v>
                </c:pt>
                <c:pt idx="949">
                  <c:v>26.805647344999983</c:v>
                </c:pt>
                <c:pt idx="950">
                  <c:v>27.101313852000001</c:v>
                </c:pt>
                <c:pt idx="951">
                  <c:v>26.266423143999983</c:v>
                </c:pt>
                <c:pt idx="952">
                  <c:v>27.093459456000001</c:v>
                </c:pt>
                <c:pt idx="953">
                  <c:v>26.762892638999983</c:v>
                </c:pt>
                <c:pt idx="954">
                  <c:v>27.075616988999982</c:v>
                </c:pt>
                <c:pt idx="955">
                  <c:v>23.970370129999999</c:v>
                </c:pt>
                <c:pt idx="956">
                  <c:v>26.973500299999984</c:v>
                </c:pt>
                <c:pt idx="957">
                  <c:v>4.1100121029999972</c:v>
                </c:pt>
                <c:pt idx="958">
                  <c:v>27.531549240999983</c:v>
                </c:pt>
                <c:pt idx="959">
                  <c:v>26.770373991</c:v>
                </c:pt>
                <c:pt idx="960">
                  <c:v>27.74428065</c:v>
                </c:pt>
                <c:pt idx="961">
                  <c:v>27.282187633999985</c:v>
                </c:pt>
                <c:pt idx="962">
                  <c:v>27.642905101000011</c:v>
                </c:pt>
                <c:pt idx="963">
                  <c:v>24.386107550999981</c:v>
                </c:pt>
                <c:pt idx="964">
                  <c:v>27.371576942000001</c:v>
                </c:pt>
                <c:pt idx="965">
                  <c:v>27.145251395999999</c:v>
                </c:pt>
                <c:pt idx="966">
                  <c:v>27.539659733000001</c:v>
                </c:pt>
                <c:pt idx="967">
                  <c:v>26.560937578999983</c:v>
                </c:pt>
                <c:pt idx="968">
                  <c:v>27.506475585</c:v>
                </c:pt>
                <c:pt idx="969">
                  <c:v>27.118815599000012</c:v>
                </c:pt>
                <c:pt idx="970">
                  <c:v>27.413524621000001</c:v>
                </c:pt>
                <c:pt idx="971">
                  <c:v>24.340075491000011</c:v>
                </c:pt>
                <c:pt idx="972">
                  <c:v>27.350889361000011</c:v>
                </c:pt>
                <c:pt idx="973">
                  <c:v>26.033487586</c:v>
                </c:pt>
                <c:pt idx="974">
                  <c:v>27.053603230999983</c:v>
                </c:pt>
                <c:pt idx="975">
                  <c:v>26.470687441999988</c:v>
                </c:pt>
                <c:pt idx="976">
                  <c:v>27.165347024999988</c:v>
                </c:pt>
                <c:pt idx="977">
                  <c:v>26.894238748999999</c:v>
                </c:pt>
                <c:pt idx="978">
                  <c:v>24.839913440000011</c:v>
                </c:pt>
                <c:pt idx="979">
                  <c:v>26.306195024000012</c:v>
                </c:pt>
                <c:pt idx="980">
                  <c:v>27.235538799</c:v>
                </c:pt>
                <c:pt idx="981">
                  <c:v>26.932240855999986</c:v>
                </c:pt>
                <c:pt idx="982">
                  <c:v>27.036650950999999</c:v>
                </c:pt>
                <c:pt idx="983">
                  <c:v>26.306547525999989</c:v>
                </c:pt>
                <c:pt idx="984">
                  <c:v>27.156985884000012</c:v>
                </c:pt>
                <c:pt idx="985">
                  <c:v>26.987405216999989</c:v>
                </c:pt>
                <c:pt idx="986">
                  <c:v>24.708840145</c:v>
                </c:pt>
                <c:pt idx="987">
                  <c:v>26.149480174000001</c:v>
                </c:pt>
                <c:pt idx="988">
                  <c:v>26.992228935999986</c:v>
                </c:pt>
                <c:pt idx="989">
                  <c:v>9.9844515560000051</c:v>
                </c:pt>
                <c:pt idx="990">
                  <c:v>27.63298330400001</c:v>
                </c:pt>
                <c:pt idx="991">
                  <c:v>26.808667256</c:v>
                </c:pt>
                <c:pt idx="992">
                  <c:v>27.603745751999988</c:v>
                </c:pt>
                <c:pt idx="993">
                  <c:v>27.271007652000005</c:v>
                </c:pt>
                <c:pt idx="994">
                  <c:v>25.085664618999989</c:v>
                </c:pt>
                <c:pt idx="995">
                  <c:v>26.492209269999982</c:v>
                </c:pt>
                <c:pt idx="996">
                  <c:v>27.430282224999988</c:v>
                </c:pt>
                <c:pt idx="997">
                  <c:v>27.265705102999981</c:v>
                </c:pt>
                <c:pt idx="998">
                  <c:v>27.340224129999999</c:v>
                </c:pt>
                <c:pt idx="999">
                  <c:v>26.652981191000016</c:v>
                </c:pt>
                <c:pt idx="1000">
                  <c:v>27.440058967999999</c:v>
                </c:pt>
              </c:numCache>
            </c:numRef>
          </c:yVal>
        </c:ser>
        <c:ser>
          <c:idx val="1"/>
          <c:order val="3"/>
          <c:tx>
            <c:v>8 KB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Main!$A$1014:$A$2014</c:f>
              <c:numCache>
                <c:formatCode>General</c:formatCode>
                <c:ptCount val="1001"/>
                <c:pt idx="0">
                  <c:v>8192</c:v>
                </c:pt>
                <c:pt idx="1">
                  <c:v>8192</c:v>
                </c:pt>
                <c:pt idx="2">
                  <c:v>8192</c:v>
                </c:pt>
                <c:pt idx="3">
                  <c:v>8192</c:v>
                </c:pt>
                <c:pt idx="4">
                  <c:v>8192</c:v>
                </c:pt>
                <c:pt idx="5">
                  <c:v>8192</c:v>
                </c:pt>
                <c:pt idx="6">
                  <c:v>8192</c:v>
                </c:pt>
                <c:pt idx="7">
                  <c:v>8192</c:v>
                </c:pt>
                <c:pt idx="8">
                  <c:v>8192</c:v>
                </c:pt>
                <c:pt idx="9">
                  <c:v>8192</c:v>
                </c:pt>
                <c:pt idx="10">
                  <c:v>8192</c:v>
                </c:pt>
                <c:pt idx="11">
                  <c:v>8192</c:v>
                </c:pt>
                <c:pt idx="12">
                  <c:v>8192</c:v>
                </c:pt>
                <c:pt idx="13">
                  <c:v>8192</c:v>
                </c:pt>
                <c:pt idx="14">
                  <c:v>8192</c:v>
                </c:pt>
                <c:pt idx="15">
                  <c:v>8192</c:v>
                </c:pt>
                <c:pt idx="16">
                  <c:v>8192</c:v>
                </c:pt>
                <c:pt idx="17">
                  <c:v>8192</c:v>
                </c:pt>
                <c:pt idx="18">
                  <c:v>8192</c:v>
                </c:pt>
                <c:pt idx="19">
                  <c:v>8192</c:v>
                </c:pt>
                <c:pt idx="20">
                  <c:v>8192</c:v>
                </c:pt>
                <c:pt idx="21">
                  <c:v>8192</c:v>
                </c:pt>
                <c:pt idx="22">
                  <c:v>8192</c:v>
                </c:pt>
                <c:pt idx="23">
                  <c:v>8192</c:v>
                </c:pt>
                <c:pt idx="24">
                  <c:v>8192</c:v>
                </c:pt>
                <c:pt idx="25">
                  <c:v>8192</c:v>
                </c:pt>
                <c:pt idx="26">
                  <c:v>8192</c:v>
                </c:pt>
                <c:pt idx="27">
                  <c:v>8192</c:v>
                </c:pt>
                <c:pt idx="28">
                  <c:v>8192</c:v>
                </c:pt>
                <c:pt idx="29">
                  <c:v>8192</c:v>
                </c:pt>
                <c:pt idx="30">
                  <c:v>8192</c:v>
                </c:pt>
                <c:pt idx="31">
                  <c:v>8192</c:v>
                </c:pt>
                <c:pt idx="32">
                  <c:v>8192</c:v>
                </c:pt>
                <c:pt idx="33">
                  <c:v>8192</c:v>
                </c:pt>
                <c:pt idx="34">
                  <c:v>8192</c:v>
                </c:pt>
                <c:pt idx="35">
                  <c:v>8192</c:v>
                </c:pt>
                <c:pt idx="36">
                  <c:v>8192</c:v>
                </c:pt>
                <c:pt idx="37">
                  <c:v>8192</c:v>
                </c:pt>
                <c:pt idx="38">
                  <c:v>8192</c:v>
                </c:pt>
                <c:pt idx="39">
                  <c:v>8192</c:v>
                </c:pt>
                <c:pt idx="40">
                  <c:v>8192</c:v>
                </c:pt>
                <c:pt idx="41">
                  <c:v>8192</c:v>
                </c:pt>
                <c:pt idx="42">
                  <c:v>8192</c:v>
                </c:pt>
                <c:pt idx="43">
                  <c:v>8192</c:v>
                </c:pt>
                <c:pt idx="44">
                  <c:v>8192</c:v>
                </c:pt>
                <c:pt idx="45">
                  <c:v>8192</c:v>
                </c:pt>
                <c:pt idx="46">
                  <c:v>8192</c:v>
                </c:pt>
                <c:pt idx="47">
                  <c:v>8192</c:v>
                </c:pt>
                <c:pt idx="48">
                  <c:v>8192</c:v>
                </c:pt>
                <c:pt idx="49">
                  <c:v>8192</c:v>
                </c:pt>
                <c:pt idx="50">
                  <c:v>8192</c:v>
                </c:pt>
                <c:pt idx="51">
                  <c:v>8192</c:v>
                </c:pt>
                <c:pt idx="52">
                  <c:v>8192</c:v>
                </c:pt>
                <c:pt idx="53">
                  <c:v>8192</c:v>
                </c:pt>
                <c:pt idx="54">
                  <c:v>8192</c:v>
                </c:pt>
                <c:pt idx="55">
                  <c:v>8192</c:v>
                </c:pt>
                <c:pt idx="56">
                  <c:v>8192</c:v>
                </c:pt>
                <c:pt idx="57">
                  <c:v>8192</c:v>
                </c:pt>
                <c:pt idx="58">
                  <c:v>8192</c:v>
                </c:pt>
                <c:pt idx="59">
                  <c:v>8192</c:v>
                </c:pt>
                <c:pt idx="60">
                  <c:v>8192</c:v>
                </c:pt>
                <c:pt idx="61">
                  <c:v>8192</c:v>
                </c:pt>
                <c:pt idx="62">
                  <c:v>8192</c:v>
                </c:pt>
                <c:pt idx="63">
                  <c:v>8192</c:v>
                </c:pt>
                <c:pt idx="64">
                  <c:v>8192</c:v>
                </c:pt>
                <c:pt idx="65">
                  <c:v>8192</c:v>
                </c:pt>
                <c:pt idx="66">
                  <c:v>8192</c:v>
                </c:pt>
                <c:pt idx="67">
                  <c:v>8192</c:v>
                </c:pt>
                <c:pt idx="68">
                  <c:v>8192</c:v>
                </c:pt>
                <c:pt idx="69">
                  <c:v>8192</c:v>
                </c:pt>
                <c:pt idx="70">
                  <c:v>8192</c:v>
                </c:pt>
                <c:pt idx="71">
                  <c:v>8192</c:v>
                </c:pt>
                <c:pt idx="72">
                  <c:v>8192</c:v>
                </c:pt>
                <c:pt idx="73">
                  <c:v>8192</c:v>
                </c:pt>
                <c:pt idx="74">
                  <c:v>8192</c:v>
                </c:pt>
                <c:pt idx="75">
                  <c:v>8192</c:v>
                </c:pt>
                <c:pt idx="76">
                  <c:v>8192</c:v>
                </c:pt>
                <c:pt idx="77">
                  <c:v>8192</c:v>
                </c:pt>
                <c:pt idx="78">
                  <c:v>8192</c:v>
                </c:pt>
                <c:pt idx="79">
                  <c:v>8192</c:v>
                </c:pt>
                <c:pt idx="80">
                  <c:v>8192</c:v>
                </c:pt>
                <c:pt idx="81">
                  <c:v>8192</c:v>
                </c:pt>
                <c:pt idx="82">
                  <c:v>8192</c:v>
                </c:pt>
                <c:pt idx="83">
                  <c:v>8192</c:v>
                </c:pt>
                <c:pt idx="84">
                  <c:v>8192</c:v>
                </c:pt>
                <c:pt idx="85">
                  <c:v>8192</c:v>
                </c:pt>
                <c:pt idx="86">
                  <c:v>8192</c:v>
                </c:pt>
                <c:pt idx="87">
                  <c:v>8192</c:v>
                </c:pt>
                <c:pt idx="88">
                  <c:v>8192</c:v>
                </c:pt>
                <c:pt idx="89">
                  <c:v>8192</c:v>
                </c:pt>
                <c:pt idx="90">
                  <c:v>8192</c:v>
                </c:pt>
                <c:pt idx="91">
                  <c:v>8192</c:v>
                </c:pt>
                <c:pt idx="92">
                  <c:v>8192</c:v>
                </c:pt>
                <c:pt idx="93">
                  <c:v>8192</c:v>
                </c:pt>
                <c:pt idx="94">
                  <c:v>8192</c:v>
                </c:pt>
                <c:pt idx="95">
                  <c:v>8192</c:v>
                </c:pt>
                <c:pt idx="96">
                  <c:v>8192</c:v>
                </c:pt>
                <c:pt idx="97">
                  <c:v>8192</c:v>
                </c:pt>
                <c:pt idx="98">
                  <c:v>8192</c:v>
                </c:pt>
                <c:pt idx="99">
                  <c:v>8192</c:v>
                </c:pt>
                <c:pt idx="100">
                  <c:v>8192</c:v>
                </c:pt>
                <c:pt idx="101">
                  <c:v>8192</c:v>
                </c:pt>
                <c:pt idx="102">
                  <c:v>8192</c:v>
                </c:pt>
                <c:pt idx="103">
                  <c:v>8192</c:v>
                </c:pt>
                <c:pt idx="104">
                  <c:v>8192</c:v>
                </c:pt>
                <c:pt idx="105">
                  <c:v>8192</c:v>
                </c:pt>
                <c:pt idx="106">
                  <c:v>8192</c:v>
                </c:pt>
                <c:pt idx="107">
                  <c:v>8192</c:v>
                </c:pt>
                <c:pt idx="108">
                  <c:v>8192</c:v>
                </c:pt>
                <c:pt idx="109">
                  <c:v>8192</c:v>
                </c:pt>
                <c:pt idx="110">
                  <c:v>8192</c:v>
                </c:pt>
                <c:pt idx="111">
                  <c:v>8192</c:v>
                </c:pt>
                <c:pt idx="112">
                  <c:v>8192</c:v>
                </c:pt>
                <c:pt idx="113">
                  <c:v>8192</c:v>
                </c:pt>
                <c:pt idx="114">
                  <c:v>8192</c:v>
                </c:pt>
                <c:pt idx="115">
                  <c:v>8192</c:v>
                </c:pt>
                <c:pt idx="116">
                  <c:v>8192</c:v>
                </c:pt>
                <c:pt idx="117">
                  <c:v>8192</c:v>
                </c:pt>
                <c:pt idx="118">
                  <c:v>8192</c:v>
                </c:pt>
                <c:pt idx="119">
                  <c:v>8192</c:v>
                </c:pt>
                <c:pt idx="120">
                  <c:v>8192</c:v>
                </c:pt>
                <c:pt idx="121">
                  <c:v>8192</c:v>
                </c:pt>
                <c:pt idx="122">
                  <c:v>8192</c:v>
                </c:pt>
                <c:pt idx="123">
                  <c:v>8192</c:v>
                </c:pt>
                <c:pt idx="124">
                  <c:v>8192</c:v>
                </c:pt>
                <c:pt idx="125">
                  <c:v>8192</c:v>
                </c:pt>
                <c:pt idx="126">
                  <c:v>8192</c:v>
                </c:pt>
                <c:pt idx="127">
                  <c:v>8192</c:v>
                </c:pt>
                <c:pt idx="128">
                  <c:v>8192</c:v>
                </c:pt>
                <c:pt idx="129">
                  <c:v>8192</c:v>
                </c:pt>
                <c:pt idx="130">
                  <c:v>8192</c:v>
                </c:pt>
                <c:pt idx="131">
                  <c:v>8192</c:v>
                </c:pt>
                <c:pt idx="132">
                  <c:v>8192</c:v>
                </c:pt>
                <c:pt idx="133">
                  <c:v>8192</c:v>
                </c:pt>
                <c:pt idx="134">
                  <c:v>8192</c:v>
                </c:pt>
                <c:pt idx="135">
                  <c:v>8192</c:v>
                </c:pt>
                <c:pt idx="136">
                  <c:v>8192</c:v>
                </c:pt>
                <c:pt idx="137">
                  <c:v>8192</c:v>
                </c:pt>
                <c:pt idx="138">
                  <c:v>8192</c:v>
                </c:pt>
                <c:pt idx="139">
                  <c:v>8192</c:v>
                </c:pt>
                <c:pt idx="140">
                  <c:v>8192</c:v>
                </c:pt>
                <c:pt idx="141">
                  <c:v>8192</c:v>
                </c:pt>
                <c:pt idx="142">
                  <c:v>8192</c:v>
                </c:pt>
                <c:pt idx="143">
                  <c:v>8192</c:v>
                </c:pt>
                <c:pt idx="144">
                  <c:v>8192</c:v>
                </c:pt>
                <c:pt idx="145">
                  <c:v>8192</c:v>
                </c:pt>
                <c:pt idx="146">
                  <c:v>8192</c:v>
                </c:pt>
                <c:pt idx="147">
                  <c:v>8192</c:v>
                </c:pt>
                <c:pt idx="148">
                  <c:v>8192</c:v>
                </c:pt>
                <c:pt idx="149">
                  <c:v>8192</c:v>
                </c:pt>
                <c:pt idx="150">
                  <c:v>8192</c:v>
                </c:pt>
                <c:pt idx="151">
                  <c:v>8192</c:v>
                </c:pt>
                <c:pt idx="152">
                  <c:v>8192</c:v>
                </c:pt>
                <c:pt idx="153">
                  <c:v>8192</c:v>
                </c:pt>
                <c:pt idx="154">
                  <c:v>8192</c:v>
                </c:pt>
                <c:pt idx="155">
                  <c:v>8192</c:v>
                </c:pt>
                <c:pt idx="156">
                  <c:v>8192</c:v>
                </c:pt>
                <c:pt idx="157">
                  <c:v>8192</c:v>
                </c:pt>
                <c:pt idx="158">
                  <c:v>8192</c:v>
                </c:pt>
                <c:pt idx="159">
                  <c:v>8192</c:v>
                </c:pt>
                <c:pt idx="160">
                  <c:v>8192</c:v>
                </c:pt>
                <c:pt idx="161">
                  <c:v>8192</c:v>
                </c:pt>
                <c:pt idx="162">
                  <c:v>8192</c:v>
                </c:pt>
                <c:pt idx="163">
                  <c:v>8192</c:v>
                </c:pt>
                <c:pt idx="164">
                  <c:v>8192</c:v>
                </c:pt>
                <c:pt idx="165">
                  <c:v>8192</c:v>
                </c:pt>
                <c:pt idx="166">
                  <c:v>8192</c:v>
                </c:pt>
                <c:pt idx="167">
                  <c:v>8192</c:v>
                </c:pt>
                <c:pt idx="168">
                  <c:v>8192</c:v>
                </c:pt>
                <c:pt idx="169">
                  <c:v>8192</c:v>
                </c:pt>
                <c:pt idx="170">
                  <c:v>8192</c:v>
                </c:pt>
                <c:pt idx="171">
                  <c:v>8192</c:v>
                </c:pt>
                <c:pt idx="172">
                  <c:v>8192</c:v>
                </c:pt>
                <c:pt idx="173">
                  <c:v>8192</c:v>
                </c:pt>
                <c:pt idx="174">
                  <c:v>8192</c:v>
                </c:pt>
                <c:pt idx="175">
                  <c:v>8192</c:v>
                </c:pt>
                <c:pt idx="176">
                  <c:v>8192</c:v>
                </c:pt>
                <c:pt idx="177">
                  <c:v>8192</c:v>
                </c:pt>
                <c:pt idx="178">
                  <c:v>8192</c:v>
                </c:pt>
                <c:pt idx="179">
                  <c:v>8192</c:v>
                </c:pt>
                <c:pt idx="180">
                  <c:v>8192</c:v>
                </c:pt>
                <c:pt idx="181">
                  <c:v>8192</c:v>
                </c:pt>
                <c:pt idx="182">
                  <c:v>8192</c:v>
                </c:pt>
                <c:pt idx="183">
                  <c:v>8192</c:v>
                </c:pt>
                <c:pt idx="184">
                  <c:v>8192</c:v>
                </c:pt>
                <c:pt idx="185">
                  <c:v>8192</c:v>
                </c:pt>
                <c:pt idx="186">
                  <c:v>8192</c:v>
                </c:pt>
                <c:pt idx="187">
                  <c:v>8192</c:v>
                </c:pt>
                <c:pt idx="188">
                  <c:v>8192</c:v>
                </c:pt>
                <c:pt idx="189">
                  <c:v>8192</c:v>
                </c:pt>
                <c:pt idx="190">
                  <c:v>8192</c:v>
                </c:pt>
                <c:pt idx="191">
                  <c:v>8192</c:v>
                </c:pt>
                <c:pt idx="192">
                  <c:v>8192</c:v>
                </c:pt>
                <c:pt idx="193">
                  <c:v>8192</c:v>
                </c:pt>
                <c:pt idx="194">
                  <c:v>8192</c:v>
                </c:pt>
                <c:pt idx="195">
                  <c:v>8192</c:v>
                </c:pt>
                <c:pt idx="196">
                  <c:v>8192</c:v>
                </c:pt>
                <c:pt idx="197">
                  <c:v>8192</c:v>
                </c:pt>
                <c:pt idx="198">
                  <c:v>8192</c:v>
                </c:pt>
                <c:pt idx="199">
                  <c:v>8192</c:v>
                </c:pt>
                <c:pt idx="200">
                  <c:v>8192</c:v>
                </c:pt>
                <c:pt idx="201">
                  <c:v>8192</c:v>
                </c:pt>
                <c:pt idx="202">
                  <c:v>8192</c:v>
                </c:pt>
                <c:pt idx="203">
                  <c:v>8192</c:v>
                </c:pt>
                <c:pt idx="204">
                  <c:v>8192</c:v>
                </c:pt>
                <c:pt idx="205">
                  <c:v>8192</c:v>
                </c:pt>
                <c:pt idx="206">
                  <c:v>8192</c:v>
                </c:pt>
                <c:pt idx="207">
                  <c:v>8192</c:v>
                </c:pt>
                <c:pt idx="208">
                  <c:v>8192</c:v>
                </c:pt>
                <c:pt idx="209">
                  <c:v>8192</c:v>
                </c:pt>
                <c:pt idx="210">
                  <c:v>8192</c:v>
                </c:pt>
                <c:pt idx="211">
                  <c:v>8192</c:v>
                </c:pt>
                <c:pt idx="212">
                  <c:v>8192</c:v>
                </c:pt>
                <c:pt idx="213">
                  <c:v>8192</c:v>
                </c:pt>
                <c:pt idx="214">
                  <c:v>8192</c:v>
                </c:pt>
                <c:pt idx="215">
                  <c:v>8192</c:v>
                </c:pt>
                <c:pt idx="216">
                  <c:v>8192</c:v>
                </c:pt>
                <c:pt idx="217">
                  <c:v>8192</c:v>
                </c:pt>
                <c:pt idx="218">
                  <c:v>8192</c:v>
                </c:pt>
                <c:pt idx="219">
                  <c:v>8192</c:v>
                </c:pt>
                <c:pt idx="220">
                  <c:v>8192</c:v>
                </c:pt>
                <c:pt idx="221">
                  <c:v>8192</c:v>
                </c:pt>
                <c:pt idx="222">
                  <c:v>8192</c:v>
                </c:pt>
                <c:pt idx="223">
                  <c:v>8192</c:v>
                </c:pt>
                <c:pt idx="224">
                  <c:v>8192</c:v>
                </c:pt>
                <c:pt idx="225">
                  <c:v>8192</c:v>
                </c:pt>
                <c:pt idx="226">
                  <c:v>8192</c:v>
                </c:pt>
                <c:pt idx="227">
                  <c:v>8192</c:v>
                </c:pt>
                <c:pt idx="228">
                  <c:v>8192</c:v>
                </c:pt>
                <c:pt idx="229">
                  <c:v>8192</c:v>
                </c:pt>
                <c:pt idx="230">
                  <c:v>8192</c:v>
                </c:pt>
                <c:pt idx="231">
                  <c:v>8192</c:v>
                </c:pt>
                <c:pt idx="232">
                  <c:v>8192</c:v>
                </c:pt>
                <c:pt idx="233">
                  <c:v>8192</c:v>
                </c:pt>
                <c:pt idx="234">
                  <c:v>8192</c:v>
                </c:pt>
                <c:pt idx="235">
                  <c:v>8192</c:v>
                </c:pt>
                <c:pt idx="236">
                  <c:v>8192</c:v>
                </c:pt>
                <c:pt idx="237">
                  <c:v>8192</c:v>
                </c:pt>
                <c:pt idx="238">
                  <c:v>8192</c:v>
                </c:pt>
                <c:pt idx="239">
                  <c:v>8192</c:v>
                </c:pt>
                <c:pt idx="240">
                  <c:v>8192</c:v>
                </c:pt>
                <c:pt idx="241">
                  <c:v>8192</c:v>
                </c:pt>
                <c:pt idx="242">
                  <c:v>8192</c:v>
                </c:pt>
                <c:pt idx="243">
                  <c:v>8192</c:v>
                </c:pt>
                <c:pt idx="244">
                  <c:v>8192</c:v>
                </c:pt>
                <c:pt idx="245">
                  <c:v>8192</c:v>
                </c:pt>
                <c:pt idx="246">
                  <c:v>8192</c:v>
                </c:pt>
                <c:pt idx="247">
                  <c:v>8192</c:v>
                </c:pt>
                <c:pt idx="248">
                  <c:v>8192</c:v>
                </c:pt>
                <c:pt idx="249">
                  <c:v>8192</c:v>
                </c:pt>
                <c:pt idx="250">
                  <c:v>8192</c:v>
                </c:pt>
                <c:pt idx="251">
                  <c:v>8192</c:v>
                </c:pt>
                <c:pt idx="252">
                  <c:v>8192</c:v>
                </c:pt>
                <c:pt idx="253">
                  <c:v>8192</c:v>
                </c:pt>
                <c:pt idx="254">
                  <c:v>8192</c:v>
                </c:pt>
                <c:pt idx="255">
                  <c:v>8192</c:v>
                </c:pt>
                <c:pt idx="256">
                  <c:v>8192</c:v>
                </c:pt>
                <c:pt idx="257">
                  <c:v>8192</c:v>
                </c:pt>
                <c:pt idx="258">
                  <c:v>8192</c:v>
                </c:pt>
                <c:pt idx="259">
                  <c:v>8192</c:v>
                </c:pt>
                <c:pt idx="260">
                  <c:v>8192</c:v>
                </c:pt>
                <c:pt idx="261">
                  <c:v>8192</c:v>
                </c:pt>
                <c:pt idx="262">
                  <c:v>8192</c:v>
                </c:pt>
                <c:pt idx="263">
                  <c:v>8192</c:v>
                </c:pt>
                <c:pt idx="264">
                  <c:v>8192</c:v>
                </c:pt>
                <c:pt idx="265">
                  <c:v>8192</c:v>
                </c:pt>
                <c:pt idx="266">
                  <c:v>8192</c:v>
                </c:pt>
                <c:pt idx="267">
                  <c:v>8192</c:v>
                </c:pt>
                <c:pt idx="268">
                  <c:v>8192</c:v>
                </c:pt>
                <c:pt idx="269">
                  <c:v>8192</c:v>
                </c:pt>
                <c:pt idx="270">
                  <c:v>8192</c:v>
                </c:pt>
                <c:pt idx="271">
                  <c:v>8192</c:v>
                </c:pt>
                <c:pt idx="272">
                  <c:v>8192</c:v>
                </c:pt>
                <c:pt idx="273">
                  <c:v>8192</c:v>
                </c:pt>
                <c:pt idx="274">
                  <c:v>8192</c:v>
                </c:pt>
                <c:pt idx="275">
                  <c:v>8192</c:v>
                </c:pt>
                <c:pt idx="276">
                  <c:v>8192</c:v>
                </c:pt>
                <c:pt idx="277">
                  <c:v>8192</c:v>
                </c:pt>
                <c:pt idx="278">
                  <c:v>8192</c:v>
                </c:pt>
                <c:pt idx="279">
                  <c:v>8192</c:v>
                </c:pt>
                <c:pt idx="280">
                  <c:v>8192</c:v>
                </c:pt>
                <c:pt idx="281">
                  <c:v>8192</c:v>
                </c:pt>
                <c:pt idx="282">
                  <c:v>8192</c:v>
                </c:pt>
                <c:pt idx="283">
                  <c:v>8192</c:v>
                </c:pt>
                <c:pt idx="284">
                  <c:v>8192</c:v>
                </c:pt>
                <c:pt idx="285">
                  <c:v>8192</c:v>
                </c:pt>
                <c:pt idx="286">
                  <c:v>8192</c:v>
                </c:pt>
                <c:pt idx="287">
                  <c:v>8192</c:v>
                </c:pt>
                <c:pt idx="288">
                  <c:v>8192</c:v>
                </c:pt>
                <c:pt idx="289">
                  <c:v>8192</c:v>
                </c:pt>
                <c:pt idx="290">
                  <c:v>8192</c:v>
                </c:pt>
                <c:pt idx="291">
                  <c:v>8192</c:v>
                </c:pt>
                <c:pt idx="292">
                  <c:v>8192</c:v>
                </c:pt>
                <c:pt idx="293">
                  <c:v>8192</c:v>
                </c:pt>
                <c:pt idx="294">
                  <c:v>8192</c:v>
                </c:pt>
                <c:pt idx="295">
                  <c:v>8192</c:v>
                </c:pt>
                <c:pt idx="296">
                  <c:v>8192</c:v>
                </c:pt>
                <c:pt idx="297">
                  <c:v>8192</c:v>
                </c:pt>
                <c:pt idx="298">
                  <c:v>8192</c:v>
                </c:pt>
                <c:pt idx="299">
                  <c:v>8192</c:v>
                </c:pt>
                <c:pt idx="300">
                  <c:v>8192</c:v>
                </c:pt>
                <c:pt idx="301">
                  <c:v>8192</c:v>
                </c:pt>
                <c:pt idx="302">
                  <c:v>8192</c:v>
                </c:pt>
                <c:pt idx="303">
                  <c:v>8192</c:v>
                </c:pt>
                <c:pt idx="304">
                  <c:v>8192</c:v>
                </c:pt>
                <c:pt idx="305">
                  <c:v>8192</c:v>
                </c:pt>
                <c:pt idx="306">
                  <c:v>8192</c:v>
                </c:pt>
                <c:pt idx="307">
                  <c:v>8192</c:v>
                </c:pt>
                <c:pt idx="308">
                  <c:v>8192</c:v>
                </c:pt>
                <c:pt idx="309">
                  <c:v>8192</c:v>
                </c:pt>
                <c:pt idx="310">
                  <c:v>8192</c:v>
                </c:pt>
                <c:pt idx="311">
                  <c:v>8192</c:v>
                </c:pt>
                <c:pt idx="312">
                  <c:v>8192</c:v>
                </c:pt>
                <c:pt idx="313">
                  <c:v>8192</c:v>
                </c:pt>
                <c:pt idx="314">
                  <c:v>8192</c:v>
                </c:pt>
                <c:pt idx="315">
                  <c:v>8192</c:v>
                </c:pt>
                <c:pt idx="316">
                  <c:v>8192</c:v>
                </c:pt>
                <c:pt idx="317">
                  <c:v>8192</c:v>
                </c:pt>
                <c:pt idx="318">
                  <c:v>8192</c:v>
                </c:pt>
                <c:pt idx="319">
                  <c:v>8192</c:v>
                </c:pt>
                <c:pt idx="320">
                  <c:v>8192</c:v>
                </c:pt>
                <c:pt idx="321">
                  <c:v>8192</c:v>
                </c:pt>
                <c:pt idx="322">
                  <c:v>8192</c:v>
                </c:pt>
                <c:pt idx="323">
                  <c:v>8192</c:v>
                </c:pt>
                <c:pt idx="324">
                  <c:v>8192</c:v>
                </c:pt>
                <c:pt idx="325">
                  <c:v>8192</c:v>
                </c:pt>
                <c:pt idx="326">
                  <c:v>8192</c:v>
                </c:pt>
                <c:pt idx="327">
                  <c:v>8192</c:v>
                </c:pt>
                <c:pt idx="328">
                  <c:v>8192</c:v>
                </c:pt>
                <c:pt idx="329">
                  <c:v>8192</c:v>
                </c:pt>
                <c:pt idx="330">
                  <c:v>8192</c:v>
                </c:pt>
                <c:pt idx="331">
                  <c:v>8192</c:v>
                </c:pt>
                <c:pt idx="332">
                  <c:v>8192</c:v>
                </c:pt>
                <c:pt idx="333">
                  <c:v>8192</c:v>
                </c:pt>
                <c:pt idx="334">
                  <c:v>8192</c:v>
                </c:pt>
                <c:pt idx="335">
                  <c:v>8192</c:v>
                </c:pt>
                <c:pt idx="336">
                  <c:v>8192</c:v>
                </c:pt>
                <c:pt idx="337">
                  <c:v>8192</c:v>
                </c:pt>
                <c:pt idx="338">
                  <c:v>8192</c:v>
                </c:pt>
                <c:pt idx="339">
                  <c:v>8192</c:v>
                </c:pt>
                <c:pt idx="340">
                  <c:v>8192</c:v>
                </c:pt>
                <c:pt idx="341">
                  <c:v>8192</c:v>
                </c:pt>
                <c:pt idx="342">
                  <c:v>8192</c:v>
                </c:pt>
                <c:pt idx="343">
                  <c:v>8192</c:v>
                </c:pt>
                <c:pt idx="344">
                  <c:v>8192</c:v>
                </c:pt>
                <c:pt idx="345">
                  <c:v>8192</c:v>
                </c:pt>
                <c:pt idx="346">
                  <c:v>8192</c:v>
                </c:pt>
                <c:pt idx="347">
                  <c:v>8192</c:v>
                </c:pt>
                <c:pt idx="348">
                  <c:v>8192</c:v>
                </c:pt>
                <c:pt idx="349">
                  <c:v>8192</c:v>
                </c:pt>
                <c:pt idx="350">
                  <c:v>8192</c:v>
                </c:pt>
                <c:pt idx="351">
                  <c:v>8192</c:v>
                </c:pt>
                <c:pt idx="352">
                  <c:v>8192</c:v>
                </c:pt>
                <c:pt idx="353">
                  <c:v>8192</c:v>
                </c:pt>
                <c:pt idx="354">
                  <c:v>8192</c:v>
                </c:pt>
                <c:pt idx="355">
                  <c:v>8192</c:v>
                </c:pt>
                <c:pt idx="356">
                  <c:v>8192</c:v>
                </c:pt>
                <c:pt idx="357">
                  <c:v>8192</c:v>
                </c:pt>
                <c:pt idx="358">
                  <c:v>8192</c:v>
                </c:pt>
                <c:pt idx="359">
                  <c:v>8192</c:v>
                </c:pt>
                <c:pt idx="360">
                  <c:v>8192</c:v>
                </c:pt>
                <c:pt idx="361">
                  <c:v>8192</c:v>
                </c:pt>
                <c:pt idx="362">
                  <c:v>8192</c:v>
                </c:pt>
                <c:pt idx="363">
                  <c:v>8192</c:v>
                </c:pt>
                <c:pt idx="364">
                  <c:v>8192</c:v>
                </c:pt>
                <c:pt idx="365">
                  <c:v>8192</c:v>
                </c:pt>
                <c:pt idx="366">
                  <c:v>8192</c:v>
                </c:pt>
                <c:pt idx="367">
                  <c:v>8192</c:v>
                </c:pt>
                <c:pt idx="368">
                  <c:v>8192</c:v>
                </c:pt>
                <c:pt idx="369">
                  <c:v>8192</c:v>
                </c:pt>
                <c:pt idx="370">
                  <c:v>8192</c:v>
                </c:pt>
                <c:pt idx="371">
                  <c:v>8192</c:v>
                </c:pt>
                <c:pt idx="372">
                  <c:v>8192</c:v>
                </c:pt>
                <c:pt idx="373">
                  <c:v>8192</c:v>
                </c:pt>
                <c:pt idx="374">
                  <c:v>8192</c:v>
                </c:pt>
                <c:pt idx="375">
                  <c:v>8192</c:v>
                </c:pt>
                <c:pt idx="376">
                  <c:v>8192</c:v>
                </c:pt>
                <c:pt idx="377">
                  <c:v>8192</c:v>
                </c:pt>
                <c:pt idx="378">
                  <c:v>8192</c:v>
                </c:pt>
                <c:pt idx="379">
                  <c:v>8192</c:v>
                </c:pt>
                <c:pt idx="380">
                  <c:v>8192</c:v>
                </c:pt>
                <c:pt idx="381">
                  <c:v>8192</c:v>
                </c:pt>
                <c:pt idx="382">
                  <c:v>8192</c:v>
                </c:pt>
                <c:pt idx="383">
                  <c:v>8192</c:v>
                </c:pt>
                <c:pt idx="384">
                  <c:v>8192</c:v>
                </c:pt>
                <c:pt idx="385">
                  <c:v>8192</c:v>
                </c:pt>
                <c:pt idx="386">
                  <c:v>8192</c:v>
                </c:pt>
                <c:pt idx="387">
                  <c:v>8192</c:v>
                </c:pt>
                <c:pt idx="388">
                  <c:v>8192</c:v>
                </c:pt>
                <c:pt idx="389">
                  <c:v>8192</c:v>
                </c:pt>
                <c:pt idx="390">
                  <c:v>8192</c:v>
                </c:pt>
                <c:pt idx="391">
                  <c:v>8192</c:v>
                </c:pt>
                <c:pt idx="392">
                  <c:v>8192</c:v>
                </c:pt>
                <c:pt idx="393">
                  <c:v>8192</c:v>
                </c:pt>
                <c:pt idx="394">
                  <c:v>8192</c:v>
                </c:pt>
                <c:pt idx="395">
                  <c:v>8192</c:v>
                </c:pt>
                <c:pt idx="396">
                  <c:v>8192</c:v>
                </c:pt>
                <c:pt idx="397">
                  <c:v>8192</c:v>
                </c:pt>
                <c:pt idx="398">
                  <c:v>8192</c:v>
                </c:pt>
                <c:pt idx="399">
                  <c:v>8192</c:v>
                </c:pt>
                <c:pt idx="400">
                  <c:v>8192</c:v>
                </c:pt>
                <c:pt idx="401">
                  <c:v>8192</c:v>
                </c:pt>
                <c:pt idx="402">
                  <c:v>8192</c:v>
                </c:pt>
                <c:pt idx="403">
                  <c:v>8192</c:v>
                </c:pt>
                <c:pt idx="404">
                  <c:v>8192</c:v>
                </c:pt>
                <c:pt idx="405">
                  <c:v>8192</c:v>
                </c:pt>
                <c:pt idx="406">
                  <c:v>8192</c:v>
                </c:pt>
                <c:pt idx="407">
                  <c:v>8192</c:v>
                </c:pt>
                <c:pt idx="408">
                  <c:v>8192</c:v>
                </c:pt>
                <c:pt idx="409">
                  <c:v>8192</c:v>
                </c:pt>
                <c:pt idx="410">
                  <c:v>8192</c:v>
                </c:pt>
                <c:pt idx="411">
                  <c:v>8192</c:v>
                </c:pt>
                <c:pt idx="412">
                  <c:v>8192</c:v>
                </c:pt>
                <c:pt idx="413">
                  <c:v>8192</c:v>
                </c:pt>
                <c:pt idx="414">
                  <c:v>8192</c:v>
                </c:pt>
                <c:pt idx="415">
                  <c:v>8192</c:v>
                </c:pt>
                <c:pt idx="416">
                  <c:v>8192</c:v>
                </c:pt>
                <c:pt idx="417">
                  <c:v>8192</c:v>
                </c:pt>
                <c:pt idx="418">
                  <c:v>8192</c:v>
                </c:pt>
                <c:pt idx="419">
                  <c:v>8192</c:v>
                </c:pt>
                <c:pt idx="420">
                  <c:v>8192</c:v>
                </c:pt>
                <c:pt idx="421">
                  <c:v>8192</c:v>
                </c:pt>
                <c:pt idx="422">
                  <c:v>8192</c:v>
                </c:pt>
                <c:pt idx="423">
                  <c:v>8192</c:v>
                </c:pt>
                <c:pt idx="424">
                  <c:v>8192</c:v>
                </c:pt>
                <c:pt idx="425">
                  <c:v>8192</c:v>
                </c:pt>
                <c:pt idx="426">
                  <c:v>8192</c:v>
                </c:pt>
                <c:pt idx="427">
                  <c:v>8192</c:v>
                </c:pt>
                <c:pt idx="428">
                  <c:v>8192</c:v>
                </c:pt>
                <c:pt idx="429">
                  <c:v>8192</c:v>
                </c:pt>
                <c:pt idx="430">
                  <c:v>8192</c:v>
                </c:pt>
                <c:pt idx="431">
                  <c:v>8192</c:v>
                </c:pt>
                <c:pt idx="432">
                  <c:v>8192</c:v>
                </c:pt>
                <c:pt idx="433">
                  <c:v>8192</c:v>
                </c:pt>
                <c:pt idx="434">
                  <c:v>8192</c:v>
                </c:pt>
                <c:pt idx="435">
                  <c:v>8192</c:v>
                </c:pt>
                <c:pt idx="436">
                  <c:v>8192</c:v>
                </c:pt>
                <c:pt idx="437">
                  <c:v>8192</c:v>
                </c:pt>
                <c:pt idx="438">
                  <c:v>8192</c:v>
                </c:pt>
                <c:pt idx="439">
                  <c:v>8192</c:v>
                </c:pt>
                <c:pt idx="440">
                  <c:v>8192</c:v>
                </c:pt>
                <c:pt idx="441">
                  <c:v>8192</c:v>
                </c:pt>
                <c:pt idx="442">
                  <c:v>8192</c:v>
                </c:pt>
                <c:pt idx="443">
                  <c:v>8192</c:v>
                </c:pt>
                <c:pt idx="444">
                  <c:v>8192</c:v>
                </c:pt>
                <c:pt idx="445">
                  <c:v>8192</c:v>
                </c:pt>
                <c:pt idx="446">
                  <c:v>8192</c:v>
                </c:pt>
                <c:pt idx="447">
                  <c:v>8192</c:v>
                </c:pt>
                <c:pt idx="448">
                  <c:v>8192</c:v>
                </c:pt>
                <c:pt idx="449">
                  <c:v>8192</c:v>
                </c:pt>
                <c:pt idx="450">
                  <c:v>8192</c:v>
                </c:pt>
                <c:pt idx="451">
                  <c:v>8192</c:v>
                </c:pt>
                <c:pt idx="452">
                  <c:v>8192</c:v>
                </c:pt>
                <c:pt idx="453">
                  <c:v>8192</c:v>
                </c:pt>
                <c:pt idx="454">
                  <c:v>8192</c:v>
                </c:pt>
                <c:pt idx="455">
                  <c:v>8192</c:v>
                </c:pt>
                <c:pt idx="456">
                  <c:v>8192</c:v>
                </c:pt>
                <c:pt idx="457">
                  <c:v>8192</c:v>
                </c:pt>
                <c:pt idx="458">
                  <c:v>8192</c:v>
                </c:pt>
                <c:pt idx="459">
                  <c:v>8192</c:v>
                </c:pt>
                <c:pt idx="460">
                  <c:v>8192</c:v>
                </c:pt>
                <c:pt idx="461">
                  <c:v>8192</c:v>
                </c:pt>
                <c:pt idx="462">
                  <c:v>8192</c:v>
                </c:pt>
                <c:pt idx="463">
                  <c:v>8192</c:v>
                </c:pt>
                <c:pt idx="464">
                  <c:v>8192</c:v>
                </c:pt>
                <c:pt idx="465">
                  <c:v>8192</c:v>
                </c:pt>
                <c:pt idx="466">
                  <c:v>8192</c:v>
                </c:pt>
                <c:pt idx="467">
                  <c:v>8192</c:v>
                </c:pt>
                <c:pt idx="468">
                  <c:v>8192</c:v>
                </c:pt>
                <c:pt idx="469">
                  <c:v>8192</c:v>
                </c:pt>
                <c:pt idx="470">
                  <c:v>8192</c:v>
                </c:pt>
                <c:pt idx="471">
                  <c:v>8192</c:v>
                </c:pt>
                <c:pt idx="472">
                  <c:v>8192</c:v>
                </c:pt>
                <c:pt idx="473">
                  <c:v>8192</c:v>
                </c:pt>
                <c:pt idx="474">
                  <c:v>8192</c:v>
                </c:pt>
                <c:pt idx="475">
                  <c:v>8192</c:v>
                </c:pt>
                <c:pt idx="476">
                  <c:v>8192</c:v>
                </c:pt>
                <c:pt idx="477">
                  <c:v>8192</c:v>
                </c:pt>
                <c:pt idx="478">
                  <c:v>8192</c:v>
                </c:pt>
                <c:pt idx="479">
                  <c:v>8192</c:v>
                </c:pt>
                <c:pt idx="480">
                  <c:v>8192</c:v>
                </c:pt>
                <c:pt idx="481">
                  <c:v>8192</c:v>
                </c:pt>
                <c:pt idx="482">
                  <c:v>8192</c:v>
                </c:pt>
                <c:pt idx="483">
                  <c:v>8192</c:v>
                </c:pt>
                <c:pt idx="484">
                  <c:v>8192</c:v>
                </c:pt>
                <c:pt idx="485">
                  <c:v>8192</c:v>
                </c:pt>
                <c:pt idx="486">
                  <c:v>8192</c:v>
                </c:pt>
                <c:pt idx="487">
                  <c:v>8192</c:v>
                </c:pt>
                <c:pt idx="488">
                  <c:v>8192</c:v>
                </c:pt>
                <c:pt idx="489">
                  <c:v>8192</c:v>
                </c:pt>
                <c:pt idx="490">
                  <c:v>8192</c:v>
                </c:pt>
                <c:pt idx="491">
                  <c:v>8192</c:v>
                </c:pt>
                <c:pt idx="492">
                  <c:v>8192</c:v>
                </c:pt>
                <c:pt idx="493">
                  <c:v>8192</c:v>
                </c:pt>
                <c:pt idx="494">
                  <c:v>8192</c:v>
                </c:pt>
                <c:pt idx="495">
                  <c:v>8192</c:v>
                </c:pt>
                <c:pt idx="496">
                  <c:v>8192</c:v>
                </c:pt>
                <c:pt idx="497">
                  <c:v>8192</c:v>
                </c:pt>
                <c:pt idx="498">
                  <c:v>8192</c:v>
                </c:pt>
                <c:pt idx="499">
                  <c:v>8192</c:v>
                </c:pt>
                <c:pt idx="500">
                  <c:v>8192</c:v>
                </c:pt>
                <c:pt idx="501">
                  <c:v>8192</c:v>
                </c:pt>
                <c:pt idx="502">
                  <c:v>8192</c:v>
                </c:pt>
                <c:pt idx="503">
                  <c:v>8192</c:v>
                </c:pt>
                <c:pt idx="504">
                  <c:v>8192</c:v>
                </c:pt>
                <c:pt idx="505">
                  <c:v>8192</c:v>
                </c:pt>
                <c:pt idx="506">
                  <c:v>8192</c:v>
                </c:pt>
                <c:pt idx="507">
                  <c:v>8192</c:v>
                </c:pt>
                <c:pt idx="508">
                  <c:v>8192</c:v>
                </c:pt>
                <c:pt idx="509">
                  <c:v>8192</c:v>
                </c:pt>
                <c:pt idx="510">
                  <c:v>8192</c:v>
                </c:pt>
                <c:pt idx="511">
                  <c:v>8192</c:v>
                </c:pt>
                <c:pt idx="512">
                  <c:v>8192</c:v>
                </c:pt>
                <c:pt idx="513">
                  <c:v>8192</c:v>
                </c:pt>
                <c:pt idx="514">
                  <c:v>8192</c:v>
                </c:pt>
                <c:pt idx="515">
                  <c:v>8192</c:v>
                </c:pt>
                <c:pt idx="516">
                  <c:v>8192</c:v>
                </c:pt>
                <c:pt idx="517">
                  <c:v>8192</c:v>
                </c:pt>
                <c:pt idx="518">
                  <c:v>8192</c:v>
                </c:pt>
                <c:pt idx="519">
                  <c:v>8192</c:v>
                </c:pt>
                <c:pt idx="520">
                  <c:v>8192</c:v>
                </c:pt>
                <c:pt idx="521">
                  <c:v>8192</c:v>
                </c:pt>
                <c:pt idx="522">
                  <c:v>8192</c:v>
                </c:pt>
                <c:pt idx="523">
                  <c:v>8192</c:v>
                </c:pt>
                <c:pt idx="524">
                  <c:v>8192</c:v>
                </c:pt>
                <c:pt idx="525">
                  <c:v>8192</c:v>
                </c:pt>
                <c:pt idx="526">
                  <c:v>8192</c:v>
                </c:pt>
                <c:pt idx="527">
                  <c:v>8192</c:v>
                </c:pt>
                <c:pt idx="528">
                  <c:v>8192</c:v>
                </c:pt>
                <c:pt idx="529">
                  <c:v>8192</c:v>
                </c:pt>
                <c:pt idx="530">
                  <c:v>8192</c:v>
                </c:pt>
                <c:pt idx="531">
                  <c:v>8192</c:v>
                </c:pt>
                <c:pt idx="532">
                  <c:v>8192</c:v>
                </c:pt>
                <c:pt idx="533">
                  <c:v>8192</c:v>
                </c:pt>
                <c:pt idx="534">
                  <c:v>8192</c:v>
                </c:pt>
                <c:pt idx="535">
                  <c:v>8192</c:v>
                </c:pt>
                <c:pt idx="536">
                  <c:v>8192</c:v>
                </c:pt>
                <c:pt idx="537">
                  <c:v>8192</c:v>
                </c:pt>
                <c:pt idx="538">
                  <c:v>8192</c:v>
                </c:pt>
                <c:pt idx="539">
                  <c:v>8192</c:v>
                </c:pt>
                <c:pt idx="540">
                  <c:v>8192</c:v>
                </c:pt>
                <c:pt idx="541">
                  <c:v>8192</c:v>
                </c:pt>
                <c:pt idx="542">
                  <c:v>8192</c:v>
                </c:pt>
                <c:pt idx="543">
                  <c:v>8192</c:v>
                </c:pt>
                <c:pt idx="544">
                  <c:v>8192</c:v>
                </c:pt>
                <c:pt idx="545">
                  <c:v>8192</c:v>
                </c:pt>
                <c:pt idx="546">
                  <c:v>8192</c:v>
                </c:pt>
                <c:pt idx="547">
                  <c:v>8192</c:v>
                </c:pt>
                <c:pt idx="548">
                  <c:v>8192</c:v>
                </c:pt>
                <c:pt idx="549">
                  <c:v>8192</c:v>
                </c:pt>
                <c:pt idx="550">
                  <c:v>8192</c:v>
                </c:pt>
                <c:pt idx="551">
                  <c:v>8192</c:v>
                </c:pt>
                <c:pt idx="552">
                  <c:v>8192</c:v>
                </c:pt>
                <c:pt idx="553">
                  <c:v>8192</c:v>
                </c:pt>
                <c:pt idx="554">
                  <c:v>8192</c:v>
                </c:pt>
                <c:pt idx="555">
                  <c:v>8192</c:v>
                </c:pt>
                <c:pt idx="556">
                  <c:v>8192</c:v>
                </c:pt>
                <c:pt idx="557">
                  <c:v>8192</c:v>
                </c:pt>
                <c:pt idx="558">
                  <c:v>8192</c:v>
                </c:pt>
                <c:pt idx="559">
                  <c:v>8192</c:v>
                </c:pt>
                <c:pt idx="560">
                  <c:v>8192</c:v>
                </c:pt>
                <c:pt idx="561">
                  <c:v>8192</c:v>
                </c:pt>
                <c:pt idx="562">
                  <c:v>8192</c:v>
                </c:pt>
                <c:pt idx="563">
                  <c:v>8192</c:v>
                </c:pt>
                <c:pt idx="564">
                  <c:v>8192</c:v>
                </c:pt>
                <c:pt idx="565">
                  <c:v>8192</c:v>
                </c:pt>
                <c:pt idx="566">
                  <c:v>8192</c:v>
                </c:pt>
                <c:pt idx="567">
                  <c:v>8192</c:v>
                </c:pt>
                <c:pt idx="568">
                  <c:v>8192</c:v>
                </c:pt>
                <c:pt idx="569">
                  <c:v>8192</c:v>
                </c:pt>
                <c:pt idx="570">
                  <c:v>8192</c:v>
                </c:pt>
                <c:pt idx="571">
                  <c:v>8192</c:v>
                </c:pt>
                <c:pt idx="572">
                  <c:v>8192</c:v>
                </c:pt>
                <c:pt idx="573">
                  <c:v>8192</c:v>
                </c:pt>
                <c:pt idx="574">
                  <c:v>8192</c:v>
                </c:pt>
                <c:pt idx="575">
                  <c:v>8192</c:v>
                </c:pt>
                <c:pt idx="576">
                  <c:v>8192</c:v>
                </c:pt>
                <c:pt idx="577">
                  <c:v>8192</c:v>
                </c:pt>
                <c:pt idx="578">
                  <c:v>8192</c:v>
                </c:pt>
                <c:pt idx="579">
                  <c:v>8192</c:v>
                </c:pt>
                <c:pt idx="580">
                  <c:v>8192</c:v>
                </c:pt>
                <c:pt idx="581">
                  <c:v>8192</c:v>
                </c:pt>
                <c:pt idx="582">
                  <c:v>8192</c:v>
                </c:pt>
                <c:pt idx="583">
                  <c:v>8192</c:v>
                </c:pt>
                <c:pt idx="584">
                  <c:v>8192</c:v>
                </c:pt>
                <c:pt idx="585">
                  <c:v>8192</c:v>
                </c:pt>
                <c:pt idx="586">
                  <c:v>8192</c:v>
                </c:pt>
                <c:pt idx="587">
                  <c:v>8192</c:v>
                </c:pt>
                <c:pt idx="588">
                  <c:v>8192</c:v>
                </c:pt>
                <c:pt idx="589">
                  <c:v>8192</c:v>
                </c:pt>
                <c:pt idx="590">
                  <c:v>8192</c:v>
                </c:pt>
                <c:pt idx="591">
                  <c:v>8192</c:v>
                </c:pt>
                <c:pt idx="592">
                  <c:v>8192</c:v>
                </c:pt>
                <c:pt idx="593">
                  <c:v>8192</c:v>
                </c:pt>
                <c:pt idx="594">
                  <c:v>8192</c:v>
                </c:pt>
                <c:pt idx="595">
                  <c:v>8192</c:v>
                </c:pt>
                <c:pt idx="596">
                  <c:v>8192</c:v>
                </c:pt>
                <c:pt idx="597">
                  <c:v>8192</c:v>
                </c:pt>
                <c:pt idx="598">
                  <c:v>8192</c:v>
                </c:pt>
                <c:pt idx="599">
                  <c:v>8192</c:v>
                </c:pt>
                <c:pt idx="600">
                  <c:v>8192</c:v>
                </c:pt>
                <c:pt idx="601">
                  <c:v>8192</c:v>
                </c:pt>
                <c:pt idx="602">
                  <c:v>8192</c:v>
                </c:pt>
                <c:pt idx="603">
                  <c:v>8192</c:v>
                </c:pt>
                <c:pt idx="604">
                  <c:v>8192</c:v>
                </c:pt>
                <c:pt idx="605">
                  <c:v>8192</c:v>
                </c:pt>
                <c:pt idx="606">
                  <c:v>8192</c:v>
                </c:pt>
                <c:pt idx="607">
                  <c:v>8192</c:v>
                </c:pt>
                <c:pt idx="608">
                  <c:v>8192</c:v>
                </c:pt>
                <c:pt idx="609">
                  <c:v>8192</c:v>
                </c:pt>
                <c:pt idx="610">
                  <c:v>8192</c:v>
                </c:pt>
                <c:pt idx="611">
                  <c:v>8192</c:v>
                </c:pt>
                <c:pt idx="612">
                  <c:v>8192</c:v>
                </c:pt>
                <c:pt idx="613">
                  <c:v>8192</c:v>
                </c:pt>
                <c:pt idx="614">
                  <c:v>8192</c:v>
                </c:pt>
                <c:pt idx="615">
                  <c:v>8192</c:v>
                </c:pt>
                <c:pt idx="616">
                  <c:v>8192</c:v>
                </c:pt>
                <c:pt idx="617">
                  <c:v>8192</c:v>
                </c:pt>
                <c:pt idx="618">
                  <c:v>8192</c:v>
                </c:pt>
                <c:pt idx="619">
                  <c:v>8192</c:v>
                </c:pt>
                <c:pt idx="620">
                  <c:v>8192</c:v>
                </c:pt>
                <c:pt idx="621">
                  <c:v>8192</c:v>
                </c:pt>
                <c:pt idx="622">
                  <c:v>8192</c:v>
                </c:pt>
                <c:pt idx="623">
                  <c:v>8192</c:v>
                </c:pt>
                <c:pt idx="624">
                  <c:v>8192</c:v>
                </c:pt>
                <c:pt idx="625">
                  <c:v>8192</c:v>
                </c:pt>
                <c:pt idx="626">
                  <c:v>8192</c:v>
                </c:pt>
                <c:pt idx="627">
                  <c:v>8192</c:v>
                </c:pt>
                <c:pt idx="628">
                  <c:v>8192</c:v>
                </c:pt>
                <c:pt idx="629">
                  <c:v>8192</c:v>
                </c:pt>
                <c:pt idx="630">
                  <c:v>8192</c:v>
                </c:pt>
                <c:pt idx="631">
                  <c:v>8192</c:v>
                </c:pt>
                <c:pt idx="632">
                  <c:v>8192</c:v>
                </c:pt>
                <c:pt idx="633">
                  <c:v>8192</c:v>
                </c:pt>
                <c:pt idx="634">
                  <c:v>8192</c:v>
                </c:pt>
                <c:pt idx="635">
                  <c:v>8192</c:v>
                </c:pt>
                <c:pt idx="636">
                  <c:v>8192</c:v>
                </c:pt>
                <c:pt idx="637">
                  <c:v>8192</c:v>
                </c:pt>
                <c:pt idx="638">
                  <c:v>8192</c:v>
                </c:pt>
                <c:pt idx="639">
                  <c:v>8192</c:v>
                </c:pt>
                <c:pt idx="640">
                  <c:v>8192</c:v>
                </c:pt>
                <c:pt idx="641">
                  <c:v>8192</c:v>
                </c:pt>
                <c:pt idx="642">
                  <c:v>8192</c:v>
                </c:pt>
                <c:pt idx="643">
                  <c:v>8192</c:v>
                </c:pt>
                <c:pt idx="644">
                  <c:v>8192</c:v>
                </c:pt>
                <c:pt idx="645">
                  <c:v>8192</c:v>
                </c:pt>
                <c:pt idx="646">
                  <c:v>8192</c:v>
                </c:pt>
                <c:pt idx="647">
                  <c:v>8192</c:v>
                </c:pt>
                <c:pt idx="648">
                  <c:v>8192</c:v>
                </c:pt>
                <c:pt idx="649">
                  <c:v>8192</c:v>
                </c:pt>
                <c:pt idx="650">
                  <c:v>8192</c:v>
                </c:pt>
                <c:pt idx="651">
                  <c:v>8192</c:v>
                </c:pt>
                <c:pt idx="652">
                  <c:v>8192</c:v>
                </c:pt>
                <c:pt idx="653">
                  <c:v>8192</c:v>
                </c:pt>
                <c:pt idx="654">
                  <c:v>8192</c:v>
                </c:pt>
                <c:pt idx="655">
                  <c:v>8192</c:v>
                </c:pt>
                <c:pt idx="656">
                  <c:v>8192</c:v>
                </c:pt>
                <c:pt idx="657">
                  <c:v>8192</c:v>
                </c:pt>
                <c:pt idx="658">
                  <c:v>8192</c:v>
                </c:pt>
                <c:pt idx="659">
                  <c:v>8192</c:v>
                </c:pt>
                <c:pt idx="660">
                  <c:v>8192</c:v>
                </c:pt>
                <c:pt idx="661">
                  <c:v>8192</c:v>
                </c:pt>
                <c:pt idx="662">
                  <c:v>8192</c:v>
                </c:pt>
                <c:pt idx="663">
                  <c:v>8192</c:v>
                </c:pt>
                <c:pt idx="664">
                  <c:v>8192</c:v>
                </c:pt>
                <c:pt idx="665">
                  <c:v>8192</c:v>
                </c:pt>
                <c:pt idx="666">
                  <c:v>8192</c:v>
                </c:pt>
                <c:pt idx="667">
                  <c:v>8192</c:v>
                </c:pt>
                <c:pt idx="668">
                  <c:v>8192</c:v>
                </c:pt>
                <c:pt idx="669">
                  <c:v>8192</c:v>
                </c:pt>
                <c:pt idx="670">
                  <c:v>8192</c:v>
                </c:pt>
                <c:pt idx="671">
                  <c:v>8192</c:v>
                </c:pt>
                <c:pt idx="672">
                  <c:v>8192</c:v>
                </c:pt>
                <c:pt idx="673">
                  <c:v>8192</c:v>
                </c:pt>
                <c:pt idx="674">
                  <c:v>8192</c:v>
                </c:pt>
                <c:pt idx="675">
                  <c:v>8192</c:v>
                </c:pt>
                <c:pt idx="676">
                  <c:v>8192</c:v>
                </c:pt>
                <c:pt idx="677">
                  <c:v>8192</c:v>
                </c:pt>
                <c:pt idx="678">
                  <c:v>8192</c:v>
                </c:pt>
                <c:pt idx="679">
                  <c:v>8192</c:v>
                </c:pt>
                <c:pt idx="680">
                  <c:v>8192</c:v>
                </c:pt>
                <c:pt idx="681">
                  <c:v>8192</c:v>
                </c:pt>
                <c:pt idx="682">
                  <c:v>8192</c:v>
                </c:pt>
                <c:pt idx="683">
                  <c:v>8192</c:v>
                </c:pt>
                <c:pt idx="684">
                  <c:v>8192</c:v>
                </c:pt>
                <c:pt idx="685">
                  <c:v>8192</c:v>
                </c:pt>
                <c:pt idx="686">
                  <c:v>8192</c:v>
                </c:pt>
                <c:pt idx="687">
                  <c:v>8192</c:v>
                </c:pt>
                <c:pt idx="688">
                  <c:v>8192</c:v>
                </c:pt>
                <c:pt idx="689">
                  <c:v>8192</c:v>
                </c:pt>
                <c:pt idx="690">
                  <c:v>8192</c:v>
                </c:pt>
                <c:pt idx="691">
                  <c:v>8192</c:v>
                </c:pt>
                <c:pt idx="692">
                  <c:v>8192</c:v>
                </c:pt>
                <c:pt idx="693">
                  <c:v>8192</c:v>
                </c:pt>
                <c:pt idx="694">
                  <c:v>8192</c:v>
                </c:pt>
                <c:pt idx="695">
                  <c:v>8192</c:v>
                </c:pt>
                <c:pt idx="696">
                  <c:v>8192</c:v>
                </c:pt>
                <c:pt idx="697">
                  <c:v>8192</c:v>
                </c:pt>
                <c:pt idx="698">
                  <c:v>8192</c:v>
                </c:pt>
                <c:pt idx="699">
                  <c:v>8192</c:v>
                </c:pt>
                <c:pt idx="700">
                  <c:v>8192</c:v>
                </c:pt>
                <c:pt idx="701">
                  <c:v>8192</c:v>
                </c:pt>
                <c:pt idx="702">
                  <c:v>8192</c:v>
                </c:pt>
                <c:pt idx="703">
                  <c:v>8192</c:v>
                </c:pt>
                <c:pt idx="704">
                  <c:v>8192</c:v>
                </c:pt>
                <c:pt idx="705">
                  <c:v>8192</c:v>
                </c:pt>
                <c:pt idx="706">
                  <c:v>8192</c:v>
                </c:pt>
                <c:pt idx="707">
                  <c:v>8192</c:v>
                </c:pt>
                <c:pt idx="708">
                  <c:v>8192</c:v>
                </c:pt>
                <c:pt idx="709">
                  <c:v>8192</c:v>
                </c:pt>
                <c:pt idx="710">
                  <c:v>8192</c:v>
                </c:pt>
                <c:pt idx="711">
                  <c:v>8192</c:v>
                </c:pt>
                <c:pt idx="712">
                  <c:v>8192</c:v>
                </c:pt>
                <c:pt idx="713">
                  <c:v>8192</c:v>
                </c:pt>
                <c:pt idx="714">
                  <c:v>8192</c:v>
                </c:pt>
                <c:pt idx="715">
                  <c:v>8192</c:v>
                </c:pt>
                <c:pt idx="716">
                  <c:v>8192</c:v>
                </c:pt>
                <c:pt idx="717">
                  <c:v>8192</c:v>
                </c:pt>
                <c:pt idx="718">
                  <c:v>8192</c:v>
                </c:pt>
                <c:pt idx="719">
                  <c:v>8192</c:v>
                </c:pt>
                <c:pt idx="720">
                  <c:v>8192</c:v>
                </c:pt>
                <c:pt idx="721">
                  <c:v>8192</c:v>
                </c:pt>
                <c:pt idx="722">
                  <c:v>8192</c:v>
                </c:pt>
                <c:pt idx="723">
                  <c:v>8192</c:v>
                </c:pt>
                <c:pt idx="724">
                  <c:v>8192</c:v>
                </c:pt>
                <c:pt idx="725">
                  <c:v>8192</c:v>
                </c:pt>
                <c:pt idx="726">
                  <c:v>8192</c:v>
                </c:pt>
                <c:pt idx="727">
                  <c:v>8192</c:v>
                </c:pt>
                <c:pt idx="728">
                  <c:v>8192</c:v>
                </c:pt>
                <c:pt idx="729">
                  <c:v>8192</c:v>
                </c:pt>
                <c:pt idx="730">
                  <c:v>8192</c:v>
                </c:pt>
                <c:pt idx="731">
                  <c:v>8192</c:v>
                </c:pt>
                <c:pt idx="732">
                  <c:v>8192</c:v>
                </c:pt>
                <c:pt idx="733">
                  <c:v>8192</c:v>
                </c:pt>
                <c:pt idx="734">
                  <c:v>8192</c:v>
                </c:pt>
                <c:pt idx="735">
                  <c:v>8192</c:v>
                </c:pt>
                <c:pt idx="736">
                  <c:v>8192</c:v>
                </c:pt>
                <c:pt idx="737">
                  <c:v>8192</c:v>
                </c:pt>
                <c:pt idx="738">
                  <c:v>8192</c:v>
                </c:pt>
                <c:pt idx="739">
                  <c:v>8192</c:v>
                </c:pt>
                <c:pt idx="740">
                  <c:v>8192</c:v>
                </c:pt>
                <c:pt idx="741">
                  <c:v>8192</c:v>
                </c:pt>
                <c:pt idx="742">
                  <c:v>8192</c:v>
                </c:pt>
                <c:pt idx="743">
                  <c:v>8192</c:v>
                </c:pt>
                <c:pt idx="744">
                  <c:v>8192</c:v>
                </c:pt>
                <c:pt idx="745">
                  <c:v>8192</c:v>
                </c:pt>
                <c:pt idx="746">
                  <c:v>8192</c:v>
                </c:pt>
                <c:pt idx="747">
                  <c:v>8192</c:v>
                </c:pt>
                <c:pt idx="748">
                  <c:v>8192</c:v>
                </c:pt>
                <c:pt idx="749">
                  <c:v>8192</c:v>
                </c:pt>
                <c:pt idx="750">
                  <c:v>8192</c:v>
                </c:pt>
                <c:pt idx="751">
                  <c:v>8192</c:v>
                </c:pt>
                <c:pt idx="752">
                  <c:v>8192</c:v>
                </c:pt>
                <c:pt idx="753">
                  <c:v>8192</c:v>
                </c:pt>
                <c:pt idx="754">
                  <c:v>8192</c:v>
                </c:pt>
                <c:pt idx="755">
                  <c:v>8192</c:v>
                </c:pt>
                <c:pt idx="756">
                  <c:v>8192</c:v>
                </c:pt>
                <c:pt idx="757">
                  <c:v>8192</c:v>
                </c:pt>
                <c:pt idx="758">
                  <c:v>8192</c:v>
                </c:pt>
                <c:pt idx="759">
                  <c:v>8192</c:v>
                </c:pt>
                <c:pt idx="760">
                  <c:v>8192</c:v>
                </c:pt>
                <c:pt idx="761">
                  <c:v>8192</c:v>
                </c:pt>
                <c:pt idx="762">
                  <c:v>8192</c:v>
                </c:pt>
                <c:pt idx="763">
                  <c:v>8192</c:v>
                </c:pt>
                <c:pt idx="764">
                  <c:v>8192</c:v>
                </c:pt>
                <c:pt idx="765">
                  <c:v>8192</c:v>
                </c:pt>
                <c:pt idx="766">
                  <c:v>8192</c:v>
                </c:pt>
                <c:pt idx="767">
                  <c:v>8192</c:v>
                </c:pt>
                <c:pt idx="768">
                  <c:v>8192</c:v>
                </c:pt>
                <c:pt idx="769">
                  <c:v>8192</c:v>
                </c:pt>
                <c:pt idx="770">
                  <c:v>8192</c:v>
                </c:pt>
                <c:pt idx="771">
                  <c:v>8192</c:v>
                </c:pt>
                <c:pt idx="772">
                  <c:v>8192</c:v>
                </c:pt>
                <c:pt idx="773">
                  <c:v>8192</c:v>
                </c:pt>
                <c:pt idx="774">
                  <c:v>8192</c:v>
                </c:pt>
                <c:pt idx="775">
                  <c:v>8192</c:v>
                </c:pt>
                <c:pt idx="776">
                  <c:v>8192</c:v>
                </c:pt>
                <c:pt idx="777">
                  <c:v>8192</c:v>
                </c:pt>
                <c:pt idx="778">
                  <c:v>8192</c:v>
                </c:pt>
                <c:pt idx="779">
                  <c:v>8192</c:v>
                </c:pt>
                <c:pt idx="780">
                  <c:v>8192</c:v>
                </c:pt>
                <c:pt idx="781">
                  <c:v>8192</c:v>
                </c:pt>
                <c:pt idx="782">
                  <c:v>8192</c:v>
                </c:pt>
                <c:pt idx="783">
                  <c:v>8192</c:v>
                </c:pt>
                <c:pt idx="784">
                  <c:v>8192</c:v>
                </c:pt>
                <c:pt idx="785">
                  <c:v>8192</c:v>
                </c:pt>
                <c:pt idx="786">
                  <c:v>8192</c:v>
                </c:pt>
                <c:pt idx="787">
                  <c:v>8192</c:v>
                </c:pt>
                <c:pt idx="788">
                  <c:v>8192</c:v>
                </c:pt>
                <c:pt idx="789">
                  <c:v>8192</c:v>
                </c:pt>
                <c:pt idx="790">
                  <c:v>8192</c:v>
                </c:pt>
                <c:pt idx="791">
                  <c:v>8192</c:v>
                </c:pt>
                <c:pt idx="792">
                  <c:v>8192</c:v>
                </c:pt>
                <c:pt idx="793">
                  <c:v>8192</c:v>
                </c:pt>
                <c:pt idx="794">
                  <c:v>8192</c:v>
                </c:pt>
                <c:pt idx="795">
                  <c:v>8192</c:v>
                </c:pt>
                <c:pt idx="796">
                  <c:v>8192</c:v>
                </c:pt>
                <c:pt idx="797">
                  <c:v>8192</c:v>
                </c:pt>
                <c:pt idx="798">
                  <c:v>8192</c:v>
                </c:pt>
                <c:pt idx="799">
                  <c:v>8192</c:v>
                </c:pt>
                <c:pt idx="800">
                  <c:v>8192</c:v>
                </c:pt>
                <c:pt idx="801">
                  <c:v>8192</c:v>
                </c:pt>
                <c:pt idx="802">
                  <c:v>8192</c:v>
                </c:pt>
                <c:pt idx="803">
                  <c:v>8192</c:v>
                </c:pt>
                <c:pt idx="804">
                  <c:v>8192</c:v>
                </c:pt>
                <c:pt idx="805">
                  <c:v>8192</c:v>
                </c:pt>
                <c:pt idx="806">
                  <c:v>8192</c:v>
                </c:pt>
                <c:pt idx="807">
                  <c:v>8192</c:v>
                </c:pt>
                <c:pt idx="808">
                  <c:v>8192</c:v>
                </c:pt>
                <c:pt idx="809">
                  <c:v>8192</c:v>
                </c:pt>
                <c:pt idx="810">
                  <c:v>8192</c:v>
                </c:pt>
                <c:pt idx="811">
                  <c:v>8192</c:v>
                </c:pt>
                <c:pt idx="812">
                  <c:v>8192</c:v>
                </c:pt>
                <c:pt idx="813">
                  <c:v>8192</c:v>
                </c:pt>
                <c:pt idx="814">
                  <c:v>8192</c:v>
                </c:pt>
                <c:pt idx="815">
                  <c:v>8192</c:v>
                </c:pt>
                <c:pt idx="816">
                  <c:v>8192</c:v>
                </c:pt>
                <c:pt idx="817">
                  <c:v>8192</c:v>
                </c:pt>
                <c:pt idx="818">
                  <c:v>8192</c:v>
                </c:pt>
                <c:pt idx="819">
                  <c:v>8192</c:v>
                </c:pt>
                <c:pt idx="820">
                  <c:v>8192</c:v>
                </c:pt>
                <c:pt idx="821">
                  <c:v>8192</c:v>
                </c:pt>
                <c:pt idx="822">
                  <c:v>8192</c:v>
                </c:pt>
                <c:pt idx="823">
                  <c:v>8192</c:v>
                </c:pt>
                <c:pt idx="824">
                  <c:v>8192</c:v>
                </c:pt>
                <c:pt idx="825">
                  <c:v>8192</c:v>
                </c:pt>
                <c:pt idx="826">
                  <c:v>8192</c:v>
                </c:pt>
                <c:pt idx="827">
                  <c:v>8192</c:v>
                </c:pt>
                <c:pt idx="828">
                  <c:v>8192</c:v>
                </c:pt>
                <c:pt idx="829">
                  <c:v>8192</c:v>
                </c:pt>
                <c:pt idx="830">
                  <c:v>8192</c:v>
                </c:pt>
                <c:pt idx="831">
                  <c:v>8192</c:v>
                </c:pt>
                <c:pt idx="832">
                  <c:v>8192</c:v>
                </c:pt>
                <c:pt idx="833">
                  <c:v>8192</c:v>
                </c:pt>
                <c:pt idx="834">
                  <c:v>8192</c:v>
                </c:pt>
                <c:pt idx="835">
                  <c:v>8192</c:v>
                </c:pt>
                <c:pt idx="836">
                  <c:v>8192</c:v>
                </c:pt>
                <c:pt idx="837">
                  <c:v>8192</c:v>
                </c:pt>
                <c:pt idx="838">
                  <c:v>8192</c:v>
                </c:pt>
                <c:pt idx="839">
                  <c:v>8192</c:v>
                </c:pt>
                <c:pt idx="840">
                  <c:v>8192</c:v>
                </c:pt>
                <c:pt idx="841">
                  <c:v>8192</c:v>
                </c:pt>
                <c:pt idx="842">
                  <c:v>8192</c:v>
                </c:pt>
                <c:pt idx="843">
                  <c:v>8192</c:v>
                </c:pt>
                <c:pt idx="844">
                  <c:v>8192</c:v>
                </c:pt>
                <c:pt idx="845">
                  <c:v>8192</c:v>
                </c:pt>
                <c:pt idx="846">
                  <c:v>8192</c:v>
                </c:pt>
                <c:pt idx="847">
                  <c:v>8192</c:v>
                </c:pt>
                <c:pt idx="848">
                  <c:v>8192</c:v>
                </c:pt>
                <c:pt idx="849">
                  <c:v>8192</c:v>
                </c:pt>
                <c:pt idx="850">
                  <c:v>8192</c:v>
                </c:pt>
                <c:pt idx="851">
                  <c:v>8192</c:v>
                </c:pt>
                <c:pt idx="852">
                  <c:v>8192</c:v>
                </c:pt>
                <c:pt idx="853">
                  <c:v>8192</c:v>
                </c:pt>
                <c:pt idx="854">
                  <c:v>8192</c:v>
                </c:pt>
                <c:pt idx="855">
                  <c:v>8192</c:v>
                </c:pt>
                <c:pt idx="856">
                  <c:v>8192</c:v>
                </c:pt>
                <c:pt idx="857">
                  <c:v>8192</c:v>
                </c:pt>
                <c:pt idx="858">
                  <c:v>8192</c:v>
                </c:pt>
                <c:pt idx="859">
                  <c:v>8192</c:v>
                </c:pt>
                <c:pt idx="860">
                  <c:v>8192</c:v>
                </c:pt>
                <c:pt idx="861">
                  <c:v>8192</c:v>
                </c:pt>
                <c:pt idx="862">
                  <c:v>8192</c:v>
                </c:pt>
                <c:pt idx="863">
                  <c:v>8192</c:v>
                </c:pt>
                <c:pt idx="864">
                  <c:v>8192</c:v>
                </c:pt>
                <c:pt idx="865">
                  <c:v>8192</c:v>
                </c:pt>
                <c:pt idx="866">
                  <c:v>8192</c:v>
                </c:pt>
                <c:pt idx="867">
                  <c:v>8192</c:v>
                </c:pt>
                <c:pt idx="868">
                  <c:v>8192</c:v>
                </c:pt>
                <c:pt idx="869">
                  <c:v>8192</c:v>
                </c:pt>
                <c:pt idx="870">
                  <c:v>8192</c:v>
                </c:pt>
                <c:pt idx="871">
                  <c:v>8192</c:v>
                </c:pt>
                <c:pt idx="872">
                  <c:v>8192</c:v>
                </c:pt>
                <c:pt idx="873">
                  <c:v>8192</c:v>
                </c:pt>
                <c:pt idx="874">
                  <c:v>8192</c:v>
                </c:pt>
                <c:pt idx="875">
                  <c:v>8192</c:v>
                </c:pt>
                <c:pt idx="876">
                  <c:v>8192</c:v>
                </c:pt>
                <c:pt idx="877">
                  <c:v>8192</c:v>
                </c:pt>
                <c:pt idx="878">
                  <c:v>8192</c:v>
                </c:pt>
                <c:pt idx="879">
                  <c:v>8192</c:v>
                </c:pt>
                <c:pt idx="880">
                  <c:v>8192</c:v>
                </c:pt>
                <c:pt idx="881">
                  <c:v>8192</c:v>
                </c:pt>
                <c:pt idx="882">
                  <c:v>8192</c:v>
                </c:pt>
                <c:pt idx="883">
                  <c:v>8192</c:v>
                </c:pt>
                <c:pt idx="884">
                  <c:v>8192</c:v>
                </c:pt>
                <c:pt idx="885">
                  <c:v>8192</c:v>
                </c:pt>
                <c:pt idx="886">
                  <c:v>8192</c:v>
                </c:pt>
                <c:pt idx="887">
                  <c:v>8192</c:v>
                </c:pt>
                <c:pt idx="888">
                  <c:v>8192</c:v>
                </c:pt>
                <c:pt idx="889">
                  <c:v>8192</c:v>
                </c:pt>
                <c:pt idx="890">
                  <c:v>8192</c:v>
                </c:pt>
                <c:pt idx="891">
                  <c:v>8192</c:v>
                </c:pt>
                <c:pt idx="892">
                  <c:v>8192</c:v>
                </c:pt>
                <c:pt idx="893">
                  <c:v>8192</c:v>
                </c:pt>
                <c:pt idx="894">
                  <c:v>8192</c:v>
                </c:pt>
                <c:pt idx="895">
                  <c:v>8192</c:v>
                </c:pt>
                <c:pt idx="896">
                  <c:v>8192</c:v>
                </c:pt>
                <c:pt idx="897">
                  <c:v>8192</c:v>
                </c:pt>
                <c:pt idx="898">
                  <c:v>8192</c:v>
                </c:pt>
                <c:pt idx="899">
                  <c:v>8192</c:v>
                </c:pt>
                <c:pt idx="900">
                  <c:v>8192</c:v>
                </c:pt>
                <c:pt idx="901">
                  <c:v>8192</c:v>
                </c:pt>
                <c:pt idx="902">
                  <c:v>8192</c:v>
                </c:pt>
                <c:pt idx="903">
                  <c:v>8192</c:v>
                </c:pt>
                <c:pt idx="904">
                  <c:v>8192</c:v>
                </c:pt>
                <c:pt idx="905">
                  <c:v>8192</c:v>
                </c:pt>
                <c:pt idx="906">
                  <c:v>8192</c:v>
                </c:pt>
                <c:pt idx="907">
                  <c:v>8192</c:v>
                </c:pt>
                <c:pt idx="908">
                  <c:v>8192</c:v>
                </c:pt>
                <c:pt idx="909">
                  <c:v>8192</c:v>
                </c:pt>
                <c:pt idx="910">
                  <c:v>8192</c:v>
                </c:pt>
                <c:pt idx="911">
                  <c:v>8192</c:v>
                </c:pt>
                <c:pt idx="912">
                  <c:v>8192</c:v>
                </c:pt>
                <c:pt idx="913">
                  <c:v>8192</c:v>
                </c:pt>
                <c:pt idx="914">
                  <c:v>8192</c:v>
                </c:pt>
                <c:pt idx="915">
                  <c:v>8192</c:v>
                </c:pt>
                <c:pt idx="916">
                  <c:v>8192</c:v>
                </c:pt>
                <c:pt idx="917">
                  <c:v>8192</c:v>
                </c:pt>
                <c:pt idx="918">
                  <c:v>8192</c:v>
                </c:pt>
                <c:pt idx="919">
                  <c:v>8192</c:v>
                </c:pt>
                <c:pt idx="920">
                  <c:v>8192</c:v>
                </c:pt>
                <c:pt idx="921">
                  <c:v>8192</c:v>
                </c:pt>
                <c:pt idx="922">
                  <c:v>8192</c:v>
                </c:pt>
                <c:pt idx="923">
                  <c:v>8192</c:v>
                </c:pt>
                <c:pt idx="924">
                  <c:v>8192</c:v>
                </c:pt>
                <c:pt idx="925">
                  <c:v>8192</c:v>
                </c:pt>
                <c:pt idx="926">
                  <c:v>8192</c:v>
                </c:pt>
                <c:pt idx="927">
                  <c:v>8192</c:v>
                </c:pt>
                <c:pt idx="928">
                  <c:v>8192</c:v>
                </c:pt>
                <c:pt idx="929">
                  <c:v>8192</c:v>
                </c:pt>
                <c:pt idx="930">
                  <c:v>8192</c:v>
                </c:pt>
                <c:pt idx="931">
                  <c:v>8192</c:v>
                </c:pt>
                <c:pt idx="932">
                  <c:v>8192</c:v>
                </c:pt>
                <c:pt idx="933">
                  <c:v>8192</c:v>
                </c:pt>
                <c:pt idx="934">
                  <c:v>8192</c:v>
                </c:pt>
                <c:pt idx="935">
                  <c:v>8192</c:v>
                </c:pt>
                <c:pt idx="936">
                  <c:v>8192</c:v>
                </c:pt>
                <c:pt idx="937">
                  <c:v>8192</c:v>
                </c:pt>
                <c:pt idx="938">
                  <c:v>8192</c:v>
                </c:pt>
                <c:pt idx="939">
                  <c:v>8192</c:v>
                </c:pt>
                <c:pt idx="940">
                  <c:v>8192</c:v>
                </c:pt>
                <c:pt idx="941">
                  <c:v>8192</c:v>
                </c:pt>
                <c:pt idx="942">
                  <c:v>8192</c:v>
                </c:pt>
                <c:pt idx="943">
                  <c:v>8192</c:v>
                </c:pt>
                <c:pt idx="944">
                  <c:v>8192</c:v>
                </c:pt>
                <c:pt idx="945">
                  <c:v>8192</c:v>
                </c:pt>
                <c:pt idx="946">
                  <c:v>8192</c:v>
                </c:pt>
                <c:pt idx="947">
                  <c:v>8192</c:v>
                </c:pt>
                <c:pt idx="948">
                  <c:v>8192</c:v>
                </c:pt>
                <c:pt idx="949">
                  <c:v>8192</c:v>
                </c:pt>
                <c:pt idx="950">
                  <c:v>8192</c:v>
                </c:pt>
                <c:pt idx="951">
                  <c:v>8192</c:v>
                </c:pt>
                <c:pt idx="952">
                  <c:v>8192</c:v>
                </c:pt>
                <c:pt idx="953">
                  <c:v>8192</c:v>
                </c:pt>
                <c:pt idx="954">
                  <c:v>8192</c:v>
                </c:pt>
                <c:pt idx="955">
                  <c:v>8192</c:v>
                </c:pt>
                <c:pt idx="956">
                  <c:v>8192</c:v>
                </c:pt>
                <c:pt idx="957">
                  <c:v>8192</c:v>
                </c:pt>
                <c:pt idx="958">
                  <c:v>8192</c:v>
                </c:pt>
                <c:pt idx="959">
                  <c:v>8192</c:v>
                </c:pt>
                <c:pt idx="960">
                  <c:v>8192</c:v>
                </c:pt>
                <c:pt idx="961">
                  <c:v>8192</c:v>
                </c:pt>
                <c:pt idx="962">
                  <c:v>8192</c:v>
                </c:pt>
                <c:pt idx="963">
                  <c:v>8192</c:v>
                </c:pt>
                <c:pt idx="964">
                  <c:v>8192</c:v>
                </c:pt>
                <c:pt idx="965">
                  <c:v>8192</c:v>
                </c:pt>
                <c:pt idx="966">
                  <c:v>8192</c:v>
                </c:pt>
                <c:pt idx="967">
                  <c:v>8192</c:v>
                </c:pt>
                <c:pt idx="968">
                  <c:v>8192</c:v>
                </c:pt>
                <c:pt idx="969">
                  <c:v>8192</c:v>
                </c:pt>
                <c:pt idx="970">
                  <c:v>8192</c:v>
                </c:pt>
                <c:pt idx="971">
                  <c:v>8192</c:v>
                </c:pt>
                <c:pt idx="972">
                  <c:v>8192</c:v>
                </c:pt>
                <c:pt idx="973">
                  <c:v>8192</c:v>
                </c:pt>
                <c:pt idx="974">
                  <c:v>8192</c:v>
                </c:pt>
                <c:pt idx="975">
                  <c:v>8192</c:v>
                </c:pt>
                <c:pt idx="976">
                  <c:v>8192</c:v>
                </c:pt>
                <c:pt idx="977">
                  <c:v>8192</c:v>
                </c:pt>
                <c:pt idx="978">
                  <c:v>8192</c:v>
                </c:pt>
                <c:pt idx="979">
                  <c:v>8192</c:v>
                </c:pt>
                <c:pt idx="980">
                  <c:v>8192</c:v>
                </c:pt>
                <c:pt idx="981">
                  <c:v>8192</c:v>
                </c:pt>
                <c:pt idx="982">
                  <c:v>8192</c:v>
                </c:pt>
                <c:pt idx="983">
                  <c:v>8192</c:v>
                </c:pt>
                <c:pt idx="984">
                  <c:v>8192</c:v>
                </c:pt>
                <c:pt idx="985">
                  <c:v>8192</c:v>
                </c:pt>
                <c:pt idx="986">
                  <c:v>8192</c:v>
                </c:pt>
                <c:pt idx="987">
                  <c:v>8192</c:v>
                </c:pt>
                <c:pt idx="988">
                  <c:v>8192</c:v>
                </c:pt>
                <c:pt idx="989">
                  <c:v>8192</c:v>
                </c:pt>
                <c:pt idx="990">
                  <c:v>8192</c:v>
                </c:pt>
                <c:pt idx="991">
                  <c:v>8192</c:v>
                </c:pt>
                <c:pt idx="992">
                  <c:v>8192</c:v>
                </c:pt>
                <c:pt idx="993">
                  <c:v>8192</c:v>
                </c:pt>
                <c:pt idx="994">
                  <c:v>8192</c:v>
                </c:pt>
                <c:pt idx="995">
                  <c:v>8192</c:v>
                </c:pt>
                <c:pt idx="996">
                  <c:v>8192</c:v>
                </c:pt>
                <c:pt idx="997">
                  <c:v>8192</c:v>
                </c:pt>
                <c:pt idx="998">
                  <c:v>8192</c:v>
                </c:pt>
                <c:pt idx="999">
                  <c:v>8192</c:v>
                </c:pt>
                <c:pt idx="1000">
                  <c:v>8192</c:v>
                </c:pt>
              </c:numCache>
            </c:numRef>
          </c:xVal>
          <c:yVal>
            <c:numRef>
              <c:f>Main!$B$1014:$B$2014</c:f>
              <c:numCache>
                <c:formatCode>General</c:formatCode>
                <c:ptCount val="1001"/>
                <c:pt idx="0">
                  <c:v>0.15279641700000013</c:v>
                </c:pt>
                <c:pt idx="1">
                  <c:v>28.51073842600001</c:v>
                </c:pt>
                <c:pt idx="2">
                  <c:v>29.851407831</c:v>
                </c:pt>
                <c:pt idx="3">
                  <c:v>29.40534389599998</c:v>
                </c:pt>
                <c:pt idx="4">
                  <c:v>28.263079510999983</c:v>
                </c:pt>
                <c:pt idx="5">
                  <c:v>29.270637244999985</c:v>
                </c:pt>
                <c:pt idx="6">
                  <c:v>29.247089609</c:v>
                </c:pt>
                <c:pt idx="7">
                  <c:v>29.066517603999984</c:v>
                </c:pt>
                <c:pt idx="8">
                  <c:v>27.67086058200001</c:v>
                </c:pt>
                <c:pt idx="9">
                  <c:v>29.400499803999978</c:v>
                </c:pt>
                <c:pt idx="10">
                  <c:v>29.012608488000001</c:v>
                </c:pt>
                <c:pt idx="11">
                  <c:v>29.572501507999981</c:v>
                </c:pt>
                <c:pt idx="12">
                  <c:v>4.7727018919999997</c:v>
                </c:pt>
                <c:pt idx="13">
                  <c:v>29.178408065999999</c:v>
                </c:pt>
                <c:pt idx="14">
                  <c:v>28.731205266000011</c:v>
                </c:pt>
                <c:pt idx="15">
                  <c:v>29.314836698000011</c:v>
                </c:pt>
                <c:pt idx="16">
                  <c:v>27.359942286999988</c:v>
                </c:pt>
                <c:pt idx="17">
                  <c:v>29.003285996999999</c:v>
                </c:pt>
                <c:pt idx="18">
                  <c:v>28.646779713000001</c:v>
                </c:pt>
                <c:pt idx="19">
                  <c:v>29.108591618999988</c:v>
                </c:pt>
                <c:pt idx="20">
                  <c:v>27.181379104000001</c:v>
                </c:pt>
                <c:pt idx="21">
                  <c:v>28.946996444</c:v>
                </c:pt>
                <c:pt idx="22">
                  <c:v>28.487983702000001</c:v>
                </c:pt>
                <c:pt idx="23">
                  <c:v>28.888958687999999</c:v>
                </c:pt>
                <c:pt idx="24">
                  <c:v>27.038559349</c:v>
                </c:pt>
                <c:pt idx="25">
                  <c:v>28.111063284000011</c:v>
                </c:pt>
                <c:pt idx="26">
                  <c:v>28.245644837999976</c:v>
                </c:pt>
                <c:pt idx="27">
                  <c:v>27.327902820999999</c:v>
                </c:pt>
                <c:pt idx="28">
                  <c:v>27.718426831999977</c:v>
                </c:pt>
                <c:pt idx="29">
                  <c:v>28.502097695</c:v>
                </c:pt>
                <c:pt idx="30">
                  <c:v>4.9743112319999971</c:v>
                </c:pt>
                <c:pt idx="31">
                  <c:v>27.960126026999983</c:v>
                </c:pt>
                <c:pt idx="32">
                  <c:v>29.687487388000001</c:v>
                </c:pt>
                <c:pt idx="33">
                  <c:v>29.225483150999985</c:v>
                </c:pt>
                <c:pt idx="34">
                  <c:v>29.698939703000001</c:v>
                </c:pt>
                <c:pt idx="35">
                  <c:v>27.855045396000001</c:v>
                </c:pt>
                <c:pt idx="36">
                  <c:v>29.416304037</c:v>
                </c:pt>
                <c:pt idx="37">
                  <c:v>29.166378615999999</c:v>
                </c:pt>
                <c:pt idx="38">
                  <c:v>29.283462652999983</c:v>
                </c:pt>
                <c:pt idx="39">
                  <c:v>27.773915057000011</c:v>
                </c:pt>
                <c:pt idx="40">
                  <c:v>29.223144821000002</c:v>
                </c:pt>
                <c:pt idx="41">
                  <c:v>28.989474016999988</c:v>
                </c:pt>
                <c:pt idx="42">
                  <c:v>29.399784334</c:v>
                </c:pt>
                <c:pt idx="43">
                  <c:v>27.525807197999999</c:v>
                </c:pt>
                <c:pt idx="44">
                  <c:v>29.203908593000001</c:v>
                </c:pt>
                <c:pt idx="45">
                  <c:v>28.783386952999983</c:v>
                </c:pt>
                <c:pt idx="46">
                  <c:v>13.535265060999999</c:v>
                </c:pt>
                <c:pt idx="47">
                  <c:v>28.071972128000017</c:v>
                </c:pt>
                <c:pt idx="48">
                  <c:v>29.620410939999989</c:v>
                </c:pt>
                <c:pt idx="49">
                  <c:v>29.315657478999999</c:v>
                </c:pt>
                <c:pt idx="50">
                  <c:v>29.064150856000001</c:v>
                </c:pt>
                <c:pt idx="51">
                  <c:v>27.831401275000001</c:v>
                </c:pt>
                <c:pt idx="52">
                  <c:v>29.614769764999998</c:v>
                </c:pt>
                <c:pt idx="53">
                  <c:v>29.162479301999984</c:v>
                </c:pt>
                <c:pt idx="54">
                  <c:v>28.588585286999983</c:v>
                </c:pt>
                <c:pt idx="55">
                  <c:v>27.658970161000017</c:v>
                </c:pt>
                <c:pt idx="56">
                  <c:v>29.355493151000001</c:v>
                </c:pt>
                <c:pt idx="57">
                  <c:v>28.918800399999999</c:v>
                </c:pt>
                <c:pt idx="58">
                  <c:v>29.425949105999983</c:v>
                </c:pt>
                <c:pt idx="59">
                  <c:v>27.335655862999999</c:v>
                </c:pt>
                <c:pt idx="60">
                  <c:v>29.256133522999985</c:v>
                </c:pt>
                <c:pt idx="61">
                  <c:v>28.741247759</c:v>
                </c:pt>
                <c:pt idx="62">
                  <c:v>14.473071414</c:v>
                </c:pt>
                <c:pt idx="63">
                  <c:v>28.054371454000023</c:v>
                </c:pt>
                <c:pt idx="64">
                  <c:v>29.098776036999983</c:v>
                </c:pt>
                <c:pt idx="65">
                  <c:v>29.316587752000011</c:v>
                </c:pt>
                <c:pt idx="66">
                  <c:v>29.64719392100001</c:v>
                </c:pt>
                <c:pt idx="67">
                  <c:v>27.826174386999988</c:v>
                </c:pt>
                <c:pt idx="68">
                  <c:v>29.548688253000002</c:v>
                </c:pt>
                <c:pt idx="69">
                  <c:v>29.045714183999984</c:v>
                </c:pt>
                <c:pt idx="70">
                  <c:v>29.527744304999985</c:v>
                </c:pt>
                <c:pt idx="71">
                  <c:v>27.151633700000001</c:v>
                </c:pt>
                <c:pt idx="72">
                  <c:v>29.339918607000012</c:v>
                </c:pt>
                <c:pt idx="73">
                  <c:v>28.982679925999978</c:v>
                </c:pt>
                <c:pt idx="74">
                  <c:v>27.839245289000001</c:v>
                </c:pt>
                <c:pt idx="75">
                  <c:v>28.756298343000001</c:v>
                </c:pt>
                <c:pt idx="76">
                  <c:v>29.057429241999984</c:v>
                </c:pt>
                <c:pt idx="77">
                  <c:v>28.753560701000001</c:v>
                </c:pt>
                <c:pt idx="78">
                  <c:v>8.1048255849999986</c:v>
                </c:pt>
                <c:pt idx="79">
                  <c:v>29.466748701999983</c:v>
                </c:pt>
                <c:pt idx="80">
                  <c:v>29.612033732</c:v>
                </c:pt>
                <c:pt idx="81">
                  <c:v>29.364494435000001</c:v>
                </c:pt>
                <c:pt idx="82">
                  <c:v>28.271677690000001</c:v>
                </c:pt>
                <c:pt idx="83">
                  <c:v>29.185565417999999</c:v>
                </c:pt>
                <c:pt idx="84">
                  <c:v>29.478971919999999</c:v>
                </c:pt>
                <c:pt idx="85">
                  <c:v>28.997234943999985</c:v>
                </c:pt>
                <c:pt idx="86">
                  <c:v>28.11227091200001</c:v>
                </c:pt>
                <c:pt idx="87">
                  <c:v>28.919599153</c:v>
                </c:pt>
                <c:pt idx="88">
                  <c:v>29.340685979</c:v>
                </c:pt>
                <c:pt idx="89">
                  <c:v>29.005964260999999</c:v>
                </c:pt>
                <c:pt idx="90">
                  <c:v>27.852822421999999</c:v>
                </c:pt>
                <c:pt idx="91">
                  <c:v>28.828877536</c:v>
                </c:pt>
                <c:pt idx="92">
                  <c:v>28.461809050999989</c:v>
                </c:pt>
                <c:pt idx="93">
                  <c:v>28.721957661000012</c:v>
                </c:pt>
                <c:pt idx="94">
                  <c:v>14.439154134000002</c:v>
                </c:pt>
                <c:pt idx="95">
                  <c:v>29.270855455000021</c:v>
                </c:pt>
                <c:pt idx="96">
                  <c:v>29.729860111000011</c:v>
                </c:pt>
                <c:pt idx="97">
                  <c:v>29.317791723000017</c:v>
                </c:pt>
                <c:pt idx="98">
                  <c:v>28.100500963999988</c:v>
                </c:pt>
                <c:pt idx="99">
                  <c:v>29.225591919999989</c:v>
                </c:pt>
                <c:pt idx="100">
                  <c:v>29.536629355999985</c:v>
                </c:pt>
                <c:pt idx="101">
                  <c:v>29.10940089</c:v>
                </c:pt>
                <c:pt idx="102">
                  <c:v>28.079600927000001</c:v>
                </c:pt>
                <c:pt idx="103">
                  <c:v>28.959379545999983</c:v>
                </c:pt>
                <c:pt idx="104">
                  <c:v>29.235275572999988</c:v>
                </c:pt>
                <c:pt idx="105">
                  <c:v>29.036799875999986</c:v>
                </c:pt>
                <c:pt idx="106">
                  <c:v>27.059289796000005</c:v>
                </c:pt>
                <c:pt idx="107">
                  <c:v>28.835123224</c:v>
                </c:pt>
                <c:pt idx="108">
                  <c:v>29.026710759</c:v>
                </c:pt>
                <c:pt idx="109">
                  <c:v>28.725792592999976</c:v>
                </c:pt>
                <c:pt idx="110">
                  <c:v>8.0086332460000005</c:v>
                </c:pt>
                <c:pt idx="111">
                  <c:v>29.397748190000005</c:v>
                </c:pt>
                <c:pt idx="112">
                  <c:v>29.737797351000001</c:v>
                </c:pt>
                <c:pt idx="113">
                  <c:v>28.833164538999988</c:v>
                </c:pt>
                <c:pt idx="114">
                  <c:v>28.184767217000001</c:v>
                </c:pt>
                <c:pt idx="115">
                  <c:v>29.318010638000001</c:v>
                </c:pt>
                <c:pt idx="116">
                  <c:v>29.569160887999985</c:v>
                </c:pt>
                <c:pt idx="117">
                  <c:v>29.08309564</c:v>
                </c:pt>
                <c:pt idx="118">
                  <c:v>28.110358883000011</c:v>
                </c:pt>
                <c:pt idx="119">
                  <c:v>29.123975483000017</c:v>
                </c:pt>
                <c:pt idx="120">
                  <c:v>29.513650260999999</c:v>
                </c:pt>
                <c:pt idx="121">
                  <c:v>29.204831788000011</c:v>
                </c:pt>
                <c:pt idx="122">
                  <c:v>27.806024879999985</c:v>
                </c:pt>
                <c:pt idx="123">
                  <c:v>28.984819454</c:v>
                </c:pt>
                <c:pt idx="124">
                  <c:v>29.249431772999984</c:v>
                </c:pt>
                <c:pt idx="125">
                  <c:v>28.723481005</c:v>
                </c:pt>
                <c:pt idx="126">
                  <c:v>14.134910121999996</c:v>
                </c:pt>
                <c:pt idx="127">
                  <c:v>29.375588972999989</c:v>
                </c:pt>
                <c:pt idx="128">
                  <c:v>29.915432480999986</c:v>
                </c:pt>
                <c:pt idx="129">
                  <c:v>29.43797295800001</c:v>
                </c:pt>
                <c:pt idx="130">
                  <c:v>28.215654743999988</c:v>
                </c:pt>
                <c:pt idx="131">
                  <c:v>29.288486724999984</c:v>
                </c:pt>
                <c:pt idx="132">
                  <c:v>29.612480396999999</c:v>
                </c:pt>
                <c:pt idx="133">
                  <c:v>29.302749187999986</c:v>
                </c:pt>
                <c:pt idx="134">
                  <c:v>28.116448091999999</c:v>
                </c:pt>
                <c:pt idx="135">
                  <c:v>28.315563959999999</c:v>
                </c:pt>
                <c:pt idx="136">
                  <c:v>29.421704497</c:v>
                </c:pt>
                <c:pt idx="137">
                  <c:v>29.143593228</c:v>
                </c:pt>
                <c:pt idx="138">
                  <c:v>27.899480381</c:v>
                </c:pt>
                <c:pt idx="139">
                  <c:v>28.910017027999999</c:v>
                </c:pt>
                <c:pt idx="140">
                  <c:v>29.23195629500001</c:v>
                </c:pt>
                <c:pt idx="141">
                  <c:v>28.904058021000012</c:v>
                </c:pt>
                <c:pt idx="142">
                  <c:v>14.880887757000005</c:v>
                </c:pt>
                <c:pt idx="143">
                  <c:v>29.423523464999985</c:v>
                </c:pt>
                <c:pt idx="144">
                  <c:v>29.844997749000012</c:v>
                </c:pt>
                <c:pt idx="145">
                  <c:v>29.449785749</c:v>
                </c:pt>
                <c:pt idx="146">
                  <c:v>28.186739969999984</c:v>
                </c:pt>
                <c:pt idx="147">
                  <c:v>29.410409879999985</c:v>
                </c:pt>
                <c:pt idx="148">
                  <c:v>29.643948309999999</c:v>
                </c:pt>
                <c:pt idx="149">
                  <c:v>29.237343701</c:v>
                </c:pt>
                <c:pt idx="150">
                  <c:v>28.046856527999999</c:v>
                </c:pt>
                <c:pt idx="151">
                  <c:v>29.101364119000017</c:v>
                </c:pt>
                <c:pt idx="152">
                  <c:v>29.486332862999976</c:v>
                </c:pt>
                <c:pt idx="153">
                  <c:v>27.205250670000002</c:v>
                </c:pt>
                <c:pt idx="154">
                  <c:v>29.286247522999986</c:v>
                </c:pt>
                <c:pt idx="155">
                  <c:v>28.891243840999984</c:v>
                </c:pt>
                <c:pt idx="156">
                  <c:v>28.755403287999986</c:v>
                </c:pt>
                <c:pt idx="157">
                  <c:v>27.524263527999999</c:v>
                </c:pt>
                <c:pt idx="158">
                  <c:v>13.816588890000006</c:v>
                </c:pt>
                <c:pt idx="159">
                  <c:v>29.457850385000011</c:v>
                </c:pt>
                <c:pt idx="160">
                  <c:v>29.665337652000002</c:v>
                </c:pt>
                <c:pt idx="161">
                  <c:v>27.995811703000001</c:v>
                </c:pt>
                <c:pt idx="162">
                  <c:v>29.60678643</c:v>
                </c:pt>
                <c:pt idx="163">
                  <c:v>29.167407775000001</c:v>
                </c:pt>
                <c:pt idx="164">
                  <c:v>29.627451458000017</c:v>
                </c:pt>
                <c:pt idx="165">
                  <c:v>27.791657257000001</c:v>
                </c:pt>
                <c:pt idx="166">
                  <c:v>28.994397710000001</c:v>
                </c:pt>
                <c:pt idx="167">
                  <c:v>29.077657253000005</c:v>
                </c:pt>
                <c:pt idx="168">
                  <c:v>29.399454130000009</c:v>
                </c:pt>
                <c:pt idx="169">
                  <c:v>27.649134181000001</c:v>
                </c:pt>
                <c:pt idx="170">
                  <c:v>29.170278971999988</c:v>
                </c:pt>
                <c:pt idx="171">
                  <c:v>28.963972525999989</c:v>
                </c:pt>
                <c:pt idx="172">
                  <c:v>29.267146313999984</c:v>
                </c:pt>
                <c:pt idx="173">
                  <c:v>27.513992885</c:v>
                </c:pt>
                <c:pt idx="174">
                  <c:v>14.173957892000002</c:v>
                </c:pt>
                <c:pt idx="175">
                  <c:v>29.479580579999983</c:v>
                </c:pt>
                <c:pt idx="176">
                  <c:v>29.603940266999999</c:v>
                </c:pt>
                <c:pt idx="177">
                  <c:v>27.451713892999983</c:v>
                </c:pt>
                <c:pt idx="178">
                  <c:v>29.601931540999999</c:v>
                </c:pt>
                <c:pt idx="179">
                  <c:v>29.197773546000001</c:v>
                </c:pt>
                <c:pt idx="180">
                  <c:v>29.619349565</c:v>
                </c:pt>
                <c:pt idx="181">
                  <c:v>27.808191151999999</c:v>
                </c:pt>
                <c:pt idx="182">
                  <c:v>29.56404006999999</c:v>
                </c:pt>
                <c:pt idx="183">
                  <c:v>29.109023225000001</c:v>
                </c:pt>
                <c:pt idx="184">
                  <c:v>29.428595717</c:v>
                </c:pt>
                <c:pt idx="185">
                  <c:v>27.628268084999988</c:v>
                </c:pt>
                <c:pt idx="186">
                  <c:v>29.242515301999983</c:v>
                </c:pt>
                <c:pt idx="187">
                  <c:v>28.895283599999988</c:v>
                </c:pt>
                <c:pt idx="188">
                  <c:v>29.03733672800001</c:v>
                </c:pt>
                <c:pt idx="189">
                  <c:v>27.494244663</c:v>
                </c:pt>
                <c:pt idx="190">
                  <c:v>14.376543466000005</c:v>
                </c:pt>
                <c:pt idx="191">
                  <c:v>29.39477702500001</c:v>
                </c:pt>
                <c:pt idx="192">
                  <c:v>29.800543415</c:v>
                </c:pt>
                <c:pt idx="193">
                  <c:v>27.933868559000011</c:v>
                </c:pt>
                <c:pt idx="194">
                  <c:v>29.504889885000001</c:v>
                </c:pt>
                <c:pt idx="195">
                  <c:v>29.24001092999999</c:v>
                </c:pt>
                <c:pt idx="196">
                  <c:v>29.702085021999999</c:v>
                </c:pt>
                <c:pt idx="197">
                  <c:v>27.798101168999999</c:v>
                </c:pt>
                <c:pt idx="198">
                  <c:v>28.828612947999986</c:v>
                </c:pt>
                <c:pt idx="199">
                  <c:v>29.066033465</c:v>
                </c:pt>
                <c:pt idx="200">
                  <c:v>27.980798671999978</c:v>
                </c:pt>
                <c:pt idx="201">
                  <c:v>29.014484426000017</c:v>
                </c:pt>
                <c:pt idx="202">
                  <c:v>29.093385678000001</c:v>
                </c:pt>
                <c:pt idx="203">
                  <c:v>28.857905851000023</c:v>
                </c:pt>
                <c:pt idx="204">
                  <c:v>27.861765874</c:v>
                </c:pt>
                <c:pt idx="205">
                  <c:v>28.875361534</c:v>
                </c:pt>
                <c:pt idx="206">
                  <c:v>11.506952235000005</c:v>
                </c:pt>
                <c:pt idx="207">
                  <c:v>29.367459481000001</c:v>
                </c:pt>
                <c:pt idx="208">
                  <c:v>28.338095101000011</c:v>
                </c:pt>
                <c:pt idx="209">
                  <c:v>29.319050526000023</c:v>
                </c:pt>
                <c:pt idx="210">
                  <c:v>29.715010284000002</c:v>
                </c:pt>
                <c:pt idx="211">
                  <c:v>29.305264318999999</c:v>
                </c:pt>
                <c:pt idx="212">
                  <c:v>27.349365247000001</c:v>
                </c:pt>
                <c:pt idx="213">
                  <c:v>29.157985554000021</c:v>
                </c:pt>
                <c:pt idx="214">
                  <c:v>29.313359409000011</c:v>
                </c:pt>
                <c:pt idx="215">
                  <c:v>29.006178543000001</c:v>
                </c:pt>
                <c:pt idx="216">
                  <c:v>27.923538242999978</c:v>
                </c:pt>
                <c:pt idx="217">
                  <c:v>28.893529355999981</c:v>
                </c:pt>
                <c:pt idx="218">
                  <c:v>29.191152761000016</c:v>
                </c:pt>
                <c:pt idx="219">
                  <c:v>28.844920641000005</c:v>
                </c:pt>
                <c:pt idx="220">
                  <c:v>27.316827884999999</c:v>
                </c:pt>
                <c:pt idx="221">
                  <c:v>28.554591849000001</c:v>
                </c:pt>
                <c:pt idx="222">
                  <c:v>14.239433079000005</c:v>
                </c:pt>
                <c:pt idx="223">
                  <c:v>29.355438281999984</c:v>
                </c:pt>
                <c:pt idx="224">
                  <c:v>28.39609462300001</c:v>
                </c:pt>
                <c:pt idx="225">
                  <c:v>29.386746881999976</c:v>
                </c:pt>
                <c:pt idx="226">
                  <c:v>29.517477626000023</c:v>
                </c:pt>
                <c:pt idx="227">
                  <c:v>29.376797795000005</c:v>
                </c:pt>
                <c:pt idx="228">
                  <c:v>28.168388865000001</c:v>
                </c:pt>
                <c:pt idx="229">
                  <c:v>29.254280699999999</c:v>
                </c:pt>
                <c:pt idx="230">
                  <c:v>29.427382628</c:v>
                </c:pt>
                <c:pt idx="231">
                  <c:v>29.16161292999999</c:v>
                </c:pt>
                <c:pt idx="232">
                  <c:v>28.134378762000022</c:v>
                </c:pt>
                <c:pt idx="233">
                  <c:v>28.877485245999999</c:v>
                </c:pt>
                <c:pt idx="234">
                  <c:v>29.239575430999999</c:v>
                </c:pt>
                <c:pt idx="235">
                  <c:v>28.892838348000005</c:v>
                </c:pt>
                <c:pt idx="236">
                  <c:v>27.937545611000001</c:v>
                </c:pt>
                <c:pt idx="237">
                  <c:v>28.832846939</c:v>
                </c:pt>
                <c:pt idx="238">
                  <c:v>8.1716394240000003</c:v>
                </c:pt>
                <c:pt idx="239">
                  <c:v>29.529021201999988</c:v>
                </c:pt>
                <c:pt idx="240">
                  <c:v>28.276258737999999</c:v>
                </c:pt>
                <c:pt idx="241">
                  <c:v>28.673871685999998</c:v>
                </c:pt>
                <c:pt idx="242">
                  <c:v>29.59328597</c:v>
                </c:pt>
                <c:pt idx="243">
                  <c:v>29.151978006000022</c:v>
                </c:pt>
                <c:pt idx="244">
                  <c:v>28.022585797000001</c:v>
                </c:pt>
                <c:pt idx="245">
                  <c:v>29.151869784000016</c:v>
                </c:pt>
                <c:pt idx="246">
                  <c:v>29.480133928999983</c:v>
                </c:pt>
                <c:pt idx="247">
                  <c:v>29.05785933300001</c:v>
                </c:pt>
                <c:pt idx="248">
                  <c:v>28.011440357000001</c:v>
                </c:pt>
                <c:pt idx="249">
                  <c:v>28.873450461000012</c:v>
                </c:pt>
                <c:pt idx="250">
                  <c:v>29.295370318</c:v>
                </c:pt>
                <c:pt idx="251">
                  <c:v>28.963865695999999</c:v>
                </c:pt>
                <c:pt idx="252">
                  <c:v>27.810111539000001</c:v>
                </c:pt>
                <c:pt idx="253">
                  <c:v>28.817557511000011</c:v>
                </c:pt>
                <c:pt idx="254">
                  <c:v>16.490322814999978</c:v>
                </c:pt>
                <c:pt idx="255">
                  <c:v>29.44790831700001</c:v>
                </c:pt>
                <c:pt idx="256">
                  <c:v>28.316074473000011</c:v>
                </c:pt>
                <c:pt idx="257">
                  <c:v>29.11900768600001</c:v>
                </c:pt>
                <c:pt idx="258">
                  <c:v>29.734982242000001</c:v>
                </c:pt>
                <c:pt idx="259">
                  <c:v>29.332959280000001</c:v>
                </c:pt>
                <c:pt idx="260">
                  <c:v>28.13800797</c:v>
                </c:pt>
                <c:pt idx="261">
                  <c:v>29.232010703</c:v>
                </c:pt>
                <c:pt idx="262">
                  <c:v>28.882211625</c:v>
                </c:pt>
                <c:pt idx="263">
                  <c:v>28.995682425999981</c:v>
                </c:pt>
                <c:pt idx="264">
                  <c:v>27.948184696999984</c:v>
                </c:pt>
                <c:pt idx="265">
                  <c:v>28.829935936999988</c:v>
                </c:pt>
                <c:pt idx="266">
                  <c:v>28.393938457000012</c:v>
                </c:pt>
                <c:pt idx="267">
                  <c:v>28.982252058999983</c:v>
                </c:pt>
                <c:pt idx="268">
                  <c:v>27.397838927000016</c:v>
                </c:pt>
                <c:pt idx="269">
                  <c:v>28.830994415000017</c:v>
                </c:pt>
                <c:pt idx="270">
                  <c:v>5.6052412450000002</c:v>
                </c:pt>
                <c:pt idx="271">
                  <c:v>28.050563388</c:v>
                </c:pt>
                <c:pt idx="272">
                  <c:v>29.602991668000012</c:v>
                </c:pt>
                <c:pt idx="273">
                  <c:v>29.225537534999976</c:v>
                </c:pt>
                <c:pt idx="274">
                  <c:v>29.595293523999985</c:v>
                </c:pt>
                <c:pt idx="275">
                  <c:v>27.855292415000001</c:v>
                </c:pt>
                <c:pt idx="276">
                  <c:v>29.460944841999986</c:v>
                </c:pt>
                <c:pt idx="277">
                  <c:v>29.097428260000001</c:v>
                </c:pt>
                <c:pt idx="278">
                  <c:v>29.375698861</c:v>
                </c:pt>
                <c:pt idx="279">
                  <c:v>27.630017875</c:v>
                </c:pt>
                <c:pt idx="280">
                  <c:v>28.759510472999985</c:v>
                </c:pt>
                <c:pt idx="281">
                  <c:v>28.986477804999986</c:v>
                </c:pt>
                <c:pt idx="282">
                  <c:v>29.300999786999999</c:v>
                </c:pt>
                <c:pt idx="283">
                  <c:v>27.00424934699998</c:v>
                </c:pt>
                <c:pt idx="284">
                  <c:v>29.102334768999999</c:v>
                </c:pt>
                <c:pt idx="285">
                  <c:v>28.710406523</c:v>
                </c:pt>
                <c:pt idx="286">
                  <c:v>14.702685712000005</c:v>
                </c:pt>
                <c:pt idx="287">
                  <c:v>28.015937448999999</c:v>
                </c:pt>
                <c:pt idx="288">
                  <c:v>29.719058766000021</c:v>
                </c:pt>
                <c:pt idx="289">
                  <c:v>29.294823882999989</c:v>
                </c:pt>
                <c:pt idx="290">
                  <c:v>29.70129863</c:v>
                </c:pt>
                <c:pt idx="291">
                  <c:v>27.818485555999999</c:v>
                </c:pt>
                <c:pt idx="292">
                  <c:v>29.414265604000011</c:v>
                </c:pt>
                <c:pt idx="293">
                  <c:v>29.036746191999985</c:v>
                </c:pt>
                <c:pt idx="294">
                  <c:v>29.399454130000009</c:v>
                </c:pt>
                <c:pt idx="295">
                  <c:v>27.708597412</c:v>
                </c:pt>
                <c:pt idx="296">
                  <c:v>29.326550853000001</c:v>
                </c:pt>
                <c:pt idx="297">
                  <c:v>28.97145258799998</c:v>
                </c:pt>
                <c:pt idx="298">
                  <c:v>29.378391394000001</c:v>
                </c:pt>
                <c:pt idx="299">
                  <c:v>27.391913643999999</c:v>
                </c:pt>
                <c:pt idx="300">
                  <c:v>29.308819044</c:v>
                </c:pt>
                <c:pt idx="301">
                  <c:v>28.676541813</c:v>
                </c:pt>
                <c:pt idx="302">
                  <c:v>13.103768472000001</c:v>
                </c:pt>
                <c:pt idx="303">
                  <c:v>27.909495318000001</c:v>
                </c:pt>
                <c:pt idx="304">
                  <c:v>29.790199202999982</c:v>
                </c:pt>
                <c:pt idx="305">
                  <c:v>28.563056654</c:v>
                </c:pt>
                <c:pt idx="306">
                  <c:v>29.562036753999983</c:v>
                </c:pt>
                <c:pt idx="307">
                  <c:v>27.771115727000023</c:v>
                </c:pt>
                <c:pt idx="308">
                  <c:v>29.612424563000001</c:v>
                </c:pt>
                <c:pt idx="309">
                  <c:v>29.143214674999989</c:v>
                </c:pt>
                <c:pt idx="310">
                  <c:v>29.482900987999983</c:v>
                </c:pt>
                <c:pt idx="311">
                  <c:v>27.62506071100001</c:v>
                </c:pt>
                <c:pt idx="312">
                  <c:v>29.353133970999981</c:v>
                </c:pt>
                <c:pt idx="313">
                  <c:v>28.817187380000011</c:v>
                </c:pt>
                <c:pt idx="314">
                  <c:v>29.259785360999999</c:v>
                </c:pt>
                <c:pt idx="315">
                  <c:v>27.303246024</c:v>
                </c:pt>
                <c:pt idx="316">
                  <c:v>29.312210509</c:v>
                </c:pt>
                <c:pt idx="317">
                  <c:v>28.806827568999999</c:v>
                </c:pt>
                <c:pt idx="318">
                  <c:v>13.396113063</c:v>
                </c:pt>
                <c:pt idx="319">
                  <c:v>28.058280807999989</c:v>
                </c:pt>
                <c:pt idx="320">
                  <c:v>29.766936858999983</c:v>
                </c:pt>
                <c:pt idx="321">
                  <c:v>29.342549762999983</c:v>
                </c:pt>
                <c:pt idx="322">
                  <c:v>29.676380349999999</c:v>
                </c:pt>
                <c:pt idx="323">
                  <c:v>27.801053576000001</c:v>
                </c:pt>
                <c:pt idx="324">
                  <c:v>29.609968082999998</c:v>
                </c:pt>
                <c:pt idx="325">
                  <c:v>29.112530498000005</c:v>
                </c:pt>
                <c:pt idx="326">
                  <c:v>27.350984624000017</c:v>
                </c:pt>
                <c:pt idx="327">
                  <c:v>29.042008173999989</c:v>
                </c:pt>
                <c:pt idx="328">
                  <c:v>29.264201488000001</c:v>
                </c:pt>
                <c:pt idx="329">
                  <c:v>29.045929053999981</c:v>
                </c:pt>
                <c:pt idx="330">
                  <c:v>28.012339659999984</c:v>
                </c:pt>
                <c:pt idx="331">
                  <c:v>28.935157007000001</c:v>
                </c:pt>
                <c:pt idx="332">
                  <c:v>29.246272663999989</c:v>
                </c:pt>
                <c:pt idx="333">
                  <c:v>28.855678984000001</c:v>
                </c:pt>
                <c:pt idx="334">
                  <c:v>13.717812511</c:v>
                </c:pt>
                <c:pt idx="335">
                  <c:v>29.197067910000012</c:v>
                </c:pt>
                <c:pt idx="336">
                  <c:v>29.816101510999999</c:v>
                </c:pt>
                <c:pt idx="337">
                  <c:v>29.337342722999999</c:v>
                </c:pt>
                <c:pt idx="338">
                  <c:v>28.283642436999976</c:v>
                </c:pt>
                <c:pt idx="339">
                  <c:v>29.269600788000002</c:v>
                </c:pt>
                <c:pt idx="340">
                  <c:v>29.499846712</c:v>
                </c:pt>
                <c:pt idx="341">
                  <c:v>29.104276261999999</c:v>
                </c:pt>
                <c:pt idx="342">
                  <c:v>28.159449469999988</c:v>
                </c:pt>
                <c:pt idx="343">
                  <c:v>29.029768953000001</c:v>
                </c:pt>
                <c:pt idx="344">
                  <c:v>29.247743198999984</c:v>
                </c:pt>
                <c:pt idx="345">
                  <c:v>28.883380182</c:v>
                </c:pt>
                <c:pt idx="346">
                  <c:v>28.007094539000001</c:v>
                </c:pt>
                <c:pt idx="347">
                  <c:v>28.249251998999988</c:v>
                </c:pt>
                <c:pt idx="348">
                  <c:v>29.162912508000002</c:v>
                </c:pt>
                <c:pt idx="349">
                  <c:v>28.664922531999984</c:v>
                </c:pt>
                <c:pt idx="350">
                  <c:v>14.624675032000001</c:v>
                </c:pt>
                <c:pt idx="351">
                  <c:v>29.334383755000012</c:v>
                </c:pt>
                <c:pt idx="352">
                  <c:v>29.791894484000011</c:v>
                </c:pt>
                <c:pt idx="353">
                  <c:v>29.260603061999984</c:v>
                </c:pt>
                <c:pt idx="354">
                  <c:v>28.305357560000001</c:v>
                </c:pt>
                <c:pt idx="355">
                  <c:v>29.293731073999986</c:v>
                </c:pt>
                <c:pt idx="356">
                  <c:v>29.625998378999999</c:v>
                </c:pt>
                <c:pt idx="357">
                  <c:v>29.186324737</c:v>
                </c:pt>
                <c:pt idx="358">
                  <c:v>28.180519148999981</c:v>
                </c:pt>
                <c:pt idx="359">
                  <c:v>29.101148427999998</c:v>
                </c:pt>
                <c:pt idx="360">
                  <c:v>29.305920511</c:v>
                </c:pt>
                <c:pt idx="361">
                  <c:v>29.007089278999985</c:v>
                </c:pt>
                <c:pt idx="362">
                  <c:v>28.030087721000012</c:v>
                </c:pt>
                <c:pt idx="363">
                  <c:v>28.878759623000001</c:v>
                </c:pt>
                <c:pt idx="364">
                  <c:v>29.307943954999999</c:v>
                </c:pt>
                <c:pt idx="365">
                  <c:v>28.822899030999984</c:v>
                </c:pt>
                <c:pt idx="366">
                  <c:v>15.030176558000004</c:v>
                </c:pt>
                <c:pt idx="367">
                  <c:v>29.471891172999999</c:v>
                </c:pt>
                <c:pt idx="368">
                  <c:v>29.136618605999999</c:v>
                </c:pt>
                <c:pt idx="369">
                  <c:v>29.487827637999985</c:v>
                </c:pt>
                <c:pt idx="370">
                  <c:v>27.891354728000021</c:v>
                </c:pt>
                <c:pt idx="371">
                  <c:v>29.288322869999973</c:v>
                </c:pt>
                <c:pt idx="372">
                  <c:v>29.570107320000005</c:v>
                </c:pt>
                <c:pt idx="373">
                  <c:v>29.293512521999983</c:v>
                </c:pt>
                <c:pt idx="374">
                  <c:v>28.12505800400001</c:v>
                </c:pt>
                <c:pt idx="375">
                  <c:v>29.148136637999983</c:v>
                </c:pt>
                <c:pt idx="376">
                  <c:v>29.409363500999984</c:v>
                </c:pt>
                <c:pt idx="377">
                  <c:v>29.173313304000001</c:v>
                </c:pt>
                <c:pt idx="378">
                  <c:v>28.015537648999985</c:v>
                </c:pt>
                <c:pt idx="379">
                  <c:v>28.938782471999986</c:v>
                </c:pt>
                <c:pt idx="380">
                  <c:v>29.285810646000002</c:v>
                </c:pt>
                <c:pt idx="381">
                  <c:v>28.894060922000012</c:v>
                </c:pt>
                <c:pt idx="382">
                  <c:v>7.7326759359999997</c:v>
                </c:pt>
                <c:pt idx="383">
                  <c:v>29.484395416000005</c:v>
                </c:pt>
                <c:pt idx="384">
                  <c:v>29.697254985000011</c:v>
                </c:pt>
                <c:pt idx="385">
                  <c:v>29.447797886999986</c:v>
                </c:pt>
                <c:pt idx="386">
                  <c:v>28.316227631</c:v>
                </c:pt>
                <c:pt idx="387">
                  <c:v>29.268946220999982</c:v>
                </c:pt>
                <c:pt idx="388">
                  <c:v>29.555639092999986</c:v>
                </c:pt>
                <c:pt idx="389">
                  <c:v>29.284063266</c:v>
                </c:pt>
                <c:pt idx="390">
                  <c:v>27.50700551600001</c:v>
                </c:pt>
                <c:pt idx="391">
                  <c:v>4.2509370830000002</c:v>
                </c:pt>
                <c:pt idx="392">
                  <c:v>29.366910353000005</c:v>
                </c:pt>
                <c:pt idx="393">
                  <c:v>27.636921988000012</c:v>
                </c:pt>
                <c:pt idx="394">
                  <c:v>29.200759308999984</c:v>
                </c:pt>
                <c:pt idx="395">
                  <c:v>28.918693902999983</c:v>
                </c:pt>
                <c:pt idx="396">
                  <c:v>29.19478839400001</c:v>
                </c:pt>
                <c:pt idx="397">
                  <c:v>27.577910939999999</c:v>
                </c:pt>
                <c:pt idx="398">
                  <c:v>14.095343152</c:v>
                </c:pt>
                <c:pt idx="399">
                  <c:v>29.528577050999989</c:v>
                </c:pt>
                <c:pt idx="400">
                  <c:v>29.674081446000017</c:v>
                </c:pt>
                <c:pt idx="401">
                  <c:v>28.084722577999976</c:v>
                </c:pt>
                <c:pt idx="402">
                  <c:v>29.512762897000002</c:v>
                </c:pt>
                <c:pt idx="403">
                  <c:v>29.165132887999977</c:v>
                </c:pt>
                <c:pt idx="404">
                  <c:v>29.533963279000005</c:v>
                </c:pt>
                <c:pt idx="405">
                  <c:v>27.931036894999981</c:v>
                </c:pt>
                <c:pt idx="406">
                  <c:v>29.337561929000021</c:v>
                </c:pt>
                <c:pt idx="407">
                  <c:v>29.107944233000001</c:v>
                </c:pt>
                <c:pt idx="408">
                  <c:v>28.686755712000011</c:v>
                </c:pt>
                <c:pt idx="409">
                  <c:v>27.61063674</c:v>
                </c:pt>
                <c:pt idx="410">
                  <c:v>29.159609639999989</c:v>
                </c:pt>
                <c:pt idx="411">
                  <c:v>28.35897219400001</c:v>
                </c:pt>
                <c:pt idx="412">
                  <c:v>29.101957286000012</c:v>
                </c:pt>
                <c:pt idx="413">
                  <c:v>27.284130852999983</c:v>
                </c:pt>
                <c:pt idx="414">
                  <c:v>14.722918948999999</c:v>
                </c:pt>
                <c:pt idx="415">
                  <c:v>29.344413785</c:v>
                </c:pt>
                <c:pt idx="416">
                  <c:v>29.943436936999976</c:v>
                </c:pt>
                <c:pt idx="417">
                  <c:v>27.844427722999999</c:v>
                </c:pt>
                <c:pt idx="418">
                  <c:v>29.705231006000002</c:v>
                </c:pt>
                <c:pt idx="419">
                  <c:v>29.241208618999988</c:v>
                </c:pt>
                <c:pt idx="420">
                  <c:v>29.624321926000011</c:v>
                </c:pt>
                <c:pt idx="421">
                  <c:v>27.754478734999999</c:v>
                </c:pt>
                <c:pt idx="422">
                  <c:v>29.516978349000016</c:v>
                </c:pt>
                <c:pt idx="423">
                  <c:v>28.991239931999978</c:v>
                </c:pt>
                <c:pt idx="424">
                  <c:v>29.483454462000001</c:v>
                </c:pt>
                <c:pt idx="425">
                  <c:v>27.60626881300001</c:v>
                </c:pt>
                <c:pt idx="426">
                  <c:v>29.220698131999985</c:v>
                </c:pt>
                <c:pt idx="427">
                  <c:v>28.888692995999985</c:v>
                </c:pt>
                <c:pt idx="428">
                  <c:v>29.182474313</c:v>
                </c:pt>
                <c:pt idx="429">
                  <c:v>27.415438738999985</c:v>
                </c:pt>
                <c:pt idx="430">
                  <c:v>14.967523607</c:v>
                </c:pt>
                <c:pt idx="431">
                  <c:v>29.244802277000002</c:v>
                </c:pt>
                <c:pt idx="432">
                  <c:v>29.273965313000016</c:v>
                </c:pt>
                <c:pt idx="433">
                  <c:v>27.908701792999985</c:v>
                </c:pt>
                <c:pt idx="434">
                  <c:v>29.542685359</c:v>
                </c:pt>
                <c:pt idx="435">
                  <c:v>29.308162721999999</c:v>
                </c:pt>
                <c:pt idx="436">
                  <c:v>29.613317930000001</c:v>
                </c:pt>
                <c:pt idx="437">
                  <c:v>27.669641830999986</c:v>
                </c:pt>
                <c:pt idx="438">
                  <c:v>29.556640282999986</c:v>
                </c:pt>
                <c:pt idx="439">
                  <c:v>28.979952486999988</c:v>
                </c:pt>
                <c:pt idx="440">
                  <c:v>29.489820907999984</c:v>
                </c:pt>
                <c:pt idx="441">
                  <c:v>27.549031368000001</c:v>
                </c:pt>
                <c:pt idx="442">
                  <c:v>29.296681845999981</c:v>
                </c:pt>
                <c:pt idx="443">
                  <c:v>28.882902124000001</c:v>
                </c:pt>
                <c:pt idx="444">
                  <c:v>29.11701024600001</c:v>
                </c:pt>
                <c:pt idx="445">
                  <c:v>27.350413057000001</c:v>
                </c:pt>
                <c:pt idx="446">
                  <c:v>14.336530137000006</c:v>
                </c:pt>
                <c:pt idx="447">
                  <c:v>29.274292705000001</c:v>
                </c:pt>
                <c:pt idx="448">
                  <c:v>29.786922208999986</c:v>
                </c:pt>
                <c:pt idx="449">
                  <c:v>27.817155229000022</c:v>
                </c:pt>
                <c:pt idx="450">
                  <c:v>29.712817817000001</c:v>
                </c:pt>
                <c:pt idx="451">
                  <c:v>29.231031385000001</c:v>
                </c:pt>
                <c:pt idx="452">
                  <c:v>29.578627937999983</c:v>
                </c:pt>
                <c:pt idx="453">
                  <c:v>27.220763735999984</c:v>
                </c:pt>
                <c:pt idx="454">
                  <c:v>29.47880592600001</c:v>
                </c:pt>
                <c:pt idx="455">
                  <c:v>29.054956471000011</c:v>
                </c:pt>
                <c:pt idx="456">
                  <c:v>28.068058958999988</c:v>
                </c:pt>
                <c:pt idx="457">
                  <c:v>28.947743399999982</c:v>
                </c:pt>
                <c:pt idx="458">
                  <c:v>29.370315275999989</c:v>
                </c:pt>
                <c:pt idx="459">
                  <c:v>28.78961294399998</c:v>
                </c:pt>
                <c:pt idx="460">
                  <c:v>28.008343198999984</c:v>
                </c:pt>
                <c:pt idx="461">
                  <c:v>28.642704661</c:v>
                </c:pt>
                <c:pt idx="462">
                  <c:v>13.355581229000011</c:v>
                </c:pt>
                <c:pt idx="463">
                  <c:v>29.362298491000001</c:v>
                </c:pt>
                <c:pt idx="464">
                  <c:v>28.480492940999977</c:v>
                </c:pt>
                <c:pt idx="465">
                  <c:v>29.259458294000005</c:v>
                </c:pt>
                <c:pt idx="466">
                  <c:v>29.644228076000001</c:v>
                </c:pt>
                <c:pt idx="467">
                  <c:v>29.199510643</c:v>
                </c:pt>
                <c:pt idx="468">
                  <c:v>28.223869041</c:v>
                </c:pt>
                <c:pt idx="469">
                  <c:v>29.032613115</c:v>
                </c:pt>
                <c:pt idx="470">
                  <c:v>29.484118659</c:v>
                </c:pt>
                <c:pt idx="471">
                  <c:v>28.966910661</c:v>
                </c:pt>
                <c:pt idx="472">
                  <c:v>27.652298461000012</c:v>
                </c:pt>
                <c:pt idx="473">
                  <c:v>28.906717987999983</c:v>
                </c:pt>
                <c:pt idx="474">
                  <c:v>29.323813062999999</c:v>
                </c:pt>
                <c:pt idx="475">
                  <c:v>28.126468317000011</c:v>
                </c:pt>
                <c:pt idx="476">
                  <c:v>27.768906129000001</c:v>
                </c:pt>
                <c:pt idx="477">
                  <c:v>28.775687334999983</c:v>
                </c:pt>
                <c:pt idx="478">
                  <c:v>13.8384292</c:v>
                </c:pt>
                <c:pt idx="479">
                  <c:v>29.571666281999985</c:v>
                </c:pt>
                <c:pt idx="480">
                  <c:v>28.183199329000001</c:v>
                </c:pt>
                <c:pt idx="481">
                  <c:v>29.426004238999983</c:v>
                </c:pt>
                <c:pt idx="482">
                  <c:v>29.723502118999988</c:v>
                </c:pt>
                <c:pt idx="483">
                  <c:v>29.386307000999984</c:v>
                </c:pt>
                <c:pt idx="484">
                  <c:v>28.208559818999984</c:v>
                </c:pt>
                <c:pt idx="485">
                  <c:v>29.230813767000011</c:v>
                </c:pt>
                <c:pt idx="486">
                  <c:v>29.496854875</c:v>
                </c:pt>
                <c:pt idx="487">
                  <c:v>29.192183668999999</c:v>
                </c:pt>
                <c:pt idx="488">
                  <c:v>28.023285807000001</c:v>
                </c:pt>
                <c:pt idx="489">
                  <c:v>29.054633967000001</c:v>
                </c:pt>
                <c:pt idx="490">
                  <c:v>29.295261029999999</c:v>
                </c:pt>
                <c:pt idx="491">
                  <c:v>29.01100073400001</c:v>
                </c:pt>
                <c:pt idx="492">
                  <c:v>27.825434891999983</c:v>
                </c:pt>
                <c:pt idx="493">
                  <c:v>28.899005430999999</c:v>
                </c:pt>
                <c:pt idx="494">
                  <c:v>16.489422515999976</c:v>
                </c:pt>
                <c:pt idx="495">
                  <c:v>29.641542540999986</c:v>
                </c:pt>
                <c:pt idx="496">
                  <c:v>27.813805337000023</c:v>
                </c:pt>
                <c:pt idx="497">
                  <c:v>29.371798311999999</c:v>
                </c:pt>
                <c:pt idx="498">
                  <c:v>29.647697612999988</c:v>
                </c:pt>
                <c:pt idx="499">
                  <c:v>29.249159409000001</c:v>
                </c:pt>
                <c:pt idx="500">
                  <c:v>28.228739029999982</c:v>
                </c:pt>
                <c:pt idx="501">
                  <c:v>29.201736599999983</c:v>
                </c:pt>
                <c:pt idx="502">
                  <c:v>29.407381093000001</c:v>
                </c:pt>
                <c:pt idx="503">
                  <c:v>29.288377487999981</c:v>
                </c:pt>
                <c:pt idx="504">
                  <c:v>27.982044987999974</c:v>
                </c:pt>
                <c:pt idx="505">
                  <c:v>29.001197296000001</c:v>
                </c:pt>
                <c:pt idx="506">
                  <c:v>29.219665208999999</c:v>
                </c:pt>
                <c:pt idx="507">
                  <c:v>28.962423567999974</c:v>
                </c:pt>
                <c:pt idx="508">
                  <c:v>27.764684319000001</c:v>
                </c:pt>
                <c:pt idx="509">
                  <c:v>28.917362755999999</c:v>
                </c:pt>
                <c:pt idx="510">
                  <c:v>14.582742465000004</c:v>
                </c:pt>
                <c:pt idx="511">
                  <c:v>29.580522074999976</c:v>
                </c:pt>
                <c:pt idx="512">
                  <c:v>28.31066397</c:v>
                </c:pt>
                <c:pt idx="513">
                  <c:v>29.187409546999984</c:v>
                </c:pt>
                <c:pt idx="514">
                  <c:v>29.513761185000011</c:v>
                </c:pt>
                <c:pt idx="515">
                  <c:v>29.278931543999985</c:v>
                </c:pt>
                <c:pt idx="516">
                  <c:v>28.145672707999989</c:v>
                </c:pt>
                <c:pt idx="517">
                  <c:v>28.612856335000011</c:v>
                </c:pt>
                <c:pt idx="518">
                  <c:v>0.90825324399999996</c:v>
                </c:pt>
                <c:pt idx="519">
                  <c:v>28.105227877999983</c:v>
                </c:pt>
                <c:pt idx="520">
                  <c:v>28.968940992999983</c:v>
                </c:pt>
                <c:pt idx="521">
                  <c:v>29.377567097000011</c:v>
                </c:pt>
                <c:pt idx="522">
                  <c:v>28.86787794200001</c:v>
                </c:pt>
                <c:pt idx="523">
                  <c:v>28.001002674999985</c:v>
                </c:pt>
                <c:pt idx="524">
                  <c:v>6.7858231810000031</c:v>
                </c:pt>
                <c:pt idx="525">
                  <c:v>1.0048496429999993</c:v>
                </c:pt>
                <c:pt idx="526">
                  <c:v>29.325072382999981</c:v>
                </c:pt>
                <c:pt idx="527">
                  <c:v>28.464697773999983</c:v>
                </c:pt>
                <c:pt idx="528">
                  <c:v>29.366031791000001</c:v>
                </c:pt>
                <c:pt idx="529">
                  <c:v>29.678511359000005</c:v>
                </c:pt>
                <c:pt idx="530">
                  <c:v>29.215805982999999</c:v>
                </c:pt>
                <c:pt idx="531">
                  <c:v>28.245086064999985</c:v>
                </c:pt>
                <c:pt idx="532">
                  <c:v>29.071736569999985</c:v>
                </c:pt>
                <c:pt idx="533">
                  <c:v>29.516867400000017</c:v>
                </c:pt>
                <c:pt idx="534">
                  <c:v>28.981128966</c:v>
                </c:pt>
                <c:pt idx="535">
                  <c:v>27.582899637999983</c:v>
                </c:pt>
                <c:pt idx="536">
                  <c:v>28.948010178999983</c:v>
                </c:pt>
                <c:pt idx="537">
                  <c:v>29.128188638000001</c:v>
                </c:pt>
                <c:pt idx="538">
                  <c:v>28.411608134000005</c:v>
                </c:pt>
                <c:pt idx="539">
                  <c:v>27.682956407999999</c:v>
                </c:pt>
                <c:pt idx="540">
                  <c:v>28.772840574999986</c:v>
                </c:pt>
                <c:pt idx="541">
                  <c:v>13.500987197000002</c:v>
                </c:pt>
                <c:pt idx="542">
                  <c:v>29.625048366000001</c:v>
                </c:pt>
                <c:pt idx="543">
                  <c:v>28.427035698000001</c:v>
                </c:pt>
                <c:pt idx="544">
                  <c:v>29.352914532</c:v>
                </c:pt>
                <c:pt idx="545">
                  <c:v>29.715347615999985</c:v>
                </c:pt>
                <c:pt idx="546">
                  <c:v>29.264637721</c:v>
                </c:pt>
                <c:pt idx="547">
                  <c:v>28.248337419999984</c:v>
                </c:pt>
                <c:pt idx="548">
                  <c:v>29.105408918999988</c:v>
                </c:pt>
                <c:pt idx="549">
                  <c:v>29.338822431000001</c:v>
                </c:pt>
                <c:pt idx="550">
                  <c:v>29.182636985999974</c:v>
                </c:pt>
                <c:pt idx="551">
                  <c:v>28.128029899999984</c:v>
                </c:pt>
                <c:pt idx="552">
                  <c:v>29.089398098</c:v>
                </c:pt>
                <c:pt idx="553">
                  <c:v>29.360322421999989</c:v>
                </c:pt>
                <c:pt idx="554">
                  <c:v>29.051086891000001</c:v>
                </c:pt>
                <c:pt idx="555">
                  <c:v>27.84018292</c:v>
                </c:pt>
                <c:pt idx="556">
                  <c:v>28.692101265000005</c:v>
                </c:pt>
                <c:pt idx="557">
                  <c:v>13.792927479999999</c:v>
                </c:pt>
                <c:pt idx="558">
                  <c:v>29.496577882999983</c:v>
                </c:pt>
                <c:pt idx="559">
                  <c:v>28.407342797999981</c:v>
                </c:pt>
                <c:pt idx="560">
                  <c:v>28.588116938999978</c:v>
                </c:pt>
                <c:pt idx="561">
                  <c:v>29.719227476</c:v>
                </c:pt>
                <c:pt idx="562">
                  <c:v>29.349733030999985</c:v>
                </c:pt>
                <c:pt idx="563">
                  <c:v>28.135689201000002</c:v>
                </c:pt>
                <c:pt idx="564">
                  <c:v>29.138726860999984</c:v>
                </c:pt>
                <c:pt idx="565">
                  <c:v>29.343701042999989</c:v>
                </c:pt>
                <c:pt idx="566">
                  <c:v>29.264310544999983</c:v>
                </c:pt>
                <c:pt idx="567">
                  <c:v>27.950820863000001</c:v>
                </c:pt>
                <c:pt idx="568">
                  <c:v>28.993541294999986</c:v>
                </c:pt>
                <c:pt idx="569">
                  <c:v>29.291327181</c:v>
                </c:pt>
                <c:pt idx="570">
                  <c:v>28.985942831999971</c:v>
                </c:pt>
                <c:pt idx="571">
                  <c:v>27.846649356999983</c:v>
                </c:pt>
                <c:pt idx="572">
                  <c:v>28.882689658999983</c:v>
                </c:pt>
                <c:pt idx="573">
                  <c:v>14.794524347999999</c:v>
                </c:pt>
                <c:pt idx="574">
                  <c:v>27.692132872999974</c:v>
                </c:pt>
                <c:pt idx="575">
                  <c:v>29.814120488000011</c:v>
                </c:pt>
                <c:pt idx="576">
                  <c:v>29.272328464000001</c:v>
                </c:pt>
                <c:pt idx="577">
                  <c:v>29.717315534000001</c:v>
                </c:pt>
                <c:pt idx="578">
                  <c:v>27.79628082999999</c:v>
                </c:pt>
                <c:pt idx="579">
                  <c:v>29.529132241999978</c:v>
                </c:pt>
                <c:pt idx="580">
                  <c:v>29.039699111000001</c:v>
                </c:pt>
                <c:pt idx="581">
                  <c:v>28.989206472999978</c:v>
                </c:pt>
                <c:pt idx="582">
                  <c:v>27.708255220000005</c:v>
                </c:pt>
                <c:pt idx="583">
                  <c:v>29.377237391000001</c:v>
                </c:pt>
                <c:pt idx="584">
                  <c:v>28.984712469999984</c:v>
                </c:pt>
                <c:pt idx="585">
                  <c:v>29.292419810999974</c:v>
                </c:pt>
                <c:pt idx="586">
                  <c:v>27.68437153</c:v>
                </c:pt>
                <c:pt idx="587">
                  <c:v>29.235003472999985</c:v>
                </c:pt>
                <c:pt idx="588">
                  <c:v>28.804555750000016</c:v>
                </c:pt>
                <c:pt idx="589">
                  <c:v>13.423959635000005</c:v>
                </c:pt>
                <c:pt idx="590">
                  <c:v>28.201924226999999</c:v>
                </c:pt>
                <c:pt idx="591">
                  <c:v>29.734644464999999</c:v>
                </c:pt>
                <c:pt idx="592">
                  <c:v>29.328358074</c:v>
                </c:pt>
                <c:pt idx="593">
                  <c:v>29.695402015999989</c:v>
                </c:pt>
                <c:pt idx="594">
                  <c:v>27.988328112999984</c:v>
                </c:pt>
                <c:pt idx="595">
                  <c:v>29.603214862000005</c:v>
                </c:pt>
                <c:pt idx="596">
                  <c:v>29.295807481000001</c:v>
                </c:pt>
                <c:pt idx="597">
                  <c:v>29.387516706</c:v>
                </c:pt>
                <c:pt idx="598">
                  <c:v>27.802234715000001</c:v>
                </c:pt>
                <c:pt idx="599">
                  <c:v>29.425122137999978</c:v>
                </c:pt>
                <c:pt idx="600">
                  <c:v>29.069907027999999</c:v>
                </c:pt>
                <c:pt idx="601">
                  <c:v>29.268400770999985</c:v>
                </c:pt>
                <c:pt idx="602">
                  <c:v>26.922084157</c:v>
                </c:pt>
                <c:pt idx="603">
                  <c:v>29.005321431999985</c:v>
                </c:pt>
                <c:pt idx="604">
                  <c:v>28.652005835000001</c:v>
                </c:pt>
                <c:pt idx="605">
                  <c:v>15.224081702999998</c:v>
                </c:pt>
                <c:pt idx="606">
                  <c:v>28.020935912999999</c:v>
                </c:pt>
                <c:pt idx="607">
                  <c:v>29.782008068</c:v>
                </c:pt>
                <c:pt idx="608">
                  <c:v>29.354725003999999</c:v>
                </c:pt>
                <c:pt idx="609">
                  <c:v>29.670381519999999</c:v>
                </c:pt>
                <c:pt idx="610">
                  <c:v>27.897944072000001</c:v>
                </c:pt>
                <c:pt idx="611">
                  <c:v>29.610805473000017</c:v>
                </c:pt>
                <c:pt idx="612">
                  <c:v>29.016575041999999</c:v>
                </c:pt>
                <c:pt idx="613">
                  <c:v>29.613373767000017</c:v>
                </c:pt>
                <c:pt idx="614">
                  <c:v>27.793624546999983</c:v>
                </c:pt>
                <c:pt idx="615">
                  <c:v>29.445258231999983</c:v>
                </c:pt>
                <c:pt idx="616">
                  <c:v>29.079272403000001</c:v>
                </c:pt>
                <c:pt idx="617">
                  <c:v>29.355767498999999</c:v>
                </c:pt>
                <c:pt idx="618">
                  <c:v>27.587163257</c:v>
                </c:pt>
                <c:pt idx="619">
                  <c:v>29.180142859999986</c:v>
                </c:pt>
                <c:pt idx="620">
                  <c:v>28.818456439999999</c:v>
                </c:pt>
                <c:pt idx="621">
                  <c:v>15.288087038</c:v>
                </c:pt>
                <c:pt idx="622">
                  <c:v>28.095373556999981</c:v>
                </c:pt>
                <c:pt idx="623">
                  <c:v>29.077334243999989</c:v>
                </c:pt>
                <c:pt idx="624">
                  <c:v>29.39312663799998</c:v>
                </c:pt>
                <c:pt idx="625">
                  <c:v>29.716359656000005</c:v>
                </c:pt>
                <c:pt idx="626">
                  <c:v>27.89586289</c:v>
                </c:pt>
                <c:pt idx="627">
                  <c:v>29.597636012999985</c:v>
                </c:pt>
                <c:pt idx="628">
                  <c:v>29.112314642000001</c:v>
                </c:pt>
                <c:pt idx="629">
                  <c:v>29.64775358</c:v>
                </c:pt>
                <c:pt idx="630">
                  <c:v>27.736783958</c:v>
                </c:pt>
                <c:pt idx="631">
                  <c:v>28.459900751999999</c:v>
                </c:pt>
                <c:pt idx="632">
                  <c:v>28.992899016999989</c:v>
                </c:pt>
                <c:pt idx="633">
                  <c:v>29.363176829</c:v>
                </c:pt>
                <c:pt idx="634">
                  <c:v>27.569245552000002</c:v>
                </c:pt>
                <c:pt idx="635">
                  <c:v>29.229508129999999</c:v>
                </c:pt>
                <c:pt idx="636">
                  <c:v>28.747929116000005</c:v>
                </c:pt>
                <c:pt idx="637">
                  <c:v>7.0778414219999997</c:v>
                </c:pt>
                <c:pt idx="638">
                  <c:v>28.068058958999988</c:v>
                </c:pt>
                <c:pt idx="639">
                  <c:v>29.820517311</c:v>
                </c:pt>
                <c:pt idx="640">
                  <c:v>29.347374775999999</c:v>
                </c:pt>
                <c:pt idx="641">
                  <c:v>29.620355075999999</c:v>
                </c:pt>
                <c:pt idx="642">
                  <c:v>27.797117172</c:v>
                </c:pt>
                <c:pt idx="643">
                  <c:v>29.515314211</c:v>
                </c:pt>
                <c:pt idx="644">
                  <c:v>29.102226915999989</c:v>
                </c:pt>
                <c:pt idx="645">
                  <c:v>27.457809091000001</c:v>
                </c:pt>
                <c:pt idx="646">
                  <c:v>29.041847064999999</c:v>
                </c:pt>
                <c:pt idx="647">
                  <c:v>9.7138581299999984</c:v>
                </c:pt>
                <c:pt idx="648">
                  <c:v>28.982786894999975</c:v>
                </c:pt>
                <c:pt idx="649">
                  <c:v>28.027036454000001</c:v>
                </c:pt>
                <c:pt idx="650">
                  <c:v>28.898154642000005</c:v>
                </c:pt>
                <c:pt idx="651">
                  <c:v>29.253245401000001</c:v>
                </c:pt>
                <c:pt idx="652">
                  <c:v>28.605612375999986</c:v>
                </c:pt>
                <c:pt idx="653">
                  <c:v>14.605158927</c:v>
                </c:pt>
                <c:pt idx="654">
                  <c:v>29.316806649000011</c:v>
                </c:pt>
                <c:pt idx="655">
                  <c:v>29.700736945999978</c:v>
                </c:pt>
                <c:pt idx="656">
                  <c:v>29.27096456200001</c:v>
                </c:pt>
                <c:pt idx="657">
                  <c:v>28.178496710000001</c:v>
                </c:pt>
                <c:pt idx="658">
                  <c:v>29.208470829999989</c:v>
                </c:pt>
                <c:pt idx="659">
                  <c:v>29.616054200000011</c:v>
                </c:pt>
                <c:pt idx="660">
                  <c:v>29.007678608999999</c:v>
                </c:pt>
                <c:pt idx="661">
                  <c:v>28.108598033</c:v>
                </c:pt>
                <c:pt idx="662">
                  <c:v>28.921835897000001</c:v>
                </c:pt>
                <c:pt idx="663">
                  <c:v>28.905919946999983</c:v>
                </c:pt>
                <c:pt idx="664">
                  <c:v>28.836023249</c:v>
                </c:pt>
                <c:pt idx="665">
                  <c:v>27.896556582999985</c:v>
                </c:pt>
                <c:pt idx="666">
                  <c:v>28.39491382500001</c:v>
                </c:pt>
                <c:pt idx="667">
                  <c:v>29.069422776999986</c:v>
                </c:pt>
                <c:pt idx="668">
                  <c:v>28.643488235</c:v>
                </c:pt>
                <c:pt idx="669">
                  <c:v>14.584204960999999</c:v>
                </c:pt>
                <c:pt idx="670">
                  <c:v>29.335589189</c:v>
                </c:pt>
                <c:pt idx="671">
                  <c:v>29.763213741999984</c:v>
                </c:pt>
                <c:pt idx="672">
                  <c:v>29.315821639999999</c:v>
                </c:pt>
                <c:pt idx="673">
                  <c:v>28.222854672</c:v>
                </c:pt>
                <c:pt idx="674">
                  <c:v>29.20738445400001</c:v>
                </c:pt>
                <c:pt idx="675">
                  <c:v>29.304881554000012</c:v>
                </c:pt>
                <c:pt idx="676">
                  <c:v>28.806140702</c:v>
                </c:pt>
                <c:pt idx="677">
                  <c:v>28.159197027000012</c:v>
                </c:pt>
                <c:pt idx="678">
                  <c:v>29.025852435000001</c:v>
                </c:pt>
                <c:pt idx="679">
                  <c:v>29.481960130000001</c:v>
                </c:pt>
                <c:pt idx="680">
                  <c:v>29.032827790999999</c:v>
                </c:pt>
                <c:pt idx="681">
                  <c:v>27.870368861999999</c:v>
                </c:pt>
                <c:pt idx="682">
                  <c:v>27.996011320000001</c:v>
                </c:pt>
                <c:pt idx="683">
                  <c:v>29.114635268000011</c:v>
                </c:pt>
                <c:pt idx="684">
                  <c:v>28.736094189999999</c:v>
                </c:pt>
                <c:pt idx="685">
                  <c:v>14.093117055</c:v>
                </c:pt>
                <c:pt idx="686">
                  <c:v>29.508271439000001</c:v>
                </c:pt>
                <c:pt idx="687">
                  <c:v>29.194734124000011</c:v>
                </c:pt>
                <c:pt idx="688">
                  <c:v>27.868489594999986</c:v>
                </c:pt>
                <c:pt idx="689">
                  <c:v>29.724345944</c:v>
                </c:pt>
                <c:pt idx="690">
                  <c:v>29.165836981999981</c:v>
                </c:pt>
                <c:pt idx="691">
                  <c:v>29.486111427000001</c:v>
                </c:pt>
                <c:pt idx="692">
                  <c:v>27.831697195000011</c:v>
                </c:pt>
                <c:pt idx="693">
                  <c:v>29.333068850000011</c:v>
                </c:pt>
                <c:pt idx="694">
                  <c:v>29.113933644999999</c:v>
                </c:pt>
                <c:pt idx="695">
                  <c:v>29.417626415000001</c:v>
                </c:pt>
                <c:pt idx="696">
                  <c:v>27.579702788999985</c:v>
                </c:pt>
                <c:pt idx="697">
                  <c:v>29.244094364999999</c:v>
                </c:pt>
                <c:pt idx="698">
                  <c:v>28.791618497000005</c:v>
                </c:pt>
                <c:pt idx="699">
                  <c:v>29.248995993000001</c:v>
                </c:pt>
                <c:pt idx="700">
                  <c:v>27.527688779999988</c:v>
                </c:pt>
                <c:pt idx="701">
                  <c:v>14.40408749</c:v>
                </c:pt>
                <c:pt idx="702">
                  <c:v>29.509435759999999</c:v>
                </c:pt>
                <c:pt idx="703">
                  <c:v>29.830485972999988</c:v>
                </c:pt>
                <c:pt idx="704">
                  <c:v>27.967046714999984</c:v>
                </c:pt>
                <c:pt idx="705">
                  <c:v>29.524524794000001</c:v>
                </c:pt>
                <c:pt idx="706">
                  <c:v>29.208416508999978</c:v>
                </c:pt>
                <c:pt idx="707">
                  <c:v>29.471282829999989</c:v>
                </c:pt>
                <c:pt idx="708">
                  <c:v>27.326476360000001</c:v>
                </c:pt>
                <c:pt idx="709">
                  <c:v>29.459673826</c:v>
                </c:pt>
                <c:pt idx="710">
                  <c:v>28.994611820999989</c:v>
                </c:pt>
                <c:pt idx="711">
                  <c:v>29.49137141600001</c:v>
                </c:pt>
                <c:pt idx="712">
                  <c:v>27.682175712999999</c:v>
                </c:pt>
                <c:pt idx="713">
                  <c:v>29.243604292999983</c:v>
                </c:pt>
                <c:pt idx="714">
                  <c:v>28.960180542999986</c:v>
                </c:pt>
                <c:pt idx="715">
                  <c:v>29.058719550999978</c:v>
                </c:pt>
                <c:pt idx="716">
                  <c:v>27.490683369999989</c:v>
                </c:pt>
                <c:pt idx="717">
                  <c:v>14.912169866000005</c:v>
                </c:pt>
                <c:pt idx="718">
                  <c:v>29.404242824999983</c:v>
                </c:pt>
                <c:pt idx="719">
                  <c:v>29.695458163000016</c:v>
                </c:pt>
                <c:pt idx="720">
                  <c:v>28.080805853000001</c:v>
                </c:pt>
                <c:pt idx="721">
                  <c:v>29.465753591999977</c:v>
                </c:pt>
                <c:pt idx="722">
                  <c:v>29.312757593000001</c:v>
                </c:pt>
                <c:pt idx="723">
                  <c:v>29.453872751999999</c:v>
                </c:pt>
                <c:pt idx="724">
                  <c:v>27.75173235899998</c:v>
                </c:pt>
                <c:pt idx="725">
                  <c:v>29.432125270999983</c:v>
                </c:pt>
                <c:pt idx="726">
                  <c:v>29.217871357000021</c:v>
                </c:pt>
                <c:pt idx="727">
                  <c:v>29.314672547000001</c:v>
                </c:pt>
                <c:pt idx="728">
                  <c:v>27.619376742000011</c:v>
                </c:pt>
                <c:pt idx="729">
                  <c:v>29.218632357999983</c:v>
                </c:pt>
                <c:pt idx="730">
                  <c:v>28.181935029000023</c:v>
                </c:pt>
                <c:pt idx="731">
                  <c:v>29.215588592</c:v>
                </c:pt>
                <c:pt idx="732">
                  <c:v>27.466404556999983</c:v>
                </c:pt>
                <c:pt idx="733">
                  <c:v>14.397775623999999</c:v>
                </c:pt>
                <c:pt idx="734">
                  <c:v>29.432621681999983</c:v>
                </c:pt>
                <c:pt idx="735">
                  <c:v>28.873450461000012</c:v>
                </c:pt>
                <c:pt idx="736">
                  <c:v>27.910288887</c:v>
                </c:pt>
                <c:pt idx="737">
                  <c:v>29.799469091999985</c:v>
                </c:pt>
                <c:pt idx="738">
                  <c:v>29.167299439000001</c:v>
                </c:pt>
                <c:pt idx="739">
                  <c:v>29.705455744999988</c:v>
                </c:pt>
                <c:pt idx="740">
                  <c:v>27.802087066999999</c:v>
                </c:pt>
                <c:pt idx="741">
                  <c:v>29.558809761999999</c:v>
                </c:pt>
                <c:pt idx="742">
                  <c:v>29.139916267000011</c:v>
                </c:pt>
                <c:pt idx="743">
                  <c:v>29.449730526999986</c:v>
                </c:pt>
                <c:pt idx="744">
                  <c:v>27.642272617</c:v>
                </c:pt>
                <c:pt idx="745">
                  <c:v>29.309530092999989</c:v>
                </c:pt>
                <c:pt idx="746">
                  <c:v>28.840365338000005</c:v>
                </c:pt>
                <c:pt idx="747">
                  <c:v>29.332904495000012</c:v>
                </c:pt>
                <c:pt idx="748">
                  <c:v>27.461986104000001</c:v>
                </c:pt>
                <c:pt idx="749">
                  <c:v>16.507343087999985</c:v>
                </c:pt>
                <c:pt idx="750">
                  <c:v>29.399509163000001</c:v>
                </c:pt>
                <c:pt idx="751">
                  <c:v>29.150841721000017</c:v>
                </c:pt>
                <c:pt idx="752">
                  <c:v>27.851587590000001</c:v>
                </c:pt>
                <c:pt idx="753">
                  <c:v>29.777321376</c:v>
                </c:pt>
                <c:pt idx="754">
                  <c:v>29.154088484000017</c:v>
                </c:pt>
                <c:pt idx="755">
                  <c:v>29.682942594999986</c:v>
                </c:pt>
                <c:pt idx="756">
                  <c:v>27.725130483999983</c:v>
                </c:pt>
                <c:pt idx="757">
                  <c:v>29.472444233999976</c:v>
                </c:pt>
                <c:pt idx="758">
                  <c:v>29.011375861000012</c:v>
                </c:pt>
                <c:pt idx="759">
                  <c:v>29.358730781999984</c:v>
                </c:pt>
                <c:pt idx="760">
                  <c:v>27.543088818000001</c:v>
                </c:pt>
                <c:pt idx="761">
                  <c:v>29.383228203000002</c:v>
                </c:pt>
                <c:pt idx="762">
                  <c:v>28.757509389999989</c:v>
                </c:pt>
                <c:pt idx="763">
                  <c:v>29.381414212999989</c:v>
                </c:pt>
                <c:pt idx="764">
                  <c:v>27.404866576</c:v>
                </c:pt>
                <c:pt idx="765">
                  <c:v>15.5080341</c:v>
                </c:pt>
                <c:pt idx="766">
                  <c:v>29.17689029200001</c:v>
                </c:pt>
                <c:pt idx="767">
                  <c:v>29.778168259000001</c:v>
                </c:pt>
                <c:pt idx="768">
                  <c:v>27.931334936999985</c:v>
                </c:pt>
                <c:pt idx="769">
                  <c:v>29.652287603000001</c:v>
                </c:pt>
                <c:pt idx="770">
                  <c:v>29.172283728000011</c:v>
                </c:pt>
                <c:pt idx="771">
                  <c:v>29.637235510000011</c:v>
                </c:pt>
                <c:pt idx="772">
                  <c:v>27.229825131999988</c:v>
                </c:pt>
                <c:pt idx="773">
                  <c:v>29.445699879999975</c:v>
                </c:pt>
                <c:pt idx="774">
                  <c:v>29.151436907000001</c:v>
                </c:pt>
                <c:pt idx="775">
                  <c:v>10.077151453000001</c:v>
                </c:pt>
                <c:pt idx="776">
                  <c:v>28.882902124000001</c:v>
                </c:pt>
                <c:pt idx="777">
                  <c:v>29.310788186000011</c:v>
                </c:pt>
                <c:pt idx="778">
                  <c:v>28.143403107000001</c:v>
                </c:pt>
                <c:pt idx="779">
                  <c:v>27.904387794000005</c:v>
                </c:pt>
                <c:pt idx="780">
                  <c:v>28.667957292000011</c:v>
                </c:pt>
                <c:pt idx="781">
                  <c:v>14.549280191999999</c:v>
                </c:pt>
                <c:pt idx="782">
                  <c:v>29.418452962</c:v>
                </c:pt>
                <c:pt idx="783">
                  <c:v>28.480854473000001</c:v>
                </c:pt>
                <c:pt idx="784">
                  <c:v>29.299906517</c:v>
                </c:pt>
                <c:pt idx="785">
                  <c:v>29.639920266000011</c:v>
                </c:pt>
                <c:pt idx="786">
                  <c:v>29.185348477000002</c:v>
                </c:pt>
                <c:pt idx="787">
                  <c:v>28.23904256399998</c:v>
                </c:pt>
                <c:pt idx="788">
                  <c:v>29.113933644999999</c:v>
                </c:pt>
                <c:pt idx="789">
                  <c:v>28.601236509</c:v>
                </c:pt>
                <c:pt idx="790">
                  <c:v>28.517364809000011</c:v>
                </c:pt>
                <c:pt idx="791">
                  <c:v>27.972525946999983</c:v>
                </c:pt>
                <c:pt idx="792">
                  <c:v>29.051409317000001</c:v>
                </c:pt>
                <c:pt idx="793">
                  <c:v>28.744088270999985</c:v>
                </c:pt>
                <c:pt idx="794">
                  <c:v>28.889011827000001</c:v>
                </c:pt>
                <c:pt idx="795">
                  <c:v>27.707033172999989</c:v>
                </c:pt>
                <c:pt idx="796">
                  <c:v>28.734359220000005</c:v>
                </c:pt>
                <c:pt idx="797">
                  <c:v>14.515206433000005</c:v>
                </c:pt>
                <c:pt idx="798">
                  <c:v>29.498793958999983</c:v>
                </c:pt>
                <c:pt idx="799">
                  <c:v>28.290877108000011</c:v>
                </c:pt>
                <c:pt idx="800">
                  <c:v>29.367184913999999</c:v>
                </c:pt>
                <c:pt idx="801">
                  <c:v>29.535351801000001</c:v>
                </c:pt>
                <c:pt idx="802">
                  <c:v>29.281278811</c:v>
                </c:pt>
                <c:pt idx="803">
                  <c:v>28.283082158999989</c:v>
                </c:pt>
                <c:pt idx="804">
                  <c:v>29.294496031999984</c:v>
                </c:pt>
                <c:pt idx="805">
                  <c:v>29.579797817999989</c:v>
                </c:pt>
                <c:pt idx="806">
                  <c:v>29.077980268000012</c:v>
                </c:pt>
                <c:pt idx="807">
                  <c:v>28.058431189</c:v>
                </c:pt>
                <c:pt idx="808">
                  <c:v>29.048830112000001</c:v>
                </c:pt>
                <c:pt idx="809">
                  <c:v>29.197339305</c:v>
                </c:pt>
                <c:pt idx="810">
                  <c:v>28.898739553999977</c:v>
                </c:pt>
                <c:pt idx="811">
                  <c:v>27.890760354000001</c:v>
                </c:pt>
                <c:pt idx="812">
                  <c:v>28.775687334999983</c:v>
                </c:pt>
                <c:pt idx="813">
                  <c:v>13.769093469</c:v>
                </c:pt>
                <c:pt idx="814">
                  <c:v>29.558698498999988</c:v>
                </c:pt>
                <c:pt idx="815">
                  <c:v>27.703563147000001</c:v>
                </c:pt>
                <c:pt idx="816">
                  <c:v>29.322553850999984</c:v>
                </c:pt>
                <c:pt idx="817">
                  <c:v>29.625271893000001</c:v>
                </c:pt>
                <c:pt idx="818">
                  <c:v>27.896011536</c:v>
                </c:pt>
                <c:pt idx="819">
                  <c:v>29.559366089000001</c:v>
                </c:pt>
                <c:pt idx="820">
                  <c:v>29.175481071</c:v>
                </c:pt>
                <c:pt idx="821">
                  <c:v>29.544019124999988</c:v>
                </c:pt>
                <c:pt idx="822">
                  <c:v>27.776518448000001</c:v>
                </c:pt>
                <c:pt idx="823">
                  <c:v>0.29274979200000001</c:v>
                </c:pt>
                <c:pt idx="824">
                  <c:v>25.194357777000011</c:v>
                </c:pt>
                <c:pt idx="825">
                  <c:v>28.957190383</c:v>
                </c:pt>
                <c:pt idx="826">
                  <c:v>28.626520395</c:v>
                </c:pt>
                <c:pt idx="827">
                  <c:v>28.97669092999999</c:v>
                </c:pt>
                <c:pt idx="828">
                  <c:v>28.506391534999985</c:v>
                </c:pt>
                <c:pt idx="829">
                  <c:v>7.2814529590000001</c:v>
                </c:pt>
                <c:pt idx="830">
                  <c:v>29.177161311000017</c:v>
                </c:pt>
                <c:pt idx="831">
                  <c:v>29.610303033000001</c:v>
                </c:pt>
                <c:pt idx="832">
                  <c:v>29.234350453000012</c:v>
                </c:pt>
                <c:pt idx="833">
                  <c:v>29.386416969999988</c:v>
                </c:pt>
                <c:pt idx="834">
                  <c:v>29.067539728</c:v>
                </c:pt>
                <c:pt idx="835">
                  <c:v>29.352036806999983</c:v>
                </c:pt>
                <c:pt idx="836">
                  <c:v>28.854088575999999</c:v>
                </c:pt>
                <c:pt idx="837">
                  <c:v>29.23146662900001</c:v>
                </c:pt>
                <c:pt idx="838">
                  <c:v>28.770468703999999</c:v>
                </c:pt>
                <c:pt idx="839">
                  <c:v>29.274510971000002</c:v>
                </c:pt>
                <c:pt idx="840">
                  <c:v>28.823216412000001</c:v>
                </c:pt>
                <c:pt idx="841">
                  <c:v>28.946249526999978</c:v>
                </c:pt>
                <c:pt idx="842">
                  <c:v>28.595404103</c:v>
                </c:pt>
                <c:pt idx="843">
                  <c:v>28.793360388</c:v>
                </c:pt>
                <c:pt idx="844">
                  <c:v>28.235590297000002</c:v>
                </c:pt>
                <c:pt idx="845">
                  <c:v>15.081239716000002</c:v>
                </c:pt>
                <c:pt idx="846">
                  <c:v>28.980005961</c:v>
                </c:pt>
                <c:pt idx="847">
                  <c:v>29.214284315000011</c:v>
                </c:pt>
                <c:pt idx="848">
                  <c:v>28.877113573999988</c:v>
                </c:pt>
                <c:pt idx="849">
                  <c:v>29.144350365000012</c:v>
                </c:pt>
                <c:pt idx="850">
                  <c:v>28.69676715100001</c:v>
                </c:pt>
                <c:pt idx="851">
                  <c:v>29.049045027999988</c:v>
                </c:pt>
                <c:pt idx="852">
                  <c:v>28.661626883999983</c:v>
                </c:pt>
                <c:pt idx="853">
                  <c:v>29.055225229999991</c:v>
                </c:pt>
                <c:pt idx="854">
                  <c:v>28.463717605999978</c:v>
                </c:pt>
                <c:pt idx="855">
                  <c:v>28.842536872999975</c:v>
                </c:pt>
                <c:pt idx="856">
                  <c:v>28.440007805999983</c:v>
                </c:pt>
                <c:pt idx="857">
                  <c:v>28.719594172000001</c:v>
                </c:pt>
                <c:pt idx="858">
                  <c:v>28.348939164000001</c:v>
                </c:pt>
                <c:pt idx="859">
                  <c:v>28.671568445999998</c:v>
                </c:pt>
                <c:pt idx="860">
                  <c:v>28.244933675999985</c:v>
                </c:pt>
                <c:pt idx="861">
                  <c:v>15.488152633</c:v>
                </c:pt>
                <c:pt idx="862">
                  <c:v>28.824750515000005</c:v>
                </c:pt>
                <c:pt idx="863">
                  <c:v>29.114473352000012</c:v>
                </c:pt>
                <c:pt idx="864">
                  <c:v>28.650594594000001</c:v>
                </c:pt>
                <c:pt idx="865">
                  <c:v>29.193974368000017</c:v>
                </c:pt>
                <c:pt idx="866">
                  <c:v>28.920344695999983</c:v>
                </c:pt>
                <c:pt idx="867">
                  <c:v>29.259894385999999</c:v>
                </c:pt>
                <c:pt idx="868">
                  <c:v>28.864111076</c:v>
                </c:pt>
                <c:pt idx="869">
                  <c:v>28.422045619999984</c:v>
                </c:pt>
                <c:pt idx="870">
                  <c:v>28.711036345</c:v>
                </c:pt>
                <c:pt idx="871">
                  <c:v>29.021722457999989</c:v>
                </c:pt>
                <c:pt idx="872">
                  <c:v>28.68324550099998</c:v>
                </c:pt>
                <c:pt idx="873">
                  <c:v>28.961836074999983</c:v>
                </c:pt>
                <c:pt idx="874">
                  <c:v>28.564719045999983</c:v>
                </c:pt>
                <c:pt idx="875">
                  <c:v>28.833588016000011</c:v>
                </c:pt>
                <c:pt idx="876">
                  <c:v>28.343055742000011</c:v>
                </c:pt>
                <c:pt idx="877">
                  <c:v>13.606915089999999</c:v>
                </c:pt>
                <c:pt idx="878">
                  <c:v>28.958525199</c:v>
                </c:pt>
                <c:pt idx="879">
                  <c:v>29.569940297999985</c:v>
                </c:pt>
                <c:pt idx="880">
                  <c:v>28.884283222000001</c:v>
                </c:pt>
                <c:pt idx="881">
                  <c:v>29.329563013000001</c:v>
                </c:pt>
                <c:pt idx="882">
                  <c:v>28.912092615999985</c:v>
                </c:pt>
                <c:pt idx="883">
                  <c:v>29.183992668999988</c:v>
                </c:pt>
                <c:pt idx="884">
                  <c:v>28.757404077</c:v>
                </c:pt>
                <c:pt idx="885">
                  <c:v>29.029393351</c:v>
                </c:pt>
                <c:pt idx="886">
                  <c:v>28.633566132999999</c:v>
                </c:pt>
                <c:pt idx="887">
                  <c:v>28.910708858</c:v>
                </c:pt>
                <c:pt idx="888">
                  <c:v>28.518193322999988</c:v>
                </c:pt>
                <c:pt idx="889">
                  <c:v>28.939902284999985</c:v>
                </c:pt>
                <c:pt idx="890">
                  <c:v>28.017736691</c:v>
                </c:pt>
                <c:pt idx="891">
                  <c:v>28.80238992999999</c:v>
                </c:pt>
                <c:pt idx="892">
                  <c:v>28.303317162999999</c:v>
                </c:pt>
                <c:pt idx="893">
                  <c:v>6.7091698960000024</c:v>
                </c:pt>
                <c:pt idx="894">
                  <c:v>28.946569628999985</c:v>
                </c:pt>
                <c:pt idx="895">
                  <c:v>29.452768044999988</c:v>
                </c:pt>
                <c:pt idx="896">
                  <c:v>28.851703292</c:v>
                </c:pt>
                <c:pt idx="897">
                  <c:v>29.242733092999973</c:v>
                </c:pt>
                <c:pt idx="898">
                  <c:v>28.780538668999981</c:v>
                </c:pt>
                <c:pt idx="899">
                  <c:v>29.286411355999984</c:v>
                </c:pt>
                <c:pt idx="900">
                  <c:v>28.750139380999983</c:v>
                </c:pt>
                <c:pt idx="901">
                  <c:v>29.222166095999984</c:v>
                </c:pt>
                <c:pt idx="902">
                  <c:v>28.612439317</c:v>
                </c:pt>
                <c:pt idx="903">
                  <c:v>29.123705449999999</c:v>
                </c:pt>
                <c:pt idx="904">
                  <c:v>28.66262072999999</c:v>
                </c:pt>
                <c:pt idx="905">
                  <c:v>28.905121949000002</c:v>
                </c:pt>
                <c:pt idx="906">
                  <c:v>28.399740315999985</c:v>
                </c:pt>
                <c:pt idx="907">
                  <c:v>28.836605648999999</c:v>
                </c:pt>
                <c:pt idx="908">
                  <c:v>28.303266156999999</c:v>
                </c:pt>
                <c:pt idx="909">
                  <c:v>14.172538147000004</c:v>
                </c:pt>
                <c:pt idx="910">
                  <c:v>28.963438383999986</c:v>
                </c:pt>
                <c:pt idx="911">
                  <c:v>28.602330349999985</c:v>
                </c:pt>
                <c:pt idx="912">
                  <c:v>28.848417546999983</c:v>
                </c:pt>
                <c:pt idx="913">
                  <c:v>29.27107367</c:v>
                </c:pt>
                <c:pt idx="914">
                  <c:v>28.777321840999988</c:v>
                </c:pt>
                <c:pt idx="915">
                  <c:v>29.329234382999989</c:v>
                </c:pt>
                <c:pt idx="916">
                  <c:v>28.713083459000011</c:v>
                </c:pt>
                <c:pt idx="917">
                  <c:v>29.039215864999999</c:v>
                </c:pt>
                <c:pt idx="918">
                  <c:v>28.495013100999984</c:v>
                </c:pt>
                <c:pt idx="919">
                  <c:v>28.870743539999978</c:v>
                </c:pt>
                <c:pt idx="920">
                  <c:v>28.608999382</c:v>
                </c:pt>
                <c:pt idx="921">
                  <c:v>28.945555994999989</c:v>
                </c:pt>
                <c:pt idx="922">
                  <c:v>28.387266683</c:v>
                </c:pt>
                <c:pt idx="923">
                  <c:v>28.975621726</c:v>
                </c:pt>
                <c:pt idx="924">
                  <c:v>28.387420612</c:v>
                </c:pt>
                <c:pt idx="925">
                  <c:v>8.1198854259999997</c:v>
                </c:pt>
                <c:pt idx="926">
                  <c:v>29.137159155000017</c:v>
                </c:pt>
                <c:pt idx="927">
                  <c:v>29.350665468000017</c:v>
                </c:pt>
                <c:pt idx="928">
                  <c:v>28.925138387999983</c:v>
                </c:pt>
                <c:pt idx="929">
                  <c:v>29.313414120000012</c:v>
                </c:pt>
                <c:pt idx="930">
                  <c:v>28.873662790000001</c:v>
                </c:pt>
                <c:pt idx="931">
                  <c:v>29.223906097</c:v>
                </c:pt>
                <c:pt idx="932">
                  <c:v>28.238077874999981</c:v>
                </c:pt>
                <c:pt idx="933">
                  <c:v>29.140619143999984</c:v>
                </c:pt>
                <c:pt idx="934">
                  <c:v>28.747297672999981</c:v>
                </c:pt>
                <c:pt idx="935">
                  <c:v>28.999108893999985</c:v>
                </c:pt>
                <c:pt idx="936">
                  <c:v>28.629286087000001</c:v>
                </c:pt>
                <c:pt idx="937">
                  <c:v>29.035565193000011</c:v>
                </c:pt>
                <c:pt idx="938">
                  <c:v>28.405236296999973</c:v>
                </c:pt>
                <c:pt idx="939">
                  <c:v>28.867824881000001</c:v>
                </c:pt>
                <c:pt idx="940">
                  <c:v>28.456084922999999</c:v>
                </c:pt>
                <c:pt idx="941">
                  <c:v>15.089266909000004</c:v>
                </c:pt>
                <c:pt idx="942">
                  <c:v>29.375149425</c:v>
                </c:pt>
                <c:pt idx="943">
                  <c:v>29.455088025999999</c:v>
                </c:pt>
                <c:pt idx="944">
                  <c:v>28.939422353999984</c:v>
                </c:pt>
                <c:pt idx="945">
                  <c:v>29.095487681000002</c:v>
                </c:pt>
                <c:pt idx="946">
                  <c:v>28.926949751999985</c:v>
                </c:pt>
                <c:pt idx="947">
                  <c:v>29.097536077999983</c:v>
                </c:pt>
                <c:pt idx="948">
                  <c:v>28.723270878999983</c:v>
                </c:pt>
                <c:pt idx="949">
                  <c:v>29.068615726000001</c:v>
                </c:pt>
                <c:pt idx="950">
                  <c:v>28.600142752</c:v>
                </c:pt>
                <c:pt idx="951">
                  <c:v>29.020328186</c:v>
                </c:pt>
                <c:pt idx="952">
                  <c:v>28.665498040999989</c:v>
                </c:pt>
                <c:pt idx="953">
                  <c:v>28.799221025000001</c:v>
                </c:pt>
                <c:pt idx="954">
                  <c:v>27.902652652999983</c:v>
                </c:pt>
                <c:pt idx="955">
                  <c:v>28.733202689999985</c:v>
                </c:pt>
                <c:pt idx="956">
                  <c:v>28.424514718000001</c:v>
                </c:pt>
                <c:pt idx="957">
                  <c:v>15.660364879000005</c:v>
                </c:pt>
                <c:pt idx="958">
                  <c:v>29.036531457999999</c:v>
                </c:pt>
                <c:pt idx="959">
                  <c:v>29.40182076100001</c:v>
                </c:pt>
                <c:pt idx="960">
                  <c:v>28.988136344999976</c:v>
                </c:pt>
                <c:pt idx="961">
                  <c:v>29.187626518999981</c:v>
                </c:pt>
                <c:pt idx="962">
                  <c:v>28.907941738000005</c:v>
                </c:pt>
                <c:pt idx="963">
                  <c:v>29.266437319999984</c:v>
                </c:pt>
                <c:pt idx="964">
                  <c:v>28.663980841000001</c:v>
                </c:pt>
                <c:pt idx="965">
                  <c:v>29.122679371999983</c:v>
                </c:pt>
                <c:pt idx="966">
                  <c:v>28.645316740999981</c:v>
                </c:pt>
                <c:pt idx="967">
                  <c:v>29.029339693999983</c:v>
                </c:pt>
                <c:pt idx="968">
                  <c:v>28.525962988</c:v>
                </c:pt>
                <c:pt idx="969">
                  <c:v>28.778851063000012</c:v>
                </c:pt>
                <c:pt idx="970">
                  <c:v>28.521197092000001</c:v>
                </c:pt>
                <c:pt idx="971">
                  <c:v>28.827395904999999</c:v>
                </c:pt>
                <c:pt idx="972">
                  <c:v>28.391731291999989</c:v>
                </c:pt>
                <c:pt idx="973">
                  <c:v>8.7721992610000008</c:v>
                </c:pt>
                <c:pt idx="974">
                  <c:v>28.926044041999983</c:v>
                </c:pt>
                <c:pt idx="975">
                  <c:v>28.525548498999989</c:v>
                </c:pt>
                <c:pt idx="976">
                  <c:v>28.821629579999986</c:v>
                </c:pt>
                <c:pt idx="977">
                  <c:v>29.219067234000001</c:v>
                </c:pt>
                <c:pt idx="978">
                  <c:v>28.642965847999999</c:v>
                </c:pt>
                <c:pt idx="979">
                  <c:v>29.151815674000023</c:v>
                </c:pt>
                <c:pt idx="980">
                  <c:v>28.583174192000001</c:v>
                </c:pt>
                <c:pt idx="981">
                  <c:v>29.047970479000011</c:v>
                </c:pt>
                <c:pt idx="982">
                  <c:v>28.409038500999984</c:v>
                </c:pt>
                <c:pt idx="983">
                  <c:v>29.003553801999985</c:v>
                </c:pt>
                <c:pt idx="984">
                  <c:v>28.592072367</c:v>
                </c:pt>
                <c:pt idx="985">
                  <c:v>29.014377223000011</c:v>
                </c:pt>
                <c:pt idx="986">
                  <c:v>28.447168123000012</c:v>
                </c:pt>
                <c:pt idx="987">
                  <c:v>28.933451219999988</c:v>
                </c:pt>
                <c:pt idx="988">
                  <c:v>28.468825536999983</c:v>
                </c:pt>
                <c:pt idx="989">
                  <c:v>12.432118120999998</c:v>
                </c:pt>
                <c:pt idx="990">
                  <c:v>29.003660924999988</c:v>
                </c:pt>
                <c:pt idx="991">
                  <c:v>29.359554023000012</c:v>
                </c:pt>
                <c:pt idx="992">
                  <c:v>28.937342840999985</c:v>
                </c:pt>
                <c:pt idx="993">
                  <c:v>29.325784219999989</c:v>
                </c:pt>
                <c:pt idx="994">
                  <c:v>28.687174898999999</c:v>
                </c:pt>
                <c:pt idx="995">
                  <c:v>29.290070757999999</c:v>
                </c:pt>
                <c:pt idx="996">
                  <c:v>28.090298262000001</c:v>
                </c:pt>
                <c:pt idx="997">
                  <c:v>29.109131128000012</c:v>
                </c:pt>
                <c:pt idx="998">
                  <c:v>28.608478252000001</c:v>
                </c:pt>
                <c:pt idx="999">
                  <c:v>28.930359994</c:v>
                </c:pt>
                <c:pt idx="1000">
                  <c:v>27.745751065</c:v>
                </c:pt>
              </c:numCache>
            </c:numRef>
          </c:yVal>
        </c:ser>
        <c:ser>
          <c:idx val="2"/>
          <c:order val="4"/>
          <c:tx>
            <c:v>16 KB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Main!$A$2022:$A$3022</c:f>
              <c:numCache>
                <c:formatCode>General</c:formatCode>
                <c:ptCount val="1001"/>
                <c:pt idx="0">
                  <c:v>16384</c:v>
                </c:pt>
                <c:pt idx="1">
                  <c:v>16384</c:v>
                </c:pt>
                <c:pt idx="2">
                  <c:v>16384</c:v>
                </c:pt>
                <c:pt idx="3">
                  <c:v>16384</c:v>
                </c:pt>
                <c:pt idx="4">
                  <c:v>16384</c:v>
                </c:pt>
                <c:pt idx="5">
                  <c:v>16384</c:v>
                </c:pt>
                <c:pt idx="6">
                  <c:v>16384</c:v>
                </c:pt>
                <c:pt idx="7">
                  <c:v>16384</c:v>
                </c:pt>
                <c:pt idx="8">
                  <c:v>16384</c:v>
                </c:pt>
                <c:pt idx="9">
                  <c:v>16384</c:v>
                </c:pt>
                <c:pt idx="10">
                  <c:v>16384</c:v>
                </c:pt>
                <c:pt idx="11">
                  <c:v>16384</c:v>
                </c:pt>
                <c:pt idx="12">
                  <c:v>16384</c:v>
                </c:pt>
                <c:pt idx="13">
                  <c:v>16384</c:v>
                </c:pt>
                <c:pt idx="14">
                  <c:v>16384</c:v>
                </c:pt>
                <c:pt idx="15">
                  <c:v>16384</c:v>
                </c:pt>
                <c:pt idx="16">
                  <c:v>16384</c:v>
                </c:pt>
                <c:pt idx="17">
                  <c:v>16384</c:v>
                </c:pt>
                <c:pt idx="18">
                  <c:v>16384</c:v>
                </c:pt>
                <c:pt idx="19">
                  <c:v>16384</c:v>
                </c:pt>
                <c:pt idx="20">
                  <c:v>16384</c:v>
                </c:pt>
                <c:pt idx="21">
                  <c:v>16384</c:v>
                </c:pt>
                <c:pt idx="22">
                  <c:v>16384</c:v>
                </c:pt>
                <c:pt idx="23">
                  <c:v>16384</c:v>
                </c:pt>
                <c:pt idx="24">
                  <c:v>16384</c:v>
                </c:pt>
                <c:pt idx="25">
                  <c:v>16384</c:v>
                </c:pt>
                <c:pt idx="26">
                  <c:v>16384</c:v>
                </c:pt>
                <c:pt idx="27">
                  <c:v>16384</c:v>
                </c:pt>
                <c:pt idx="28">
                  <c:v>16384</c:v>
                </c:pt>
                <c:pt idx="29">
                  <c:v>16384</c:v>
                </c:pt>
                <c:pt idx="30">
                  <c:v>16384</c:v>
                </c:pt>
                <c:pt idx="31">
                  <c:v>16384</c:v>
                </c:pt>
                <c:pt idx="32">
                  <c:v>16384</c:v>
                </c:pt>
                <c:pt idx="33">
                  <c:v>16384</c:v>
                </c:pt>
                <c:pt idx="34">
                  <c:v>16384</c:v>
                </c:pt>
                <c:pt idx="35">
                  <c:v>16384</c:v>
                </c:pt>
                <c:pt idx="36">
                  <c:v>16384</c:v>
                </c:pt>
                <c:pt idx="37">
                  <c:v>16384</c:v>
                </c:pt>
                <c:pt idx="38">
                  <c:v>16384</c:v>
                </c:pt>
                <c:pt idx="39">
                  <c:v>16384</c:v>
                </c:pt>
                <c:pt idx="40">
                  <c:v>16384</c:v>
                </c:pt>
                <c:pt idx="41">
                  <c:v>16384</c:v>
                </c:pt>
                <c:pt idx="42">
                  <c:v>16384</c:v>
                </c:pt>
                <c:pt idx="43">
                  <c:v>16384</c:v>
                </c:pt>
                <c:pt idx="44">
                  <c:v>16384</c:v>
                </c:pt>
                <c:pt idx="45">
                  <c:v>16384</c:v>
                </c:pt>
                <c:pt idx="46">
                  <c:v>16384</c:v>
                </c:pt>
                <c:pt idx="47">
                  <c:v>16384</c:v>
                </c:pt>
                <c:pt idx="48">
                  <c:v>16384</c:v>
                </c:pt>
                <c:pt idx="49">
                  <c:v>16384</c:v>
                </c:pt>
                <c:pt idx="50">
                  <c:v>16384</c:v>
                </c:pt>
                <c:pt idx="51">
                  <c:v>16384</c:v>
                </c:pt>
                <c:pt idx="52">
                  <c:v>16384</c:v>
                </c:pt>
                <c:pt idx="53">
                  <c:v>16384</c:v>
                </c:pt>
                <c:pt idx="54">
                  <c:v>16384</c:v>
                </c:pt>
                <c:pt idx="55">
                  <c:v>16384</c:v>
                </c:pt>
                <c:pt idx="56">
                  <c:v>16384</c:v>
                </c:pt>
                <c:pt idx="57">
                  <c:v>16384</c:v>
                </c:pt>
                <c:pt idx="58">
                  <c:v>16384</c:v>
                </c:pt>
                <c:pt idx="59">
                  <c:v>16384</c:v>
                </c:pt>
                <c:pt idx="60">
                  <c:v>16384</c:v>
                </c:pt>
                <c:pt idx="61">
                  <c:v>16384</c:v>
                </c:pt>
                <c:pt idx="62">
                  <c:v>16384</c:v>
                </c:pt>
                <c:pt idx="63">
                  <c:v>16384</c:v>
                </c:pt>
                <c:pt idx="64">
                  <c:v>16384</c:v>
                </c:pt>
                <c:pt idx="65">
                  <c:v>16384</c:v>
                </c:pt>
                <c:pt idx="66">
                  <c:v>16384</c:v>
                </c:pt>
                <c:pt idx="67">
                  <c:v>16384</c:v>
                </c:pt>
                <c:pt idx="68">
                  <c:v>16384</c:v>
                </c:pt>
                <c:pt idx="69">
                  <c:v>16384</c:v>
                </c:pt>
                <c:pt idx="70">
                  <c:v>16384</c:v>
                </c:pt>
                <c:pt idx="71">
                  <c:v>16384</c:v>
                </c:pt>
                <c:pt idx="72">
                  <c:v>16384</c:v>
                </c:pt>
                <c:pt idx="73">
                  <c:v>16384</c:v>
                </c:pt>
                <c:pt idx="74">
                  <c:v>16384</c:v>
                </c:pt>
                <c:pt idx="75">
                  <c:v>16384</c:v>
                </c:pt>
                <c:pt idx="76">
                  <c:v>16384</c:v>
                </c:pt>
                <c:pt idx="77">
                  <c:v>16384</c:v>
                </c:pt>
                <c:pt idx="78">
                  <c:v>16384</c:v>
                </c:pt>
                <c:pt idx="79">
                  <c:v>16384</c:v>
                </c:pt>
                <c:pt idx="80">
                  <c:v>16384</c:v>
                </c:pt>
                <c:pt idx="81">
                  <c:v>16384</c:v>
                </c:pt>
                <c:pt idx="82">
                  <c:v>16384</c:v>
                </c:pt>
                <c:pt idx="83">
                  <c:v>16384</c:v>
                </c:pt>
                <c:pt idx="84">
                  <c:v>16384</c:v>
                </c:pt>
                <c:pt idx="85">
                  <c:v>16384</c:v>
                </c:pt>
                <c:pt idx="86">
                  <c:v>16384</c:v>
                </c:pt>
                <c:pt idx="87">
                  <c:v>16384</c:v>
                </c:pt>
                <c:pt idx="88">
                  <c:v>16384</c:v>
                </c:pt>
                <c:pt idx="89">
                  <c:v>16384</c:v>
                </c:pt>
                <c:pt idx="90">
                  <c:v>16384</c:v>
                </c:pt>
                <c:pt idx="91">
                  <c:v>16384</c:v>
                </c:pt>
                <c:pt idx="92">
                  <c:v>16384</c:v>
                </c:pt>
                <c:pt idx="93">
                  <c:v>16384</c:v>
                </c:pt>
                <c:pt idx="94">
                  <c:v>16384</c:v>
                </c:pt>
                <c:pt idx="95">
                  <c:v>16384</c:v>
                </c:pt>
                <c:pt idx="96">
                  <c:v>16384</c:v>
                </c:pt>
                <c:pt idx="97">
                  <c:v>16384</c:v>
                </c:pt>
                <c:pt idx="98">
                  <c:v>16384</c:v>
                </c:pt>
                <c:pt idx="99">
                  <c:v>16384</c:v>
                </c:pt>
                <c:pt idx="100">
                  <c:v>16384</c:v>
                </c:pt>
                <c:pt idx="101">
                  <c:v>16384</c:v>
                </c:pt>
                <c:pt idx="102">
                  <c:v>16384</c:v>
                </c:pt>
                <c:pt idx="103">
                  <c:v>16384</c:v>
                </c:pt>
                <c:pt idx="104">
                  <c:v>16384</c:v>
                </c:pt>
                <c:pt idx="105">
                  <c:v>16384</c:v>
                </c:pt>
                <c:pt idx="106">
                  <c:v>16384</c:v>
                </c:pt>
                <c:pt idx="107">
                  <c:v>16384</c:v>
                </c:pt>
                <c:pt idx="108">
                  <c:v>16384</c:v>
                </c:pt>
                <c:pt idx="109">
                  <c:v>16384</c:v>
                </c:pt>
                <c:pt idx="110">
                  <c:v>16384</c:v>
                </c:pt>
                <c:pt idx="111">
                  <c:v>16384</c:v>
                </c:pt>
                <c:pt idx="112">
                  <c:v>16384</c:v>
                </c:pt>
                <c:pt idx="113">
                  <c:v>16384</c:v>
                </c:pt>
                <c:pt idx="114">
                  <c:v>16384</c:v>
                </c:pt>
                <c:pt idx="115">
                  <c:v>16384</c:v>
                </c:pt>
                <c:pt idx="116">
                  <c:v>16384</c:v>
                </c:pt>
                <c:pt idx="117">
                  <c:v>16384</c:v>
                </c:pt>
                <c:pt idx="118">
                  <c:v>16384</c:v>
                </c:pt>
                <c:pt idx="119">
                  <c:v>16384</c:v>
                </c:pt>
                <c:pt idx="120">
                  <c:v>16384</c:v>
                </c:pt>
                <c:pt idx="121">
                  <c:v>16384</c:v>
                </c:pt>
                <c:pt idx="122">
                  <c:v>16384</c:v>
                </c:pt>
                <c:pt idx="123">
                  <c:v>16384</c:v>
                </c:pt>
                <c:pt idx="124">
                  <c:v>16384</c:v>
                </c:pt>
                <c:pt idx="125">
                  <c:v>16384</c:v>
                </c:pt>
                <c:pt idx="126">
                  <c:v>16384</c:v>
                </c:pt>
                <c:pt idx="127">
                  <c:v>16384</c:v>
                </c:pt>
                <c:pt idx="128">
                  <c:v>16384</c:v>
                </c:pt>
                <c:pt idx="129">
                  <c:v>16384</c:v>
                </c:pt>
                <c:pt idx="130">
                  <c:v>16384</c:v>
                </c:pt>
                <c:pt idx="131">
                  <c:v>16384</c:v>
                </c:pt>
                <c:pt idx="132">
                  <c:v>16384</c:v>
                </c:pt>
                <c:pt idx="133">
                  <c:v>16384</c:v>
                </c:pt>
                <c:pt idx="134">
                  <c:v>16384</c:v>
                </c:pt>
                <c:pt idx="135">
                  <c:v>16384</c:v>
                </c:pt>
                <c:pt idx="136">
                  <c:v>16384</c:v>
                </c:pt>
                <c:pt idx="137">
                  <c:v>16384</c:v>
                </c:pt>
                <c:pt idx="138">
                  <c:v>16384</c:v>
                </c:pt>
                <c:pt idx="139">
                  <c:v>16384</c:v>
                </c:pt>
                <c:pt idx="140">
                  <c:v>16384</c:v>
                </c:pt>
                <c:pt idx="141">
                  <c:v>16384</c:v>
                </c:pt>
                <c:pt idx="142">
                  <c:v>16384</c:v>
                </c:pt>
                <c:pt idx="143">
                  <c:v>16384</c:v>
                </c:pt>
                <c:pt idx="144">
                  <c:v>16384</c:v>
                </c:pt>
                <c:pt idx="145">
                  <c:v>16384</c:v>
                </c:pt>
                <c:pt idx="146">
                  <c:v>16384</c:v>
                </c:pt>
                <c:pt idx="147">
                  <c:v>16384</c:v>
                </c:pt>
                <c:pt idx="148">
                  <c:v>16384</c:v>
                </c:pt>
                <c:pt idx="149">
                  <c:v>16384</c:v>
                </c:pt>
                <c:pt idx="150">
                  <c:v>16384</c:v>
                </c:pt>
                <c:pt idx="151">
                  <c:v>16384</c:v>
                </c:pt>
                <c:pt idx="152">
                  <c:v>16384</c:v>
                </c:pt>
                <c:pt idx="153">
                  <c:v>16384</c:v>
                </c:pt>
                <c:pt idx="154">
                  <c:v>16384</c:v>
                </c:pt>
                <c:pt idx="155">
                  <c:v>16384</c:v>
                </c:pt>
                <c:pt idx="156">
                  <c:v>16384</c:v>
                </c:pt>
                <c:pt idx="157">
                  <c:v>16384</c:v>
                </c:pt>
                <c:pt idx="158">
                  <c:v>16384</c:v>
                </c:pt>
                <c:pt idx="159">
                  <c:v>16384</c:v>
                </c:pt>
                <c:pt idx="160">
                  <c:v>16384</c:v>
                </c:pt>
                <c:pt idx="161">
                  <c:v>16384</c:v>
                </c:pt>
                <c:pt idx="162">
                  <c:v>16384</c:v>
                </c:pt>
                <c:pt idx="163">
                  <c:v>16384</c:v>
                </c:pt>
                <c:pt idx="164">
                  <c:v>16384</c:v>
                </c:pt>
                <c:pt idx="165">
                  <c:v>16384</c:v>
                </c:pt>
                <c:pt idx="166">
                  <c:v>16384</c:v>
                </c:pt>
                <c:pt idx="167">
                  <c:v>16384</c:v>
                </c:pt>
                <c:pt idx="168">
                  <c:v>16384</c:v>
                </c:pt>
                <c:pt idx="169">
                  <c:v>16384</c:v>
                </c:pt>
                <c:pt idx="170">
                  <c:v>16384</c:v>
                </c:pt>
                <c:pt idx="171">
                  <c:v>16384</c:v>
                </c:pt>
                <c:pt idx="172">
                  <c:v>16384</c:v>
                </c:pt>
                <c:pt idx="173">
                  <c:v>16384</c:v>
                </c:pt>
                <c:pt idx="174">
                  <c:v>16384</c:v>
                </c:pt>
                <c:pt idx="175">
                  <c:v>16384</c:v>
                </c:pt>
                <c:pt idx="176">
                  <c:v>16384</c:v>
                </c:pt>
                <c:pt idx="177">
                  <c:v>16384</c:v>
                </c:pt>
                <c:pt idx="178">
                  <c:v>16384</c:v>
                </c:pt>
                <c:pt idx="179">
                  <c:v>16384</c:v>
                </c:pt>
                <c:pt idx="180">
                  <c:v>16384</c:v>
                </c:pt>
                <c:pt idx="181">
                  <c:v>16384</c:v>
                </c:pt>
                <c:pt idx="182">
                  <c:v>16384</c:v>
                </c:pt>
                <c:pt idx="183">
                  <c:v>16384</c:v>
                </c:pt>
                <c:pt idx="184">
                  <c:v>16384</c:v>
                </c:pt>
                <c:pt idx="185">
                  <c:v>16384</c:v>
                </c:pt>
                <c:pt idx="186">
                  <c:v>16384</c:v>
                </c:pt>
                <c:pt idx="187">
                  <c:v>16384</c:v>
                </c:pt>
                <c:pt idx="188">
                  <c:v>16384</c:v>
                </c:pt>
                <c:pt idx="189">
                  <c:v>16384</c:v>
                </c:pt>
                <c:pt idx="190">
                  <c:v>16384</c:v>
                </c:pt>
                <c:pt idx="191">
                  <c:v>16384</c:v>
                </c:pt>
                <c:pt idx="192">
                  <c:v>16384</c:v>
                </c:pt>
                <c:pt idx="193">
                  <c:v>16384</c:v>
                </c:pt>
                <c:pt idx="194">
                  <c:v>16384</c:v>
                </c:pt>
                <c:pt idx="195">
                  <c:v>16384</c:v>
                </c:pt>
                <c:pt idx="196">
                  <c:v>16384</c:v>
                </c:pt>
                <c:pt idx="197">
                  <c:v>16384</c:v>
                </c:pt>
                <c:pt idx="198">
                  <c:v>16384</c:v>
                </c:pt>
                <c:pt idx="199">
                  <c:v>16384</c:v>
                </c:pt>
                <c:pt idx="200">
                  <c:v>16384</c:v>
                </c:pt>
                <c:pt idx="201">
                  <c:v>16384</c:v>
                </c:pt>
                <c:pt idx="202">
                  <c:v>16384</c:v>
                </c:pt>
                <c:pt idx="203">
                  <c:v>16384</c:v>
                </c:pt>
                <c:pt idx="204">
                  <c:v>16384</c:v>
                </c:pt>
                <c:pt idx="205">
                  <c:v>16384</c:v>
                </c:pt>
                <c:pt idx="206">
                  <c:v>16384</c:v>
                </c:pt>
                <c:pt idx="207">
                  <c:v>16384</c:v>
                </c:pt>
                <c:pt idx="208">
                  <c:v>16384</c:v>
                </c:pt>
                <c:pt idx="209">
                  <c:v>16384</c:v>
                </c:pt>
                <c:pt idx="210">
                  <c:v>16384</c:v>
                </c:pt>
                <c:pt idx="211">
                  <c:v>16384</c:v>
                </c:pt>
                <c:pt idx="212">
                  <c:v>16384</c:v>
                </c:pt>
                <c:pt idx="213">
                  <c:v>16384</c:v>
                </c:pt>
                <c:pt idx="214">
                  <c:v>16384</c:v>
                </c:pt>
                <c:pt idx="215">
                  <c:v>16384</c:v>
                </c:pt>
                <c:pt idx="216">
                  <c:v>16384</c:v>
                </c:pt>
                <c:pt idx="217">
                  <c:v>16384</c:v>
                </c:pt>
                <c:pt idx="218">
                  <c:v>16384</c:v>
                </c:pt>
                <c:pt idx="219">
                  <c:v>16384</c:v>
                </c:pt>
                <c:pt idx="220">
                  <c:v>16384</c:v>
                </c:pt>
                <c:pt idx="221">
                  <c:v>16384</c:v>
                </c:pt>
                <c:pt idx="222">
                  <c:v>16384</c:v>
                </c:pt>
                <c:pt idx="223">
                  <c:v>16384</c:v>
                </c:pt>
                <c:pt idx="224">
                  <c:v>16384</c:v>
                </c:pt>
                <c:pt idx="225">
                  <c:v>16384</c:v>
                </c:pt>
                <c:pt idx="226">
                  <c:v>16384</c:v>
                </c:pt>
                <c:pt idx="227">
                  <c:v>16384</c:v>
                </c:pt>
                <c:pt idx="228">
                  <c:v>16384</c:v>
                </c:pt>
                <c:pt idx="229">
                  <c:v>16384</c:v>
                </c:pt>
                <c:pt idx="230">
                  <c:v>16384</c:v>
                </c:pt>
                <c:pt idx="231">
                  <c:v>16384</c:v>
                </c:pt>
                <c:pt idx="232">
                  <c:v>16384</c:v>
                </c:pt>
                <c:pt idx="233">
                  <c:v>16384</c:v>
                </c:pt>
                <c:pt idx="234">
                  <c:v>16384</c:v>
                </c:pt>
                <c:pt idx="235">
                  <c:v>16384</c:v>
                </c:pt>
                <c:pt idx="236">
                  <c:v>16384</c:v>
                </c:pt>
                <c:pt idx="237">
                  <c:v>16384</c:v>
                </c:pt>
                <c:pt idx="238">
                  <c:v>16384</c:v>
                </c:pt>
                <c:pt idx="239">
                  <c:v>16384</c:v>
                </c:pt>
                <c:pt idx="240">
                  <c:v>16384</c:v>
                </c:pt>
                <c:pt idx="241">
                  <c:v>16384</c:v>
                </c:pt>
                <c:pt idx="242">
                  <c:v>16384</c:v>
                </c:pt>
                <c:pt idx="243">
                  <c:v>16384</c:v>
                </c:pt>
                <c:pt idx="244">
                  <c:v>16384</c:v>
                </c:pt>
                <c:pt idx="245">
                  <c:v>16384</c:v>
                </c:pt>
                <c:pt idx="246">
                  <c:v>16384</c:v>
                </c:pt>
                <c:pt idx="247">
                  <c:v>16384</c:v>
                </c:pt>
                <c:pt idx="248">
                  <c:v>16384</c:v>
                </c:pt>
                <c:pt idx="249">
                  <c:v>16384</c:v>
                </c:pt>
                <c:pt idx="250">
                  <c:v>16384</c:v>
                </c:pt>
                <c:pt idx="251">
                  <c:v>16384</c:v>
                </c:pt>
                <c:pt idx="252">
                  <c:v>16384</c:v>
                </c:pt>
                <c:pt idx="253">
                  <c:v>16384</c:v>
                </c:pt>
                <c:pt idx="254">
                  <c:v>16384</c:v>
                </c:pt>
                <c:pt idx="255">
                  <c:v>16384</c:v>
                </c:pt>
                <c:pt idx="256">
                  <c:v>16384</c:v>
                </c:pt>
                <c:pt idx="257">
                  <c:v>16384</c:v>
                </c:pt>
                <c:pt idx="258">
                  <c:v>16384</c:v>
                </c:pt>
                <c:pt idx="259">
                  <c:v>16384</c:v>
                </c:pt>
                <c:pt idx="260">
                  <c:v>16384</c:v>
                </c:pt>
                <c:pt idx="261">
                  <c:v>16384</c:v>
                </c:pt>
                <c:pt idx="262">
                  <c:v>16384</c:v>
                </c:pt>
                <c:pt idx="263">
                  <c:v>16384</c:v>
                </c:pt>
                <c:pt idx="264">
                  <c:v>16384</c:v>
                </c:pt>
                <c:pt idx="265">
                  <c:v>16384</c:v>
                </c:pt>
                <c:pt idx="266">
                  <c:v>16384</c:v>
                </c:pt>
                <c:pt idx="267">
                  <c:v>16384</c:v>
                </c:pt>
                <c:pt idx="268">
                  <c:v>16384</c:v>
                </c:pt>
                <c:pt idx="269">
                  <c:v>16384</c:v>
                </c:pt>
                <c:pt idx="270">
                  <c:v>16384</c:v>
                </c:pt>
                <c:pt idx="271">
                  <c:v>16384</c:v>
                </c:pt>
                <c:pt idx="272">
                  <c:v>16384</c:v>
                </c:pt>
                <c:pt idx="273">
                  <c:v>16384</c:v>
                </c:pt>
                <c:pt idx="274">
                  <c:v>16384</c:v>
                </c:pt>
                <c:pt idx="275">
                  <c:v>16384</c:v>
                </c:pt>
                <c:pt idx="276">
                  <c:v>16384</c:v>
                </c:pt>
                <c:pt idx="277">
                  <c:v>16384</c:v>
                </c:pt>
                <c:pt idx="278">
                  <c:v>16384</c:v>
                </c:pt>
                <c:pt idx="279">
                  <c:v>16384</c:v>
                </c:pt>
                <c:pt idx="280">
                  <c:v>16384</c:v>
                </c:pt>
                <c:pt idx="281">
                  <c:v>16384</c:v>
                </c:pt>
                <c:pt idx="282">
                  <c:v>16384</c:v>
                </c:pt>
                <c:pt idx="283">
                  <c:v>16384</c:v>
                </c:pt>
                <c:pt idx="284">
                  <c:v>16384</c:v>
                </c:pt>
                <c:pt idx="285">
                  <c:v>16384</c:v>
                </c:pt>
                <c:pt idx="286">
                  <c:v>16384</c:v>
                </c:pt>
                <c:pt idx="287">
                  <c:v>16384</c:v>
                </c:pt>
                <c:pt idx="288">
                  <c:v>16384</c:v>
                </c:pt>
                <c:pt idx="289">
                  <c:v>16384</c:v>
                </c:pt>
                <c:pt idx="290">
                  <c:v>16384</c:v>
                </c:pt>
                <c:pt idx="291">
                  <c:v>16384</c:v>
                </c:pt>
                <c:pt idx="292">
                  <c:v>16384</c:v>
                </c:pt>
                <c:pt idx="293">
                  <c:v>16384</c:v>
                </c:pt>
                <c:pt idx="294">
                  <c:v>16384</c:v>
                </c:pt>
                <c:pt idx="295">
                  <c:v>16384</c:v>
                </c:pt>
                <c:pt idx="296">
                  <c:v>16384</c:v>
                </c:pt>
                <c:pt idx="297">
                  <c:v>16384</c:v>
                </c:pt>
                <c:pt idx="298">
                  <c:v>16384</c:v>
                </c:pt>
                <c:pt idx="299">
                  <c:v>16384</c:v>
                </c:pt>
                <c:pt idx="300">
                  <c:v>16384</c:v>
                </c:pt>
                <c:pt idx="301">
                  <c:v>16384</c:v>
                </c:pt>
                <c:pt idx="302">
                  <c:v>16384</c:v>
                </c:pt>
                <c:pt idx="303">
                  <c:v>16384</c:v>
                </c:pt>
                <c:pt idx="304">
                  <c:v>16384</c:v>
                </c:pt>
                <c:pt idx="305">
                  <c:v>16384</c:v>
                </c:pt>
                <c:pt idx="306">
                  <c:v>16384</c:v>
                </c:pt>
                <c:pt idx="307">
                  <c:v>16384</c:v>
                </c:pt>
                <c:pt idx="308">
                  <c:v>16384</c:v>
                </c:pt>
                <c:pt idx="309">
                  <c:v>16384</c:v>
                </c:pt>
                <c:pt idx="310">
                  <c:v>16384</c:v>
                </c:pt>
                <c:pt idx="311">
                  <c:v>16384</c:v>
                </c:pt>
                <c:pt idx="312">
                  <c:v>16384</c:v>
                </c:pt>
                <c:pt idx="313">
                  <c:v>16384</c:v>
                </c:pt>
                <c:pt idx="314">
                  <c:v>16384</c:v>
                </c:pt>
                <c:pt idx="315">
                  <c:v>16384</c:v>
                </c:pt>
                <c:pt idx="316">
                  <c:v>16384</c:v>
                </c:pt>
                <c:pt idx="317">
                  <c:v>16384</c:v>
                </c:pt>
                <c:pt idx="318">
                  <c:v>16384</c:v>
                </c:pt>
                <c:pt idx="319">
                  <c:v>16384</c:v>
                </c:pt>
                <c:pt idx="320">
                  <c:v>16384</c:v>
                </c:pt>
                <c:pt idx="321">
                  <c:v>16384</c:v>
                </c:pt>
                <c:pt idx="322">
                  <c:v>16384</c:v>
                </c:pt>
                <c:pt idx="323">
                  <c:v>16384</c:v>
                </c:pt>
                <c:pt idx="324">
                  <c:v>16384</c:v>
                </c:pt>
                <c:pt idx="325">
                  <c:v>16384</c:v>
                </c:pt>
                <c:pt idx="326">
                  <c:v>16384</c:v>
                </c:pt>
                <c:pt idx="327">
                  <c:v>16384</c:v>
                </c:pt>
                <c:pt idx="328">
                  <c:v>16384</c:v>
                </c:pt>
                <c:pt idx="329">
                  <c:v>16384</c:v>
                </c:pt>
                <c:pt idx="330">
                  <c:v>16384</c:v>
                </c:pt>
                <c:pt idx="331">
                  <c:v>16384</c:v>
                </c:pt>
                <c:pt idx="332">
                  <c:v>16384</c:v>
                </c:pt>
                <c:pt idx="333">
                  <c:v>16384</c:v>
                </c:pt>
                <c:pt idx="334">
                  <c:v>16384</c:v>
                </c:pt>
                <c:pt idx="335">
                  <c:v>16384</c:v>
                </c:pt>
                <c:pt idx="336">
                  <c:v>16384</c:v>
                </c:pt>
                <c:pt idx="337">
                  <c:v>16384</c:v>
                </c:pt>
                <c:pt idx="338">
                  <c:v>16384</c:v>
                </c:pt>
                <c:pt idx="339">
                  <c:v>16384</c:v>
                </c:pt>
                <c:pt idx="340">
                  <c:v>16384</c:v>
                </c:pt>
                <c:pt idx="341">
                  <c:v>16384</c:v>
                </c:pt>
                <c:pt idx="342">
                  <c:v>16384</c:v>
                </c:pt>
                <c:pt idx="343">
                  <c:v>16384</c:v>
                </c:pt>
                <c:pt idx="344">
                  <c:v>16384</c:v>
                </c:pt>
                <c:pt idx="345">
                  <c:v>16384</c:v>
                </c:pt>
                <c:pt idx="346">
                  <c:v>16384</c:v>
                </c:pt>
                <c:pt idx="347">
                  <c:v>16384</c:v>
                </c:pt>
                <c:pt idx="348">
                  <c:v>16384</c:v>
                </c:pt>
                <c:pt idx="349">
                  <c:v>16384</c:v>
                </c:pt>
                <c:pt idx="350">
                  <c:v>16384</c:v>
                </c:pt>
                <c:pt idx="351">
                  <c:v>16384</c:v>
                </c:pt>
                <c:pt idx="352">
                  <c:v>16384</c:v>
                </c:pt>
                <c:pt idx="353">
                  <c:v>16384</c:v>
                </c:pt>
                <c:pt idx="354">
                  <c:v>16384</c:v>
                </c:pt>
                <c:pt idx="355">
                  <c:v>16384</c:v>
                </c:pt>
                <c:pt idx="356">
                  <c:v>16384</c:v>
                </c:pt>
                <c:pt idx="357">
                  <c:v>16384</c:v>
                </c:pt>
                <c:pt idx="358">
                  <c:v>16384</c:v>
                </c:pt>
                <c:pt idx="359">
                  <c:v>16384</c:v>
                </c:pt>
                <c:pt idx="360">
                  <c:v>16384</c:v>
                </c:pt>
                <c:pt idx="361">
                  <c:v>16384</c:v>
                </c:pt>
                <c:pt idx="362">
                  <c:v>16384</c:v>
                </c:pt>
                <c:pt idx="363">
                  <c:v>16384</c:v>
                </c:pt>
                <c:pt idx="364">
                  <c:v>16384</c:v>
                </c:pt>
                <c:pt idx="365">
                  <c:v>16384</c:v>
                </c:pt>
                <c:pt idx="366">
                  <c:v>16384</c:v>
                </c:pt>
                <c:pt idx="367">
                  <c:v>16384</c:v>
                </c:pt>
                <c:pt idx="368">
                  <c:v>16384</c:v>
                </c:pt>
                <c:pt idx="369">
                  <c:v>16384</c:v>
                </c:pt>
                <c:pt idx="370">
                  <c:v>16384</c:v>
                </c:pt>
                <c:pt idx="371">
                  <c:v>16384</c:v>
                </c:pt>
                <c:pt idx="372">
                  <c:v>16384</c:v>
                </c:pt>
                <c:pt idx="373">
                  <c:v>16384</c:v>
                </c:pt>
                <c:pt idx="374">
                  <c:v>16384</c:v>
                </c:pt>
                <c:pt idx="375">
                  <c:v>16384</c:v>
                </c:pt>
                <c:pt idx="376">
                  <c:v>16384</c:v>
                </c:pt>
                <c:pt idx="377">
                  <c:v>16384</c:v>
                </c:pt>
                <c:pt idx="378">
                  <c:v>16384</c:v>
                </c:pt>
                <c:pt idx="379">
                  <c:v>16384</c:v>
                </c:pt>
                <c:pt idx="380">
                  <c:v>16384</c:v>
                </c:pt>
                <c:pt idx="381">
                  <c:v>16384</c:v>
                </c:pt>
                <c:pt idx="382">
                  <c:v>16384</c:v>
                </c:pt>
                <c:pt idx="383">
                  <c:v>16384</c:v>
                </c:pt>
                <c:pt idx="384">
                  <c:v>16384</c:v>
                </c:pt>
                <c:pt idx="385">
                  <c:v>16384</c:v>
                </c:pt>
                <c:pt idx="386">
                  <c:v>16384</c:v>
                </c:pt>
                <c:pt idx="387">
                  <c:v>16384</c:v>
                </c:pt>
                <c:pt idx="388">
                  <c:v>16384</c:v>
                </c:pt>
                <c:pt idx="389">
                  <c:v>16384</c:v>
                </c:pt>
                <c:pt idx="390">
                  <c:v>16384</c:v>
                </c:pt>
                <c:pt idx="391">
                  <c:v>16384</c:v>
                </c:pt>
                <c:pt idx="392">
                  <c:v>16384</c:v>
                </c:pt>
                <c:pt idx="393">
                  <c:v>16384</c:v>
                </c:pt>
                <c:pt idx="394">
                  <c:v>16384</c:v>
                </c:pt>
                <c:pt idx="395">
                  <c:v>16384</c:v>
                </c:pt>
                <c:pt idx="396">
                  <c:v>16384</c:v>
                </c:pt>
                <c:pt idx="397">
                  <c:v>16384</c:v>
                </c:pt>
                <c:pt idx="398">
                  <c:v>16384</c:v>
                </c:pt>
                <c:pt idx="399">
                  <c:v>16384</c:v>
                </c:pt>
                <c:pt idx="400">
                  <c:v>16384</c:v>
                </c:pt>
                <c:pt idx="401">
                  <c:v>16384</c:v>
                </c:pt>
                <c:pt idx="402">
                  <c:v>16384</c:v>
                </c:pt>
                <c:pt idx="403">
                  <c:v>16384</c:v>
                </c:pt>
                <c:pt idx="404">
                  <c:v>16384</c:v>
                </c:pt>
                <c:pt idx="405">
                  <c:v>16384</c:v>
                </c:pt>
                <c:pt idx="406">
                  <c:v>16384</c:v>
                </c:pt>
                <c:pt idx="407">
                  <c:v>16384</c:v>
                </c:pt>
                <c:pt idx="408">
                  <c:v>16384</c:v>
                </c:pt>
                <c:pt idx="409">
                  <c:v>16384</c:v>
                </c:pt>
                <c:pt idx="410">
                  <c:v>16384</c:v>
                </c:pt>
                <c:pt idx="411">
                  <c:v>16384</c:v>
                </c:pt>
                <c:pt idx="412">
                  <c:v>16384</c:v>
                </c:pt>
                <c:pt idx="413">
                  <c:v>16384</c:v>
                </c:pt>
                <c:pt idx="414">
                  <c:v>16384</c:v>
                </c:pt>
                <c:pt idx="415">
                  <c:v>16384</c:v>
                </c:pt>
                <c:pt idx="416">
                  <c:v>16384</c:v>
                </c:pt>
                <c:pt idx="417">
                  <c:v>16384</c:v>
                </c:pt>
                <c:pt idx="418">
                  <c:v>16384</c:v>
                </c:pt>
                <c:pt idx="419">
                  <c:v>16384</c:v>
                </c:pt>
                <c:pt idx="420">
                  <c:v>16384</c:v>
                </c:pt>
                <c:pt idx="421">
                  <c:v>16384</c:v>
                </c:pt>
                <c:pt idx="422">
                  <c:v>16384</c:v>
                </c:pt>
                <c:pt idx="423">
                  <c:v>16384</c:v>
                </c:pt>
                <c:pt idx="424">
                  <c:v>16384</c:v>
                </c:pt>
                <c:pt idx="425">
                  <c:v>16384</c:v>
                </c:pt>
                <c:pt idx="426">
                  <c:v>16384</c:v>
                </c:pt>
                <c:pt idx="427">
                  <c:v>16384</c:v>
                </c:pt>
                <c:pt idx="428">
                  <c:v>16384</c:v>
                </c:pt>
                <c:pt idx="429">
                  <c:v>16384</c:v>
                </c:pt>
                <c:pt idx="430">
                  <c:v>16384</c:v>
                </c:pt>
                <c:pt idx="431">
                  <c:v>16384</c:v>
                </c:pt>
                <c:pt idx="432">
                  <c:v>16384</c:v>
                </c:pt>
                <c:pt idx="433">
                  <c:v>16384</c:v>
                </c:pt>
                <c:pt idx="434">
                  <c:v>16384</c:v>
                </c:pt>
                <c:pt idx="435">
                  <c:v>16384</c:v>
                </c:pt>
                <c:pt idx="436">
                  <c:v>16384</c:v>
                </c:pt>
                <c:pt idx="437">
                  <c:v>16384</c:v>
                </c:pt>
                <c:pt idx="438">
                  <c:v>16384</c:v>
                </c:pt>
                <c:pt idx="439">
                  <c:v>16384</c:v>
                </c:pt>
                <c:pt idx="440">
                  <c:v>16384</c:v>
                </c:pt>
                <c:pt idx="441">
                  <c:v>16384</c:v>
                </c:pt>
                <c:pt idx="442">
                  <c:v>16384</c:v>
                </c:pt>
                <c:pt idx="443">
                  <c:v>16384</c:v>
                </c:pt>
                <c:pt idx="444">
                  <c:v>16384</c:v>
                </c:pt>
                <c:pt idx="445">
                  <c:v>16384</c:v>
                </c:pt>
                <c:pt idx="446">
                  <c:v>16384</c:v>
                </c:pt>
                <c:pt idx="447">
                  <c:v>16384</c:v>
                </c:pt>
                <c:pt idx="448">
                  <c:v>16384</c:v>
                </c:pt>
                <c:pt idx="449">
                  <c:v>16384</c:v>
                </c:pt>
                <c:pt idx="450">
                  <c:v>16384</c:v>
                </c:pt>
                <c:pt idx="451">
                  <c:v>16384</c:v>
                </c:pt>
                <c:pt idx="452">
                  <c:v>16384</c:v>
                </c:pt>
                <c:pt idx="453">
                  <c:v>16384</c:v>
                </c:pt>
                <c:pt idx="454">
                  <c:v>16384</c:v>
                </c:pt>
                <c:pt idx="455">
                  <c:v>16384</c:v>
                </c:pt>
                <c:pt idx="456">
                  <c:v>16384</c:v>
                </c:pt>
                <c:pt idx="457">
                  <c:v>16384</c:v>
                </c:pt>
                <c:pt idx="458">
                  <c:v>16384</c:v>
                </c:pt>
                <c:pt idx="459">
                  <c:v>16384</c:v>
                </c:pt>
                <c:pt idx="460">
                  <c:v>16384</c:v>
                </c:pt>
                <c:pt idx="461">
                  <c:v>16384</c:v>
                </c:pt>
                <c:pt idx="462">
                  <c:v>16384</c:v>
                </c:pt>
                <c:pt idx="463">
                  <c:v>16384</c:v>
                </c:pt>
                <c:pt idx="464">
                  <c:v>16384</c:v>
                </c:pt>
                <c:pt idx="465">
                  <c:v>16384</c:v>
                </c:pt>
                <c:pt idx="466">
                  <c:v>16384</c:v>
                </c:pt>
                <c:pt idx="467">
                  <c:v>16384</c:v>
                </c:pt>
                <c:pt idx="468">
                  <c:v>16384</c:v>
                </c:pt>
                <c:pt idx="469">
                  <c:v>16384</c:v>
                </c:pt>
                <c:pt idx="470">
                  <c:v>16384</c:v>
                </c:pt>
                <c:pt idx="471">
                  <c:v>16384</c:v>
                </c:pt>
                <c:pt idx="472">
                  <c:v>16384</c:v>
                </c:pt>
                <c:pt idx="473">
                  <c:v>16384</c:v>
                </c:pt>
                <c:pt idx="474">
                  <c:v>16384</c:v>
                </c:pt>
                <c:pt idx="475">
                  <c:v>16384</c:v>
                </c:pt>
                <c:pt idx="476">
                  <c:v>16384</c:v>
                </c:pt>
                <c:pt idx="477">
                  <c:v>16384</c:v>
                </c:pt>
                <c:pt idx="478">
                  <c:v>16384</c:v>
                </c:pt>
                <c:pt idx="479">
                  <c:v>16384</c:v>
                </c:pt>
                <c:pt idx="480">
                  <c:v>16384</c:v>
                </c:pt>
                <c:pt idx="481">
                  <c:v>16384</c:v>
                </c:pt>
                <c:pt idx="482">
                  <c:v>16384</c:v>
                </c:pt>
                <c:pt idx="483">
                  <c:v>16384</c:v>
                </c:pt>
                <c:pt idx="484">
                  <c:v>16384</c:v>
                </c:pt>
                <c:pt idx="485">
                  <c:v>16384</c:v>
                </c:pt>
                <c:pt idx="486">
                  <c:v>16384</c:v>
                </c:pt>
                <c:pt idx="487">
                  <c:v>16384</c:v>
                </c:pt>
                <c:pt idx="488">
                  <c:v>16384</c:v>
                </c:pt>
                <c:pt idx="489">
                  <c:v>16384</c:v>
                </c:pt>
                <c:pt idx="490">
                  <c:v>16384</c:v>
                </c:pt>
                <c:pt idx="491">
                  <c:v>16384</c:v>
                </c:pt>
                <c:pt idx="492">
                  <c:v>16384</c:v>
                </c:pt>
                <c:pt idx="493">
                  <c:v>16384</c:v>
                </c:pt>
                <c:pt idx="494">
                  <c:v>16384</c:v>
                </c:pt>
                <c:pt idx="495">
                  <c:v>16384</c:v>
                </c:pt>
                <c:pt idx="496">
                  <c:v>16384</c:v>
                </c:pt>
                <c:pt idx="497">
                  <c:v>16384</c:v>
                </c:pt>
                <c:pt idx="498">
                  <c:v>16384</c:v>
                </c:pt>
                <c:pt idx="499">
                  <c:v>16384</c:v>
                </c:pt>
                <c:pt idx="500">
                  <c:v>16384</c:v>
                </c:pt>
                <c:pt idx="501">
                  <c:v>16384</c:v>
                </c:pt>
                <c:pt idx="502">
                  <c:v>16384</c:v>
                </c:pt>
                <c:pt idx="503">
                  <c:v>16384</c:v>
                </c:pt>
                <c:pt idx="504">
                  <c:v>16384</c:v>
                </c:pt>
                <c:pt idx="505">
                  <c:v>16384</c:v>
                </c:pt>
                <c:pt idx="506">
                  <c:v>16384</c:v>
                </c:pt>
                <c:pt idx="507">
                  <c:v>16384</c:v>
                </c:pt>
                <c:pt idx="508">
                  <c:v>16384</c:v>
                </c:pt>
                <c:pt idx="509">
                  <c:v>16384</c:v>
                </c:pt>
                <c:pt idx="510">
                  <c:v>16384</c:v>
                </c:pt>
                <c:pt idx="511">
                  <c:v>16384</c:v>
                </c:pt>
                <c:pt idx="512">
                  <c:v>16384</c:v>
                </c:pt>
                <c:pt idx="513">
                  <c:v>16384</c:v>
                </c:pt>
                <c:pt idx="514">
                  <c:v>16384</c:v>
                </c:pt>
                <c:pt idx="515">
                  <c:v>16384</c:v>
                </c:pt>
                <c:pt idx="516">
                  <c:v>16384</c:v>
                </c:pt>
                <c:pt idx="517">
                  <c:v>16384</c:v>
                </c:pt>
                <c:pt idx="518">
                  <c:v>16384</c:v>
                </c:pt>
                <c:pt idx="519">
                  <c:v>16384</c:v>
                </c:pt>
                <c:pt idx="520">
                  <c:v>16384</c:v>
                </c:pt>
                <c:pt idx="521">
                  <c:v>16384</c:v>
                </c:pt>
                <c:pt idx="522">
                  <c:v>16384</c:v>
                </c:pt>
                <c:pt idx="523">
                  <c:v>16384</c:v>
                </c:pt>
                <c:pt idx="524">
                  <c:v>16384</c:v>
                </c:pt>
                <c:pt idx="525">
                  <c:v>16384</c:v>
                </c:pt>
                <c:pt idx="526">
                  <c:v>16384</c:v>
                </c:pt>
                <c:pt idx="527">
                  <c:v>16384</c:v>
                </c:pt>
                <c:pt idx="528">
                  <c:v>16384</c:v>
                </c:pt>
                <c:pt idx="529">
                  <c:v>16384</c:v>
                </c:pt>
                <c:pt idx="530">
                  <c:v>16384</c:v>
                </c:pt>
                <c:pt idx="531">
                  <c:v>16384</c:v>
                </c:pt>
                <c:pt idx="532">
                  <c:v>16384</c:v>
                </c:pt>
                <c:pt idx="533">
                  <c:v>16384</c:v>
                </c:pt>
                <c:pt idx="534">
                  <c:v>16384</c:v>
                </c:pt>
                <c:pt idx="535">
                  <c:v>16384</c:v>
                </c:pt>
                <c:pt idx="536">
                  <c:v>16384</c:v>
                </c:pt>
                <c:pt idx="537">
                  <c:v>16384</c:v>
                </c:pt>
                <c:pt idx="538">
                  <c:v>16384</c:v>
                </c:pt>
                <c:pt idx="539">
                  <c:v>16384</c:v>
                </c:pt>
                <c:pt idx="540">
                  <c:v>16384</c:v>
                </c:pt>
                <c:pt idx="541">
                  <c:v>16384</c:v>
                </c:pt>
                <c:pt idx="542">
                  <c:v>16384</c:v>
                </c:pt>
                <c:pt idx="543">
                  <c:v>16384</c:v>
                </c:pt>
                <c:pt idx="544">
                  <c:v>16384</c:v>
                </c:pt>
                <c:pt idx="545">
                  <c:v>16384</c:v>
                </c:pt>
                <c:pt idx="546">
                  <c:v>16384</c:v>
                </c:pt>
                <c:pt idx="547">
                  <c:v>16384</c:v>
                </c:pt>
                <c:pt idx="548">
                  <c:v>16384</c:v>
                </c:pt>
                <c:pt idx="549">
                  <c:v>16384</c:v>
                </c:pt>
                <c:pt idx="550">
                  <c:v>16384</c:v>
                </c:pt>
                <c:pt idx="551">
                  <c:v>16384</c:v>
                </c:pt>
                <c:pt idx="552">
                  <c:v>16384</c:v>
                </c:pt>
                <c:pt idx="553">
                  <c:v>16384</c:v>
                </c:pt>
                <c:pt idx="554">
                  <c:v>16384</c:v>
                </c:pt>
                <c:pt idx="555">
                  <c:v>16384</c:v>
                </c:pt>
                <c:pt idx="556">
                  <c:v>16384</c:v>
                </c:pt>
                <c:pt idx="557">
                  <c:v>16384</c:v>
                </c:pt>
                <c:pt idx="558">
                  <c:v>16384</c:v>
                </c:pt>
                <c:pt idx="559">
                  <c:v>16384</c:v>
                </c:pt>
                <c:pt idx="560">
                  <c:v>16384</c:v>
                </c:pt>
                <c:pt idx="561">
                  <c:v>16384</c:v>
                </c:pt>
                <c:pt idx="562">
                  <c:v>16384</c:v>
                </c:pt>
                <c:pt idx="563">
                  <c:v>16384</c:v>
                </c:pt>
                <c:pt idx="564">
                  <c:v>16384</c:v>
                </c:pt>
                <c:pt idx="565">
                  <c:v>16384</c:v>
                </c:pt>
                <c:pt idx="566">
                  <c:v>16384</c:v>
                </c:pt>
                <c:pt idx="567">
                  <c:v>16384</c:v>
                </c:pt>
                <c:pt idx="568">
                  <c:v>16384</c:v>
                </c:pt>
                <c:pt idx="569">
                  <c:v>16384</c:v>
                </c:pt>
                <c:pt idx="570">
                  <c:v>16384</c:v>
                </c:pt>
                <c:pt idx="571">
                  <c:v>16384</c:v>
                </c:pt>
                <c:pt idx="572">
                  <c:v>16384</c:v>
                </c:pt>
                <c:pt idx="573">
                  <c:v>16384</c:v>
                </c:pt>
                <c:pt idx="574">
                  <c:v>16384</c:v>
                </c:pt>
                <c:pt idx="575">
                  <c:v>16384</c:v>
                </c:pt>
                <c:pt idx="576">
                  <c:v>16384</c:v>
                </c:pt>
                <c:pt idx="577">
                  <c:v>16384</c:v>
                </c:pt>
                <c:pt idx="578">
                  <c:v>16384</c:v>
                </c:pt>
                <c:pt idx="579">
                  <c:v>16384</c:v>
                </c:pt>
                <c:pt idx="580">
                  <c:v>16384</c:v>
                </c:pt>
                <c:pt idx="581">
                  <c:v>16384</c:v>
                </c:pt>
                <c:pt idx="582">
                  <c:v>16384</c:v>
                </c:pt>
                <c:pt idx="583">
                  <c:v>16384</c:v>
                </c:pt>
                <c:pt idx="584">
                  <c:v>16384</c:v>
                </c:pt>
                <c:pt idx="585">
                  <c:v>16384</c:v>
                </c:pt>
                <c:pt idx="586">
                  <c:v>16384</c:v>
                </c:pt>
                <c:pt idx="587">
                  <c:v>16384</c:v>
                </c:pt>
                <c:pt idx="588">
                  <c:v>16384</c:v>
                </c:pt>
                <c:pt idx="589">
                  <c:v>16384</c:v>
                </c:pt>
                <c:pt idx="590">
                  <c:v>16384</c:v>
                </c:pt>
                <c:pt idx="591">
                  <c:v>16384</c:v>
                </c:pt>
                <c:pt idx="592">
                  <c:v>16384</c:v>
                </c:pt>
                <c:pt idx="593">
                  <c:v>16384</c:v>
                </c:pt>
                <c:pt idx="594">
                  <c:v>16384</c:v>
                </c:pt>
                <c:pt idx="595">
                  <c:v>16384</c:v>
                </c:pt>
                <c:pt idx="596">
                  <c:v>16384</c:v>
                </c:pt>
                <c:pt idx="597">
                  <c:v>16384</c:v>
                </c:pt>
                <c:pt idx="598">
                  <c:v>16384</c:v>
                </c:pt>
                <c:pt idx="599">
                  <c:v>16384</c:v>
                </c:pt>
                <c:pt idx="600">
                  <c:v>16384</c:v>
                </c:pt>
                <c:pt idx="601">
                  <c:v>16384</c:v>
                </c:pt>
                <c:pt idx="602">
                  <c:v>16384</c:v>
                </c:pt>
                <c:pt idx="603">
                  <c:v>16384</c:v>
                </c:pt>
                <c:pt idx="604">
                  <c:v>16384</c:v>
                </c:pt>
                <c:pt idx="605">
                  <c:v>16384</c:v>
                </c:pt>
                <c:pt idx="606">
                  <c:v>16384</c:v>
                </c:pt>
                <c:pt idx="607">
                  <c:v>16384</c:v>
                </c:pt>
                <c:pt idx="608">
                  <c:v>16384</c:v>
                </c:pt>
                <c:pt idx="609">
                  <c:v>16384</c:v>
                </c:pt>
                <c:pt idx="610">
                  <c:v>16384</c:v>
                </c:pt>
                <c:pt idx="611">
                  <c:v>16384</c:v>
                </c:pt>
                <c:pt idx="612">
                  <c:v>16384</c:v>
                </c:pt>
                <c:pt idx="613">
                  <c:v>16384</c:v>
                </c:pt>
                <c:pt idx="614">
                  <c:v>16384</c:v>
                </c:pt>
                <c:pt idx="615">
                  <c:v>16384</c:v>
                </c:pt>
                <c:pt idx="616">
                  <c:v>16384</c:v>
                </c:pt>
                <c:pt idx="617">
                  <c:v>16384</c:v>
                </c:pt>
                <c:pt idx="618">
                  <c:v>16384</c:v>
                </c:pt>
                <c:pt idx="619">
                  <c:v>16384</c:v>
                </c:pt>
                <c:pt idx="620">
                  <c:v>16384</c:v>
                </c:pt>
                <c:pt idx="621">
                  <c:v>16384</c:v>
                </c:pt>
                <c:pt idx="622">
                  <c:v>16384</c:v>
                </c:pt>
                <c:pt idx="623">
                  <c:v>16384</c:v>
                </c:pt>
                <c:pt idx="624">
                  <c:v>16384</c:v>
                </c:pt>
                <c:pt idx="625">
                  <c:v>16384</c:v>
                </c:pt>
                <c:pt idx="626">
                  <c:v>16384</c:v>
                </c:pt>
                <c:pt idx="627">
                  <c:v>16384</c:v>
                </c:pt>
                <c:pt idx="628">
                  <c:v>16384</c:v>
                </c:pt>
                <c:pt idx="629">
                  <c:v>16384</c:v>
                </c:pt>
                <c:pt idx="630">
                  <c:v>16384</c:v>
                </c:pt>
                <c:pt idx="631">
                  <c:v>16384</c:v>
                </c:pt>
                <c:pt idx="632">
                  <c:v>16384</c:v>
                </c:pt>
                <c:pt idx="633">
                  <c:v>16384</c:v>
                </c:pt>
                <c:pt idx="634">
                  <c:v>16384</c:v>
                </c:pt>
                <c:pt idx="635">
                  <c:v>16384</c:v>
                </c:pt>
                <c:pt idx="636">
                  <c:v>16384</c:v>
                </c:pt>
                <c:pt idx="637">
                  <c:v>16384</c:v>
                </c:pt>
                <c:pt idx="638">
                  <c:v>16384</c:v>
                </c:pt>
                <c:pt idx="639">
                  <c:v>16384</c:v>
                </c:pt>
                <c:pt idx="640">
                  <c:v>16384</c:v>
                </c:pt>
                <c:pt idx="641">
                  <c:v>16384</c:v>
                </c:pt>
                <c:pt idx="642">
                  <c:v>16384</c:v>
                </c:pt>
                <c:pt idx="643">
                  <c:v>16384</c:v>
                </c:pt>
                <c:pt idx="644">
                  <c:v>16384</c:v>
                </c:pt>
                <c:pt idx="645">
                  <c:v>16384</c:v>
                </c:pt>
                <c:pt idx="646">
                  <c:v>16384</c:v>
                </c:pt>
                <c:pt idx="647">
                  <c:v>16384</c:v>
                </c:pt>
                <c:pt idx="648">
                  <c:v>16384</c:v>
                </c:pt>
                <c:pt idx="649">
                  <c:v>16384</c:v>
                </c:pt>
                <c:pt idx="650">
                  <c:v>16384</c:v>
                </c:pt>
                <c:pt idx="651">
                  <c:v>16384</c:v>
                </c:pt>
                <c:pt idx="652">
                  <c:v>16384</c:v>
                </c:pt>
                <c:pt idx="653">
                  <c:v>16384</c:v>
                </c:pt>
                <c:pt idx="654">
                  <c:v>16384</c:v>
                </c:pt>
                <c:pt idx="655">
                  <c:v>16384</c:v>
                </c:pt>
                <c:pt idx="656">
                  <c:v>16384</c:v>
                </c:pt>
                <c:pt idx="657">
                  <c:v>16384</c:v>
                </c:pt>
                <c:pt idx="658">
                  <c:v>16384</c:v>
                </c:pt>
                <c:pt idx="659">
                  <c:v>16384</c:v>
                </c:pt>
                <c:pt idx="660">
                  <c:v>16384</c:v>
                </c:pt>
                <c:pt idx="661">
                  <c:v>16384</c:v>
                </c:pt>
                <c:pt idx="662">
                  <c:v>16384</c:v>
                </c:pt>
                <c:pt idx="663">
                  <c:v>16384</c:v>
                </c:pt>
                <c:pt idx="664">
                  <c:v>16384</c:v>
                </c:pt>
                <c:pt idx="665">
                  <c:v>16384</c:v>
                </c:pt>
                <c:pt idx="666">
                  <c:v>16384</c:v>
                </c:pt>
                <c:pt idx="667">
                  <c:v>16384</c:v>
                </c:pt>
                <c:pt idx="668">
                  <c:v>16384</c:v>
                </c:pt>
                <c:pt idx="669">
                  <c:v>16384</c:v>
                </c:pt>
                <c:pt idx="670">
                  <c:v>16384</c:v>
                </c:pt>
                <c:pt idx="671">
                  <c:v>16384</c:v>
                </c:pt>
                <c:pt idx="672">
                  <c:v>16384</c:v>
                </c:pt>
                <c:pt idx="673">
                  <c:v>16384</c:v>
                </c:pt>
                <c:pt idx="674">
                  <c:v>16384</c:v>
                </c:pt>
                <c:pt idx="675">
                  <c:v>16384</c:v>
                </c:pt>
                <c:pt idx="676">
                  <c:v>16384</c:v>
                </c:pt>
                <c:pt idx="677">
                  <c:v>16384</c:v>
                </c:pt>
                <c:pt idx="678">
                  <c:v>16384</c:v>
                </c:pt>
                <c:pt idx="679">
                  <c:v>16384</c:v>
                </c:pt>
                <c:pt idx="680">
                  <c:v>16384</c:v>
                </c:pt>
                <c:pt idx="681">
                  <c:v>16384</c:v>
                </c:pt>
                <c:pt idx="682">
                  <c:v>16384</c:v>
                </c:pt>
                <c:pt idx="683">
                  <c:v>16384</c:v>
                </c:pt>
                <c:pt idx="684">
                  <c:v>16384</c:v>
                </c:pt>
                <c:pt idx="685">
                  <c:v>16384</c:v>
                </c:pt>
                <c:pt idx="686">
                  <c:v>16384</c:v>
                </c:pt>
                <c:pt idx="687">
                  <c:v>16384</c:v>
                </c:pt>
                <c:pt idx="688">
                  <c:v>16384</c:v>
                </c:pt>
                <c:pt idx="689">
                  <c:v>16384</c:v>
                </c:pt>
                <c:pt idx="690">
                  <c:v>16384</c:v>
                </c:pt>
                <c:pt idx="691">
                  <c:v>16384</c:v>
                </c:pt>
                <c:pt idx="692">
                  <c:v>16384</c:v>
                </c:pt>
                <c:pt idx="693">
                  <c:v>16384</c:v>
                </c:pt>
                <c:pt idx="694">
                  <c:v>16384</c:v>
                </c:pt>
                <c:pt idx="695">
                  <c:v>16384</c:v>
                </c:pt>
                <c:pt idx="696">
                  <c:v>16384</c:v>
                </c:pt>
                <c:pt idx="697">
                  <c:v>16384</c:v>
                </c:pt>
                <c:pt idx="698">
                  <c:v>16384</c:v>
                </c:pt>
                <c:pt idx="699">
                  <c:v>16384</c:v>
                </c:pt>
                <c:pt idx="700">
                  <c:v>16384</c:v>
                </c:pt>
                <c:pt idx="701">
                  <c:v>16384</c:v>
                </c:pt>
                <c:pt idx="702">
                  <c:v>16384</c:v>
                </c:pt>
                <c:pt idx="703">
                  <c:v>16384</c:v>
                </c:pt>
                <c:pt idx="704">
                  <c:v>16384</c:v>
                </c:pt>
                <c:pt idx="705">
                  <c:v>16384</c:v>
                </c:pt>
                <c:pt idx="706">
                  <c:v>16384</c:v>
                </c:pt>
                <c:pt idx="707">
                  <c:v>16384</c:v>
                </c:pt>
                <c:pt idx="708">
                  <c:v>16384</c:v>
                </c:pt>
                <c:pt idx="709">
                  <c:v>16384</c:v>
                </c:pt>
                <c:pt idx="710">
                  <c:v>16384</c:v>
                </c:pt>
                <c:pt idx="711">
                  <c:v>16384</c:v>
                </c:pt>
                <c:pt idx="712">
                  <c:v>16384</c:v>
                </c:pt>
                <c:pt idx="713">
                  <c:v>16384</c:v>
                </c:pt>
                <c:pt idx="714">
                  <c:v>16384</c:v>
                </c:pt>
                <c:pt idx="715">
                  <c:v>16384</c:v>
                </c:pt>
                <c:pt idx="716">
                  <c:v>16384</c:v>
                </c:pt>
                <c:pt idx="717">
                  <c:v>16384</c:v>
                </c:pt>
                <c:pt idx="718">
                  <c:v>16384</c:v>
                </c:pt>
                <c:pt idx="719">
                  <c:v>16384</c:v>
                </c:pt>
                <c:pt idx="720">
                  <c:v>16384</c:v>
                </c:pt>
                <c:pt idx="721">
                  <c:v>16384</c:v>
                </c:pt>
                <c:pt idx="722">
                  <c:v>16384</c:v>
                </c:pt>
                <c:pt idx="723">
                  <c:v>16384</c:v>
                </c:pt>
                <c:pt idx="724">
                  <c:v>16384</c:v>
                </c:pt>
                <c:pt idx="725">
                  <c:v>16384</c:v>
                </c:pt>
                <c:pt idx="726">
                  <c:v>16384</c:v>
                </c:pt>
                <c:pt idx="727">
                  <c:v>16384</c:v>
                </c:pt>
                <c:pt idx="728">
                  <c:v>16384</c:v>
                </c:pt>
                <c:pt idx="729">
                  <c:v>16384</c:v>
                </c:pt>
                <c:pt idx="730">
                  <c:v>16384</c:v>
                </c:pt>
                <c:pt idx="731">
                  <c:v>16384</c:v>
                </c:pt>
                <c:pt idx="732">
                  <c:v>16384</c:v>
                </c:pt>
                <c:pt idx="733">
                  <c:v>16384</c:v>
                </c:pt>
                <c:pt idx="734">
                  <c:v>16384</c:v>
                </c:pt>
                <c:pt idx="735">
                  <c:v>16384</c:v>
                </c:pt>
                <c:pt idx="736">
                  <c:v>16384</c:v>
                </c:pt>
                <c:pt idx="737">
                  <c:v>16384</c:v>
                </c:pt>
                <c:pt idx="738">
                  <c:v>16384</c:v>
                </c:pt>
                <c:pt idx="739">
                  <c:v>16384</c:v>
                </c:pt>
                <c:pt idx="740">
                  <c:v>16384</c:v>
                </c:pt>
                <c:pt idx="741">
                  <c:v>16384</c:v>
                </c:pt>
                <c:pt idx="742">
                  <c:v>16384</c:v>
                </c:pt>
                <c:pt idx="743">
                  <c:v>16384</c:v>
                </c:pt>
                <c:pt idx="744">
                  <c:v>16384</c:v>
                </c:pt>
                <c:pt idx="745">
                  <c:v>16384</c:v>
                </c:pt>
                <c:pt idx="746">
                  <c:v>16384</c:v>
                </c:pt>
                <c:pt idx="747">
                  <c:v>16384</c:v>
                </c:pt>
                <c:pt idx="748">
                  <c:v>16384</c:v>
                </c:pt>
                <c:pt idx="749">
                  <c:v>16384</c:v>
                </c:pt>
                <c:pt idx="750">
                  <c:v>16384</c:v>
                </c:pt>
                <c:pt idx="751">
                  <c:v>16384</c:v>
                </c:pt>
                <c:pt idx="752">
                  <c:v>16384</c:v>
                </c:pt>
                <c:pt idx="753">
                  <c:v>16384</c:v>
                </c:pt>
                <c:pt idx="754">
                  <c:v>16384</c:v>
                </c:pt>
                <c:pt idx="755">
                  <c:v>16384</c:v>
                </c:pt>
                <c:pt idx="756">
                  <c:v>16384</c:v>
                </c:pt>
                <c:pt idx="757">
                  <c:v>16384</c:v>
                </c:pt>
                <c:pt idx="758">
                  <c:v>16384</c:v>
                </c:pt>
                <c:pt idx="759">
                  <c:v>16384</c:v>
                </c:pt>
                <c:pt idx="760">
                  <c:v>16384</c:v>
                </c:pt>
                <c:pt idx="761">
                  <c:v>16384</c:v>
                </c:pt>
                <c:pt idx="762">
                  <c:v>16384</c:v>
                </c:pt>
                <c:pt idx="763">
                  <c:v>16384</c:v>
                </c:pt>
                <c:pt idx="764">
                  <c:v>16384</c:v>
                </c:pt>
                <c:pt idx="765">
                  <c:v>16384</c:v>
                </c:pt>
                <c:pt idx="766">
                  <c:v>16384</c:v>
                </c:pt>
                <c:pt idx="767">
                  <c:v>16384</c:v>
                </c:pt>
                <c:pt idx="768">
                  <c:v>16384</c:v>
                </c:pt>
                <c:pt idx="769">
                  <c:v>16384</c:v>
                </c:pt>
                <c:pt idx="770">
                  <c:v>16384</c:v>
                </c:pt>
                <c:pt idx="771">
                  <c:v>16384</c:v>
                </c:pt>
                <c:pt idx="772">
                  <c:v>16384</c:v>
                </c:pt>
                <c:pt idx="773">
                  <c:v>16384</c:v>
                </c:pt>
                <c:pt idx="774">
                  <c:v>16384</c:v>
                </c:pt>
                <c:pt idx="775">
                  <c:v>16384</c:v>
                </c:pt>
                <c:pt idx="776">
                  <c:v>16384</c:v>
                </c:pt>
                <c:pt idx="777">
                  <c:v>16384</c:v>
                </c:pt>
                <c:pt idx="778">
                  <c:v>16384</c:v>
                </c:pt>
                <c:pt idx="779">
                  <c:v>16384</c:v>
                </c:pt>
                <c:pt idx="780">
                  <c:v>16384</c:v>
                </c:pt>
                <c:pt idx="781">
                  <c:v>16384</c:v>
                </c:pt>
                <c:pt idx="782">
                  <c:v>16384</c:v>
                </c:pt>
                <c:pt idx="783">
                  <c:v>16384</c:v>
                </c:pt>
                <c:pt idx="784">
                  <c:v>16384</c:v>
                </c:pt>
                <c:pt idx="785">
                  <c:v>16384</c:v>
                </c:pt>
                <c:pt idx="786">
                  <c:v>16384</c:v>
                </c:pt>
                <c:pt idx="787">
                  <c:v>16384</c:v>
                </c:pt>
                <c:pt idx="788">
                  <c:v>16384</c:v>
                </c:pt>
                <c:pt idx="789">
                  <c:v>16384</c:v>
                </c:pt>
                <c:pt idx="790">
                  <c:v>16384</c:v>
                </c:pt>
                <c:pt idx="791">
                  <c:v>16384</c:v>
                </c:pt>
                <c:pt idx="792">
                  <c:v>16384</c:v>
                </c:pt>
                <c:pt idx="793">
                  <c:v>16384</c:v>
                </c:pt>
                <c:pt idx="794">
                  <c:v>16384</c:v>
                </c:pt>
                <c:pt idx="795">
                  <c:v>16384</c:v>
                </c:pt>
                <c:pt idx="796">
                  <c:v>16384</c:v>
                </c:pt>
                <c:pt idx="797">
                  <c:v>16384</c:v>
                </c:pt>
                <c:pt idx="798">
                  <c:v>16384</c:v>
                </c:pt>
                <c:pt idx="799">
                  <c:v>16384</c:v>
                </c:pt>
                <c:pt idx="800">
                  <c:v>16384</c:v>
                </c:pt>
                <c:pt idx="801">
                  <c:v>16384</c:v>
                </c:pt>
                <c:pt idx="802">
                  <c:v>16384</c:v>
                </c:pt>
                <c:pt idx="803">
                  <c:v>16384</c:v>
                </c:pt>
                <c:pt idx="804">
                  <c:v>16384</c:v>
                </c:pt>
                <c:pt idx="805">
                  <c:v>16384</c:v>
                </c:pt>
                <c:pt idx="806">
                  <c:v>16384</c:v>
                </c:pt>
                <c:pt idx="807">
                  <c:v>16384</c:v>
                </c:pt>
                <c:pt idx="808">
                  <c:v>16384</c:v>
                </c:pt>
                <c:pt idx="809">
                  <c:v>16384</c:v>
                </c:pt>
                <c:pt idx="810">
                  <c:v>16384</c:v>
                </c:pt>
                <c:pt idx="811">
                  <c:v>16384</c:v>
                </c:pt>
                <c:pt idx="812">
                  <c:v>16384</c:v>
                </c:pt>
                <c:pt idx="813">
                  <c:v>16384</c:v>
                </c:pt>
                <c:pt idx="814">
                  <c:v>16384</c:v>
                </c:pt>
                <c:pt idx="815">
                  <c:v>16384</c:v>
                </c:pt>
                <c:pt idx="816">
                  <c:v>16384</c:v>
                </c:pt>
                <c:pt idx="817">
                  <c:v>16384</c:v>
                </c:pt>
                <c:pt idx="818">
                  <c:v>16384</c:v>
                </c:pt>
                <c:pt idx="819">
                  <c:v>16384</c:v>
                </c:pt>
                <c:pt idx="820">
                  <c:v>16384</c:v>
                </c:pt>
                <c:pt idx="821">
                  <c:v>16384</c:v>
                </c:pt>
                <c:pt idx="822">
                  <c:v>16384</c:v>
                </c:pt>
                <c:pt idx="823">
                  <c:v>16384</c:v>
                </c:pt>
                <c:pt idx="824">
                  <c:v>16384</c:v>
                </c:pt>
                <c:pt idx="825">
                  <c:v>16384</c:v>
                </c:pt>
                <c:pt idx="826">
                  <c:v>16384</c:v>
                </c:pt>
                <c:pt idx="827">
                  <c:v>16384</c:v>
                </c:pt>
                <c:pt idx="828">
                  <c:v>16384</c:v>
                </c:pt>
                <c:pt idx="829">
                  <c:v>16384</c:v>
                </c:pt>
                <c:pt idx="830">
                  <c:v>16384</c:v>
                </c:pt>
                <c:pt idx="831">
                  <c:v>16384</c:v>
                </c:pt>
                <c:pt idx="832">
                  <c:v>16384</c:v>
                </c:pt>
                <c:pt idx="833">
                  <c:v>16384</c:v>
                </c:pt>
                <c:pt idx="834">
                  <c:v>16384</c:v>
                </c:pt>
                <c:pt idx="835">
                  <c:v>16384</c:v>
                </c:pt>
                <c:pt idx="836">
                  <c:v>16384</c:v>
                </c:pt>
                <c:pt idx="837">
                  <c:v>16384</c:v>
                </c:pt>
                <c:pt idx="838">
                  <c:v>16384</c:v>
                </c:pt>
                <c:pt idx="839">
                  <c:v>16384</c:v>
                </c:pt>
                <c:pt idx="840">
                  <c:v>16384</c:v>
                </c:pt>
                <c:pt idx="841">
                  <c:v>16384</c:v>
                </c:pt>
                <c:pt idx="842">
                  <c:v>16384</c:v>
                </c:pt>
                <c:pt idx="843">
                  <c:v>16384</c:v>
                </c:pt>
                <c:pt idx="844">
                  <c:v>16384</c:v>
                </c:pt>
                <c:pt idx="845">
                  <c:v>16384</c:v>
                </c:pt>
                <c:pt idx="846">
                  <c:v>16384</c:v>
                </c:pt>
                <c:pt idx="847">
                  <c:v>16384</c:v>
                </c:pt>
                <c:pt idx="848">
                  <c:v>16384</c:v>
                </c:pt>
                <c:pt idx="849">
                  <c:v>16384</c:v>
                </c:pt>
                <c:pt idx="850">
                  <c:v>16384</c:v>
                </c:pt>
                <c:pt idx="851">
                  <c:v>16384</c:v>
                </c:pt>
                <c:pt idx="852">
                  <c:v>16384</c:v>
                </c:pt>
                <c:pt idx="853">
                  <c:v>16384</c:v>
                </c:pt>
                <c:pt idx="854">
                  <c:v>16384</c:v>
                </c:pt>
                <c:pt idx="855">
                  <c:v>16384</c:v>
                </c:pt>
                <c:pt idx="856">
                  <c:v>16384</c:v>
                </c:pt>
                <c:pt idx="857">
                  <c:v>16384</c:v>
                </c:pt>
                <c:pt idx="858">
                  <c:v>16384</c:v>
                </c:pt>
                <c:pt idx="859">
                  <c:v>16384</c:v>
                </c:pt>
                <c:pt idx="860">
                  <c:v>16384</c:v>
                </c:pt>
                <c:pt idx="861">
                  <c:v>16384</c:v>
                </c:pt>
                <c:pt idx="862">
                  <c:v>16384</c:v>
                </c:pt>
                <c:pt idx="863">
                  <c:v>16384</c:v>
                </c:pt>
                <c:pt idx="864">
                  <c:v>16384</c:v>
                </c:pt>
                <c:pt idx="865">
                  <c:v>16384</c:v>
                </c:pt>
                <c:pt idx="866">
                  <c:v>16384</c:v>
                </c:pt>
                <c:pt idx="867">
                  <c:v>16384</c:v>
                </c:pt>
                <c:pt idx="868">
                  <c:v>16384</c:v>
                </c:pt>
                <c:pt idx="869">
                  <c:v>16384</c:v>
                </c:pt>
                <c:pt idx="870">
                  <c:v>16384</c:v>
                </c:pt>
                <c:pt idx="871">
                  <c:v>16384</c:v>
                </c:pt>
                <c:pt idx="872">
                  <c:v>16384</c:v>
                </c:pt>
                <c:pt idx="873">
                  <c:v>16384</c:v>
                </c:pt>
                <c:pt idx="874">
                  <c:v>16384</c:v>
                </c:pt>
                <c:pt idx="875">
                  <c:v>16384</c:v>
                </c:pt>
                <c:pt idx="876">
                  <c:v>16384</c:v>
                </c:pt>
                <c:pt idx="877">
                  <c:v>16384</c:v>
                </c:pt>
                <c:pt idx="878">
                  <c:v>16384</c:v>
                </c:pt>
                <c:pt idx="879">
                  <c:v>16384</c:v>
                </c:pt>
                <c:pt idx="880">
                  <c:v>16384</c:v>
                </c:pt>
                <c:pt idx="881">
                  <c:v>16384</c:v>
                </c:pt>
                <c:pt idx="882">
                  <c:v>16384</c:v>
                </c:pt>
                <c:pt idx="883">
                  <c:v>16384</c:v>
                </c:pt>
                <c:pt idx="884">
                  <c:v>16384</c:v>
                </c:pt>
                <c:pt idx="885">
                  <c:v>16384</c:v>
                </c:pt>
                <c:pt idx="886">
                  <c:v>16384</c:v>
                </c:pt>
                <c:pt idx="887">
                  <c:v>16384</c:v>
                </c:pt>
                <c:pt idx="888">
                  <c:v>16384</c:v>
                </c:pt>
                <c:pt idx="889">
                  <c:v>16384</c:v>
                </c:pt>
                <c:pt idx="890">
                  <c:v>16384</c:v>
                </c:pt>
                <c:pt idx="891">
                  <c:v>16384</c:v>
                </c:pt>
                <c:pt idx="892">
                  <c:v>16384</c:v>
                </c:pt>
                <c:pt idx="893">
                  <c:v>16384</c:v>
                </c:pt>
                <c:pt idx="894">
                  <c:v>16384</c:v>
                </c:pt>
                <c:pt idx="895">
                  <c:v>16384</c:v>
                </c:pt>
                <c:pt idx="896">
                  <c:v>16384</c:v>
                </c:pt>
                <c:pt idx="897">
                  <c:v>16384</c:v>
                </c:pt>
                <c:pt idx="898">
                  <c:v>16384</c:v>
                </c:pt>
                <c:pt idx="899">
                  <c:v>16384</c:v>
                </c:pt>
                <c:pt idx="900">
                  <c:v>16384</c:v>
                </c:pt>
                <c:pt idx="901">
                  <c:v>16384</c:v>
                </c:pt>
                <c:pt idx="902">
                  <c:v>16384</c:v>
                </c:pt>
                <c:pt idx="903">
                  <c:v>16384</c:v>
                </c:pt>
                <c:pt idx="904">
                  <c:v>16384</c:v>
                </c:pt>
                <c:pt idx="905">
                  <c:v>16384</c:v>
                </c:pt>
                <c:pt idx="906">
                  <c:v>16384</c:v>
                </c:pt>
                <c:pt idx="907">
                  <c:v>16384</c:v>
                </c:pt>
                <c:pt idx="908">
                  <c:v>16384</c:v>
                </c:pt>
                <c:pt idx="909">
                  <c:v>16384</c:v>
                </c:pt>
                <c:pt idx="910">
                  <c:v>16384</c:v>
                </c:pt>
                <c:pt idx="911">
                  <c:v>16384</c:v>
                </c:pt>
                <c:pt idx="912">
                  <c:v>16384</c:v>
                </c:pt>
                <c:pt idx="913">
                  <c:v>16384</c:v>
                </c:pt>
                <c:pt idx="914">
                  <c:v>16384</c:v>
                </c:pt>
                <c:pt idx="915">
                  <c:v>16384</c:v>
                </c:pt>
                <c:pt idx="916">
                  <c:v>16384</c:v>
                </c:pt>
                <c:pt idx="917">
                  <c:v>16384</c:v>
                </c:pt>
                <c:pt idx="918">
                  <c:v>16384</c:v>
                </c:pt>
                <c:pt idx="919">
                  <c:v>16384</c:v>
                </c:pt>
                <c:pt idx="920">
                  <c:v>16384</c:v>
                </c:pt>
                <c:pt idx="921">
                  <c:v>16384</c:v>
                </c:pt>
                <c:pt idx="922">
                  <c:v>16384</c:v>
                </c:pt>
                <c:pt idx="923">
                  <c:v>16384</c:v>
                </c:pt>
                <c:pt idx="924">
                  <c:v>16384</c:v>
                </c:pt>
                <c:pt idx="925">
                  <c:v>16384</c:v>
                </c:pt>
                <c:pt idx="926">
                  <c:v>16384</c:v>
                </c:pt>
                <c:pt idx="927">
                  <c:v>16384</c:v>
                </c:pt>
                <c:pt idx="928">
                  <c:v>16384</c:v>
                </c:pt>
                <c:pt idx="929">
                  <c:v>16384</c:v>
                </c:pt>
                <c:pt idx="930">
                  <c:v>16384</c:v>
                </c:pt>
                <c:pt idx="931">
                  <c:v>16384</c:v>
                </c:pt>
                <c:pt idx="932">
                  <c:v>16384</c:v>
                </c:pt>
                <c:pt idx="933">
                  <c:v>16384</c:v>
                </c:pt>
                <c:pt idx="934">
                  <c:v>16384</c:v>
                </c:pt>
                <c:pt idx="935">
                  <c:v>16384</c:v>
                </c:pt>
                <c:pt idx="936">
                  <c:v>16384</c:v>
                </c:pt>
                <c:pt idx="937">
                  <c:v>16384</c:v>
                </c:pt>
                <c:pt idx="938">
                  <c:v>16384</c:v>
                </c:pt>
                <c:pt idx="939">
                  <c:v>16384</c:v>
                </c:pt>
                <c:pt idx="940">
                  <c:v>16384</c:v>
                </c:pt>
                <c:pt idx="941">
                  <c:v>16384</c:v>
                </c:pt>
                <c:pt idx="942">
                  <c:v>16384</c:v>
                </c:pt>
                <c:pt idx="943">
                  <c:v>16384</c:v>
                </c:pt>
                <c:pt idx="944">
                  <c:v>16384</c:v>
                </c:pt>
                <c:pt idx="945">
                  <c:v>16384</c:v>
                </c:pt>
                <c:pt idx="946">
                  <c:v>16384</c:v>
                </c:pt>
                <c:pt idx="947">
                  <c:v>16384</c:v>
                </c:pt>
                <c:pt idx="948">
                  <c:v>16384</c:v>
                </c:pt>
                <c:pt idx="949">
                  <c:v>16384</c:v>
                </c:pt>
                <c:pt idx="950">
                  <c:v>16384</c:v>
                </c:pt>
                <c:pt idx="951">
                  <c:v>16384</c:v>
                </c:pt>
                <c:pt idx="952">
                  <c:v>16384</c:v>
                </c:pt>
                <c:pt idx="953">
                  <c:v>16384</c:v>
                </c:pt>
                <c:pt idx="954">
                  <c:v>16384</c:v>
                </c:pt>
                <c:pt idx="955">
                  <c:v>16384</c:v>
                </c:pt>
                <c:pt idx="956">
                  <c:v>16384</c:v>
                </c:pt>
                <c:pt idx="957">
                  <c:v>16384</c:v>
                </c:pt>
                <c:pt idx="958">
                  <c:v>16384</c:v>
                </c:pt>
                <c:pt idx="959">
                  <c:v>16384</c:v>
                </c:pt>
                <c:pt idx="960">
                  <c:v>16384</c:v>
                </c:pt>
                <c:pt idx="961">
                  <c:v>16384</c:v>
                </c:pt>
                <c:pt idx="962">
                  <c:v>16384</c:v>
                </c:pt>
                <c:pt idx="963">
                  <c:v>16384</c:v>
                </c:pt>
                <c:pt idx="964">
                  <c:v>16384</c:v>
                </c:pt>
                <c:pt idx="965">
                  <c:v>16384</c:v>
                </c:pt>
                <c:pt idx="966">
                  <c:v>16384</c:v>
                </c:pt>
                <c:pt idx="967">
                  <c:v>16384</c:v>
                </c:pt>
                <c:pt idx="968">
                  <c:v>16384</c:v>
                </c:pt>
                <c:pt idx="969">
                  <c:v>16384</c:v>
                </c:pt>
                <c:pt idx="970">
                  <c:v>16384</c:v>
                </c:pt>
                <c:pt idx="971">
                  <c:v>16384</c:v>
                </c:pt>
                <c:pt idx="972">
                  <c:v>16384</c:v>
                </c:pt>
                <c:pt idx="973">
                  <c:v>16384</c:v>
                </c:pt>
                <c:pt idx="974">
                  <c:v>16384</c:v>
                </c:pt>
                <c:pt idx="975">
                  <c:v>16384</c:v>
                </c:pt>
                <c:pt idx="976">
                  <c:v>16384</c:v>
                </c:pt>
                <c:pt idx="977">
                  <c:v>16384</c:v>
                </c:pt>
                <c:pt idx="978">
                  <c:v>16384</c:v>
                </c:pt>
                <c:pt idx="979">
                  <c:v>16384</c:v>
                </c:pt>
                <c:pt idx="980">
                  <c:v>16384</c:v>
                </c:pt>
                <c:pt idx="981">
                  <c:v>16384</c:v>
                </c:pt>
                <c:pt idx="982">
                  <c:v>16384</c:v>
                </c:pt>
                <c:pt idx="983">
                  <c:v>16384</c:v>
                </c:pt>
                <c:pt idx="984">
                  <c:v>16384</c:v>
                </c:pt>
                <c:pt idx="985">
                  <c:v>16384</c:v>
                </c:pt>
                <c:pt idx="986">
                  <c:v>16384</c:v>
                </c:pt>
                <c:pt idx="987">
                  <c:v>16384</c:v>
                </c:pt>
                <c:pt idx="988">
                  <c:v>16384</c:v>
                </c:pt>
                <c:pt idx="989">
                  <c:v>16384</c:v>
                </c:pt>
                <c:pt idx="990">
                  <c:v>16384</c:v>
                </c:pt>
                <c:pt idx="991">
                  <c:v>16384</c:v>
                </c:pt>
                <c:pt idx="992">
                  <c:v>16384</c:v>
                </c:pt>
                <c:pt idx="993">
                  <c:v>16384</c:v>
                </c:pt>
                <c:pt idx="994">
                  <c:v>16384</c:v>
                </c:pt>
                <c:pt idx="995">
                  <c:v>16384</c:v>
                </c:pt>
                <c:pt idx="996">
                  <c:v>16384</c:v>
                </c:pt>
                <c:pt idx="997">
                  <c:v>16384</c:v>
                </c:pt>
                <c:pt idx="998">
                  <c:v>16384</c:v>
                </c:pt>
                <c:pt idx="999">
                  <c:v>16384</c:v>
                </c:pt>
                <c:pt idx="1000">
                  <c:v>16384</c:v>
                </c:pt>
              </c:numCache>
            </c:numRef>
          </c:xVal>
          <c:yVal>
            <c:numRef>
              <c:f>Main!$B$2022:$B$3022</c:f>
              <c:numCache>
                <c:formatCode>General</c:formatCode>
                <c:ptCount val="1001"/>
                <c:pt idx="0">
                  <c:v>0.25971555899999993</c:v>
                </c:pt>
                <c:pt idx="1">
                  <c:v>30.666384955000005</c:v>
                </c:pt>
                <c:pt idx="2">
                  <c:v>30.018181209000005</c:v>
                </c:pt>
                <c:pt idx="3">
                  <c:v>30.781483444999989</c:v>
                </c:pt>
                <c:pt idx="4">
                  <c:v>29.745541649999986</c:v>
                </c:pt>
                <c:pt idx="5">
                  <c:v>30.284356437</c:v>
                </c:pt>
                <c:pt idx="6">
                  <c:v>8.0124575170000085</c:v>
                </c:pt>
                <c:pt idx="7">
                  <c:v>30.370501761000011</c:v>
                </c:pt>
                <c:pt idx="8">
                  <c:v>29.454507997</c:v>
                </c:pt>
                <c:pt idx="9">
                  <c:v>30.269647713999984</c:v>
                </c:pt>
                <c:pt idx="10">
                  <c:v>29.315465959000012</c:v>
                </c:pt>
                <c:pt idx="11">
                  <c:v>30.052817837999989</c:v>
                </c:pt>
                <c:pt idx="12">
                  <c:v>28.837505767000021</c:v>
                </c:pt>
                <c:pt idx="13">
                  <c:v>29.020918053999999</c:v>
                </c:pt>
                <c:pt idx="14">
                  <c:v>29.753938208000001</c:v>
                </c:pt>
                <c:pt idx="15">
                  <c:v>9.5441305340000007</c:v>
                </c:pt>
                <c:pt idx="16">
                  <c:v>30.841688888</c:v>
                </c:pt>
                <c:pt idx="17">
                  <c:v>30.090964444000011</c:v>
                </c:pt>
                <c:pt idx="18">
                  <c:v>30.645322054999983</c:v>
                </c:pt>
                <c:pt idx="19">
                  <c:v>29.465781232999976</c:v>
                </c:pt>
                <c:pt idx="20">
                  <c:v>30.474099538999983</c:v>
                </c:pt>
                <c:pt idx="21">
                  <c:v>29.582945810999981</c:v>
                </c:pt>
                <c:pt idx="22">
                  <c:v>30.324645022999999</c:v>
                </c:pt>
                <c:pt idx="23">
                  <c:v>13.103817671</c:v>
                </c:pt>
                <c:pt idx="24">
                  <c:v>30.754389324000005</c:v>
                </c:pt>
                <c:pt idx="25">
                  <c:v>30.07500306999999</c:v>
                </c:pt>
                <c:pt idx="26">
                  <c:v>30.710699413</c:v>
                </c:pt>
                <c:pt idx="27">
                  <c:v>29.847153044999999</c:v>
                </c:pt>
                <c:pt idx="28">
                  <c:v>30.462278055999985</c:v>
                </c:pt>
                <c:pt idx="29">
                  <c:v>29.646550338000001</c:v>
                </c:pt>
                <c:pt idx="30">
                  <c:v>30.295075954000001</c:v>
                </c:pt>
                <c:pt idx="31">
                  <c:v>19.962506962999978</c:v>
                </c:pt>
                <c:pt idx="32">
                  <c:v>30.504404387000001</c:v>
                </c:pt>
                <c:pt idx="33">
                  <c:v>29.852571015999999</c:v>
                </c:pt>
                <c:pt idx="34">
                  <c:v>30.702834604</c:v>
                </c:pt>
                <c:pt idx="35">
                  <c:v>29.873694344</c:v>
                </c:pt>
                <c:pt idx="36">
                  <c:v>29.902019186999983</c:v>
                </c:pt>
                <c:pt idx="37">
                  <c:v>29.639472773000001</c:v>
                </c:pt>
                <c:pt idx="38">
                  <c:v>30.277204578999989</c:v>
                </c:pt>
                <c:pt idx="39">
                  <c:v>10.810242461</c:v>
                </c:pt>
                <c:pt idx="40">
                  <c:v>30.907907676000001</c:v>
                </c:pt>
                <c:pt idx="41">
                  <c:v>30.049224092999989</c:v>
                </c:pt>
                <c:pt idx="42">
                  <c:v>30.661625319999999</c:v>
                </c:pt>
                <c:pt idx="43">
                  <c:v>29.810527016999988</c:v>
                </c:pt>
                <c:pt idx="44">
                  <c:v>30.487291316</c:v>
                </c:pt>
                <c:pt idx="45">
                  <c:v>29.574450551000005</c:v>
                </c:pt>
                <c:pt idx="46">
                  <c:v>30.348406376999986</c:v>
                </c:pt>
                <c:pt idx="47">
                  <c:v>19.684879130999999</c:v>
                </c:pt>
                <c:pt idx="48">
                  <c:v>30.888425290999983</c:v>
                </c:pt>
                <c:pt idx="49">
                  <c:v>29.917455486000016</c:v>
                </c:pt>
                <c:pt idx="50">
                  <c:v>30.770266295999988</c:v>
                </c:pt>
                <c:pt idx="51">
                  <c:v>29.776192272999978</c:v>
                </c:pt>
                <c:pt idx="52">
                  <c:v>30.502508569</c:v>
                </c:pt>
                <c:pt idx="53">
                  <c:v>29.452602345999978</c:v>
                </c:pt>
                <c:pt idx="54">
                  <c:v>30.393982138999988</c:v>
                </c:pt>
                <c:pt idx="55">
                  <c:v>11.057029704</c:v>
                </c:pt>
                <c:pt idx="56">
                  <c:v>30.940209493999983</c:v>
                </c:pt>
                <c:pt idx="57">
                  <c:v>29.909023354999984</c:v>
                </c:pt>
                <c:pt idx="58">
                  <c:v>30.703554876999981</c:v>
                </c:pt>
                <c:pt idx="59">
                  <c:v>29.758645735000002</c:v>
                </c:pt>
                <c:pt idx="60">
                  <c:v>30.452237003999983</c:v>
                </c:pt>
                <c:pt idx="61">
                  <c:v>29.299113946999984</c:v>
                </c:pt>
                <c:pt idx="62">
                  <c:v>29.833517540999988</c:v>
                </c:pt>
                <c:pt idx="63">
                  <c:v>19.768141971999977</c:v>
                </c:pt>
                <c:pt idx="64">
                  <c:v>30.919955882000011</c:v>
                </c:pt>
                <c:pt idx="65">
                  <c:v>30.042987393000001</c:v>
                </c:pt>
                <c:pt idx="66">
                  <c:v>30.796905287000001</c:v>
                </c:pt>
                <c:pt idx="67">
                  <c:v>29.934904572000001</c:v>
                </c:pt>
                <c:pt idx="68">
                  <c:v>30.527498960999999</c:v>
                </c:pt>
                <c:pt idx="69">
                  <c:v>29.688778139</c:v>
                </c:pt>
                <c:pt idx="70">
                  <c:v>30.458083634999984</c:v>
                </c:pt>
                <c:pt idx="71">
                  <c:v>21.193066740999999</c:v>
                </c:pt>
                <c:pt idx="72">
                  <c:v>30.969372498999984</c:v>
                </c:pt>
                <c:pt idx="73">
                  <c:v>30.065704881999974</c:v>
                </c:pt>
                <c:pt idx="74">
                  <c:v>30.892617550999983</c:v>
                </c:pt>
                <c:pt idx="75">
                  <c:v>29.514315818000011</c:v>
                </c:pt>
                <c:pt idx="76">
                  <c:v>30.311008591000011</c:v>
                </c:pt>
                <c:pt idx="77">
                  <c:v>29.625020424999999</c:v>
                </c:pt>
                <c:pt idx="78">
                  <c:v>30.479481352000001</c:v>
                </c:pt>
                <c:pt idx="79">
                  <c:v>13.423644111000005</c:v>
                </c:pt>
                <c:pt idx="80">
                  <c:v>30.893468294000005</c:v>
                </c:pt>
                <c:pt idx="81">
                  <c:v>30.004675638999988</c:v>
                </c:pt>
                <c:pt idx="82">
                  <c:v>30.845747307999986</c:v>
                </c:pt>
                <c:pt idx="83">
                  <c:v>29.547020538000002</c:v>
                </c:pt>
                <c:pt idx="84">
                  <c:v>29.773172343999985</c:v>
                </c:pt>
                <c:pt idx="85">
                  <c:v>30.358672475999985</c:v>
                </c:pt>
                <c:pt idx="86">
                  <c:v>29.590498153999999</c:v>
                </c:pt>
                <c:pt idx="87">
                  <c:v>16.430872552</c:v>
                </c:pt>
                <c:pt idx="88">
                  <c:v>30.122995847999999</c:v>
                </c:pt>
                <c:pt idx="89">
                  <c:v>30.833968725000023</c:v>
                </c:pt>
                <c:pt idx="90">
                  <c:v>29.771563845999989</c:v>
                </c:pt>
                <c:pt idx="91">
                  <c:v>30.692154521999999</c:v>
                </c:pt>
                <c:pt idx="92">
                  <c:v>29.829154545000005</c:v>
                </c:pt>
                <c:pt idx="93">
                  <c:v>30.445035150999985</c:v>
                </c:pt>
                <c:pt idx="94">
                  <c:v>29.609772698</c:v>
                </c:pt>
                <c:pt idx="95">
                  <c:v>20.311619415999999</c:v>
                </c:pt>
                <c:pt idx="96">
                  <c:v>30.187205650999999</c:v>
                </c:pt>
                <c:pt idx="97">
                  <c:v>30.87749431200001</c:v>
                </c:pt>
                <c:pt idx="98">
                  <c:v>30.055175801000001</c:v>
                </c:pt>
                <c:pt idx="99">
                  <c:v>30.590407684999985</c:v>
                </c:pt>
                <c:pt idx="100">
                  <c:v>29.865826386999981</c:v>
                </c:pt>
                <c:pt idx="101">
                  <c:v>30.477145057000001</c:v>
                </c:pt>
                <c:pt idx="102">
                  <c:v>29.702225453</c:v>
                </c:pt>
                <c:pt idx="103">
                  <c:v>10.631088457000001</c:v>
                </c:pt>
                <c:pt idx="104">
                  <c:v>29.784719117000002</c:v>
                </c:pt>
                <c:pt idx="105">
                  <c:v>30.816181659000023</c:v>
                </c:pt>
                <c:pt idx="106">
                  <c:v>30.000864164000017</c:v>
                </c:pt>
                <c:pt idx="107">
                  <c:v>30.615900462000017</c:v>
                </c:pt>
                <c:pt idx="108">
                  <c:v>29.696412698</c:v>
                </c:pt>
                <c:pt idx="109">
                  <c:v>30.507426335000002</c:v>
                </c:pt>
                <c:pt idx="110">
                  <c:v>29.505527331999986</c:v>
                </c:pt>
                <c:pt idx="111">
                  <c:v>19.949866325999999</c:v>
                </c:pt>
                <c:pt idx="112">
                  <c:v>30.230785159000011</c:v>
                </c:pt>
                <c:pt idx="113">
                  <c:v>30.861445875999983</c:v>
                </c:pt>
                <c:pt idx="114">
                  <c:v>29.990580879999985</c:v>
                </c:pt>
                <c:pt idx="115">
                  <c:v>30.661236232999983</c:v>
                </c:pt>
                <c:pt idx="116">
                  <c:v>29.815535478000001</c:v>
                </c:pt>
                <c:pt idx="117">
                  <c:v>30.489274027</c:v>
                </c:pt>
                <c:pt idx="118">
                  <c:v>29.232854058000012</c:v>
                </c:pt>
                <c:pt idx="119">
                  <c:v>19.907169137</c:v>
                </c:pt>
                <c:pt idx="120">
                  <c:v>30.196985567000016</c:v>
                </c:pt>
                <c:pt idx="121">
                  <c:v>31.014230741999999</c:v>
                </c:pt>
                <c:pt idx="122">
                  <c:v>29.979503449999989</c:v>
                </c:pt>
                <c:pt idx="123">
                  <c:v>30.659739835999986</c:v>
                </c:pt>
                <c:pt idx="124">
                  <c:v>29.767783151</c:v>
                </c:pt>
                <c:pt idx="125">
                  <c:v>30.434946483000001</c:v>
                </c:pt>
                <c:pt idx="126">
                  <c:v>29.604526196999988</c:v>
                </c:pt>
                <c:pt idx="127">
                  <c:v>20.281180328000001</c:v>
                </c:pt>
                <c:pt idx="128">
                  <c:v>30.213251081999999</c:v>
                </c:pt>
                <c:pt idx="129">
                  <c:v>30.912105227000001</c:v>
                </c:pt>
                <c:pt idx="130">
                  <c:v>30.017005082000011</c:v>
                </c:pt>
                <c:pt idx="131">
                  <c:v>30.62966332900001</c:v>
                </c:pt>
                <c:pt idx="132">
                  <c:v>29.529021201999988</c:v>
                </c:pt>
                <c:pt idx="133">
                  <c:v>30.541271533</c:v>
                </c:pt>
                <c:pt idx="134">
                  <c:v>29.356371081999999</c:v>
                </c:pt>
                <c:pt idx="135">
                  <c:v>19.630859176000012</c:v>
                </c:pt>
                <c:pt idx="136">
                  <c:v>30.177258115000022</c:v>
                </c:pt>
                <c:pt idx="137">
                  <c:v>30.948684283999977</c:v>
                </c:pt>
                <c:pt idx="138">
                  <c:v>30.031354392000011</c:v>
                </c:pt>
                <c:pt idx="139">
                  <c:v>30.630977568000016</c:v>
                </c:pt>
                <c:pt idx="140">
                  <c:v>29.514648608000005</c:v>
                </c:pt>
                <c:pt idx="141">
                  <c:v>30.533196449999988</c:v>
                </c:pt>
                <c:pt idx="142">
                  <c:v>29.605335376999989</c:v>
                </c:pt>
                <c:pt idx="143">
                  <c:v>21.735510818000002</c:v>
                </c:pt>
                <c:pt idx="144">
                  <c:v>30.107548778999988</c:v>
                </c:pt>
                <c:pt idx="145">
                  <c:v>30.960794824999983</c:v>
                </c:pt>
                <c:pt idx="146">
                  <c:v>29.781048023</c:v>
                </c:pt>
                <c:pt idx="147">
                  <c:v>30.755142129999989</c:v>
                </c:pt>
                <c:pt idx="148">
                  <c:v>29.709023928000001</c:v>
                </c:pt>
                <c:pt idx="149">
                  <c:v>30.541241836999983</c:v>
                </c:pt>
                <c:pt idx="150">
                  <c:v>29.604805220000017</c:v>
                </c:pt>
                <c:pt idx="151">
                  <c:v>20.518669900999988</c:v>
                </c:pt>
                <c:pt idx="152">
                  <c:v>30.197566176999999</c:v>
                </c:pt>
                <c:pt idx="153">
                  <c:v>10.894306203000005</c:v>
                </c:pt>
                <c:pt idx="154">
                  <c:v>29.892969877999985</c:v>
                </c:pt>
                <c:pt idx="155">
                  <c:v>30.591599382999981</c:v>
                </c:pt>
                <c:pt idx="156">
                  <c:v>29.749006769000001</c:v>
                </c:pt>
                <c:pt idx="157">
                  <c:v>30.488090287999977</c:v>
                </c:pt>
                <c:pt idx="158">
                  <c:v>29.576177060999999</c:v>
                </c:pt>
                <c:pt idx="159">
                  <c:v>20.637248124000017</c:v>
                </c:pt>
                <c:pt idx="160">
                  <c:v>29.745766998999983</c:v>
                </c:pt>
                <c:pt idx="161">
                  <c:v>30.14010716300001</c:v>
                </c:pt>
                <c:pt idx="162">
                  <c:v>30.805905981999999</c:v>
                </c:pt>
                <c:pt idx="163">
                  <c:v>29.956601723999999</c:v>
                </c:pt>
                <c:pt idx="164">
                  <c:v>30.653576220000001</c:v>
                </c:pt>
                <c:pt idx="165">
                  <c:v>29.798423113999981</c:v>
                </c:pt>
                <c:pt idx="166">
                  <c:v>30.341312162000001</c:v>
                </c:pt>
                <c:pt idx="167">
                  <c:v>19.976548329999989</c:v>
                </c:pt>
                <c:pt idx="168">
                  <c:v>31.041662126999999</c:v>
                </c:pt>
                <c:pt idx="169">
                  <c:v>30.135133628999988</c:v>
                </c:pt>
                <c:pt idx="170">
                  <c:v>30.728455065999999</c:v>
                </c:pt>
                <c:pt idx="171">
                  <c:v>29.907058441000011</c:v>
                </c:pt>
                <c:pt idx="172">
                  <c:v>29.909820786000001</c:v>
                </c:pt>
                <c:pt idx="173">
                  <c:v>29.744640287999978</c:v>
                </c:pt>
                <c:pt idx="174">
                  <c:v>30.387924902000005</c:v>
                </c:pt>
                <c:pt idx="175">
                  <c:v>20.257401548000001</c:v>
                </c:pt>
                <c:pt idx="176">
                  <c:v>30.919042809999983</c:v>
                </c:pt>
                <c:pt idx="177">
                  <c:v>30.197856490000017</c:v>
                </c:pt>
                <c:pt idx="178">
                  <c:v>30.776688018000005</c:v>
                </c:pt>
                <c:pt idx="179">
                  <c:v>30.004847607999999</c:v>
                </c:pt>
                <c:pt idx="180">
                  <c:v>30.452620804999977</c:v>
                </c:pt>
                <c:pt idx="181">
                  <c:v>29.640283864000001</c:v>
                </c:pt>
                <c:pt idx="182">
                  <c:v>30.427310682000002</c:v>
                </c:pt>
                <c:pt idx="183">
                  <c:v>19.757050951000011</c:v>
                </c:pt>
                <c:pt idx="184">
                  <c:v>31.051819437999999</c:v>
                </c:pt>
                <c:pt idx="185">
                  <c:v>29.682774296000002</c:v>
                </c:pt>
                <c:pt idx="186">
                  <c:v>30.901370283999984</c:v>
                </c:pt>
                <c:pt idx="187">
                  <c:v>29.978187298000002</c:v>
                </c:pt>
                <c:pt idx="188">
                  <c:v>30.665905931000001</c:v>
                </c:pt>
                <c:pt idx="189">
                  <c:v>29.444568184000001</c:v>
                </c:pt>
                <c:pt idx="190">
                  <c:v>30.425188668000001</c:v>
                </c:pt>
                <c:pt idx="191">
                  <c:v>19.56436814600001</c:v>
                </c:pt>
                <c:pt idx="192">
                  <c:v>31.056946646</c:v>
                </c:pt>
                <c:pt idx="193">
                  <c:v>30.078660588999981</c:v>
                </c:pt>
                <c:pt idx="194">
                  <c:v>30.735160081</c:v>
                </c:pt>
                <c:pt idx="195">
                  <c:v>29.921929863999988</c:v>
                </c:pt>
                <c:pt idx="196">
                  <c:v>30.573406315</c:v>
                </c:pt>
                <c:pt idx="197">
                  <c:v>29.701045869000001</c:v>
                </c:pt>
                <c:pt idx="198">
                  <c:v>30.326255282000005</c:v>
                </c:pt>
                <c:pt idx="199">
                  <c:v>20.171607380000001</c:v>
                </c:pt>
                <c:pt idx="200">
                  <c:v>30.445861420000011</c:v>
                </c:pt>
                <c:pt idx="201">
                  <c:v>30.090387925999988</c:v>
                </c:pt>
                <c:pt idx="202">
                  <c:v>30.830700173</c:v>
                </c:pt>
                <c:pt idx="203">
                  <c:v>29.509879335000001</c:v>
                </c:pt>
                <c:pt idx="204">
                  <c:v>30.151187849999999</c:v>
                </c:pt>
                <c:pt idx="205">
                  <c:v>29.634131869000012</c:v>
                </c:pt>
                <c:pt idx="206">
                  <c:v>30.409371318000005</c:v>
                </c:pt>
                <c:pt idx="207">
                  <c:v>20.076869344999999</c:v>
                </c:pt>
                <c:pt idx="208">
                  <c:v>30.914569537999984</c:v>
                </c:pt>
                <c:pt idx="209">
                  <c:v>29.933078878</c:v>
                </c:pt>
                <c:pt idx="210">
                  <c:v>30.690655106000012</c:v>
                </c:pt>
                <c:pt idx="211">
                  <c:v>29.800910965000011</c:v>
                </c:pt>
                <c:pt idx="212">
                  <c:v>30.550895958000023</c:v>
                </c:pt>
                <c:pt idx="213">
                  <c:v>29.580215654</c:v>
                </c:pt>
                <c:pt idx="214">
                  <c:v>30.386925394999999</c:v>
                </c:pt>
                <c:pt idx="215">
                  <c:v>20.332735073999984</c:v>
                </c:pt>
                <c:pt idx="216">
                  <c:v>30.861294268999988</c:v>
                </c:pt>
                <c:pt idx="217">
                  <c:v>29.711075318000017</c:v>
                </c:pt>
                <c:pt idx="218">
                  <c:v>30.836693047000001</c:v>
                </c:pt>
                <c:pt idx="219">
                  <c:v>29.867331488000001</c:v>
                </c:pt>
                <c:pt idx="220">
                  <c:v>30.655281438999999</c:v>
                </c:pt>
                <c:pt idx="221">
                  <c:v>29.598165913999999</c:v>
                </c:pt>
                <c:pt idx="222">
                  <c:v>30.440609472999974</c:v>
                </c:pt>
                <c:pt idx="223">
                  <c:v>20.465049089999976</c:v>
                </c:pt>
                <c:pt idx="224">
                  <c:v>31.052617573999978</c:v>
                </c:pt>
                <c:pt idx="225">
                  <c:v>30.07218134</c:v>
                </c:pt>
                <c:pt idx="226">
                  <c:v>30.855655548000001</c:v>
                </c:pt>
                <c:pt idx="227">
                  <c:v>29.852769618</c:v>
                </c:pt>
                <c:pt idx="228">
                  <c:v>30.574031250000001</c:v>
                </c:pt>
                <c:pt idx="229">
                  <c:v>29.630581652000011</c:v>
                </c:pt>
                <c:pt idx="230">
                  <c:v>30.353802546000001</c:v>
                </c:pt>
                <c:pt idx="231">
                  <c:v>9.6110254389999987</c:v>
                </c:pt>
                <c:pt idx="232">
                  <c:v>30.965098329999989</c:v>
                </c:pt>
                <c:pt idx="233">
                  <c:v>29.974353945000001</c:v>
                </c:pt>
                <c:pt idx="234">
                  <c:v>30.750234493000001</c:v>
                </c:pt>
                <c:pt idx="235">
                  <c:v>29.915489463</c:v>
                </c:pt>
                <c:pt idx="236">
                  <c:v>29.551217980000001</c:v>
                </c:pt>
                <c:pt idx="237">
                  <c:v>30.474838685999988</c:v>
                </c:pt>
                <c:pt idx="238">
                  <c:v>17.759220847000002</c:v>
                </c:pt>
                <c:pt idx="239">
                  <c:v>19.339273947999999</c:v>
                </c:pt>
                <c:pt idx="240">
                  <c:v>30.21708764800001</c:v>
                </c:pt>
                <c:pt idx="241">
                  <c:v>30.81820738</c:v>
                </c:pt>
                <c:pt idx="242">
                  <c:v>30.022111863999989</c:v>
                </c:pt>
                <c:pt idx="243">
                  <c:v>30.602179772</c:v>
                </c:pt>
                <c:pt idx="244">
                  <c:v>29.770689123</c:v>
                </c:pt>
                <c:pt idx="245">
                  <c:v>30.024407613000001</c:v>
                </c:pt>
                <c:pt idx="246">
                  <c:v>29.57197252600001</c:v>
                </c:pt>
                <c:pt idx="247">
                  <c:v>20.575981919000011</c:v>
                </c:pt>
                <c:pt idx="248">
                  <c:v>30.252155947999999</c:v>
                </c:pt>
                <c:pt idx="249">
                  <c:v>30.78987149300001</c:v>
                </c:pt>
                <c:pt idx="250">
                  <c:v>29.95937322999999</c:v>
                </c:pt>
                <c:pt idx="251">
                  <c:v>30.546172103</c:v>
                </c:pt>
                <c:pt idx="252">
                  <c:v>29.716162865000001</c:v>
                </c:pt>
                <c:pt idx="253">
                  <c:v>30.38128236</c:v>
                </c:pt>
                <c:pt idx="254">
                  <c:v>29.647109972999989</c:v>
                </c:pt>
                <c:pt idx="255">
                  <c:v>20.412092465000001</c:v>
                </c:pt>
                <c:pt idx="256">
                  <c:v>30.161089242999989</c:v>
                </c:pt>
                <c:pt idx="257">
                  <c:v>30.701214112999999</c:v>
                </c:pt>
                <c:pt idx="258">
                  <c:v>29.973524468000001</c:v>
                </c:pt>
                <c:pt idx="259">
                  <c:v>2.4983404389999988</c:v>
                </c:pt>
                <c:pt idx="260">
                  <c:v>29.324442708999989</c:v>
                </c:pt>
                <c:pt idx="261">
                  <c:v>30.357850932000023</c:v>
                </c:pt>
                <c:pt idx="262">
                  <c:v>1.7347986259999997</c:v>
                </c:pt>
                <c:pt idx="263">
                  <c:v>30.974808502999988</c:v>
                </c:pt>
                <c:pt idx="264">
                  <c:v>30.135914248999999</c:v>
                </c:pt>
                <c:pt idx="265">
                  <c:v>30.567753306</c:v>
                </c:pt>
                <c:pt idx="266">
                  <c:v>29.960916352000002</c:v>
                </c:pt>
                <c:pt idx="267">
                  <c:v>30.292037499999989</c:v>
                </c:pt>
                <c:pt idx="268">
                  <c:v>29.668643993999986</c:v>
                </c:pt>
                <c:pt idx="269">
                  <c:v>30.384133005999985</c:v>
                </c:pt>
                <c:pt idx="270">
                  <c:v>19.336083422000023</c:v>
                </c:pt>
                <c:pt idx="271">
                  <c:v>30.930520998999985</c:v>
                </c:pt>
                <c:pt idx="272">
                  <c:v>30.128658929000011</c:v>
                </c:pt>
                <c:pt idx="273">
                  <c:v>30.809411031</c:v>
                </c:pt>
                <c:pt idx="274">
                  <c:v>29.676184087999999</c:v>
                </c:pt>
                <c:pt idx="275">
                  <c:v>30.575489529999984</c:v>
                </c:pt>
                <c:pt idx="276">
                  <c:v>29.740331404999989</c:v>
                </c:pt>
                <c:pt idx="277">
                  <c:v>30.464966637</c:v>
                </c:pt>
                <c:pt idx="278">
                  <c:v>18.790777774999984</c:v>
                </c:pt>
                <c:pt idx="279">
                  <c:v>31.027925047000011</c:v>
                </c:pt>
                <c:pt idx="280">
                  <c:v>30.100595555000005</c:v>
                </c:pt>
                <c:pt idx="281">
                  <c:v>30.813853920000021</c:v>
                </c:pt>
                <c:pt idx="282">
                  <c:v>29.948518714999985</c:v>
                </c:pt>
                <c:pt idx="283">
                  <c:v>30.509144965000001</c:v>
                </c:pt>
                <c:pt idx="284">
                  <c:v>29.723305232999984</c:v>
                </c:pt>
                <c:pt idx="285">
                  <c:v>30.449432598999977</c:v>
                </c:pt>
                <c:pt idx="286">
                  <c:v>19.760145734000002</c:v>
                </c:pt>
                <c:pt idx="287">
                  <c:v>30.706586395999985</c:v>
                </c:pt>
                <c:pt idx="288">
                  <c:v>29.895416634999986</c:v>
                </c:pt>
                <c:pt idx="289">
                  <c:v>30.710459207</c:v>
                </c:pt>
                <c:pt idx="290">
                  <c:v>29.86497451100001</c:v>
                </c:pt>
                <c:pt idx="291">
                  <c:v>30.490605843999983</c:v>
                </c:pt>
                <c:pt idx="292">
                  <c:v>29.68990062200001</c:v>
                </c:pt>
                <c:pt idx="293">
                  <c:v>30.466266781000002</c:v>
                </c:pt>
                <c:pt idx="294">
                  <c:v>20.432314447</c:v>
                </c:pt>
                <c:pt idx="295">
                  <c:v>31.054613096000001</c:v>
                </c:pt>
                <c:pt idx="296">
                  <c:v>30.106625345000001</c:v>
                </c:pt>
                <c:pt idx="297">
                  <c:v>30.723045078999981</c:v>
                </c:pt>
                <c:pt idx="298">
                  <c:v>29.927717189999989</c:v>
                </c:pt>
                <c:pt idx="299">
                  <c:v>30.584480368000001</c:v>
                </c:pt>
                <c:pt idx="300">
                  <c:v>29.643976287000001</c:v>
                </c:pt>
                <c:pt idx="301">
                  <c:v>30.520884234</c:v>
                </c:pt>
                <c:pt idx="302">
                  <c:v>18.689249032999978</c:v>
                </c:pt>
                <c:pt idx="303">
                  <c:v>30.955577283999983</c:v>
                </c:pt>
                <c:pt idx="304">
                  <c:v>30.000806856000001</c:v>
                </c:pt>
                <c:pt idx="305">
                  <c:v>30.778527595999986</c:v>
                </c:pt>
                <c:pt idx="306">
                  <c:v>29.999574786</c:v>
                </c:pt>
                <c:pt idx="307">
                  <c:v>30.608591172000001</c:v>
                </c:pt>
                <c:pt idx="308">
                  <c:v>29.734785204000001</c:v>
                </c:pt>
                <c:pt idx="309">
                  <c:v>30.550242255999983</c:v>
                </c:pt>
                <c:pt idx="310">
                  <c:v>10.211666879000004</c:v>
                </c:pt>
                <c:pt idx="311">
                  <c:v>31.061768381</c:v>
                </c:pt>
                <c:pt idx="312">
                  <c:v>30.113206052999999</c:v>
                </c:pt>
                <c:pt idx="313">
                  <c:v>30.858838444000011</c:v>
                </c:pt>
                <c:pt idx="314">
                  <c:v>29.937015808000005</c:v>
                </c:pt>
                <c:pt idx="315">
                  <c:v>30.599407300999989</c:v>
                </c:pt>
                <c:pt idx="316">
                  <c:v>29.416882563000001</c:v>
                </c:pt>
                <c:pt idx="317">
                  <c:v>29.589188061000005</c:v>
                </c:pt>
                <c:pt idx="318">
                  <c:v>20.445214743999983</c:v>
                </c:pt>
                <c:pt idx="319">
                  <c:v>30.262706893999976</c:v>
                </c:pt>
                <c:pt idx="320">
                  <c:v>30.873215120000012</c:v>
                </c:pt>
                <c:pt idx="321">
                  <c:v>30.07353455299998</c:v>
                </c:pt>
                <c:pt idx="322">
                  <c:v>30.671086170000009</c:v>
                </c:pt>
                <c:pt idx="323">
                  <c:v>29.881538021000001</c:v>
                </c:pt>
                <c:pt idx="324">
                  <c:v>30.511337981</c:v>
                </c:pt>
                <c:pt idx="325">
                  <c:v>29.723614626</c:v>
                </c:pt>
                <c:pt idx="326">
                  <c:v>20.275878243000001</c:v>
                </c:pt>
                <c:pt idx="327">
                  <c:v>30.270522832999976</c:v>
                </c:pt>
                <c:pt idx="328">
                  <c:v>30.923091171999989</c:v>
                </c:pt>
                <c:pt idx="329">
                  <c:v>30.122909185000001</c:v>
                </c:pt>
                <c:pt idx="330">
                  <c:v>30.439694993</c:v>
                </c:pt>
                <c:pt idx="331">
                  <c:v>29.568604190999984</c:v>
                </c:pt>
                <c:pt idx="332">
                  <c:v>30.409547956999983</c:v>
                </c:pt>
                <c:pt idx="333">
                  <c:v>29.636871987000017</c:v>
                </c:pt>
                <c:pt idx="334">
                  <c:v>18.251428971999989</c:v>
                </c:pt>
                <c:pt idx="335">
                  <c:v>30.240476882999978</c:v>
                </c:pt>
                <c:pt idx="336">
                  <c:v>30.890247872999986</c:v>
                </c:pt>
                <c:pt idx="337">
                  <c:v>29.991096309</c:v>
                </c:pt>
                <c:pt idx="338">
                  <c:v>30.396276285999988</c:v>
                </c:pt>
                <c:pt idx="339">
                  <c:v>29.803653735000001</c:v>
                </c:pt>
                <c:pt idx="340">
                  <c:v>30.460269316000002</c:v>
                </c:pt>
                <c:pt idx="341">
                  <c:v>29.635697588999989</c:v>
                </c:pt>
                <c:pt idx="342">
                  <c:v>12.029975887999999</c:v>
                </c:pt>
                <c:pt idx="343">
                  <c:v>30.232967437999999</c:v>
                </c:pt>
                <c:pt idx="344">
                  <c:v>30.927292847999983</c:v>
                </c:pt>
                <c:pt idx="345">
                  <c:v>29.714954063000022</c:v>
                </c:pt>
                <c:pt idx="346">
                  <c:v>30.65444376400001</c:v>
                </c:pt>
                <c:pt idx="347">
                  <c:v>29.85506791700001</c:v>
                </c:pt>
                <c:pt idx="348">
                  <c:v>30.541063664999999</c:v>
                </c:pt>
                <c:pt idx="349">
                  <c:v>29.623036773999988</c:v>
                </c:pt>
                <c:pt idx="350">
                  <c:v>19.775534606999983</c:v>
                </c:pt>
                <c:pt idx="351">
                  <c:v>30.272623325999984</c:v>
                </c:pt>
                <c:pt idx="352">
                  <c:v>31.019376176000005</c:v>
                </c:pt>
                <c:pt idx="353">
                  <c:v>30.025297309999988</c:v>
                </c:pt>
                <c:pt idx="354">
                  <c:v>30.689995409000023</c:v>
                </c:pt>
                <c:pt idx="355">
                  <c:v>29.906318105</c:v>
                </c:pt>
                <c:pt idx="356">
                  <c:v>30.532543504999985</c:v>
                </c:pt>
                <c:pt idx="357">
                  <c:v>29.636228852999999</c:v>
                </c:pt>
                <c:pt idx="358">
                  <c:v>10.839320985000001</c:v>
                </c:pt>
                <c:pt idx="359">
                  <c:v>29.995993763000001</c:v>
                </c:pt>
                <c:pt idx="360">
                  <c:v>31.013128371000001</c:v>
                </c:pt>
                <c:pt idx="361">
                  <c:v>30.024809404999999</c:v>
                </c:pt>
                <c:pt idx="362">
                  <c:v>30.700493949999981</c:v>
                </c:pt>
                <c:pt idx="363">
                  <c:v>29.755685739</c:v>
                </c:pt>
                <c:pt idx="364">
                  <c:v>30.427575954000005</c:v>
                </c:pt>
                <c:pt idx="365">
                  <c:v>29.635837392999999</c:v>
                </c:pt>
                <c:pt idx="366">
                  <c:v>20.650598645999999</c:v>
                </c:pt>
                <c:pt idx="367">
                  <c:v>29.722658341999985</c:v>
                </c:pt>
                <c:pt idx="368">
                  <c:v>30.822834279999984</c:v>
                </c:pt>
                <c:pt idx="369">
                  <c:v>30.113956668000021</c:v>
                </c:pt>
                <c:pt idx="370">
                  <c:v>30.780518206999986</c:v>
                </c:pt>
                <c:pt idx="371">
                  <c:v>29.827341727000011</c:v>
                </c:pt>
                <c:pt idx="372">
                  <c:v>30.551014815999999</c:v>
                </c:pt>
                <c:pt idx="373">
                  <c:v>29.369793502999983</c:v>
                </c:pt>
                <c:pt idx="374">
                  <c:v>10.440777672999999</c:v>
                </c:pt>
                <c:pt idx="375">
                  <c:v>30.291803798000011</c:v>
                </c:pt>
                <c:pt idx="376">
                  <c:v>31.000150782999999</c:v>
                </c:pt>
                <c:pt idx="377">
                  <c:v>30.028225073000002</c:v>
                </c:pt>
                <c:pt idx="378">
                  <c:v>30.737325554000005</c:v>
                </c:pt>
                <c:pt idx="379">
                  <c:v>29.732505387</c:v>
                </c:pt>
                <c:pt idx="380">
                  <c:v>30.539371129000017</c:v>
                </c:pt>
                <c:pt idx="381">
                  <c:v>29.582917948999985</c:v>
                </c:pt>
                <c:pt idx="382">
                  <c:v>20.210557026000011</c:v>
                </c:pt>
                <c:pt idx="383">
                  <c:v>30.075982160999999</c:v>
                </c:pt>
                <c:pt idx="384">
                  <c:v>31.0250749</c:v>
                </c:pt>
                <c:pt idx="385">
                  <c:v>30.052817837999989</c:v>
                </c:pt>
                <c:pt idx="386">
                  <c:v>30.812644843999983</c:v>
                </c:pt>
                <c:pt idx="387">
                  <c:v>29.604888927000022</c:v>
                </c:pt>
                <c:pt idx="388">
                  <c:v>30.613185176000023</c:v>
                </c:pt>
                <c:pt idx="389">
                  <c:v>29.399811851999999</c:v>
                </c:pt>
                <c:pt idx="390">
                  <c:v>20.620787281999981</c:v>
                </c:pt>
                <c:pt idx="391">
                  <c:v>30.993818972</c:v>
                </c:pt>
                <c:pt idx="392">
                  <c:v>30.237129189000001</c:v>
                </c:pt>
                <c:pt idx="393">
                  <c:v>30.781302457999985</c:v>
                </c:pt>
                <c:pt idx="394">
                  <c:v>29.959316079999983</c:v>
                </c:pt>
                <c:pt idx="395">
                  <c:v>30.288853621000001</c:v>
                </c:pt>
                <c:pt idx="396">
                  <c:v>29.756700529</c:v>
                </c:pt>
                <c:pt idx="397">
                  <c:v>30.42079821999998</c:v>
                </c:pt>
                <c:pt idx="398">
                  <c:v>16.167384567999999</c:v>
                </c:pt>
                <c:pt idx="399">
                  <c:v>30.865327520999983</c:v>
                </c:pt>
                <c:pt idx="400">
                  <c:v>30.156108783000011</c:v>
                </c:pt>
                <c:pt idx="401">
                  <c:v>30.430523736999984</c:v>
                </c:pt>
                <c:pt idx="402">
                  <c:v>29.928914846999984</c:v>
                </c:pt>
                <c:pt idx="403">
                  <c:v>30.592671991</c:v>
                </c:pt>
                <c:pt idx="404">
                  <c:v>29.772128211999981</c:v>
                </c:pt>
                <c:pt idx="405">
                  <c:v>30.291657736000001</c:v>
                </c:pt>
                <c:pt idx="406">
                  <c:v>12.914885575000005</c:v>
                </c:pt>
                <c:pt idx="407">
                  <c:v>31.067636331999978</c:v>
                </c:pt>
                <c:pt idx="408">
                  <c:v>30.175634649999989</c:v>
                </c:pt>
                <c:pt idx="409">
                  <c:v>30.805936194000001</c:v>
                </c:pt>
                <c:pt idx="410">
                  <c:v>29.951602881999985</c:v>
                </c:pt>
                <c:pt idx="411">
                  <c:v>30.517533471</c:v>
                </c:pt>
                <c:pt idx="412">
                  <c:v>29.732533530999977</c:v>
                </c:pt>
                <c:pt idx="413">
                  <c:v>0.48133829800000016</c:v>
                </c:pt>
                <c:pt idx="414">
                  <c:v>12.202048522</c:v>
                </c:pt>
                <c:pt idx="415">
                  <c:v>30.685947889999984</c:v>
                </c:pt>
                <c:pt idx="416">
                  <c:v>30.617870092000022</c:v>
                </c:pt>
                <c:pt idx="417">
                  <c:v>30.491878577000001</c:v>
                </c:pt>
                <c:pt idx="418">
                  <c:v>30.496230351999984</c:v>
                </c:pt>
                <c:pt idx="419">
                  <c:v>30.281203365</c:v>
                </c:pt>
                <c:pt idx="420">
                  <c:v>30.088399109999983</c:v>
                </c:pt>
                <c:pt idx="421">
                  <c:v>29.918794808999984</c:v>
                </c:pt>
                <c:pt idx="422">
                  <c:v>20.001582235999983</c:v>
                </c:pt>
                <c:pt idx="423">
                  <c:v>30.537263145000011</c:v>
                </c:pt>
                <c:pt idx="424">
                  <c:v>30.438220141999984</c:v>
                </c:pt>
                <c:pt idx="425">
                  <c:v>30.391335475999988</c:v>
                </c:pt>
                <c:pt idx="426">
                  <c:v>30.223309606999983</c:v>
                </c:pt>
                <c:pt idx="427">
                  <c:v>30.174678047000011</c:v>
                </c:pt>
                <c:pt idx="428">
                  <c:v>29.927061370000001</c:v>
                </c:pt>
                <c:pt idx="429">
                  <c:v>29.828049832999977</c:v>
                </c:pt>
                <c:pt idx="430">
                  <c:v>20.041296678999981</c:v>
                </c:pt>
                <c:pt idx="431">
                  <c:v>30.325962494999999</c:v>
                </c:pt>
                <c:pt idx="432">
                  <c:v>30.199830768000023</c:v>
                </c:pt>
                <c:pt idx="433">
                  <c:v>30.107606495999999</c:v>
                </c:pt>
                <c:pt idx="434">
                  <c:v>30.016861658000021</c:v>
                </c:pt>
                <c:pt idx="435">
                  <c:v>29.993473235999986</c:v>
                </c:pt>
                <c:pt idx="436">
                  <c:v>30.013018410000011</c:v>
                </c:pt>
                <c:pt idx="437">
                  <c:v>29.604861025000034</c:v>
                </c:pt>
                <c:pt idx="438">
                  <c:v>19.736133785</c:v>
                </c:pt>
                <c:pt idx="439">
                  <c:v>30.501916174000005</c:v>
                </c:pt>
                <c:pt idx="440">
                  <c:v>30.34046225199998</c:v>
                </c:pt>
                <c:pt idx="441">
                  <c:v>30.230203271999983</c:v>
                </c:pt>
                <c:pt idx="442">
                  <c:v>30.312851426000034</c:v>
                </c:pt>
                <c:pt idx="443">
                  <c:v>30.136665996000016</c:v>
                </c:pt>
                <c:pt idx="444">
                  <c:v>30.175286787000001</c:v>
                </c:pt>
                <c:pt idx="445">
                  <c:v>29.886598808999985</c:v>
                </c:pt>
                <c:pt idx="446">
                  <c:v>19.732302742000002</c:v>
                </c:pt>
                <c:pt idx="447">
                  <c:v>30.578257667999999</c:v>
                </c:pt>
                <c:pt idx="448">
                  <c:v>30.524799331999983</c:v>
                </c:pt>
                <c:pt idx="449">
                  <c:v>30.241641471999984</c:v>
                </c:pt>
                <c:pt idx="450">
                  <c:v>30.290167985</c:v>
                </c:pt>
                <c:pt idx="451">
                  <c:v>29.844572399</c:v>
                </c:pt>
                <c:pt idx="452">
                  <c:v>30.021997085999999</c:v>
                </c:pt>
                <c:pt idx="453">
                  <c:v>29.926348555999983</c:v>
                </c:pt>
                <c:pt idx="454">
                  <c:v>20.028543324999983</c:v>
                </c:pt>
                <c:pt idx="455">
                  <c:v>30.549737140999984</c:v>
                </c:pt>
                <c:pt idx="456">
                  <c:v>30.409577398</c:v>
                </c:pt>
                <c:pt idx="457">
                  <c:v>30.288999655999984</c:v>
                </c:pt>
                <c:pt idx="458">
                  <c:v>30.214471702000012</c:v>
                </c:pt>
                <c:pt idx="459">
                  <c:v>30.06590632999999</c:v>
                </c:pt>
                <c:pt idx="460">
                  <c:v>30.09203106</c:v>
                </c:pt>
                <c:pt idx="461">
                  <c:v>29.988233040999976</c:v>
                </c:pt>
                <c:pt idx="462">
                  <c:v>18.386866748999999</c:v>
                </c:pt>
                <c:pt idx="463">
                  <c:v>30.566176787</c:v>
                </c:pt>
                <c:pt idx="464">
                  <c:v>30.355855940000016</c:v>
                </c:pt>
                <c:pt idx="465">
                  <c:v>30.330120603000001</c:v>
                </c:pt>
                <c:pt idx="466">
                  <c:v>29.803682014</c:v>
                </c:pt>
                <c:pt idx="467">
                  <c:v>30.082203758999984</c:v>
                </c:pt>
                <c:pt idx="468">
                  <c:v>30.052702823999983</c:v>
                </c:pt>
                <c:pt idx="469">
                  <c:v>29.950517639999983</c:v>
                </c:pt>
                <c:pt idx="470">
                  <c:v>20.223986019000005</c:v>
                </c:pt>
                <c:pt idx="471">
                  <c:v>30.582604359999984</c:v>
                </c:pt>
                <c:pt idx="472">
                  <c:v>30.551460542000001</c:v>
                </c:pt>
                <c:pt idx="473">
                  <c:v>30.353098588999988</c:v>
                </c:pt>
                <c:pt idx="474">
                  <c:v>30.581770651999989</c:v>
                </c:pt>
                <c:pt idx="475">
                  <c:v>30.195330951999988</c:v>
                </c:pt>
                <c:pt idx="476">
                  <c:v>30.094193351000001</c:v>
                </c:pt>
                <c:pt idx="477">
                  <c:v>30.001437255999988</c:v>
                </c:pt>
                <c:pt idx="478">
                  <c:v>21.286621746000002</c:v>
                </c:pt>
                <c:pt idx="479">
                  <c:v>30.65372579300001</c:v>
                </c:pt>
                <c:pt idx="480">
                  <c:v>30.109684438999999</c:v>
                </c:pt>
                <c:pt idx="481">
                  <c:v>30.282838208999983</c:v>
                </c:pt>
                <c:pt idx="482">
                  <c:v>30.395335056</c:v>
                </c:pt>
                <c:pt idx="483">
                  <c:v>30.149740822999981</c:v>
                </c:pt>
                <c:pt idx="484">
                  <c:v>30.02087804400001</c:v>
                </c:pt>
                <c:pt idx="485">
                  <c:v>29.968005325</c:v>
                </c:pt>
                <c:pt idx="486">
                  <c:v>20.46770280099998</c:v>
                </c:pt>
                <c:pt idx="487">
                  <c:v>30.516288243000005</c:v>
                </c:pt>
                <c:pt idx="488">
                  <c:v>30.470877276</c:v>
                </c:pt>
                <c:pt idx="489">
                  <c:v>30.364659349</c:v>
                </c:pt>
                <c:pt idx="490">
                  <c:v>30.294491588</c:v>
                </c:pt>
                <c:pt idx="491">
                  <c:v>30.036265005000011</c:v>
                </c:pt>
                <c:pt idx="492">
                  <c:v>30.165665767000011</c:v>
                </c:pt>
                <c:pt idx="493">
                  <c:v>30.009434176999989</c:v>
                </c:pt>
                <c:pt idx="494">
                  <c:v>15.512866879000008</c:v>
                </c:pt>
                <c:pt idx="495">
                  <c:v>30.51943115800001</c:v>
                </c:pt>
                <c:pt idx="496">
                  <c:v>30.418264711999999</c:v>
                </c:pt>
                <c:pt idx="497">
                  <c:v>30.402807678999984</c:v>
                </c:pt>
                <c:pt idx="498">
                  <c:v>30.111416278</c:v>
                </c:pt>
                <c:pt idx="499">
                  <c:v>30.212727988999983</c:v>
                </c:pt>
                <c:pt idx="500">
                  <c:v>29.721027176</c:v>
                </c:pt>
                <c:pt idx="501">
                  <c:v>29.966061239999981</c:v>
                </c:pt>
                <c:pt idx="502">
                  <c:v>20.361415222000005</c:v>
                </c:pt>
                <c:pt idx="503">
                  <c:v>30.546231512999984</c:v>
                </c:pt>
                <c:pt idx="504">
                  <c:v>30.007427379999989</c:v>
                </c:pt>
                <c:pt idx="505">
                  <c:v>30.394305652000011</c:v>
                </c:pt>
                <c:pt idx="506">
                  <c:v>30.252330765</c:v>
                </c:pt>
                <c:pt idx="507">
                  <c:v>30.241583240999983</c:v>
                </c:pt>
                <c:pt idx="508">
                  <c:v>29.681456019999999</c:v>
                </c:pt>
                <c:pt idx="509">
                  <c:v>29.967690823000002</c:v>
                </c:pt>
                <c:pt idx="510">
                  <c:v>16.565094857999981</c:v>
                </c:pt>
                <c:pt idx="511">
                  <c:v>30.544241388</c:v>
                </c:pt>
                <c:pt idx="512">
                  <c:v>30.395511531999983</c:v>
                </c:pt>
                <c:pt idx="513">
                  <c:v>30.202763628</c:v>
                </c:pt>
                <c:pt idx="514">
                  <c:v>30.205871338000001</c:v>
                </c:pt>
                <c:pt idx="515">
                  <c:v>2.6589609209999998</c:v>
                </c:pt>
                <c:pt idx="516">
                  <c:v>30.062021741999985</c:v>
                </c:pt>
                <c:pt idx="517">
                  <c:v>29.906887591</c:v>
                </c:pt>
                <c:pt idx="518">
                  <c:v>1.7134106169999996</c:v>
                </c:pt>
                <c:pt idx="519">
                  <c:v>30.60465455200001</c:v>
                </c:pt>
                <c:pt idx="520">
                  <c:v>30.397452906000005</c:v>
                </c:pt>
                <c:pt idx="521">
                  <c:v>30.237594910999999</c:v>
                </c:pt>
                <c:pt idx="522">
                  <c:v>29.757010616999999</c:v>
                </c:pt>
                <c:pt idx="523">
                  <c:v>30.145342713000002</c:v>
                </c:pt>
                <c:pt idx="524">
                  <c:v>29.918224869999989</c:v>
                </c:pt>
                <c:pt idx="525">
                  <c:v>29.856571933000001</c:v>
                </c:pt>
                <c:pt idx="526">
                  <c:v>19.614702383000001</c:v>
                </c:pt>
                <c:pt idx="527">
                  <c:v>30.588709675999976</c:v>
                </c:pt>
                <c:pt idx="528">
                  <c:v>30.493062610999988</c:v>
                </c:pt>
                <c:pt idx="529">
                  <c:v>30.278897366999999</c:v>
                </c:pt>
                <c:pt idx="530">
                  <c:v>30.125856015000011</c:v>
                </c:pt>
                <c:pt idx="531">
                  <c:v>30.213280142999999</c:v>
                </c:pt>
                <c:pt idx="532">
                  <c:v>30.091195057000011</c:v>
                </c:pt>
                <c:pt idx="533">
                  <c:v>29.965518084999978</c:v>
                </c:pt>
                <c:pt idx="534">
                  <c:v>18.81108986700001</c:v>
                </c:pt>
                <c:pt idx="535">
                  <c:v>30.526579253999984</c:v>
                </c:pt>
                <c:pt idx="536">
                  <c:v>29.592588967000001</c:v>
                </c:pt>
                <c:pt idx="537">
                  <c:v>30.277700720999999</c:v>
                </c:pt>
                <c:pt idx="538">
                  <c:v>30.323678949000001</c:v>
                </c:pt>
                <c:pt idx="539">
                  <c:v>30.160162521</c:v>
                </c:pt>
                <c:pt idx="540">
                  <c:v>30.050488992999988</c:v>
                </c:pt>
                <c:pt idx="541">
                  <c:v>29.877217805000001</c:v>
                </c:pt>
                <c:pt idx="542">
                  <c:v>20.572208645</c:v>
                </c:pt>
                <c:pt idx="543">
                  <c:v>30.581383588999984</c:v>
                </c:pt>
                <c:pt idx="544">
                  <c:v>30.379284287000001</c:v>
                </c:pt>
                <c:pt idx="545">
                  <c:v>30.230552402000001</c:v>
                </c:pt>
                <c:pt idx="546">
                  <c:v>30.301242382000002</c:v>
                </c:pt>
                <c:pt idx="547">
                  <c:v>30.102585984000001</c:v>
                </c:pt>
                <c:pt idx="548">
                  <c:v>30.037988407000022</c:v>
                </c:pt>
                <c:pt idx="549">
                  <c:v>29.929456675999983</c:v>
                </c:pt>
                <c:pt idx="550">
                  <c:v>14.367606767000005</c:v>
                </c:pt>
                <c:pt idx="551">
                  <c:v>30.202705545999983</c:v>
                </c:pt>
                <c:pt idx="552">
                  <c:v>30.340638090999985</c:v>
                </c:pt>
                <c:pt idx="553">
                  <c:v>30.226363374000002</c:v>
                </c:pt>
                <c:pt idx="554">
                  <c:v>30.256089831999983</c:v>
                </c:pt>
                <c:pt idx="555">
                  <c:v>30.123371393999999</c:v>
                </c:pt>
                <c:pt idx="556">
                  <c:v>29.874177350000011</c:v>
                </c:pt>
                <c:pt idx="557">
                  <c:v>29.909080313</c:v>
                </c:pt>
                <c:pt idx="558">
                  <c:v>19.688926262999985</c:v>
                </c:pt>
                <c:pt idx="559">
                  <c:v>30.589126713999985</c:v>
                </c:pt>
                <c:pt idx="560">
                  <c:v>30.460505624</c:v>
                </c:pt>
                <c:pt idx="561">
                  <c:v>30.262152931999978</c:v>
                </c:pt>
                <c:pt idx="562">
                  <c:v>30.187582800999984</c:v>
                </c:pt>
                <c:pt idx="563">
                  <c:v>29.744471288</c:v>
                </c:pt>
                <c:pt idx="564">
                  <c:v>29.436455645999999</c:v>
                </c:pt>
                <c:pt idx="565">
                  <c:v>29.634802871000005</c:v>
                </c:pt>
                <c:pt idx="566">
                  <c:v>11.055628688000002</c:v>
                </c:pt>
                <c:pt idx="567">
                  <c:v>30.46934028899998</c:v>
                </c:pt>
                <c:pt idx="568">
                  <c:v>30.380018841999981</c:v>
                </c:pt>
                <c:pt idx="569">
                  <c:v>30.303610254999985</c:v>
                </c:pt>
                <c:pt idx="570">
                  <c:v>30.143780534999983</c:v>
                </c:pt>
                <c:pt idx="571">
                  <c:v>30.108212532999985</c:v>
                </c:pt>
                <c:pt idx="572">
                  <c:v>30.064294823000001</c:v>
                </c:pt>
                <c:pt idx="573">
                  <c:v>29.786131317999985</c:v>
                </c:pt>
                <c:pt idx="574">
                  <c:v>19.540695642999989</c:v>
                </c:pt>
                <c:pt idx="575">
                  <c:v>30.549885703000012</c:v>
                </c:pt>
                <c:pt idx="576">
                  <c:v>30.44506466</c:v>
                </c:pt>
                <c:pt idx="577">
                  <c:v>30.270376977000002</c:v>
                </c:pt>
                <c:pt idx="578">
                  <c:v>30.331262818999999</c:v>
                </c:pt>
                <c:pt idx="579">
                  <c:v>29.785001546999982</c:v>
                </c:pt>
                <c:pt idx="580">
                  <c:v>30.042757517999981</c:v>
                </c:pt>
                <c:pt idx="581">
                  <c:v>29.875882202</c:v>
                </c:pt>
                <c:pt idx="582">
                  <c:v>21.528087280999983</c:v>
                </c:pt>
                <c:pt idx="583">
                  <c:v>30.587309705999989</c:v>
                </c:pt>
                <c:pt idx="584">
                  <c:v>30.411726677999983</c:v>
                </c:pt>
                <c:pt idx="585">
                  <c:v>30.311944606000012</c:v>
                </c:pt>
                <c:pt idx="586">
                  <c:v>30.349696590999983</c:v>
                </c:pt>
                <c:pt idx="587">
                  <c:v>30.23325843200001</c:v>
                </c:pt>
                <c:pt idx="588">
                  <c:v>29.622561854000001</c:v>
                </c:pt>
                <c:pt idx="589">
                  <c:v>29.892400922</c:v>
                </c:pt>
                <c:pt idx="590">
                  <c:v>20.310345467000012</c:v>
                </c:pt>
                <c:pt idx="591">
                  <c:v>30.378050313999999</c:v>
                </c:pt>
                <c:pt idx="592">
                  <c:v>30.507041151999999</c:v>
                </c:pt>
                <c:pt idx="593">
                  <c:v>30.046838320999999</c:v>
                </c:pt>
                <c:pt idx="594">
                  <c:v>30.25798429000001</c:v>
                </c:pt>
                <c:pt idx="595">
                  <c:v>30.032187072999989</c:v>
                </c:pt>
                <c:pt idx="596">
                  <c:v>30.020160753999999</c:v>
                </c:pt>
                <c:pt idx="597">
                  <c:v>29.927888278000001</c:v>
                </c:pt>
                <c:pt idx="598">
                  <c:v>13.288654808</c:v>
                </c:pt>
                <c:pt idx="599">
                  <c:v>30.639463100000011</c:v>
                </c:pt>
                <c:pt idx="600">
                  <c:v>30.501886553999999</c:v>
                </c:pt>
                <c:pt idx="601">
                  <c:v>30.306709512999984</c:v>
                </c:pt>
                <c:pt idx="602">
                  <c:v>30.191993245999999</c:v>
                </c:pt>
                <c:pt idx="603">
                  <c:v>30.032847508</c:v>
                </c:pt>
                <c:pt idx="604">
                  <c:v>30.076615725000011</c:v>
                </c:pt>
                <c:pt idx="605">
                  <c:v>29.893425057999988</c:v>
                </c:pt>
                <c:pt idx="606">
                  <c:v>20.28955148</c:v>
                </c:pt>
                <c:pt idx="607">
                  <c:v>30.103249518999981</c:v>
                </c:pt>
                <c:pt idx="608">
                  <c:v>30.476464936999989</c:v>
                </c:pt>
                <c:pt idx="609">
                  <c:v>30.359376691000001</c:v>
                </c:pt>
                <c:pt idx="610">
                  <c:v>30.258100879999983</c:v>
                </c:pt>
                <c:pt idx="611">
                  <c:v>30.090445576999983</c:v>
                </c:pt>
                <c:pt idx="612">
                  <c:v>30.089580838999986</c:v>
                </c:pt>
                <c:pt idx="613">
                  <c:v>29.905207669999989</c:v>
                </c:pt>
                <c:pt idx="614">
                  <c:v>11.034446644000004</c:v>
                </c:pt>
                <c:pt idx="615">
                  <c:v>30.522396767</c:v>
                </c:pt>
                <c:pt idx="616">
                  <c:v>30.463991602</c:v>
                </c:pt>
                <c:pt idx="617">
                  <c:v>30.267110154000001</c:v>
                </c:pt>
                <c:pt idx="618">
                  <c:v>30.212204915000001</c:v>
                </c:pt>
                <c:pt idx="619">
                  <c:v>30.076097352000001</c:v>
                </c:pt>
                <c:pt idx="620">
                  <c:v>29.998657962999989</c:v>
                </c:pt>
                <c:pt idx="621">
                  <c:v>29.533019158999988</c:v>
                </c:pt>
                <c:pt idx="622">
                  <c:v>20.491403322</c:v>
                </c:pt>
                <c:pt idx="623">
                  <c:v>30.549558869999988</c:v>
                </c:pt>
                <c:pt idx="624">
                  <c:v>30.462159886999974</c:v>
                </c:pt>
                <c:pt idx="625">
                  <c:v>30.337004485000012</c:v>
                </c:pt>
                <c:pt idx="626">
                  <c:v>30.263960672</c:v>
                </c:pt>
                <c:pt idx="627">
                  <c:v>29.838448696</c:v>
                </c:pt>
                <c:pt idx="628">
                  <c:v>29.975898611000005</c:v>
                </c:pt>
                <c:pt idx="629">
                  <c:v>29.912298787000001</c:v>
                </c:pt>
                <c:pt idx="630">
                  <c:v>19.774227425999999</c:v>
                </c:pt>
                <c:pt idx="631">
                  <c:v>30.600510267000001</c:v>
                </c:pt>
                <c:pt idx="632">
                  <c:v>30.574983580000001</c:v>
                </c:pt>
                <c:pt idx="633">
                  <c:v>30.326196723999999</c:v>
                </c:pt>
                <c:pt idx="634">
                  <c:v>30.232356368000001</c:v>
                </c:pt>
                <c:pt idx="635">
                  <c:v>30.109713300999989</c:v>
                </c:pt>
                <c:pt idx="636">
                  <c:v>29.774950359000023</c:v>
                </c:pt>
                <c:pt idx="637">
                  <c:v>29.829522799999989</c:v>
                </c:pt>
                <c:pt idx="638">
                  <c:v>20.264955530000005</c:v>
                </c:pt>
                <c:pt idx="639">
                  <c:v>30.340989777000001</c:v>
                </c:pt>
                <c:pt idx="640">
                  <c:v>30.400865620000012</c:v>
                </c:pt>
                <c:pt idx="641">
                  <c:v>30.355327897999985</c:v>
                </c:pt>
                <c:pt idx="642">
                  <c:v>30.324615746999999</c:v>
                </c:pt>
                <c:pt idx="643">
                  <c:v>30.250116557999981</c:v>
                </c:pt>
                <c:pt idx="644">
                  <c:v>30.126433893000002</c:v>
                </c:pt>
                <c:pt idx="645">
                  <c:v>30.003443250999982</c:v>
                </c:pt>
                <c:pt idx="646">
                  <c:v>21.101847232000001</c:v>
                </c:pt>
                <c:pt idx="647">
                  <c:v>30.658901917000016</c:v>
                </c:pt>
                <c:pt idx="648">
                  <c:v>30.511486169000012</c:v>
                </c:pt>
                <c:pt idx="649">
                  <c:v>30.444828591</c:v>
                </c:pt>
                <c:pt idx="650">
                  <c:v>29.809593422999999</c:v>
                </c:pt>
                <c:pt idx="651">
                  <c:v>30.16615826100001</c:v>
                </c:pt>
                <c:pt idx="652">
                  <c:v>30.074657523999999</c:v>
                </c:pt>
                <c:pt idx="653">
                  <c:v>30.006653402000001</c:v>
                </c:pt>
                <c:pt idx="654">
                  <c:v>9.4745838840000047</c:v>
                </c:pt>
                <c:pt idx="655">
                  <c:v>30.546974164000023</c:v>
                </c:pt>
                <c:pt idx="656">
                  <c:v>30.377051458000022</c:v>
                </c:pt>
                <c:pt idx="657">
                  <c:v>30.372880471999999</c:v>
                </c:pt>
                <c:pt idx="658">
                  <c:v>30.147049721999988</c:v>
                </c:pt>
                <c:pt idx="659">
                  <c:v>30.034771548999988</c:v>
                </c:pt>
                <c:pt idx="660">
                  <c:v>29.854528777999999</c:v>
                </c:pt>
                <c:pt idx="661">
                  <c:v>30.005793472999983</c:v>
                </c:pt>
                <c:pt idx="662">
                  <c:v>10.912393570000004</c:v>
                </c:pt>
                <c:pt idx="663">
                  <c:v>30.505737525999983</c:v>
                </c:pt>
                <c:pt idx="664">
                  <c:v>30.056843852</c:v>
                </c:pt>
                <c:pt idx="665">
                  <c:v>30.323210571999983</c:v>
                </c:pt>
                <c:pt idx="666">
                  <c:v>30.189410658</c:v>
                </c:pt>
                <c:pt idx="667">
                  <c:v>29.996165633</c:v>
                </c:pt>
                <c:pt idx="668">
                  <c:v>29.911216391</c:v>
                </c:pt>
                <c:pt idx="669">
                  <c:v>29.896241794000005</c:v>
                </c:pt>
                <c:pt idx="670">
                  <c:v>19.196089752999999</c:v>
                </c:pt>
                <c:pt idx="671">
                  <c:v>30.024723305999984</c:v>
                </c:pt>
                <c:pt idx="672">
                  <c:v>30.382428431999983</c:v>
                </c:pt>
                <c:pt idx="673">
                  <c:v>30.339670997999999</c:v>
                </c:pt>
                <c:pt idx="674">
                  <c:v>30.208776318999981</c:v>
                </c:pt>
                <c:pt idx="675">
                  <c:v>30.142623470999983</c:v>
                </c:pt>
                <c:pt idx="676">
                  <c:v>29.904809071999985</c:v>
                </c:pt>
                <c:pt idx="677">
                  <c:v>29.992127218999983</c:v>
                </c:pt>
                <c:pt idx="678">
                  <c:v>10.146568275</c:v>
                </c:pt>
                <c:pt idx="679">
                  <c:v>30.428961341000001</c:v>
                </c:pt>
                <c:pt idx="680">
                  <c:v>30.258712990999978</c:v>
                </c:pt>
                <c:pt idx="681">
                  <c:v>30.382310881999977</c:v>
                </c:pt>
                <c:pt idx="682">
                  <c:v>30.168563019</c:v>
                </c:pt>
                <c:pt idx="683">
                  <c:v>30.077220515</c:v>
                </c:pt>
                <c:pt idx="684">
                  <c:v>29.924181808</c:v>
                </c:pt>
                <c:pt idx="685">
                  <c:v>29.864520196000001</c:v>
                </c:pt>
                <c:pt idx="686">
                  <c:v>20.303505645000001</c:v>
                </c:pt>
                <c:pt idx="687">
                  <c:v>30.438751071999985</c:v>
                </c:pt>
                <c:pt idx="688">
                  <c:v>30.343422490999981</c:v>
                </c:pt>
                <c:pt idx="689">
                  <c:v>30.447573120000001</c:v>
                </c:pt>
                <c:pt idx="690">
                  <c:v>29.825359209999981</c:v>
                </c:pt>
                <c:pt idx="691">
                  <c:v>29.914064969999998</c:v>
                </c:pt>
                <c:pt idx="692">
                  <c:v>29.758673929</c:v>
                </c:pt>
                <c:pt idx="693">
                  <c:v>29.897920708000012</c:v>
                </c:pt>
                <c:pt idx="694">
                  <c:v>10.732582992000005</c:v>
                </c:pt>
                <c:pt idx="695">
                  <c:v>30.532751257000001</c:v>
                </c:pt>
                <c:pt idx="696">
                  <c:v>30.491434587999983</c:v>
                </c:pt>
                <c:pt idx="697">
                  <c:v>29.879775677000001</c:v>
                </c:pt>
                <c:pt idx="698">
                  <c:v>30.240243975999974</c:v>
                </c:pt>
                <c:pt idx="699">
                  <c:v>30.161349893999983</c:v>
                </c:pt>
                <c:pt idx="700">
                  <c:v>30.099528331999981</c:v>
                </c:pt>
                <c:pt idx="701">
                  <c:v>29.967919550999984</c:v>
                </c:pt>
                <c:pt idx="702">
                  <c:v>20.579203772</c:v>
                </c:pt>
                <c:pt idx="703">
                  <c:v>30.576888419000017</c:v>
                </c:pt>
                <c:pt idx="704">
                  <c:v>30.61506493800001</c:v>
                </c:pt>
                <c:pt idx="705">
                  <c:v>30.493536249999973</c:v>
                </c:pt>
                <c:pt idx="706">
                  <c:v>29.942580627000002</c:v>
                </c:pt>
                <c:pt idx="707">
                  <c:v>30.147512672999984</c:v>
                </c:pt>
                <c:pt idx="708">
                  <c:v>30.117508158000021</c:v>
                </c:pt>
                <c:pt idx="709">
                  <c:v>30.038764003000001</c:v>
                </c:pt>
                <c:pt idx="710">
                  <c:v>21.395147435999981</c:v>
                </c:pt>
                <c:pt idx="711">
                  <c:v>30.630410042000001</c:v>
                </c:pt>
                <c:pt idx="712">
                  <c:v>30.506774492000005</c:v>
                </c:pt>
                <c:pt idx="713">
                  <c:v>30.462809824999983</c:v>
                </c:pt>
                <c:pt idx="714">
                  <c:v>30.350898934000011</c:v>
                </c:pt>
                <c:pt idx="715">
                  <c:v>30.239254161000023</c:v>
                </c:pt>
                <c:pt idx="716">
                  <c:v>30.148583300999984</c:v>
                </c:pt>
                <c:pt idx="717">
                  <c:v>30.087534488999989</c:v>
                </c:pt>
                <c:pt idx="718">
                  <c:v>20.45453436</c:v>
                </c:pt>
                <c:pt idx="719">
                  <c:v>30.630290565999999</c:v>
                </c:pt>
                <c:pt idx="720">
                  <c:v>30.540469770999984</c:v>
                </c:pt>
                <c:pt idx="721">
                  <c:v>29.965975478000001</c:v>
                </c:pt>
                <c:pt idx="722">
                  <c:v>30.205290409</c:v>
                </c:pt>
                <c:pt idx="723">
                  <c:v>30.158309247999981</c:v>
                </c:pt>
                <c:pt idx="724">
                  <c:v>30.061475101999999</c:v>
                </c:pt>
                <c:pt idx="725">
                  <c:v>29.954430594000002</c:v>
                </c:pt>
                <c:pt idx="726">
                  <c:v>11.017873163999994</c:v>
                </c:pt>
                <c:pt idx="727">
                  <c:v>30.515902834999984</c:v>
                </c:pt>
                <c:pt idx="728">
                  <c:v>30.432941345</c:v>
                </c:pt>
                <c:pt idx="729">
                  <c:v>30.373849684</c:v>
                </c:pt>
                <c:pt idx="730">
                  <c:v>30.275161811</c:v>
                </c:pt>
                <c:pt idx="731">
                  <c:v>30.156108783000011</c:v>
                </c:pt>
                <c:pt idx="732">
                  <c:v>30.067748262999984</c:v>
                </c:pt>
                <c:pt idx="733">
                  <c:v>29.900795217999985</c:v>
                </c:pt>
                <c:pt idx="734">
                  <c:v>19.986653563999983</c:v>
                </c:pt>
                <c:pt idx="735">
                  <c:v>30.148988424000017</c:v>
                </c:pt>
                <c:pt idx="736">
                  <c:v>30.434533638999984</c:v>
                </c:pt>
                <c:pt idx="737">
                  <c:v>30.393482177999989</c:v>
                </c:pt>
                <c:pt idx="738">
                  <c:v>30.227410522</c:v>
                </c:pt>
                <c:pt idx="739">
                  <c:v>30.195011661999999</c:v>
                </c:pt>
                <c:pt idx="740">
                  <c:v>30.090762659999989</c:v>
                </c:pt>
                <c:pt idx="741">
                  <c:v>29.65133590300001</c:v>
                </c:pt>
                <c:pt idx="742">
                  <c:v>10.676963546</c:v>
                </c:pt>
                <c:pt idx="743">
                  <c:v>30.562786334999974</c:v>
                </c:pt>
                <c:pt idx="744">
                  <c:v>30.423626819999978</c:v>
                </c:pt>
                <c:pt idx="745">
                  <c:v>30.383956661999999</c:v>
                </c:pt>
                <c:pt idx="746">
                  <c:v>30.203024999</c:v>
                </c:pt>
                <c:pt idx="747">
                  <c:v>30.184130785000001</c:v>
                </c:pt>
                <c:pt idx="748">
                  <c:v>30.056067322000011</c:v>
                </c:pt>
                <c:pt idx="749">
                  <c:v>29.660379521999989</c:v>
                </c:pt>
                <c:pt idx="750">
                  <c:v>18.591408075</c:v>
                </c:pt>
                <c:pt idx="751">
                  <c:v>30.568021032999983</c:v>
                </c:pt>
                <c:pt idx="752">
                  <c:v>30.509470933999989</c:v>
                </c:pt>
                <c:pt idx="753">
                  <c:v>30.37484833000001</c:v>
                </c:pt>
                <c:pt idx="754">
                  <c:v>30.153156031000005</c:v>
                </c:pt>
                <c:pt idx="755">
                  <c:v>29.650272310999988</c:v>
                </c:pt>
                <c:pt idx="756">
                  <c:v>30.046119789999985</c:v>
                </c:pt>
                <c:pt idx="757">
                  <c:v>29.954630552999983</c:v>
                </c:pt>
                <c:pt idx="758">
                  <c:v>20.182287025000001</c:v>
                </c:pt>
                <c:pt idx="759">
                  <c:v>30.426131749</c:v>
                </c:pt>
                <c:pt idx="760">
                  <c:v>30.496082311999984</c:v>
                </c:pt>
                <c:pt idx="761">
                  <c:v>30.258887884</c:v>
                </c:pt>
                <c:pt idx="762">
                  <c:v>30.220576281999985</c:v>
                </c:pt>
                <c:pt idx="763">
                  <c:v>29.771902463000011</c:v>
                </c:pt>
                <c:pt idx="764">
                  <c:v>30.026531494</c:v>
                </c:pt>
                <c:pt idx="765">
                  <c:v>29.887935371000001</c:v>
                </c:pt>
                <c:pt idx="766">
                  <c:v>20.496470996999989</c:v>
                </c:pt>
                <c:pt idx="767">
                  <c:v>30.446687733999983</c:v>
                </c:pt>
                <c:pt idx="768">
                  <c:v>30.539430512999989</c:v>
                </c:pt>
                <c:pt idx="769">
                  <c:v>30.393364543000001</c:v>
                </c:pt>
                <c:pt idx="770">
                  <c:v>30.295017515999984</c:v>
                </c:pt>
                <c:pt idx="771">
                  <c:v>1.4669735949999998</c:v>
                </c:pt>
                <c:pt idx="772">
                  <c:v>30.134324139000011</c:v>
                </c:pt>
                <c:pt idx="773">
                  <c:v>29.943665293999985</c:v>
                </c:pt>
                <c:pt idx="774">
                  <c:v>1.6867384590000001</c:v>
                </c:pt>
                <c:pt idx="775">
                  <c:v>30.390512164</c:v>
                </c:pt>
                <c:pt idx="776">
                  <c:v>30.512671726000011</c:v>
                </c:pt>
                <c:pt idx="777">
                  <c:v>29.993330036999986</c:v>
                </c:pt>
                <c:pt idx="778">
                  <c:v>30.096384789999988</c:v>
                </c:pt>
                <c:pt idx="779">
                  <c:v>30.125942695999989</c:v>
                </c:pt>
                <c:pt idx="780">
                  <c:v>30.072440456999985</c:v>
                </c:pt>
                <c:pt idx="781">
                  <c:v>29.913808576000001</c:v>
                </c:pt>
                <c:pt idx="782">
                  <c:v>20.067134212999989</c:v>
                </c:pt>
                <c:pt idx="783">
                  <c:v>30.382986806000002</c:v>
                </c:pt>
                <c:pt idx="784">
                  <c:v>30.450111511999989</c:v>
                </c:pt>
                <c:pt idx="785">
                  <c:v>30.254341313000001</c:v>
                </c:pt>
                <c:pt idx="786">
                  <c:v>30.194315051000011</c:v>
                </c:pt>
                <c:pt idx="787">
                  <c:v>29.917540970999983</c:v>
                </c:pt>
                <c:pt idx="788">
                  <c:v>30.064784012000001</c:v>
                </c:pt>
                <c:pt idx="789">
                  <c:v>29.919963251999999</c:v>
                </c:pt>
                <c:pt idx="790">
                  <c:v>18.744030278999983</c:v>
                </c:pt>
                <c:pt idx="791">
                  <c:v>30.14933568</c:v>
                </c:pt>
                <c:pt idx="792">
                  <c:v>30.127069584000001</c:v>
                </c:pt>
                <c:pt idx="793">
                  <c:v>30.352951936000011</c:v>
                </c:pt>
                <c:pt idx="794">
                  <c:v>30.171460828000011</c:v>
                </c:pt>
                <c:pt idx="795">
                  <c:v>30.125075916000011</c:v>
                </c:pt>
                <c:pt idx="796">
                  <c:v>30.074139218999989</c:v>
                </c:pt>
                <c:pt idx="797">
                  <c:v>29.911358806999999</c:v>
                </c:pt>
                <c:pt idx="798">
                  <c:v>20.414241555</c:v>
                </c:pt>
                <c:pt idx="799">
                  <c:v>30.508255994999999</c:v>
                </c:pt>
                <c:pt idx="800">
                  <c:v>30.445625338999978</c:v>
                </c:pt>
                <c:pt idx="801">
                  <c:v>30.27107710200001</c:v>
                </c:pt>
                <c:pt idx="802">
                  <c:v>30.283538910999983</c:v>
                </c:pt>
                <c:pt idx="803">
                  <c:v>29.611531249999999</c:v>
                </c:pt>
                <c:pt idx="804">
                  <c:v>30.013448575000002</c:v>
                </c:pt>
                <c:pt idx="805">
                  <c:v>29.920020251999983</c:v>
                </c:pt>
                <c:pt idx="806">
                  <c:v>14.239232973</c:v>
                </c:pt>
                <c:pt idx="807">
                  <c:v>30.538866374000001</c:v>
                </c:pt>
                <c:pt idx="808">
                  <c:v>30.461598598999981</c:v>
                </c:pt>
                <c:pt idx="809">
                  <c:v>30.262240397999978</c:v>
                </c:pt>
                <c:pt idx="810">
                  <c:v>30.176243428999999</c:v>
                </c:pt>
                <c:pt idx="811">
                  <c:v>30.080331247999982</c:v>
                </c:pt>
                <c:pt idx="812">
                  <c:v>30.064755236</c:v>
                </c:pt>
                <c:pt idx="813">
                  <c:v>29.853195201999988</c:v>
                </c:pt>
                <c:pt idx="814">
                  <c:v>20.342532059999986</c:v>
                </c:pt>
                <c:pt idx="815">
                  <c:v>30.594906830999989</c:v>
                </c:pt>
                <c:pt idx="816">
                  <c:v>30.487350498000001</c:v>
                </c:pt>
                <c:pt idx="817">
                  <c:v>30.317678960000016</c:v>
                </c:pt>
                <c:pt idx="818">
                  <c:v>29.888731676999978</c:v>
                </c:pt>
                <c:pt idx="819">
                  <c:v>30.264543859999986</c:v>
                </c:pt>
                <c:pt idx="820">
                  <c:v>29.627730913000001</c:v>
                </c:pt>
                <c:pt idx="821">
                  <c:v>29.93019815800001</c:v>
                </c:pt>
                <c:pt idx="822">
                  <c:v>10.498380265</c:v>
                </c:pt>
                <c:pt idx="823">
                  <c:v>30.555472657999989</c:v>
                </c:pt>
                <c:pt idx="824">
                  <c:v>30.378020934999984</c:v>
                </c:pt>
                <c:pt idx="825">
                  <c:v>30.267372640999984</c:v>
                </c:pt>
                <c:pt idx="826">
                  <c:v>30.016460079000005</c:v>
                </c:pt>
                <c:pt idx="827">
                  <c:v>30.076154947999999</c:v>
                </c:pt>
                <c:pt idx="828">
                  <c:v>29.967690823000002</c:v>
                </c:pt>
                <c:pt idx="829">
                  <c:v>29.86196493600001</c:v>
                </c:pt>
                <c:pt idx="830">
                  <c:v>19.313648557</c:v>
                </c:pt>
                <c:pt idx="831">
                  <c:v>30.627303954999999</c:v>
                </c:pt>
                <c:pt idx="832">
                  <c:v>30.517948570000001</c:v>
                </c:pt>
                <c:pt idx="833">
                  <c:v>30.360491765999999</c:v>
                </c:pt>
                <c:pt idx="834">
                  <c:v>29.811319204</c:v>
                </c:pt>
                <c:pt idx="835">
                  <c:v>30.18711861800001</c:v>
                </c:pt>
                <c:pt idx="836">
                  <c:v>30.038965090000012</c:v>
                </c:pt>
                <c:pt idx="837">
                  <c:v>29.876422112</c:v>
                </c:pt>
                <c:pt idx="838">
                  <c:v>21.498515328</c:v>
                </c:pt>
                <c:pt idx="839">
                  <c:v>30.603968730000016</c:v>
                </c:pt>
                <c:pt idx="840">
                  <c:v>30.443353241999983</c:v>
                </c:pt>
                <c:pt idx="841">
                  <c:v>30.272389923999985</c:v>
                </c:pt>
                <c:pt idx="842">
                  <c:v>30.140396371999984</c:v>
                </c:pt>
                <c:pt idx="843">
                  <c:v>29.797575079000001</c:v>
                </c:pt>
                <c:pt idx="844">
                  <c:v>30.081425919000001</c:v>
                </c:pt>
                <c:pt idx="845">
                  <c:v>29.962602536999967</c:v>
                </c:pt>
                <c:pt idx="846">
                  <c:v>20.303571263999999</c:v>
                </c:pt>
                <c:pt idx="847">
                  <c:v>30.589156503000002</c:v>
                </c:pt>
                <c:pt idx="848">
                  <c:v>30.06953285099998</c:v>
                </c:pt>
                <c:pt idx="849">
                  <c:v>30.322127504999983</c:v>
                </c:pt>
                <c:pt idx="850">
                  <c:v>30.127647507999985</c:v>
                </c:pt>
                <c:pt idx="851">
                  <c:v>30.134353049000012</c:v>
                </c:pt>
                <c:pt idx="852">
                  <c:v>29.948375944999984</c:v>
                </c:pt>
                <c:pt idx="853">
                  <c:v>29.912384243000002</c:v>
                </c:pt>
                <c:pt idx="854">
                  <c:v>12.082162637000005</c:v>
                </c:pt>
                <c:pt idx="855">
                  <c:v>30.578882800999985</c:v>
                </c:pt>
                <c:pt idx="856">
                  <c:v>30.430523736999984</c:v>
                </c:pt>
                <c:pt idx="857">
                  <c:v>30.283480517999983</c:v>
                </c:pt>
                <c:pt idx="858">
                  <c:v>30.190716406</c:v>
                </c:pt>
                <c:pt idx="859">
                  <c:v>30.168823798999988</c:v>
                </c:pt>
                <c:pt idx="860">
                  <c:v>30.054456869999999</c:v>
                </c:pt>
                <c:pt idx="861">
                  <c:v>29.860573923</c:v>
                </c:pt>
                <c:pt idx="862">
                  <c:v>20.149687360000001</c:v>
                </c:pt>
                <c:pt idx="863">
                  <c:v>30.649657928000011</c:v>
                </c:pt>
                <c:pt idx="864">
                  <c:v>30.389894709000011</c:v>
                </c:pt>
                <c:pt idx="865">
                  <c:v>30.293644298999983</c:v>
                </c:pt>
                <c:pt idx="866">
                  <c:v>30.11332153</c:v>
                </c:pt>
                <c:pt idx="867">
                  <c:v>30.193879684999999</c:v>
                </c:pt>
                <c:pt idx="868">
                  <c:v>30.048332976999976</c:v>
                </c:pt>
                <c:pt idx="869">
                  <c:v>29.915033610999981</c:v>
                </c:pt>
                <c:pt idx="870">
                  <c:v>10.234324884999998</c:v>
                </c:pt>
                <c:pt idx="871">
                  <c:v>30.624706076999985</c:v>
                </c:pt>
                <c:pt idx="872">
                  <c:v>30.477085915000011</c:v>
                </c:pt>
                <c:pt idx="873">
                  <c:v>30.423184816999989</c:v>
                </c:pt>
                <c:pt idx="874">
                  <c:v>30.238118865000001</c:v>
                </c:pt>
                <c:pt idx="875">
                  <c:v>30.154169165000017</c:v>
                </c:pt>
                <c:pt idx="876">
                  <c:v>29.713042670999982</c:v>
                </c:pt>
                <c:pt idx="877">
                  <c:v>29.32775564200001</c:v>
                </c:pt>
                <c:pt idx="878">
                  <c:v>19.992339865999973</c:v>
                </c:pt>
                <c:pt idx="879">
                  <c:v>30.094193351000001</c:v>
                </c:pt>
                <c:pt idx="880">
                  <c:v>30.917825465000021</c:v>
                </c:pt>
                <c:pt idx="881">
                  <c:v>30.063230172999983</c:v>
                </c:pt>
                <c:pt idx="882">
                  <c:v>30.402895959999999</c:v>
                </c:pt>
                <c:pt idx="883">
                  <c:v>29.276857529000011</c:v>
                </c:pt>
                <c:pt idx="884">
                  <c:v>30.41632067899998</c:v>
                </c:pt>
                <c:pt idx="885">
                  <c:v>29.588630610999978</c:v>
                </c:pt>
                <c:pt idx="886">
                  <c:v>20.415395881999984</c:v>
                </c:pt>
                <c:pt idx="887">
                  <c:v>30.053019113000001</c:v>
                </c:pt>
                <c:pt idx="888">
                  <c:v>30.781815258999988</c:v>
                </c:pt>
                <c:pt idx="889">
                  <c:v>29.942409370999975</c:v>
                </c:pt>
                <c:pt idx="890">
                  <c:v>30.658123890999985</c:v>
                </c:pt>
                <c:pt idx="891">
                  <c:v>29.372484953000001</c:v>
                </c:pt>
                <c:pt idx="892">
                  <c:v>30.390159328999999</c:v>
                </c:pt>
                <c:pt idx="893">
                  <c:v>29.383530555999982</c:v>
                </c:pt>
                <c:pt idx="894">
                  <c:v>19.80667162400001</c:v>
                </c:pt>
                <c:pt idx="895">
                  <c:v>30.091973403000011</c:v>
                </c:pt>
                <c:pt idx="896">
                  <c:v>30.829035900000001</c:v>
                </c:pt>
                <c:pt idx="897">
                  <c:v>29.898432955999983</c:v>
                </c:pt>
                <c:pt idx="898">
                  <c:v>30.555205150999999</c:v>
                </c:pt>
                <c:pt idx="899">
                  <c:v>29.649068864000011</c:v>
                </c:pt>
                <c:pt idx="900">
                  <c:v>30.358848526999999</c:v>
                </c:pt>
                <c:pt idx="901">
                  <c:v>29.387104296</c:v>
                </c:pt>
                <c:pt idx="902">
                  <c:v>20.475788193</c:v>
                </c:pt>
                <c:pt idx="903">
                  <c:v>30.077710124999999</c:v>
                </c:pt>
                <c:pt idx="904">
                  <c:v>30.901674286999985</c:v>
                </c:pt>
                <c:pt idx="905">
                  <c:v>29.62398665800001</c:v>
                </c:pt>
                <c:pt idx="906">
                  <c:v>29.841907145000011</c:v>
                </c:pt>
                <c:pt idx="907">
                  <c:v>30.430523736999984</c:v>
                </c:pt>
                <c:pt idx="908">
                  <c:v>29.676772881000002</c:v>
                </c:pt>
                <c:pt idx="909">
                  <c:v>30.259208526999988</c:v>
                </c:pt>
                <c:pt idx="910">
                  <c:v>20.415263194000001</c:v>
                </c:pt>
                <c:pt idx="911">
                  <c:v>30.792920081999981</c:v>
                </c:pt>
                <c:pt idx="912">
                  <c:v>30.047326943000002</c:v>
                </c:pt>
                <c:pt idx="913">
                  <c:v>30.707877224000011</c:v>
                </c:pt>
                <c:pt idx="914">
                  <c:v>29.810611892000001</c:v>
                </c:pt>
                <c:pt idx="915">
                  <c:v>30.473094356000001</c:v>
                </c:pt>
                <c:pt idx="916">
                  <c:v>29.736417880999984</c:v>
                </c:pt>
                <c:pt idx="917">
                  <c:v>30.317796009999999</c:v>
                </c:pt>
                <c:pt idx="918">
                  <c:v>0.53263735199999962</c:v>
                </c:pt>
                <c:pt idx="919">
                  <c:v>30.06489911800001</c:v>
                </c:pt>
                <c:pt idx="920">
                  <c:v>30.497888497999998</c:v>
                </c:pt>
                <c:pt idx="921">
                  <c:v>30.416143961</c:v>
                </c:pt>
                <c:pt idx="922">
                  <c:v>30.109742164</c:v>
                </c:pt>
                <c:pt idx="923">
                  <c:v>30.114534088999999</c:v>
                </c:pt>
                <c:pt idx="924">
                  <c:v>29.969091834999983</c:v>
                </c:pt>
                <c:pt idx="925">
                  <c:v>29.904467426000011</c:v>
                </c:pt>
                <c:pt idx="926">
                  <c:v>11.649961772999998</c:v>
                </c:pt>
                <c:pt idx="927">
                  <c:v>30.424599272999973</c:v>
                </c:pt>
                <c:pt idx="928">
                  <c:v>30.405014864000002</c:v>
                </c:pt>
                <c:pt idx="929">
                  <c:v>30.234451567000011</c:v>
                </c:pt>
                <c:pt idx="930">
                  <c:v>30.164825668000017</c:v>
                </c:pt>
                <c:pt idx="931">
                  <c:v>30.019041849000001</c:v>
                </c:pt>
                <c:pt idx="932">
                  <c:v>29.864747351999981</c:v>
                </c:pt>
                <c:pt idx="933">
                  <c:v>29.72752478</c:v>
                </c:pt>
                <c:pt idx="934">
                  <c:v>21.827964496000021</c:v>
                </c:pt>
                <c:pt idx="935">
                  <c:v>30.259295976000001</c:v>
                </c:pt>
                <c:pt idx="936">
                  <c:v>30.282954991</c:v>
                </c:pt>
                <c:pt idx="937">
                  <c:v>30.224356542999985</c:v>
                </c:pt>
                <c:pt idx="938">
                  <c:v>30.075291030999985</c:v>
                </c:pt>
                <c:pt idx="939">
                  <c:v>29.97155107</c:v>
                </c:pt>
                <c:pt idx="940">
                  <c:v>29.967919550999984</c:v>
                </c:pt>
                <c:pt idx="941">
                  <c:v>29.512790627000001</c:v>
                </c:pt>
                <c:pt idx="942">
                  <c:v>19.689950649000011</c:v>
                </c:pt>
                <c:pt idx="943">
                  <c:v>30.525600270999973</c:v>
                </c:pt>
                <c:pt idx="944">
                  <c:v>30.276299889999983</c:v>
                </c:pt>
                <c:pt idx="945">
                  <c:v>30.076154947999999</c:v>
                </c:pt>
                <c:pt idx="946">
                  <c:v>30.169895942000011</c:v>
                </c:pt>
                <c:pt idx="947">
                  <c:v>30.00995025400001</c:v>
                </c:pt>
                <c:pt idx="948">
                  <c:v>29.879036691</c:v>
                </c:pt>
                <c:pt idx="949">
                  <c:v>29.778845800999989</c:v>
                </c:pt>
                <c:pt idx="950">
                  <c:v>10.95013459100001</c:v>
                </c:pt>
                <c:pt idx="951">
                  <c:v>30.438249637999974</c:v>
                </c:pt>
                <c:pt idx="952">
                  <c:v>30.37778590500001</c:v>
                </c:pt>
                <c:pt idx="953">
                  <c:v>30.279014116999999</c:v>
                </c:pt>
                <c:pt idx="954">
                  <c:v>30.254982413000011</c:v>
                </c:pt>
                <c:pt idx="955">
                  <c:v>29.779692770999983</c:v>
                </c:pt>
                <c:pt idx="956">
                  <c:v>29.976556572999986</c:v>
                </c:pt>
                <c:pt idx="957">
                  <c:v>29.830797602000001</c:v>
                </c:pt>
                <c:pt idx="958">
                  <c:v>12.812466004000008</c:v>
                </c:pt>
                <c:pt idx="959">
                  <c:v>30.569359737999989</c:v>
                </c:pt>
                <c:pt idx="960">
                  <c:v>30.409459637999984</c:v>
                </c:pt>
                <c:pt idx="961">
                  <c:v>30.262881833000002</c:v>
                </c:pt>
                <c:pt idx="962">
                  <c:v>30.177084164000021</c:v>
                </c:pt>
                <c:pt idx="963">
                  <c:v>30.142536694999983</c:v>
                </c:pt>
                <c:pt idx="964">
                  <c:v>30.033938725000016</c:v>
                </c:pt>
                <c:pt idx="965">
                  <c:v>29.960973506999984</c:v>
                </c:pt>
                <c:pt idx="966">
                  <c:v>20.904130639000002</c:v>
                </c:pt>
                <c:pt idx="967">
                  <c:v>30.497592386999983</c:v>
                </c:pt>
                <c:pt idx="968">
                  <c:v>30.383574589999981</c:v>
                </c:pt>
                <c:pt idx="969">
                  <c:v>29.976785436</c:v>
                </c:pt>
                <c:pt idx="970">
                  <c:v>29.61510482500001</c:v>
                </c:pt>
                <c:pt idx="971">
                  <c:v>30.209415490000001</c:v>
                </c:pt>
                <c:pt idx="972">
                  <c:v>30.164130449000005</c:v>
                </c:pt>
                <c:pt idx="973">
                  <c:v>30.257313916000001</c:v>
                </c:pt>
                <c:pt idx="974">
                  <c:v>19.937861783000017</c:v>
                </c:pt>
                <c:pt idx="975">
                  <c:v>30.535363239999985</c:v>
                </c:pt>
                <c:pt idx="976">
                  <c:v>30.385220506999985</c:v>
                </c:pt>
                <c:pt idx="977">
                  <c:v>30.284122853999985</c:v>
                </c:pt>
                <c:pt idx="978">
                  <c:v>30.076558126999998</c:v>
                </c:pt>
                <c:pt idx="979">
                  <c:v>30.131173325000017</c:v>
                </c:pt>
                <c:pt idx="980">
                  <c:v>30.017693535999989</c:v>
                </c:pt>
                <c:pt idx="981">
                  <c:v>29.940240296999978</c:v>
                </c:pt>
                <c:pt idx="982">
                  <c:v>17.170138095999999</c:v>
                </c:pt>
                <c:pt idx="983">
                  <c:v>30.024608508</c:v>
                </c:pt>
                <c:pt idx="984">
                  <c:v>30.321981150000017</c:v>
                </c:pt>
                <c:pt idx="985">
                  <c:v>30.210548631000002</c:v>
                </c:pt>
                <c:pt idx="986">
                  <c:v>30.192428557</c:v>
                </c:pt>
                <c:pt idx="987">
                  <c:v>29.835189416999999</c:v>
                </c:pt>
                <c:pt idx="988">
                  <c:v>29.930369273999982</c:v>
                </c:pt>
                <c:pt idx="989">
                  <c:v>29.871677252000001</c:v>
                </c:pt>
                <c:pt idx="990">
                  <c:v>19.716411748999999</c:v>
                </c:pt>
                <c:pt idx="991">
                  <c:v>30.566236275999977</c:v>
                </c:pt>
                <c:pt idx="992">
                  <c:v>30.299284049000001</c:v>
                </c:pt>
                <c:pt idx="993">
                  <c:v>30.290401662000001</c:v>
                </c:pt>
                <c:pt idx="994">
                  <c:v>30.066798488</c:v>
                </c:pt>
                <c:pt idx="995">
                  <c:v>30.059720236999983</c:v>
                </c:pt>
                <c:pt idx="996">
                  <c:v>29.945149702999974</c:v>
                </c:pt>
                <c:pt idx="997">
                  <c:v>29.558893209000001</c:v>
                </c:pt>
                <c:pt idx="998">
                  <c:v>10.801124019000005</c:v>
                </c:pt>
                <c:pt idx="999">
                  <c:v>30.364600642999989</c:v>
                </c:pt>
                <c:pt idx="1000">
                  <c:v>30.283100968999989</c:v>
                </c:pt>
              </c:numCache>
            </c:numRef>
          </c:yVal>
        </c:ser>
        <c:ser>
          <c:idx val="3"/>
          <c:order val="5"/>
          <c:tx>
            <c:v>64 KB</c:v>
          </c:tx>
          <c:spPr>
            <a:ln w="28575">
              <a:noFill/>
            </a:ln>
          </c:spPr>
          <c:marker>
            <c:symbol val="circle"/>
            <c:size val="5"/>
            <c:spPr>
              <a:ln w="9525"/>
            </c:spPr>
          </c:marker>
          <c:xVal>
            <c:numRef>
              <c:f>Main!$A$3030:$A$4030</c:f>
              <c:numCache>
                <c:formatCode>General</c:formatCode>
                <c:ptCount val="1001"/>
                <c:pt idx="0">
                  <c:v>65536</c:v>
                </c:pt>
                <c:pt idx="1">
                  <c:v>65536</c:v>
                </c:pt>
                <c:pt idx="2">
                  <c:v>65536</c:v>
                </c:pt>
                <c:pt idx="3">
                  <c:v>65536</c:v>
                </c:pt>
                <c:pt idx="4">
                  <c:v>65536</c:v>
                </c:pt>
                <c:pt idx="5">
                  <c:v>65536</c:v>
                </c:pt>
                <c:pt idx="6">
                  <c:v>65536</c:v>
                </c:pt>
                <c:pt idx="7">
                  <c:v>65536</c:v>
                </c:pt>
                <c:pt idx="8">
                  <c:v>65536</c:v>
                </c:pt>
                <c:pt idx="9">
                  <c:v>65536</c:v>
                </c:pt>
                <c:pt idx="10">
                  <c:v>65536</c:v>
                </c:pt>
                <c:pt idx="11">
                  <c:v>65536</c:v>
                </c:pt>
                <c:pt idx="12">
                  <c:v>65536</c:v>
                </c:pt>
                <c:pt idx="13">
                  <c:v>65536</c:v>
                </c:pt>
                <c:pt idx="14">
                  <c:v>65536</c:v>
                </c:pt>
                <c:pt idx="15">
                  <c:v>65536</c:v>
                </c:pt>
                <c:pt idx="16">
                  <c:v>65536</c:v>
                </c:pt>
                <c:pt idx="17">
                  <c:v>65536</c:v>
                </c:pt>
                <c:pt idx="18">
                  <c:v>65536</c:v>
                </c:pt>
                <c:pt idx="19">
                  <c:v>65536</c:v>
                </c:pt>
                <c:pt idx="20">
                  <c:v>65536</c:v>
                </c:pt>
                <c:pt idx="21">
                  <c:v>65536</c:v>
                </c:pt>
                <c:pt idx="22">
                  <c:v>65536</c:v>
                </c:pt>
                <c:pt idx="23">
                  <c:v>65536</c:v>
                </c:pt>
                <c:pt idx="24">
                  <c:v>65536</c:v>
                </c:pt>
                <c:pt idx="25">
                  <c:v>65536</c:v>
                </c:pt>
                <c:pt idx="26">
                  <c:v>65536</c:v>
                </c:pt>
                <c:pt idx="27">
                  <c:v>65536</c:v>
                </c:pt>
                <c:pt idx="28">
                  <c:v>65536</c:v>
                </c:pt>
                <c:pt idx="29">
                  <c:v>65536</c:v>
                </c:pt>
                <c:pt idx="30">
                  <c:v>65536</c:v>
                </c:pt>
                <c:pt idx="31">
                  <c:v>65536</c:v>
                </c:pt>
                <c:pt idx="32">
                  <c:v>65536</c:v>
                </c:pt>
                <c:pt idx="33">
                  <c:v>65536</c:v>
                </c:pt>
                <c:pt idx="34">
                  <c:v>65536</c:v>
                </c:pt>
                <c:pt idx="35">
                  <c:v>65536</c:v>
                </c:pt>
                <c:pt idx="36">
                  <c:v>65536</c:v>
                </c:pt>
                <c:pt idx="37">
                  <c:v>65536</c:v>
                </c:pt>
                <c:pt idx="38">
                  <c:v>65536</c:v>
                </c:pt>
                <c:pt idx="39">
                  <c:v>65536</c:v>
                </c:pt>
                <c:pt idx="40">
                  <c:v>65536</c:v>
                </c:pt>
                <c:pt idx="41">
                  <c:v>65536</c:v>
                </c:pt>
                <c:pt idx="42">
                  <c:v>65536</c:v>
                </c:pt>
                <c:pt idx="43">
                  <c:v>65536</c:v>
                </c:pt>
                <c:pt idx="44">
                  <c:v>65536</c:v>
                </c:pt>
                <c:pt idx="45">
                  <c:v>65536</c:v>
                </c:pt>
                <c:pt idx="46">
                  <c:v>65536</c:v>
                </c:pt>
                <c:pt idx="47">
                  <c:v>65536</c:v>
                </c:pt>
                <c:pt idx="48">
                  <c:v>65536</c:v>
                </c:pt>
                <c:pt idx="49">
                  <c:v>65536</c:v>
                </c:pt>
                <c:pt idx="50">
                  <c:v>65536</c:v>
                </c:pt>
                <c:pt idx="51">
                  <c:v>65536</c:v>
                </c:pt>
                <c:pt idx="52">
                  <c:v>65536</c:v>
                </c:pt>
                <c:pt idx="53">
                  <c:v>65536</c:v>
                </c:pt>
                <c:pt idx="54">
                  <c:v>65536</c:v>
                </c:pt>
                <c:pt idx="55">
                  <c:v>65536</c:v>
                </c:pt>
                <c:pt idx="56">
                  <c:v>65536</c:v>
                </c:pt>
                <c:pt idx="57">
                  <c:v>65536</c:v>
                </c:pt>
                <c:pt idx="58">
                  <c:v>65536</c:v>
                </c:pt>
                <c:pt idx="59">
                  <c:v>65536</c:v>
                </c:pt>
                <c:pt idx="60">
                  <c:v>65536</c:v>
                </c:pt>
                <c:pt idx="61">
                  <c:v>65536</c:v>
                </c:pt>
                <c:pt idx="62">
                  <c:v>65536</c:v>
                </c:pt>
                <c:pt idx="63">
                  <c:v>65536</c:v>
                </c:pt>
                <c:pt idx="64">
                  <c:v>65536</c:v>
                </c:pt>
                <c:pt idx="65">
                  <c:v>65536</c:v>
                </c:pt>
                <c:pt idx="66">
                  <c:v>65536</c:v>
                </c:pt>
                <c:pt idx="67">
                  <c:v>65536</c:v>
                </c:pt>
                <c:pt idx="68">
                  <c:v>65536</c:v>
                </c:pt>
                <c:pt idx="69">
                  <c:v>65536</c:v>
                </c:pt>
                <c:pt idx="70">
                  <c:v>65536</c:v>
                </c:pt>
                <c:pt idx="71">
                  <c:v>65536</c:v>
                </c:pt>
                <c:pt idx="72">
                  <c:v>65536</c:v>
                </c:pt>
                <c:pt idx="73">
                  <c:v>65536</c:v>
                </c:pt>
                <c:pt idx="74">
                  <c:v>65536</c:v>
                </c:pt>
                <c:pt idx="75">
                  <c:v>65536</c:v>
                </c:pt>
                <c:pt idx="76">
                  <c:v>65536</c:v>
                </c:pt>
                <c:pt idx="77">
                  <c:v>65536</c:v>
                </c:pt>
                <c:pt idx="78">
                  <c:v>65536</c:v>
                </c:pt>
                <c:pt idx="79">
                  <c:v>65536</c:v>
                </c:pt>
                <c:pt idx="80">
                  <c:v>65536</c:v>
                </c:pt>
                <c:pt idx="81">
                  <c:v>65536</c:v>
                </c:pt>
                <c:pt idx="82">
                  <c:v>65536</c:v>
                </c:pt>
                <c:pt idx="83">
                  <c:v>65536</c:v>
                </c:pt>
                <c:pt idx="84">
                  <c:v>65536</c:v>
                </c:pt>
                <c:pt idx="85">
                  <c:v>65536</c:v>
                </c:pt>
                <c:pt idx="86">
                  <c:v>65536</c:v>
                </c:pt>
                <c:pt idx="87">
                  <c:v>65536</c:v>
                </c:pt>
                <c:pt idx="88">
                  <c:v>65536</c:v>
                </c:pt>
                <c:pt idx="89">
                  <c:v>65536</c:v>
                </c:pt>
                <c:pt idx="90">
                  <c:v>65536</c:v>
                </c:pt>
                <c:pt idx="91">
                  <c:v>65536</c:v>
                </c:pt>
                <c:pt idx="92">
                  <c:v>65536</c:v>
                </c:pt>
                <c:pt idx="93">
                  <c:v>65536</c:v>
                </c:pt>
                <c:pt idx="94">
                  <c:v>65536</c:v>
                </c:pt>
                <c:pt idx="95">
                  <c:v>65536</c:v>
                </c:pt>
                <c:pt idx="96">
                  <c:v>65536</c:v>
                </c:pt>
                <c:pt idx="97">
                  <c:v>65536</c:v>
                </c:pt>
                <c:pt idx="98">
                  <c:v>65536</c:v>
                </c:pt>
                <c:pt idx="99">
                  <c:v>65536</c:v>
                </c:pt>
                <c:pt idx="100">
                  <c:v>65536</c:v>
                </c:pt>
                <c:pt idx="101">
                  <c:v>65536</c:v>
                </c:pt>
                <c:pt idx="102">
                  <c:v>65536</c:v>
                </c:pt>
                <c:pt idx="103">
                  <c:v>65536</c:v>
                </c:pt>
                <c:pt idx="104">
                  <c:v>65536</c:v>
                </c:pt>
                <c:pt idx="105">
                  <c:v>65536</c:v>
                </c:pt>
                <c:pt idx="106">
                  <c:v>65536</c:v>
                </c:pt>
                <c:pt idx="107">
                  <c:v>65536</c:v>
                </c:pt>
                <c:pt idx="108">
                  <c:v>65536</c:v>
                </c:pt>
                <c:pt idx="109">
                  <c:v>65536</c:v>
                </c:pt>
                <c:pt idx="110">
                  <c:v>65536</c:v>
                </c:pt>
                <c:pt idx="111">
                  <c:v>65536</c:v>
                </c:pt>
                <c:pt idx="112">
                  <c:v>65536</c:v>
                </c:pt>
                <c:pt idx="113">
                  <c:v>65536</c:v>
                </c:pt>
                <c:pt idx="114">
                  <c:v>65536</c:v>
                </c:pt>
                <c:pt idx="115">
                  <c:v>65536</c:v>
                </c:pt>
                <c:pt idx="116">
                  <c:v>65536</c:v>
                </c:pt>
                <c:pt idx="117">
                  <c:v>65536</c:v>
                </c:pt>
                <c:pt idx="118">
                  <c:v>65536</c:v>
                </c:pt>
                <c:pt idx="119">
                  <c:v>65536</c:v>
                </c:pt>
                <c:pt idx="120">
                  <c:v>65536</c:v>
                </c:pt>
                <c:pt idx="121">
                  <c:v>65536</c:v>
                </c:pt>
                <c:pt idx="122">
                  <c:v>65536</c:v>
                </c:pt>
                <c:pt idx="123">
                  <c:v>65536</c:v>
                </c:pt>
                <c:pt idx="124">
                  <c:v>65536</c:v>
                </c:pt>
                <c:pt idx="125">
                  <c:v>65536</c:v>
                </c:pt>
                <c:pt idx="126">
                  <c:v>65536</c:v>
                </c:pt>
                <c:pt idx="127">
                  <c:v>65536</c:v>
                </c:pt>
                <c:pt idx="128">
                  <c:v>65536</c:v>
                </c:pt>
                <c:pt idx="129">
                  <c:v>65536</c:v>
                </c:pt>
                <c:pt idx="130">
                  <c:v>65536</c:v>
                </c:pt>
                <c:pt idx="131">
                  <c:v>65536</c:v>
                </c:pt>
                <c:pt idx="132">
                  <c:v>65536</c:v>
                </c:pt>
                <c:pt idx="133">
                  <c:v>65536</c:v>
                </c:pt>
                <c:pt idx="134">
                  <c:v>65536</c:v>
                </c:pt>
                <c:pt idx="135">
                  <c:v>65536</c:v>
                </c:pt>
                <c:pt idx="136">
                  <c:v>65536</c:v>
                </c:pt>
                <c:pt idx="137">
                  <c:v>65536</c:v>
                </c:pt>
                <c:pt idx="138">
                  <c:v>65536</c:v>
                </c:pt>
                <c:pt idx="139">
                  <c:v>65536</c:v>
                </c:pt>
                <c:pt idx="140">
                  <c:v>65536</c:v>
                </c:pt>
                <c:pt idx="141">
                  <c:v>65536</c:v>
                </c:pt>
                <c:pt idx="142">
                  <c:v>65536</c:v>
                </c:pt>
                <c:pt idx="143">
                  <c:v>65536</c:v>
                </c:pt>
                <c:pt idx="144">
                  <c:v>65536</c:v>
                </c:pt>
                <c:pt idx="145">
                  <c:v>65536</c:v>
                </c:pt>
                <c:pt idx="146">
                  <c:v>65536</c:v>
                </c:pt>
                <c:pt idx="147">
                  <c:v>65536</c:v>
                </c:pt>
                <c:pt idx="148">
                  <c:v>65536</c:v>
                </c:pt>
                <c:pt idx="149">
                  <c:v>65536</c:v>
                </c:pt>
                <c:pt idx="150">
                  <c:v>65536</c:v>
                </c:pt>
                <c:pt idx="151">
                  <c:v>65536</c:v>
                </c:pt>
                <c:pt idx="152">
                  <c:v>65536</c:v>
                </c:pt>
                <c:pt idx="153">
                  <c:v>65536</c:v>
                </c:pt>
                <c:pt idx="154">
                  <c:v>65536</c:v>
                </c:pt>
                <c:pt idx="155">
                  <c:v>65536</c:v>
                </c:pt>
                <c:pt idx="156">
                  <c:v>65536</c:v>
                </c:pt>
                <c:pt idx="157">
                  <c:v>65536</c:v>
                </c:pt>
                <c:pt idx="158">
                  <c:v>65536</c:v>
                </c:pt>
                <c:pt idx="159">
                  <c:v>65536</c:v>
                </c:pt>
                <c:pt idx="160">
                  <c:v>65536</c:v>
                </c:pt>
                <c:pt idx="161">
                  <c:v>65536</c:v>
                </c:pt>
                <c:pt idx="162">
                  <c:v>65536</c:v>
                </c:pt>
                <c:pt idx="163">
                  <c:v>65536</c:v>
                </c:pt>
                <c:pt idx="164">
                  <c:v>65536</c:v>
                </c:pt>
                <c:pt idx="165">
                  <c:v>65536</c:v>
                </c:pt>
                <c:pt idx="166">
                  <c:v>65536</c:v>
                </c:pt>
                <c:pt idx="167">
                  <c:v>65536</c:v>
                </c:pt>
                <c:pt idx="168">
                  <c:v>65536</c:v>
                </c:pt>
                <c:pt idx="169">
                  <c:v>65536</c:v>
                </c:pt>
                <c:pt idx="170">
                  <c:v>65536</c:v>
                </c:pt>
                <c:pt idx="171">
                  <c:v>65536</c:v>
                </c:pt>
                <c:pt idx="172">
                  <c:v>65536</c:v>
                </c:pt>
                <c:pt idx="173">
                  <c:v>65536</c:v>
                </c:pt>
                <c:pt idx="174">
                  <c:v>65536</c:v>
                </c:pt>
                <c:pt idx="175">
                  <c:v>65536</c:v>
                </c:pt>
                <c:pt idx="176">
                  <c:v>65536</c:v>
                </c:pt>
                <c:pt idx="177">
                  <c:v>65536</c:v>
                </c:pt>
                <c:pt idx="178">
                  <c:v>65536</c:v>
                </c:pt>
                <c:pt idx="179">
                  <c:v>65536</c:v>
                </c:pt>
                <c:pt idx="180">
                  <c:v>65536</c:v>
                </c:pt>
                <c:pt idx="181">
                  <c:v>65536</c:v>
                </c:pt>
                <c:pt idx="182">
                  <c:v>65536</c:v>
                </c:pt>
                <c:pt idx="183">
                  <c:v>65536</c:v>
                </c:pt>
                <c:pt idx="184">
                  <c:v>65536</c:v>
                </c:pt>
                <c:pt idx="185">
                  <c:v>65536</c:v>
                </c:pt>
                <c:pt idx="186">
                  <c:v>65536</c:v>
                </c:pt>
                <c:pt idx="187">
                  <c:v>65536</c:v>
                </c:pt>
                <c:pt idx="188">
                  <c:v>65536</c:v>
                </c:pt>
                <c:pt idx="189">
                  <c:v>65536</c:v>
                </c:pt>
                <c:pt idx="190">
                  <c:v>65536</c:v>
                </c:pt>
                <c:pt idx="191">
                  <c:v>65536</c:v>
                </c:pt>
                <c:pt idx="192">
                  <c:v>65536</c:v>
                </c:pt>
                <c:pt idx="193">
                  <c:v>65536</c:v>
                </c:pt>
                <c:pt idx="194">
                  <c:v>65536</c:v>
                </c:pt>
                <c:pt idx="195">
                  <c:v>65536</c:v>
                </c:pt>
                <c:pt idx="196">
                  <c:v>65536</c:v>
                </c:pt>
                <c:pt idx="197">
                  <c:v>65536</c:v>
                </c:pt>
                <c:pt idx="198">
                  <c:v>65536</c:v>
                </c:pt>
                <c:pt idx="199">
                  <c:v>65536</c:v>
                </c:pt>
                <c:pt idx="200">
                  <c:v>65536</c:v>
                </c:pt>
                <c:pt idx="201">
                  <c:v>65536</c:v>
                </c:pt>
                <c:pt idx="202">
                  <c:v>65536</c:v>
                </c:pt>
                <c:pt idx="203">
                  <c:v>65536</c:v>
                </c:pt>
                <c:pt idx="204">
                  <c:v>65536</c:v>
                </c:pt>
                <c:pt idx="205">
                  <c:v>65536</c:v>
                </c:pt>
                <c:pt idx="206">
                  <c:v>65536</c:v>
                </c:pt>
                <c:pt idx="207">
                  <c:v>65536</c:v>
                </c:pt>
                <c:pt idx="208">
                  <c:v>65536</c:v>
                </c:pt>
                <c:pt idx="209">
                  <c:v>65536</c:v>
                </c:pt>
                <c:pt idx="210">
                  <c:v>65536</c:v>
                </c:pt>
                <c:pt idx="211">
                  <c:v>65536</c:v>
                </c:pt>
                <c:pt idx="212">
                  <c:v>65536</c:v>
                </c:pt>
                <c:pt idx="213">
                  <c:v>65536</c:v>
                </c:pt>
                <c:pt idx="214">
                  <c:v>65536</c:v>
                </c:pt>
                <c:pt idx="215">
                  <c:v>65536</c:v>
                </c:pt>
                <c:pt idx="216">
                  <c:v>65536</c:v>
                </c:pt>
                <c:pt idx="217">
                  <c:v>65536</c:v>
                </c:pt>
                <c:pt idx="218">
                  <c:v>65536</c:v>
                </c:pt>
                <c:pt idx="219">
                  <c:v>65536</c:v>
                </c:pt>
                <c:pt idx="220">
                  <c:v>65536</c:v>
                </c:pt>
                <c:pt idx="221">
                  <c:v>65536</c:v>
                </c:pt>
                <c:pt idx="222">
                  <c:v>65536</c:v>
                </c:pt>
                <c:pt idx="223">
                  <c:v>65536</c:v>
                </c:pt>
                <c:pt idx="224">
                  <c:v>65536</c:v>
                </c:pt>
                <c:pt idx="225">
                  <c:v>65536</c:v>
                </c:pt>
                <c:pt idx="226">
                  <c:v>65536</c:v>
                </c:pt>
                <c:pt idx="227">
                  <c:v>65536</c:v>
                </c:pt>
                <c:pt idx="228">
                  <c:v>65536</c:v>
                </c:pt>
                <c:pt idx="229">
                  <c:v>65536</c:v>
                </c:pt>
                <c:pt idx="230">
                  <c:v>65536</c:v>
                </c:pt>
                <c:pt idx="231">
                  <c:v>65536</c:v>
                </c:pt>
                <c:pt idx="232">
                  <c:v>65536</c:v>
                </c:pt>
                <c:pt idx="233">
                  <c:v>65536</c:v>
                </c:pt>
                <c:pt idx="234">
                  <c:v>65536</c:v>
                </c:pt>
                <c:pt idx="235">
                  <c:v>65536</c:v>
                </c:pt>
                <c:pt idx="236">
                  <c:v>65536</c:v>
                </c:pt>
                <c:pt idx="237">
                  <c:v>65536</c:v>
                </c:pt>
                <c:pt idx="238">
                  <c:v>65536</c:v>
                </c:pt>
                <c:pt idx="239">
                  <c:v>65536</c:v>
                </c:pt>
                <c:pt idx="240">
                  <c:v>65536</c:v>
                </c:pt>
                <c:pt idx="241">
                  <c:v>65536</c:v>
                </c:pt>
                <c:pt idx="242">
                  <c:v>65536</c:v>
                </c:pt>
                <c:pt idx="243">
                  <c:v>65536</c:v>
                </c:pt>
                <c:pt idx="244">
                  <c:v>65536</c:v>
                </c:pt>
                <c:pt idx="245">
                  <c:v>65536</c:v>
                </c:pt>
                <c:pt idx="246">
                  <c:v>65536</c:v>
                </c:pt>
                <c:pt idx="247">
                  <c:v>65536</c:v>
                </c:pt>
                <c:pt idx="248">
                  <c:v>65536</c:v>
                </c:pt>
                <c:pt idx="249">
                  <c:v>65536</c:v>
                </c:pt>
                <c:pt idx="250">
                  <c:v>65536</c:v>
                </c:pt>
                <c:pt idx="251">
                  <c:v>65536</c:v>
                </c:pt>
                <c:pt idx="252">
                  <c:v>65536</c:v>
                </c:pt>
                <c:pt idx="253">
                  <c:v>65536</c:v>
                </c:pt>
                <c:pt idx="254">
                  <c:v>65536</c:v>
                </c:pt>
                <c:pt idx="255">
                  <c:v>65536</c:v>
                </c:pt>
                <c:pt idx="256">
                  <c:v>65536</c:v>
                </c:pt>
                <c:pt idx="257">
                  <c:v>65536</c:v>
                </c:pt>
                <c:pt idx="258">
                  <c:v>65536</c:v>
                </c:pt>
                <c:pt idx="259">
                  <c:v>65536</c:v>
                </c:pt>
                <c:pt idx="260">
                  <c:v>65536</c:v>
                </c:pt>
                <c:pt idx="261">
                  <c:v>65536</c:v>
                </c:pt>
                <c:pt idx="262">
                  <c:v>65536</c:v>
                </c:pt>
                <c:pt idx="263">
                  <c:v>65536</c:v>
                </c:pt>
                <c:pt idx="264">
                  <c:v>65536</c:v>
                </c:pt>
                <c:pt idx="265">
                  <c:v>65536</c:v>
                </c:pt>
                <c:pt idx="266">
                  <c:v>65536</c:v>
                </c:pt>
                <c:pt idx="267">
                  <c:v>65536</c:v>
                </c:pt>
                <c:pt idx="268">
                  <c:v>65536</c:v>
                </c:pt>
                <c:pt idx="269">
                  <c:v>65536</c:v>
                </c:pt>
                <c:pt idx="270">
                  <c:v>65536</c:v>
                </c:pt>
                <c:pt idx="271">
                  <c:v>65536</c:v>
                </c:pt>
                <c:pt idx="272">
                  <c:v>65536</c:v>
                </c:pt>
                <c:pt idx="273">
                  <c:v>65536</c:v>
                </c:pt>
                <c:pt idx="274">
                  <c:v>65536</c:v>
                </c:pt>
                <c:pt idx="275">
                  <c:v>65536</c:v>
                </c:pt>
                <c:pt idx="276">
                  <c:v>65536</c:v>
                </c:pt>
                <c:pt idx="277">
                  <c:v>65536</c:v>
                </c:pt>
                <c:pt idx="278">
                  <c:v>65536</c:v>
                </c:pt>
                <c:pt idx="279">
                  <c:v>65536</c:v>
                </c:pt>
                <c:pt idx="280">
                  <c:v>65536</c:v>
                </c:pt>
                <c:pt idx="281">
                  <c:v>65536</c:v>
                </c:pt>
                <c:pt idx="282">
                  <c:v>65536</c:v>
                </c:pt>
                <c:pt idx="283">
                  <c:v>65536</c:v>
                </c:pt>
                <c:pt idx="284">
                  <c:v>65536</c:v>
                </c:pt>
                <c:pt idx="285">
                  <c:v>65536</c:v>
                </c:pt>
                <c:pt idx="286">
                  <c:v>65536</c:v>
                </c:pt>
                <c:pt idx="287">
                  <c:v>65536</c:v>
                </c:pt>
                <c:pt idx="288">
                  <c:v>65536</c:v>
                </c:pt>
                <c:pt idx="289">
                  <c:v>65536</c:v>
                </c:pt>
                <c:pt idx="290">
                  <c:v>65536</c:v>
                </c:pt>
                <c:pt idx="291">
                  <c:v>65536</c:v>
                </c:pt>
                <c:pt idx="292">
                  <c:v>65536</c:v>
                </c:pt>
                <c:pt idx="293">
                  <c:v>65536</c:v>
                </c:pt>
                <c:pt idx="294">
                  <c:v>65536</c:v>
                </c:pt>
                <c:pt idx="295">
                  <c:v>65536</c:v>
                </c:pt>
                <c:pt idx="296">
                  <c:v>65536</c:v>
                </c:pt>
                <c:pt idx="297">
                  <c:v>65536</c:v>
                </c:pt>
                <c:pt idx="298">
                  <c:v>65536</c:v>
                </c:pt>
                <c:pt idx="299">
                  <c:v>65536</c:v>
                </c:pt>
                <c:pt idx="300">
                  <c:v>65536</c:v>
                </c:pt>
                <c:pt idx="301">
                  <c:v>65536</c:v>
                </c:pt>
                <c:pt idx="302">
                  <c:v>65536</c:v>
                </c:pt>
                <c:pt idx="303">
                  <c:v>65536</c:v>
                </c:pt>
                <c:pt idx="304">
                  <c:v>65536</c:v>
                </c:pt>
                <c:pt idx="305">
                  <c:v>65536</c:v>
                </c:pt>
                <c:pt idx="306">
                  <c:v>65536</c:v>
                </c:pt>
                <c:pt idx="307">
                  <c:v>65536</c:v>
                </c:pt>
                <c:pt idx="308">
                  <c:v>65536</c:v>
                </c:pt>
                <c:pt idx="309">
                  <c:v>65536</c:v>
                </c:pt>
                <c:pt idx="310">
                  <c:v>65536</c:v>
                </c:pt>
                <c:pt idx="311">
                  <c:v>65536</c:v>
                </c:pt>
                <c:pt idx="312">
                  <c:v>65536</c:v>
                </c:pt>
                <c:pt idx="313">
                  <c:v>65536</c:v>
                </c:pt>
                <c:pt idx="314">
                  <c:v>65536</c:v>
                </c:pt>
                <c:pt idx="315">
                  <c:v>65536</c:v>
                </c:pt>
                <c:pt idx="316">
                  <c:v>65536</c:v>
                </c:pt>
                <c:pt idx="317">
                  <c:v>65536</c:v>
                </c:pt>
                <c:pt idx="318">
                  <c:v>65536</c:v>
                </c:pt>
                <c:pt idx="319">
                  <c:v>65536</c:v>
                </c:pt>
                <c:pt idx="320">
                  <c:v>65536</c:v>
                </c:pt>
                <c:pt idx="321">
                  <c:v>65536</c:v>
                </c:pt>
                <c:pt idx="322">
                  <c:v>65536</c:v>
                </c:pt>
                <c:pt idx="323">
                  <c:v>65536</c:v>
                </c:pt>
                <c:pt idx="324">
                  <c:v>65536</c:v>
                </c:pt>
                <c:pt idx="325">
                  <c:v>65536</c:v>
                </c:pt>
                <c:pt idx="326">
                  <c:v>65536</c:v>
                </c:pt>
                <c:pt idx="327">
                  <c:v>65536</c:v>
                </c:pt>
                <c:pt idx="328">
                  <c:v>65536</c:v>
                </c:pt>
                <c:pt idx="329">
                  <c:v>65536</c:v>
                </c:pt>
                <c:pt idx="330">
                  <c:v>65536</c:v>
                </c:pt>
                <c:pt idx="331">
                  <c:v>65536</c:v>
                </c:pt>
                <c:pt idx="332">
                  <c:v>65536</c:v>
                </c:pt>
                <c:pt idx="333">
                  <c:v>65536</c:v>
                </c:pt>
                <c:pt idx="334">
                  <c:v>65536</c:v>
                </c:pt>
                <c:pt idx="335">
                  <c:v>65536</c:v>
                </c:pt>
                <c:pt idx="336">
                  <c:v>65536</c:v>
                </c:pt>
                <c:pt idx="337">
                  <c:v>65536</c:v>
                </c:pt>
                <c:pt idx="338">
                  <c:v>65536</c:v>
                </c:pt>
                <c:pt idx="339">
                  <c:v>65536</c:v>
                </c:pt>
                <c:pt idx="340">
                  <c:v>65536</c:v>
                </c:pt>
                <c:pt idx="341">
                  <c:v>65536</c:v>
                </c:pt>
                <c:pt idx="342">
                  <c:v>65536</c:v>
                </c:pt>
                <c:pt idx="343">
                  <c:v>65536</c:v>
                </c:pt>
                <c:pt idx="344">
                  <c:v>65536</c:v>
                </c:pt>
                <c:pt idx="345">
                  <c:v>65536</c:v>
                </c:pt>
                <c:pt idx="346">
                  <c:v>65536</c:v>
                </c:pt>
                <c:pt idx="347">
                  <c:v>65536</c:v>
                </c:pt>
                <c:pt idx="348">
                  <c:v>65536</c:v>
                </c:pt>
                <c:pt idx="349">
                  <c:v>65536</c:v>
                </c:pt>
                <c:pt idx="350">
                  <c:v>65536</c:v>
                </c:pt>
                <c:pt idx="351">
                  <c:v>65536</c:v>
                </c:pt>
                <c:pt idx="352">
                  <c:v>65536</c:v>
                </c:pt>
                <c:pt idx="353">
                  <c:v>65536</c:v>
                </c:pt>
                <c:pt idx="354">
                  <c:v>65536</c:v>
                </c:pt>
                <c:pt idx="355">
                  <c:v>65536</c:v>
                </c:pt>
                <c:pt idx="356">
                  <c:v>65536</c:v>
                </c:pt>
                <c:pt idx="357">
                  <c:v>65536</c:v>
                </c:pt>
                <c:pt idx="358">
                  <c:v>65536</c:v>
                </c:pt>
                <c:pt idx="359">
                  <c:v>65536</c:v>
                </c:pt>
                <c:pt idx="360">
                  <c:v>65536</c:v>
                </c:pt>
                <c:pt idx="361">
                  <c:v>65536</c:v>
                </c:pt>
                <c:pt idx="362">
                  <c:v>65536</c:v>
                </c:pt>
                <c:pt idx="363">
                  <c:v>65536</c:v>
                </c:pt>
                <c:pt idx="364">
                  <c:v>65536</c:v>
                </c:pt>
                <c:pt idx="365">
                  <c:v>65536</c:v>
                </c:pt>
                <c:pt idx="366">
                  <c:v>65536</c:v>
                </c:pt>
                <c:pt idx="367">
                  <c:v>65536</c:v>
                </c:pt>
                <c:pt idx="368">
                  <c:v>65536</c:v>
                </c:pt>
                <c:pt idx="369">
                  <c:v>65536</c:v>
                </c:pt>
                <c:pt idx="370">
                  <c:v>65536</c:v>
                </c:pt>
                <c:pt idx="371">
                  <c:v>65536</c:v>
                </c:pt>
                <c:pt idx="372">
                  <c:v>65536</c:v>
                </c:pt>
                <c:pt idx="373">
                  <c:v>65536</c:v>
                </c:pt>
                <c:pt idx="374">
                  <c:v>65536</c:v>
                </c:pt>
                <c:pt idx="375">
                  <c:v>65536</c:v>
                </c:pt>
                <c:pt idx="376">
                  <c:v>65536</c:v>
                </c:pt>
                <c:pt idx="377">
                  <c:v>65536</c:v>
                </c:pt>
                <c:pt idx="378">
                  <c:v>65536</c:v>
                </c:pt>
                <c:pt idx="379">
                  <c:v>65536</c:v>
                </c:pt>
                <c:pt idx="380">
                  <c:v>65536</c:v>
                </c:pt>
                <c:pt idx="381">
                  <c:v>65536</c:v>
                </c:pt>
                <c:pt idx="382">
                  <c:v>65536</c:v>
                </c:pt>
                <c:pt idx="383">
                  <c:v>65536</c:v>
                </c:pt>
                <c:pt idx="384">
                  <c:v>65536</c:v>
                </c:pt>
                <c:pt idx="385">
                  <c:v>65536</c:v>
                </c:pt>
                <c:pt idx="386">
                  <c:v>65536</c:v>
                </c:pt>
                <c:pt idx="387">
                  <c:v>65536</c:v>
                </c:pt>
                <c:pt idx="388">
                  <c:v>65536</c:v>
                </c:pt>
                <c:pt idx="389">
                  <c:v>65536</c:v>
                </c:pt>
                <c:pt idx="390">
                  <c:v>65536</c:v>
                </c:pt>
                <c:pt idx="391">
                  <c:v>65536</c:v>
                </c:pt>
                <c:pt idx="392">
                  <c:v>65536</c:v>
                </c:pt>
                <c:pt idx="393">
                  <c:v>65536</c:v>
                </c:pt>
                <c:pt idx="394">
                  <c:v>65536</c:v>
                </c:pt>
                <c:pt idx="395">
                  <c:v>65536</c:v>
                </c:pt>
                <c:pt idx="396">
                  <c:v>65536</c:v>
                </c:pt>
                <c:pt idx="397">
                  <c:v>65536</c:v>
                </c:pt>
                <c:pt idx="398">
                  <c:v>65536</c:v>
                </c:pt>
                <c:pt idx="399">
                  <c:v>65536</c:v>
                </c:pt>
                <c:pt idx="400">
                  <c:v>65536</c:v>
                </c:pt>
                <c:pt idx="401">
                  <c:v>65536</c:v>
                </c:pt>
                <c:pt idx="402">
                  <c:v>65536</c:v>
                </c:pt>
                <c:pt idx="403">
                  <c:v>65536</c:v>
                </c:pt>
                <c:pt idx="404">
                  <c:v>65536</c:v>
                </c:pt>
                <c:pt idx="405">
                  <c:v>65536</c:v>
                </c:pt>
                <c:pt idx="406">
                  <c:v>65536</c:v>
                </c:pt>
                <c:pt idx="407">
                  <c:v>65536</c:v>
                </c:pt>
                <c:pt idx="408">
                  <c:v>65536</c:v>
                </c:pt>
                <c:pt idx="409">
                  <c:v>65536</c:v>
                </c:pt>
                <c:pt idx="410">
                  <c:v>65536</c:v>
                </c:pt>
                <c:pt idx="411">
                  <c:v>65536</c:v>
                </c:pt>
                <c:pt idx="412">
                  <c:v>65536</c:v>
                </c:pt>
                <c:pt idx="413">
                  <c:v>65536</c:v>
                </c:pt>
                <c:pt idx="414">
                  <c:v>65536</c:v>
                </c:pt>
                <c:pt idx="415">
                  <c:v>65536</c:v>
                </c:pt>
                <c:pt idx="416">
                  <c:v>65536</c:v>
                </c:pt>
                <c:pt idx="417">
                  <c:v>65536</c:v>
                </c:pt>
                <c:pt idx="418">
                  <c:v>65536</c:v>
                </c:pt>
                <c:pt idx="419">
                  <c:v>65536</c:v>
                </c:pt>
                <c:pt idx="420">
                  <c:v>65536</c:v>
                </c:pt>
                <c:pt idx="421">
                  <c:v>65536</c:v>
                </c:pt>
                <c:pt idx="422">
                  <c:v>65536</c:v>
                </c:pt>
                <c:pt idx="423">
                  <c:v>65536</c:v>
                </c:pt>
                <c:pt idx="424">
                  <c:v>65536</c:v>
                </c:pt>
                <c:pt idx="425">
                  <c:v>65536</c:v>
                </c:pt>
                <c:pt idx="426">
                  <c:v>65536</c:v>
                </c:pt>
                <c:pt idx="427">
                  <c:v>65536</c:v>
                </c:pt>
                <c:pt idx="428">
                  <c:v>65536</c:v>
                </c:pt>
                <c:pt idx="429">
                  <c:v>65536</c:v>
                </c:pt>
                <c:pt idx="430">
                  <c:v>65536</c:v>
                </c:pt>
                <c:pt idx="431">
                  <c:v>65536</c:v>
                </c:pt>
                <c:pt idx="432">
                  <c:v>65536</c:v>
                </c:pt>
                <c:pt idx="433">
                  <c:v>65536</c:v>
                </c:pt>
                <c:pt idx="434">
                  <c:v>65536</c:v>
                </c:pt>
                <c:pt idx="435">
                  <c:v>65536</c:v>
                </c:pt>
                <c:pt idx="436">
                  <c:v>65536</c:v>
                </c:pt>
                <c:pt idx="437">
                  <c:v>65536</c:v>
                </c:pt>
                <c:pt idx="438">
                  <c:v>65536</c:v>
                </c:pt>
                <c:pt idx="439">
                  <c:v>65536</c:v>
                </c:pt>
                <c:pt idx="440">
                  <c:v>65536</c:v>
                </c:pt>
                <c:pt idx="441">
                  <c:v>65536</c:v>
                </c:pt>
                <c:pt idx="442">
                  <c:v>65536</c:v>
                </c:pt>
                <c:pt idx="443">
                  <c:v>65536</c:v>
                </c:pt>
                <c:pt idx="444">
                  <c:v>65536</c:v>
                </c:pt>
                <c:pt idx="445">
                  <c:v>65536</c:v>
                </c:pt>
                <c:pt idx="446">
                  <c:v>65536</c:v>
                </c:pt>
                <c:pt idx="447">
                  <c:v>65536</c:v>
                </c:pt>
                <c:pt idx="448">
                  <c:v>65536</c:v>
                </c:pt>
                <c:pt idx="449">
                  <c:v>65536</c:v>
                </c:pt>
                <c:pt idx="450">
                  <c:v>65536</c:v>
                </c:pt>
                <c:pt idx="451">
                  <c:v>65536</c:v>
                </c:pt>
                <c:pt idx="452">
                  <c:v>65536</c:v>
                </c:pt>
                <c:pt idx="453">
                  <c:v>65536</c:v>
                </c:pt>
                <c:pt idx="454">
                  <c:v>65536</c:v>
                </c:pt>
                <c:pt idx="455">
                  <c:v>65536</c:v>
                </c:pt>
                <c:pt idx="456">
                  <c:v>65536</c:v>
                </c:pt>
                <c:pt idx="457">
                  <c:v>65536</c:v>
                </c:pt>
                <c:pt idx="458">
                  <c:v>65536</c:v>
                </c:pt>
                <c:pt idx="459">
                  <c:v>65536</c:v>
                </c:pt>
                <c:pt idx="460">
                  <c:v>65536</c:v>
                </c:pt>
                <c:pt idx="461">
                  <c:v>65536</c:v>
                </c:pt>
                <c:pt idx="462">
                  <c:v>65536</c:v>
                </c:pt>
                <c:pt idx="463">
                  <c:v>65536</c:v>
                </c:pt>
                <c:pt idx="464">
                  <c:v>65536</c:v>
                </c:pt>
                <c:pt idx="465">
                  <c:v>65536</c:v>
                </c:pt>
                <c:pt idx="466">
                  <c:v>65536</c:v>
                </c:pt>
                <c:pt idx="467">
                  <c:v>65536</c:v>
                </c:pt>
                <c:pt idx="468">
                  <c:v>65536</c:v>
                </c:pt>
                <c:pt idx="469">
                  <c:v>65536</c:v>
                </c:pt>
                <c:pt idx="470">
                  <c:v>65536</c:v>
                </c:pt>
                <c:pt idx="471">
                  <c:v>65536</c:v>
                </c:pt>
                <c:pt idx="472">
                  <c:v>65536</c:v>
                </c:pt>
                <c:pt idx="473">
                  <c:v>65536</c:v>
                </c:pt>
                <c:pt idx="474">
                  <c:v>65536</c:v>
                </c:pt>
                <c:pt idx="475">
                  <c:v>65536</c:v>
                </c:pt>
                <c:pt idx="476">
                  <c:v>65536</c:v>
                </c:pt>
                <c:pt idx="477">
                  <c:v>65536</c:v>
                </c:pt>
                <c:pt idx="478">
                  <c:v>65536</c:v>
                </c:pt>
                <c:pt idx="479">
                  <c:v>65536</c:v>
                </c:pt>
                <c:pt idx="480">
                  <c:v>65536</c:v>
                </c:pt>
                <c:pt idx="481">
                  <c:v>65536</c:v>
                </c:pt>
                <c:pt idx="482">
                  <c:v>65536</c:v>
                </c:pt>
                <c:pt idx="483">
                  <c:v>65536</c:v>
                </c:pt>
                <c:pt idx="484">
                  <c:v>65536</c:v>
                </c:pt>
                <c:pt idx="485">
                  <c:v>65536</c:v>
                </c:pt>
                <c:pt idx="486">
                  <c:v>65536</c:v>
                </c:pt>
                <c:pt idx="487">
                  <c:v>65536</c:v>
                </c:pt>
                <c:pt idx="488">
                  <c:v>65536</c:v>
                </c:pt>
                <c:pt idx="489">
                  <c:v>65536</c:v>
                </c:pt>
                <c:pt idx="490">
                  <c:v>65536</c:v>
                </c:pt>
                <c:pt idx="491">
                  <c:v>65536</c:v>
                </c:pt>
                <c:pt idx="492">
                  <c:v>65536</c:v>
                </c:pt>
                <c:pt idx="493">
                  <c:v>65536</c:v>
                </c:pt>
                <c:pt idx="494">
                  <c:v>65536</c:v>
                </c:pt>
                <c:pt idx="495">
                  <c:v>65536</c:v>
                </c:pt>
                <c:pt idx="496">
                  <c:v>65536</c:v>
                </c:pt>
                <c:pt idx="497">
                  <c:v>65536</c:v>
                </c:pt>
                <c:pt idx="498">
                  <c:v>65536</c:v>
                </c:pt>
                <c:pt idx="499">
                  <c:v>65536</c:v>
                </c:pt>
                <c:pt idx="500">
                  <c:v>65536</c:v>
                </c:pt>
                <c:pt idx="501">
                  <c:v>65536</c:v>
                </c:pt>
                <c:pt idx="502">
                  <c:v>65536</c:v>
                </c:pt>
                <c:pt idx="503">
                  <c:v>65536</c:v>
                </c:pt>
                <c:pt idx="504">
                  <c:v>65536</c:v>
                </c:pt>
                <c:pt idx="505">
                  <c:v>65536</c:v>
                </c:pt>
                <c:pt idx="506">
                  <c:v>65536</c:v>
                </c:pt>
                <c:pt idx="507">
                  <c:v>65536</c:v>
                </c:pt>
                <c:pt idx="508">
                  <c:v>65536</c:v>
                </c:pt>
                <c:pt idx="509">
                  <c:v>65536</c:v>
                </c:pt>
                <c:pt idx="510">
                  <c:v>65536</c:v>
                </c:pt>
                <c:pt idx="511">
                  <c:v>65536</c:v>
                </c:pt>
                <c:pt idx="512">
                  <c:v>65536</c:v>
                </c:pt>
                <c:pt idx="513">
                  <c:v>65536</c:v>
                </c:pt>
                <c:pt idx="514">
                  <c:v>65536</c:v>
                </c:pt>
                <c:pt idx="515">
                  <c:v>65536</c:v>
                </c:pt>
                <c:pt idx="516">
                  <c:v>65536</c:v>
                </c:pt>
                <c:pt idx="517">
                  <c:v>65536</c:v>
                </c:pt>
                <c:pt idx="518">
                  <c:v>65536</c:v>
                </c:pt>
                <c:pt idx="519">
                  <c:v>65536</c:v>
                </c:pt>
                <c:pt idx="520">
                  <c:v>65536</c:v>
                </c:pt>
                <c:pt idx="521">
                  <c:v>65536</c:v>
                </c:pt>
                <c:pt idx="522">
                  <c:v>65536</c:v>
                </c:pt>
                <c:pt idx="523">
                  <c:v>65536</c:v>
                </c:pt>
                <c:pt idx="524">
                  <c:v>65536</c:v>
                </c:pt>
                <c:pt idx="525">
                  <c:v>65536</c:v>
                </c:pt>
                <c:pt idx="526">
                  <c:v>65536</c:v>
                </c:pt>
                <c:pt idx="527">
                  <c:v>65536</c:v>
                </c:pt>
                <c:pt idx="528">
                  <c:v>65536</c:v>
                </c:pt>
                <c:pt idx="529">
                  <c:v>65536</c:v>
                </c:pt>
                <c:pt idx="530">
                  <c:v>65536</c:v>
                </c:pt>
                <c:pt idx="531">
                  <c:v>65536</c:v>
                </c:pt>
                <c:pt idx="532">
                  <c:v>65536</c:v>
                </c:pt>
                <c:pt idx="533">
                  <c:v>65536</c:v>
                </c:pt>
                <c:pt idx="534">
                  <c:v>65536</c:v>
                </c:pt>
                <c:pt idx="535">
                  <c:v>65536</c:v>
                </c:pt>
                <c:pt idx="536">
                  <c:v>65536</c:v>
                </c:pt>
                <c:pt idx="537">
                  <c:v>65536</c:v>
                </c:pt>
                <c:pt idx="538">
                  <c:v>65536</c:v>
                </c:pt>
                <c:pt idx="539">
                  <c:v>65536</c:v>
                </c:pt>
                <c:pt idx="540">
                  <c:v>65536</c:v>
                </c:pt>
                <c:pt idx="541">
                  <c:v>65536</c:v>
                </c:pt>
                <c:pt idx="542">
                  <c:v>65536</c:v>
                </c:pt>
                <c:pt idx="543">
                  <c:v>65536</c:v>
                </c:pt>
                <c:pt idx="544">
                  <c:v>65536</c:v>
                </c:pt>
                <c:pt idx="545">
                  <c:v>65536</c:v>
                </c:pt>
                <c:pt idx="546">
                  <c:v>65536</c:v>
                </c:pt>
                <c:pt idx="547">
                  <c:v>65536</c:v>
                </c:pt>
                <c:pt idx="548">
                  <c:v>65536</c:v>
                </c:pt>
                <c:pt idx="549">
                  <c:v>65536</c:v>
                </c:pt>
                <c:pt idx="550">
                  <c:v>65536</c:v>
                </c:pt>
                <c:pt idx="551">
                  <c:v>65536</c:v>
                </c:pt>
                <c:pt idx="552">
                  <c:v>65536</c:v>
                </c:pt>
                <c:pt idx="553">
                  <c:v>65536</c:v>
                </c:pt>
                <c:pt idx="554">
                  <c:v>65536</c:v>
                </c:pt>
                <c:pt idx="555">
                  <c:v>65536</c:v>
                </c:pt>
                <c:pt idx="556">
                  <c:v>65536</c:v>
                </c:pt>
                <c:pt idx="557">
                  <c:v>65536</c:v>
                </c:pt>
                <c:pt idx="558">
                  <c:v>65536</c:v>
                </c:pt>
                <c:pt idx="559">
                  <c:v>65536</c:v>
                </c:pt>
                <c:pt idx="560">
                  <c:v>65536</c:v>
                </c:pt>
                <c:pt idx="561">
                  <c:v>65536</c:v>
                </c:pt>
                <c:pt idx="562">
                  <c:v>65536</c:v>
                </c:pt>
                <c:pt idx="563">
                  <c:v>65536</c:v>
                </c:pt>
                <c:pt idx="564">
                  <c:v>65536</c:v>
                </c:pt>
                <c:pt idx="565">
                  <c:v>65536</c:v>
                </c:pt>
                <c:pt idx="566">
                  <c:v>65536</c:v>
                </c:pt>
                <c:pt idx="567">
                  <c:v>65536</c:v>
                </c:pt>
                <c:pt idx="568">
                  <c:v>65536</c:v>
                </c:pt>
                <c:pt idx="569">
                  <c:v>65536</c:v>
                </c:pt>
                <c:pt idx="570">
                  <c:v>65536</c:v>
                </c:pt>
                <c:pt idx="571">
                  <c:v>65536</c:v>
                </c:pt>
                <c:pt idx="572">
                  <c:v>65536</c:v>
                </c:pt>
                <c:pt idx="573">
                  <c:v>65536</c:v>
                </c:pt>
                <c:pt idx="574">
                  <c:v>65536</c:v>
                </c:pt>
                <c:pt idx="575">
                  <c:v>65536</c:v>
                </c:pt>
                <c:pt idx="576">
                  <c:v>65536</c:v>
                </c:pt>
                <c:pt idx="577">
                  <c:v>65536</c:v>
                </c:pt>
                <c:pt idx="578">
                  <c:v>65536</c:v>
                </c:pt>
                <c:pt idx="579">
                  <c:v>65536</c:v>
                </c:pt>
                <c:pt idx="580">
                  <c:v>65536</c:v>
                </c:pt>
                <c:pt idx="581">
                  <c:v>65536</c:v>
                </c:pt>
                <c:pt idx="582">
                  <c:v>65536</c:v>
                </c:pt>
                <c:pt idx="583">
                  <c:v>65536</c:v>
                </c:pt>
                <c:pt idx="584">
                  <c:v>65536</c:v>
                </c:pt>
                <c:pt idx="585">
                  <c:v>65536</c:v>
                </c:pt>
                <c:pt idx="586">
                  <c:v>65536</c:v>
                </c:pt>
                <c:pt idx="587">
                  <c:v>65536</c:v>
                </c:pt>
                <c:pt idx="588">
                  <c:v>65536</c:v>
                </c:pt>
                <c:pt idx="589">
                  <c:v>65536</c:v>
                </c:pt>
                <c:pt idx="590">
                  <c:v>65536</c:v>
                </c:pt>
                <c:pt idx="591">
                  <c:v>65536</c:v>
                </c:pt>
                <c:pt idx="592">
                  <c:v>65536</c:v>
                </c:pt>
                <c:pt idx="593">
                  <c:v>65536</c:v>
                </c:pt>
                <c:pt idx="594">
                  <c:v>65536</c:v>
                </c:pt>
                <c:pt idx="595">
                  <c:v>65536</c:v>
                </c:pt>
                <c:pt idx="596">
                  <c:v>65536</c:v>
                </c:pt>
                <c:pt idx="597">
                  <c:v>65536</c:v>
                </c:pt>
                <c:pt idx="598">
                  <c:v>65536</c:v>
                </c:pt>
                <c:pt idx="599">
                  <c:v>65536</c:v>
                </c:pt>
                <c:pt idx="600">
                  <c:v>65536</c:v>
                </c:pt>
                <c:pt idx="601">
                  <c:v>65536</c:v>
                </c:pt>
                <c:pt idx="602">
                  <c:v>65536</c:v>
                </c:pt>
                <c:pt idx="603">
                  <c:v>65536</c:v>
                </c:pt>
                <c:pt idx="604">
                  <c:v>65536</c:v>
                </c:pt>
                <c:pt idx="605">
                  <c:v>65536</c:v>
                </c:pt>
                <c:pt idx="606">
                  <c:v>65536</c:v>
                </c:pt>
                <c:pt idx="607">
                  <c:v>65536</c:v>
                </c:pt>
                <c:pt idx="608">
                  <c:v>65536</c:v>
                </c:pt>
                <c:pt idx="609">
                  <c:v>65536</c:v>
                </c:pt>
                <c:pt idx="610">
                  <c:v>65536</c:v>
                </c:pt>
                <c:pt idx="611">
                  <c:v>65536</c:v>
                </c:pt>
                <c:pt idx="612">
                  <c:v>65536</c:v>
                </c:pt>
                <c:pt idx="613">
                  <c:v>65536</c:v>
                </c:pt>
                <c:pt idx="614">
                  <c:v>65536</c:v>
                </c:pt>
                <c:pt idx="615">
                  <c:v>65536</c:v>
                </c:pt>
                <c:pt idx="616">
                  <c:v>65536</c:v>
                </c:pt>
                <c:pt idx="617">
                  <c:v>65536</c:v>
                </c:pt>
                <c:pt idx="618">
                  <c:v>65536</c:v>
                </c:pt>
                <c:pt idx="619">
                  <c:v>65536</c:v>
                </c:pt>
                <c:pt idx="620">
                  <c:v>65536</c:v>
                </c:pt>
                <c:pt idx="621">
                  <c:v>65536</c:v>
                </c:pt>
                <c:pt idx="622">
                  <c:v>65536</c:v>
                </c:pt>
                <c:pt idx="623">
                  <c:v>65536</c:v>
                </c:pt>
                <c:pt idx="624">
                  <c:v>65536</c:v>
                </c:pt>
                <c:pt idx="625">
                  <c:v>65536</c:v>
                </c:pt>
                <c:pt idx="626">
                  <c:v>65536</c:v>
                </c:pt>
                <c:pt idx="627">
                  <c:v>65536</c:v>
                </c:pt>
                <c:pt idx="628">
                  <c:v>65536</c:v>
                </c:pt>
                <c:pt idx="629">
                  <c:v>65536</c:v>
                </c:pt>
                <c:pt idx="630">
                  <c:v>65536</c:v>
                </c:pt>
                <c:pt idx="631">
                  <c:v>65536</c:v>
                </c:pt>
                <c:pt idx="632">
                  <c:v>65536</c:v>
                </c:pt>
                <c:pt idx="633">
                  <c:v>65536</c:v>
                </c:pt>
                <c:pt idx="634">
                  <c:v>65536</c:v>
                </c:pt>
                <c:pt idx="635">
                  <c:v>65536</c:v>
                </c:pt>
                <c:pt idx="636">
                  <c:v>65536</c:v>
                </c:pt>
                <c:pt idx="637">
                  <c:v>65536</c:v>
                </c:pt>
                <c:pt idx="638">
                  <c:v>65536</c:v>
                </c:pt>
                <c:pt idx="639">
                  <c:v>65536</c:v>
                </c:pt>
                <c:pt idx="640">
                  <c:v>65536</c:v>
                </c:pt>
                <c:pt idx="641">
                  <c:v>65536</c:v>
                </c:pt>
                <c:pt idx="642">
                  <c:v>65536</c:v>
                </c:pt>
                <c:pt idx="643">
                  <c:v>65536</c:v>
                </c:pt>
                <c:pt idx="644">
                  <c:v>65536</c:v>
                </c:pt>
                <c:pt idx="645">
                  <c:v>65536</c:v>
                </c:pt>
                <c:pt idx="646">
                  <c:v>65536</c:v>
                </c:pt>
                <c:pt idx="647">
                  <c:v>65536</c:v>
                </c:pt>
                <c:pt idx="648">
                  <c:v>65536</c:v>
                </c:pt>
                <c:pt idx="649">
                  <c:v>65536</c:v>
                </c:pt>
                <c:pt idx="650">
                  <c:v>65536</c:v>
                </c:pt>
                <c:pt idx="651">
                  <c:v>65536</c:v>
                </c:pt>
                <c:pt idx="652">
                  <c:v>65536</c:v>
                </c:pt>
                <c:pt idx="653">
                  <c:v>65536</c:v>
                </c:pt>
                <c:pt idx="654">
                  <c:v>65536</c:v>
                </c:pt>
                <c:pt idx="655">
                  <c:v>65536</c:v>
                </c:pt>
                <c:pt idx="656">
                  <c:v>65536</c:v>
                </c:pt>
                <c:pt idx="657">
                  <c:v>65536</c:v>
                </c:pt>
                <c:pt idx="658">
                  <c:v>65536</c:v>
                </c:pt>
                <c:pt idx="659">
                  <c:v>65536</c:v>
                </c:pt>
                <c:pt idx="660">
                  <c:v>65536</c:v>
                </c:pt>
                <c:pt idx="661">
                  <c:v>65536</c:v>
                </c:pt>
                <c:pt idx="662">
                  <c:v>65536</c:v>
                </c:pt>
                <c:pt idx="663">
                  <c:v>65536</c:v>
                </c:pt>
                <c:pt idx="664">
                  <c:v>65536</c:v>
                </c:pt>
                <c:pt idx="665">
                  <c:v>65536</c:v>
                </c:pt>
                <c:pt idx="666">
                  <c:v>65536</c:v>
                </c:pt>
                <c:pt idx="667">
                  <c:v>65536</c:v>
                </c:pt>
                <c:pt idx="668">
                  <c:v>65536</c:v>
                </c:pt>
                <c:pt idx="669">
                  <c:v>65536</c:v>
                </c:pt>
                <c:pt idx="670">
                  <c:v>65536</c:v>
                </c:pt>
                <c:pt idx="671">
                  <c:v>65536</c:v>
                </c:pt>
                <c:pt idx="672">
                  <c:v>65536</c:v>
                </c:pt>
                <c:pt idx="673">
                  <c:v>65536</c:v>
                </c:pt>
                <c:pt idx="674">
                  <c:v>65536</c:v>
                </c:pt>
                <c:pt idx="675">
                  <c:v>65536</c:v>
                </c:pt>
                <c:pt idx="676">
                  <c:v>65536</c:v>
                </c:pt>
                <c:pt idx="677">
                  <c:v>65536</c:v>
                </c:pt>
                <c:pt idx="678">
                  <c:v>65536</c:v>
                </c:pt>
                <c:pt idx="679">
                  <c:v>65536</c:v>
                </c:pt>
                <c:pt idx="680">
                  <c:v>65536</c:v>
                </c:pt>
                <c:pt idx="681">
                  <c:v>65536</c:v>
                </c:pt>
                <c:pt idx="682">
                  <c:v>65536</c:v>
                </c:pt>
                <c:pt idx="683">
                  <c:v>65536</c:v>
                </c:pt>
                <c:pt idx="684">
                  <c:v>65536</c:v>
                </c:pt>
                <c:pt idx="685">
                  <c:v>65536</c:v>
                </c:pt>
                <c:pt idx="686">
                  <c:v>65536</c:v>
                </c:pt>
                <c:pt idx="687">
                  <c:v>65536</c:v>
                </c:pt>
                <c:pt idx="688">
                  <c:v>65536</c:v>
                </c:pt>
                <c:pt idx="689">
                  <c:v>65536</c:v>
                </c:pt>
                <c:pt idx="690">
                  <c:v>65536</c:v>
                </c:pt>
                <c:pt idx="691">
                  <c:v>65536</c:v>
                </c:pt>
                <c:pt idx="692">
                  <c:v>65536</c:v>
                </c:pt>
                <c:pt idx="693">
                  <c:v>65536</c:v>
                </c:pt>
                <c:pt idx="694">
                  <c:v>65536</c:v>
                </c:pt>
                <c:pt idx="695">
                  <c:v>65536</c:v>
                </c:pt>
                <c:pt idx="696">
                  <c:v>65536</c:v>
                </c:pt>
                <c:pt idx="697">
                  <c:v>65536</c:v>
                </c:pt>
                <c:pt idx="698">
                  <c:v>65536</c:v>
                </c:pt>
                <c:pt idx="699">
                  <c:v>65536</c:v>
                </c:pt>
                <c:pt idx="700">
                  <c:v>65536</c:v>
                </c:pt>
                <c:pt idx="701">
                  <c:v>65536</c:v>
                </c:pt>
                <c:pt idx="702">
                  <c:v>65536</c:v>
                </c:pt>
                <c:pt idx="703">
                  <c:v>65536</c:v>
                </c:pt>
                <c:pt idx="704">
                  <c:v>65536</c:v>
                </c:pt>
                <c:pt idx="705">
                  <c:v>65536</c:v>
                </c:pt>
                <c:pt idx="706">
                  <c:v>65536</c:v>
                </c:pt>
                <c:pt idx="707">
                  <c:v>65536</c:v>
                </c:pt>
                <c:pt idx="708">
                  <c:v>65536</c:v>
                </c:pt>
                <c:pt idx="709">
                  <c:v>65536</c:v>
                </c:pt>
                <c:pt idx="710">
                  <c:v>65536</c:v>
                </c:pt>
                <c:pt idx="711">
                  <c:v>65536</c:v>
                </c:pt>
                <c:pt idx="712">
                  <c:v>65536</c:v>
                </c:pt>
                <c:pt idx="713">
                  <c:v>65536</c:v>
                </c:pt>
                <c:pt idx="714">
                  <c:v>65536</c:v>
                </c:pt>
                <c:pt idx="715">
                  <c:v>65536</c:v>
                </c:pt>
                <c:pt idx="716">
                  <c:v>65536</c:v>
                </c:pt>
                <c:pt idx="717">
                  <c:v>65536</c:v>
                </c:pt>
                <c:pt idx="718">
                  <c:v>65536</c:v>
                </c:pt>
                <c:pt idx="719">
                  <c:v>65536</c:v>
                </c:pt>
                <c:pt idx="720">
                  <c:v>65536</c:v>
                </c:pt>
                <c:pt idx="721">
                  <c:v>65536</c:v>
                </c:pt>
                <c:pt idx="722">
                  <c:v>65536</c:v>
                </c:pt>
                <c:pt idx="723">
                  <c:v>65536</c:v>
                </c:pt>
                <c:pt idx="724">
                  <c:v>65536</c:v>
                </c:pt>
                <c:pt idx="725">
                  <c:v>65536</c:v>
                </c:pt>
                <c:pt idx="726">
                  <c:v>65536</c:v>
                </c:pt>
                <c:pt idx="727">
                  <c:v>65536</c:v>
                </c:pt>
                <c:pt idx="728">
                  <c:v>65536</c:v>
                </c:pt>
                <c:pt idx="729">
                  <c:v>65536</c:v>
                </c:pt>
                <c:pt idx="730">
                  <c:v>65536</c:v>
                </c:pt>
                <c:pt idx="731">
                  <c:v>65536</c:v>
                </c:pt>
                <c:pt idx="732">
                  <c:v>65536</c:v>
                </c:pt>
                <c:pt idx="733">
                  <c:v>65536</c:v>
                </c:pt>
                <c:pt idx="734">
                  <c:v>65536</c:v>
                </c:pt>
                <c:pt idx="735">
                  <c:v>65536</c:v>
                </c:pt>
                <c:pt idx="736">
                  <c:v>65536</c:v>
                </c:pt>
                <c:pt idx="737">
                  <c:v>65536</c:v>
                </c:pt>
                <c:pt idx="738">
                  <c:v>65536</c:v>
                </c:pt>
                <c:pt idx="739">
                  <c:v>65536</c:v>
                </c:pt>
                <c:pt idx="740">
                  <c:v>65536</c:v>
                </c:pt>
                <c:pt idx="741">
                  <c:v>65536</c:v>
                </c:pt>
                <c:pt idx="742">
                  <c:v>65536</c:v>
                </c:pt>
                <c:pt idx="743">
                  <c:v>65536</c:v>
                </c:pt>
                <c:pt idx="744">
                  <c:v>65536</c:v>
                </c:pt>
                <c:pt idx="745">
                  <c:v>65536</c:v>
                </c:pt>
                <c:pt idx="746">
                  <c:v>65536</c:v>
                </c:pt>
                <c:pt idx="747">
                  <c:v>65536</c:v>
                </c:pt>
                <c:pt idx="748">
                  <c:v>65536</c:v>
                </c:pt>
                <c:pt idx="749">
                  <c:v>65536</c:v>
                </c:pt>
                <c:pt idx="750">
                  <c:v>65536</c:v>
                </c:pt>
                <c:pt idx="751">
                  <c:v>65536</c:v>
                </c:pt>
                <c:pt idx="752">
                  <c:v>65536</c:v>
                </c:pt>
                <c:pt idx="753">
                  <c:v>65536</c:v>
                </c:pt>
                <c:pt idx="754">
                  <c:v>65536</c:v>
                </c:pt>
                <c:pt idx="755">
                  <c:v>65536</c:v>
                </c:pt>
                <c:pt idx="756">
                  <c:v>65536</c:v>
                </c:pt>
                <c:pt idx="757">
                  <c:v>65536</c:v>
                </c:pt>
                <c:pt idx="758">
                  <c:v>65536</c:v>
                </c:pt>
                <c:pt idx="759">
                  <c:v>65536</c:v>
                </c:pt>
                <c:pt idx="760">
                  <c:v>65536</c:v>
                </c:pt>
                <c:pt idx="761">
                  <c:v>65536</c:v>
                </c:pt>
                <c:pt idx="762">
                  <c:v>65536</c:v>
                </c:pt>
                <c:pt idx="763">
                  <c:v>65536</c:v>
                </c:pt>
                <c:pt idx="764">
                  <c:v>65536</c:v>
                </c:pt>
                <c:pt idx="765">
                  <c:v>65536</c:v>
                </c:pt>
                <c:pt idx="766">
                  <c:v>65536</c:v>
                </c:pt>
                <c:pt idx="767">
                  <c:v>65536</c:v>
                </c:pt>
                <c:pt idx="768">
                  <c:v>65536</c:v>
                </c:pt>
                <c:pt idx="769">
                  <c:v>65536</c:v>
                </c:pt>
                <c:pt idx="770">
                  <c:v>65536</c:v>
                </c:pt>
                <c:pt idx="771">
                  <c:v>65536</c:v>
                </c:pt>
                <c:pt idx="772">
                  <c:v>65536</c:v>
                </c:pt>
                <c:pt idx="773">
                  <c:v>65536</c:v>
                </c:pt>
                <c:pt idx="774">
                  <c:v>65536</c:v>
                </c:pt>
                <c:pt idx="775">
                  <c:v>65536</c:v>
                </c:pt>
                <c:pt idx="776">
                  <c:v>65536</c:v>
                </c:pt>
                <c:pt idx="777">
                  <c:v>65536</c:v>
                </c:pt>
                <c:pt idx="778">
                  <c:v>65536</c:v>
                </c:pt>
                <c:pt idx="779">
                  <c:v>65536</c:v>
                </c:pt>
                <c:pt idx="780">
                  <c:v>65536</c:v>
                </c:pt>
                <c:pt idx="781">
                  <c:v>65536</c:v>
                </c:pt>
                <c:pt idx="782">
                  <c:v>65536</c:v>
                </c:pt>
                <c:pt idx="783">
                  <c:v>65536</c:v>
                </c:pt>
                <c:pt idx="784">
                  <c:v>65536</c:v>
                </c:pt>
                <c:pt idx="785">
                  <c:v>65536</c:v>
                </c:pt>
                <c:pt idx="786">
                  <c:v>65536</c:v>
                </c:pt>
                <c:pt idx="787">
                  <c:v>65536</c:v>
                </c:pt>
                <c:pt idx="788">
                  <c:v>65536</c:v>
                </c:pt>
                <c:pt idx="789">
                  <c:v>65536</c:v>
                </c:pt>
                <c:pt idx="790">
                  <c:v>65536</c:v>
                </c:pt>
                <c:pt idx="791">
                  <c:v>65536</c:v>
                </c:pt>
                <c:pt idx="792">
                  <c:v>65536</c:v>
                </c:pt>
                <c:pt idx="793">
                  <c:v>65536</c:v>
                </c:pt>
                <c:pt idx="794">
                  <c:v>65536</c:v>
                </c:pt>
                <c:pt idx="795">
                  <c:v>65536</c:v>
                </c:pt>
                <c:pt idx="796">
                  <c:v>65536</c:v>
                </c:pt>
                <c:pt idx="797">
                  <c:v>65536</c:v>
                </c:pt>
                <c:pt idx="798">
                  <c:v>65536</c:v>
                </c:pt>
                <c:pt idx="799">
                  <c:v>65536</c:v>
                </c:pt>
                <c:pt idx="800">
                  <c:v>65536</c:v>
                </c:pt>
                <c:pt idx="801">
                  <c:v>65536</c:v>
                </c:pt>
                <c:pt idx="802">
                  <c:v>65536</c:v>
                </c:pt>
                <c:pt idx="803">
                  <c:v>65536</c:v>
                </c:pt>
                <c:pt idx="804">
                  <c:v>65536</c:v>
                </c:pt>
                <c:pt idx="805">
                  <c:v>65536</c:v>
                </c:pt>
                <c:pt idx="806">
                  <c:v>65536</c:v>
                </c:pt>
                <c:pt idx="807">
                  <c:v>65536</c:v>
                </c:pt>
                <c:pt idx="808">
                  <c:v>65536</c:v>
                </c:pt>
                <c:pt idx="809">
                  <c:v>65536</c:v>
                </c:pt>
                <c:pt idx="810">
                  <c:v>65536</c:v>
                </c:pt>
                <c:pt idx="811">
                  <c:v>65536</c:v>
                </c:pt>
                <c:pt idx="812">
                  <c:v>65536</c:v>
                </c:pt>
                <c:pt idx="813">
                  <c:v>65536</c:v>
                </c:pt>
                <c:pt idx="814">
                  <c:v>65536</c:v>
                </c:pt>
                <c:pt idx="815">
                  <c:v>65536</c:v>
                </c:pt>
                <c:pt idx="816">
                  <c:v>65536</c:v>
                </c:pt>
                <c:pt idx="817">
                  <c:v>65536</c:v>
                </c:pt>
                <c:pt idx="818">
                  <c:v>65536</c:v>
                </c:pt>
                <c:pt idx="819">
                  <c:v>65536</c:v>
                </c:pt>
                <c:pt idx="820">
                  <c:v>65536</c:v>
                </c:pt>
                <c:pt idx="821">
                  <c:v>65536</c:v>
                </c:pt>
                <c:pt idx="822">
                  <c:v>65536</c:v>
                </c:pt>
                <c:pt idx="823">
                  <c:v>65536</c:v>
                </c:pt>
                <c:pt idx="824">
                  <c:v>65536</c:v>
                </c:pt>
                <c:pt idx="825">
                  <c:v>65536</c:v>
                </c:pt>
                <c:pt idx="826">
                  <c:v>65536</c:v>
                </c:pt>
                <c:pt idx="827">
                  <c:v>65536</c:v>
                </c:pt>
                <c:pt idx="828">
                  <c:v>65536</c:v>
                </c:pt>
                <c:pt idx="829">
                  <c:v>65536</c:v>
                </c:pt>
                <c:pt idx="830">
                  <c:v>65536</c:v>
                </c:pt>
                <c:pt idx="831">
                  <c:v>65536</c:v>
                </c:pt>
                <c:pt idx="832">
                  <c:v>65536</c:v>
                </c:pt>
                <c:pt idx="833">
                  <c:v>65536</c:v>
                </c:pt>
                <c:pt idx="834">
                  <c:v>65536</c:v>
                </c:pt>
                <c:pt idx="835">
                  <c:v>65536</c:v>
                </c:pt>
                <c:pt idx="836">
                  <c:v>65536</c:v>
                </c:pt>
                <c:pt idx="837">
                  <c:v>65536</c:v>
                </c:pt>
                <c:pt idx="838">
                  <c:v>65536</c:v>
                </c:pt>
                <c:pt idx="839">
                  <c:v>65536</c:v>
                </c:pt>
                <c:pt idx="840">
                  <c:v>65536</c:v>
                </c:pt>
                <c:pt idx="841">
                  <c:v>65536</c:v>
                </c:pt>
                <c:pt idx="842">
                  <c:v>65536</c:v>
                </c:pt>
                <c:pt idx="843">
                  <c:v>65536</c:v>
                </c:pt>
                <c:pt idx="844">
                  <c:v>65536</c:v>
                </c:pt>
                <c:pt idx="845">
                  <c:v>65536</c:v>
                </c:pt>
                <c:pt idx="846">
                  <c:v>65536</c:v>
                </c:pt>
                <c:pt idx="847">
                  <c:v>65536</c:v>
                </c:pt>
                <c:pt idx="848">
                  <c:v>65536</c:v>
                </c:pt>
                <c:pt idx="849">
                  <c:v>65536</c:v>
                </c:pt>
                <c:pt idx="850">
                  <c:v>65536</c:v>
                </c:pt>
                <c:pt idx="851">
                  <c:v>65536</c:v>
                </c:pt>
                <c:pt idx="852">
                  <c:v>65536</c:v>
                </c:pt>
                <c:pt idx="853">
                  <c:v>65536</c:v>
                </c:pt>
                <c:pt idx="854">
                  <c:v>65536</c:v>
                </c:pt>
                <c:pt idx="855">
                  <c:v>65536</c:v>
                </c:pt>
                <c:pt idx="856">
                  <c:v>65536</c:v>
                </c:pt>
                <c:pt idx="857">
                  <c:v>65536</c:v>
                </c:pt>
                <c:pt idx="858">
                  <c:v>65536</c:v>
                </c:pt>
                <c:pt idx="859">
                  <c:v>65536</c:v>
                </c:pt>
                <c:pt idx="860">
                  <c:v>65536</c:v>
                </c:pt>
                <c:pt idx="861">
                  <c:v>65536</c:v>
                </c:pt>
                <c:pt idx="862">
                  <c:v>65536</c:v>
                </c:pt>
                <c:pt idx="863">
                  <c:v>65536</c:v>
                </c:pt>
                <c:pt idx="864">
                  <c:v>65536</c:v>
                </c:pt>
                <c:pt idx="865">
                  <c:v>65536</c:v>
                </c:pt>
                <c:pt idx="866">
                  <c:v>65536</c:v>
                </c:pt>
                <c:pt idx="867">
                  <c:v>65536</c:v>
                </c:pt>
                <c:pt idx="868">
                  <c:v>65536</c:v>
                </c:pt>
                <c:pt idx="869">
                  <c:v>65536</c:v>
                </c:pt>
                <c:pt idx="870">
                  <c:v>65536</c:v>
                </c:pt>
                <c:pt idx="871">
                  <c:v>65536</c:v>
                </c:pt>
                <c:pt idx="872">
                  <c:v>65536</c:v>
                </c:pt>
                <c:pt idx="873">
                  <c:v>65536</c:v>
                </c:pt>
                <c:pt idx="874">
                  <c:v>65536</c:v>
                </c:pt>
                <c:pt idx="875">
                  <c:v>65536</c:v>
                </c:pt>
                <c:pt idx="876">
                  <c:v>65536</c:v>
                </c:pt>
                <c:pt idx="877">
                  <c:v>65536</c:v>
                </c:pt>
                <c:pt idx="878">
                  <c:v>65536</c:v>
                </c:pt>
                <c:pt idx="879">
                  <c:v>65536</c:v>
                </c:pt>
                <c:pt idx="880">
                  <c:v>65536</c:v>
                </c:pt>
                <c:pt idx="881">
                  <c:v>65536</c:v>
                </c:pt>
                <c:pt idx="882">
                  <c:v>65536</c:v>
                </c:pt>
                <c:pt idx="883">
                  <c:v>65536</c:v>
                </c:pt>
                <c:pt idx="884">
                  <c:v>65536</c:v>
                </c:pt>
                <c:pt idx="885">
                  <c:v>65536</c:v>
                </c:pt>
                <c:pt idx="886">
                  <c:v>65536</c:v>
                </c:pt>
                <c:pt idx="887">
                  <c:v>65536</c:v>
                </c:pt>
                <c:pt idx="888">
                  <c:v>65536</c:v>
                </c:pt>
                <c:pt idx="889">
                  <c:v>65536</c:v>
                </c:pt>
                <c:pt idx="890">
                  <c:v>65536</c:v>
                </c:pt>
                <c:pt idx="891">
                  <c:v>65536</c:v>
                </c:pt>
                <c:pt idx="892">
                  <c:v>65536</c:v>
                </c:pt>
                <c:pt idx="893">
                  <c:v>65536</c:v>
                </c:pt>
                <c:pt idx="894">
                  <c:v>65536</c:v>
                </c:pt>
                <c:pt idx="895">
                  <c:v>65536</c:v>
                </c:pt>
                <c:pt idx="896">
                  <c:v>65536</c:v>
                </c:pt>
                <c:pt idx="897">
                  <c:v>65536</c:v>
                </c:pt>
                <c:pt idx="898">
                  <c:v>65536</c:v>
                </c:pt>
                <c:pt idx="899">
                  <c:v>65536</c:v>
                </c:pt>
                <c:pt idx="900">
                  <c:v>65536</c:v>
                </c:pt>
                <c:pt idx="901">
                  <c:v>65536</c:v>
                </c:pt>
                <c:pt idx="902">
                  <c:v>65536</c:v>
                </c:pt>
                <c:pt idx="903">
                  <c:v>65536</c:v>
                </c:pt>
                <c:pt idx="904">
                  <c:v>65536</c:v>
                </c:pt>
                <c:pt idx="905">
                  <c:v>65536</c:v>
                </c:pt>
                <c:pt idx="906">
                  <c:v>65536</c:v>
                </c:pt>
                <c:pt idx="907">
                  <c:v>65536</c:v>
                </c:pt>
                <c:pt idx="908">
                  <c:v>65536</c:v>
                </c:pt>
                <c:pt idx="909">
                  <c:v>65536</c:v>
                </c:pt>
                <c:pt idx="910">
                  <c:v>65536</c:v>
                </c:pt>
                <c:pt idx="911">
                  <c:v>65536</c:v>
                </c:pt>
                <c:pt idx="912">
                  <c:v>65536</c:v>
                </c:pt>
                <c:pt idx="913">
                  <c:v>65536</c:v>
                </c:pt>
                <c:pt idx="914">
                  <c:v>65536</c:v>
                </c:pt>
                <c:pt idx="915">
                  <c:v>65536</c:v>
                </c:pt>
                <c:pt idx="916">
                  <c:v>65536</c:v>
                </c:pt>
                <c:pt idx="917">
                  <c:v>65536</c:v>
                </c:pt>
                <c:pt idx="918">
                  <c:v>65536</c:v>
                </c:pt>
                <c:pt idx="919">
                  <c:v>65536</c:v>
                </c:pt>
                <c:pt idx="920">
                  <c:v>65536</c:v>
                </c:pt>
                <c:pt idx="921">
                  <c:v>65536</c:v>
                </c:pt>
                <c:pt idx="922">
                  <c:v>65536</c:v>
                </c:pt>
                <c:pt idx="923">
                  <c:v>65536</c:v>
                </c:pt>
                <c:pt idx="924">
                  <c:v>65536</c:v>
                </c:pt>
                <c:pt idx="925">
                  <c:v>65536</c:v>
                </c:pt>
                <c:pt idx="926">
                  <c:v>65536</c:v>
                </c:pt>
                <c:pt idx="927">
                  <c:v>65536</c:v>
                </c:pt>
                <c:pt idx="928">
                  <c:v>65536</c:v>
                </c:pt>
                <c:pt idx="929">
                  <c:v>65536</c:v>
                </c:pt>
                <c:pt idx="930">
                  <c:v>65536</c:v>
                </c:pt>
                <c:pt idx="931">
                  <c:v>65536</c:v>
                </c:pt>
                <c:pt idx="932">
                  <c:v>65536</c:v>
                </c:pt>
                <c:pt idx="933">
                  <c:v>65536</c:v>
                </c:pt>
                <c:pt idx="934">
                  <c:v>65536</c:v>
                </c:pt>
                <c:pt idx="935">
                  <c:v>65536</c:v>
                </c:pt>
                <c:pt idx="936">
                  <c:v>65536</c:v>
                </c:pt>
                <c:pt idx="937">
                  <c:v>65536</c:v>
                </c:pt>
                <c:pt idx="938">
                  <c:v>65536</c:v>
                </c:pt>
                <c:pt idx="939">
                  <c:v>65536</c:v>
                </c:pt>
                <c:pt idx="940">
                  <c:v>65536</c:v>
                </c:pt>
                <c:pt idx="941">
                  <c:v>65536</c:v>
                </c:pt>
                <c:pt idx="942">
                  <c:v>65536</c:v>
                </c:pt>
                <c:pt idx="943">
                  <c:v>65536</c:v>
                </c:pt>
                <c:pt idx="944">
                  <c:v>65536</c:v>
                </c:pt>
                <c:pt idx="945">
                  <c:v>65536</c:v>
                </c:pt>
                <c:pt idx="946">
                  <c:v>65536</c:v>
                </c:pt>
                <c:pt idx="947">
                  <c:v>65536</c:v>
                </c:pt>
                <c:pt idx="948">
                  <c:v>65536</c:v>
                </c:pt>
                <c:pt idx="949">
                  <c:v>65536</c:v>
                </c:pt>
                <c:pt idx="950">
                  <c:v>65536</c:v>
                </c:pt>
                <c:pt idx="951">
                  <c:v>65536</c:v>
                </c:pt>
                <c:pt idx="952">
                  <c:v>65536</c:v>
                </c:pt>
                <c:pt idx="953">
                  <c:v>65536</c:v>
                </c:pt>
                <c:pt idx="954">
                  <c:v>65536</c:v>
                </c:pt>
                <c:pt idx="955">
                  <c:v>65536</c:v>
                </c:pt>
                <c:pt idx="956">
                  <c:v>65536</c:v>
                </c:pt>
                <c:pt idx="957">
                  <c:v>65536</c:v>
                </c:pt>
                <c:pt idx="958">
                  <c:v>65536</c:v>
                </c:pt>
                <c:pt idx="959">
                  <c:v>65536</c:v>
                </c:pt>
                <c:pt idx="960">
                  <c:v>65536</c:v>
                </c:pt>
                <c:pt idx="961">
                  <c:v>65536</c:v>
                </c:pt>
                <c:pt idx="962">
                  <c:v>65536</c:v>
                </c:pt>
                <c:pt idx="963">
                  <c:v>65536</c:v>
                </c:pt>
                <c:pt idx="964">
                  <c:v>65536</c:v>
                </c:pt>
                <c:pt idx="965">
                  <c:v>65536</c:v>
                </c:pt>
                <c:pt idx="966">
                  <c:v>65536</c:v>
                </c:pt>
                <c:pt idx="967">
                  <c:v>65536</c:v>
                </c:pt>
                <c:pt idx="968">
                  <c:v>65536</c:v>
                </c:pt>
                <c:pt idx="969">
                  <c:v>65536</c:v>
                </c:pt>
                <c:pt idx="970">
                  <c:v>65536</c:v>
                </c:pt>
                <c:pt idx="971">
                  <c:v>65536</c:v>
                </c:pt>
                <c:pt idx="972">
                  <c:v>65536</c:v>
                </c:pt>
                <c:pt idx="973">
                  <c:v>65536</c:v>
                </c:pt>
                <c:pt idx="974">
                  <c:v>65536</c:v>
                </c:pt>
                <c:pt idx="975">
                  <c:v>65536</c:v>
                </c:pt>
                <c:pt idx="976">
                  <c:v>65536</c:v>
                </c:pt>
                <c:pt idx="977">
                  <c:v>65536</c:v>
                </c:pt>
                <c:pt idx="978">
                  <c:v>65536</c:v>
                </c:pt>
                <c:pt idx="979">
                  <c:v>65536</c:v>
                </c:pt>
                <c:pt idx="980">
                  <c:v>65536</c:v>
                </c:pt>
                <c:pt idx="981">
                  <c:v>65536</c:v>
                </c:pt>
                <c:pt idx="982">
                  <c:v>65536</c:v>
                </c:pt>
                <c:pt idx="983">
                  <c:v>65536</c:v>
                </c:pt>
                <c:pt idx="984">
                  <c:v>65536</c:v>
                </c:pt>
                <c:pt idx="985">
                  <c:v>65536</c:v>
                </c:pt>
                <c:pt idx="986">
                  <c:v>65536</c:v>
                </c:pt>
                <c:pt idx="987">
                  <c:v>65536</c:v>
                </c:pt>
                <c:pt idx="988">
                  <c:v>65536</c:v>
                </c:pt>
                <c:pt idx="989">
                  <c:v>65536</c:v>
                </c:pt>
                <c:pt idx="990">
                  <c:v>65536</c:v>
                </c:pt>
                <c:pt idx="991">
                  <c:v>65536</c:v>
                </c:pt>
                <c:pt idx="992">
                  <c:v>65536</c:v>
                </c:pt>
                <c:pt idx="993">
                  <c:v>65536</c:v>
                </c:pt>
                <c:pt idx="994">
                  <c:v>65536</c:v>
                </c:pt>
                <c:pt idx="995">
                  <c:v>65536</c:v>
                </c:pt>
                <c:pt idx="996">
                  <c:v>65536</c:v>
                </c:pt>
                <c:pt idx="997">
                  <c:v>65536</c:v>
                </c:pt>
                <c:pt idx="998">
                  <c:v>65536</c:v>
                </c:pt>
                <c:pt idx="999">
                  <c:v>65536</c:v>
                </c:pt>
                <c:pt idx="1000">
                  <c:v>65536</c:v>
                </c:pt>
              </c:numCache>
            </c:numRef>
          </c:xVal>
          <c:yVal>
            <c:numRef>
              <c:f>Main!$B$3030:$B$4030</c:f>
              <c:numCache>
                <c:formatCode>General</c:formatCode>
                <c:ptCount val="1001"/>
                <c:pt idx="0">
                  <c:v>9.3150221000000075E-2</c:v>
                </c:pt>
                <c:pt idx="1">
                  <c:v>5.093022806999997</c:v>
                </c:pt>
                <c:pt idx="2">
                  <c:v>30.562206463999988</c:v>
                </c:pt>
                <c:pt idx="3">
                  <c:v>29.881424315</c:v>
                </c:pt>
                <c:pt idx="4">
                  <c:v>31.201640773999983</c:v>
                </c:pt>
                <c:pt idx="5">
                  <c:v>26.76768775</c:v>
                </c:pt>
                <c:pt idx="6">
                  <c:v>31.107896103000023</c:v>
                </c:pt>
                <c:pt idx="7">
                  <c:v>27.283360642000002</c:v>
                </c:pt>
                <c:pt idx="8">
                  <c:v>31.107041211999999</c:v>
                </c:pt>
                <c:pt idx="9">
                  <c:v>20.936860594999999</c:v>
                </c:pt>
                <c:pt idx="10">
                  <c:v>31.199463616999999</c:v>
                </c:pt>
                <c:pt idx="11">
                  <c:v>27.239412233999985</c:v>
                </c:pt>
                <c:pt idx="12">
                  <c:v>31.088276245999985</c:v>
                </c:pt>
                <c:pt idx="13">
                  <c:v>27.684438629999999</c:v>
                </c:pt>
                <c:pt idx="14">
                  <c:v>31.178567532999985</c:v>
                </c:pt>
                <c:pt idx="15">
                  <c:v>27.138526240999983</c:v>
                </c:pt>
                <c:pt idx="16">
                  <c:v>31.176548314000001</c:v>
                </c:pt>
                <c:pt idx="17">
                  <c:v>27.524890623000012</c:v>
                </c:pt>
                <c:pt idx="18">
                  <c:v>31.200323596999983</c:v>
                </c:pt>
                <c:pt idx="19">
                  <c:v>27.285594374999977</c:v>
                </c:pt>
                <c:pt idx="20">
                  <c:v>31.064548469000005</c:v>
                </c:pt>
                <c:pt idx="21">
                  <c:v>22.061461005999988</c:v>
                </c:pt>
                <c:pt idx="22">
                  <c:v>20.221671758999999</c:v>
                </c:pt>
                <c:pt idx="23">
                  <c:v>27.509787991</c:v>
                </c:pt>
                <c:pt idx="24">
                  <c:v>31.204104967999999</c:v>
                </c:pt>
                <c:pt idx="25">
                  <c:v>27.576452207999989</c:v>
                </c:pt>
                <c:pt idx="26">
                  <c:v>31.230266459999999</c:v>
                </c:pt>
                <c:pt idx="27">
                  <c:v>26.611106242999988</c:v>
                </c:pt>
                <c:pt idx="28">
                  <c:v>31.193685167000023</c:v>
                </c:pt>
                <c:pt idx="29">
                  <c:v>27.295511352999981</c:v>
                </c:pt>
                <c:pt idx="30">
                  <c:v>31.127679552</c:v>
                </c:pt>
                <c:pt idx="31">
                  <c:v>27.220492458999985</c:v>
                </c:pt>
                <c:pt idx="32">
                  <c:v>31.195915736000011</c:v>
                </c:pt>
                <c:pt idx="33">
                  <c:v>27.375495136000001</c:v>
                </c:pt>
                <c:pt idx="34">
                  <c:v>31.105185257999999</c:v>
                </c:pt>
                <c:pt idx="35">
                  <c:v>27.095650514999988</c:v>
                </c:pt>
                <c:pt idx="36">
                  <c:v>31.153272697999999</c:v>
                </c:pt>
                <c:pt idx="37">
                  <c:v>27.268527742999986</c:v>
                </c:pt>
                <c:pt idx="38">
                  <c:v>31.256852867999999</c:v>
                </c:pt>
                <c:pt idx="39">
                  <c:v>27.391985305000016</c:v>
                </c:pt>
                <c:pt idx="40">
                  <c:v>31.121495967000012</c:v>
                </c:pt>
                <c:pt idx="41">
                  <c:v>20.255817624999999</c:v>
                </c:pt>
                <c:pt idx="42">
                  <c:v>31.199169220999988</c:v>
                </c:pt>
                <c:pt idx="43">
                  <c:v>22.961382626999985</c:v>
                </c:pt>
                <c:pt idx="44">
                  <c:v>31.10418421200001</c:v>
                </c:pt>
                <c:pt idx="45">
                  <c:v>27.343990529999999</c:v>
                </c:pt>
                <c:pt idx="46">
                  <c:v>31.119707656999999</c:v>
                </c:pt>
                <c:pt idx="47">
                  <c:v>25.969293993999983</c:v>
                </c:pt>
                <c:pt idx="48">
                  <c:v>30.902077101</c:v>
                </c:pt>
                <c:pt idx="49">
                  <c:v>27.055671325999999</c:v>
                </c:pt>
                <c:pt idx="50">
                  <c:v>31.176509634999984</c:v>
                </c:pt>
                <c:pt idx="51">
                  <c:v>27.421643515999985</c:v>
                </c:pt>
                <c:pt idx="52">
                  <c:v>31.207298152000011</c:v>
                </c:pt>
                <c:pt idx="53">
                  <c:v>26.694148739999999</c:v>
                </c:pt>
                <c:pt idx="54">
                  <c:v>31.11465217000001</c:v>
                </c:pt>
                <c:pt idx="55">
                  <c:v>27.076573907</c:v>
                </c:pt>
                <c:pt idx="56">
                  <c:v>31.206499794999988</c:v>
                </c:pt>
                <c:pt idx="57">
                  <c:v>27.118183458000011</c:v>
                </c:pt>
                <c:pt idx="58">
                  <c:v>31.064625273999983</c:v>
                </c:pt>
                <c:pt idx="59">
                  <c:v>26.95891555</c:v>
                </c:pt>
                <c:pt idx="60">
                  <c:v>31.183775386000001</c:v>
                </c:pt>
                <c:pt idx="61">
                  <c:v>27.676120723000011</c:v>
                </c:pt>
                <c:pt idx="62">
                  <c:v>31.246934001</c:v>
                </c:pt>
                <c:pt idx="63">
                  <c:v>18.799662431000002</c:v>
                </c:pt>
                <c:pt idx="64">
                  <c:v>5.8162768969999972</c:v>
                </c:pt>
                <c:pt idx="65">
                  <c:v>5.9354700960000004</c:v>
                </c:pt>
                <c:pt idx="66">
                  <c:v>31.011184101000012</c:v>
                </c:pt>
                <c:pt idx="67">
                  <c:v>27.215309749999989</c:v>
                </c:pt>
                <c:pt idx="68">
                  <c:v>31.178258058000011</c:v>
                </c:pt>
                <c:pt idx="69">
                  <c:v>26.715007450000005</c:v>
                </c:pt>
                <c:pt idx="70">
                  <c:v>31.087483967000001</c:v>
                </c:pt>
                <c:pt idx="71">
                  <c:v>27.321550271</c:v>
                </c:pt>
                <c:pt idx="72">
                  <c:v>30.987359825999985</c:v>
                </c:pt>
                <c:pt idx="73">
                  <c:v>23.577738584999985</c:v>
                </c:pt>
                <c:pt idx="74">
                  <c:v>31.131211928000017</c:v>
                </c:pt>
                <c:pt idx="75">
                  <c:v>27.358429077999983</c:v>
                </c:pt>
                <c:pt idx="76">
                  <c:v>31.11200177800001</c:v>
                </c:pt>
                <c:pt idx="77">
                  <c:v>27.396638133</c:v>
                </c:pt>
                <c:pt idx="78">
                  <c:v>31.163194015999988</c:v>
                </c:pt>
                <c:pt idx="79">
                  <c:v>27.235214095</c:v>
                </c:pt>
                <c:pt idx="80">
                  <c:v>31.112795306999999</c:v>
                </c:pt>
                <c:pt idx="81">
                  <c:v>27.256312346999984</c:v>
                </c:pt>
                <c:pt idx="82">
                  <c:v>31.096047336000002</c:v>
                </c:pt>
                <c:pt idx="83">
                  <c:v>27.454107255</c:v>
                </c:pt>
                <c:pt idx="84">
                  <c:v>31.076050417000012</c:v>
                </c:pt>
                <c:pt idx="85">
                  <c:v>25.246876713999999</c:v>
                </c:pt>
                <c:pt idx="86">
                  <c:v>20.610585274999988</c:v>
                </c:pt>
                <c:pt idx="87">
                  <c:v>27.329109485</c:v>
                </c:pt>
                <c:pt idx="88">
                  <c:v>30.883254883999989</c:v>
                </c:pt>
                <c:pt idx="89">
                  <c:v>27.264143137999984</c:v>
                </c:pt>
                <c:pt idx="90">
                  <c:v>31.159082548000001</c:v>
                </c:pt>
                <c:pt idx="91">
                  <c:v>27.185407727000001</c:v>
                </c:pt>
                <c:pt idx="92">
                  <c:v>31.030476832000002</c:v>
                </c:pt>
                <c:pt idx="93">
                  <c:v>27.446784522000002</c:v>
                </c:pt>
                <c:pt idx="94">
                  <c:v>31.081462427999988</c:v>
                </c:pt>
                <c:pt idx="95">
                  <c:v>26.884168211999999</c:v>
                </c:pt>
                <c:pt idx="96">
                  <c:v>30.683385013999999</c:v>
                </c:pt>
                <c:pt idx="97">
                  <c:v>27.23608195800001</c:v>
                </c:pt>
                <c:pt idx="98">
                  <c:v>31.055349969000002</c:v>
                </c:pt>
                <c:pt idx="99">
                  <c:v>26.917908283999999</c:v>
                </c:pt>
                <c:pt idx="100">
                  <c:v>30.991747165</c:v>
                </c:pt>
                <c:pt idx="101">
                  <c:v>27.287194356000001</c:v>
                </c:pt>
                <c:pt idx="102">
                  <c:v>31.191633016000001</c:v>
                </c:pt>
                <c:pt idx="103">
                  <c:v>2.1517443729999997</c:v>
                </c:pt>
                <c:pt idx="104">
                  <c:v>31.243631701000002</c:v>
                </c:pt>
                <c:pt idx="105">
                  <c:v>27.871827940999999</c:v>
                </c:pt>
                <c:pt idx="106">
                  <c:v>31.357234161000012</c:v>
                </c:pt>
                <c:pt idx="107">
                  <c:v>27.11600631000001</c:v>
                </c:pt>
                <c:pt idx="108">
                  <c:v>30.863325926000005</c:v>
                </c:pt>
                <c:pt idx="109">
                  <c:v>27.440124888999986</c:v>
                </c:pt>
                <c:pt idx="110">
                  <c:v>30.918091750999999</c:v>
                </c:pt>
                <c:pt idx="111">
                  <c:v>27.328229738999983</c:v>
                </c:pt>
                <c:pt idx="112">
                  <c:v>31.010212058</c:v>
                </c:pt>
                <c:pt idx="113">
                  <c:v>27.232268493999999</c:v>
                </c:pt>
                <c:pt idx="114">
                  <c:v>31.215834599000001</c:v>
                </c:pt>
                <c:pt idx="115">
                  <c:v>21.47003704799998</c:v>
                </c:pt>
                <c:pt idx="116">
                  <c:v>31.203066549999988</c:v>
                </c:pt>
                <c:pt idx="117">
                  <c:v>27.09798219100001</c:v>
                </c:pt>
                <c:pt idx="118">
                  <c:v>31.211802271</c:v>
                </c:pt>
                <c:pt idx="119">
                  <c:v>27.760525128000001</c:v>
                </c:pt>
                <c:pt idx="120">
                  <c:v>31.183837302000001</c:v>
                </c:pt>
                <c:pt idx="121">
                  <c:v>17.630239551999985</c:v>
                </c:pt>
                <c:pt idx="122">
                  <c:v>31.044085775999999</c:v>
                </c:pt>
                <c:pt idx="123">
                  <c:v>22.864034349000001</c:v>
                </c:pt>
                <c:pt idx="124">
                  <c:v>31.169525635999989</c:v>
                </c:pt>
                <c:pt idx="125">
                  <c:v>27.157655056000017</c:v>
                </c:pt>
                <c:pt idx="126">
                  <c:v>31.013312094</c:v>
                </c:pt>
                <c:pt idx="127">
                  <c:v>24.931790733</c:v>
                </c:pt>
                <c:pt idx="128">
                  <c:v>8.2195181869999985</c:v>
                </c:pt>
                <c:pt idx="129">
                  <c:v>5.8746562989999971</c:v>
                </c:pt>
                <c:pt idx="130">
                  <c:v>31.158897093000011</c:v>
                </c:pt>
                <c:pt idx="131">
                  <c:v>27.487832593999983</c:v>
                </c:pt>
                <c:pt idx="132">
                  <c:v>31.195373555</c:v>
                </c:pt>
                <c:pt idx="133">
                  <c:v>27.474981373999999</c:v>
                </c:pt>
                <c:pt idx="134">
                  <c:v>30.959909854999989</c:v>
                </c:pt>
                <c:pt idx="135">
                  <c:v>27.203719182999983</c:v>
                </c:pt>
                <c:pt idx="136">
                  <c:v>30.947548454</c:v>
                </c:pt>
                <c:pt idx="137">
                  <c:v>21.398875133000011</c:v>
                </c:pt>
                <c:pt idx="138">
                  <c:v>31.083084861</c:v>
                </c:pt>
                <c:pt idx="139">
                  <c:v>27.234186899000001</c:v>
                </c:pt>
                <c:pt idx="140">
                  <c:v>31.019069853000001</c:v>
                </c:pt>
                <c:pt idx="141">
                  <c:v>27.503705821</c:v>
                </c:pt>
                <c:pt idx="142">
                  <c:v>31.159337551</c:v>
                </c:pt>
                <c:pt idx="143">
                  <c:v>27.23447615900001</c:v>
                </c:pt>
                <c:pt idx="144">
                  <c:v>31.078341066</c:v>
                </c:pt>
                <c:pt idx="145">
                  <c:v>27.663293874999983</c:v>
                </c:pt>
                <c:pt idx="146">
                  <c:v>31.154323255000001</c:v>
                </c:pt>
                <c:pt idx="147">
                  <c:v>17.865702661999983</c:v>
                </c:pt>
                <c:pt idx="148">
                  <c:v>31.080624364999981</c:v>
                </c:pt>
                <c:pt idx="149">
                  <c:v>21.423704884999978</c:v>
                </c:pt>
                <c:pt idx="150">
                  <c:v>30.986320498999984</c:v>
                </c:pt>
                <c:pt idx="151">
                  <c:v>26.851855385000022</c:v>
                </c:pt>
                <c:pt idx="152">
                  <c:v>31.121973912000016</c:v>
                </c:pt>
                <c:pt idx="153">
                  <c:v>27.703282162000001</c:v>
                </c:pt>
                <c:pt idx="154">
                  <c:v>31.126800438000011</c:v>
                </c:pt>
                <c:pt idx="155">
                  <c:v>27.128588263000001</c:v>
                </c:pt>
                <c:pt idx="156">
                  <c:v>30.947152075999981</c:v>
                </c:pt>
                <c:pt idx="157">
                  <c:v>27.539816680000001</c:v>
                </c:pt>
                <c:pt idx="158">
                  <c:v>31.15129537100001</c:v>
                </c:pt>
                <c:pt idx="159">
                  <c:v>27.053533329</c:v>
                </c:pt>
                <c:pt idx="160">
                  <c:v>31.05287851300001</c:v>
                </c:pt>
                <c:pt idx="161">
                  <c:v>27.476315226000001</c:v>
                </c:pt>
                <c:pt idx="162">
                  <c:v>31.230181071000001</c:v>
                </c:pt>
                <c:pt idx="163">
                  <c:v>27.351544306000001</c:v>
                </c:pt>
                <c:pt idx="164">
                  <c:v>31.105400875999983</c:v>
                </c:pt>
                <c:pt idx="165">
                  <c:v>18.766747003999978</c:v>
                </c:pt>
                <c:pt idx="166">
                  <c:v>21.086112764999989</c:v>
                </c:pt>
                <c:pt idx="167">
                  <c:v>27.290163707000001</c:v>
                </c:pt>
                <c:pt idx="168">
                  <c:v>31.066453346999989</c:v>
                </c:pt>
                <c:pt idx="169">
                  <c:v>27.081954912000011</c:v>
                </c:pt>
                <c:pt idx="170">
                  <c:v>31.145658277999988</c:v>
                </c:pt>
                <c:pt idx="171">
                  <c:v>27.276999172</c:v>
                </c:pt>
                <c:pt idx="172">
                  <c:v>30.881516619999989</c:v>
                </c:pt>
                <c:pt idx="173">
                  <c:v>27.441527278999978</c:v>
                </c:pt>
                <c:pt idx="174">
                  <c:v>31.051044362999999</c:v>
                </c:pt>
                <c:pt idx="175">
                  <c:v>27.307744112999988</c:v>
                </c:pt>
                <c:pt idx="176">
                  <c:v>31.089630136999983</c:v>
                </c:pt>
                <c:pt idx="177">
                  <c:v>27.505704811999983</c:v>
                </c:pt>
                <c:pt idx="178">
                  <c:v>30.996143393999983</c:v>
                </c:pt>
                <c:pt idx="179">
                  <c:v>26.719791098000005</c:v>
                </c:pt>
                <c:pt idx="180">
                  <c:v>31.062244492999984</c:v>
                </c:pt>
                <c:pt idx="181">
                  <c:v>27.452523630999973</c:v>
                </c:pt>
                <c:pt idx="182">
                  <c:v>31.16886065600001</c:v>
                </c:pt>
                <c:pt idx="183">
                  <c:v>27.560083836999983</c:v>
                </c:pt>
                <c:pt idx="184">
                  <c:v>31.177801592000023</c:v>
                </c:pt>
                <c:pt idx="185">
                  <c:v>19.665459415000001</c:v>
                </c:pt>
                <c:pt idx="186">
                  <c:v>31.090414831999983</c:v>
                </c:pt>
                <c:pt idx="187">
                  <c:v>26.817805487000022</c:v>
                </c:pt>
                <c:pt idx="188">
                  <c:v>30.959993772000001</c:v>
                </c:pt>
                <c:pt idx="189">
                  <c:v>27.388814643</c:v>
                </c:pt>
                <c:pt idx="190">
                  <c:v>31.131836733000011</c:v>
                </c:pt>
                <c:pt idx="191">
                  <c:v>20.607292750999999</c:v>
                </c:pt>
                <c:pt idx="192">
                  <c:v>8.4663094580000049</c:v>
                </c:pt>
                <c:pt idx="193">
                  <c:v>5.8052520269999972</c:v>
                </c:pt>
                <c:pt idx="194">
                  <c:v>31.085307329999988</c:v>
                </c:pt>
                <c:pt idx="195">
                  <c:v>27.549852898000001</c:v>
                </c:pt>
                <c:pt idx="196">
                  <c:v>31.135431778000001</c:v>
                </c:pt>
                <c:pt idx="197">
                  <c:v>27.365108712000001</c:v>
                </c:pt>
                <c:pt idx="198">
                  <c:v>30.986511545999978</c:v>
                </c:pt>
                <c:pt idx="199">
                  <c:v>27.247493308999989</c:v>
                </c:pt>
                <c:pt idx="200">
                  <c:v>31.074905219000016</c:v>
                </c:pt>
                <c:pt idx="201">
                  <c:v>21.039233032999984</c:v>
                </c:pt>
                <c:pt idx="202">
                  <c:v>30.943089791999984</c:v>
                </c:pt>
                <c:pt idx="203">
                  <c:v>27.282371279999985</c:v>
                </c:pt>
                <c:pt idx="204">
                  <c:v>30.903209595999986</c:v>
                </c:pt>
                <c:pt idx="205">
                  <c:v>27.604212726000011</c:v>
                </c:pt>
                <c:pt idx="206">
                  <c:v>31.12523512300001</c:v>
                </c:pt>
                <c:pt idx="207">
                  <c:v>27.203748633999986</c:v>
                </c:pt>
                <c:pt idx="208">
                  <c:v>31.189449512999985</c:v>
                </c:pt>
                <c:pt idx="209">
                  <c:v>27.773037135999989</c:v>
                </c:pt>
                <c:pt idx="210">
                  <c:v>31.080232259999978</c:v>
                </c:pt>
                <c:pt idx="211">
                  <c:v>18.159676396999988</c:v>
                </c:pt>
                <c:pt idx="212">
                  <c:v>31.009814074000001</c:v>
                </c:pt>
                <c:pt idx="213">
                  <c:v>21.201588809</c:v>
                </c:pt>
                <c:pt idx="214">
                  <c:v>31.104838735000012</c:v>
                </c:pt>
                <c:pt idx="215">
                  <c:v>27.466242441999977</c:v>
                </c:pt>
                <c:pt idx="216">
                  <c:v>31.057476350000005</c:v>
                </c:pt>
                <c:pt idx="217">
                  <c:v>27.383776531999978</c:v>
                </c:pt>
                <c:pt idx="218">
                  <c:v>31.158541646</c:v>
                </c:pt>
                <c:pt idx="219">
                  <c:v>27.345674738</c:v>
                </c:pt>
                <c:pt idx="220">
                  <c:v>30.990577595999984</c:v>
                </c:pt>
                <c:pt idx="221">
                  <c:v>27.022439533999975</c:v>
                </c:pt>
                <c:pt idx="222">
                  <c:v>31.134490505999999</c:v>
                </c:pt>
                <c:pt idx="223">
                  <c:v>27.155031388000001</c:v>
                </c:pt>
                <c:pt idx="224">
                  <c:v>31.048143932999977</c:v>
                </c:pt>
                <c:pt idx="225">
                  <c:v>26.728368454999988</c:v>
                </c:pt>
                <c:pt idx="226">
                  <c:v>30.906850863999999</c:v>
                </c:pt>
                <c:pt idx="227">
                  <c:v>21.363145679999985</c:v>
                </c:pt>
                <c:pt idx="228">
                  <c:v>30.991647787000002</c:v>
                </c:pt>
                <c:pt idx="229">
                  <c:v>27.43213280099998</c:v>
                </c:pt>
                <c:pt idx="230">
                  <c:v>2.1349093329999995</c:v>
                </c:pt>
                <c:pt idx="231">
                  <c:v>22.090952205000001</c:v>
                </c:pt>
                <c:pt idx="232">
                  <c:v>31.027135841</c:v>
                </c:pt>
                <c:pt idx="233">
                  <c:v>27.268308774999984</c:v>
                </c:pt>
                <c:pt idx="234">
                  <c:v>30.909618497</c:v>
                </c:pt>
                <c:pt idx="235">
                  <c:v>26.999316898999986</c:v>
                </c:pt>
                <c:pt idx="236">
                  <c:v>30.805407484</c:v>
                </c:pt>
                <c:pt idx="237">
                  <c:v>27.430126523999984</c:v>
                </c:pt>
                <c:pt idx="238">
                  <c:v>30.942342996999976</c:v>
                </c:pt>
                <c:pt idx="239">
                  <c:v>27.249171560000001</c:v>
                </c:pt>
                <c:pt idx="240">
                  <c:v>31.082023723999985</c:v>
                </c:pt>
                <c:pt idx="241">
                  <c:v>27.276460301</c:v>
                </c:pt>
                <c:pt idx="242">
                  <c:v>30.949736335999976</c:v>
                </c:pt>
                <c:pt idx="243">
                  <c:v>25.061276794000001</c:v>
                </c:pt>
                <c:pt idx="244">
                  <c:v>31.021076383</c:v>
                </c:pt>
                <c:pt idx="245">
                  <c:v>27.120852697000011</c:v>
                </c:pt>
                <c:pt idx="246">
                  <c:v>30.973403509999983</c:v>
                </c:pt>
                <c:pt idx="247">
                  <c:v>27.912322614999983</c:v>
                </c:pt>
                <c:pt idx="248">
                  <c:v>30.888311386000002</c:v>
                </c:pt>
                <c:pt idx="249">
                  <c:v>19.956545991999985</c:v>
                </c:pt>
                <c:pt idx="250">
                  <c:v>31.006454574999989</c:v>
                </c:pt>
                <c:pt idx="251">
                  <c:v>25.739202758000001</c:v>
                </c:pt>
                <c:pt idx="252">
                  <c:v>30.888075987000001</c:v>
                </c:pt>
                <c:pt idx="253">
                  <c:v>27.384224155999988</c:v>
                </c:pt>
                <c:pt idx="254">
                  <c:v>31.03750599000001</c:v>
                </c:pt>
                <c:pt idx="255">
                  <c:v>21.062150734999989</c:v>
                </c:pt>
                <c:pt idx="256">
                  <c:v>8.6930307350000007</c:v>
                </c:pt>
                <c:pt idx="257">
                  <c:v>21.088958316999999</c:v>
                </c:pt>
                <c:pt idx="258">
                  <c:v>31.087860871</c:v>
                </c:pt>
                <c:pt idx="259">
                  <c:v>30.723172793</c:v>
                </c:pt>
                <c:pt idx="260">
                  <c:v>30.98371484499998</c:v>
                </c:pt>
                <c:pt idx="261">
                  <c:v>26.652223586000002</c:v>
                </c:pt>
                <c:pt idx="262">
                  <c:v>30.932584627000001</c:v>
                </c:pt>
                <c:pt idx="263">
                  <c:v>27.006594343</c:v>
                </c:pt>
                <c:pt idx="264">
                  <c:v>31.032875740000016</c:v>
                </c:pt>
                <c:pt idx="265">
                  <c:v>20.635092494999999</c:v>
                </c:pt>
                <c:pt idx="266">
                  <c:v>30.71113479700001</c:v>
                </c:pt>
                <c:pt idx="267">
                  <c:v>27.41320164</c:v>
                </c:pt>
                <c:pt idx="268">
                  <c:v>30.953053053000001</c:v>
                </c:pt>
                <c:pt idx="269">
                  <c:v>27.554420530000002</c:v>
                </c:pt>
                <c:pt idx="270">
                  <c:v>31.007166208000001</c:v>
                </c:pt>
                <c:pt idx="271">
                  <c:v>27.16645126900001</c:v>
                </c:pt>
                <c:pt idx="272">
                  <c:v>31.034148154000011</c:v>
                </c:pt>
                <c:pt idx="273">
                  <c:v>27.553689365</c:v>
                </c:pt>
                <c:pt idx="274">
                  <c:v>31.005169127999999</c:v>
                </c:pt>
                <c:pt idx="275">
                  <c:v>20.464685758000005</c:v>
                </c:pt>
                <c:pt idx="276">
                  <c:v>30.962603066999986</c:v>
                </c:pt>
                <c:pt idx="277">
                  <c:v>27.625862484999999</c:v>
                </c:pt>
                <c:pt idx="278">
                  <c:v>30.796814701999999</c:v>
                </c:pt>
                <c:pt idx="279">
                  <c:v>27.441149697999982</c:v>
                </c:pt>
                <c:pt idx="280">
                  <c:v>30.748631569999983</c:v>
                </c:pt>
                <c:pt idx="281">
                  <c:v>27.644462107999999</c:v>
                </c:pt>
                <c:pt idx="282">
                  <c:v>31.028285183000001</c:v>
                </c:pt>
                <c:pt idx="283">
                  <c:v>27.096702348999983</c:v>
                </c:pt>
                <c:pt idx="284">
                  <c:v>31.013802032000001</c:v>
                </c:pt>
                <c:pt idx="285">
                  <c:v>27.436260066999999</c:v>
                </c:pt>
                <c:pt idx="286">
                  <c:v>30.902616735999977</c:v>
                </c:pt>
                <c:pt idx="287">
                  <c:v>27.111536057999999</c:v>
                </c:pt>
                <c:pt idx="288">
                  <c:v>30.985938410999989</c:v>
                </c:pt>
                <c:pt idx="289">
                  <c:v>27.129607507999989</c:v>
                </c:pt>
                <c:pt idx="290">
                  <c:v>30.882366750999989</c:v>
                </c:pt>
                <c:pt idx="291">
                  <c:v>26.389249027000002</c:v>
                </c:pt>
                <c:pt idx="292">
                  <c:v>31.002369057999989</c:v>
                </c:pt>
                <c:pt idx="293">
                  <c:v>27.608034017000001</c:v>
                </c:pt>
                <c:pt idx="294">
                  <c:v>30.738197844999981</c:v>
                </c:pt>
                <c:pt idx="295">
                  <c:v>27.51430619500001</c:v>
                </c:pt>
                <c:pt idx="296">
                  <c:v>31.025879324000005</c:v>
                </c:pt>
                <c:pt idx="297">
                  <c:v>21.994656451000001</c:v>
                </c:pt>
                <c:pt idx="298">
                  <c:v>30.885312209999974</c:v>
                </c:pt>
                <c:pt idx="299">
                  <c:v>25.808140144999989</c:v>
                </c:pt>
                <c:pt idx="300">
                  <c:v>30.951726279999978</c:v>
                </c:pt>
                <c:pt idx="301">
                  <c:v>27.203306889999983</c:v>
                </c:pt>
                <c:pt idx="302">
                  <c:v>30.897669522000001</c:v>
                </c:pt>
                <c:pt idx="303">
                  <c:v>27.499985582000001</c:v>
                </c:pt>
                <c:pt idx="304">
                  <c:v>30.831850140000022</c:v>
                </c:pt>
                <c:pt idx="305">
                  <c:v>27.496362627</c:v>
                </c:pt>
                <c:pt idx="306">
                  <c:v>30.907854453000017</c:v>
                </c:pt>
                <c:pt idx="307">
                  <c:v>27.541784700000001</c:v>
                </c:pt>
                <c:pt idx="308">
                  <c:v>31.001894780000011</c:v>
                </c:pt>
                <c:pt idx="309">
                  <c:v>26.886198975999989</c:v>
                </c:pt>
                <c:pt idx="310">
                  <c:v>30.871113895000001</c:v>
                </c:pt>
                <c:pt idx="311">
                  <c:v>27.357088777000012</c:v>
                </c:pt>
                <c:pt idx="312">
                  <c:v>30.981300613999981</c:v>
                </c:pt>
                <c:pt idx="313">
                  <c:v>26.753996872999981</c:v>
                </c:pt>
                <c:pt idx="314">
                  <c:v>30.987260474999989</c:v>
                </c:pt>
                <c:pt idx="315">
                  <c:v>27.353157985999999</c:v>
                </c:pt>
                <c:pt idx="316">
                  <c:v>30.931853568000012</c:v>
                </c:pt>
                <c:pt idx="317">
                  <c:v>28.099300630999981</c:v>
                </c:pt>
                <c:pt idx="318">
                  <c:v>30.966617051999986</c:v>
                </c:pt>
                <c:pt idx="319">
                  <c:v>22.916930525000001</c:v>
                </c:pt>
                <c:pt idx="320">
                  <c:v>6.1808115759999946</c:v>
                </c:pt>
                <c:pt idx="321">
                  <c:v>20.965081483999985</c:v>
                </c:pt>
                <c:pt idx="322">
                  <c:v>31.037038302999999</c:v>
                </c:pt>
                <c:pt idx="323">
                  <c:v>30.711442575999985</c:v>
                </c:pt>
                <c:pt idx="324">
                  <c:v>30.883831819000001</c:v>
                </c:pt>
                <c:pt idx="325">
                  <c:v>26.153186926000011</c:v>
                </c:pt>
                <c:pt idx="326">
                  <c:v>30.850602156000001</c:v>
                </c:pt>
                <c:pt idx="327">
                  <c:v>27.505885458000023</c:v>
                </c:pt>
                <c:pt idx="328">
                  <c:v>30.877243901</c:v>
                </c:pt>
                <c:pt idx="329">
                  <c:v>27.460407570999976</c:v>
                </c:pt>
                <c:pt idx="330">
                  <c:v>30.900845892</c:v>
                </c:pt>
                <c:pt idx="331">
                  <c:v>27.586133568999983</c:v>
                </c:pt>
                <c:pt idx="332">
                  <c:v>30.861893125000023</c:v>
                </c:pt>
                <c:pt idx="333">
                  <c:v>27.151434207000001</c:v>
                </c:pt>
                <c:pt idx="334">
                  <c:v>30.949233171999985</c:v>
                </c:pt>
                <c:pt idx="335">
                  <c:v>27.563838496999999</c:v>
                </c:pt>
                <c:pt idx="336">
                  <c:v>30.996908083000001</c:v>
                </c:pt>
                <c:pt idx="337">
                  <c:v>27.381562498000001</c:v>
                </c:pt>
                <c:pt idx="338">
                  <c:v>31.047154228000011</c:v>
                </c:pt>
                <c:pt idx="339">
                  <c:v>27.511384253999999</c:v>
                </c:pt>
                <c:pt idx="340">
                  <c:v>31.000036052999985</c:v>
                </c:pt>
                <c:pt idx="341">
                  <c:v>22.667379968999999</c:v>
                </c:pt>
                <c:pt idx="342">
                  <c:v>22.099018488999999</c:v>
                </c:pt>
                <c:pt idx="343">
                  <c:v>27.577977525000016</c:v>
                </c:pt>
                <c:pt idx="344">
                  <c:v>30.936895528000012</c:v>
                </c:pt>
                <c:pt idx="345">
                  <c:v>27.023694933000002</c:v>
                </c:pt>
                <c:pt idx="346">
                  <c:v>30.895283873999983</c:v>
                </c:pt>
                <c:pt idx="347">
                  <c:v>26.793917328999999</c:v>
                </c:pt>
                <c:pt idx="348">
                  <c:v>30.973838739000001</c:v>
                </c:pt>
                <c:pt idx="349">
                  <c:v>27.307109067999999</c:v>
                </c:pt>
                <c:pt idx="350">
                  <c:v>30.969364864999989</c:v>
                </c:pt>
                <c:pt idx="351">
                  <c:v>27.224780447000001</c:v>
                </c:pt>
                <c:pt idx="352">
                  <c:v>30.948890115000001</c:v>
                </c:pt>
                <c:pt idx="353">
                  <c:v>27.529836027999988</c:v>
                </c:pt>
                <c:pt idx="354">
                  <c:v>30.967647424999988</c:v>
                </c:pt>
                <c:pt idx="355">
                  <c:v>21.462342658999976</c:v>
                </c:pt>
                <c:pt idx="356">
                  <c:v>2.1764485929999986</c:v>
                </c:pt>
                <c:pt idx="357">
                  <c:v>22.108810070000001</c:v>
                </c:pt>
                <c:pt idx="358">
                  <c:v>31.272124367</c:v>
                </c:pt>
                <c:pt idx="359">
                  <c:v>27.774958811000012</c:v>
                </c:pt>
                <c:pt idx="360">
                  <c:v>31.097755958000011</c:v>
                </c:pt>
                <c:pt idx="361">
                  <c:v>27.493077516</c:v>
                </c:pt>
                <c:pt idx="362">
                  <c:v>31.011275950999998</c:v>
                </c:pt>
                <c:pt idx="363">
                  <c:v>27.380607769000001</c:v>
                </c:pt>
                <c:pt idx="364">
                  <c:v>31.006071989999999</c:v>
                </c:pt>
                <c:pt idx="365">
                  <c:v>27.282092848999977</c:v>
                </c:pt>
                <c:pt idx="366">
                  <c:v>30.978573595999983</c:v>
                </c:pt>
                <c:pt idx="367">
                  <c:v>27.518958483000016</c:v>
                </c:pt>
                <c:pt idx="368">
                  <c:v>30.703990057999999</c:v>
                </c:pt>
                <c:pt idx="369">
                  <c:v>27.043541071999986</c:v>
                </c:pt>
                <c:pt idx="370">
                  <c:v>30.680979897</c:v>
                </c:pt>
                <c:pt idx="371">
                  <c:v>22.411582587000002</c:v>
                </c:pt>
                <c:pt idx="372">
                  <c:v>30.852927874999985</c:v>
                </c:pt>
                <c:pt idx="373">
                  <c:v>27.562490086999983</c:v>
                </c:pt>
                <c:pt idx="374">
                  <c:v>31.043449147999983</c:v>
                </c:pt>
                <c:pt idx="375">
                  <c:v>27.876348347</c:v>
                </c:pt>
                <c:pt idx="376">
                  <c:v>30.996372796999989</c:v>
                </c:pt>
                <c:pt idx="377">
                  <c:v>22.703871235000001</c:v>
                </c:pt>
                <c:pt idx="378">
                  <c:v>30.978649975999975</c:v>
                </c:pt>
                <c:pt idx="379">
                  <c:v>23.670819758000011</c:v>
                </c:pt>
                <c:pt idx="380">
                  <c:v>30.940819035999983</c:v>
                </c:pt>
                <c:pt idx="381">
                  <c:v>27.546669742999985</c:v>
                </c:pt>
                <c:pt idx="382">
                  <c:v>30.853306689</c:v>
                </c:pt>
                <c:pt idx="383">
                  <c:v>27.50108710100001</c:v>
                </c:pt>
                <c:pt idx="384">
                  <c:v>8.4049742700000003</c:v>
                </c:pt>
                <c:pt idx="385">
                  <c:v>21.116650469000021</c:v>
                </c:pt>
                <c:pt idx="386">
                  <c:v>31.026959615999999</c:v>
                </c:pt>
                <c:pt idx="387">
                  <c:v>30.783791210999983</c:v>
                </c:pt>
                <c:pt idx="388">
                  <c:v>30.917262475000001</c:v>
                </c:pt>
                <c:pt idx="389">
                  <c:v>22.214107633000001</c:v>
                </c:pt>
                <c:pt idx="390">
                  <c:v>30.91292662</c:v>
                </c:pt>
                <c:pt idx="391">
                  <c:v>27.253781905</c:v>
                </c:pt>
                <c:pt idx="392">
                  <c:v>30.924042537999973</c:v>
                </c:pt>
                <c:pt idx="393">
                  <c:v>27.619492098999999</c:v>
                </c:pt>
                <c:pt idx="394">
                  <c:v>30.938525758000001</c:v>
                </c:pt>
                <c:pt idx="395">
                  <c:v>27.163784792000001</c:v>
                </c:pt>
                <c:pt idx="396">
                  <c:v>30.716120070999985</c:v>
                </c:pt>
                <c:pt idx="397">
                  <c:v>27.282703033999976</c:v>
                </c:pt>
                <c:pt idx="398">
                  <c:v>30.916988595999999</c:v>
                </c:pt>
                <c:pt idx="399">
                  <c:v>26.656973462000021</c:v>
                </c:pt>
                <c:pt idx="400">
                  <c:v>30.784560542999984</c:v>
                </c:pt>
                <c:pt idx="401">
                  <c:v>27.203471806</c:v>
                </c:pt>
                <c:pt idx="402">
                  <c:v>30.983646079999975</c:v>
                </c:pt>
                <c:pt idx="403">
                  <c:v>27.720224757</c:v>
                </c:pt>
                <c:pt idx="404">
                  <c:v>31.04173115</c:v>
                </c:pt>
                <c:pt idx="405">
                  <c:v>18.750349263999983</c:v>
                </c:pt>
                <c:pt idx="406">
                  <c:v>22.624774866999999</c:v>
                </c:pt>
                <c:pt idx="407">
                  <c:v>27.44436845800001</c:v>
                </c:pt>
                <c:pt idx="408">
                  <c:v>30.888167109000001</c:v>
                </c:pt>
                <c:pt idx="409">
                  <c:v>27.780442877999967</c:v>
                </c:pt>
                <c:pt idx="410">
                  <c:v>30.877418429000016</c:v>
                </c:pt>
                <c:pt idx="411">
                  <c:v>27.488891040999984</c:v>
                </c:pt>
                <c:pt idx="412">
                  <c:v>30.821125492000011</c:v>
                </c:pt>
                <c:pt idx="413">
                  <c:v>27.120208754000011</c:v>
                </c:pt>
                <c:pt idx="414">
                  <c:v>30.866305667999999</c:v>
                </c:pt>
                <c:pt idx="415">
                  <c:v>27.263237990999983</c:v>
                </c:pt>
                <c:pt idx="416">
                  <c:v>30.810476301000001</c:v>
                </c:pt>
                <c:pt idx="417">
                  <c:v>27.581361666999999</c:v>
                </c:pt>
                <c:pt idx="418">
                  <c:v>30.872244121000001</c:v>
                </c:pt>
                <c:pt idx="419">
                  <c:v>21.418555414000011</c:v>
                </c:pt>
                <c:pt idx="420">
                  <c:v>30.843059241999985</c:v>
                </c:pt>
                <c:pt idx="421">
                  <c:v>27.451431996</c:v>
                </c:pt>
                <c:pt idx="422">
                  <c:v>30.980124193999981</c:v>
                </c:pt>
                <c:pt idx="423">
                  <c:v>27.810320827999988</c:v>
                </c:pt>
                <c:pt idx="424">
                  <c:v>30.747058912000011</c:v>
                </c:pt>
                <c:pt idx="425">
                  <c:v>22.655392053</c:v>
                </c:pt>
                <c:pt idx="426">
                  <c:v>30.894676125000011</c:v>
                </c:pt>
                <c:pt idx="427">
                  <c:v>22.813688869000011</c:v>
                </c:pt>
                <c:pt idx="428">
                  <c:v>30.916676683999984</c:v>
                </c:pt>
                <c:pt idx="429">
                  <c:v>27.190614359000001</c:v>
                </c:pt>
                <c:pt idx="430">
                  <c:v>30.953464833000002</c:v>
                </c:pt>
                <c:pt idx="431">
                  <c:v>27.026421177</c:v>
                </c:pt>
                <c:pt idx="432">
                  <c:v>30.797969691999999</c:v>
                </c:pt>
                <c:pt idx="433">
                  <c:v>26.950975810999999</c:v>
                </c:pt>
                <c:pt idx="434">
                  <c:v>30.847829934</c:v>
                </c:pt>
                <c:pt idx="435">
                  <c:v>27.540015883999985</c:v>
                </c:pt>
                <c:pt idx="436">
                  <c:v>30.928899225999984</c:v>
                </c:pt>
                <c:pt idx="437">
                  <c:v>26.669908489000012</c:v>
                </c:pt>
                <c:pt idx="438">
                  <c:v>30.772677895999983</c:v>
                </c:pt>
                <c:pt idx="439">
                  <c:v>27.557780760000011</c:v>
                </c:pt>
                <c:pt idx="440">
                  <c:v>30.991586630999983</c:v>
                </c:pt>
                <c:pt idx="441">
                  <c:v>27.593773258999985</c:v>
                </c:pt>
                <c:pt idx="442">
                  <c:v>30.959749649999978</c:v>
                </c:pt>
                <c:pt idx="443">
                  <c:v>14.325246665000005</c:v>
                </c:pt>
                <c:pt idx="444">
                  <c:v>30.906881274</c:v>
                </c:pt>
                <c:pt idx="445">
                  <c:v>27.349698632999988</c:v>
                </c:pt>
                <c:pt idx="446">
                  <c:v>30.918190659</c:v>
                </c:pt>
                <c:pt idx="447">
                  <c:v>27.412083227</c:v>
                </c:pt>
                <c:pt idx="448">
                  <c:v>7.9911585499999971</c:v>
                </c:pt>
                <c:pt idx="449">
                  <c:v>21.192344665</c:v>
                </c:pt>
                <c:pt idx="450">
                  <c:v>30.850435506</c:v>
                </c:pt>
                <c:pt idx="451">
                  <c:v>30.810053205999999</c:v>
                </c:pt>
                <c:pt idx="452">
                  <c:v>30.937131673</c:v>
                </c:pt>
                <c:pt idx="453">
                  <c:v>20.582352456999985</c:v>
                </c:pt>
                <c:pt idx="454">
                  <c:v>30.88577533599998</c:v>
                </c:pt>
                <c:pt idx="455">
                  <c:v>27.480551966</c:v>
                </c:pt>
                <c:pt idx="456">
                  <c:v>30.955973877000002</c:v>
                </c:pt>
                <c:pt idx="457">
                  <c:v>27.421793136000002</c:v>
                </c:pt>
                <c:pt idx="458">
                  <c:v>30.859596372999984</c:v>
                </c:pt>
                <c:pt idx="459">
                  <c:v>27.45620104</c:v>
                </c:pt>
                <c:pt idx="460">
                  <c:v>30.922139863999973</c:v>
                </c:pt>
                <c:pt idx="461">
                  <c:v>27.431000866000005</c:v>
                </c:pt>
                <c:pt idx="462">
                  <c:v>30.816227007999988</c:v>
                </c:pt>
                <c:pt idx="463">
                  <c:v>26.697631438999988</c:v>
                </c:pt>
                <c:pt idx="464">
                  <c:v>30.912538734999981</c:v>
                </c:pt>
                <c:pt idx="465">
                  <c:v>28.182914851</c:v>
                </c:pt>
                <c:pt idx="466">
                  <c:v>31.029986365999999</c:v>
                </c:pt>
                <c:pt idx="467">
                  <c:v>17.604571097000012</c:v>
                </c:pt>
                <c:pt idx="468">
                  <c:v>30.921279931999983</c:v>
                </c:pt>
                <c:pt idx="469">
                  <c:v>27.721527479999985</c:v>
                </c:pt>
                <c:pt idx="470">
                  <c:v>30.929234225999981</c:v>
                </c:pt>
                <c:pt idx="471">
                  <c:v>26.869748834999978</c:v>
                </c:pt>
                <c:pt idx="472">
                  <c:v>30.843823967999999</c:v>
                </c:pt>
                <c:pt idx="473">
                  <c:v>27.517976068000017</c:v>
                </c:pt>
                <c:pt idx="474">
                  <c:v>30.930033687000002</c:v>
                </c:pt>
                <c:pt idx="475">
                  <c:v>27.318514688</c:v>
                </c:pt>
                <c:pt idx="476">
                  <c:v>30.752921455999999</c:v>
                </c:pt>
                <c:pt idx="477">
                  <c:v>27.563911059999999</c:v>
                </c:pt>
                <c:pt idx="478">
                  <c:v>30.999194727999999</c:v>
                </c:pt>
                <c:pt idx="479">
                  <c:v>26.841501173000001</c:v>
                </c:pt>
                <c:pt idx="480">
                  <c:v>30.816483989000005</c:v>
                </c:pt>
                <c:pt idx="481">
                  <c:v>27.245927520999984</c:v>
                </c:pt>
                <c:pt idx="482">
                  <c:v>30.905839736999983</c:v>
                </c:pt>
                <c:pt idx="483">
                  <c:v>2.0131843040000001</c:v>
                </c:pt>
                <c:pt idx="484">
                  <c:v>31.060939058999985</c:v>
                </c:pt>
                <c:pt idx="485">
                  <c:v>22.119354074000011</c:v>
                </c:pt>
                <c:pt idx="486">
                  <c:v>31.01583085</c:v>
                </c:pt>
                <c:pt idx="487">
                  <c:v>27.235603740999981</c:v>
                </c:pt>
                <c:pt idx="488">
                  <c:v>30.643999110999999</c:v>
                </c:pt>
                <c:pt idx="489">
                  <c:v>27.506264821999999</c:v>
                </c:pt>
                <c:pt idx="490">
                  <c:v>30.687177024000011</c:v>
                </c:pt>
                <c:pt idx="491">
                  <c:v>27.532056007000001</c:v>
                </c:pt>
                <c:pt idx="492">
                  <c:v>30.756610210000002</c:v>
                </c:pt>
                <c:pt idx="493">
                  <c:v>27.258571222</c:v>
                </c:pt>
                <c:pt idx="494">
                  <c:v>30.947022493999985</c:v>
                </c:pt>
                <c:pt idx="495">
                  <c:v>27.345353353</c:v>
                </c:pt>
                <c:pt idx="496">
                  <c:v>30.958933394999985</c:v>
                </c:pt>
                <c:pt idx="497">
                  <c:v>27.949222938999974</c:v>
                </c:pt>
                <c:pt idx="498">
                  <c:v>30.846436435999983</c:v>
                </c:pt>
                <c:pt idx="499">
                  <c:v>17.545150651</c:v>
                </c:pt>
                <c:pt idx="500">
                  <c:v>30.835731911</c:v>
                </c:pt>
                <c:pt idx="501">
                  <c:v>27.457023041999989</c:v>
                </c:pt>
                <c:pt idx="502">
                  <c:v>30.959848824000005</c:v>
                </c:pt>
                <c:pt idx="503">
                  <c:v>26.674121022000012</c:v>
                </c:pt>
                <c:pt idx="504">
                  <c:v>30.957590863</c:v>
                </c:pt>
                <c:pt idx="505">
                  <c:v>27.59662180699998</c:v>
                </c:pt>
                <c:pt idx="506">
                  <c:v>30.923250997</c:v>
                </c:pt>
                <c:pt idx="507">
                  <c:v>27.325882045</c:v>
                </c:pt>
                <c:pt idx="508">
                  <c:v>31.065040027999984</c:v>
                </c:pt>
                <c:pt idx="509">
                  <c:v>27.369674906</c:v>
                </c:pt>
                <c:pt idx="510">
                  <c:v>31.01392452000001</c:v>
                </c:pt>
                <c:pt idx="511">
                  <c:v>27.788676113999983</c:v>
                </c:pt>
                <c:pt idx="512">
                  <c:v>11.801648886000002</c:v>
                </c:pt>
                <c:pt idx="513">
                  <c:v>21.279519535999977</c:v>
                </c:pt>
                <c:pt idx="514">
                  <c:v>31.074874476000023</c:v>
                </c:pt>
                <c:pt idx="515">
                  <c:v>31.067521102000001</c:v>
                </c:pt>
                <c:pt idx="516">
                  <c:v>31.00173414</c:v>
                </c:pt>
                <c:pt idx="517">
                  <c:v>27.675590352</c:v>
                </c:pt>
                <c:pt idx="518">
                  <c:v>31.013212576999983</c:v>
                </c:pt>
                <c:pt idx="519">
                  <c:v>27.434792319</c:v>
                </c:pt>
                <c:pt idx="520">
                  <c:v>31.051052037000005</c:v>
                </c:pt>
                <c:pt idx="521">
                  <c:v>27.800825972999988</c:v>
                </c:pt>
                <c:pt idx="522">
                  <c:v>30.940163778999985</c:v>
                </c:pt>
                <c:pt idx="523">
                  <c:v>27.496825975</c:v>
                </c:pt>
                <c:pt idx="524">
                  <c:v>30.959345331000002</c:v>
                </c:pt>
                <c:pt idx="525">
                  <c:v>27.407431130999989</c:v>
                </c:pt>
                <c:pt idx="526">
                  <c:v>30.737806811999999</c:v>
                </c:pt>
                <c:pt idx="527">
                  <c:v>27.368393118</c:v>
                </c:pt>
                <c:pt idx="528">
                  <c:v>30.914386983</c:v>
                </c:pt>
                <c:pt idx="529">
                  <c:v>27.408148574999974</c:v>
                </c:pt>
                <c:pt idx="530">
                  <c:v>31.011490268999999</c:v>
                </c:pt>
                <c:pt idx="531">
                  <c:v>27.551133615000001</c:v>
                </c:pt>
                <c:pt idx="532">
                  <c:v>31.019521682000001</c:v>
                </c:pt>
                <c:pt idx="533">
                  <c:v>18.770559977999984</c:v>
                </c:pt>
                <c:pt idx="534">
                  <c:v>23.540807802</c:v>
                </c:pt>
                <c:pt idx="535">
                  <c:v>27.463648859999978</c:v>
                </c:pt>
                <c:pt idx="536">
                  <c:v>30.842498971999984</c:v>
                </c:pt>
                <c:pt idx="537">
                  <c:v>27.373807252999999</c:v>
                </c:pt>
                <c:pt idx="538">
                  <c:v>30.773816001</c:v>
                </c:pt>
                <c:pt idx="539">
                  <c:v>27.587405546999989</c:v>
                </c:pt>
                <c:pt idx="540">
                  <c:v>30.83685954900001</c:v>
                </c:pt>
                <c:pt idx="541">
                  <c:v>27.635183479999988</c:v>
                </c:pt>
                <c:pt idx="542">
                  <c:v>30.991900056999999</c:v>
                </c:pt>
                <c:pt idx="543">
                  <c:v>23.126421497999999</c:v>
                </c:pt>
                <c:pt idx="544">
                  <c:v>30.991433743000002</c:v>
                </c:pt>
                <c:pt idx="545">
                  <c:v>27.419776403</c:v>
                </c:pt>
                <c:pt idx="546">
                  <c:v>30.977947289999989</c:v>
                </c:pt>
                <c:pt idx="547">
                  <c:v>21.234582901</c:v>
                </c:pt>
                <c:pt idx="548">
                  <c:v>30.989461619</c:v>
                </c:pt>
                <c:pt idx="549">
                  <c:v>27.938266227</c:v>
                </c:pt>
                <c:pt idx="550">
                  <c:v>30.938556231999986</c:v>
                </c:pt>
                <c:pt idx="551">
                  <c:v>27.574630522</c:v>
                </c:pt>
                <c:pt idx="552">
                  <c:v>31.021214244999989</c:v>
                </c:pt>
                <c:pt idx="553">
                  <c:v>25.253387189000001</c:v>
                </c:pt>
                <c:pt idx="554">
                  <c:v>30.637946414999998</c:v>
                </c:pt>
                <c:pt idx="555">
                  <c:v>21.131783692999999</c:v>
                </c:pt>
                <c:pt idx="556">
                  <c:v>30.966647579999975</c:v>
                </c:pt>
                <c:pt idx="557">
                  <c:v>27.519531088000001</c:v>
                </c:pt>
                <c:pt idx="558">
                  <c:v>30.998521699999984</c:v>
                </c:pt>
                <c:pt idx="559">
                  <c:v>27.714293714000011</c:v>
                </c:pt>
                <c:pt idx="560">
                  <c:v>31.036079970999989</c:v>
                </c:pt>
                <c:pt idx="561">
                  <c:v>27.424672131999984</c:v>
                </c:pt>
                <c:pt idx="562">
                  <c:v>30.990294771999984</c:v>
                </c:pt>
                <c:pt idx="563">
                  <c:v>27.679138739999999</c:v>
                </c:pt>
                <c:pt idx="564">
                  <c:v>30.764269080999981</c:v>
                </c:pt>
                <c:pt idx="565">
                  <c:v>27.259819086</c:v>
                </c:pt>
                <c:pt idx="566">
                  <c:v>30.943242203999976</c:v>
                </c:pt>
                <c:pt idx="567">
                  <c:v>27.503103771999989</c:v>
                </c:pt>
                <c:pt idx="568">
                  <c:v>30.80711452900001</c:v>
                </c:pt>
                <c:pt idx="569">
                  <c:v>25.821973019000016</c:v>
                </c:pt>
                <c:pt idx="570">
                  <c:v>30.797350667000011</c:v>
                </c:pt>
                <c:pt idx="571">
                  <c:v>27.742032441999978</c:v>
                </c:pt>
                <c:pt idx="572">
                  <c:v>30.938937152000001</c:v>
                </c:pt>
                <c:pt idx="573">
                  <c:v>27.650624953000001</c:v>
                </c:pt>
                <c:pt idx="574">
                  <c:v>30.939089523</c:v>
                </c:pt>
                <c:pt idx="575">
                  <c:v>19.539151924000016</c:v>
                </c:pt>
                <c:pt idx="576">
                  <c:v>6.504263134000003</c:v>
                </c:pt>
                <c:pt idx="577">
                  <c:v>20.676521304000001</c:v>
                </c:pt>
                <c:pt idx="578">
                  <c:v>30.769279157</c:v>
                </c:pt>
                <c:pt idx="579">
                  <c:v>31.062129303999978</c:v>
                </c:pt>
                <c:pt idx="580">
                  <c:v>30.946915779000001</c:v>
                </c:pt>
                <c:pt idx="581">
                  <c:v>27.581331393999989</c:v>
                </c:pt>
                <c:pt idx="582">
                  <c:v>30.906683604999984</c:v>
                </c:pt>
                <c:pt idx="583">
                  <c:v>27.678016813999989</c:v>
                </c:pt>
                <c:pt idx="584">
                  <c:v>30.886018292999989</c:v>
                </c:pt>
                <c:pt idx="585">
                  <c:v>27.683358971000001</c:v>
                </c:pt>
                <c:pt idx="586">
                  <c:v>30.866707559999981</c:v>
                </c:pt>
                <c:pt idx="587">
                  <c:v>26.937391382000001</c:v>
                </c:pt>
                <c:pt idx="588">
                  <c:v>30.90409132700001</c:v>
                </c:pt>
                <c:pt idx="589">
                  <c:v>27.314624664000011</c:v>
                </c:pt>
                <c:pt idx="590">
                  <c:v>30.921873508000001</c:v>
                </c:pt>
                <c:pt idx="591">
                  <c:v>26.895988914000011</c:v>
                </c:pt>
                <c:pt idx="592">
                  <c:v>30.880795563</c:v>
                </c:pt>
                <c:pt idx="593">
                  <c:v>27.618144310000005</c:v>
                </c:pt>
                <c:pt idx="594">
                  <c:v>31.07965565200001</c:v>
                </c:pt>
                <c:pt idx="595">
                  <c:v>28.180190483000001</c:v>
                </c:pt>
                <c:pt idx="596">
                  <c:v>31.005306848999986</c:v>
                </c:pt>
                <c:pt idx="597">
                  <c:v>18.650745112999999</c:v>
                </c:pt>
                <c:pt idx="598">
                  <c:v>24.005909798000001</c:v>
                </c:pt>
                <c:pt idx="599">
                  <c:v>27.177769060999999</c:v>
                </c:pt>
                <c:pt idx="600">
                  <c:v>30.958445187999985</c:v>
                </c:pt>
                <c:pt idx="601">
                  <c:v>27.434894158000017</c:v>
                </c:pt>
                <c:pt idx="602">
                  <c:v>30.676058449000017</c:v>
                </c:pt>
                <c:pt idx="603">
                  <c:v>26.752225265</c:v>
                </c:pt>
                <c:pt idx="604">
                  <c:v>30.896104374</c:v>
                </c:pt>
                <c:pt idx="605">
                  <c:v>27.288077388999984</c:v>
                </c:pt>
                <c:pt idx="606">
                  <c:v>30.870567775000001</c:v>
                </c:pt>
                <c:pt idx="607">
                  <c:v>22.398298310000001</c:v>
                </c:pt>
                <c:pt idx="608">
                  <c:v>30.915276959</c:v>
                </c:pt>
                <c:pt idx="609">
                  <c:v>27.502700415</c:v>
                </c:pt>
                <c:pt idx="610">
                  <c:v>2.1754749420000001</c:v>
                </c:pt>
                <c:pt idx="611">
                  <c:v>22.654750711999998</c:v>
                </c:pt>
                <c:pt idx="612">
                  <c:v>31.18689473900001</c:v>
                </c:pt>
                <c:pt idx="613">
                  <c:v>27.638101380999988</c:v>
                </c:pt>
                <c:pt idx="614">
                  <c:v>30.839985578000011</c:v>
                </c:pt>
                <c:pt idx="615">
                  <c:v>27.448955145999999</c:v>
                </c:pt>
                <c:pt idx="616">
                  <c:v>30.640494233999981</c:v>
                </c:pt>
                <c:pt idx="617">
                  <c:v>27.441527278999978</c:v>
                </c:pt>
                <c:pt idx="618">
                  <c:v>30.863530622999988</c:v>
                </c:pt>
                <c:pt idx="619">
                  <c:v>27.599889270999984</c:v>
                </c:pt>
                <c:pt idx="620">
                  <c:v>30.912234518000002</c:v>
                </c:pt>
                <c:pt idx="621">
                  <c:v>27.49902257699998</c:v>
                </c:pt>
                <c:pt idx="622">
                  <c:v>30.971884123000017</c:v>
                </c:pt>
                <c:pt idx="623">
                  <c:v>21.611622843999989</c:v>
                </c:pt>
                <c:pt idx="624">
                  <c:v>30.927011179000001</c:v>
                </c:pt>
                <c:pt idx="625">
                  <c:v>27.564449253999978</c:v>
                </c:pt>
                <c:pt idx="626">
                  <c:v>30.949019712999981</c:v>
                </c:pt>
                <c:pt idx="627">
                  <c:v>27.559987112000023</c:v>
                </c:pt>
                <c:pt idx="628">
                  <c:v>30.67197716700003</c:v>
                </c:pt>
                <c:pt idx="629">
                  <c:v>27.556100541999989</c:v>
                </c:pt>
                <c:pt idx="630">
                  <c:v>31.012493012</c:v>
                </c:pt>
                <c:pt idx="631">
                  <c:v>27.831857488000022</c:v>
                </c:pt>
                <c:pt idx="632">
                  <c:v>30.966617051999986</c:v>
                </c:pt>
                <c:pt idx="633">
                  <c:v>20.569399802999985</c:v>
                </c:pt>
                <c:pt idx="634">
                  <c:v>30.926394567999989</c:v>
                </c:pt>
                <c:pt idx="635">
                  <c:v>27.730882551000001</c:v>
                </c:pt>
                <c:pt idx="636">
                  <c:v>30.98742860699998</c:v>
                </c:pt>
                <c:pt idx="637">
                  <c:v>26.966182801999977</c:v>
                </c:pt>
                <c:pt idx="638">
                  <c:v>30.956126416</c:v>
                </c:pt>
                <c:pt idx="639">
                  <c:v>27.67252435</c:v>
                </c:pt>
                <c:pt idx="640">
                  <c:v>8.5492740639999987</c:v>
                </c:pt>
                <c:pt idx="641">
                  <c:v>20.85002896200001</c:v>
                </c:pt>
                <c:pt idx="642">
                  <c:v>30.89599041300001</c:v>
                </c:pt>
                <c:pt idx="643">
                  <c:v>31.048159277999986</c:v>
                </c:pt>
                <c:pt idx="644">
                  <c:v>30.840167256000001</c:v>
                </c:pt>
                <c:pt idx="645">
                  <c:v>27.762849949999985</c:v>
                </c:pt>
                <c:pt idx="646">
                  <c:v>30.900595102</c:v>
                </c:pt>
                <c:pt idx="647">
                  <c:v>27.400432043999977</c:v>
                </c:pt>
                <c:pt idx="648">
                  <c:v>30.850943038</c:v>
                </c:pt>
                <c:pt idx="649">
                  <c:v>27.342086374999983</c:v>
                </c:pt>
                <c:pt idx="650">
                  <c:v>30.984486561999983</c:v>
                </c:pt>
                <c:pt idx="651">
                  <c:v>26.860035407000005</c:v>
                </c:pt>
                <c:pt idx="652">
                  <c:v>30.857231757000012</c:v>
                </c:pt>
                <c:pt idx="653">
                  <c:v>27.50327836400001</c:v>
                </c:pt>
                <c:pt idx="654">
                  <c:v>30.923654374000002</c:v>
                </c:pt>
                <c:pt idx="655">
                  <c:v>27.054733362</c:v>
                </c:pt>
                <c:pt idx="656">
                  <c:v>30.805339507999978</c:v>
                </c:pt>
                <c:pt idx="657">
                  <c:v>27.471983685000001</c:v>
                </c:pt>
                <c:pt idx="658">
                  <c:v>30.989591556999983</c:v>
                </c:pt>
                <c:pt idx="659">
                  <c:v>27.852309953999985</c:v>
                </c:pt>
                <c:pt idx="660">
                  <c:v>30.923060728999999</c:v>
                </c:pt>
                <c:pt idx="661">
                  <c:v>18.167982030000001</c:v>
                </c:pt>
                <c:pt idx="662">
                  <c:v>24.553570070999989</c:v>
                </c:pt>
                <c:pt idx="663">
                  <c:v>27.61037583900001</c:v>
                </c:pt>
                <c:pt idx="664">
                  <c:v>30.886192919999989</c:v>
                </c:pt>
                <c:pt idx="665">
                  <c:v>27.442540205999975</c:v>
                </c:pt>
                <c:pt idx="666">
                  <c:v>30.772263376000002</c:v>
                </c:pt>
                <c:pt idx="667">
                  <c:v>27.445141791999983</c:v>
                </c:pt>
                <c:pt idx="668">
                  <c:v>30.846640908999984</c:v>
                </c:pt>
                <c:pt idx="669">
                  <c:v>27.123985041000012</c:v>
                </c:pt>
                <c:pt idx="670">
                  <c:v>30.819862925000017</c:v>
                </c:pt>
                <c:pt idx="671">
                  <c:v>21.325500948999981</c:v>
                </c:pt>
                <c:pt idx="672">
                  <c:v>30.918875420000017</c:v>
                </c:pt>
                <c:pt idx="673">
                  <c:v>27.393227497000005</c:v>
                </c:pt>
                <c:pt idx="674">
                  <c:v>30.856936206</c:v>
                </c:pt>
                <c:pt idx="675">
                  <c:v>27.462670390999985</c:v>
                </c:pt>
                <c:pt idx="676">
                  <c:v>30.806004173000005</c:v>
                </c:pt>
                <c:pt idx="677">
                  <c:v>27.584298492999999</c:v>
                </c:pt>
                <c:pt idx="678">
                  <c:v>30.980040167999984</c:v>
                </c:pt>
                <c:pt idx="679">
                  <c:v>27.904536529999984</c:v>
                </c:pt>
                <c:pt idx="680">
                  <c:v>30.891432667</c:v>
                </c:pt>
                <c:pt idx="681">
                  <c:v>21.340739368999984</c:v>
                </c:pt>
                <c:pt idx="682">
                  <c:v>31.012538939999985</c:v>
                </c:pt>
                <c:pt idx="683">
                  <c:v>27.519934939999999</c:v>
                </c:pt>
                <c:pt idx="684">
                  <c:v>30.999324747999989</c:v>
                </c:pt>
                <c:pt idx="685">
                  <c:v>27.337582913999999</c:v>
                </c:pt>
                <c:pt idx="686">
                  <c:v>30.947632303999978</c:v>
                </c:pt>
                <c:pt idx="687">
                  <c:v>27.396387233999985</c:v>
                </c:pt>
                <c:pt idx="688">
                  <c:v>30.974686324</c:v>
                </c:pt>
                <c:pt idx="689">
                  <c:v>27.328075195000011</c:v>
                </c:pt>
                <c:pt idx="690">
                  <c:v>30.868565499999999</c:v>
                </c:pt>
                <c:pt idx="691">
                  <c:v>27.345329546999977</c:v>
                </c:pt>
                <c:pt idx="692">
                  <c:v>30.909314336999984</c:v>
                </c:pt>
                <c:pt idx="693">
                  <c:v>26.902513741999986</c:v>
                </c:pt>
                <c:pt idx="694">
                  <c:v>30.853094552000005</c:v>
                </c:pt>
                <c:pt idx="695">
                  <c:v>27.585836790999981</c:v>
                </c:pt>
                <c:pt idx="696">
                  <c:v>30.959886967999999</c:v>
                </c:pt>
                <c:pt idx="697">
                  <c:v>25.412034692999985</c:v>
                </c:pt>
                <c:pt idx="698">
                  <c:v>30.941824832999981</c:v>
                </c:pt>
                <c:pt idx="699">
                  <c:v>27.429731291999985</c:v>
                </c:pt>
                <c:pt idx="700">
                  <c:v>31.029334989999985</c:v>
                </c:pt>
                <c:pt idx="701">
                  <c:v>28.22203688899998</c:v>
                </c:pt>
                <c:pt idx="702">
                  <c:v>30.953647849999978</c:v>
                </c:pt>
                <c:pt idx="703">
                  <c:v>22.095730650999982</c:v>
                </c:pt>
                <c:pt idx="704">
                  <c:v>6.6764124090000001</c:v>
                </c:pt>
                <c:pt idx="705">
                  <c:v>20.576955783000017</c:v>
                </c:pt>
                <c:pt idx="706">
                  <c:v>30.939706639999983</c:v>
                </c:pt>
                <c:pt idx="707">
                  <c:v>31.067344418000001</c:v>
                </c:pt>
                <c:pt idx="708">
                  <c:v>30.747465228999999</c:v>
                </c:pt>
                <c:pt idx="709">
                  <c:v>27.689649013999983</c:v>
                </c:pt>
                <c:pt idx="710">
                  <c:v>30.969280896999983</c:v>
                </c:pt>
                <c:pt idx="711">
                  <c:v>26.97438052</c:v>
                </c:pt>
                <c:pt idx="712">
                  <c:v>30.962244453999983</c:v>
                </c:pt>
                <c:pt idx="713">
                  <c:v>27.360252098</c:v>
                </c:pt>
                <c:pt idx="714">
                  <c:v>30.948623297999976</c:v>
                </c:pt>
                <c:pt idx="715">
                  <c:v>26.937859185000011</c:v>
                </c:pt>
                <c:pt idx="716">
                  <c:v>30.68930575600001</c:v>
                </c:pt>
                <c:pt idx="717">
                  <c:v>27.539623514999985</c:v>
                </c:pt>
                <c:pt idx="718">
                  <c:v>30.825095312999988</c:v>
                </c:pt>
                <c:pt idx="719">
                  <c:v>27.572603348999984</c:v>
                </c:pt>
                <c:pt idx="720">
                  <c:v>30.934404808</c:v>
                </c:pt>
                <c:pt idx="721">
                  <c:v>27.521375641999999</c:v>
                </c:pt>
                <c:pt idx="722">
                  <c:v>30.883330794999988</c:v>
                </c:pt>
                <c:pt idx="723">
                  <c:v>27.922818385999989</c:v>
                </c:pt>
                <c:pt idx="724">
                  <c:v>30.87978614</c:v>
                </c:pt>
                <c:pt idx="725">
                  <c:v>17.952992883999983</c:v>
                </c:pt>
                <c:pt idx="726">
                  <c:v>24.728146182999986</c:v>
                </c:pt>
                <c:pt idx="727">
                  <c:v>27.503549285999974</c:v>
                </c:pt>
                <c:pt idx="728">
                  <c:v>30.833098555999999</c:v>
                </c:pt>
                <c:pt idx="729">
                  <c:v>27.434858214999998</c:v>
                </c:pt>
                <c:pt idx="730">
                  <c:v>30.880044181999985</c:v>
                </c:pt>
                <c:pt idx="731">
                  <c:v>26.612137702999988</c:v>
                </c:pt>
                <c:pt idx="732">
                  <c:v>30.850193108999999</c:v>
                </c:pt>
                <c:pt idx="733">
                  <c:v>27.544344753000001</c:v>
                </c:pt>
                <c:pt idx="734">
                  <c:v>30.942457299999983</c:v>
                </c:pt>
                <c:pt idx="735">
                  <c:v>27.373693939999985</c:v>
                </c:pt>
                <c:pt idx="736">
                  <c:v>2.1782130450000001</c:v>
                </c:pt>
                <c:pt idx="737">
                  <c:v>22.706731103999989</c:v>
                </c:pt>
                <c:pt idx="738">
                  <c:v>30.965052541999977</c:v>
                </c:pt>
                <c:pt idx="739">
                  <c:v>27.388175822000001</c:v>
                </c:pt>
                <c:pt idx="740">
                  <c:v>30.878807138999999</c:v>
                </c:pt>
                <c:pt idx="741">
                  <c:v>26.805166967000005</c:v>
                </c:pt>
                <c:pt idx="742">
                  <c:v>30.863462389999984</c:v>
                </c:pt>
                <c:pt idx="743">
                  <c:v>28.034459442999999</c:v>
                </c:pt>
                <c:pt idx="744">
                  <c:v>30.925968284</c:v>
                </c:pt>
                <c:pt idx="745">
                  <c:v>19.811665521999998</c:v>
                </c:pt>
                <c:pt idx="746">
                  <c:v>30.949797325999985</c:v>
                </c:pt>
                <c:pt idx="747">
                  <c:v>27.516137996000001</c:v>
                </c:pt>
                <c:pt idx="748">
                  <c:v>30.752733277999976</c:v>
                </c:pt>
                <c:pt idx="749">
                  <c:v>26.985260607999983</c:v>
                </c:pt>
                <c:pt idx="750">
                  <c:v>30.880643765999984</c:v>
                </c:pt>
                <c:pt idx="751">
                  <c:v>27.838850516000011</c:v>
                </c:pt>
                <c:pt idx="752">
                  <c:v>30.945391367999989</c:v>
                </c:pt>
                <c:pt idx="753">
                  <c:v>26.83545869400001</c:v>
                </c:pt>
                <c:pt idx="754">
                  <c:v>30.980208221000002</c:v>
                </c:pt>
                <c:pt idx="755">
                  <c:v>27.420213236999977</c:v>
                </c:pt>
                <c:pt idx="756">
                  <c:v>31.050975299000012</c:v>
                </c:pt>
                <c:pt idx="757">
                  <c:v>27.316970424000022</c:v>
                </c:pt>
                <c:pt idx="758">
                  <c:v>30.883991239</c:v>
                </c:pt>
                <c:pt idx="759">
                  <c:v>27.507047670999984</c:v>
                </c:pt>
                <c:pt idx="760">
                  <c:v>30.910645079999981</c:v>
                </c:pt>
                <c:pt idx="761">
                  <c:v>22.728085928999999</c:v>
                </c:pt>
                <c:pt idx="762">
                  <c:v>30.969899218999981</c:v>
                </c:pt>
                <c:pt idx="763">
                  <c:v>27.66368977599998</c:v>
                </c:pt>
                <c:pt idx="764">
                  <c:v>31.069971840000001</c:v>
                </c:pt>
                <c:pt idx="765">
                  <c:v>17.175646917000002</c:v>
                </c:pt>
                <c:pt idx="766">
                  <c:v>30.837260673999999</c:v>
                </c:pt>
                <c:pt idx="767">
                  <c:v>27.52687460300001</c:v>
                </c:pt>
                <c:pt idx="768">
                  <c:v>7.7331561520000003</c:v>
                </c:pt>
                <c:pt idx="769">
                  <c:v>20.875882720000011</c:v>
                </c:pt>
                <c:pt idx="770">
                  <c:v>30.978069494</c:v>
                </c:pt>
                <c:pt idx="771">
                  <c:v>31.176006806</c:v>
                </c:pt>
                <c:pt idx="772">
                  <c:v>30.819817565000012</c:v>
                </c:pt>
                <c:pt idx="773">
                  <c:v>27.776850047000011</c:v>
                </c:pt>
                <c:pt idx="774">
                  <c:v>30.946755709000001</c:v>
                </c:pt>
                <c:pt idx="775">
                  <c:v>27.005950008999999</c:v>
                </c:pt>
                <c:pt idx="776">
                  <c:v>30.907565534</c:v>
                </c:pt>
                <c:pt idx="777">
                  <c:v>27.815357025000012</c:v>
                </c:pt>
                <c:pt idx="778">
                  <c:v>30.857269648999999</c:v>
                </c:pt>
                <c:pt idx="779">
                  <c:v>27.575562517000002</c:v>
                </c:pt>
                <c:pt idx="780">
                  <c:v>30.912660422999988</c:v>
                </c:pt>
                <c:pt idx="781">
                  <c:v>27.508300321</c:v>
                </c:pt>
                <c:pt idx="782">
                  <c:v>30.699361262000011</c:v>
                </c:pt>
                <c:pt idx="783">
                  <c:v>25.478556738999981</c:v>
                </c:pt>
                <c:pt idx="784">
                  <c:v>30.903232398999982</c:v>
                </c:pt>
                <c:pt idx="785">
                  <c:v>27.849809624999999</c:v>
                </c:pt>
                <c:pt idx="786">
                  <c:v>30.761888925000012</c:v>
                </c:pt>
                <c:pt idx="787">
                  <c:v>27.712887757000011</c:v>
                </c:pt>
                <c:pt idx="788">
                  <c:v>30.848208623000001</c:v>
                </c:pt>
                <c:pt idx="789">
                  <c:v>27.824048443999999</c:v>
                </c:pt>
                <c:pt idx="790">
                  <c:v>30.887908930999988</c:v>
                </c:pt>
                <c:pt idx="791">
                  <c:v>27.861222184999985</c:v>
                </c:pt>
                <c:pt idx="792">
                  <c:v>30.925998732</c:v>
                </c:pt>
                <c:pt idx="793">
                  <c:v>23.772210626</c:v>
                </c:pt>
                <c:pt idx="794">
                  <c:v>30.841885727000022</c:v>
                </c:pt>
                <c:pt idx="795">
                  <c:v>28.050481977</c:v>
                </c:pt>
                <c:pt idx="796">
                  <c:v>30.745644408999983</c:v>
                </c:pt>
                <c:pt idx="797">
                  <c:v>27.677852192000021</c:v>
                </c:pt>
                <c:pt idx="798">
                  <c:v>30.681811530000001</c:v>
                </c:pt>
                <c:pt idx="799">
                  <c:v>27.044763503999985</c:v>
                </c:pt>
                <c:pt idx="800">
                  <c:v>30.710541777</c:v>
                </c:pt>
                <c:pt idx="801">
                  <c:v>26.909502789999983</c:v>
                </c:pt>
                <c:pt idx="802">
                  <c:v>30.797924396999999</c:v>
                </c:pt>
                <c:pt idx="803">
                  <c:v>27.662611734999984</c:v>
                </c:pt>
                <c:pt idx="804">
                  <c:v>30.757039367000001</c:v>
                </c:pt>
                <c:pt idx="805">
                  <c:v>26.88466292999999</c:v>
                </c:pt>
                <c:pt idx="806">
                  <c:v>30.762837929999989</c:v>
                </c:pt>
                <c:pt idx="807">
                  <c:v>27.319946259000005</c:v>
                </c:pt>
                <c:pt idx="808">
                  <c:v>30.742371989999985</c:v>
                </c:pt>
                <c:pt idx="809">
                  <c:v>23.362492622999984</c:v>
                </c:pt>
                <c:pt idx="810">
                  <c:v>30.683924530999985</c:v>
                </c:pt>
                <c:pt idx="811">
                  <c:v>27.674401662000012</c:v>
                </c:pt>
                <c:pt idx="812">
                  <c:v>30.791169333999989</c:v>
                </c:pt>
                <c:pt idx="813">
                  <c:v>27.707075941999999</c:v>
                </c:pt>
                <c:pt idx="814">
                  <c:v>30.716240217999989</c:v>
                </c:pt>
                <c:pt idx="815">
                  <c:v>25.753553020999988</c:v>
                </c:pt>
                <c:pt idx="816">
                  <c:v>30.652933073</c:v>
                </c:pt>
                <c:pt idx="817">
                  <c:v>21.656188934999999</c:v>
                </c:pt>
                <c:pt idx="818">
                  <c:v>30.799691014</c:v>
                </c:pt>
                <c:pt idx="819">
                  <c:v>27.226025219</c:v>
                </c:pt>
                <c:pt idx="820">
                  <c:v>30.726065420000012</c:v>
                </c:pt>
                <c:pt idx="821">
                  <c:v>27.837222195999999</c:v>
                </c:pt>
                <c:pt idx="822">
                  <c:v>30.743643260999978</c:v>
                </c:pt>
                <c:pt idx="823">
                  <c:v>27.432923415000001</c:v>
                </c:pt>
                <c:pt idx="824">
                  <c:v>30.632583184000001</c:v>
                </c:pt>
                <c:pt idx="825">
                  <c:v>27.709342931999974</c:v>
                </c:pt>
                <c:pt idx="826">
                  <c:v>30.814798577000001</c:v>
                </c:pt>
                <c:pt idx="827">
                  <c:v>26.886221988999988</c:v>
                </c:pt>
                <c:pt idx="828">
                  <c:v>30.813037782999999</c:v>
                </c:pt>
                <c:pt idx="829">
                  <c:v>26.958250352</c:v>
                </c:pt>
                <c:pt idx="830">
                  <c:v>30.724885763000021</c:v>
                </c:pt>
                <c:pt idx="831">
                  <c:v>27.683865240999999</c:v>
                </c:pt>
                <c:pt idx="832">
                  <c:v>5.5445222679999944</c:v>
                </c:pt>
                <c:pt idx="833">
                  <c:v>20.749464538000002</c:v>
                </c:pt>
                <c:pt idx="834">
                  <c:v>30.649859800000005</c:v>
                </c:pt>
                <c:pt idx="835">
                  <c:v>31.150021055000011</c:v>
                </c:pt>
                <c:pt idx="836">
                  <c:v>27.052723657999984</c:v>
                </c:pt>
                <c:pt idx="837">
                  <c:v>31.170716484</c:v>
                </c:pt>
                <c:pt idx="838">
                  <c:v>27.196994466000021</c:v>
                </c:pt>
                <c:pt idx="839">
                  <c:v>31.12307632500001</c:v>
                </c:pt>
                <c:pt idx="840">
                  <c:v>27.248811072999985</c:v>
                </c:pt>
                <c:pt idx="841">
                  <c:v>31.133248422000012</c:v>
                </c:pt>
                <c:pt idx="842">
                  <c:v>26.813610397000001</c:v>
                </c:pt>
                <c:pt idx="843">
                  <c:v>31.038832459000005</c:v>
                </c:pt>
                <c:pt idx="844">
                  <c:v>27.31914432300001</c:v>
                </c:pt>
                <c:pt idx="845">
                  <c:v>31.063788119000005</c:v>
                </c:pt>
                <c:pt idx="846">
                  <c:v>21.930264654999988</c:v>
                </c:pt>
                <c:pt idx="847">
                  <c:v>31.169208607000005</c:v>
                </c:pt>
                <c:pt idx="848">
                  <c:v>27.318538448000005</c:v>
                </c:pt>
                <c:pt idx="849">
                  <c:v>31.229342730999978</c:v>
                </c:pt>
                <c:pt idx="850">
                  <c:v>27.671043402999999</c:v>
                </c:pt>
                <c:pt idx="851">
                  <c:v>31.217091036999999</c:v>
                </c:pt>
                <c:pt idx="852">
                  <c:v>18.962995543000002</c:v>
                </c:pt>
                <c:pt idx="853">
                  <c:v>31.159654378999999</c:v>
                </c:pt>
                <c:pt idx="854">
                  <c:v>25.181199080999985</c:v>
                </c:pt>
                <c:pt idx="855">
                  <c:v>31.070694074999984</c:v>
                </c:pt>
                <c:pt idx="856">
                  <c:v>27.149902907000001</c:v>
                </c:pt>
                <c:pt idx="857">
                  <c:v>31.037743672999984</c:v>
                </c:pt>
                <c:pt idx="858">
                  <c:v>22.075857359000011</c:v>
                </c:pt>
                <c:pt idx="859">
                  <c:v>31.212158935000001</c:v>
                </c:pt>
                <c:pt idx="860">
                  <c:v>27.113835362000021</c:v>
                </c:pt>
                <c:pt idx="861">
                  <c:v>31.076895918999998</c:v>
                </c:pt>
                <c:pt idx="862">
                  <c:v>27.318348374999989</c:v>
                </c:pt>
                <c:pt idx="863">
                  <c:v>2.185809178</c:v>
                </c:pt>
                <c:pt idx="864">
                  <c:v>21.796667336999985</c:v>
                </c:pt>
                <c:pt idx="865">
                  <c:v>31.429704742999984</c:v>
                </c:pt>
                <c:pt idx="866">
                  <c:v>22.533288507999988</c:v>
                </c:pt>
                <c:pt idx="867">
                  <c:v>31.303024128000011</c:v>
                </c:pt>
                <c:pt idx="868">
                  <c:v>27.229547772999982</c:v>
                </c:pt>
                <c:pt idx="869">
                  <c:v>30.992335804999986</c:v>
                </c:pt>
                <c:pt idx="870">
                  <c:v>27.212621885999983</c:v>
                </c:pt>
                <c:pt idx="871">
                  <c:v>30.984998514000001</c:v>
                </c:pt>
                <c:pt idx="872">
                  <c:v>26.954762939999981</c:v>
                </c:pt>
                <c:pt idx="873">
                  <c:v>31.085968748999999</c:v>
                </c:pt>
                <c:pt idx="874">
                  <c:v>22.68093631</c:v>
                </c:pt>
                <c:pt idx="875">
                  <c:v>31.043487498000001</c:v>
                </c:pt>
                <c:pt idx="876">
                  <c:v>27.195693481999989</c:v>
                </c:pt>
                <c:pt idx="877">
                  <c:v>31.19523414</c:v>
                </c:pt>
                <c:pt idx="878">
                  <c:v>20.99698509800001</c:v>
                </c:pt>
                <c:pt idx="879">
                  <c:v>31.105500984999985</c:v>
                </c:pt>
                <c:pt idx="880">
                  <c:v>27.260049745999986</c:v>
                </c:pt>
                <c:pt idx="881">
                  <c:v>31.182815710000011</c:v>
                </c:pt>
                <c:pt idx="882">
                  <c:v>27.589507596999983</c:v>
                </c:pt>
                <c:pt idx="883">
                  <c:v>31.119114169000017</c:v>
                </c:pt>
                <c:pt idx="884">
                  <c:v>18.150793607000001</c:v>
                </c:pt>
                <c:pt idx="885">
                  <c:v>31.162336082999985</c:v>
                </c:pt>
                <c:pt idx="886">
                  <c:v>27.380440697999983</c:v>
                </c:pt>
                <c:pt idx="887">
                  <c:v>30.715677036999985</c:v>
                </c:pt>
                <c:pt idx="888">
                  <c:v>26.957209238999983</c:v>
                </c:pt>
                <c:pt idx="889">
                  <c:v>31.201787995</c:v>
                </c:pt>
                <c:pt idx="890">
                  <c:v>21.168418902999989</c:v>
                </c:pt>
                <c:pt idx="891">
                  <c:v>31.169479240999983</c:v>
                </c:pt>
                <c:pt idx="892">
                  <c:v>27.277786791</c:v>
                </c:pt>
                <c:pt idx="893">
                  <c:v>31.032009638000002</c:v>
                </c:pt>
                <c:pt idx="894">
                  <c:v>27.293133703999985</c:v>
                </c:pt>
                <c:pt idx="895">
                  <c:v>31.24912556</c:v>
                </c:pt>
                <c:pt idx="896">
                  <c:v>12.415635426000005</c:v>
                </c:pt>
                <c:pt idx="897">
                  <c:v>20.830322329000001</c:v>
                </c:pt>
                <c:pt idx="898">
                  <c:v>30.698536177999983</c:v>
                </c:pt>
                <c:pt idx="899">
                  <c:v>31.111262215000011</c:v>
                </c:pt>
                <c:pt idx="900">
                  <c:v>27.484573569999981</c:v>
                </c:pt>
                <c:pt idx="901">
                  <c:v>30.990225978000002</c:v>
                </c:pt>
                <c:pt idx="902">
                  <c:v>27.483984382999989</c:v>
                </c:pt>
                <c:pt idx="903">
                  <c:v>31.181345354000001</c:v>
                </c:pt>
                <c:pt idx="904">
                  <c:v>27.161518110999999</c:v>
                </c:pt>
                <c:pt idx="905">
                  <c:v>31.060393880999985</c:v>
                </c:pt>
                <c:pt idx="906">
                  <c:v>21.007359058999999</c:v>
                </c:pt>
                <c:pt idx="907">
                  <c:v>31.102367095000005</c:v>
                </c:pt>
                <c:pt idx="908">
                  <c:v>27.174976933000011</c:v>
                </c:pt>
                <c:pt idx="909">
                  <c:v>31.204569954</c:v>
                </c:pt>
                <c:pt idx="910">
                  <c:v>27.176381743000011</c:v>
                </c:pt>
                <c:pt idx="911">
                  <c:v>31.174111673999999</c:v>
                </c:pt>
                <c:pt idx="912">
                  <c:v>27.188407915999989</c:v>
                </c:pt>
                <c:pt idx="913">
                  <c:v>31.115214666000011</c:v>
                </c:pt>
                <c:pt idx="914">
                  <c:v>27.378638851000002</c:v>
                </c:pt>
                <c:pt idx="915">
                  <c:v>31.166533450999989</c:v>
                </c:pt>
                <c:pt idx="916">
                  <c:v>27.288764889999978</c:v>
                </c:pt>
                <c:pt idx="917">
                  <c:v>31.108019335000002</c:v>
                </c:pt>
                <c:pt idx="918">
                  <c:v>20.044298889</c:v>
                </c:pt>
                <c:pt idx="919">
                  <c:v>19.767902488000001</c:v>
                </c:pt>
                <c:pt idx="920">
                  <c:v>26.671001128000022</c:v>
                </c:pt>
                <c:pt idx="921">
                  <c:v>31.090199421000001</c:v>
                </c:pt>
                <c:pt idx="922">
                  <c:v>20.792661812999985</c:v>
                </c:pt>
                <c:pt idx="923">
                  <c:v>31.190982579</c:v>
                </c:pt>
                <c:pt idx="924">
                  <c:v>27.295867145999999</c:v>
                </c:pt>
                <c:pt idx="925">
                  <c:v>31.146067476999999</c:v>
                </c:pt>
                <c:pt idx="926">
                  <c:v>27.340735775999985</c:v>
                </c:pt>
                <c:pt idx="927">
                  <c:v>31.261581315000001</c:v>
                </c:pt>
                <c:pt idx="928">
                  <c:v>27.307827204999999</c:v>
                </c:pt>
                <c:pt idx="929">
                  <c:v>31.230499341000002</c:v>
                </c:pt>
                <c:pt idx="930">
                  <c:v>27.382010050000002</c:v>
                </c:pt>
                <c:pt idx="931">
                  <c:v>31.108535376999985</c:v>
                </c:pt>
                <c:pt idx="932">
                  <c:v>27.730619371999985</c:v>
                </c:pt>
                <c:pt idx="933">
                  <c:v>31.262234699999983</c:v>
                </c:pt>
                <c:pt idx="934">
                  <c:v>19.042796798999984</c:v>
                </c:pt>
                <c:pt idx="935">
                  <c:v>19.718395176000001</c:v>
                </c:pt>
                <c:pt idx="936">
                  <c:v>27.549140096999984</c:v>
                </c:pt>
                <c:pt idx="937">
                  <c:v>31.120833035</c:v>
                </c:pt>
                <c:pt idx="938">
                  <c:v>27.252321793</c:v>
                </c:pt>
                <c:pt idx="939">
                  <c:v>31.181105466999998</c:v>
                </c:pt>
                <c:pt idx="940">
                  <c:v>27.207836917000005</c:v>
                </c:pt>
                <c:pt idx="941">
                  <c:v>31.156215980999999</c:v>
                </c:pt>
                <c:pt idx="942">
                  <c:v>27.122345592999984</c:v>
                </c:pt>
                <c:pt idx="943">
                  <c:v>31.067014101000005</c:v>
                </c:pt>
                <c:pt idx="944">
                  <c:v>27.303352821000001</c:v>
                </c:pt>
                <c:pt idx="945">
                  <c:v>31.042053259999989</c:v>
                </c:pt>
                <c:pt idx="946">
                  <c:v>27.391274678999999</c:v>
                </c:pt>
                <c:pt idx="947">
                  <c:v>31.128149974999978</c:v>
                </c:pt>
                <c:pt idx="948">
                  <c:v>26.639045892999999</c:v>
                </c:pt>
                <c:pt idx="949">
                  <c:v>31.020448356999989</c:v>
                </c:pt>
                <c:pt idx="950">
                  <c:v>27.481429524999978</c:v>
                </c:pt>
                <c:pt idx="951">
                  <c:v>31.046433086999983</c:v>
                </c:pt>
                <c:pt idx="952">
                  <c:v>27.362671250999981</c:v>
                </c:pt>
                <c:pt idx="953">
                  <c:v>31.194266014000011</c:v>
                </c:pt>
                <c:pt idx="954">
                  <c:v>21.11473062200001</c:v>
                </c:pt>
                <c:pt idx="955">
                  <c:v>31.083330931999978</c:v>
                </c:pt>
                <c:pt idx="956">
                  <c:v>22.35174219999999</c:v>
                </c:pt>
                <c:pt idx="957">
                  <c:v>31.096370574000002</c:v>
                </c:pt>
                <c:pt idx="958">
                  <c:v>27.384588234999985</c:v>
                </c:pt>
                <c:pt idx="959">
                  <c:v>31.056447667</c:v>
                </c:pt>
                <c:pt idx="960">
                  <c:v>8.5523798540000051</c:v>
                </c:pt>
                <c:pt idx="961">
                  <c:v>20.797490592999988</c:v>
                </c:pt>
                <c:pt idx="962">
                  <c:v>30.182528331999983</c:v>
                </c:pt>
                <c:pt idx="963">
                  <c:v>31.101089080000001</c:v>
                </c:pt>
                <c:pt idx="964">
                  <c:v>27.149902907000001</c:v>
                </c:pt>
                <c:pt idx="965">
                  <c:v>31.172634405</c:v>
                </c:pt>
                <c:pt idx="966">
                  <c:v>26.960136127999981</c:v>
                </c:pt>
                <c:pt idx="967">
                  <c:v>31.027840760000011</c:v>
                </c:pt>
                <c:pt idx="968">
                  <c:v>27.016042297999984</c:v>
                </c:pt>
                <c:pt idx="969">
                  <c:v>31.177368349000023</c:v>
                </c:pt>
                <c:pt idx="970">
                  <c:v>27.187960787000023</c:v>
                </c:pt>
                <c:pt idx="971">
                  <c:v>31.128805505999999</c:v>
                </c:pt>
                <c:pt idx="972">
                  <c:v>27.23093462400001</c:v>
                </c:pt>
                <c:pt idx="973">
                  <c:v>30.992932112999981</c:v>
                </c:pt>
                <c:pt idx="974">
                  <c:v>27.266095622000005</c:v>
                </c:pt>
                <c:pt idx="975">
                  <c:v>31.00972223299998</c:v>
                </c:pt>
                <c:pt idx="976">
                  <c:v>27.456555035000001</c:v>
                </c:pt>
                <c:pt idx="977">
                  <c:v>31.096316700999989</c:v>
                </c:pt>
                <c:pt idx="978">
                  <c:v>27.333176076000001</c:v>
                </c:pt>
                <c:pt idx="979">
                  <c:v>31.199688292000001</c:v>
                </c:pt>
                <c:pt idx="980">
                  <c:v>27.572234252999984</c:v>
                </c:pt>
                <c:pt idx="981">
                  <c:v>31.135979592999988</c:v>
                </c:pt>
                <c:pt idx="982">
                  <c:v>21.970165125000012</c:v>
                </c:pt>
                <c:pt idx="983">
                  <c:v>19.908907206999984</c:v>
                </c:pt>
                <c:pt idx="984">
                  <c:v>26.970281038</c:v>
                </c:pt>
                <c:pt idx="985">
                  <c:v>31.111069626000017</c:v>
                </c:pt>
                <c:pt idx="986">
                  <c:v>27.448745264999978</c:v>
                </c:pt>
                <c:pt idx="987">
                  <c:v>31.079040627000001</c:v>
                </c:pt>
                <c:pt idx="988">
                  <c:v>27.14686428700001</c:v>
                </c:pt>
                <c:pt idx="989">
                  <c:v>2.0786406659999987</c:v>
                </c:pt>
                <c:pt idx="990">
                  <c:v>21.845771766999999</c:v>
                </c:pt>
                <c:pt idx="991">
                  <c:v>31.342473641000002</c:v>
                </c:pt>
                <c:pt idx="992">
                  <c:v>22.553362738000001</c:v>
                </c:pt>
                <c:pt idx="993">
                  <c:v>31.191300050999999</c:v>
                </c:pt>
                <c:pt idx="994">
                  <c:v>27.620864307000023</c:v>
                </c:pt>
                <c:pt idx="995">
                  <c:v>31.015049914999985</c:v>
                </c:pt>
                <c:pt idx="996">
                  <c:v>27.30417756400001</c:v>
                </c:pt>
                <c:pt idx="997">
                  <c:v>30.911451186000011</c:v>
                </c:pt>
                <c:pt idx="998">
                  <c:v>27.028136260999982</c:v>
                </c:pt>
                <c:pt idx="999">
                  <c:v>30.986068319000001</c:v>
                </c:pt>
                <c:pt idx="1000">
                  <c:v>27.409386253999983</c:v>
                </c:pt>
              </c:numCache>
            </c:numRef>
          </c:yVal>
        </c:ser>
        <c:ser>
          <c:idx val="4"/>
          <c:order val="6"/>
          <c:tx>
            <c:v>256 KB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Main!$A$4038:$A$4950</c:f>
              <c:numCache>
                <c:formatCode>General</c:formatCode>
                <c:ptCount val="913"/>
                <c:pt idx="0">
                  <c:v>262144</c:v>
                </c:pt>
                <c:pt idx="1">
                  <c:v>262144</c:v>
                </c:pt>
                <c:pt idx="2">
                  <c:v>262144</c:v>
                </c:pt>
                <c:pt idx="3">
                  <c:v>262144</c:v>
                </c:pt>
                <c:pt idx="4">
                  <c:v>262144</c:v>
                </c:pt>
                <c:pt idx="5">
                  <c:v>262144</c:v>
                </c:pt>
                <c:pt idx="6">
                  <c:v>262144</c:v>
                </c:pt>
                <c:pt idx="7">
                  <c:v>262144</c:v>
                </c:pt>
                <c:pt idx="8">
                  <c:v>262144</c:v>
                </c:pt>
                <c:pt idx="9">
                  <c:v>262144</c:v>
                </c:pt>
                <c:pt idx="10">
                  <c:v>262144</c:v>
                </c:pt>
                <c:pt idx="11">
                  <c:v>262144</c:v>
                </c:pt>
                <c:pt idx="12">
                  <c:v>262144</c:v>
                </c:pt>
                <c:pt idx="13">
                  <c:v>262144</c:v>
                </c:pt>
                <c:pt idx="14">
                  <c:v>262144</c:v>
                </c:pt>
                <c:pt idx="15">
                  <c:v>262144</c:v>
                </c:pt>
                <c:pt idx="16">
                  <c:v>262144</c:v>
                </c:pt>
                <c:pt idx="17">
                  <c:v>262144</c:v>
                </c:pt>
                <c:pt idx="18">
                  <c:v>262144</c:v>
                </c:pt>
                <c:pt idx="19">
                  <c:v>262144</c:v>
                </c:pt>
                <c:pt idx="20">
                  <c:v>262144</c:v>
                </c:pt>
                <c:pt idx="21">
                  <c:v>262144</c:v>
                </c:pt>
                <c:pt idx="22">
                  <c:v>262144</c:v>
                </c:pt>
                <c:pt idx="23">
                  <c:v>262144</c:v>
                </c:pt>
                <c:pt idx="24">
                  <c:v>262144</c:v>
                </c:pt>
                <c:pt idx="25">
                  <c:v>262144</c:v>
                </c:pt>
                <c:pt idx="26">
                  <c:v>262144</c:v>
                </c:pt>
                <c:pt idx="27">
                  <c:v>262144</c:v>
                </c:pt>
                <c:pt idx="28">
                  <c:v>262144</c:v>
                </c:pt>
                <c:pt idx="29">
                  <c:v>262144</c:v>
                </c:pt>
                <c:pt idx="30">
                  <c:v>262144</c:v>
                </c:pt>
                <c:pt idx="31">
                  <c:v>262144</c:v>
                </c:pt>
                <c:pt idx="32">
                  <c:v>262144</c:v>
                </c:pt>
                <c:pt idx="33">
                  <c:v>262144</c:v>
                </c:pt>
                <c:pt idx="34">
                  <c:v>262144</c:v>
                </c:pt>
                <c:pt idx="35">
                  <c:v>262144</c:v>
                </c:pt>
                <c:pt idx="36">
                  <c:v>262144</c:v>
                </c:pt>
                <c:pt idx="37">
                  <c:v>262144</c:v>
                </c:pt>
                <c:pt idx="38">
                  <c:v>262144</c:v>
                </c:pt>
                <c:pt idx="39">
                  <c:v>262144</c:v>
                </c:pt>
                <c:pt idx="40">
                  <c:v>262144</c:v>
                </c:pt>
                <c:pt idx="41">
                  <c:v>262144</c:v>
                </c:pt>
                <c:pt idx="42">
                  <c:v>262144</c:v>
                </c:pt>
                <c:pt idx="43">
                  <c:v>262144</c:v>
                </c:pt>
                <c:pt idx="44">
                  <c:v>262144</c:v>
                </c:pt>
                <c:pt idx="45">
                  <c:v>262144</c:v>
                </c:pt>
                <c:pt idx="46">
                  <c:v>262144</c:v>
                </c:pt>
                <c:pt idx="47">
                  <c:v>262144</c:v>
                </c:pt>
                <c:pt idx="48">
                  <c:v>262144</c:v>
                </c:pt>
                <c:pt idx="49">
                  <c:v>262144</c:v>
                </c:pt>
                <c:pt idx="50">
                  <c:v>262144</c:v>
                </c:pt>
                <c:pt idx="51">
                  <c:v>262144</c:v>
                </c:pt>
                <c:pt idx="52">
                  <c:v>262144</c:v>
                </c:pt>
                <c:pt idx="53">
                  <c:v>262144</c:v>
                </c:pt>
                <c:pt idx="54">
                  <c:v>262144</c:v>
                </c:pt>
                <c:pt idx="55">
                  <c:v>262144</c:v>
                </c:pt>
                <c:pt idx="56">
                  <c:v>262144</c:v>
                </c:pt>
                <c:pt idx="57">
                  <c:v>262144</c:v>
                </c:pt>
                <c:pt idx="58">
                  <c:v>262144</c:v>
                </c:pt>
                <c:pt idx="59">
                  <c:v>262144</c:v>
                </c:pt>
                <c:pt idx="60">
                  <c:v>262144</c:v>
                </c:pt>
                <c:pt idx="61">
                  <c:v>262144</c:v>
                </c:pt>
                <c:pt idx="62">
                  <c:v>262144</c:v>
                </c:pt>
                <c:pt idx="63">
                  <c:v>262144</c:v>
                </c:pt>
                <c:pt idx="64">
                  <c:v>262144</c:v>
                </c:pt>
                <c:pt idx="65">
                  <c:v>262144</c:v>
                </c:pt>
                <c:pt idx="66">
                  <c:v>262144</c:v>
                </c:pt>
                <c:pt idx="67">
                  <c:v>262144</c:v>
                </c:pt>
                <c:pt idx="68">
                  <c:v>262144</c:v>
                </c:pt>
                <c:pt idx="69">
                  <c:v>262144</c:v>
                </c:pt>
                <c:pt idx="70">
                  <c:v>262144</c:v>
                </c:pt>
                <c:pt idx="71">
                  <c:v>262144</c:v>
                </c:pt>
                <c:pt idx="72">
                  <c:v>262144</c:v>
                </c:pt>
                <c:pt idx="73">
                  <c:v>262144</c:v>
                </c:pt>
                <c:pt idx="74">
                  <c:v>262144</c:v>
                </c:pt>
                <c:pt idx="75">
                  <c:v>262144</c:v>
                </c:pt>
                <c:pt idx="76">
                  <c:v>262144</c:v>
                </c:pt>
                <c:pt idx="77">
                  <c:v>262144</c:v>
                </c:pt>
                <c:pt idx="78">
                  <c:v>262144</c:v>
                </c:pt>
                <c:pt idx="79">
                  <c:v>262144</c:v>
                </c:pt>
                <c:pt idx="80">
                  <c:v>262144</c:v>
                </c:pt>
                <c:pt idx="81">
                  <c:v>262144</c:v>
                </c:pt>
                <c:pt idx="82">
                  <c:v>262144</c:v>
                </c:pt>
                <c:pt idx="83">
                  <c:v>262144</c:v>
                </c:pt>
                <c:pt idx="84">
                  <c:v>262144</c:v>
                </c:pt>
                <c:pt idx="85">
                  <c:v>262144</c:v>
                </c:pt>
                <c:pt idx="86">
                  <c:v>262144</c:v>
                </c:pt>
                <c:pt idx="87">
                  <c:v>262144</c:v>
                </c:pt>
                <c:pt idx="88">
                  <c:v>262144</c:v>
                </c:pt>
                <c:pt idx="89">
                  <c:v>262144</c:v>
                </c:pt>
                <c:pt idx="90">
                  <c:v>262144</c:v>
                </c:pt>
                <c:pt idx="91">
                  <c:v>262144</c:v>
                </c:pt>
                <c:pt idx="92">
                  <c:v>262144</c:v>
                </c:pt>
                <c:pt idx="93">
                  <c:v>262144</c:v>
                </c:pt>
                <c:pt idx="94">
                  <c:v>262144</c:v>
                </c:pt>
                <c:pt idx="95">
                  <c:v>262144</c:v>
                </c:pt>
                <c:pt idx="96">
                  <c:v>262144</c:v>
                </c:pt>
                <c:pt idx="97">
                  <c:v>262144</c:v>
                </c:pt>
                <c:pt idx="98">
                  <c:v>262144</c:v>
                </c:pt>
                <c:pt idx="99">
                  <c:v>262144</c:v>
                </c:pt>
                <c:pt idx="100">
                  <c:v>262144</c:v>
                </c:pt>
                <c:pt idx="101">
                  <c:v>262144</c:v>
                </c:pt>
                <c:pt idx="102">
                  <c:v>262144</c:v>
                </c:pt>
                <c:pt idx="103">
                  <c:v>262144</c:v>
                </c:pt>
                <c:pt idx="104">
                  <c:v>262144</c:v>
                </c:pt>
                <c:pt idx="105">
                  <c:v>262144</c:v>
                </c:pt>
                <c:pt idx="106">
                  <c:v>262144</c:v>
                </c:pt>
                <c:pt idx="107">
                  <c:v>262144</c:v>
                </c:pt>
                <c:pt idx="108">
                  <c:v>262144</c:v>
                </c:pt>
                <c:pt idx="109">
                  <c:v>262144</c:v>
                </c:pt>
                <c:pt idx="110">
                  <c:v>262144</c:v>
                </c:pt>
                <c:pt idx="111">
                  <c:v>262144</c:v>
                </c:pt>
                <c:pt idx="112">
                  <c:v>262144</c:v>
                </c:pt>
                <c:pt idx="113">
                  <c:v>262144</c:v>
                </c:pt>
                <c:pt idx="114">
                  <c:v>262144</c:v>
                </c:pt>
                <c:pt idx="115">
                  <c:v>262144</c:v>
                </c:pt>
                <c:pt idx="116">
                  <c:v>262144</c:v>
                </c:pt>
                <c:pt idx="117">
                  <c:v>262144</c:v>
                </c:pt>
                <c:pt idx="118">
                  <c:v>262144</c:v>
                </c:pt>
                <c:pt idx="119">
                  <c:v>262144</c:v>
                </c:pt>
                <c:pt idx="120">
                  <c:v>262144</c:v>
                </c:pt>
                <c:pt idx="121">
                  <c:v>262144</c:v>
                </c:pt>
                <c:pt idx="122">
                  <c:v>262144</c:v>
                </c:pt>
                <c:pt idx="123">
                  <c:v>262144</c:v>
                </c:pt>
                <c:pt idx="124">
                  <c:v>262144</c:v>
                </c:pt>
                <c:pt idx="125">
                  <c:v>262144</c:v>
                </c:pt>
                <c:pt idx="126">
                  <c:v>262144</c:v>
                </c:pt>
                <c:pt idx="127">
                  <c:v>262144</c:v>
                </c:pt>
                <c:pt idx="128">
                  <c:v>262144</c:v>
                </c:pt>
                <c:pt idx="129">
                  <c:v>262144</c:v>
                </c:pt>
                <c:pt idx="130">
                  <c:v>262144</c:v>
                </c:pt>
                <c:pt idx="131">
                  <c:v>262144</c:v>
                </c:pt>
                <c:pt idx="132">
                  <c:v>262144</c:v>
                </c:pt>
                <c:pt idx="133">
                  <c:v>262144</c:v>
                </c:pt>
                <c:pt idx="134">
                  <c:v>262144</c:v>
                </c:pt>
                <c:pt idx="135">
                  <c:v>262144</c:v>
                </c:pt>
                <c:pt idx="136">
                  <c:v>262144</c:v>
                </c:pt>
                <c:pt idx="137">
                  <c:v>262144</c:v>
                </c:pt>
                <c:pt idx="138">
                  <c:v>262144</c:v>
                </c:pt>
                <c:pt idx="139">
                  <c:v>262144</c:v>
                </c:pt>
                <c:pt idx="140">
                  <c:v>262144</c:v>
                </c:pt>
                <c:pt idx="141">
                  <c:v>262144</c:v>
                </c:pt>
                <c:pt idx="142">
                  <c:v>262144</c:v>
                </c:pt>
                <c:pt idx="143">
                  <c:v>262144</c:v>
                </c:pt>
                <c:pt idx="144">
                  <c:v>262144</c:v>
                </c:pt>
                <c:pt idx="145">
                  <c:v>262144</c:v>
                </c:pt>
                <c:pt idx="146">
                  <c:v>262144</c:v>
                </c:pt>
                <c:pt idx="147">
                  <c:v>262144</c:v>
                </c:pt>
                <c:pt idx="148">
                  <c:v>262144</c:v>
                </c:pt>
                <c:pt idx="149">
                  <c:v>262144</c:v>
                </c:pt>
                <c:pt idx="150">
                  <c:v>262144</c:v>
                </c:pt>
                <c:pt idx="151">
                  <c:v>262144</c:v>
                </c:pt>
                <c:pt idx="152">
                  <c:v>262144</c:v>
                </c:pt>
                <c:pt idx="153">
                  <c:v>262144</c:v>
                </c:pt>
                <c:pt idx="154">
                  <c:v>262144</c:v>
                </c:pt>
                <c:pt idx="155">
                  <c:v>262144</c:v>
                </c:pt>
                <c:pt idx="156">
                  <c:v>262144</c:v>
                </c:pt>
                <c:pt idx="157">
                  <c:v>262144</c:v>
                </c:pt>
                <c:pt idx="158">
                  <c:v>262144</c:v>
                </c:pt>
                <c:pt idx="159">
                  <c:v>262144</c:v>
                </c:pt>
                <c:pt idx="160">
                  <c:v>262144</c:v>
                </c:pt>
                <c:pt idx="161">
                  <c:v>262144</c:v>
                </c:pt>
                <c:pt idx="162">
                  <c:v>262144</c:v>
                </c:pt>
                <c:pt idx="163">
                  <c:v>262144</c:v>
                </c:pt>
                <c:pt idx="164">
                  <c:v>262144</c:v>
                </c:pt>
                <c:pt idx="165">
                  <c:v>262144</c:v>
                </c:pt>
                <c:pt idx="166">
                  <c:v>262144</c:v>
                </c:pt>
                <c:pt idx="167">
                  <c:v>262144</c:v>
                </c:pt>
                <c:pt idx="168">
                  <c:v>262144</c:v>
                </c:pt>
                <c:pt idx="169">
                  <c:v>262144</c:v>
                </c:pt>
                <c:pt idx="170">
                  <c:v>262144</c:v>
                </c:pt>
                <c:pt idx="171">
                  <c:v>262144</c:v>
                </c:pt>
                <c:pt idx="172">
                  <c:v>262144</c:v>
                </c:pt>
                <c:pt idx="173">
                  <c:v>262144</c:v>
                </c:pt>
                <c:pt idx="174">
                  <c:v>262144</c:v>
                </c:pt>
                <c:pt idx="175">
                  <c:v>262144</c:v>
                </c:pt>
                <c:pt idx="176">
                  <c:v>262144</c:v>
                </c:pt>
                <c:pt idx="177">
                  <c:v>262144</c:v>
                </c:pt>
                <c:pt idx="178">
                  <c:v>262144</c:v>
                </c:pt>
                <c:pt idx="179">
                  <c:v>262144</c:v>
                </c:pt>
                <c:pt idx="180">
                  <c:v>262144</c:v>
                </c:pt>
                <c:pt idx="181">
                  <c:v>262144</c:v>
                </c:pt>
                <c:pt idx="182">
                  <c:v>262144</c:v>
                </c:pt>
                <c:pt idx="183">
                  <c:v>262144</c:v>
                </c:pt>
                <c:pt idx="184">
                  <c:v>262144</c:v>
                </c:pt>
                <c:pt idx="185">
                  <c:v>262144</c:v>
                </c:pt>
                <c:pt idx="186">
                  <c:v>262144</c:v>
                </c:pt>
                <c:pt idx="187">
                  <c:v>262144</c:v>
                </c:pt>
                <c:pt idx="188">
                  <c:v>262144</c:v>
                </c:pt>
                <c:pt idx="189">
                  <c:v>262144</c:v>
                </c:pt>
                <c:pt idx="190">
                  <c:v>262144</c:v>
                </c:pt>
                <c:pt idx="191">
                  <c:v>262144</c:v>
                </c:pt>
                <c:pt idx="192">
                  <c:v>262144</c:v>
                </c:pt>
                <c:pt idx="193">
                  <c:v>262144</c:v>
                </c:pt>
                <c:pt idx="194">
                  <c:v>262144</c:v>
                </c:pt>
                <c:pt idx="195">
                  <c:v>262144</c:v>
                </c:pt>
                <c:pt idx="196">
                  <c:v>262144</c:v>
                </c:pt>
                <c:pt idx="197">
                  <c:v>262144</c:v>
                </c:pt>
                <c:pt idx="198">
                  <c:v>262144</c:v>
                </c:pt>
                <c:pt idx="199">
                  <c:v>262144</c:v>
                </c:pt>
                <c:pt idx="200">
                  <c:v>262144</c:v>
                </c:pt>
                <c:pt idx="201">
                  <c:v>262144</c:v>
                </c:pt>
                <c:pt idx="202">
                  <c:v>262144</c:v>
                </c:pt>
                <c:pt idx="203">
                  <c:v>262144</c:v>
                </c:pt>
                <c:pt idx="204">
                  <c:v>262144</c:v>
                </c:pt>
                <c:pt idx="205">
                  <c:v>262144</c:v>
                </c:pt>
                <c:pt idx="206">
                  <c:v>262144</c:v>
                </c:pt>
                <c:pt idx="207">
                  <c:v>262144</c:v>
                </c:pt>
                <c:pt idx="208">
                  <c:v>262144</c:v>
                </c:pt>
                <c:pt idx="209">
                  <c:v>262144</c:v>
                </c:pt>
                <c:pt idx="210">
                  <c:v>262144</c:v>
                </c:pt>
                <c:pt idx="211">
                  <c:v>262144</c:v>
                </c:pt>
                <c:pt idx="212">
                  <c:v>262144</c:v>
                </c:pt>
                <c:pt idx="213">
                  <c:v>262144</c:v>
                </c:pt>
                <c:pt idx="214">
                  <c:v>262144</c:v>
                </c:pt>
                <c:pt idx="215">
                  <c:v>262144</c:v>
                </c:pt>
                <c:pt idx="216">
                  <c:v>262144</c:v>
                </c:pt>
                <c:pt idx="217">
                  <c:v>262144</c:v>
                </c:pt>
                <c:pt idx="218">
                  <c:v>262144</c:v>
                </c:pt>
                <c:pt idx="219">
                  <c:v>262144</c:v>
                </c:pt>
                <c:pt idx="220">
                  <c:v>262144</c:v>
                </c:pt>
                <c:pt idx="221">
                  <c:v>262144</c:v>
                </c:pt>
                <c:pt idx="222">
                  <c:v>262144</c:v>
                </c:pt>
                <c:pt idx="223">
                  <c:v>262144</c:v>
                </c:pt>
                <c:pt idx="224">
                  <c:v>262144</c:v>
                </c:pt>
                <c:pt idx="225">
                  <c:v>262144</c:v>
                </c:pt>
                <c:pt idx="226">
                  <c:v>262144</c:v>
                </c:pt>
                <c:pt idx="227">
                  <c:v>262144</c:v>
                </c:pt>
                <c:pt idx="228">
                  <c:v>262144</c:v>
                </c:pt>
                <c:pt idx="229">
                  <c:v>262144</c:v>
                </c:pt>
                <c:pt idx="230">
                  <c:v>262144</c:v>
                </c:pt>
                <c:pt idx="231">
                  <c:v>262144</c:v>
                </c:pt>
                <c:pt idx="232">
                  <c:v>262144</c:v>
                </c:pt>
                <c:pt idx="233">
                  <c:v>262144</c:v>
                </c:pt>
                <c:pt idx="234">
                  <c:v>262144</c:v>
                </c:pt>
                <c:pt idx="235">
                  <c:v>262144</c:v>
                </c:pt>
                <c:pt idx="236">
                  <c:v>262144</c:v>
                </c:pt>
                <c:pt idx="237">
                  <c:v>262144</c:v>
                </c:pt>
                <c:pt idx="238">
                  <c:v>262144</c:v>
                </c:pt>
                <c:pt idx="239">
                  <c:v>262144</c:v>
                </c:pt>
                <c:pt idx="240">
                  <c:v>262144</c:v>
                </c:pt>
                <c:pt idx="241">
                  <c:v>262144</c:v>
                </c:pt>
                <c:pt idx="242">
                  <c:v>262144</c:v>
                </c:pt>
                <c:pt idx="243">
                  <c:v>262144</c:v>
                </c:pt>
                <c:pt idx="244">
                  <c:v>262144</c:v>
                </c:pt>
                <c:pt idx="245">
                  <c:v>262144</c:v>
                </c:pt>
                <c:pt idx="246">
                  <c:v>262144</c:v>
                </c:pt>
                <c:pt idx="247">
                  <c:v>262144</c:v>
                </c:pt>
                <c:pt idx="248">
                  <c:v>262144</c:v>
                </c:pt>
                <c:pt idx="249">
                  <c:v>262144</c:v>
                </c:pt>
                <c:pt idx="250">
                  <c:v>262144</c:v>
                </c:pt>
                <c:pt idx="251">
                  <c:v>262144</c:v>
                </c:pt>
                <c:pt idx="252">
                  <c:v>262144</c:v>
                </c:pt>
                <c:pt idx="253">
                  <c:v>262144</c:v>
                </c:pt>
                <c:pt idx="254">
                  <c:v>262144</c:v>
                </c:pt>
                <c:pt idx="255">
                  <c:v>262144</c:v>
                </c:pt>
                <c:pt idx="256">
                  <c:v>262144</c:v>
                </c:pt>
                <c:pt idx="257">
                  <c:v>262144</c:v>
                </c:pt>
                <c:pt idx="258">
                  <c:v>262144</c:v>
                </c:pt>
                <c:pt idx="259">
                  <c:v>262144</c:v>
                </c:pt>
                <c:pt idx="260">
                  <c:v>262144</c:v>
                </c:pt>
                <c:pt idx="261">
                  <c:v>262144</c:v>
                </c:pt>
                <c:pt idx="262">
                  <c:v>262144</c:v>
                </c:pt>
                <c:pt idx="263">
                  <c:v>262144</c:v>
                </c:pt>
                <c:pt idx="264">
                  <c:v>262144</c:v>
                </c:pt>
                <c:pt idx="265">
                  <c:v>262144</c:v>
                </c:pt>
                <c:pt idx="266">
                  <c:v>262144</c:v>
                </c:pt>
                <c:pt idx="267">
                  <c:v>262144</c:v>
                </c:pt>
                <c:pt idx="268">
                  <c:v>262144</c:v>
                </c:pt>
                <c:pt idx="269">
                  <c:v>262144</c:v>
                </c:pt>
                <c:pt idx="270">
                  <c:v>262144</c:v>
                </c:pt>
                <c:pt idx="271">
                  <c:v>262144</c:v>
                </c:pt>
                <c:pt idx="272">
                  <c:v>262144</c:v>
                </c:pt>
                <c:pt idx="273">
                  <c:v>262144</c:v>
                </c:pt>
                <c:pt idx="274">
                  <c:v>262144</c:v>
                </c:pt>
                <c:pt idx="275">
                  <c:v>262144</c:v>
                </c:pt>
                <c:pt idx="276">
                  <c:v>262144</c:v>
                </c:pt>
                <c:pt idx="277">
                  <c:v>262144</c:v>
                </c:pt>
                <c:pt idx="278">
                  <c:v>262144</c:v>
                </c:pt>
                <c:pt idx="279">
                  <c:v>262144</c:v>
                </c:pt>
                <c:pt idx="280">
                  <c:v>262144</c:v>
                </c:pt>
                <c:pt idx="281">
                  <c:v>262144</c:v>
                </c:pt>
                <c:pt idx="282">
                  <c:v>262144</c:v>
                </c:pt>
                <c:pt idx="283">
                  <c:v>262144</c:v>
                </c:pt>
                <c:pt idx="284">
                  <c:v>262144</c:v>
                </c:pt>
                <c:pt idx="285">
                  <c:v>262144</c:v>
                </c:pt>
                <c:pt idx="286">
                  <c:v>262144</c:v>
                </c:pt>
                <c:pt idx="287">
                  <c:v>262144</c:v>
                </c:pt>
                <c:pt idx="288">
                  <c:v>262144</c:v>
                </c:pt>
                <c:pt idx="289">
                  <c:v>262144</c:v>
                </c:pt>
                <c:pt idx="290">
                  <c:v>262144</c:v>
                </c:pt>
                <c:pt idx="291">
                  <c:v>262144</c:v>
                </c:pt>
                <c:pt idx="292">
                  <c:v>262144</c:v>
                </c:pt>
                <c:pt idx="293">
                  <c:v>262144</c:v>
                </c:pt>
                <c:pt idx="294">
                  <c:v>262144</c:v>
                </c:pt>
                <c:pt idx="295">
                  <c:v>262144</c:v>
                </c:pt>
                <c:pt idx="296">
                  <c:v>262144</c:v>
                </c:pt>
                <c:pt idx="297">
                  <c:v>262144</c:v>
                </c:pt>
                <c:pt idx="298">
                  <c:v>262144</c:v>
                </c:pt>
                <c:pt idx="299">
                  <c:v>262144</c:v>
                </c:pt>
                <c:pt idx="300">
                  <c:v>262144</c:v>
                </c:pt>
                <c:pt idx="301">
                  <c:v>262144</c:v>
                </c:pt>
                <c:pt idx="302">
                  <c:v>262144</c:v>
                </c:pt>
                <c:pt idx="303">
                  <c:v>262144</c:v>
                </c:pt>
                <c:pt idx="304">
                  <c:v>262144</c:v>
                </c:pt>
                <c:pt idx="305">
                  <c:v>262144</c:v>
                </c:pt>
                <c:pt idx="306">
                  <c:v>262144</c:v>
                </c:pt>
                <c:pt idx="307">
                  <c:v>262144</c:v>
                </c:pt>
                <c:pt idx="308">
                  <c:v>262144</c:v>
                </c:pt>
                <c:pt idx="309">
                  <c:v>262144</c:v>
                </c:pt>
                <c:pt idx="310">
                  <c:v>262144</c:v>
                </c:pt>
                <c:pt idx="311">
                  <c:v>262144</c:v>
                </c:pt>
                <c:pt idx="312">
                  <c:v>262144</c:v>
                </c:pt>
                <c:pt idx="313">
                  <c:v>262144</c:v>
                </c:pt>
                <c:pt idx="314">
                  <c:v>262144</c:v>
                </c:pt>
                <c:pt idx="315">
                  <c:v>262144</c:v>
                </c:pt>
                <c:pt idx="316">
                  <c:v>262144</c:v>
                </c:pt>
                <c:pt idx="317">
                  <c:v>262144</c:v>
                </c:pt>
                <c:pt idx="318">
                  <c:v>262144</c:v>
                </c:pt>
                <c:pt idx="319">
                  <c:v>262144</c:v>
                </c:pt>
                <c:pt idx="320">
                  <c:v>262144</c:v>
                </c:pt>
                <c:pt idx="321">
                  <c:v>262144</c:v>
                </c:pt>
                <c:pt idx="322">
                  <c:v>262144</c:v>
                </c:pt>
                <c:pt idx="323">
                  <c:v>262144</c:v>
                </c:pt>
                <c:pt idx="324">
                  <c:v>262144</c:v>
                </c:pt>
                <c:pt idx="325">
                  <c:v>262144</c:v>
                </c:pt>
                <c:pt idx="326">
                  <c:v>262144</c:v>
                </c:pt>
                <c:pt idx="327">
                  <c:v>262144</c:v>
                </c:pt>
                <c:pt idx="328">
                  <c:v>262144</c:v>
                </c:pt>
                <c:pt idx="329">
                  <c:v>262144</c:v>
                </c:pt>
                <c:pt idx="330">
                  <c:v>262144</c:v>
                </c:pt>
                <c:pt idx="331">
                  <c:v>262144</c:v>
                </c:pt>
                <c:pt idx="332">
                  <c:v>262144</c:v>
                </c:pt>
                <c:pt idx="333">
                  <c:v>262144</c:v>
                </c:pt>
                <c:pt idx="334">
                  <c:v>262144</c:v>
                </c:pt>
                <c:pt idx="335">
                  <c:v>262144</c:v>
                </c:pt>
                <c:pt idx="336">
                  <c:v>262144</c:v>
                </c:pt>
                <c:pt idx="337">
                  <c:v>262144</c:v>
                </c:pt>
                <c:pt idx="338">
                  <c:v>262144</c:v>
                </c:pt>
                <c:pt idx="339">
                  <c:v>262144</c:v>
                </c:pt>
                <c:pt idx="340">
                  <c:v>262144</c:v>
                </c:pt>
                <c:pt idx="341">
                  <c:v>262144</c:v>
                </c:pt>
                <c:pt idx="342">
                  <c:v>262144</c:v>
                </c:pt>
                <c:pt idx="343">
                  <c:v>262144</c:v>
                </c:pt>
                <c:pt idx="344">
                  <c:v>262144</c:v>
                </c:pt>
                <c:pt idx="345">
                  <c:v>262144</c:v>
                </c:pt>
                <c:pt idx="346">
                  <c:v>262144</c:v>
                </c:pt>
                <c:pt idx="347">
                  <c:v>262144</c:v>
                </c:pt>
                <c:pt idx="348">
                  <c:v>262144</c:v>
                </c:pt>
                <c:pt idx="349">
                  <c:v>262144</c:v>
                </c:pt>
                <c:pt idx="350">
                  <c:v>262144</c:v>
                </c:pt>
                <c:pt idx="351">
                  <c:v>262144</c:v>
                </c:pt>
                <c:pt idx="352">
                  <c:v>262144</c:v>
                </c:pt>
                <c:pt idx="353">
                  <c:v>262144</c:v>
                </c:pt>
                <c:pt idx="354">
                  <c:v>262144</c:v>
                </c:pt>
                <c:pt idx="355">
                  <c:v>262144</c:v>
                </c:pt>
                <c:pt idx="356">
                  <c:v>262144</c:v>
                </c:pt>
                <c:pt idx="357">
                  <c:v>262144</c:v>
                </c:pt>
                <c:pt idx="358">
                  <c:v>262144</c:v>
                </c:pt>
                <c:pt idx="359">
                  <c:v>262144</c:v>
                </c:pt>
                <c:pt idx="360">
                  <c:v>262144</c:v>
                </c:pt>
                <c:pt idx="361">
                  <c:v>262144</c:v>
                </c:pt>
                <c:pt idx="362">
                  <c:v>262144</c:v>
                </c:pt>
                <c:pt idx="363">
                  <c:v>262144</c:v>
                </c:pt>
                <c:pt idx="364">
                  <c:v>262144</c:v>
                </c:pt>
                <c:pt idx="365">
                  <c:v>262144</c:v>
                </c:pt>
                <c:pt idx="366">
                  <c:v>262144</c:v>
                </c:pt>
                <c:pt idx="367">
                  <c:v>262144</c:v>
                </c:pt>
                <c:pt idx="368">
                  <c:v>262144</c:v>
                </c:pt>
                <c:pt idx="369">
                  <c:v>262144</c:v>
                </c:pt>
                <c:pt idx="370">
                  <c:v>262144</c:v>
                </c:pt>
                <c:pt idx="371">
                  <c:v>262144</c:v>
                </c:pt>
                <c:pt idx="372">
                  <c:v>262144</c:v>
                </c:pt>
                <c:pt idx="373">
                  <c:v>262144</c:v>
                </c:pt>
                <c:pt idx="374">
                  <c:v>262144</c:v>
                </c:pt>
                <c:pt idx="375">
                  <c:v>262144</c:v>
                </c:pt>
                <c:pt idx="376">
                  <c:v>262144</c:v>
                </c:pt>
                <c:pt idx="377">
                  <c:v>262144</c:v>
                </c:pt>
                <c:pt idx="378">
                  <c:v>262144</c:v>
                </c:pt>
                <c:pt idx="379">
                  <c:v>262144</c:v>
                </c:pt>
                <c:pt idx="380">
                  <c:v>262144</c:v>
                </c:pt>
                <c:pt idx="381">
                  <c:v>262144</c:v>
                </c:pt>
                <c:pt idx="382">
                  <c:v>262144</c:v>
                </c:pt>
                <c:pt idx="383">
                  <c:v>262144</c:v>
                </c:pt>
                <c:pt idx="384">
                  <c:v>262144</c:v>
                </c:pt>
                <c:pt idx="385">
                  <c:v>262144</c:v>
                </c:pt>
                <c:pt idx="386">
                  <c:v>262144</c:v>
                </c:pt>
                <c:pt idx="387">
                  <c:v>262144</c:v>
                </c:pt>
                <c:pt idx="388">
                  <c:v>262144</c:v>
                </c:pt>
                <c:pt idx="389">
                  <c:v>262144</c:v>
                </c:pt>
                <c:pt idx="390">
                  <c:v>262144</c:v>
                </c:pt>
                <c:pt idx="391">
                  <c:v>262144</c:v>
                </c:pt>
                <c:pt idx="392">
                  <c:v>262144</c:v>
                </c:pt>
                <c:pt idx="393">
                  <c:v>262144</c:v>
                </c:pt>
                <c:pt idx="394">
                  <c:v>262144</c:v>
                </c:pt>
                <c:pt idx="395">
                  <c:v>262144</c:v>
                </c:pt>
                <c:pt idx="396">
                  <c:v>262144</c:v>
                </c:pt>
                <c:pt idx="397">
                  <c:v>262144</c:v>
                </c:pt>
                <c:pt idx="398">
                  <c:v>262144</c:v>
                </c:pt>
                <c:pt idx="399">
                  <c:v>262144</c:v>
                </c:pt>
                <c:pt idx="400">
                  <c:v>262144</c:v>
                </c:pt>
                <c:pt idx="401">
                  <c:v>262144</c:v>
                </c:pt>
                <c:pt idx="402">
                  <c:v>262144</c:v>
                </c:pt>
                <c:pt idx="403">
                  <c:v>262144</c:v>
                </c:pt>
                <c:pt idx="404">
                  <c:v>262144</c:v>
                </c:pt>
                <c:pt idx="405">
                  <c:v>262144</c:v>
                </c:pt>
                <c:pt idx="406">
                  <c:v>262144</c:v>
                </c:pt>
                <c:pt idx="407">
                  <c:v>262144</c:v>
                </c:pt>
                <c:pt idx="408">
                  <c:v>262144</c:v>
                </c:pt>
                <c:pt idx="409">
                  <c:v>262144</c:v>
                </c:pt>
                <c:pt idx="410">
                  <c:v>262144</c:v>
                </c:pt>
                <c:pt idx="411">
                  <c:v>262144</c:v>
                </c:pt>
                <c:pt idx="412">
                  <c:v>262144</c:v>
                </c:pt>
                <c:pt idx="413">
                  <c:v>262144</c:v>
                </c:pt>
                <c:pt idx="414">
                  <c:v>262144</c:v>
                </c:pt>
                <c:pt idx="415">
                  <c:v>262144</c:v>
                </c:pt>
                <c:pt idx="416">
                  <c:v>262144</c:v>
                </c:pt>
                <c:pt idx="417">
                  <c:v>262144</c:v>
                </c:pt>
                <c:pt idx="418">
                  <c:v>262144</c:v>
                </c:pt>
                <c:pt idx="419">
                  <c:v>262144</c:v>
                </c:pt>
                <c:pt idx="420">
                  <c:v>262144</c:v>
                </c:pt>
                <c:pt idx="421">
                  <c:v>262144</c:v>
                </c:pt>
                <c:pt idx="422">
                  <c:v>262144</c:v>
                </c:pt>
                <c:pt idx="423">
                  <c:v>262144</c:v>
                </c:pt>
                <c:pt idx="424">
                  <c:v>262144</c:v>
                </c:pt>
                <c:pt idx="425">
                  <c:v>262144</c:v>
                </c:pt>
                <c:pt idx="426">
                  <c:v>262144</c:v>
                </c:pt>
                <c:pt idx="427">
                  <c:v>262144</c:v>
                </c:pt>
                <c:pt idx="428">
                  <c:v>262144</c:v>
                </c:pt>
                <c:pt idx="429">
                  <c:v>262144</c:v>
                </c:pt>
                <c:pt idx="430">
                  <c:v>262144</c:v>
                </c:pt>
                <c:pt idx="431">
                  <c:v>262144</c:v>
                </c:pt>
                <c:pt idx="432">
                  <c:v>262144</c:v>
                </c:pt>
                <c:pt idx="433">
                  <c:v>262144</c:v>
                </c:pt>
                <c:pt idx="434">
                  <c:v>262144</c:v>
                </c:pt>
                <c:pt idx="435">
                  <c:v>262144</c:v>
                </c:pt>
                <c:pt idx="436">
                  <c:v>262144</c:v>
                </c:pt>
                <c:pt idx="437">
                  <c:v>262144</c:v>
                </c:pt>
                <c:pt idx="438">
                  <c:v>262144</c:v>
                </c:pt>
                <c:pt idx="439">
                  <c:v>262144</c:v>
                </c:pt>
                <c:pt idx="440">
                  <c:v>262144</c:v>
                </c:pt>
                <c:pt idx="441">
                  <c:v>262144</c:v>
                </c:pt>
                <c:pt idx="442">
                  <c:v>262144</c:v>
                </c:pt>
                <c:pt idx="443">
                  <c:v>262144</c:v>
                </c:pt>
                <c:pt idx="444">
                  <c:v>262144</c:v>
                </c:pt>
                <c:pt idx="445">
                  <c:v>262144</c:v>
                </c:pt>
                <c:pt idx="446">
                  <c:v>262144</c:v>
                </c:pt>
                <c:pt idx="447">
                  <c:v>262144</c:v>
                </c:pt>
                <c:pt idx="448">
                  <c:v>262144</c:v>
                </c:pt>
                <c:pt idx="449">
                  <c:v>262144</c:v>
                </c:pt>
                <c:pt idx="450">
                  <c:v>262144</c:v>
                </c:pt>
                <c:pt idx="451">
                  <c:v>262144</c:v>
                </c:pt>
                <c:pt idx="452">
                  <c:v>262144</c:v>
                </c:pt>
                <c:pt idx="453">
                  <c:v>262144</c:v>
                </c:pt>
                <c:pt idx="454">
                  <c:v>262144</c:v>
                </c:pt>
                <c:pt idx="455">
                  <c:v>262144</c:v>
                </c:pt>
                <c:pt idx="456">
                  <c:v>262144</c:v>
                </c:pt>
                <c:pt idx="457">
                  <c:v>262144</c:v>
                </c:pt>
                <c:pt idx="458">
                  <c:v>262144</c:v>
                </c:pt>
                <c:pt idx="459">
                  <c:v>262144</c:v>
                </c:pt>
                <c:pt idx="460">
                  <c:v>262144</c:v>
                </c:pt>
                <c:pt idx="461">
                  <c:v>262144</c:v>
                </c:pt>
                <c:pt idx="462">
                  <c:v>262144</c:v>
                </c:pt>
                <c:pt idx="463">
                  <c:v>262144</c:v>
                </c:pt>
                <c:pt idx="464">
                  <c:v>262144</c:v>
                </c:pt>
                <c:pt idx="465">
                  <c:v>262144</c:v>
                </c:pt>
                <c:pt idx="466">
                  <c:v>262144</c:v>
                </c:pt>
                <c:pt idx="467">
                  <c:v>262144</c:v>
                </c:pt>
                <c:pt idx="468">
                  <c:v>262144</c:v>
                </c:pt>
                <c:pt idx="469">
                  <c:v>262144</c:v>
                </c:pt>
                <c:pt idx="470">
                  <c:v>262144</c:v>
                </c:pt>
                <c:pt idx="471">
                  <c:v>262144</c:v>
                </c:pt>
                <c:pt idx="472">
                  <c:v>262144</c:v>
                </c:pt>
                <c:pt idx="473">
                  <c:v>262144</c:v>
                </c:pt>
                <c:pt idx="474">
                  <c:v>262144</c:v>
                </c:pt>
                <c:pt idx="475">
                  <c:v>262144</c:v>
                </c:pt>
                <c:pt idx="476">
                  <c:v>262144</c:v>
                </c:pt>
                <c:pt idx="477">
                  <c:v>262144</c:v>
                </c:pt>
                <c:pt idx="478">
                  <c:v>262144</c:v>
                </c:pt>
                <c:pt idx="479">
                  <c:v>262144</c:v>
                </c:pt>
                <c:pt idx="480">
                  <c:v>262144</c:v>
                </c:pt>
                <c:pt idx="481">
                  <c:v>262144</c:v>
                </c:pt>
                <c:pt idx="482">
                  <c:v>262144</c:v>
                </c:pt>
                <c:pt idx="483">
                  <c:v>262144</c:v>
                </c:pt>
                <c:pt idx="484">
                  <c:v>262144</c:v>
                </c:pt>
                <c:pt idx="485">
                  <c:v>262144</c:v>
                </c:pt>
                <c:pt idx="486">
                  <c:v>262144</c:v>
                </c:pt>
                <c:pt idx="487">
                  <c:v>262144</c:v>
                </c:pt>
                <c:pt idx="488">
                  <c:v>262144</c:v>
                </c:pt>
                <c:pt idx="489">
                  <c:v>262144</c:v>
                </c:pt>
                <c:pt idx="490">
                  <c:v>262144</c:v>
                </c:pt>
                <c:pt idx="491">
                  <c:v>262144</c:v>
                </c:pt>
                <c:pt idx="492">
                  <c:v>262144</c:v>
                </c:pt>
                <c:pt idx="493">
                  <c:v>262144</c:v>
                </c:pt>
                <c:pt idx="494">
                  <c:v>262144</c:v>
                </c:pt>
                <c:pt idx="495">
                  <c:v>262144</c:v>
                </c:pt>
                <c:pt idx="496">
                  <c:v>262144</c:v>
                </c:pt>
                <c:pt idx="497">
                  <c:v>262144</c:v>
                </c:pt>
                <c:pt idx="498">
                  <c:v>262144</c:v>
                </c:pt>
                <c:pt idx="499">
                  <c:v>262144</c:v>
                </c:pt>
                <c:pt idx="500">
                  <c:v>262144</c:v>
                </c:pt>
                <c:pt idx="501">
                  <c:v>262144</c:v>
                </c:pt>
                <c:pt idx="502">
                  <c:v>262144</c:v>
                </c:pt>
                <c:pt idx="503">
                  <c:v>262144</c:v>
                </c:pt>
                <c:pt idx="504">
                  <c:v>262144</c:v>
                </c:pt>
                <c:pt idx="505">
                  <c:v>262144</c:v>
                </c:pt>
                <c:pt idx="506">
                  <c:v>262144</c:v>
                </c:pt>
                <c:pt idx="507">
                  <c:v>262144</c:v>
                </c:pt>
                <c:pt idx="508">
                  <c:v>262144</c:v>
                </c:pt>
                <c:pt idx="509">
                  <c:v>262144</c:v>
                </c:pt>
                <c:pt idx="510">
                  <c:v>262144</c:v>
                </c:pt>
                <c:pt idx="511">
                  <c:v>262144</c:v>
                </c:pt>
                <c:pt idx="512">
                  <c:v>262144</c:v>
                </c:pt>
                <c:pt idx="513">
                  <c:v>262144</c:v>
                </c:pt>
                <c:pt idx="514">
                  <c:v>262144</c:v>
                </c:pt>
                <c:pt idx="515">
                  <c:v>262144</c:v>
                </c:pt>
                <c:pt idx="516">
                  <c:v>262144</c:v>
                </c:pt>
                <c:pt idx="517">
                  <c:v>262144</c:v>
                </c:pt>
                <c:pt idx="518">
                  <c:v>262144</c:v>
                </c:pt>
                <c:pt idx="519">
                  <c:v>262144</c:v>
                </c:pt>
                <c:pt idx="520">
                  <c:v>262144</c:v>
                </c:pt>
                <c:pt idx="521">
                  <c:v>262144</c:v>
                </c:pt>
                <c:pt idx="522">
                  <c:v>262144</c:v>
                </c:pt>
                <c:pt idx="523">
                  <c:v>262144</c:v>
                </c:pt>
                <c:pt idx="524">
                  <c:v>262144</c:v>
                </c:pt>
                <c:pt idx="525">
                  <c:v>262144</c:v>
                </c:pt>
                <c:pt idx="526">
                  <c:v>262144</c:v>
                </c:pt>
                <c:pt idx="527">
                  <c:v>262144</c:v>
                </c:pt>
                <c:pt idx="528">
                  <c:v>262144</c:v>
                </c:pt>
                <c:pt idx="529">
                  <c:v>262144</c:v>
                </c:pt>
                <c:pt idx="530">
                  <c:v>262144</c:v>
                </c:pt>
                <c:pt idx="531">
                  <c:v>262144</c:v>
                </c:pt>
                <c:pt idx="532">
                  <c:v>262144</c:v>
                </c:pt>
                <c:pt idx="533">
                  <c:v>262144</c:v>
                </c:pt>
                <c:pt idx="534">
                  <c:v>262144</c:v>
                </c:pt>
                <c:pt idx="535">
                  <c:v>262144</c:v>
                </c:pt>
                <c:pt idx="536">
                  <c:v>262144</c:v>
                </c:pt>
                <c:pt idx="537">
                  <c:v>262144</c:v>
                </c:pt>
                <c:pt idx="538">
                  <c:v>262144</c:v>
                </c:pt>
                <c:pt idx="539">
                  <c:v>262144</c:v>
                </c:pt>
                <c:pt idx="540">
                  <c:v>262144</c:v>
                </c:pt>
                <c:pt idx="541">
                  <c:v>262144</c:v>
                </c:pt>
                <c:pt idx="542">
                  <c:v>262144</c:v>
                </c:pt>
                <c:pt idx="543">
                  <c:v>262144</c:v>
                </c:pt>
                <c:pt idx="544">
                  <c:v>262144</c:v>
                </c:pt>
                <c:pt idx="545">
                  <c:v>262144</c:v>
                </c:pt>
                <c:pt idx="546">
                  <c:v>262144</c:v>
                </c:pt>
                <c:pt idx="547">
                  <c:v>262144</c:v>
                </c:pt>
                <c:pt idx="548">
                  <c:v>262144</c:v>
                </c:pt>
                <c:pt idx="549">
                  <c:v>262144</c:v>
                </c:pt>
                <c:pt idx="550">
                  <c:v>262144</c:v>
                </c:pt>
                <c:pt idx="551">
                  <c:v>262144</c:v>
                </c:pt>
                <c:pt idx="552">
                  <c:v>262144</c:v>
                </c:pt>
                <c:pt idx="553">
                  <c:v>262144</c:v>
                </c:pt>
                <c:pt idx="554">
                  <c:v>262144</c:v>
                </c:pt>
                <c:pt idx="555">
                  <c:v>262144</c:v>
                </c:pt>
                <c:pt idx="556">
                  <c:v>262144</c:v>
                </c:pt>
                <c:pt idx="557">
                  <c:v>262144</c:v>
                </c:pt>
                <c:pt idx="558">
                  <c:v>262144</c:v>
                </c:pt>
                <c:pt idx="559">
                  <c:v>262144</c:v>
                </c:pt>
                <c:pt idx="560">
                  <c:v>262144</c:v>
                </c:pt>
                <c:pt idx="561">
                  <c:v>262144</c:v>
                </c:pt>
                <c:pt idx="562">
                  <c:v>262144</c:v>
                </c:pt>
                <c:pt idx="563">
                  <c:v>262144</c:v>
                </c:pt>
                <c:pt idx="564">
                  <c:v>262144</c:v>
                </c:pt>
                <c:pt idx="565">
                  <c:v>262144</c:v>
                </c:pt>
                <c:pt idx="566">
                  <c:v>262144</c:v>
                </c:pt>
                <c:pt idx="567">
                  <c:v>262144</c:v>
                </c:pt>
                <c:pt idx="568">
                  <c:v>262144</c:v>
                </c:pt>
                <c:pt idx="569">
                  <c:v>262144</c:v>
                </c:pt>
                <c:pt idx="570">
                  <c:v>262144</c:v>
                </c:pt>
                <c:pt idx="571">
                  <c:v>262144</c:v>
                </c:pt>
                <c:pt idx="572">
                  <c:v>262144</c:v>
                </c:pt>
                <c:pt idx="573">
                  <c:v>262144</c:v>
                </c:pt>
                <c:pt idx="574">
                  <c:v>262144</c:v>
                </c:pt>
                <c:pt idx="575">
                  <c:v>262144</c:v>
                </c:pt>
                <c:pt idx="576">
                  <c:v>262144</c:v>
                </c:pt>
                <c:pt idx="577">
                  <c:v>262144</c:v>
                </c:pt>
                <c:pt idx="578">
                  <c:v>262144</c:v>
                </c:pt>
                <c:pt idx="579">
                  <c:v>262144</c:v>
                </c:pt>
                <c:pt idx="580">
                  <c:v>262144</c:v>
                </c:pt>
                <c:pt idx="581">
                  <c:v>262144</c:v>
                </c:pt>
                <c:pt idx="582">
                  <c:v>262144</c:v>
                </c:pt>
                <c:pt idx="583">
                  <c:v>262144</c:v>
                </c:pt>
                <c:pt idx="584">
                  <c:v>262144</c:v>
                </c:pt>
                <c:pt idx="585">
                  <c:v>262144</c:v>
                </c:pt>
                <c:pt idx="586">
                  <c:v>262144</c:v>
                </c:pt>
                <c:pt idx="587">
                  <c:v>262144</c:v>
                </c:pt>
                <c:pt idx="588">
                  <c:v>262144</c:v>
                </c:pt>
                <c:pt idx="589">
                  <c:v>262144</c:v>
                </c:pt>
                <c:pt idx="590">
                  <c:v>262144</c:v>
                </c:pt>
                <c:pt idx="591">
                  <c:v>262144</c:v>
                </c:pt>
                <c:pt idx="592">
                  <c:v>262144</c:v>
                </c:pt>
                <c:pt idx="593">
                  <c:v>262144</c:v>
                </c:pt>
                <c:pt idx="594">
                  <c:v>262144</c:v>
                </c:pt>
                <c:pt idx="595">
                  <c:v>262144</c:v>
                </c:pt>
                <c:pt idx="596">
                  <c:v>262144</c:v>
                </c:pt>
                <c:pt idx="597">
                  <c:v>262144</c:v>
                </c:pt>
                <c:pt idx="598">
                  <c:v>262144</c:v>
                </c:pt>
                <c:pt idx="599">
                  <c:v>262144</c:v>
                </c:pt>
                <c:pt idx="600">
                  <c:v>262144</c:v>
                </c:pt>
                <c:pt idx="601">
                  <c:v>262144</c:v>
                </c:pt>
                <c:pt idx="602">
                  <c:v>262144</c:v>
                </c:pt>
                <c:pt idx="603">
                  <c:v>262144</c:v>
                </c:pt>
                <c:pt idx="604">
                  <c:v>262144</c:v>
                </c:pt>
                <c:pt idx="605">
                  <c:v>262144</c:v>
                </c:pt>
                <c:pt idx="606">
                  <c:v>262144</c:v>
                </c:pt>
                <c:pt idx="607">
                  <c:v>262144</c:v>
                </c:pt>
                <c:pt idx="608">
                  <c:v>262144</c:v>
                </c:pt>
                <c:pt idx="609">
                  <c:v>262144</c:v>
                </c:pt>
                <c:pt idx="610">
                  <c:v>262144</c:v>
                </c:pt>
                <c:pt idx="611">
                  <c:v>262144</c:v>
                </c:pt>
                <c:pt idx="612">
                  <c:v>262144</c:v>
                </c:pt>
                <c:pt idx="613">
                  <c:v>262144</c:v>
                </c:pt>
                <c:pt idx="614">
                  <c:v>262144</c:v>
                </c:pt>
                <c:pt idx="615">
                  <c:v>262144</c:v>
                </c:pt>
                <c:pt idx="616">
                  <c:v>262144</c:v>
                </c:pt>
                <c:pt idx="617">
                  <c:v>262144</c:v>
                </c:pt>
                <c:pt idx="618">
                  <c:v>262144</c:v>
                </c:pt>
                <c:pt idx="619">
                  <c:v>262144</c:v>
                </c:pt>
                <c:pt idx="620">
                  <c:v>262144</c:v>
                </c:pt>
                <c:pt idx="621">
                  <c:v>262144</c:v>
                </c:pt>
                <c:pt idx="622">
                  <c:v>262144</c:v>
                </c:pt>
                <c:pt idx="623">
                  <c:v>262144</c:v>
                </c:pt>
                <c:pt idx="624">
                  <c:v>262144</c:v>
                </c:pt>
                <c:pt idx="625">
                  <c:v>262144</c:v>
                </c:pt>
                <c:pt idx="626">
                  <c:v>262144</c:v>
                </c:pt>
                <c:pt idx="627">
                  <c:v>262144</c:v>
                </c:pt>
                <c:pt idx="628">
                  <c:v>262144</c:v>
                </c:pt>
                <c:pt idx="629">
                  <c:v>262144</c:v>
                </c:pt>
                <c:pt idx="630">
                  <c:v>262144</c:v>
                </c:pt>
                <c:pt idx="631">
                  <c:v>262144</c:v>
                </c:pt>
                <c:pt idx="632">
                  <c:v>262144</c:v>
                </c:pt>
                <c:pt idx="633">
                  <c:v>262144</c:v>
                </c:pt>
                <c:pt idx="634">
                  <c:v>262144</c:v>
                </c:pt>
                <c:pt idx="635">
                  <c:v>262144</c:v>
                </c:pt>
                <c:pt idx="636">
                  <c:v>262144</c:v>
                </c:pt>
                <c:pt idx="637">
                  <c:v>262144</c:v>
                </c:pt>
                <c:pt idx="638">
                  <c:v>262144</c:v>
                </c:pt>
                <c:pt idx="639">
                  <c:v>262144</c:v>
                </c:pt>
                <c:pt idx="640">
                  <c:v>262144</c:v>
                </c:pt>
                <c:pt idx="641">
                  <c:v>262144</c:v>
                </c:pt>
                <c:pt idx="642">
                  <c:v>262144</c:v>
                </c:pt>
                <c:pt idx="643">
                  <c:v>262144</c:v>
                </c:pt>
                <c:pt idx="644">
                  <c:v>262144</c:v>
                </c:pt>
                <c:pt idx="645">
                  <c:v>262144</c:v>
                </c:pt>
                <c:pt idx="646">
                  <c:v>262144</c:v>
                </c:pt>
                <c:pt idx="647">
                  <c:v>262144</c:v>
                </c:pt>
                <c:pt idx="648">
                  <c:v>262144</c:v>
                </c:pt>
                <c:pt idx="649">
                  <c:v>262144</c:v>
                </c:pt>
                <c:pt idx="650">
                  <c:v>262144</c:v>
                </c:pt>
                <c:pt idx="651">
                  <c:v>262144</c:v>
                </c:pt>
                <c:pt idx="652">
                  <c:v>262144</c:v>
                </c:pt>
                <c:pt idx="653">
                  <c:v>262144</c:v>
                </c:pt>
                <c:pt idx="654">
                  <c:v>262144</c:v>
                </c:pt>
                <c:pt idx="655">
                  <c:v>262144</c:v>
                </c:pt>
                <c:pt idx="656">
                  <c:v>262144</c:v>
                </c:pt>
                <c:pt idx="657">
                  <c:v>262144</c:v>
                </c:pt>
                <c:pt idx="658">
                  <c:v>262144</c:v>
                </c:pt>
                <c:pt idx="659">
                  <c:v>262144</c:v>
                </c:pt>
                <c:pt idx="660">
                  <c:v>262144</c:v>
                </c:pt>
                <c:pt idx="661">
                  <c:v>262144</c:v>
                </c:pt>
                <c:pt idx="662">
                  <c:v>262144</c:v>
                </c:pt>
                <c:pt idx="663">
                  <c:v>262144</c:v>
                </c:pt>
                <c:pt idx="664">
                  <c:v>262144</c:v>
                </c:pt>
                <c:pt idx="665">
                  <c:v>262144</c:v>
                </c:pt>
                <c:pt idx="666">
                  <c:v>262144</c:v>
                </c:pt>
                <c:pt idx="667">
                  <c:v>262144</c:v>
                </c:pt>
                <c:pt idx="668">
                  <c:v>262144</c:v>
                </c:pt>
                <c:pt idx="669">
                  <c:v>262144</c:v>
                </c:pt>
                <c:pt idx="670">
                  <c:v>262144</c:v>
                </c:pt>
                <c:pt idx="671">
                  <c:v>262144</c:v>
                </c:pt>
                <c:pt idx="672">
                  <c:v>262144</c:v>
                </c:pt>
                <c:pt idx="673">
                  <c:v>262144</c:v>
                </c:pt>
                <c:pt idx="674">
                  <c:v>262144</c:v>
                </c:pt>
                <c:pt idx="675">
                  <c:v>262144</c:v>
                </c:pt>
                <c:pt idx="676">
                  <c:v>262144</c:v>
                </c:pt>
                <c:pt idx="677">
                  <c:v>262144</c:v>
                </c:pt>
                <c:pt idx="678">
                  <c:v>262144</c:v>
                </c:pt>
                <c:pt idx="679">
                  <c:v>262144</c:v>
                </c:pt>
                <c:pt idx="680">
                  <c:v>262144</c:v>
                </c:pt>
                <c:pt idx="681">
                  <c:v>262144</c:v>
                </c:pt>
                <c:pt idx="682">
                  <c:v>262144</c:v>
                </c:pt>
                <c:pt idx="683">
                  <c:v>262144</c:v>
                </c:pt>
                <c:pt idx="684">
                  <c:v>262144</c:v>
                </c:pt>
                <c:pt idx="685">
                  <c:v>262144</c:v>
                </c:pt>
                <c:pt idx="686">
                  <c:v>262144</c:v>
                </c:pt>
                <c:pt idx="687">
                  <c:v>262144</c:v>
                </c:pt>
                <c:pt idx="688">
                  <c:v>262144</c:v>
                </c:pt>
                <c:pt idx="689">
                  <c:v>262144</c:v>
                </c:pt>
                <c:pt idx="690">
                  <c:v>262144</c:v>
                </c:pt>
                <c:pt idx="691">
                  <c:v>262144</c:v>
                </c:pt>
                <c:pt idx="692">
                  <c:v>262144</c:v>
                </c:pt>
                <c:pt idx="693">
                  <c:v>262144</c:v>
                </c:pt>
                <c:pt idx="694">
                  <c:v>262144</c:v>
                </c:pt>
                <c:pt idx="695">
                  <c:v>262144</c:v>
                </c:pt>
                <c:pt idx="696">
                  <c:v>262144</c:v>
                </c:pt>
                <c:pt idx="697">
                  <c:v>262144</c:v>
                </c:pt>
                <c:pt idx="698">
                  <c:v>262144</c:v>
                </c:pt>
                <c:pt idx="699">
                  <c:v>262144</c:v>
                </c:pt>
                <c:pt idx="700">
                  <c:v>262144</c:v>
                </c:pt>
                <c:pt idx="701">
                  <c:v>262144</c:v>
                </c:pt>
                <c:pt idx="702">
                  <c:v>262144</c:v>
                </c:pt>
                <c:pt idx="703">
                  <c:v>262144</c:v>
                </c:pt>
                <c:pt idx="704">
                  <c:v>262144</c:v>
                </c:pt>
                <c:pt idx="705">
                  <c:v>262144</c:v>
                </c:pt>
                <c:pt idx="706">
                  <c:v>262144</c:v>
                </c:pt>
                <c:pt idx="707">
                  <c:v>262144</c:v>
                </c:pt>
                <c:pt idx="708">
                  <c:v>262144</c:v>
                </c:pt>
                <c:pt idx="709">
                  <c:v>262144</c:v>
                </c:pt>
                <c:pt idx="710">
                  <c:v>262144</c:v>
                </c:pt>
                <c:pt idx="711">
                  <c:v>262144</c:v>
                </c:pt>
                <c:pt idx="712">
                  <c:v>262144</c:v>
                </c:pt>
                <c:pt idx="713">
                  <c:v>262144</c:v>
                </c:pt>
                <c:pt idx="714">
                  <c:v>262144</c:v>
                </c:pt>
                <c:pt idx="715">
                  <c:v>262144</c:v>
                </c:pt>
                <c:pt idx="716">
                  <c:v>262144</c:v>
                </c:pt>
                <c:pt idx="717">
                  <c:v>262144</c:v>
                </c:pt>
                <c:pt idx="718">
                  <c:v>262144</c:v>
                </c:pt>
                <c:pt idx="719">
                  <c:v>262144</c:v>
                </c:pt>
                <c:pt idx="720">
                  <c:v>262144</c:v>
                </c:pt>
                <c:pt idx="721">
                  <c:v>262144</c:v>
                </c:pt>
                <c:pt idx="722">
                  <c:v>262144</c:v>
                </c:pt>
                <c:pt idx="723">
                  <c:v>262144</c:v>
                </c:pt>
                <c:pt idx="724">
                  <c:v>262144</c:v>
                </c:pt>
                <c:pt idx="725">
                  <c:v>262144</c:v>
                </c:pt>
                <c:pt idx="726">
                  <c:v>262144</c:v>
                </c:pt>
                <c:pt idx="727">
                  <c:v>262144</c:v>
                </c:pt>
                <c:pt idx="728">
                  <c:v>262144</c:v>
                </c:pt>
                <c:pt idx="729">
                  <c:v>262144</c:v>
                </c:pt>
                <c:pt idx="730">
                  <c:v>262144</c:v>
                </c:pt>
                <c:pt idx="731">
                  <c:v>262144</c:v>
                </c:pt>
                <c:pt idx="732">
                  <c:v>262144</c:v>
                </c:pt>
                <c:pt idx="733">
                  <c:v>262144</c:v>
                </c:pt>
                <c:pt idx="734">
                  <c:v>262144</c:v>
                </c:pt>
                <c:pt idx="735">
                  <c:v>262144</c:v>
                </c:pt>
                <c:pt idx="736">
                  <c:v>262144</c:v>
                </c:pt>
                <c:pt idx="737">
                  <c:v>262144</c:v>
                </c:pt>
                <c:pt idx="738">
                  <c:v>262144</c:v>
                </c:pt>
                <c:pt idx="739">
                  <c:v>262144</c:v>
                </c:pt>
                <c:pt idx="740">
                  <c:v>262144</c:v>
                </c:pt>
                <c:pt idx="741">
                  <c:v>262144</c:v>
                </c:pt>
                <c:pt idx="742">
                  <c:v>262144</c:v>
                </c:pt>
                <c:pt idx="743">
                  <c:v>262144</c:v>
                </c:pt>
                <c:pt idx="744">
                  <c:v>262144</c:v>
                </c:pt>
                <c:pt idx="745">
                  <c:v>262144</c:v>
                </c:pt>
                <c:pt idx="746">
                  <c:v>262144</c:v>
                </c:pt>
                <c:pt idx="747">
                  <c:v>262144</c:v>
                </c:pt>
                <c:pt idx="748">
                  <c:v>262144</c:v>
                </c:pt>
                <c:pt idx="749">
                  <c:v>262144</c:v>
                </c:pt>
                <c:pt idx="750">
                  <c:v>262144</c:v>
                </c:pt>
                <c:pt idx="751">
                  <c:v>262144</c:v>
                </c:pt>
                <c:pt idx="752">
                  <c:v>262144</c:v>
                </c:pt>
                <c:pt idx="753">
                  <c:v>262144</c:v>
                </c:pt>
                <c:pt idx="754">
                  <c:v>262144</c:v>
                </c:pt>
                <c:pt idx="755">
                  <c:v>262144</c:v>
                </c:pt>
                <c:pt idx="756">
                  <c:v>262144</c:v>
                </c:pt>
                <c:pt idx="757">
                  <c:v>262144</c:v>
                </c:pt>
                <c:pt idx="758">
                  <c:v>262144</c:v>
                </c:pt>
                <c:pt idx="759">
                  <c:v>262144</c:v>
                </c:pt>
                <c:pt idx="760">
                  <c:v>262144</c:v>
                </c:pt>
                <c:pt idx="761">
                  <c:v>262144</c:v>
                </c:pt>
                <c:pt idx="762">
                  <c:v>262144</c:v>
                </c:pt>
                <c:pt idx="763">
                  <c:v>262144</c:v>
                </c:pt>
                <c:pt idx="764">
                  <c:v>262144</c:v>
                </c:pt>
                <c:pt idx="765">
                  <c:v>262144</c:v>
                </c:pt>
                <c:pt idx="766">
                  <c:v>262144</c:v>
                </c:pt>
                <c:pt idx="767">
                  <c:v>262144</c:v>
                </c:pt>
                <c:pt idx="768">
                  <c:v>262144</c:v>
                </c:pt>
                <c:pt idx="769">
                  <c:v>262144</c:v>
                </c:pt>
                <c:pt idx="770">
                  <c:v>262144</c:v>
                </c:pt>
                <c:pt idx="771">
                  <c:v>262144</c:v>
                </c:pt>
                <c:pt idx="772">
                  <c:v>262144</c:v>
                </c:pt>
                <c:pt idx="773">
                  <c:v>262144</c:v>
                </c:pt>
                <c:pt idx="774">
                  <c:v>262144</c:v>
                </c:pt>
                <c:pt idx="775">
                  <c:v>262144</c:v>
                </c:pt>
                <c:pt idx="776">
                  <c:v>262144</c:v>
                </c:pt>
                <c:pt idx="777">
                  <c:v>262144</c:v>
                </c:pt>
                <c:pt idx="778">
                  <c:v>262144</c:v>
                </c:pt>
                <c:pt idx="779">
                  <c:v>262144</c:v>
                </c:pt>
                <c:pt idx="780">
                  <c:v>262144</c:v>
                </c:pt>
                <c:pt idx="781">
                  <c:v>262144</c:v>
                </c:pt>
                <c:pt idx="782">
                  <c:v>262144</c:v>
                </c:pt>
                <c:pt idx="783">
                  <c:v>262144</c:v>
                </c:pt>
                <c:pt idx="784">
                  <c:v>262144</c:v>
                </c:pt>
                <c:pt idx="785">
                  <c:v>262144</c:v>
                </c:pt>
                <c:pt idx="786">
                  <c:v>262144</c:v>
                </c:pt>
                <c:pt idx="787">
                  <c:v>262144</c:v>
                </c:pt>
                <c:pt idx="788">
                  <c:v>262144</c:v>
                </c:pt>
                <c:pt idx="789">
                  <c:v>262144</c:v>
                </c:pt>
                <c:pt idx="790">
                  <c:v>262144</c:v>
                </c:pt>
                <c:pt idx="791">
                  <c:v>262144</c:v>
                </c:pt>
                <c:pt idx="792">
                  <c:v>262144</c:v>
                </c:pt>
                <c:pt idx="793">
                  <c:v>262144</c:v>
                </c:pt>
                <c:pt idx="794">
                  <c:v>262144</c:v>
                </c:pt>
                <c:pt idx="795">
                  <c:v>262144</c:v>
                </c:pt>
                <c:pt idx="796">
                  <c:v>262144</c:v>
                </c:pt>
                <c:pt idx="797">
                  <c:v>262144</c:v>
                </c:pt>
                <c:pt idx="798">
                  <c:v>262144</c:v>
                </c:pt>
                <c:pt idx="799">
                  <c:v>262144</c:v>
                </c:pt>
                <c:pt idx="800">
                  <c:v>262144</c:v>
                </c:pt>
                <c:pt idx="801">
                  <c:v>262144</c:v>
                </c:pt>
                <c:pt idx="802">
                  <c:v>262144</c:v>
                </c:pt>
                <c:pt idx="803">
                  <c:v>262144</c:v>
                </c:pt>
                <c:pt idx="804">
                  <c:v>262144</c:v>
                </c:pt>
                <c:pt idx="805">
                  <c:v>262144</c:v>
                </c:pt>
                <c:pt idx="806">
                  <c:v>262144</c:v>
                </c:pt>
                <c:pt idx="807">
                  <c:v>262144</c:v>
                </c:pt>
                <c:pt idx="808">
                  <c:v>262144</c:v>
                </c:pt>
                <c:pt idx="809">
                  <c:v>262144</c:v>
                </c:pt>
                <c:pt idx="810">
                  <c:v>262144</c:v>
                </c:pt>
                <c:pt idx="811">
                  <c:v>262144</c:v>
                </c:pt>
                <c:pt idx="812">
                  <c:v>262144</c:v>
                </c:pt>
                <c:pt idx="813">
                  <c:v>262144</c:v>
                </c:pt>
                <c:pt idx="814">
                  <c:v>262144</c:v>
                </c:pt>
                <c:pt idx="815">
                  <c:v>262144</c:v>
                </c:pt>
                <c:pt idx="816">
                  <c:v>262144</c:v>
                </c:pt>
                <c:pt idx="817">
                  <c:v>262144</c:v>
                </c:pt>
                <c:pt idx="818">
                  <c:v>262144</c:v>
                </c:pt>
                <c:pt idx="819">
                  <c:v>262144</c:v>
                </c:pt>
                <c:pt idx="820">
                  <c:v>262144</c:v>
                </c:pt>
                <c:pt idx="821">
                  <c:v>262144</c:v>
                </c:pt>
                <c:pt idx="822">
                  <c:v>262144</c:v>
                </c:pt>
                <c:pt idx="823">
                  <c:v>262144</c:v>
                </c:pt>
                <c:pt idx="824">
                  <c:v>262144</c:v>
                </c:pt>
                <c:pt idx="825">
                  <c:v>262144</c:v>
                </c:pt>
                <c:pt idx="826">
                  <c:v>262144</c:v>
                </c:pt>
                <c:pt idx="827">
                  <c:v>262144</c:v>
                </c:pt>
                <c:pt idx="828">
                  <c:v>262144</c:v>
                </c:pt>
                <c:pt idx="829">
                  <c:v>262144</c:v>
                </c:pt>
                <c:pt idx="830">
                  <c:v>262144</c:v>
                </c:pt>
                <c:pt idx="831">
                  <c:v>262144</c:v>
                </c:pt>
                <c:pt idx="832">
                  <c:v>262144</c:v>
                </c:pt>
                <c:pt idx="833">
                  <c:v>262144</c:v>
                </c:pt>
                <c:pt idx="834">
                  <c:v>262144</c:v>
                </c:pt>
                <c:pt idx="835">
                  <c:v>262144</c:v>
                </c:pt>
                <c:pt idx="836">
                  <c:v>262144</c:v>
                </c:pt>
                <c:pt idx="837">
                  <c:v>262144</c:v>
                </c:pt>
                <c:pt idx="838">
                  <c:v>262144</c:v>
                </c:pt>
                <c:pt idx="839">
                  <c:v>262144</c:v>
                </c:pt>
                <c:pt idx="840">
                  <c:v>262144</c:v>
                </c:pt>
                <c:pt idx="841">
                  <c:v>262144</c:v>
                </c:pt>
                <c:pt idx="842">
                  <c:v>262144</c:v>
                </c:pt>
                <c:pt idx="843">
                  <c:v>262144</c:v>
                </c:pt>
                <c:pt idx="844">
                  <c:v>262144</c:v>
                </c:pt>
                <c:pt idx="845">
                  <c:v>262144</c:v>
                </c:pt>
                <c:pt idx="846">
                  <c:v>262144</c:v>
                </c:pt>
                <c:pt idx="847">
                  <c:v>262144</c:v>
                </c:pt>
                <c:pt idx="848">
                  <c:v>262144</c:v>
                </c:pt>
                <c:pt idx="849">
                  <c:v>262144</c:v>
                </c:pt>
                <c:pt idx="850">
                  <c:v>262144</c:v>
                </c:pt>
                <c:pt idx="851">
                  <c:v>262144</c:v>
                </c:pt>
                <c:pt idx="852">
                  <c:v>262144</c:v>
                </c:pt>
                <c:pt idx="853">
                  <c:v>262144</c:v>
                </c:pt>
                <c:pt idx="854">
                  <c:v>262144</c:v>
                </c:pt>
                <c:pt idx="855">
                  <c:v>262144</c:v>
                </c:pt>
                <c:pt idx="856">
                  <c:v>262144</c:v>
                </c:pt>
                <c:pt idx="857">
                  <c:v>262144</c:v>
                </c:pt>
                <c:pt idx="858">
                  <c:v>262144</c:v>
                </c:pt>
                <c:pt idx="859">
                  <c:v>262144</c:v>
                </c:pt>
                <c:pt idx="860">
                  <c:v>262144</c:v>
                </c:pt>
                <c:pt idx="861">
                  <c:v>262144</c:v>
                </c:pt>
                <c:pt idx="862">
                  <c:v>262144</c:v>
                </c:pt>
                <c:pt idx="863">
                  <c:v>262144</c:v>
                </c:pt>
                <c:pt idx="864">
                  <c:v>262144</c:v>
                </c:pt>
                <c:pt idx="865">
                  <c:v>262144</c:v>
                </c:pt>
                <c:pt idx="866">
                  <c:v>262144</c:v>
                </c:pt>
                <c:pt idx="867">
                  <c:v>262144</c:v>
                </c:pt>
                <c:pt idx="868">
                  <c:v>262144</c:v>
                </c:pt>
                <c:pt idx="869">
                  <c:v>262144</c:v>
                </c:pt>
                <c:pt idx="870">
                  <c:v>262144</c:v>
                </c:pt>
                <c:pt idx="871">
                  <c:v>262144</c:v>
                </c:pt>
                <c:pt idx="872">
                  <c:v>262144</c:v>
                </c:pt>
                <c:pt idx="873">
                  <c:v>262144</c:v>
                </c:pt>
                <c:pt idx="874">
                  <c:v>262144</c:v>
                </c:pt>
                <c:pt idx="875">
                  <c:v>262144</c:v>
                </c:pt>
                <c:pt idx="876">
                  <c:v>262144</c:v>
                </c:pt>
                <c:pt idx="877">
                  <c:v>262144</c:v>
                </c:pt>
                <c:pt idx="878">
                  <c:v>262144</c:v>
                </c:pt>
                <c:pt idx="879">
                  <c:v>262144</c:v>
                </c:pt>
                <c:pt idx="880">
                  <c:v>262144</c:v>
                </c:pt>
                <c:pt idx="881">
                  <c:v>262144</c:v>
                </c:pt>
                <c:pt idx="882">
                  <c:v>262144</c:v>
                </c:pt>
                <c:pt idx="883">
                  <c:v>262144</c:v>
                </c:pt>
                <c:pt idx="884">
                  <c:v>262144</c:v>
                </c:pt>
                <c:pt idx="885">
                  <c:v>262144</c:v>
                </c:pt>
                <c:pt idx="886">
                  <c:v>262144</c:v>
                </c:pt>
                <c:pt idx="887">
                  <c:v>262144</c:v>
                </c:pt>
                <c:pt idx="888">
                  <c:v>262144</c:v>
                </c:pt>
                <c:pt idx="889">
                  <c:v>262144</c:v>
                </c:pt>
                <c:pt idx="890">
                  <c:v>262144</c:v>
                </c:pt>
                <c:pt idx="891">
                  <c:v>262144</c:v>
                </c:pt>
                <c:pt idx="892">
                  <c:v>262144</c:v>
                </c:pt>
                <c:pt idx="893">
                  <c:v>262144</c:v>
                </c:pt>
                <c:pt idx="894">
                  <c:v>262144</c:v>
                </c:pt>
                <c:pt idx="895">
                  <c:v>262144</c:v>
                </c:pt>
                <c:pt idx="896">
                  <c:v>262144</c:v>
                </c:pt>
                <c:pt idx="897">
                  <c:v>262144</c:v>
                </c:pt>
                <c:pt idx="898">
                  <c:v>262144</c:v>
                </c:pt>
                <c:pt idx="899">
                  <c:v>262144</c:v>
                </c:pt>
                <c:pt idx="900">
                  <c:v>262144</c:v>
                </c:pt>
                <c:pt idx="901">
                  <c:v>262144</c:v>
                </c:pt>
                <c:pt idx="902">
                  <c:v>262144</c:v>
                </c:pt>
                <c:pt idx="903">
                  <c:v>262144</c:v>
                </c:pt>
                <c:pt idx="904">
                  <c:v>262144</c:v>
                </c:pt>
                <c:pt idx="905">
                  <c:v>262144</c:v>
                </c:pt>
                <c:pt idx="906">
                  <c:v>262144</c:v>
                </c:pt>
                <c:pt idx="907">
                  <c:v>262144</c:v>
                </c:pt>
                <c:pt idx="908">
                  <c:v>262144</c:v>
                </c:pt>
                <c:pt idx="909">
                  <c:v>262144</c:v>
                </c:pt>
                <c:pt idx="910">
                  <c:v>262144</c:v>
                </c:pt>
                <c:pt idx="911">
                  <c:v>262144</c:v>
                </c:pt>
                <c:pt idx="912">
                  <c:v>262144</c:v>
                </c:pt>
              </c:numCache>
            </c:numRef>
          </c:xVal>
          <c:yVal>
            <c:numRef>
              <c:f>Main!$B$4038:$B$4950</c:f>
              <c:numCache>
                <c:formatCode>General</c:formatCode>
                <c:ptCount val="913"/>
                <c:pt idx="0">
                  <c:v>0.41724198099999998</c:v>
                </c:pt>
                <c:pt idx="1">
                  <c:v>29.00114709</c:v>
                </c:pt>
                <c:pt idx="2">
                  <c:v>27.130074688000011</c:v>
                </c:pt>
                <c:pt idx="3">
                  <c:v>29.415617066999989</c:v>
                </c:pt>
                <c:pt idx="4">
                  <c:v>29.542945850999985</c:v>
                </c:pt>
                <c:pt idx="5">
                  <c:v>23.726463116000001</c:v>
                </c:pt>
                <c:pt idx="6">
                  <c:v>29.380730588999977</c:v>
                </c:pt>
                <c:pt idx="7">
                  <c:v>29.388183461000001</c:v>
                </c:pt>
                <c:pt idx="8">
                  <c:v>29.247504908</c:v>
                </c:pt>
                <c:pt idx="9">
                  <c:v>29.690991617000023</c:v>
                </c:pt>
                <c:pt idx="10">
                  <c:v>24.348134123000001</c:v>
                </c:pt>
                <c:pt idx="11">
                  <c:v>28.77579937199998</c:v>
                </c:pt>
                <c:pt idx="12">
                  <c:v>29.329174477999999</c:v>
                </c:pt>
                <c:pt idx="13">
                  <c:v>29.396781808</c:v>
                </c:pt>
                <c:pt idx="14">
                  <c:v>29.235775570999984</c:v>
                </c:pt>
                <c:pt idx="15">
                  <c:v>28.746210802999983</c:v>
                </c:pt>
                <c:pt idx="16">
                  <c:v>9.332527975000005</c:v>
                </c:pt>
                <c:pt idx="17">
                  <c:v>29.367782103</c:v>
                </c:pt>
                <c:pt idx="18">
                  <c:v>27.57994192100001</c:v>
                </c:pt>
                <c:pt idx="19">
                  <c:v>29.367970874000001</c:v>
                </c:pt>
                <c:pt idx="20">
                  <c:v>29.340506122000001</c:v>
                </c:pt>
                <c:pt idx="21">
                  <c:v>24.984364695</c:v>
                </c:pt>
                <c:pt idx="22">
                  <c:v>29.372206858999984</c:v>
                </c:pt>
                <c:pt idx="23">
                  <c:v>29.393394813</c:v>
                </c:pt>
                <c:pt idx="24">
                  <c:v>29.296840671999981</c:v>
                </c:pt>
                <c:pt idx="25">
                  <c:v>7.0987392849999997</c:v>
                </c:pt>
                <c:pt idx="26">
                  <c:v>29.451231949</c:v>
                </c:pt>
                <c:pt idx="27">
                  <c:v>28.481437140999983</c:v>
                </c:pt>
                <c:pt idx="28">
                  <c:v>29.266249851999977</c:v>
                </c:pt>
                <c:pt idx="29">
                  <c:v>29.203029575999977</c:v>
                </c:pt>
                <c:pt idx="30">
                  <c:v>29.196379269000001</c:v>
                </c:pt>
                <c:pt idx="31">
                  <c:v>28.338310814</c:v>
                </c:pt>
                <c:pt idx="32">
                  <c:v>9.8536965600000084</c:v>
                </c:pt>
                <c:pt idx="33">
                  <c:v>29.186316261999981</c:v>
                </c:pt>
                <c:pt idx="34">
                  <c:v>27.18976262999999</c:v>
                </c:pt>
                <c:pt idx="35">
                  <c:v>29.209270386</c:v>
                </c:pt>
                <c:pt idx="36">
                  <c:v>29.503237501999983</c:v>
                </c:pt>
                <c:pt idx="37">
                  <c:v>25.540096353999989</c:v>
                </c:pt>
                <c:pt idx="38">
                  <c:v>29.191947978000005</c:v>
                </c:pt>
                <c:pt idx="39">
                  <c:v>29.384908405000012</c:v>
                </c:pt>
                <c:pt idx="40">
                  <c:v>29.176439732999984</c:v>
                </c:pt>
                <c:pt idx="41">
                  <c:v>29.393264163000012</c:v>
                </c:pt>
                <c:pt idx="42">
                  <c:v>25.177294766000017</c:v>
                </c:pt>
                <c:pt idx="43">
                  <c:v>27.180397124999999</c:v>
                </c:pt>
                <c:pt idx="44">
                  <c:v>29.32384386</c:v>
                </c:pt>
                <c:pt idx="45">
                  <c:v>29.389133809999983</c:v>
                </c:pt>
                <c:pt idx="46">
                  <c:v>22.905901798999999</c:v>
                </c:pt>
                <c:pt idx="47">
                  <c:v>27.148330717</c:v>
                </c:pt>
                <c:pt idx="48">
                  <c:v>11.090386978000005</c:v>
                </c:pt>
                <c:pt idx="49">
                  <c:v>29.351141993999999</c:v>
                </c:pt>
                <c:pt idx="50">
                  <c:v>27.058574474</c:v>
                </c:pt>
                <c:pt idx="51">
                  <c:v>29.299469231999986</c:v>
                </c:pt>
                <c:pt idx="52">
                  <c:v>29.442853554999989</c:v>
                </c:pt>
                <c:pt idx="53">
                  <c:v>25.698480146000001</c:v>
                </c:pt>
                <c:pt idx="54">
                  <c:v>29.348281357000001</c:v>
                </c:pt>
                <c:pt idx="55">
                  <c:v>27.033384606999999</c:v>
                </c:pt>
                <c:pt idx="56">
                  <c:v>29.386212496999985</c:v>
                </c:pt>
                <c:pt idx="57">
                  <c:v>6.7657401510000001</c:v>
                </c:pt>
                <c:pt idx="58">
                  <c:v>29.343144236999983</c:v>
                </c:pt>
                <c:pt idx="59">
                  <c:v>28.631686931000001</c:v>
                </c:pt>
                <c:pt idx="60">
                  <c:v>26.995579593999977</c:v>
                </c:pt>
                <c:pt idx="61">
                  <c:v>29.517898905000017</c:v>
                </c:pt>
                <c:pt idx="62">
                  <c:v>25.286131211999983</c:v>
                </c:pt>
                <c:pt idx="63">
                  <c:v>29.352729381999985</c:v>
                </c:pt>
                <c:pt idx="64">
                  <c:v>16.753337696999989</c:v>
                </c:pt>
                <c:pt idx="65">
                  <c:v>28.954983200000001</c:v>
                </c:pt>
                <c:pt idx="66">
                  <c:v>27.148150338000001</c:v>
                </c:pt>
                <c:pt idx="67">
                  <c:v>29.229105242999989</c:v>
                </c:pt>
                <c:pt idx="68">
                  <c:v>25.721467747999988</c:v>
                </c:pt>
                <c:pt idx="69">
                  <c:v>29.241705416999999</c:v>
                </c:pt>
                <c:pt idx="70">
                  <c:v>29.242612286999975</c:v>
                </c:pt>
                <c:pt idx="71">
                  <c:v>29.339433880999984</c:v>
                </c:pt>
                <c:pt idx="72">
                  <c:v>27.895618248000002</c:v>
                </c:pt>
                <c:pt idx="73">
                  <c:v>29.256363439000001</c:v>
                </c:pt>
                <c:pt idx="74">
                  <c:v>26.970014730999988</c:v>
                </c:pt>
                <c:pt idx="75">
                  <c:v>29.377087996000011</c:v>
                </c:pt>
                <c:pt idx="76">
                  <c:v>29.119388986000011</c:v>
                </c:pt>
                <c:pt idx="77">
                  <c:v>29.169139567999984</c:v>
                </c:pt>
                <c:pt idx="78">
                  <c:v>28.968827447999985</c:v>
                </c:pt>
                <c:pt idx="79">
                  <c:v>27.034875160000027</c:v>
                </c:pt>
                <c:pt idx="80">
                  <c:v>14.667988947</c:v>
                </c:pt>
                <c:pt idx="81">
                  <c:v>28.545802917</c:v>
                </c:pt>
                <c:pt idx="82">
                  <c:v>29.360891887000001</c:v>
                </c:pt>
                <c:pt idx="83">
                  <c:v>29.226745936999983</c:v>
                </c:pt>
                <c:pt idx="84">
                  <c:v>29.442713840999975</c:v>
                </c:pt>
                <c:pt idx="85">
                  <c:v>24.577529782999989</c:v>
                </c:pt>
                <c:pt idx="86">
                  <c:v>29.138821469000021</c:v>
                </c:pt>
                <c:pt idx="87">
                  <c:v>29.383935995000005</c:v>
                </c:pt>
                <c:pt idx="88">
                  <c:v>27.040094117999999</c:v>
                </c:pt>
                <c:pt idx="89">
                  <c:v>7.0261458729999946</c:v>
                </c:pt>
                <c:pt idx="90">
                  <c:v>29.219556484000005</c:v>
                </c:pt>
                <c:pt idx="91">
                  <c:v>28.797410770999988</c:v>
                </c:pt>
                <c:pt idx="92">
                  <c:v>29.382735173999983</c:v>
                </c:pt>
                <c:pt idx="93">
                  <c:v>29.39711539100001</c:v>
                </c:pt>
                <c:pt idx="94">
                  <c:v>24.993734427</c:v>
                </c:pt>
                <c:pt idx="95">
                  <c:v>29.283431939999986</c:v>
                </c:pt>
                <c:pt idx="96">
                  <c:v>16.824490843</c:v>
                </c:pt>
                <c:pt idx="97">
                  <c:v>27.449530838999976</c:v>
                </c:pt>
                <c:pt idx="98">
                  <c:v>29.300398478000005</c:v>
                </c:pt>
                <c:pt idx="99">
                  <c:v>29.152304365999999</c:v>
                </c:pt>
                <c:pt idx="100">
                  <c:v>28.362132980999974</c:v>
                </c:pt>
                <c:pt idx="101">
                  <c:v>25.229168778999988</c:v>
                </c:pt>
                <c:pt idx="102">
                  <c:v>29.197797294000001</c:v>
                </c:pt>
                <c:pt idx="103">
                  <c:v>27.901814595000001</c:v>
                </c:pt>
                <c:pt idx="104">
                  <c:v>29.259270914999988</c:v>
                </c:pt>
                <c:pt idx="105">
                  <c:v>29.326492669</c:v>
                </c:pt>
                <c:pt idx="106">
                  <c:v>25.104152183000011</c:v>
                </c:pt>
                <c:pt idx="107">
                  <c:v>29.426496997999983</c:v>
                </c:pt>
                <c:pt idx="108">
                  <c:v>29.35476786800001</c:v>
                </c:pt>
                <c:pt idx="109">
                  <c:v>29.238170354000001</c:v>
                </c:pt>
                <c:pt idx="110">
                  <c:v>29.271325984000001</c:v>
                </c:pt>
                <c:pt idx="111">
                  <c:v>25.808271349000005</c:v>
                </c:pt>
                <c:pt idx="112">
                  <c:v>14.90538817</c:v>
                </c:pt>
                <c:pt idx="113">
                  <c:v>27.302111351000001</c:v>
                </c:pt>
                <c:pt idx="114">
                  <c:v>29.366076405000001</c:v>
                </c:pt>
                <c:pt idx="115">
                  <c:v>29.220553721999988</c:v>
                </c:pt>
                <c:pt idx="116">
                  <c:v>29.422293569999983</c:v>
                </c:pt>
                <c:pt idx="117">
                  <c:v>25.231718497999999</c:v>
                </c:pt>
                <c:pt idx="118">
                  <c:v>29.408867873999981</c:v>
                </c:pt>
                <c:pt idx="119">
                  <c:v>28.654467672999999</c:v>
                </c:pt>
                <c:pt idx="120">
                  <c:v>7.1395984950000031</c:v>
                </c:pt>
                <c:pt idx="121">
                  <c:v>27.679772912000001</c:v>
                </c:pt>
                <c:pt idx="122">
                  <c:v>28.621997946000011</c:v>
                </c:pt>
                <c:pt idx="123">
                  <c:v>29.467806079999985</c:v>
                </c:pt>
                <c:pt idx="124">
                  <c:v>29.297793662</c:v>
                </c:pt>
                <c:pt idx="125">
                  <c:v>29.35841007399998</c:v>
                </c:pt>
                <c:pt idx="126">
                  <c:v>25.741603466000001</c:v>
                </c:pt>
                <c:pt idx="127">
                  <c:v>26.516534547999989</c:v>
                </c:pt>
                <c:pt idx="128">
                  <c:v>16.925826550999986</c:v>
                </c:pt>
                <c:pt idx="129">
                  <c:v>29.159266198000012</c:v>
                </c:pt>
                <c:pt idx="130">
                  <c:v>29.389326293999986</c:v>
                </c:pt>
                <c:pt idx="131">
                  <c:v>29.390465777999999</c:v>
                </c:pt>
                <c:pt idx="132">
                  <c:v>28.113151540000011</c:v>
                </c:pt>
                <c:pt idx="133">
                  <c:v>29.531599621000005</c:v>
                </c:pt>
                <c:pt idx="134">
                  <c:v>26.813178371999999</c:v>
                </c:pt>
                <c:pt idx="135">
                  <c:v>29.332440544999983</c:v>
                </c:pt>
                <c:pt idx="136">
                  <c:v>29.114965853000022</c:v>
                </c:pt>
                <c:pt idx="137">
                  <c:v>29.32075076600001</c:v>
                </c:pt>
                <c:pt idx="138">
                  <c:v>25.506337030999983</c:v>
                </c:pt>
                <c:pt idx="139">
                  <c:v>26.554282729000011</c:v>
                </c:pt>
                <c:pt idx="140">
                  <c:v>29.537979934999999</c:v>
                </c:pt>
                <c:pt idx="141">
                  <c:v>28.017004159000017</c:v>
                </c:pt>
                <c:pt idx="142">
                  <c:v>29.397239198000001</c:v>
                </c:pt>
                <c:pt idx="143">
                  <c:v>29.531424357999999</c:v>
                </c:pt>
                <c:pt idx="144">
                  <c:v>13.399595068000005</c:v>
                </c:pt>
                <c:pt idx="145">
                  <c:v>29.322938788999988</c:v>
                </c:pt>
                <c:pt idx="146">
                  <c:v>29.230689658999989</c:v>
                </c:pt>
                <c:pt idx="147">
                  <c:v>29.262654329</c:v>
                </c:pt>
                <c:pt idx="148">
                  <c:v>27.392165953999999</c:v>
                </c:pt>
                <c:pt idx="149">
                  <c:v>27.899638358000001</c:v>
                </c:pt>
                <c:pt idx="150">
                  <c:v>27.691347083</c:v>
                </c:pt>
                <c:pt idx="151">
                  <c:v>29.452101807999981</c:v>
                </c:pt>
                <c:pt idx="152">
                  <c:v>7.0371800749999966</c:v>
                </c:pt>
                <c:pt idx="153">
                  <c:v>29.487540435999986</c:v>
                </c:pt>
                <c:pt idx="154">
                  <c:v>28.916851961000017</c:v>
                </c:pt>
                <c:pt idx="155">
                  <c:v>29.305465957999999</c:v>
                </c:pt>
                <c:pt idx="156">
                  <c:v>29.254052518999988</c:v>
                </c:pt>
                <c:pt idx="157">
                  <c:v>29.113952197000021</c:v>
                </c:pt>
                <c:pt idx="158">
                  <c:v>28.410438892999981</c:v>
                </c:pt>
                <c:pt idx="159">
                  <c:v>26.940134898999982</c:v>
                </c:pt>
                <c:pt idx="160">
                  <c:v>15.174370415999999</c:v>
                </c:pt>
                <c:pt idx="161">
                  <c:v>29.097822472000001</c:v>
                </c:pt>
                <c:pt idx="162">
                  <c:v>29.398743870999976</c:v>
                </c:pt>
                <c:pt idx="163">
                  <c:v>29.342902675999984</c:v>
                </c:pt>
                <c:pt idx="164">
                  <c:v>27.059728331999985</c:v>
                </c:pt>
                <c:pt idx="165">
                  <c:v>27.847072125000011</c:v>
                </c:pt>
                <c:pt idx="166">
                  <c:v>27.186278302000005</c:v>
                </c:pt>
                <c:pt idx="167">
                  <c:v>29.213664484999999</c:v>
                </c:pt>
                <c:pt idx="168">
                  <c:v>29.181911748000012</c:v>
                </c:pt>
                <c:pt idx="169">
                  <c:v>29.067117756999988</c:v>
                </c:pt>
                <c:pt idx="170">
                  <c:v>27.430448407</c:v>
                </c:pt>
                <c:pt idx="171">
                  <c:v>26.803801702000012</c:v>
                </c:pt>
                <c:pt idx="172">
                  <c:v>29.231172497999999</c:v>
                </c:pt>
                <c:pt idx="173">
                  <c:v>29.296157562000001</c:v>
                </c:pt>
                <c:pt idx="174">
                  <c:v>27.072186643999984</c:v>
                </c:pt>
                <c:pt idx="175">
                  <c:v>27.049846513999984</c:v>
                </c:pt>
                <c:pt idx="176">
                  <c:v>15.301550623000002</c:v>
                </c:pt>
                <c:pt idx="177">
                  <c:v>29.14424726999999</c:v>
                </c:pt>
                <c:pt idx="178">
                  <c:v>29.257940592000001</c:v>
                </c:pt>
                <c:pt idx="179">
                  <c:v>28.613191913000016</c:v>
                </c:pt>
                <c:pt idx="180">
                  <c:v>29.513463078000001</c:v>
                </c:pt>
                <c:pt idx="181">
                  <c:v>23.905250883999983</c:v>
                </c:pt>
                <c:pt idx="182">
                  <c:v>28.515209601999985</c:v>
                </c:pt>
                <c:pt idx="183">
                  <c:v>29.088332345999977</c:v>
                </c:pt>
                <c:pt idx="184">
                  <c:v>7.0215137699999968</c:v>
                </c:pt>
                <c:pt idx="185">
                  <c:v>29.369815814999999</c:v>
                </c:pt>
                <c:pt idx="186">
                  <c:v>26.078527003999984</c:v>
                </c:pt>
                <c:pt idx="187">
                  <c:v>29.375606142999985</c:v>
                </c:pt>
                <c:pt idx="188">
                  <c:v>29.101652273999989</c:v>
                </c:pt>
                <c:pt idx="189">
                  <c:v>29.513128582</c:v>
                </c:pt>
                <c:pt idx="190">
                  <c:v>27.182181793000005</c:v>
                </c:pt>
                <c:pt idx="191">
                  <c:v>27.773454602000001</c:v>
                </c:pt>
                <c:pt idx="192">
                  <c:v>15.445033277000006</c:v>
                </c:pt>
                <c:pt idx="193">
                  <c:v>29.35571948699998</c:v>
                </c:pt>
                <c:pt idx="194">
                  <c:v>29.097881436000023</c:v>
                </c:pt>
                <c:pt idx="195">
                  <c:v>28.01216010700001</c:v>
                </c:pt>
                <c:pt idx="196">
                  <c:v>29.370224307000001</c:v>
                </c:pt>
                <c:pt idx="197">
                  <c:v>29.507942258</c:v>
                </c:pt>
                <c:pt idx="198">
                  <c:v>27.760016049999983</c:v>
                </c:pt>
                <c:pt idx="199">
                  <c:v>29.184645136</c:v>
                </c:pt>
                <c:pt idx="200">
                  <c:v>29.412464993</c:v>
                </c:pt>
                <c:pt idx="201">
                  <c:v>29.33834972999999</c:v>
                </c:pt>
                <c:pt idx="202">
                  <c:v>27.035763754000001</c:v>
                </c:pt>
                <c:pt idx="203">
                  <c:v>28.177581966999998</c:v>
                </c:pt>
                <c:pt idx="204">
                  <c:v>27.314125870000005</c:v>
                </c:pt>
                <c:pt idx="205">
                  <c:v>29.352012807999984</c:v>
                </c:pt>
                <c:pt idx="206">
                  <c:v>29.382472346999982</c:v>
                </c:pt>
                <c:pt idx="207">
                  <c:v>29.412458106999999</c:v>
                </c:pt>
                <c:pt idx="208">
                  <c:v>13.356026307000006</c:v>
                </c:pt>
                <c:pt idx="209">
                  <c:v>29.207605117000011</c:v>
                </c:pt>
                <c:pt idx="210">
                  <c:v>29.375291933</c:v>
                </c:pt>
                <c:pt idx="211">
                  <c:v>27.198773955</c:v>
                </c:pt>
                <c:pt idx="212">
                  <c:v>29.627437486000005</c:v>
                </c:pt>
                <c:pt idx="213">
                  <c:v>24.897195539999988</c:v>
                </c:pt>
                <c:pt idx="214">
                  <c:v>27.227343856999983</c:v>
                </c:pt>
                <c:pt idx="215">
                  <c:v>7.1291774699999966</c:v>
                </c:pt>
                <c:pt idx="216">
                  <c:v>25.875547899999983</c:v>
                </c:pt>
                <c:pt idx="217">
                  <c:v>29.387272695</c:v>
                </c:pt>
                <c:pt idx="218">
                  <c:v>27.507874225999998</c:v>
                </c:pt>
                <c:pt idx="219">
                  <c:v>29.265079079999985</c:v>
                </c:pt>
                <c:pt idx="220">
                  <c:v>29.343445765999999</c:v>
                </c:pt>
                <c:pt idx="221">
                  <c:v>23.029983769000012</c:v>
                </c:pt>
                <c:pt idx="222">
                  <c:v>27.051758232000001</c:v>
                </c:pt>
                <c:pt idx="223">
                  <c:v>29.340956624000011</c:v>
                </c:pt>
                <c:pt idx="224">
                  <c:v>20.649219886999983</c:v>
                </c:pt>
                <c:pt idx="225">
                  <c:v>29.260737646999978</c:v>
                </c:pt>
                <c:pt idx="226">
                  <c:v>27.105565833</c:v>
                </c:pt>
                <c:pt idx="227">
                  <c:v>29.417564425999998</c:v>
                </c:pt>
                <c:pt idx="228">
                  <c:v>29.410237772999984</c:v>
                </c:pt>
                <c:pt idx="229">
                  <c:v>22.783797330999978</c:v>
                </c:pt>
                <c:pt idx="230">
                  <c:v>29.44154787999998</c:v>
                </c:pt>
                <c:pt idx="231">
                  <c:v>29.395466461000005</c:v>
                </c:pt>
                <c:pt idx="232">
                  <c:v>29.322428962</c:v>
                </c:pt>
                <c:pt idx="233">
                  <c:v>29.351714530999985</c:v>
                </c:pt>
                <c:pt idx="234">
                  <c:v>26.059199923000001</c:v>
                </c:pt>
                <c:pt idx="235">
                  <c:v>27.513869370999988</c:v>
                </c:pt>
                <c:pt idx="236">
                  <c:v>29.573557787999999</c:v>
                </c:pt>
                <c:pt idx="237">
                  <c:v>27.157883991000016</c:v>
                </c:pt>
                <c:pt idx="238">
                  <c:v>29.419270945000001</c:v>
                </c:pt>
                <c:pt idx="239">
                  <c:v>26.066713430999986</c:v>
                </c:pt>
                <c:pt idx="240">
                  <c:v>15.671148862000001</c:v>
                </c:pt>
                <c:pt idx="241">
                  <c:v>29.282198372999986</c:v>
                </c:pt>
                <c:pt idx="242">
                  <c:v>28.167411632</c:v>
                </c:pt>
                <c:pt idx="243">
                  <c:v>29.515489282999983</c:v>
                </c:pt>
                <c:pt idx="244">
                  <c:v>29.418093064000001</c:v>
                </c:pt>
                <c:pt idx="245">
                  <c:v>24.097417998000001</c:v>
                </c:pt>
                <c:pt idx="246">
                  <c:v>29.570749328000002</c:v>
                </c:pt>
                <c:pt idx="247">
                  <c:v>7.0196648149999996</c:v>
                </c:pt>
                <c:pt idx="248">
                  <c:v>29.559435632</c:v>
                </c:pt>
                <c:pt idx="249">
                  <c:v>25.208866697000001</c:v>
                </c:pt>
                <c:pt idx="250">
                  <c:v>29.510593240999984</c:v>
                </c:pt>
                <c:pt idx="251">
                  <c:v>29.261025559</c:v>
                </c:pt>
                <c:pt idx="252">
                  <c:v>29.286302133999985</c:v>
                </c:pt>
                <c:pt idx="253">
                  <c:v>29.323544445</c:v>
                </c:pt>
                <c:pt idx="254">
                  <c:v>26.617795247000011</c:v>
                </c:pt>
                <c:pt idx="255">
                  <c:v>27.741839493000001</c:v>
                </c:pt>
                <c:pt idx="256">
                  <c:v>10.946132649000004</c:v>
                </c:pt>
                <c:pt idx="257">
                  <c:v>29.300456558</c:v>
                </c:pt>
                <c:pt idx="258">
                  <c:v>27.603524400000001</c:v>
                </c:pt>
                <c:pt idx="259">
                  <c:v>29.492960162999999</c:v>
                </c:pt>
                <c:pt idx="260">
                  <c:v>29.476079396999989</c:v>
                </c:pt>
                <c:pt idx="261">
                  <c:v>24.683126612999985</c:v>
                </c:pt>
                <c:pt idx="262">
                  <c:v>29.503405503</c:v>
                </c:pt>
                <c:pt idx="263">
                  <c:v>29.347331934</c:v>
                </c:pt>
                <c:pt idx="264">
                  <c:v>29.225173844999983</c:v>
                </c:pt>
                <c:pt idx="265">
                  <c:v>29.529555588000001</c:v>
                </c:pt>
                <c:pt idx="266">
                  <c:v>25.674650846999999</c:v>
                </c:pt>
                <c:pt idx="267">
                  <c:v>27.831347332</c:v>
                </c:pt>
                <c:pt idx="268">
                  <c:v>28.816222440000001</c:v>
                </c:pt>
                <c:pt idx="269">
                  <c:v>29.494737754999989</c:v>
                </c:pt>
                <c:pt idx="270">
                  <c:v>29.244021193999988</c:v>
                </c:pt>
                <c:pt idx="271">
                  <c:v>28.455364735</c:v>
                </c:pt>
                <c:pt idx="272">
                  <c:v>13.661266411</c:v>
                </c:pt>
                <c:pt idx="273">
                  <c:v>29.441370233999983</c:v>
                </c:pt>
                <c:pt idx="274">
                  <c:v>27.392872146999999</c:v>
                </c:pt>
                <c:pt idx="275">
                  <c:v>29.347854623000021</c:v>
                </c:pt>
                <c:pt idx="276">
                  <c:v>29.537903548999999</c:v>
                </c:pt>
                <c:pt idx="277">
                  <c:v>24.893835012000011</c:v>
                </c:pt>
                <c:pt idx="278">
                  <c:v>29.473922044999981</c:v>
                </c:pt>
                <c:pt idx="279">
                  <c:v>7.038243245000003</c:v>
                </c:pt>
                <c:pt idx="280">
                  <c:v>29.530376291</c:v>
                </c:pt>
                <c:pt idx="281">
                  <c:v>23.875547896999983</c:v>
                </c:pt>
                <c:pt idx="282">
                  <c:v>29.303603463999988</c:v>
                </c:pt>
                <c:pt idx="283">
                  <c:v>29.463483749000002</c:v>
                </c:pt>
                <c:pt idx="284">
                  <c:v>29.333130484000005</c:v>
                </c:pt>
                <c:pt idx="285">
                  <c:v>29.428225230999978</c:v>
                </c:pt>
                <c:pt idx="286">
                  <c:v>27.524863489000012</c:v>
                </c:pt>
                <c:pt idx="287">
                  <c:v>28.057331562000005</c:v>
                </c:pt>
                <c:pt idx="288">
                  <c:v>10.905995672000005</c:v>
                </c:pt>
                <c:pt idx="289">
                  <c:v>29.262231785999983</c:v>
                </c:pt>
                <c:pt idx="290">
                  <c:v>26.983442303999976</c:v>
                </c:pt>
                <c:pt idx="291">
                  <c:v>29.551847003999999</c:v>
                </c:pt>
                <c:pt idx="292">
                  <c:v>29.538507701</c:v>
                </c:pt>
                <c:pt idx="293">
                  <c:v>25.364756643</c:v>
                </c:pt>
                <c:pt idx="294">
                  <c:v>29.382810759000005</c:v>
                </c:pt>
                <c:pt idx="295">
                  <c:v>29.326449887999978</c:v>
                </c:pt>
                <c:pt idx="296">
                  <c:v>29.257904823000011</c:v>
                </c:pt>
                <c:pt idx="297">
                  <c:v>28.755926494000001</c:v>
                </c:pt>
                <c:pt idx="298">
                  <c:v>26.095543876999976</c:v>
                </c:pt>
                <c:pt idx="299">
                  <c:v>28.786189634999978</c:v>
                </c:pt>
                <c:pt idx="300">
                  <c:v>27.030348750000005</c:v>
                </c:pt>
                <c:pt idx="301">
                  <c:v>29.231356117000011</c:v>
                </c:pt>
                <c:pt idx="302">
                  <c:v>29.475621278999974</c:v>
                </c:pt>
                <c:pt idx="303">
                  <c:v>22.961402558999986</c:v>
                </c:pt>
                <c:pt idx="304">
                  <c:v>10.753443404</c:v>
                </c:pt>
                <c:pt idx="305">
                  <c:v>29.178826498999999</c:v>
                </c:pt>
                <c:pt idx="306">
                  <c:v>27.099678606000001</c:v>
                </c:pt>
                <c:pt idx="307">
                  <c:v>29.42038002999999</c:v>
                </c:pt>
                <c:pt idx="308">
                  <c:v>29.391345802</c:v>
                </c:pt>
                <c:pt idx="309">
                  <c:v>23.518012561999988</c:v>
                </c:pt>
                <c:pt idx="310">
                  <c:v>7.1265674659999974</c:v>
                </c:pt>
                <c:pt idx="311">
                  <c:v>27.754279482000001</c:v>
                </c:pt>
                <c:pt idx="312">
                  <c:v>29.482160748999981</c:v>
                </c:pt>
                <c:pt idx="313">
                  <c:v>23.684531712999988</c:v>
                </c:pt>
                <c:pt idx="314">
                  <c:v>29.274021583</c:v>
                </c:pt>
                <c:pt idx="315">
                  <c:v>29.17815396400001</c:v>
                </c:pt>
                <c:pt idx="316">
                  <c:v>29.217635251000001</c:v>
                </c:pt>
                <c:pt idx="317">
                  <c:v>28.011246763999999</c:v>
                </c:pt>
                <c:pt idx="318">
                  <c:v>26.791396316</c:v>
                </c:pt>
                <c:pt idx="319">
                  <c:v>29.344698206</c:v>
                </c:pt>
                <c:pt idx="320">
                  <c:v>10.723309942999999</c:v>
                </c:pt>
                <c:pt idx="321">
                  <c:v>28.681099521</c:v>
                </c:pt>
                <c:pt idx="322">
                  <c:v>29.464309419999989</c:v>
                </c:pt>
                <c:pt idx="323">
                  <c:v>29.439128288999989</c:v>
                </c:pt>
                <c:pt idx="324">
                  <c:v>29.465212874999967</c:v>
                </c:pt>
                <c:pt idx="325">
                  <c:v>24.280356675999982</c:v>
                </c:pt>
                <c:pt idx="326">
                  <c:v>29.381225269000005</c:v>
                </c:pt>
                <c:pt idx="327">
                  <c:v>29.392069455000001</c:v>
                </c:pt>
                <c:pt idx="328">
                  <c:v>29.388805562999988</c:v>
                </c:pt>
                <c:pt idx="329">
                  <c:v>27.617921209000016</c:v>
                </c:pt>
                <c:pt idx="330">
                  <c:v>26.610332700000001</c:v>
                </c:pt>
                <c:pt idx="331">
                  <c:v>28.246000432999985</c:v>
                </c:pt>
                <c:pt idx="332">
                  <c:v>27.078518583999983</c:v>
                </c:pt>
                <c:pt idx="333">
                  <c:v>29.092363420000005</c:v>
                </c:pt>
                <c:pt idx="334">
                  <c:v>29.519596278000002</c:v>
                </c:pt>
                <c:pt idx="335">
                  <c:v>23.606115969000012</c:v>
                </c:pt>
                <c:pt idx="336">
                  <c:v>10.696188322999999</c:v>
                </c:pt>
                <c:pt idx="337">
                  <c:v>28.117352577999988</c:v>
                </c:pt>
                <c:pt idx="338">
                  <c:v>26.98580832</c:v>
                </c:pt>
                <c:pt idx="339">
                  <c:v>29.367976023000011</c:v>
                </c:pt>
                <c:pt idx="340">
                  <c:v>29.395689974999986</c:v>
                </c:pt>
                <c:pt idx="341">
                  <c:v>26.364481672</c:v>
                </c:pt>
                <c:pt idx="342">
                  <c:v>7.0219781960000001</c:v>
                </c:pt>
                <c:pt idx="343">
                  <c:v>29.494568121000011</c:v>
                </c:pt>
                <c:pt idx="344">
                  <c:v>29.527633275999985</c:v>
                </c:pt>
                <c:pt idx="345">
                  <c:v>25.593714929000001</c:v>
                </c:pt>
                <c:pt idx="346">
                  <c:v>29.225933526999984</c:v>
                </c:pt>
                <c:pt idx="347">
                  <c:v>29.227730068</c:v>
                </c:pt>
                <c:pt idx="348">
                  <c:v>29.399882365000011</c:v>
                </c:pt>
                <c:pt idx="349">
                  <c:v>27.755968626000012</c:v>
                </c:pt>
                <c:pt idx="350">
                  <c:v>27.425230343999978</c:v>
                </c:pt>
                <c:pt idx="351">
                  <c:v>28.146536512999983</c:v>
                </c:pt>
                <c:pt idx="352">
                  <c:v>10.904105067</c:v>
                </c:pt>
                <c:pt idx="353">
                  <c:v>27.713674770000001</c:v>
                </c:pt>
                <c:pt idx="354">
                  <c:v>29.376675878</c:v>
                </c:pt>
                <c:pt idx="355">
                  <c:v>29.375048124999999</c:v>
                </c:pt>
                <c:pt idx="356">
                  <c:v>29.274277358999999</c:v>
                </c:pt>
                <c:pt idx="357">
                  <c:v>28.778435783999988</c:v>
                </c:pt>
                <c:pt idx="358">
                  <c:v>24.996385965999988</c:v>
                </c:pt>
                <c:pt idx="359">
                  <c:v>29.376040551999989</c:v>
                </c:pt>
                <c:pt idx="360">
                  <c:v>27.399904716999998</c:v>
                </c:pt>
                <c:pt idx="361">
                  <c:v>29.241707118000001</c:v>
                </c:pt>
                <c:pt idx="362">
                  <c:v>29.405226902999978</c:v>
                </c:pt>
                <c:pt idx="363">
                  <c:v>25.381259518</c:v>
                </c:pt>
                <c:pt idx="364">
                  <c:v>29.239151851999999</c:v>
                </c:pt>
                <c:pt idx="365">
                  <c:v>29.351774529000011</c:v>
                </c:pt>
                <c:pt idx="366">
                  <c:v>29.242442137999976</c:v>
                </c:pt>
                <c:pt idx="367">
                  <c:v>29.526547313999981</c:v>
                </c:pt>
                <c:pt idx="368">
                  <c:v>9.3856217670000017</c:v>
                </c:pt>
                <c:pt idx="369">
                  <c:v>27.538482690999984</c:v>
                </c:pt>
                <c:pt idx="370">
                  <c:v>29.155487182000005</c:v>
                </c:pt>
                <c:pt idx="371">
                  <c:v>29.298456351999985</c:v>
                </c:pt>
                <c:pt idx="372">
                  <c:v>29.285433507999976</c:v>
                </c:pt>
                <c:pt idx="373">
                  <c:v>26.082307063999981</c:v>
                </c:pt>
                <c:pt idx="374">
                  <c:v>7.0439512959999995</c:v>
                </c:pt>
                <c:pt idx="375">
                  <c:v>29.379038843</c:v>
                </c:pt>
                <c:pt idx="376">
                  <c:v>29.291574723000011</c:v>
                </c:pt>
                <c:pt idx="377">
                  <c:v>25.788407041999978</c:v>
                </c:pt>
                <c:pt idx="378">
                  <c:v>29.333424958999988</c:v>
                </c:pt>
                <c:pt idx="379">
                  <c:v>29.511969168000022</c:v>
                </c:pt>
                <c:pt idx="380">
                  <c:v>27.919345284999984</c:v>
                </c:pt>
                <c:pt idx="381">
                  <c:v>29.522750546999983</c:v>
                </c:pt>
                <c:pt idx="382">
                  <c:v>25.76898816300001</c:v>
                </c:pt>
                <c:pt idx="383">
                  <c:v>27.325785471</c:v>
                </c:pt>
                <c:pt idx="384">
                  <c:v>11.015811015000002</c:v>
                </c:pt>
                <c:pt idx="385">
                  <c:v>26.974507925000001</c:v>
                </c:pt>
                <c:pt idx="386">
                  <c:v>29.416415953000001</c:v>
                </c:pt>
                <c:pt idx="387">
                  <c:v>29.417228655999999</c:v>
                </c:pt>
                <c:pt idx="388">
                  <c:v>22.746216016000002</c:v>
                </c:pt>
                <c:pt idx="389">
                  <c:v>27.124359799000011</c:v>
                </c:pt>
                <c:pt idx="390">
                  <c:v>29.296046559999983</c:v>
                </c:pt>
                <c:pt idx="391">
                  <c:v>29.383034082000002</c:v>
                </c:pt>
                <c:pt idx="392">
                  <c:v>22.713810016000011</c:v>
                </c:pt>
                <c:pt idx="393">
                  <c:v>26.999286438999984</c:v>
                </c:pt>
                <c:pt idx="394">
                  <c:v>29.311714731999999</c:v>
                </c:pt>
                <c:pt idx="395">
                  <c:v>29.293748148999985</c:v>
                </c:pt>
                <c:pt idx="396">
                  <c:v>20.969356351999981</c:v>
                </c:pt>
                <c:pt idx="397">
                  <c:v>29.426557301999988</c:v>
                </c:pt>
                <c:pt idx="398">
                  <c:v>29.444209371999985</c:v>
                </c:pt>
                <c:pt idx="399">
                  <c:v>29.332190600000001</c:v>
                </c:pt>
                <c:pt idx="400">
                  <c:v>12.367665516000008</c:v>
                </c:pt>
                <c:pt idx="401">
                  <c:v>29.213290901000001</c:v>
                </c:pt>
                <c:pt idx="402">
                  <c:v>29.277645483000001</c:v>
                </c:pt>
                <c:pt idx="403">
                  <c:v>29.399964917999998</c:v>
                </c:pt>
                <c:pt idx="404">
                  <c:v>29.332060494000011</c:v>
                </c:pt>
                <c:pt idx="405">
                  <c:v>6.8159963129999968</c:v>
                </c:pt>
                <c:pt idx="406">
                  <c:v>27.801501106000011</c:v>
                </c:pt>
                <c:pt idx="407">
                  <c:v>29.185804396000005</c:v>
                </c:pt>
                <c:pt idx="408">
                  <c:v>29.290966973</c:v>
                </c:pt>
                <c:pt idx="409">
                  <c:v>26.035408046000001</c:v>
                </c:pt>
                <c:pt idx="410">
                  <c:v>29.525300119000001</c:v>
                </c:pt>
                <c:pt idx="411">
                  <c:v>29.525005247999989</c:v>
                </c:pt>
                <c:pt idx="412">
                  <c:v>27.300904103000011</c:v>
                </c:pt>
                <c:pt idx="413">
                  <c:v>29.222959606</c:v>
                </c:pt>
                <c:pt idx="414">
                  <c:v>26.037478524000012</c:v>
                </c:pt>
                <c:pt idx="415">
                  <c:v>29.322620572999973</c:v>
                </c:pt>
                <c:pt idx="416">
                  <c:v>10.771757329</c:v>
                </c:pt>
                <c:pt idx="417">
                  <c:v>29.520249966000002</c:v>
                </c:pt>
                <c:pt idx="418">
                  <c:v>29.273929505000002</c:v>
                </c:pt>
                <c:pt idx="419">
                  <c:v>29.361891933999999</c:v>
                </c:pt>
                <c:pt idx="420">
                  <c:v>29.548712574999975</c:v>
                </c:pt>
                <c:pt idx="421">
                  <c:v>24.337834785999998</c:v>
                </c:pt>
                <c:pt idx="422">
                  <c:v>29.388228140999985</c:v>
                </c:pt>
                <c:pt idx="423">
                  <c:v>29.549233774999983</c:v>
                </c:pt>
                <c:pt idx="424">
                  <c:v>27.258053776000001</c:v>
                </c:pt>
                <c:pt idx="425">
                  <c:v>29.428537127999984</c:v>
                </c:pt>
                <c:pt idx="426">
                  <c:v>25.931674824000005</c:v>
                </c:pt>
                <c:pt idx="427">
                  <c:v>29.322174056000001</c:v>
                </c:pt>
                <c:pt idx="428">
                  <c:v>29.32770772300001</c:v>
                </c:pt>
                <c:pt idx="429">
                  <c:v>29.24690579300001</c:v>
                </c:pt>
                <c:pt idx="430">
                  <c:v>27.861685555000001</c:v>
                </c:pt>
                <c:pt idx="431">
                  <c:v>29.554968194000022</c:v>
                </c:pt>
                <c:pt idx="432">
                  <c:v>9.6383864739999989</c:v>
                </c:pt>
                <c:pt idx="433">
                  <c:v>29.325690105</c:v>
                </c:pt>
                <c:pt idx="434">
                  <c:v>29.259873943999999</c:v>
                </c:pt>
                <c:pt idx="435">
                  <c:v>29.479229559999983</c:v>
                </c:pt>
                <c:pt idx="436">
                  <c:v>29.243713196000002</c:v>
                </c:pt>
                <c:pt idx="437">
                  <c:v>6.9265631619999999</c:v>
                </c:pt>
                <c:pt idx="438">
                  <c:v>27.79095340300001</c:v>
                </c:pt>
                <c:pt idx="439">
                  <c:v>29.425039443999978</c:v>
                </c:pt>
                <c:pt idx="440">
                  <c:v>29.204137689</c:v>
                </c:pt>
                <c:pt idx="441">
                  <c:v>29.147495944999999</c:v>
                </c:pt>
                <c:pt idx="442">
                  <c:v>29.546864199000023</c:v>
                </c:pt>
                <c:pt idx="443">
                  <c:v>24.586850592000001</c:v>
                </c:pt>
                <c:pt idx="444">
                  <c:v>29.269208725999999</c:v>
                </c:pt>
                <c:pt idx="445">
                  <c:v>29.093547359999985</c:v>
                </c:pt>
                <c:pt idx="446">
                  <c:v>29.509428829000001</c:v>
                </c:pt>
                <c:pt idx="447">
                  <c:v>8.8390542450000051</c:v>
                </c:pt>
                <c:pt idx="448">
                  <c:v>9.4095937710000008</c:v>
                </c:pt>
                <c:pt idx="449">
                  <c:v>29.943977508</c:v>
                </c:pt>
                <c:pt idx="450">
                  <c:v>29.844086805</c:v>
                </c:pt>
                <c:pt idx="451">
                  <c:v>25.891544493000001</c:v>
                </c:pt>
                <c:pt idx="452">
                  <c:v>27.581836967000001</c:v>
                </c:pt>
                <c:pt idx="453">
                  <c:v>29.851331588000001</c:v>
                </c:pt>
                <c:pt idx="454">
                  <c:v>27.612482908</c:v>
                </c:pt>
                <c:pt idx="455">
                  <c:v>30.115299206</c:v>
                </c:pt>
                <c:pt idx="456">
                  <c:v>30.06656645</c:v>
                </c:pt>
                <c:pt idx="457">
                  <c:v>24.915296319999989</c:v>
                </c:pt>
                <c:pt idx="458">
                  <c:v>30.036527093</c:v>
                </c:pt>
                <c:pt idx="459">
                  <c:v>30.208778134999989</c:v>
                </c:pt>
                <c:pt idx="460">
                  <c:v>29.879086429000012</c:v>
                </c:pt>
                <c:pt idx="461">
                  <c:v>29.995993763000001</c:v>
                </c:pt>
                <c:pt idx="462">
                  <c:v>23.237682270999983</c:v>
                </c:pt>
                <c:pt idx="463">
                  <c:v>29.963481429000005</c:v>
                </c:pt>
                <c:pt idx="464">
                  <c:v>17.364245337</c:v>
                </c:pt>
                <c:pt idx="465">
                  <c:v>27.796346935999978</c:v>
                </c:pt>
                <c:pt idx="466">
                  <c:v>30.045201916</c:v>
                </c:pt>
                <c:pt idx="467">
                  <c:v>30.200050350000001</c:v>
                </c:pt>
                <c:pt idx="468">
                  <c:v>29.895473540999983</c:v>
                </c:pt>
                <c:pt idx="469">
                  <c:v>7.0651779689999943</c:v>
                </c:pt>
                <c:pt idx="470">
                  <c:v>28.972927349999988</c:v>
                </c:pt>
                <c:pt idx="471">
                  <c:v>29.944007836999983</c:v>
                </c:pt>
                <c:pt idx="472">
                  <c:v>30.004750874999988</c:v>
                </c:pt>
                <c:pt idx="473">
                  <c:v>30.046870655999999</c:v>
                </c:pt>
                <c:pt idx="474">
                  <c:v>30.047019756000001</c:v>
                </c:pt>
                <c:pt idx="475">
                  <c:v>29.992623011999978</c:v>
                </c:pt>
                <c:pt idx="476">
                  <c:v>26.629474531</c:v>
                </c:pt>
                <c:pt idx="477">
                  <c:v>30.053065837999988</c:v>
                </c:pt>
                <c:pt idx="478">
                  <c:v>30.012437706</c:v>
                </c:pt>
                <c:pt idx="479">
                  <c:v>30.21916619500001</c:v>
                </c:pt>
                <c:pt idx="480">
                  <c:v>19.562968414000011</c:v>
                </c:pt>
                <c:pt idx="481">
                  <c:v>30.001308307999999</c:v>
                </c:pt>
                <c:pt idx="482">
                  <c:v>29.869470483000001</c:v>
                </c:pt>
                <c:pt idx="483">
                  <c:v>30.206283448000001</c:v>
                </c:pt>
                <c:pt idx="484">
                  <c:v>29.866632164999984</c:v>
                </c:pt>
                <c:pt idx="485">
                  <c:v>29.987903800000002</c:v>
                </c:pt>
                <c:pt idx="486">
                  <c:v>24.284972249999988</c:v>
                </c:pt>
                <c:pt idx="487">
                  <c:v>30.035812644</c:v>
                </c:pt>
                <c:pt idx="488">
                  <c:v>30.002891576</c:v>
                </c:pt>
                <c:pt idx="489">
                  <c:v>30.066697758</c:v>
                </c:pt>
                <c:pt idx="490">
                  <c:v>29.675886196000011</c:v>
                </c:pt>
                <c:pt idx="491">
                  <c:v>30.198190357000001</c:v>
                </c:pt>
                <c:pt idx="492">
                  <c:v>26.241186908</c:v>
                </c:pt>
                <c:pt idx="493">
                  <c:v>30.014007808999999</c:v>
                </c:pt>
                <c:pt idx="494">
                  <c:v>30.181386416999999</c:v>
                </c:pt>
                <c:pt idx="495">
                  <c:v>29.430296622</c:v>
                </c:pt>
                <c:pt idx="496">
                  <c:v>20.313544599</c:v>
                </c:pt>
                <c:pt idx="497">
                  <c:v>30.092382410999988</c:v>
                </c:pt>
                <c:pt idx="498">
                  <c:v>29.878311952000001</c:v>
                </c:pt>
                <c:pt idx="499">
                  <c:v>29.529978947000011</c:v>
                </c:pt>
                <c:pt idx="500">
                  <c:v>7.1710262409999972</c:v>
                </c:pt>
                <c:pt idx="501">
                  <c:v>28.279113099</c:v>
                </c:pt>
                <c:pt idx="502">
                  <c:v>28.416641143</c:v>
                </c:pt>
                <c:pt idx="503">
                  <c:v>29.837275982000012</c:v>
                </c:pt>
                <c:pt idx="504">
                  <c:v>30.060241640999983</c:v>
                </c:pt>
                <c:pt idx="505">
                  <c:v>30.084526716999989</c:v>
                </c:pt>
                <c:pt idx="506">
                  <c:v>30.012599009999985</c:v>
                </c:pt>
                <c:pt idx="507">
                  <c:v>30.228674105</c:v>
                </c:pt>
                <c:pt idx="508">
                  <c:v>27.163936015000001</c:v>
                </c:pt>
                <c:pt idx="509">
                  <c:v>30.119576638000005</c:v>
                </c:pt>
                <c:pt idx="510">
                  <c:v>29.827203650000001</c:v>
                </c:pt>
                <c:pt idx="511">
                  <c:v>29.971206109000001</c:v>
                </c:pt>
                <c:pt idx="512">
                  <c:v>18.69297773600001</c:v>
                </c:pt>
                <c:pt idx="513">
                  <c:v>30.058107595999989</c:v>
                </c:pt>
                <c:pt idx="514">
                  <c:v>30.222551714000005</c:v>
                </c:pt>
                <c:pt idx="515">
                  <c:v>28.645187757999999</c:v>
                </c:pt>
                <c:pt idx="516">
                  <c:v>29.870164613000011</c:v>
                </c:pt>
                <c:pt idx="517">
                  <c:v>29.938183891999984</c:v>
                </c:pt>
                <c:pt idx="518">
                  <c:v>24.715390847999981</c:v>
                </c:pt>
                <c:pt idx="519">
                  <c:v>30.038399539999983</c:v>
                </c:pt>
                <c:pt idx="520">
                  <c:v>29.933572720000001</c:v>
                </c:pt>
                <c:pt idx="521">
                  <c:v>29.857730199999999</c:v>
                </c:pt>
                <c:pt idx="522">
                  <c:v>28.413834454000011</c:v>
                </c:pt>
                <c:pt idx="523">
                  <c:v>30.272318810000002</c:v>
                </c:pt>
                <c:pt idx="524">
                  <c:v>27.199024190999999</c:v>
                </c:pt>
                <c:pt idx="525">
                  <c:v>30.159905511000023</c:v>
                </c:pt>
                <c:pt idx="526">
                  <c:v>29.993598535999983</c:v>
                </c:pt>
                <c:pt idx="527">
                  <c:v>28.498735951999983</c:v>
                </c:pt>
                <c:pt idx="528">
                  <c:v>20.820570092000001</c:v>
                </c:pt>
                <c:pt idx="529">
                  <c:v>30.088508991999984</c:v>
                </c:pt>
                <c:pt idx="530">
                  <c:v>30.369945681000001</c:v>
                </c:pt>
                <c:pt idx="531">
                  <c:v>28.079680938999989</c:v>
                </c:pt>
                <c:pt idx="532">
                  <c:v>7.065275604</c:v>
                </c:pt>
                <c:pt idx="533">
                  <c:v>28.195157303999999</c:v>
                </c:pt>
                <c:pt idx="534">
                  <c:v>29.379342827999984</c:v>
                </c:pt>
                <c:pt idx="535">
                  <c:v>30.13025386000001</c:v>
                </c:pt>
                <c:pt idx="536">
                  <c:v>30.028948132</c:v>
                </c:pt>
                <c:pt idx="537">
                  <c:v>30.01928211900001</c:v>
                </c:pt>
                <c:pt idx="538">
                  <c:v>30.147903298999999</c:v>
                </c:pt>
                <c:pt idx="539">
                  <c:v>26.479550633999985</c:v>
                </c:pt>
                <c:pt idx="540">
                  <c:v>29.139694936000001</c:v>
                </c:pt>
                <c:pt idx="541">
                  <c:v>30.035397992</c:v>
                </c:pt>
                <c:pt idx="542">
                  <c:v>29.955751802999981</c:v>
                </c:pt>
                <c:pt idx="543">
                  <c:v>29.968117903999985</c:v>
                </c:pt>
                <c:pt idx="544">
                  <c:v>21.937619321</c:v>
                </c:pt>
                <c:pt idx="545">
                  <c:v>29.977738472999985</c:v>
                </c:pt>
                <c:pt idx="546">
                  <c:v>30.146264907999999</c:v>
                </c:pt>
                <c:pt idx="547">
                  <c:v>28.036841323000012</c:v>
                </c:pt>
                <c:pt idx="548">
                  <c:v>30.00738079700001</c:v>
                </c:pt>
                <c:pt idx="549">
                  <c:v>30.036554020000011</c:v>
                </c:pt>
                <c:pt idx="550">
                  <c:v>25.324074888999988</c:v>
                </c:pt>
                <c:pt idx="551">
                  <c:v>29.982044882999975</c:v>
                </c:pt>
                <c:pt idx="552">
                  <c:v>30.035862905999988</c:v>
                </c:pt>
                <c:pt idx="553">
                  <c:v>29.975410521999983</c:v>
                </c:pt>
                <c:pt idx="554">
                  <c:v>30.197304899999999</c:v>
                </c:pt>
                <c:pt idx="555">
                  <c:v>29.464865652000011</c:v>
                </c:pt>
                <c:pt idx="556">
                  <c:v>30.121560551999988</c:v>
                </c:pt>
                <c:pt idx="557">
                  <c:v>30.314458604000016</c:v>
                </c:pt>
                <c:pt idx="558">
                  <c:v>25.795900238000002</c:v>
                </c:pt>
                <c:pt idx="559">
                  <c:v>29.858129318</c:v>
                </c:pt>
                <c:pt idx="560">
                  <c:v>11.095071428000001</c:v>
                </c:pt>
                <c:pt idx="561">
                  <c:v>29.873427986999989</c:v>
                </c:pt>
                <c:pt idx="562">
                  <c:v>30.073647926</c:v>
                </c:pt>
                <c:pt idx="563">
                  <c:v>30.078478772</c:v>
                </c:pt>
                <c:pt idx="564">
                  <c:v>7.0497385259999996</c:v>
                </c:pt>
                <c:pt idx="565">
                  <c:v>30.032353972999989</c:v>
                </c:pt>
                <c:pt idx="566">
                  <c:v>30.085346139999977</c:v>
                </c:pt>
                <c:pt idx="567">
                  <c:v>30.046827542999988</c:v>
                </c:pt>
                <c:pt idx="568">
                  <c:v>30.215423563000002</c:v>
                </c:pt>
                <c:pt idx="569">
                  <c:v>29.705382001999983</c:v>
                </c:pt>
                <c:pt idx="570">
                  <c:v>30.139845071000011</c:v>
                </c:pt>
                <c:pt idx="571">
                  <c:v>30.198491570000002</c:v>
                </c:pt>
                <c:pt idx="572">
                  <c:v>23.422843939999986</c:v>
                </c:pt>
                <c:pt idx="573">
                  <c:v>30.033568993999999</c:v>
                </c:pt>
                <c:pt idx="574">
                  <c:v>29.835407270999983</c:v>
                </c:pt>
                <c:pt idx="575">
                  <c:v>29.449435437999981</c:v>
                </c:pt>
                <c:pt idx="576">
                  <c:v>12.722668955</c:v>
                </c:pt>
                <c:pt idx="577">
                  <c:v>30.155330734</c:v>
                </c:pt>
                <c:pt idx="578">
                  <c:v>30.060630008999983</c:v>
                </c:pt>
                <c:pt idx="579">
                  <c:v>30.066944188000001</c:v>
                </c:pt>
                <c:pt idx="580">
                  <c:v>29.968954229999991</c:v>
                </c:pt>
                <c:pt idx="581">
                  <c:v>30.018113077999985</c:v>
                </c:pt>
                <c:pt idx="582">
                  <c:v>24.067364931</c:v>
                </c:pt>
                <c:pt idx="583">
                  <c:v>29.825410538999986</c:v>
                </c:pt>
                <c:pt idx="584">
                  <c:v>30.171513354999988</c:v>
                </c:pt>
                <c:pt idx="585">
                  <c:v>29.245474483999985</c:v>
                </c:pt>
                <c:pt idx="586">
                  <c:v>30.064188714000011</c:v>
                </c:pt>
                <c:pt idx="587">
                  <c:v>30.26822028399998</c:v>
                </c:pt>
                <c:pt idx="588">
                  <c:v>23.678144508999988</c:v>
                </c:pt>
                <c:pt idx="589">
                  <c:v>29.992322311999978</c:v>
                </c:pt>
                <c:pt idx="590">
                  <c:v>30.049793643999983</c:v>
                </c:pt>
                <c:pt idx="591">
                  <c:v>28.887173662999999</c:v>
                </c:pt>
                <c:pt idx="592">
                  <c:v>12.775944048000005</c:v>
                </c:pt>
                <c:pt idx="593">
                  <c:v>30.15031419100001</c:v>
                </c:pt>
                <c:pt idx="594">
                  <c:v>29.848867222999999</c:v>
                </c:pt>
                <c:pt idx="595">
                  <c:v>7.1690522099999967</c:v>
                </c:pt>
                <c:pt idx="596">
                  <c:v>28.041130666000001</c:v>
                </c:pt>
                <c:pt idx="597">
                  <c:v>30.295550767000005</c:v>
                </c:pt>
                <c:pt idx="598">
                  <c:v>26.635821265000011</c:v>
                </c:pt>
                <c:pt idx="599">
                  <c:v>30.038099717000001</c:v>
                </c:pt>
                <c:pt idx="600">
                  <c:v>30.038329520999984</c:v>
                </c:pt>
                <c:pt idx="601">
                  <c:v>28.736293002</c:v>
                </c:pt>
                <c:pt idx="602">
                  <c:v>30.084616760999989</c:v>
                </c:pt>
                <c:pt idx="603">
                  <c:v>30.156083450000011</c:v>
                </c:pt>
                <c:pt idx="604">
                  <c:v>24.459380939999988</c:v>
                </c:pt>
                <c:pt idx="605">
                  <c:v>30.101008403000023</c:v>
                </c:pt>
                <c:pt idx="606">
                  <c:v>30.103483926999999</c:v>
                </c:pt>
                <c:pt idx="607">
                  <c:v>28.170155636000011</c:v>
                </c:pt>
                <c:pt idx="608">
                  <c:v>12.868140953000005</c:v>
                </c:pt>
                <c:pt idx="609">
                  <c:v>30.046213197</c:v>
                </c:pt>
                <c:pt idx="610">
                  <c:v>29.270642358999986</c:v>
                </c:pt>
                <c:pt idx="611">
                  <c:v>29.906595725999999</c:v>
                </c:pt>
                <c:pt idx="612">
                  <c:v>30.083087880999983</c:v>
                </c:pt>
                <c:pt idx="613">
                  <c:v>30.013371502999988</c:v>
                </c:pt>
                <c:pt idx="614">
                  <c:v>24.982046022999977</c:v>
                </c:pt>
                <c:pt idx="615">
                  <c:v>29.874434840999989</c:v>
                </c:pt>
                <c:pt idx="616">
                  <c:v>30.069637198999985</c:v>
                </c:pt>
                <c:pt idx="617">
                  <c:v>27.849544183999988</c:v>
                </c:pt>
                <c:pt idx="618">
                  <c:v>30.070218318999999</c:v>
                </c:pt>
                <c:pt idx="619">
                  <c:v>30.171339471</c:v>
                </c:pt>
                <c:pt idx="620">
                  <c:v>24.784182466000001</c:v>
                </c:pt>
                <c:pt idx="621">
                  <c:v>30.156874204000012</c:v>
                </c:pt>
                <c:pt idx="622">
                  <c:v>30.186096017000001</c:v>
                </c:pt>
                <c:pt idx="623">
                  <c:v>29.953250530999981</c:v>
                </c:pt>
                <c:pt idx="624">
                  <c:v>12.454456960000005</c:v>
                </c:pt>
                <c:pt idx="625">
                  <c:v>30.045958125000016</c:v>
                </c:pt>
                <c:pt idx="626">
                  <c:v>29.005227689000002</c:v>
                </c:pt>
                <c:pt idx="627">
                  <c:v>7.1756346329999969</c:v>
                </c:pt>
                <c:pt idx="628">
                  <c:v>26.273085557000005</c:v>
                </c:pt>
                <c:pt idx="629">
                  <c:v>29.374627480000001</c:v>
                </c:pt>
                <c:pt idx="630">
                  <c:v>29.936272205000002</c:v>
                </c:pt>
                <c:pt idx="631">
                  <c:v>30.059189862</c:v>
                </c:pt>
                <c:pt idx="632">
                  <c:v>29.843234396</c:v>
                </c:pt>
                <c:pt idx="633">
                  <c:v>30.010527276999984</c:v>
                </c:pt>
                <c:pt idx="634">
                  <c:v>30.072264112999999</c:v>
                </c:pt>
                <c:pt idx="635">
                  <c:v>26.573535066000005</c:v>
                </c:pt>
                <c:pt idx="636">
                  <c:v>30.194541808</c:v>
                </c:pt>
                <c:pt idx="637">
                  <c:v>29.908863161999999</c:v>
                </c:pt>
                <c:pt idx="638">
                  <c:v>30.058754789000005</c:v>
                </c:pt>
                <c:pt idx="639">
                  <c:v>29.936315001000001</c:v>
                </c:pt>
                <c:pt idx="640">
                  <c:v>11.909354729</c:v>
                </c:pt>
                <c:pt idx="641">
                  <c:v>30.188578303</c:v>
                </c:pt>
                <c:pt idx="642">
                  <c:v>28.239034630999988</c:v>
                </c:pt>
                <c:pt idx="643">
                  <c:v>30.058312536999978</c:v>
                </c:pt>
                <c:pt idx="644">
                  <c:v>30.058601976999984</c:v>
                </c:pt>
                <c:pt idx="645">
                  <c:v>22.721711014</c:v>
                </c:pt>
                <c:pt idx="646">
                  <c:v>30.041157470999988</c:v>
                </c:pt>
                <c:pt idx="647">
                  <c:v>30.200211862</c:v>
                </c:pt>
                <c:pt idx="648">
                  <c:v>30.033262089000001</c:v>
                </c:pt>
                <c:pt idx="649">
                  <c:v>29.712830113999999</c:v>
                </c:pt>
                <c:pt idx="650">
                  <c:v>30.202297163000001</c:v>
                </c:pt>
                <c:pt idx="651">
                  <c:v>26.199664782999999</c:v>
                </c:pt>
                <c:pt idx="652">
                  <c:v>29.876940729000012</c:v>
                </c:pt>
                <c:pt idx="653">
                  <c:v>29.978505596000002</c:v>
                </c:pt>
                <c:pt idx="654">
                  <c:v>30.140034861</c:v>
                </c:pt>
                <c:pt idx="655">
                  <c:v>29.846862345000005</c:v>
                </c:pt>
                <c:pt idx="656">
                  <c:v>12.555009204000008</c:v>
                </c:pt>
                <c:pt idx="657">
                  <c:v>30.114220112999998</c:v>
                </c:pt>
                <c:pt idx="658">
                  <c:v>27.880839284999983</c:v>
                </c:pt>
                <c:pt idx="659">
                  <c:v>6.8140510169999944</c:v>
                </c:pt>
                <c:pt idx="660">
                  <c:v>30.050783673000002</c:v>
                </c:pt>
                <c:pt idx="661">
                  <c:v>30.037081800999999</c:v>
                </c:pt>
                <c:pt idx="662">
                  <c:v>27.75789867100001</c:v>
                </c:pt>
                <c:pt idx="663">
                  <c:v>30.084301608000001</c:v>
                </c:pt>
                <c:pt idx="664">
                  <c:v>30.181933799999999</c:v>
                </c:pt>
                <c:pt idx="665">
                  <c:v>23.267064629000011</c:v>
                </c:pt>
                <c:pt idx="666">
                  <c:v>29.886739212999974</c:v>
                </c:pt>
                <c:pt idx="667">
                  <c:v>30.229692320000002</c:v>
                </c:pt>
                <c:pt idx="668">
                  <c:v>29.976692459999985</c:v>
                </c:pt>
                <c:pt idx="669">
                  <c:v>29.274645682999989</c:v>
                </c:pt>
                <c:pt idx="670">
                  <c:v>30.144420574000002</c:v>
                </c:pt>
                <c:pt idx="671">
                  <c:v>26.537657381999999</c:v>
                </c:pt>
                <c:pt idx="672">
                  <c:v>10.267729662000001</c:v>
                </c:pt>
                <c:pt idx="673">
                  <c:v>30.227528695</c:v>
                </c:pt>
                <c:pt idx="674">
                  <c:v>29.921751717999999</c:v>
                </c:pt>
                <c:pt idx="675">
                  <c:v>29.907736520999983</c:v>
                </c:pt>
                <c:pt idx="676">
                  <c:v>30.011948427000021</c:v>
                </c:pt>
                <c:pt idx="677">
                  <c:v>29.888484603999984</c:v>
                </c:pt>
                <c:pt idx="678">
                  <c:v>26.625032063999988</c:v>
                </c:pt>
                <c:pt idx="679">
                  <c:v>28.15644726999999</c:v>
                </c:pt>
                <c:pt idx="680">
                  <c:v>28.561211042</c:v>
                </c:pt>
                <c:pt idx="681">
                  <c:v>30.066667179</c:v>
                </c:pt>
                <c:pt idx="682">
                  <c:v>29.032896555000001</c:v>
                </c:pt>
                <c:pt idx="683">
                  <c:v>30.064560998000001</c:v>
                </c:pt>
                <c:pt idx="684">
                  <c:v>30.113465876999999</c:v>
                </c:pt>
                <c:pt idx="685">
                  <c:v>24.062482610999986</c:v>
                </c:pt>
                <c:pt idx="686">
                  <c:v>30.033561814999999</c:v>
                </c:pt>
                <c:pt idx="687">
                  <c:v>29.996903262</c:v>
                </c:pt>
                <c:pt idx="688">
                  <c:v>11.519685770000002</c:v>
                </c:pt>
                <c:pt idx="689">
                  <c:v>30.085250687999984</c:v>
                </c:pt>
                <c:pt idx="690">
                  <c:v>7.1824514800000001</c:v>
                </c:pt>
                <c:pt idx="691">
                  <c:v>26.747589433000002</c:v>
                </c:pt>
                <c:pt idx="692">
                  <c:v>25.531394252999988</c:v>
                </c:pt>
                <c:pt idx="693">
                  <c:v>30.322422046999986</c:v>
                </c:pt>
                <c:pt idx="694">
                  <c:v>30.052544682999983</c:v>
                </c:pt>
                <c:pt idx="695">
                  <c:v>30.245501633999986</c:v>
                </c:pt>
                <c:pt idx="696">
                  <c:v>30.275296770999983</c:v>
                </c:pt>
                <c:pt idx="697">
                  <c:v>30.189131388</c:v>
                </c:pt>
                <c:pt idx="698">
                  <c:v>25.770604185</c:v>
                </c:pt>
                <c:pt idx="699">
                  <c:v>28.458492256999985</c:v>
                </c:pt>
                <c:pt idx="700">
                  <c:v>27.698608565000001</c:v>
                </c:pt>
                <c:pt idx="701">
                  <c:v>30.261245498000001</c:v>
                </c:pt>
                <c:pt idx="702">
                  <c:v>30.250486176999988</c:v>
                </c:pt>
                <c:pt idx="703">
                  <c:v>30.147541608000001</c:v>
                </c:pt>
                <c:pt idx="704">
                  <c:v>9.4110602910000001</c:v>
                </c:pt>
                <c:pt idx="705">
                  <c:v>29.942957041</c:v>
                </c:pt>
                <c:pt idx="706">
                  <c:v>30.151222219000001</c:v>
                </c:pt>
                <c:pt idx="707">
                  <c:v>30.216994992000011</c:v>
                </c:pt>
                <c:pt idx="708">
                  <c:v>29.866680086999985</c:v>
                </c:pt>
                <c:pt idx="709">
                  <c:v>30.172353826999988</c:v>
                </c:pt>
                <c:pt idx="710">
                  <c:v>26.281933718000001</c:v>
                </c:pt>
                <c:pt idx="711">
                  <c:v>29.208263732999985</c:v>
                </c:pt>
                <c:pt idx="712">
                  <c:v>30.025096405999989</c:v>
                </c:pt>
                <c:pt idx="713">
                  <c:v>30.044420598999984</c:v>
                </c:pt>
                <c:pt idx="714">
                  <c:v>30.161221378</c:v>
                </c:pt>
                <c:pt idx="715">
                  <c:v>30.078386964</c:v>
                </c:pt>
                <c:pt idx="716">
                  <c:v>30.247746114000002</c:v>
                </c:pt>
                <c:pt idx="717">
                  <c:v>26.046853069000012</c:v>
                </c:pt>
                <c:pt idx="718">
                  <c:v>30.021876929000012</c:v>
                </c:pt>
                <c:pt idx="719">
                  <c:v>29.886463738</c:v>
                </c:pt>
                <c:pt idx="720">
                  <c:v>11.485907969000005</c:v>
                </c:pt>
                <c:pt idx="721">
                  <c:v>29.202759771999983</c:v>
                </c:pt>
                <c:pt idx="722">
                  <c:v>7.1748476849999996</c:v>
                </c:pt>
                <c:pt idx="723">
                  <c:v>26.469562359999983</c:v>
                </c:pt>
                <c:pt idx="724">
                  <c:v>30.095995498000011</c:v>
                </c:pt>
                <c:pt idx="725">
                  <c:v>26.793184543999985</c:v>
                </c:pt>
                <c:pt idx="726">
                  <c:v>30.074893285999988</c:v>
                </c:pt>
                <c:pt idx="727">
                  <c:v>30.002329173999986</c:v>
                </c:pt>
                <c:pt idx="728">
                  <c:v>30.00529186999999</c:v>
                </c:pt>
                <c:pt idx="729">
                  <c:v>30.04960678599998</c:v>
                </c:pt>
                <c:pt idx="730">
                  <c:v>30.206664706000005</c:v>
                </c:pt>
                <c:pt idx="731">
                  <c:v>23.181636095999981</c:v>
                </c:pt>
                <c:pt idx="732">
                  <c:v>30.00109698</c:v>
                </c:pt>
                <c:pt idx="733">
                  <c:v>29.881068989999999</c:v>
                </c:pt>
                <c:pt idx="734">
                  <c:v>29.998890745000001</c:v>
                </c:pt>
                <c:pt idx="735">
                  <c:v>29.947772755999988</c:v>
                </c:pt>
                <c:pt idx="736">
                  <c:v>9.1061514329999991</c:v>
                </c:pt>
                <c:pt idx="737">
                  <c:v>28.778004038999985</c:v>
                </c:pt>
                <c:pt idx="738">
                  <c:v>30.16710345900001</c:v>
                </c:pt>
                <c:pt idx="739">
                  <c:v>30.218339466</c:v>
                </c:pt>
                <c:pt idx="740">
                  <c:v>29.871584927000011</c:v>
                </c:pt>
                <c:pt idx="741">
                  <c:v>30.174571158000017</c:v>
                </c:pt>
                <c:pt idx="742">
                  <c:v>26.119325024999998</c:v>
                </c:pt>
                <c:pt idx="743">
                  <c:v>30.021286915000001</c:v>
                </c:pt>
                <c:pt idx="744">
                  <c:v>30.080048590999983</c:v>
                </c:pt>
                <c:pt idx="745">
                  <c:v>30.013303393000001</c:v>
                </c:pt>
                <c:pt idx="746">
                  <c:v>29.877105908000011</c:v>
                </c:pt>
                <c:pt idx="747">
                  <c:v>30.013977337000011</c:v>
                </c:pt>
                <c:pt idx="748">
                  <c:v>30.219233425999999</c:v>
                </c:pt>
                <c:pt idx="749">
                  <c:v>26.876677748999999</c:v>
                </c:pt>
                <c:pt idx="750">
                  <c:v>29.930506524999981</c:v>
                </c:pt>
                <c:pt idx="751">
                  <c:v>29.371827493000016</c:v>
                </c:pt>
                <c:pt idx="752">
                  <c:v>11.551670059000005</c:v>
                </c:pt>
                <c:pt idx="753">
                  <c:v>28.332585136999999</c:v>
                </c:pt>
                <c:pt idx="754">
                  <c:v>7.0359251440000001</c:v>
                </c:pt>
                <c:pt idx="755">
                  <c:v>26.865597797</c:v>
                </c:pt>
                <c:pt idx="756">
                  <c:v>28.151173279999988</c:v>
                </c:pt>
                <c:pt idx="757">
                  <c:v>28.933421236999983</c:v>
                </c:pt>
                <c:pt idx="758">
                  <c:v>30.189633714999989</c:v>
                </c:pt>
                <c:pt idx="759">
                  <c:v>30.176199944</c:v>
                </c:pt>
                <c:pt idx="760">
                  <c:v>30.075566399</c:v>
                </c:pt>
                <c:pt idx="761">
                  <c:v>23.614116354000011</c:v>
                </c:pt>
                <c:pt idx="762">
                  <c:v>30.047316164000001</c:v>
                </c:pt>
                <c:pt idx="763">
                  <c:v>28.397588409000011</c:v>
                </c:pt>
                <c:pt idx="764">
                  <c:v>29.932829288999983</c:v>
                </c:pt>
                <c:pt idx="765">
                  <c:v>30.026127861999989</c:v>
                </c:pt>
                <c:pt idx="766">
                  <c:v>27.387274359999999</c:v>
                </c:pt>
                <c:pt idx="767">
                  <c:v>23.891377647999999</c:v>
                </c:pt>
                <c:pt idx="768">
                  <c:v>10.678900317</c:v>
                </c:pt>
                <c:pt idx="769">
                  <c:v>27.499282882999978</c:v>
                </c:pt>
                <c:pt idx="770">
                  <c:v>30.045909626</c:v>
                </c:pt>
                <c:pt idx="771">
                  <c:v>30.023114417999999</c:v>
                </c:pt>
                <c:pt idx="772">
                  <c:v>30.172044078999988</c:v>
                </c:pt>
                <c:pt idx="773">
                  <c:v>24.008293943000002</c:v>
                </c:pt>
                <c:pt idx="774">
                  <c:v>29.887489243999983</c:v>
                </c:pt>
                <c:pt idx="775">
                  <c:v>28.010430270999983</c:v>
                </c:pt>
                <c:pt idx="776">
                  <c:v>29.997306109</c:v>
                </c:pt>
                <c:pt idx="777">
                  <c:v>29.935302189000002</c:v>
                </c:pt>
                <c:pt idx="778">
                  <c:v>27.839109584999989</c:v>
                </c:pt>
                <c:pt idx="779">
                  <c:v>26.640222144999989</c:v>
                </c:pt>
                <c:pt idx="780">
                  <c:v>30.019382532000002</c:v>
                </c:pt>
                <c:pt idx="781">
                  <c:v>30.041541754000001</c:v>
                </c:pt>
                <c:pt idx="782">
                  <c:v>27.869234470999984</c:v>
                </c:pt>
                <c:pt idx="783">
                  <c:v>30.215145627999988</c:v>
                </c:pt>
                <c:pt idx="784">
                  <c:v>9.273822826</c:v>
                </c:pt>
                <c:pt idx="785">
                  <c:v>29.989730819999973</c:v>
                </c:pt>
                <c:pt idx="786">
                  <c:v>7.0557386299999969</c:v>
                </c:pt>
                <c:pt idx="787">
                  <c:v>29.892560938999988</c:v>
                </c:pt>
                <c:pt idx="788">
                  <c:v>27.517275463000022</c:v>
                </c:pt>
                <c:pt idx="789">
                  <c:v>29.975013626999989</c:v>
                </c:pt>
                <c:pt idx="790">
                  <c:v>30.039999293000001</c:v>
                </c:pt>
                <c:pt idx="791">
                  <c:v>28.290002828999985</c:v>
                </c:pt>
                <c:pt idx="792">
                  <c:v>29.908049764999983</c:v>
                </c:pt>
                <c:pt idx="793">
                  <c:v>29.858735996</c:v>
                </c:pt>
                <c:pt idx="794">
                  <c:v>28.319565601000011</c:v>
                </c:pt>
                <c:pt idx="795">
                  <c:v>26.751442071999985</c:v>
                </c:pt>
                <c:pt idx="796">
                  <c:v>30.16997563100001</c:v>
                </c:pt>
                <c:pt idx="797">
                  <c:v>30.048094037999984</c:v>
                </c:pt>
                <c:pt idx="798">
                  <c:v>30.039491160000011</c:v>
                </c:pt>
                <c:pt idx="799">
                  <c:v>30.187631757999988</c:v>
                </c:pt>
                <c:pt idx="800">
                  <c:v>9.0408197579999996</c:v>
                </c:pt>
                <c:pt idx="801">
                  <c:v>30.074668322000011</c:v>
                </c:pt>
                <c:pt idx="802">
                  <c:v>29.846950971999988</c:v>
                </c:pt>
                <c:pt idx="803">
                  <c:v>30.180384140000001</c:v>
                </c:pt>
                <c:pt idx="804">
                  <c:v>29.934833251000001</c:v>
                </c:pt>
                <c:pt idx="805">
                  <c:v>30.177484617000012</c:v>
                </c:pt>
                <c:pt idx="806">
                  <c:v>26.395552458000001</c:v>
                </c:pt>
                <c:pt idx="807">
                  <c:v>30.022468757999999</c:v>
                </c:pt>
                <c:pt idx="808">
                  <c:v>30.037580876</c:v>
                </c:pt>
                <c:pt idx="809">
                  <c:v>29.946454034999984</c:v>
                </c:pt>
                <c:pt idx="810">
                  <c:v>30.175895552000011</c:v>
                </c:pt>
                <c:pt idx="811">
                  <c:v>29.884718583000002</c:v>
                </c:pt>
                <c:pt idx="812">
                  <c:v>29.993761427999999</c:v>
                </c:pt>
                <c:pt idx="813">
                  <c:v>30.043224455000001</c:v>
                </c:pt>
                <c:pt idx="814">
                  <c:v>25.787983603000001</c:v>
                </c:pt>
                <c:pt idx="815">
                  <c:v>30.164526937000002</c:v>
                </c:pt>
                <c:pt idx="816">
                  <c:v>10.600674555000005</c:v>
                </c:pt>
                <c:pt idx="817">
                  <c:v>7.0397196800000028</c:v>
                </c:pt>
                <c:pt idx="818">
                  <c:v>28.095807052000001</c:v>
                </c:pt>
                <c:pt idx="819">
                  <c:v>26.903857396999999</c:v>
                </c:pt>
                <c:pt idx="820">
                  <c:v>29.074656242</c:v>
                </c:pt>
                <c:pt idx="821">
                  <c:v>30.211761768000017</c:v>
                </c:pt>
                <c:pt idx="822">
                  <c:v>30.086264667999988</c:v>
                </c:pt>
                <c:pt idx="823">
                  <c:v>29.708565565000001</c:v>
                </c:pt>
                <c:pt idx="824">
                  <c:v>30.039378044999999</c:v>
                </c:pt>
                <c:pt idx="825">
                  <c:v>30.293974809000005</c:v>
                </c:pt>
                <c:pt idx="826">
                  <c:v>26.364690513999989</c:v>
                </c:pt>
                <c:pt idx="827">
                  <c:v>29.910306740999989</c:v>
                </c:pt>
                <c:pt idx="828">
                  <c:v>30.031119311000001</c:v>
                </c:pt>
                <c:pt idx="829">
                  <c:v>29.855587566000001</c:v>
                </c:pt>
                <c:pt idx="830">
                  <c:v>30.063030558999984</c:v>
                </c:pt>
                <c:pt idx="831">
                  <c:v>30.175344763999988</c:v>
                </c:pt>
                <c:pt idx="832">
                  <c:v>9.1052716049999987</c:v>
                </c:pt>
                <c:pt idx="833">
                  <c:v>30.060259621</c:v>
                </c:pt>
                <c:pt idx="834">
                  <c:v>30.165573426000005</c:v>
                </c:pt>
                <c:pt idx="835">
                  <c:v>29.025835670999989</c:v>
                </c:pt>
                <c:pt idx="836">
                  <c:v>29.948823890999986</c:v>
                </c:pt>
                <c:pt idx="837">
                  <c:v>30.198210317000001</c:v>
                </c:pt>
                <c:pt idx="838">
                  <c:v>26.801125899999999</c:v>
                </c:pt>
                <c:pt idx="839">
                  <c:v>30.140983846000001</c:v>
                </c:pt>
                <c:pt idx="840">
                  <c:v>29.993288868</c:v>
                </c:pt>
                <c:pt idx="841">
                  <c:v>29.088877839999984</c:v>
                </c:pt>
                <c:pt idx="842">
                  <c:v>30.166487805999989</c:v>
                </c:pt>
                <c:pt idx="843">
                  <c:v>30.186511213999989</c:v>
                </c:pt>
                <c:pt idx="844">
                  <c:v>23.937944086000005</c:v>
                </c:pt>
                <c:pt idx="845">
                  <c:v>30.188435047999985</c:v>
                </c:pt>
                <c:pt idx="846">
                  <c:v>30.026766501999983</c:v>
                </c:pt>
                <c:pt idx="847">
                  <c:v>28.641294336000001</c:v>
                </c:pt>
                <c:pt idx="848">
                  <c:v>12.258633826000002</c:v>
                </c:pt>
                <c:pt idx="849">
                  <c:v>7.0660369099999967</c:v>
                </c:pt>
                <c:pt idx="850">
                  <c:v>30.182415949999989</c:v>
                </c:pt>
                <c:pt idx="851">
                  <c:v>30.225090895999983</c:v>
                </c:pt>
                <c:pt idx="852">
                  <c:v>22.129389746000001</c:v>
                </c:pt>
                <c:pt idx="853">
                  <c:v>29.918780559999981</c:v>
                </c:pt>
                <c:pt idx="854">
                  <c:v>30.117824007000017</c:v>
                </c:pt>
                <c:pt idx="855">
                  <c:v>28.631315035000011</c:v>
                </c:pt>
                <c:pt idx="856">
                  <c:v>30.025648898999986</c:v>
                </c:pt>
                <c:pt idx="857">
                  <c:v>30.380676298999983</c:v>
                </c:pt>
                <c:pt idx="858">
                  <c:v>26.875783772999981</c:v>
                </c:pt>
                <c:pt idx="859">
                  <c:v>30.045543192999983</c:v>
                </c:pt>
                <c:pt idx="860">
                  <c:v>30.053304856</c:v>
                </c:pt>
                <c:pt idx="861">
                  <c:v>28.459159421999999</c:v>
                </c:pt>
                <c:pt idx="862">
                  <c:v>30.004503671999981</c:v>
                </c:pt>
                <c:pt idx="863">
                  <c:v>30.189109626</c:v>
                </c:pt>
                <c:pt idx="864">
                  <c:v>13.176593851000005</c:v>
                </c:pt>
                <c:pt idx="865">
                  <c:v>29.999146808999978</c:v>
                </c:pt>
                <c:pt idx="866">
                  <c:v>30.149711883999981</c:v>
                </c:pt>
                <c:pt idx="867">
                  <c:v>28.976291639999989</c:v>
                </c:pt>
                <c:pt idx="868">
                  <c:v>30.138287078000001</c:v>
                </c:pt>
                <c:pt idx="869">
                  <c:v>24.179352618999999</c:v>
                </c:pt>
                <c:pt idx="870">
                  <c:v>27.945538150999983</c:v>
                </c:pt>
                <c:pt idx="871">
                  <c:v>30.061052549999989</c:v>
                </c:pt>
                <c:pt idx="872">
                  <c:v>30.019879227000011</c:v>
                </c:pt>
                <c:pt idx="873">
                  <c:v>30.241903517000001</c:v>
                </c:pt>
                <c:pt idx="874">
                  <c:v>26.497616151999988</c:v>
                </c:pt>
                <c:pt idx="875">
                  <c:v>27.456625534999983</c:v>
                </c:pt>
                <c:pt idx="876">
                  <c:v>29.970326762999989</c:v>
                </c:pt>
                <c:pt idx="877">
                  <c:v>27.728899653999989</c:v>
                </c:pt>
                <c:pt idx="878">
                  <c:v>30.073752301999985</c:v>
                </c:pt>
                <c:pt idx="879">
                  <c:v>30.054057878999988</c:v>
                </c:pt>
                <c:pt idx="880">
                  <c:v>13.276372546999999</c:v>
                </c:pt>
                <c:pt idx="881">
                  <c:v>6.6749367209999946</c:v>
                </c:pt>
                <c:pt idx="882">
                  <c:v>29.070816726000011</c:v>
                </c:pt>
                <c:pt idx="883">
                  <c:v>27.593614182</c:v>
                </c:pt>
                <c:pt idx="884">
                  <c:v>29.947146393999983</c:v>
                </c:pt>
                <c:pt idx="885">
                  <c:v>30.081067620999999</c:v>
                </c:pt>
                <c:pt idx="886">
                  <c:v>30.036019076999985</c:v>
                </c:pt>
                <c:pt idx="887">
                  <c:v>30.038934566999988</c:v>
                </c:pt>
                <c:pt idx="888">
                  <c:v>23.203854323000023</c:v>
                </c:pt>
                <c:pt idx="889">
                  <c:v>29.869198875999984</c:v>
                </c:pt>
                <c:pt idx="890">
                  <c:v>30.054722870999978</c:v>
                </c:pt>
                <c:pt idx="891">
                  <c:v>29.934963410999998</c:v>
                </c:pt>
                <c:pt idx="892">
                  <c:v>29.976263347</c:v>
                </c:pt>
                <c:pt idx="893">
                  <c:v>23.396923367999999</c:v>
                </c:pt>
                <c:pt idx="894">
                  <c:v>29.961789785999983</c:v>
                </c:pt>
                <c:pt idx="895">
                  <c:v>30.11808932600001</c:v>
                </c:pt>
                <c:pt idx="896">
                  <c:v>16.470236113999984</c:v>
                </c:pt>
                <c:pt idx="897">
                  <c:v>30.125491241999985</c:v>
                </c:pt>
                <c:pt idx="898">
                  <c:v>30.038245139000001</c:v>
                </c:pt>
                <c:pt idx="899">
                  <c:v>30.046831136000005</c:v>
                </c:pt>
                <c:pt idx="900">
                  <c:v>30.019839777000001</c:v>
                </c:pt>
                <c:pt idx="901">
                  <c:v>23.696892989999988</c:v>
                </c:pt>
                <c:pt idx="902">
                  <c:v>29.890047097</c:v>
                </c:pt>
                <c:pt idx="903">
                  <c:v>30.004999873999989</c:v>
                </c:pt>
                <c:pt idx="904">
                  <c:v>30.065105951</c:v>
                </c:pt>
                <c:pt idx="905">
                  <c:v>30.012124064000005</c:v>
                </c:pt>
                <c:pt idx="906">
                  <c:v>30.154871162000028</c:v>
                </c:pt>
                <c:pt idx="907">
                  <c:v>26.257386504999989</c:v>
                </c:pt>
                <c:pt idx="908">
                  <c:v>30.031885579000011</c:v>
                </c:pt>
                <c:pt idx="909">
                  <c:v>30.052690244999983</c:v>
                </c:pt>
                <c:pt idx="910">
                  <c:v>29.846773718000001</c:v>
                </c:pt>
                <c:pt idx="911">
                  <c:v>29.907919839000002</c:v>
                </c:pt>
                <c:pt idx="912">
                  <c:v>6.4123736800000026</c:v>
                </c:pt>
              </c:numCache>
            </c:numRef>
          </c:yVal>
        </c:ser>
        <c:ser>
          <c:idx val="5"/>
          <c:order val="7"/>
          <c:tx>
            <c:v>1 MB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Main!$A$4958:$A$5188</c:f>
              <c:numCache>
                <c:formatCode>General</c:formatCode>
                <c:ptCount val="231"/>
                <c:pt idx="0">
                  <c:v>1048576</c:v>
                </c:pt>
                <c:pt idx="1">
                  <c:v>1048576</c:v>
                </c:pt>
                <c:pt idx="2">
                  <c:v>1048576</c:v>
                </c:pt>
                <c:pt idx="3">
                  <c:v>1048576</c:v>
                </c:pt>
                <c:pt idx="4">
                  <c:v>1048576</c:v>
                </c:pt>
                <c:pt idx="5">
                  <c:v>1048576</c:v>
                </c:pt>
                <c:pt idx="6">
                  <c:v>1048576</c:v>
                </c:pt>
                <c:pt idx="7">
                  <c:v>1048576</c:v>
                </c:pt>
                <c:pt idx="8">
                  <c:v>1048576</c:v>
                </c:pt>
                <c:pt idx="9">
                  <c:v>1048576</c:v>
                </c:pt>
                <c:pt idx="10">
                  <c:v>1048576</c:v>
                </c:pt>
                <c:pt idx="11">
                  <c:v>1048576</c:v>
                </c:pt>
                <c:pt idx="12">
                  <c:v>1048576</c:v>
                </c:pt>
                <c:pt idx="13">
                  <c:v>1048576</c:v>
                </c:pt>
                <c:pt idx="14">
                  <c:v>1048576</c:v>
                </c:pt>
                <c:pt idx="15">
                  <c:v>1048576</c:v>
                </c:pt>
                <c:pt idx="16">
                  <c:v>1048576</c:v>
                </c:pt>
                <c:pt idx="17">
                  <c:v>1048576</c:v>
                </c:pt>
                <c:pt idx="18">
                  <c:v>1048576</c:v>
                </c:pt>
                <c:pt idx="19">
                  <c:v>1048576</c:v>
                </c:pt>
                <c:pt idx="20">
                  <c:v>1048576</c:v>
                </c:pt>
                <c:pt idx="21">
                  <c:v>1048576</c:v>
                </c:pt>
                <c:pt idx="22">
                  <c:v>1048576</c:v>
                </c:pt>
                <c:pt idx="23">
                  <c:v>1048576</c:v>
                </c:pt>
                <c:pt idx="24">
                  <c:v>1048576</c:v>
                </c:pt>
                <c:pt idx="25">
                  <c:v>1048576</c:v>
                </c:pt>
                <c:pt idx="26">
                  <c:v>1048576</c:v>
                </c:pt>
                <c:pt idx="27">
                  <c:v>1048576</c:v>
                </c:pt>
                <c:pt idx="28">
                  <c:v>1048576</c:v>
                </c:pt>
                <c:pt idx="29">
                  <c:v>1048576</c:v>
                </c:pt>
                <c:pt idx="30">
                  <c:v>1048576</c:v>
                </c:pt>
                <c:pt idx="31">
                  <c:v>1048576</c:v>
                </c:pt>
                <c:pt idx="32">
                  <c:v>1048576</c:v>
                </c:pt>
                <c:pt idx="33">
                  <c:v>1048576</c:v>
                </c:pt>
                <c:pt idx="34">
                  <c:v>1048576</c:v>
                </c:pt>
                <c:pt idx="35">
                  <c:v>1048576</c:v>
                </c:pt>
                <c:pt idx="36">
                  <c:v>1048576</c:v>
                </c:pt>
                <c:pt idx="37">
                  <c:v>1048576</c:v>
                </c:pt>
                <c:pt idx="38">
                  <c:v>1048576</c:v>
                </c:pt>
                <c:pt idx="39">
                  <c:v>1048576</c:v>
                </c:pt>
                <c:pt idx="40">
                  <c:v>1048576</c:v>
                </c:pt>
                <c:pt idx="41">
                  <c:v>1048576</c:v>
                </c:pt>
                <c:pt idx="42">
                  <c:v>1048576</c:v>
                </c:pt>
                <c:pt idx="43">
                  <c:v>1048576</c:v>
                </c:pt>
                <c:pt idx="44">
                  <c:v>1048576</c:v>
                </c:pt>
                <c:pt idx="45">
                  <c:v>1048576</c:v>
                </c:pt>
                <c:pt idx="46">
                  <c:v>1048576</c:v>
                </c:pt>
                <c:pt idx="47">
                  <c:v>1048576</c:v>
                </c:pt>
                <c:pt idx="48">
                  <c:v>1048576</c:v>
                </c:pt>
                <c:pt idx="49">
                  <c:v>1048576</c:v>
                </c:pt>
                <c:pt idx="50">
                  <c:v>1048576</c:v>
                </c:pt>
                <c:pt idx="51">
                  <c:v>1048576</c:v>
                </c:pt>
                <c:pt idx="52">
                  <c:v>1048576</c:v>
                </c:pt>
                <c:pt idx="53">
                  <c:v>1048576</c:v>
                </c:pt>
                <c:pt idx="54">
                  <c:v>1048576</c:v>
                </c:pt>
                <c:pt idx="55">
                  <c:v>1048576</c:v>
                </c:pt>
                <c:pt idx="56">
                  <c:v>1048576</c:v>
                </c:pt>
                <c:pt idx="57">
                  <c:v>1048576</c:v>
                </c:pt>
                <c:pt idx="58">
                  <c:v>1048576</c:v>
                </c:pt>
                <c:pt idx="59">
                  <c:v>1048576</c:v>
                </c:pt>
                <c:pt idx="60">
                  <c:v>1048576</c:v>
                </c:pt>
                <c:pt idx="61">
                  <c:v>1048576</c:v>
                </c:pt>
                <c:pt idx="62">
                  <c:v>1048576</c:v>
                </c:pt>
                <c:pt idx="63">
                  <c:v>1048576</c:v>
                </c:pt>
                <c:pt idx="64">
                  <c:v>1048576</c:v>
                </c:pt>
                <c:pt idx="65">
                  <c:v>1048576</c:v>
                </c:pt>
                <c:pt idx="66">
                  <c:v>1048576</c:v>
                </c:pt>
                <c:pt idx="67">
                  <c:v>1048576</c:v>
                </c:pt>
                <c:pt idx="68">
                  <c:v>1048576</c:v>
                </c:pt>
                <c:pt idx="69">
                  <c:v>1048576</c:v>
                </c:pt>
                <c:pt idx="70">
                  <c:v>1048576</c:v>
                </c:pt>
                <c:pt idx="71">
                  <c:v>1048576</c:v>
                </c:pt>
                <c:pt idx="72">
                  <c:v>1048576</c:v>
                </c:pt>
                <c:pt idx="73">
                  <c:v>1048576</c:v>
                </c:pt>
                <c:pt idx="74">
                  <c:v>1048576</c:v>
                </c:pt>
                <c:pt idx="75">
                  <c:v>1048576</c:v>
                </c:pt>
                <c:pt idx="76">
                  <c:v>1048576</c:v>
                </c:pt>
                <c:pt idx="77">
                  <c:v>1048576</c:v>
                </c:pt>
                <c:pt idx="78">
                  <c:v>1048576</c:v>
                </c:pt>
                <c:pt idx="79">
                  <c:v>1048576</c:v>
                </c:pt>
                <c:pt idx="80">
                  <c:v>1048576</c:v>
                </c:pt>
                <c:pt idx="81">
                  <c:v>1048576</c:v>
                </c:pt>
                <c:pt idx="82">
                  <c:v>1048576</c:v>
                </c:pt>
                <c:pt idx="83">
                  <c:v>1048576</c:v>
                </c:pt>
                <c:pt idx="84">
                  <c:v>1048576</c:v>
                </c:pt>
                <c:pt idx="85">
                  <c:v>1048576</c:v>
                </c:pt>
                <c:pt idx="86">
                  <c:v>1048576</c:v>
                </c:pt>
                <c:pt idx="87">
                  <c:v>1048576</c:v>
                </c:pt>
                <c:pt idx="88">
                  <c:v>1048576</c:v>
                </c:pt>
                <c:pt idx="89">
                  <c:v>1048576</c:v>
                </c:pt>
                <c:pt idx="90">
                  <c:v>1048576</c:v>
                </c:pt>
                <c:pt idx="91">
                  <c:v>1048576</c:v>
                </c:pt>
                <c:pt idx="92">
                  <c:v>1048576</c:v>
                </c:pt>
                <c:pt idx="93">
                  <c:v>1048576</c:v>
                </c:pt>
                <c:pt idx="94">
                  <c:v>1048576</c:v>
                </c:pt>
                <c:pt idx="95">
                  <c:v>1048576</c:v>
                </c:pt>
                <c:pt idx="96">
                  <c:v>1048576</c:v>
                </c:pt>
                <c:pt idx="97">
                  <c:v>1048576</c:v>
                </c:pt>
                <c:pt idx="98">
                  <c:v>1048576</c:v>
                </c:pt>
                <c:pt idx="99">
                  <c:v>1048576</c:v>
                </c:pt>
                <c:pt idx="100">
                  <c:v>1048576</c:v>
                </c:pt>
                <c:pt idx="101">
                  <c:v>1048576</c:v>
                </c:pt>
                <c:pt idx="102">
                  <c:v>1048576</c:v>
                </c:pt>
                <c:pt idx="103">
                  <c:v>1048576</c:v>
                </c:pt>
                <c:pt idx="104">
                  <c:v>1048576</c:v>
                </c:pt>
                <c:pt idx="105">
                  <c:v>1048576</c:v>
                </c:pt>
                <c:pt idx="106">
                  <c:v>1048576</c:v>
                </c:pt>
                <c:pt idx="107">
                  <c:v>1048576</c:v>
                </c:pt>
                <c:pt idx="108">
                  <c:v>1048576</c:v>
                </c:pt>
                <c:pt idx="109">
                  <c:v>1048576</c:v>
                </c:pt>
                <c:pt idx="110">
                  <c:v>1048576</c:v>
                </c:pt>
                <c:pt idx="111">
                  <c:v>1048576</c:v>
                </c:pt>
                <c:pt idx="112">
                  <c:v>1048576</c:v>
                </c:pt>
                <c:pt idx="113">
                  <c:v>1048576</c:v>
                </c:pt>
                <c:pt idx="114">
                  <c:v>1048576</c:v>
                </c:pt>
                <c:pt idx="115">
                  <c:v>1048576</c:v>
                </c:pt>
                <c:pt idx="116">
                  <c:v>1048576</c:v>
                </c:pt>
                <c:pt idx="117">
                  <c:v>1048576</c:v>
                </c:pt>
                <c:pt idx="118">
                  <c:v>1048576</c:v>
                </c:pt>
                <c:pt idx="119">
                  <c:v>1048576</c:v>
                </c:pt>
                <c:pt idx="120">
                  <c:v>1048576</c:v>
                </c:pt>
                <c:pt idx="121">
                  <c:v>1048576</c:v>
                </c:pt>
                <c:pt idx="122">
                  <c:v>1048576</c:v>
                </c:pt>
                <c:pt idx="123">
                  <c:v>1048576</c:v>
                </c:pt>
                <c:pt idx="124">
                  <c:v>1048576</c:v>
                </c:pt>
                <c:pt idx="125">
                  <c:v>1048576</c:v>
                </c:pt>
                <c:pt idx="126">
                  <c:v>1048576</c:v>
                </c:pt>
                <c:pt idx="127">
                  <c:v>1048576</c:v>
                </c:pt>
                <c:pt idx="128">
                  <c:v>1048576</c:v>
                </c:pt>
                <c:pt idx="129">
                  <c:v>1048576</c:v>
                </c:pt>
                <c:pt idx="130">
                  <c:v>1048576</c:v>
                </c:pt>
                <c:pt idx="131">
                  <c:v>1048576</c:v>
                </c:pt>
                <c:pt idx="132">
                  <c:v>1048576</c:v>
                </c:pt>
                <c:pt idx="133">
                  <c:v>1048576</c:v>
                </c:pt>
                <c:pt idx="134">
                  <c:v>1048576</c:v>
                </c:pt>
                <c:pt idx="135">
                  <c:v>1048576</c:v>
                </c:pt>
                <c:pt idx="136">
                  <c:v>1048576</c:v>
                </c:pt>
                <c:pt idx="137">
                  <c:v>1048576</c:v>
                </c:pt>
                <c:pt idx="138">
                  <c:v>1048576</c:v>
                </c:pt>
                <c:pt idx="139">
                  <c:v>1048576</c:v>
                </c:pt>
                <c:pt idx="140">
                  <c:v>1048576</c:v>
                </c:pt>
                <c:pt idx="141">
                  <c:v>1048576</c:v>
                </c:pt>
                <c:pt idx="142">
                  <c:v>1048576</c:v>
                </c:pt>
                <c:pt idx="143">
                  <c:v>1048576</c:v>
                </c:pt>
                <c:pt idx="144">
                  <c:v>1048576</c:v>
                </c:pt>
                <c:pt idx="145">
                  <c:v>1048576</c:v>
                </c:pt>
                <c:pt idx="146">
                  <c:v>1048576</c:v>
                </c:pt>
                <c:pt idx="147">
                  <c:v>1048576</c:v>
                </c:pt>
                <c:pt idx="148">
                  <c:v>1048576</c:v>
                </c:pt>
                <c:pt idx="149">
                  <c:v>1048576</c:v>
                </c:pt>
                <c:pt idx="150">
                  <c:v>1048576</c:v>
                </c:pt>
                <c:pt idx="151">
                  <c:v>1048576</c:v>
                </c:pt>
                <c:pt idx="152">
                  <c:v>1048576</c:v>
                </c:pt>
                <c:pt idx="153">
                  <c:v>1048576</c:v>
                </c:pt>
                <c:pt idx="154">
                  <c:v>1048576</c:v>
                </c:pt>
                <c:pt idx="155">
                  <c:v>1048576</c:v>
                </c:pt>
                <c:pt idx="156">
                  <c:v>1048576</c:v>
                </c:pt>
                <c:pt idx="157">
                  <c:v>1048576</c:v>
                </c:pt>
                <c:pt idx="158">
                  <c:v>1048576</c:v>
                </c:pt>
                <c:pt idx="159">
                  <c:v>1048576</c:v>
                </c:pt>
                <c:pt idx="160">
                  <c:v>1048576</c:v>
                </c:pt>
                <c:pt idx="161">
                  <c:v>1048576</c:v>
                </c:pt>
                <c:pt idx="162">
                  <c:v>1048576</c:v>
                </c:pt>
                <c:pt idx="163">
                  <c:v>1048576</c:v>
                </c:pt>
                <c:pt idx="164">
                  <c:v>1048576</c:v>
                </c:pt>
                <c:pt idx="165">
                  <c:v>1048576</c:v>
                </c:pt>
                <c:pt idx="166">
                  <c:v>1048576</c:v>
                </c:pt>
                <c:pt idx="167">
                  <c:v>1048576</c:v>
                </c:pt>
                <c:pt idx="168">
                  <c:v>1048576</c:v>
                </c:pt>
                <c:pt idx="169">
                  <c:v>1048576</c:v>
                </c:pt>
                <c:pt idx="170">
                  <c:v>1048576</c:v>
                </c:pt>
                <c:pt idx="171">
                  <c:v>1048576</c:v>
                </c:pt>
                <c:pt idx="172">
                  <c:v>1048576</c:v>
                </c:pt>
                <c:pt idx="173">
                  <c:v>1048576</c:v>
                </c:pt>
                <c:pt idx="174">
                  <c:v>1048576</c:v>
                </c:pt>
                <c:pt idx="175">
                  <c:v>1048576</c:v>
                </c:pt>
                <c:pt idx="176">
                  <c:v>1048576</c:v>
                </c:pt>
                <c:pt idx="177">
                  <c:v>1048576</c:v>
                </c:pt>
                <c:pt idx="178">
                  <c:v>1048576</c:v>
                </c:pt>
                <c:pt idx="179">
                  <c:v>1048576</c:v>
                </c:pt>
                <c:pt idx="180">
                  <c:v>1048576</c:v>
                </c:pt>
                <c:pt idx="181">
                  <c:v>1048576</c:v>
                </c:pt>
                <c:pt idx="182">
                  <c:v>1048576</c:v>
                </c:pt>
                <c:pt idx="183">
                  <c:v>1048576</c:v>
                </c:pt>
                <c:pt idx="184">
                  <c:v>1048576</c:v>
                </c:pt>
                <c:pt idx="185">
                  <c:v>1048576</c:v>
                </c:pt>
                <c:pt idx="186">
                  <c:v>1048576</c:v>
                </c:pt>
                <c:pt idx="187">
                  <c:v>1048576</c:v>
                </c:pt>
                <c:pt idx="188">
                  <c:v>1048576</c:v>
                </c:pt>
                <c:pt idx="189">
                  <c:v>1048576</c:v>
                </c:pt>
                <c:pt idx="190">
                  <c:v>1048576</c:v>
                </c:pt>
                <c:pt idx="191">
                  <c:v>1048576</c:v>
                </c:pt>
                <c:pt idx="192">
                  <c:v>1048576</c:v>
                </c:pt>
                <c:pt idx="193">
                  <c:v>1048576</c:v>
                </c:pt>
                <c:pt idx="194">
                  <c:v>1048576</c:v>
                </c:pt>
                <c:pt idx="195">
                  <c:v>1048576</c:v>
                </c:pt>
                <c:pt idx="196">
                  <c:v>1048576</c:v>
                </c:pt>
                <c:pt idx="197">
                  <c:v>1048576</c:v>
                </c:pt>
                <c:pt idx="198">
                  <c:v>1048576</c:v>
                </c:pt>
                <c:pt idx="199">
                  <c:v>1048576</c:v>
                </c:pt>
                <c:pt idx="200">
                  <c:v>1048576</c:v>
                </c:pt>
                <c:pt idx="201">
                  <c:v>1048576</c:v>
                </c:pt>
                <c:pt idx="202">
                  <c:v>1048576</c:v>
                </c:pt>
                <c:pt idx="203">
                  <c:v>1048576</c:v>
                </c:pt>
                <c:pt idx="204">
                  <c:v>1048576</c:v>
                </c:pt>
                <c:pt idx="205">
                  <c:v>1048576</c:v>
                </c:pt>
                <c:pt idx="206">
                  <c:v>1048576</c:v>
                </c:pt>
                <c:pt idx="207">
                  <c:v>1048576</c:v>
                </c:pt>
                <c:pt idx="208">
                  <c:v>1048576</c:v>
                </c:pt>
                <c:pt idx="209">
                  <c:v>1048576</c:v>
                </c:pt>
                <c:pt idx="210">
                  <c:v>1048576</c:v>
                </c:pt>
                <c:pt idx="211">
                  <c:v>1048576</c:v>
                </c:pt>
                <c:pt idx="212">
                  <c:v>1048576</c:v>
                </c:pt>
                <c:pt idx="213">
                  <c:v>1048576</c:v>
                </c:pt>
                <c:pt idx="214">
                  <c:v>1048576</c:v>
                </c:pt>
                <c:pt idx="215">
                  <c:v>1048576</c:v>
                </c:pt>
                <c:pt idx="216">
                  <c:v>1048576</c:v>
                </c:pt>
                <c:pt idx="217">
                  <c:v>1048576</c:v>
                </c:pt>
                <c:pt idx="218">
                  <c:v>1048576</c:v>
                </c:pt>
                <c:pt idx="219">
                  <c:v>1048576</c:v>
                </c:pt>
                <c:pt idx="220">
                  <c:v>1048576</c:v>
                </c:pt>
                <c:pt idx="221">
                  <c:v>1048576</c:v>
                </c:pt>
                <c:pt idx="222">
                  <c:v>1048576</c:v>
                </c:pt>
                <c:pt idx="223">
                  <c:v>1048576</c:v>
                </c:pt>
                <c:pt idx="224">
                  <c:v>1048576</c:v>
                </c:pt>
                <c:pt idx="225">
                  <c:v>1048576</c:v>
                </c:pt>
                <c:pt idx="226">
                  <c:v>1048576</c:v>
                </c:pt>
                <c:pt idx="227">
                  <c:v>1048576</c:v>
                </c:pt>
                <c:pt idx="228">
                  <c:v>1048576</c:v>
                </c:pt>
                <c:pt idx="229">
                  <c:v>1048576</c:v>
                </c:pt>
                <c:pt idx="230">
                  <c:v>1048576</c:v>
                </c:pt>
              </c:numCache>
            </c:numRef>
          </c:xVal>
          <c:yVal>
            <c:numRef>
              <c:f>Main!$B$4958:$B$5188</c:f>
              <c:numCache>
                <c:formatCode>General</c:formatCode>
                <c:ptCount val="231"/>
                <c:pt idx="0">
                  <c:v>1.6680613129999993</c:v>
                </c:pt>
                <c:pt idx="1">
                  <c:v>28.120513621000001</c:v>
                </c:pt>
                <c:pt idx="2">
                  <c:v>28.067003640999989</c:v>
                </c:pt>
                <c:pt idx="3">
                  <c:v>28.681362227000001</c:v>
                </c:pt>
                <c:pt idx="4">
                  <c:v>21.911388451000011</c:v>
                </c:pt>
                <c:pt idx="5">
                  <c:v>28.136893433000012</c:v>
                </c:pt>
                <c:pt idx="6">
                  <c:v>16.383190337999984</c:v>
                </c:pt>
                <c:pt idx="7">
                  <c:v>29.004046323000001</c:v>
                </c:pt>
                <c:pt idx="8">
                  <c:v>19.361182335999985</c:v>
                </c:pt>
                <c:pt idx="9">
                  <c:v>28.255268894</c:v>
                </c:pt>
                <c:pt idx="10">
                  <c:v>27.546478746999988</c:v>
                </c:pt>
                <c:pt idx="11">
                  <c:v>26.951049520000002</c:v>
                </c:pt>
                <c:pt idx="12">
                  <c:v>20.476343589999978</c:v>
                </c:pt>
                <c:pt idx="13">
                  <c:v>27.768195756000001</c:v>
                </c:pt>
                <c:pt idx="14">
                  <c:v>16.253279757000001</c:v>
                </c:pt>
                <c:pt idx="15">
                  <c:v>28.483950873999984</c:v>
                </c:pt>
                <c:pt idx="16">
                  <c:v>22.93251327599998</c:v>
                </c:pt>
                <c:pt idx="17">
                  <c:v>28.402467174000002</c:v>
                </c:pt>
                <c:pt idx="18">
                  <c:v>28.272966358000001</c:v>
                </c:pt>
                <c:pt idx="19">
                  <c:v>28.518111602000001</c:v>
                </c:pt>
                <c:pt idx="20">
                  <c:v>23.223565922999999</c:v>
                </c:pt>
                <c:pt idx="21">
                  <c:v>28.174370570000001</c:v>
                </c:pt>
                <c:pt idx="22">
                  <c:v>16.12156344400001</c:v>
                </c:pt>
                <c:pt idx="23">
                  <c:v>28.066143142999984</c:v>
                </c:pt>
                <c:pt idx="24">
                  <c:v>24.262754064999989</c:v>
                </c:pt>
                <c:pt idx="25">
                  <c:v>27.63181384300001</c:v>
                </c:pt>
                <c:pt idx="26">
                  <c:v>28.13600344100001</c:v>
                </c:pt>
                <c:pt idx="27">
                  <c:v>28.29712365</c:v>
                </c:pt>
                <c:pt idx="28">
                  <c:v>23.270510179999985</c:v>
                </c:pt>
                <c:pt idx="29">
                  <c:v>27.967100018</c:v>
                </c:pt>
                <c:pt idx="30">
                  <c:v>16.144495754000012</c:v>
                </c:pt>
                <c:pt idx="31">
                  <c:v>28.25400368</c:v>
                </c:pt>
                <c:pt idx="32">
                  <c:v>24.826189912</c:v>
                </c:pt>
                <c:pt idx="33">
                  <c:v>28.335001972000001</c:v>
                </c:pt>
                <c:pt idx="34">
                  <c:v>27.499658303</c:v>
                </c:pt>
                <c:pt idx="35">
                  <c:v>29.270414348999989</c:v>
                </c:pt>
                <c:pt idx="36">
                  <c:v>22.471754042000001</c:v>
                </c:pt>
                <c:pt idx="37">
                  <c:v>28.096415303000001</c:v>
                </c:pt>
                <c:pt idx="38">
                  <c:v>15.736328667999995</c:v>
                </c:pt>
                <c:pt idx="39">
                  <c:v>28.687537195000001</c:v>
                </c:pt>
                <c:pt idx="40">
                  <c:v>24.938650773999989</c:v>
                </c:pt>
                <c:pt idx="41">
                  <c:v>28.820224717999999</c:v>
                </c:pt>
                <c:pt idx="42">
                  <c:v>28.407177011999988</c:v>
                </c:pt>
                <c:pt idx="43">
                  <c:v>29.129760442999999</c:v>
                </c:pt>
                <c:pt idx="44">
                  <c:v>27.210026627000001</c:v>
                </c:pt>
                <c:pt idx="45">
                  <c:v>27.736710862999985</c:v>
                </c:pt>
                <c:pt idx="46">
                  <c:v>16.05697188900001</c:v>
                </c:pt>
                <c:pt idx="47">
                  <c:v>29.360631165000001</c:v>
                </c:pt>
                <c:pt idx="48">
                  <c:v>22.74261572999999</c:v>
                </c:pt>
                <c:pt idx="49">
                  <c:v>27.712038903</c:v>
                </c:pt>
                <c:pt idx="50">
                  <c:v>28.478735038999986</c:v>
                </c:pt>
                <c:pt idx="51">
                  <c:v>28.076027155999999</c:v>
                </c:pt>
                <c:pt idx="52">
                  <c:v>23.566033884999985</c:v>
                </c:pt>
                <c:pt idx="53">
                  <c:v>15.922818286</c:v>
                </c:pt>
                <c:pt idx="54">
                  <c:v>28.005393419000001</c:v>
                </c:pt>
                <c:pt idx="55">
                  <c:v>26.952832382999983</c:v>
                </c:pt>
                <c:pt idx="56">
                  <c:v>26.538701374999984</c:v>
                </c:pt>
                <c:pt idx="57">
                  <c:v>28.012058621000012</c:v>
                </c:pt>
                <c:pt idx="58">
                  <c:v>27.955950844</c:v>
                </c:pt>
                <c:pt idx="59">
                  <c:v>28.978925652000001</c:v>
                </c:pt>
                <c:pt idx="60">
                  <c:v>27.637953191000022</c:v>
                </c:pt>
                <c:pt idx="61">
                  <c:v>15.805825551000005</c:v>
                </c:pt>
                <c:pt idx="62">
                  <c:v>28.432228991999985</c:v>
                </c:pt>
                <c:pt idx="63">
                  <c:v>28.128531311</c:v>
                </c:pt>
                <c:pt idx="64">
                  <c:v>20.554892516999999</c:v>
                </c:pt>
                <c:pt idx="65">
                  <c:v>27.920544252999978</c:v>
                </c:pt>
                <c:pt idx="66">
                  <c:v>27.941465966999999</c:v>
                </c:pt>
                <c:pt idx="67">
                  <c:v>29.143837011999999</c:v>
                </c:pt>
                <c:pt idx="68">
                  <c:v>27.603787066999999</c:v>
                </c:pt>
                <c:pt idx="69">
                  <c:v>15.975150037000008</c:v>
                </c:pt>
                <c:pt idx="70">
                  <c:v>27.839543303999989</c:v>
                </c:pt>
                <c:pt idx="71">
                  <c:v>28.54387199100001</c:v>
                </c:pt>
                <c:pt idx="72">
                  <c:v>20.322421574999986</c:v>
                </c:pt>
                <c:pt idx="73">
                  <c:v>28.334473603999999</c:v>
                </c:pt>
                <c:pt idx="74">
                  <c:v>28.114787924000023</c:v>
                </c:pt>
                <c:pt idx="75">
                  <c:v>26.884296204000002</c:v>
                </c:pt>
                <c:pt idx="76">
                  <c:v>20.493387179999988</c:v>
                </c:pt>
                <c:pt idx="77">
                  <c:v>15.880490984000005</c:v>
                </c:pt>
                <c:pt idx="78">
                  <c:v>28.31570115900001</c:v>
                </c:pt>
                <c:pt idx="79">
                  <c:v>29.452825867000001</c:v>
                </c:pt>
                <c:pt idx="80">
                  <c:v>19.222397525000002</c:v>
                </c:pt>
                <c:pt idx="81">
                  <c:v>27.710112555999984</c:v>
                </c:pt>
                <c:pt idx="82">
                  <c:v>28.127609970999981</c:v>
                </c:pt>
                <c:pt idx="83">
                  <c:v>29.264542719999984</c:v>
                </c:pt>
                <c:pt idx="84">
                  <c:v>19.171489728000012</c:v>
                </c:pt>
                <c:pt idx="85">
                  <c:v>15.95344782700001</c:v>
                </c:pt>
                <c:pt idx="86">
                  <c:v>28.433022003999984</c:v>
                </c:pt>
                <c:pt idx="87">
                  <c:v>27.821177780999999</c:v>
                </c:pt>
                <c:pt idx="88">
                  <c:v>20.417501290000001</c:v>
                </c:pt>
                <c:pt idx="89">
                  <c:v>28.482567034999978</c:v>
                </c:pt>
                <c:pt idx="90">
                  <c:v>29.409393617999989</c:v>
                </c:pt>
                <c:pt idx="91">
                  <c:v>28.185759881999978</c:v>
                </c:pt>
                <c:pt idx="92">
                  <c:v>21.863595751999988</c:v>
                </c:pt>
                <c:pt idx="93">
                  <c:v>15.530157588</c:v>
                </c:pt>
                <c:pt idx="94">
                  <c:v>28.248652196999981</c:v>
                </c:pt>
                <c:pt idx="95">
                  <c:v>28.230976031000001</c:v>
                </c:pt>
                <c:pt idx="96">
                  <c:v>21.051641476</c:v>
                </c:pt>
                <c:pt idx="97">
                  <c:v>26.851997417000021</c:v>
                </c:pt>
                <c:pt idx="98">
                  <c:v>26.813992365000011</c:v>
                </c:pt>
                <c:pt idx="99">
                  <c:v>26.670512119000001</c:v>
                </c:pt>
                <c:pt idx="100">
                  <c:v>21.799986388000001</c:v>
                </c:pt>
                <c:pt idx="101">
                  <c:v>15.986805835000006</c:v>
                </c:pt>
                <c:pt idx="102">
                  <c:v>28.444165035000001</c:v>
                </c:pt>
                <c:pt idx="103">
                  <c:v>27.827055671000011</c:v>
                </c:pt>
                <c:pt idx="104">
                  <c:v>20.496138938999984</c:v>
                </c:pt>
                <c:pt idx="105">
                  <c:v>28.068600560999982</c:v>
                </c:pt>
                <c:pt idx="106">
                  <c:v>28.124899037999999</c:v>
                </c:pt>
                <c:pt idx="107">
                  <c:v>28.768373877999974</c:v>
                </c:pt>
                <c:pt idx="108">
                  <c:v>19.429535548999983</c:v>
                </c:pt>
                <c:pt idx="109">
                  <c:v>16.051550944999999</c:v>
                </c:pt>
                <c:pt idx="110">
                  <c:v>27.972590169</c:v>
                </c:pt>
                <c:pt idx="111">
                  <c:v>18.553357034000001</c:v>
                </c:pt>
                <c:pt idx="112">
                  <c:v>18.887485385000005</c:v>
                </c:pt>
                <c:pt idx="113">
                  <c:v>29.509848579</c:v>
                </c:pt>
                <c:pt idx="114">
                  <c:v>29.087218272999984</c:v>
                </c:pt>
                <c:pt idx="115">
                  <c:v>30.170443813999984</c:v>
                </c:pt>
                <c:pt idx="116">
                  <c:v>22.655992321999999</c:v>
                </c:pt>
                <c:pt idx="117">
                  <c:v>15.942513565</c:v>
                </c:pt>
                <c:pt idx="118">
                  <c:v>28.414306347</c:v>
                </c:pt>
                <c:pt idx="119">
                  <c:v>30.108242744999981</c:v>
                </c:pt>
                <c:pt idx="120">
                  <c:v>23.103180012999999</c:v>
                </c:pt>
                <c:pt idx="121">
                  <c:v>28.224912808999989</c:v>
                </c:pt>
                <c:pt idx="122">
                  <c:v>30.006677140000001</c:v>
                </c:pt>
                <c:pt idx="123">
                  <c:v>28.819825184000017</c:v>
                </c:pt>
                <c:pt idx="124">
                  <c:v>26.770511596999985</c:v>
                </c:pt>
                <c:pt idx="125">
                  <c:v>16.396370622999999</c:v>
                </c:pt>
                <c:pt idx="126">
                  <c:v>28.682952066999999</c:v>
                </c:pt>
                <c:pt idx="127">
                  <c:v>29.22738119500001</c:v>
                </c:pt>
                <c:pt idx="128">
                  <c:v>27.001477162000011</c:v>
                </c:pt>
                <c:pt idx="129">
                  <c:v>28.410241754000001</c:v>
                </c:pt>
                <c:pt idx="130">
                  <c:v>29.488483812999974</c:v>
                </c:pt>
                <c:pt idx="131">
                  <c:v>28.865933042000002</c:v>
                </c:pt>
                <c:pt idx="132">
                  <c:v>26.790208462999999</c:v>
                </c:pt>
                <c:pt idx="133">
                  <c:v>16.397821070999999</c:v>
                </c:pt>
                <c:pt idx="134">
                  <c:v>28.964552176000002</c:v>
                </c:pt>
                <c:pt idx="135">
                  <c:v>29.880059023000001</c:v>
                </c:pt>
                <c:pt idx="136">
                  <c:v>26.927805014000011</c:v>
                </c:pt>
                <c:pt idx="137">
                  <c:v>28.748890309</c:v>
                </c:pt>
                <c:pt idx="138">
                  <c:v>29.865328565999985</c:v>
                </c:pt>
                <c:pt idx="139">
                  <c:v>29.035019180999988</c:v>
                </c:pt>
                <c:pt idx="140">
                  <c:v>21.039039046999989</c:v>
                </c:pt>
                <c:pt idx="141">
                  <c:v>16.505740253999978</c:v>
                </c:pt>
                <c:pt idx="142">
                  <c:v>30.099593679000002</c:v>
                </c:pt>
                <c:pt idx="143">
                  <c:v>27.874557555999999</c:v>
                </c:pt>
                <c:pt idx="144">
                  <c:v>22.415339999999983</c:v>
                </c:pt>
                <c:pt idx="145">
                  <c:v>28.219758918000011</c:v>
                </c:pt>
                <c:pt idx="146">
                  <c:v>29.972737043999977</c:v>
                </c:pt>
                <c:pt idx="147">
                  <c:v>27.750326431999984</c:v>
                </c:pt>
                <c:pt idx="148">
                  <c:v>22.449435612999984</c:v>
                </c:pt>
                <c:pt idx="149">
                  <c:v>16.295597405999985</c:v>
                </c:pt>
                <c:pt idx="150">
                  <c:v>29.784280921000001</c:v>
                </c:pt>
                <c:pt idx="151">
                  <c:v>27.857010861999999</c:v>
                </c:pt>
                <c:pt idx="152">
                  <c:v>22.498836178999984</c:v>
                </c:pt>
                <c:pt idx="153">
                  <c:v>28.473440858999986</c:v>
                </c:pt>
                <c:pt idx="154">
                  <c:v>29.526632747999983</c:v>
                </c:pt>
                <c:pt idx="155">
                  <c:v>28.479917978</c:v>
                </c:pt>
                <c:pt idx="156">
                  <c:v>13.446156987</c:v>
                </c:pt>
                <c:pt idx="157">
                  <c:v>28.872422450999981</c:v>
                </c:pt>
                <c:pt idx="158">
                  <c:v>28.757460435999999</c:v>
                </c:pt>
                <c:pt idx="159">
                  <c:v>30.073392387999981</c:v>
                </c:pt>
                <c:pt idx="160">
                  <c:v>19.20995197900001</c:v>
                </c:pt>
                <c:pt idx="161">
                  <c:v>27.899243806999984</c:v>
                </c:pt>
                <c:pt idx="162">
                  <c:v>28.849089871999983</c:v>
                </c:pt>
                <c:pt idx="163">
                  <c:v>30.029311917000001</c:v>
                </c:pt>
                <c:pt idx="164">
                  <c:v>13.711703722999998</c:v>
                </c:pt>
                <c:pt idx="165">
                  <c:v>29.68318540500001</c:v>
                </c:pt>
                <c:pt idx="166">
                  <c:v>29.131671403000016</c:v>
                </c:pt>
                <c:pt idx="167">
                  <c:v>29.985786722999983</c:v>
                </c:pt>
                <c:pt idx="168">
                  <c:v>22.282853415999988</c:v>
                </c:pt>
                <c:pt idx="169">
                  <c:v>28.532177720000011</c:v>
                </c:pt>
                <c:pt idx="170">
                  <c:v>29.324253213999999</c:v>
                </c:pt>
                <c:pt idx="171">
                  <c:v>28.429691813000002</c:v>
                </c:pt>
                <c:pt idx="172">
                  <c:v>13.536392461999998</c:v>
                </c:pt>
                <c:pt idx="173">
                  <c:v>29.312086136000001</c:v>
                </c:pt>
                <c:pt idx="174">
                  <c:v>28.800637867999985</c:v>
                </c:pt>
                <c:pt idx="175">
                  <c:v>29.676544632999985</c:v>
                </c:pt>
                <c:pt idx="176">
                  <c:v>22.430974168000017</c:v>
                </c:pt>
                <c:pt idx="177">
                  <c:v>28.822756873999985</c:v>
                </c:pt>
                <c:pt idx="178">
                  <c:v>30.140724451000001</c:v>
                </c:pt>
                <c:pt idx="179">
                  <c:v>28.938343402999983</c:v>
                </c:pt>
                <c:pt idx="180">
                  <c:v>13.38949638800001</c:v>
                </c:pt>
                <c:pt idx="181">
                  <c:v>29.167438245</c:v>
                </c:pt>
                <c:pt idx="182">
                  <c:v>27.960899532999978</c:v>
                </c:pt>
                <c:pt idx="183">
                  <c:v>30.037341210000001</c:v>
                </c:pt>
                <c:pt idx="184">
                  <c:v>18.906266305999988</c:v>
                </c:pt>
                <c:pt idx="185">
                  <c:v>28.979033429000001</c:v>
                </c:pt>
                <c:pt idx="186">
                  <c:v>30.024320170999989</c:v>
                </c:pt>
                <c:pt idx="187">
                  <c:v>29.088930454</c:v>
                </c:pt>
                <c:pt idx="188">
                  <c:v>13.262466881000005</c:v>
                </c:pt>
                <c:pt idx="189">
                  <c:v>29.379431276999981</c:v>
                </c:pt>
                <c:pt idx="190">
                  <c:v>27.710109117999988</c:v>
                </c:pt>
                <c:pt idx="191">
                  <c:v>27.558516296999983</c:v>
                </c:pt>
                <c:pt idx="192">
                  <c:v>20.378456964000005</c:v>
                </c:pt>
                <c:pt idx="193">
                  <c:v>27.707336382999983</c:v>
                </c:pt>
                <c:pt idx="194">
                  <c:v>28.487311954999988</c:v>
                </c:pt>
                <c:pt idx="195">
                  <c:v>29.531457327999998</c:v>
                </c:pt>
                <c:pt idx="196">
                  <c:v>12.655062281000005</c:v>
                </c:pt>
                <c:pt idx="197">
                  <c:v>28.866405978</c:v>
                </c:pt>
                <c:pt idx="198">
                  <c:v>28.567914091999999</c:v>
                </c:pt>
                <c:pt idx="199">
                  <c:v>30.133204838000001</c:v>
                </c:pt>
                <c:pt idx="200">
                  <c:v>19.018860443000012</c:v>
                </c:pt>
                <c:pt idx="201">
                  <c:v>29.021453900000001</c:v>
                </c:pt>
                <c:pt idx="202">
                  <c:v>29.877376771000005</c:v>
                </c:pt>
                <c:pt idx="203">
                  <c:v>28.900200275999985</c:v>
                </c:pt>
                <c:pt idx="204">
                  <c:v>12.944198633999999</c:v>
                </c:pt>
                <c:pt idx="205">
                  <c:v>29.709272432999985</c:v>
                </c:pt>
                <c:pt idx="206">
                  <c:v>29.129393223000001</c:v>
                </c:pt>
                <c:pt idx="207">
                  <c:v>29.984369390999984</c:v>
                </c:pt>
                <c:pt idx="208">
                  <c:v>19.019910223000011</c:v>
                </c:pt>
                <c:pt idx="209">
                  <c:v>29.086271357000001</c:v>
                </c:pt>
                <c:pt idx="210">
                  <c:v>29.86339778</c:v>
                </c:pt>
                <c:pt idx="211">
                  <c:v>27.924904755000011</c:v>
                </c:pt>
                <c:pt idx="212">
                  <c:v>13.833885343</c:v>
                </c:pt>
                <c:pt idx="213">
                  <c:v>27.216774740999988</c:v>
                </c:pt>
                <c:pt idx="214">
                  <c:v>29.331742935999984</c:v>
                </c:pt>
                <c:pt idx="215">
                  <c:v>29.770902067000005</c:v>
                </c:pt>
                <c:pt idx="216">
                  <c:v>22.433543137999983</c:v>
                </c:pt>
                <c:pt idx="217">
                  <c:v>27.939580594999985</c:v>
                </c:pt>
                <c:pt idx="218">
                  <c:v>28.467101325000005</c:v>
                </c:pt>
                <c:pt idx="219">
                  <c:v>30.16033311</c:v>
                </c:pt>
                <c:pt idx="220">
                  <c:v>15.024891657</c:v>
                </c:pt>
                <c:pt idx="221">
                  <c:v>30.151973825000017</c:v>
                </c:pt>
                <c:pt idx="222">
                  <c:v>27.976396947999984</c:v>
                </c:pt>
                <c:pt idx="223">
                  <c:v>27.922432873999963</c:v>
                </c:pt>
                <c:pt idx="224">
                  <c:v>24.955779608999983</c:v>
                </c:pt>
                <c:pt idx="225">
                  <c:v>28.127419492000001</c:v>
                </c:pt>
                <c:pt idx="226">
                  <c:v>28.904007736000001</c:v>
                </c:pt>
                <c:pt idx="227">
                  <c:v>30.034761676999999</c:v>
                </c:pt>
                <c:pt idx="228">
                  <c:v>15.483368986999999</c:v>
                </c:pt>
                <c:pt idx="229">
                  <c:v>28.407166174</c:v>
                </c:pt>
                <c:pt idx="230">
                  <c:v>28.190563753999999</c:v>
                </c:pt>
              </c:numCache>
            </c:numRef>
          </c:yVal>
        </c:ser>
        <c:ser>
          <c:idx val="6"/>
          <c:order val="8"/>
          <c:tx>
            <c:v>8 MB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Main!$A$5196:$A$5295</c:f>
              <c:numCache>
                <c:formatCode>General</c:formatCode>
                <c:ptCount val="100"/>
                <c:pt idx="0">
                  <c:v>8388608</c:v>
                </c:pt>
                <c:pt idx="1">
                  <c:v>8388608</c:v>
                </c:pt>
                <c:pt idx="2">
                  <c:v>8388608</c:v>
                </c:pt>
                <c:pt idx="3">
                  <c:v>8388608</c:v>
                </c:pt>
                <c:pt idx="4">
                  <c:v>8388608</c:v>
                </c:pt>
                <c:pt idx="5">
                  <c:v>8388608</c:v>
                </c:pt>
                <c:pt idx="6">
                  <c:v>8388608</c:v>
                </c:pt>
                <c:pt idx="7">
                  <c:v>8388608</c:v>
                </c:pt>
                <c:pt idx="8">
                  <c:v>8388608</c:v>
                </c:pt>
                <c:pt idx="9">
                  <c:v>8388608</c:v>
                </c:pt>
                <c:pt idx="10">
                  <c:v>8388608</c:v>
                </c:pt>
                <c:pt idx="11">
                  <c:v>8388608</c:v>
                </c:pt>
                <c:pt idx="12">
                  <c:v>8388608</c:v>
                </c:pt>
                <c:pt idx="13">
                  <c:v>8388608</c:v>
                </c:pt>
                <c:pt idx="14">
                  <c:v>8388608</c:v>
                </c:pt>
                <c:pt idx="15">
                  <c:v>8388608</c:v>
                </c:pt>
                <c:pt idx="16">
                  <c:v>8388608</c:v>
                </c:pt>
                <c:pt idx="17">
                  <c:v>8388608</c:v>
                </c:pt>
                <c:pt idx="18">
                  <c:v>8388608</c:v>
                </c:pt>
                <c:pt idx="19">
                  <c:v>8388608</c:v>
                </c:pt>
                <c:pt idx="20">
                  <c:v>8388608</c:v>
                </c:pt>
                <c:pt idx="21">
                  <c:v>8388608</c:v>
                </c:pt>
                <c:pt idx="22">
                  <c:v>8388608</c:v>
                </c:pt>
                <c:pt idx="23">
                  <c:v>8388608</c:v>
                </c:pt>
                <c:pt idx="24">
                  <c:v>8388608</c:v>
                </c:pt>
                <c:pt idx="25">
                  <c:v>8388608</c:v>
                </c:pt>
                <c:pt idx="26">
                  <c:v>8388608</c:v>
                </c:pt>
                <c:pt idx="27">
                  <c:v>8388608</c:v>
                </c:pt>
                <c:pt idx="28">
                  <c:v>8388608</c:v>
                </c:pt>
                <c:pt idx="29">
                  <c:v>8388608</c:v>
                </c:pt>
                <c:pt idx="30">
                  <c:v>8388608</c:v>
                </c:pt>
                <c:pt idx="31">
                  <c:v>8388608</c:v>
                </c:pt>
                <c:pt idx="32">
                  <c:v>8388608</c:v>
                </c:pt>
                <c:pt idx="33">
                  <c:v>8388608</c:v>
                </c:pt>
                <c:pt idx="34">
                  <c:v>8388608</c:v>
                </c:pt>
                <c:pt idx="35">
                  <c:v>8388608</c:v>
                </c:pt>
                <c:pt idx="36">
                  <c:v>8388608</c:v>
                </c:pt>
                <c:pt idx="37">
                  <c:v>8388608</c:v>
                </c:pt>
                <c:pt idx="38">
                  <c:v>8388608</c:v>
                </c:pt>
                <c:pt idx="39">
                  <c:v>8388608</c:v>
                </c:pt>
                <c:pt idx="40">
                  <c:v>8388608</c:v>
                </c:pt>
                <c:pt idx="41">
                  <c:v>8388608</c:v>
                </c:pt>
                <c:pt idx="42">
                  <c:v>8388608</c:v>
                </c:pt>
                <c:pt idx="43">
                  <c:v>8388608</c:v>
                </c:pt>
                <c:pt idx="44">
                  <c:v>8388608</c:v>
                </c:pt>
                <c:pt idx="45">
                  <c:v>8388608</c:v>
                </c:pt>
                <c:pt idx="46">
                  <c:v>8388608</c:v>
                </c:pt>
                <c:pt idx="47">
                  <c:v>8388608</c:v>
                </c:pt>
                <c:pt idx="48">
                  <c:v>8388608</c:v>
                </c:pt>
                <c:pt idx="49">
                  <c:v>8388608</c:v>
                </c:pt>
                <c:pt idx="50">
                  <c:v>8388608</c:v>
                </c:pt>
                <c:pt idx="51">
                  <c:v>8388608</c:v>
                </c:pt>
                <c:pt idx="52">
                  <c:v>8388608</c:v>
                </c:pt>
                <c:pt idx="53">
                  <c:v>8388608</c:v>
                </c:pt>
                <c:pt idx="54">
                  <c:v>8388608</c:v>
                </c:pt>
                <c:pt idx="55">
                  <c:v>8388608</c:v>
                </c:pt>
                <c:pt idx="56">
                  <c:v>8388608</c:v>
                </c:pt>
                <c:pt idx="57">
                  <c:v>8388608</c:v>
                </c:pt>
                <c:pt idx="58">
                  <c:v>8388608</c:v>
                </c:pt>
                <c:pt idx="59">
                  <c:v>8388608</c:v>
                </c:pt>
                <c:pt idx="60">
                  <c:v>8388608</c:v>
                </c:pt>
                <c:pt idx="61">
                  <c:v>8388608</c:v>
                </c:pt>
                <c:pt idx="62">
                  <c:v>8388608</c:v>
                </c:pt>
                <c:pt idx="63">
                  <c:v>8388608</c:v>
                </c:pt>
                <c:pt idx="64">
                  <c:v>8388608</c:v>
                </c:pt>
                <c:pt idx="65">
                  <c:v>8388608</c:v>
                </c:pt>
                <c:pt idx="66">
                  <c:v>8388608</c:v>
                </c:pt>
                <c:pt idx="67">
                  <c:v>8388608</c:v>
                </c:pt>
                <c:pt idx="68">
                  <c:v>8388608</c:v>
                </c:pt>
                <c:pt idx="69">
                  <c:v>8388608</c:v>
                </c:pt>
                <c:pt idx="70">
                  <c:v>8388608</c:v>
                </c:pt>
                <c:pt idx="71">
                  <c:v>8388608</c:v>
                </c:pt>
                <c:pt idx="72">
                  <c:v>8388608</c:v>
                </c:pt>
                <c:pt idx="73">
                  <c:v>8388608</c:v>
                </c:pt>
                <c:pt idx="74">
                  <c:v>8388608</c:v>
                </c:pt>
                <c:pt idx="75">
                  <c:v>8388608</c:v>
                </c:pt>
                <c:pt idx="76">
                  <c:v>8388608</c:v>
                </c:pt>
                <c:pt idx="77">
                  <c:v>8388608</c:v>
                </c:pt>
                <c:pt idx="78">
                  <c:v>8388608</c:v>
                </c:pt>
                <c:pt idx="79">
                  <c:v>8388608</c:v>
                </c:pt>
                <c:pt idx="80">
                  <c:v>8388608</c:v>
                </c:pt>
                <c:pt idx="81">
                  <c:v>8388608</c:v>
                </c:pt>
                <c:pt idx="82">
                  <c:v>8388608</c:v>
                </c:pt>
                <c:pt idx="83">
                  <c:v>8388608</c:v>
                </c:pt>
                <c:pt idx="84">
                  <c:v>8388608</c:v>
                </c:pt>
                <c:pt idx="85">
                  <c:v>8388608</c:v>
                </c:pt>
                <c:pt idx="86">
                  <c:v>8388608</c:v>
                </c:pt>
                <c:pt idx="87">
                  <c:v>8388608</c:v>
                </c:pt>
                <c:pt idx="88">
                  <c:v>8388608</c:v>
                </c:pt>
                <c:pt idx="89">
                  <c:v>8388608</c:v>
                </c:pt>
                <c:pt idx="90">
                  <c:v>8388608</c:v>
                </c:pt>
                <c:pt idx="91">
                  <c:v>8388608</c:v>
                </c:pt>
                <c:pt idx="92">
                  <c:v>8388608</c:v>
                </c:pt>
                <c:pt idx="93">
                  <c:v>8388608</c:v>
                </c:pt>
                <c:pt idx="94">
                  <c:v>8388608</c:v>
                </c:pt>
                <c:pt idx="95">
                  <c:v>8388608</c:v>
                </c:pt>
                <c:pt idx="96">
                  <c:v>8388608</c:v>
                </c:pt>
                <c:pt idx="97">
                  <c:v>8388608</c:v>
                </c:pt>
                <c:pt idx="98">
                  <c:v>8388608</c:v>
                </c:pt>
                <c:pt idx="99">
                  <c:v>8388608</c:v>
                </c:pt>
              </c:numCache>
            </c:numRef>
          </c:xVal>
          <c:yVal>
            <c:numRef>
              <c:f>Main!$B$5196:$B$5295</c:f>
              <c:numCache>
                <c:formatCode>General</c:formatCode>
                <c:ptCount val="100"/>
                <c:pt idx="0">
                  <c:v>8.8645772600000008</c:v>
                </c:pt>
                <c:pt idx="1">
                  <c:v>23.727857748000023</c:v>
                </c:pt>
                <c:pt idx="2">
                  <c:v>24.543997919999999</c:v>
                </c:pt>
                <c:pt idx="3">
                  <c:v>24.619866641000023</c:v>
                </c:pt>
                <c:pt idx="4">
                  <c:v>24.245076370999985</c:v>
                </c:pt>
                <c:pt idx="5">
                  <c:v>24.589649183999978</c:v>
                </c:pt>
                <c:pt idx="6">
                  <c:v>25.140182404000001</c:v>
                </c:pt>
                <c:pt idx="7">
                  <c:v>25.431329022</c:v>
                </c:pt>
                <c:pt idx="8">
                  <c:v>24.536641066000001</c:v>
                </c:pt>
                <c:pt idx="9">
                  <c:v>23.521473913000001</c:v>
                </c:pt>
                <c:pt idx="10">
                  <c:v>23.491884580000001</c:v>
                </c:pt>
                <c:pt idx="11">
                  <c:v>23.449661147</c:v>
                </c:pt>
                <c:pt idx="12">
                  <c:v>23.379748204999984</c:v>
                </c:pt>
                <c:pt idx="13">
                  <c:v>22.431144395</c:v>
                </c:pt>
                <c:pt idx="14">
                  <c:v>24.471403324000001</c:v>
                </c:pt>
                <c:pt idx="15">
                  <c:v>25.933541358999989</c:v>
                </c:pt>
                <c:pt idx="16">
                  <c:v>26.043481902</c:v>
                </c:pt>
                <c:pt idx="17">
                  <c:v>25.21779458</c:v>
                </c:pt>
                <c:pt idx="18">
                  <c:v>24.635261560000011</c:v>
                </c:pt>
                <c:pt idx="19">
                  <c:v>24.788647642999976</c:v>
                </c:pt>
                <c:pt idx="20">
                  <c:v>24.340717183999985</c:v>
                </c:pt>
                <c:pt idx="21">
                  <c:v>24.236144766999999</c:v>
                </c:pt>
                <c:pt idx="22">
                  <c:v>24.609431794999999</c:v>
                </c:pt>
                <c:pt idx="23">
                  <c:v>23.748830026</c:v>
                </c:pt>
                <c:pt idx="24">
                  <c:v>23.816021483000011</c:v>
                </c:pt>
                <c:pt idx="25">
                  <c:v>23.971739092999986</c:v>
                </c:pt>
                <c:pt idx="26">
                  <c:v>24.012608526000001</c:v>
                </c:pt>
                <c:pt idx="27">
                  <c:v>24.261948913000001</c:v>
                </c:pt>
                <c:pt idx="28">
                  <c:v>25.648502744999981</c:v>
                </c:pt>
                <c:pt idx="29">
                  <c:v>24.725092312999983</c:v>
                </c:pt>
                <c:pt idx="30">
                  <c:v>23.919826920999999</c:v>
                </c:pt>
                <c:pt idx="31">
                  <c:v>25.458715303999981</c:v>
                </c:pt>
                <c:pt idx="32">
                  <c:v>25.159281345000011</c:v>
                </c:pt>
                <c:pt idx="33">
                  <c:v>25.21608152200001</c:v>
                </c:pt>
                <c:pt idx="34">
                  <c:v>25.468959886999983</c:v>
                </c:pt>
                <c:pt idx="35">
                  <c:v>25.523449781999986</c:v>
                </c:pt>
                <c:pt idx="36">
                  <c:v>25.177993859000011</c:v>
                </c:pt>
                <c:pt idx="37">
                  <c:v>24.598747907999986</c:v>
                </c:pt>
                <c:pt idx="38">
                  <c:v>24.015771298000001</c:v>
                </c:pt>
                <c:pt idx="39">
                  <c:v>24.075217763000001</c:v>
                </c:pt>
                <c:pt idx="40">
                  <c:v>24.62121543300001</c:v>
                </c:pt>
                <c:pt idx="41">
                  <c:v>23.966129175999978</c:v>
                </c:pt>
                <c:pt idx="42">
                  <c:v>24.188840755000001</c:v>
                </c:pt>
                <c:pt idx="43">
                  <c:v>22.594210876999981</c:v>
                </c:pt>
                <c:pt idx="44">
                  <c:v>24.745844229999989</c:v>
                </c:pt>
                <c:pt idx="45">
                  <c:v>25.212872749999999</c:v>
                </c:pt>
                <c:pt idx="46">
                  <c:v>24.603581053999999</c:v>
                </c:pt>
                <c:pt idx="47">
                  <c:v>24.203779610000002</c:v>
                </c:pt>
                <c:pt idx="48">
                  <c:v>24.628032889999986</c:v>
                </c:pt>
                <c:pt idx="49">
                  <c:v>24.634438588999988</c:v>
                </c:pt>
                <c:pt idx="50">
                  <c:v>24.325505767999999</c:v>
                </c:pt>
                <c:pt idx="51">
                  <c:v>24.032686576999986</c:v>
                </c:pt>
                <c:pt idx="52">
                  <c:v>24.340522082999986</c:v>
                </c:pt>
                <c:pt idx="53">
                  <c:v>23.972781739999984</c:v>
                </c:pt>
                <c:pt idx="54">
                  <c:v>24.081265341999988</c:v>
                </c:pt>
                <c:pt idx="55">
                  <c:v>25.155423602999988</c:v>
                </c:pt>
                <c:pt idx="56">
                  <c:v>25.301212236999984</c:v>
                </c:pt>
                <c:pt idx="57">
                  <c:v>24.519150463000017</c:v>
                </c:pt>
                <c:pt idx="58">
                  <c:v>24.255392299999983</c:v>
                </c:pt>
                <c:pt idx="59">
                  <c:v>25.604199646000001</c:v>
                </c:pt>
                <c:pt idx="60">
                  <c:v>25.227500475999989</c:v>
                </c:pt>
                <c:pt idx="61">
                  <c:v>25.231751076999988</c:v>
                </c:pt>
                <c:pt idx="62">
                  <c:v>24.246741772999986</c:v>
                </c:pt>
                <c:pt idx="63">
                  <c:v>23.919481405999999</c:v>
                </c:pt>
                <c:pt idx="64">
                  <c:v>24.026752820999985</c:v>
                </c:pt>
                <c:pt idx="65">
                  <c:v>24.018197576999984</c:v>
                </c:pt>
                <c:pt idx="66">
                  <c:v>24.139857625000023</c:v>
                </c:pt>
                <c:pt idx="67">
                  <c:v>23.969522140999977</c:v>
                </c:pt>
                <c:pt idx="68">
                  <c:v>24.084782457999989</c:v>
                </c:pt>
                <c:pt idx="69">
                  <c:v>24.589679223999983</c:v>
                </c:pt>
                <c:pt idx="70">
                  <c:v>24.624738178000001</c:v>
                </c:pt>
                <c:pt idx="71">
                  <c:v>25.447530333999985</c:v>
                </c:pt>
                <c:pt idx="72">
                  <c:v>25.95599514900001</c:v>
                </c:pt>
                <c:pt idx="73">
                  <c:v>25.085630928999983</c:v>
                </c:pt>
                <c:pt idx="74">
                  <c:v>23.906549162999983</c:v>
                </c:pt>
                <c:pt idx="75">
                  <c:v>25.466834220999989</c:v>
                </c:pt>
                <c:pt idx="76">
                  <c:v>25.826875664000017</c:v>
                </c:pt>
                <c:pt idx="77">
                  <c:v>25.900001553999989</c:v>
                </c:pt>
                <c:pt idx="78">
                  <c:v>25.350037728000011</c:v>
                </c:pt>
                <c:pt idx="79">
                  <c:v>24.863904344000005</c:v>
                </c:pt>
                <c:pt idx="80">
                  <c:v>25.308342621999984</c:v>
                </c:pt>
                <c:pt idx="81">
                  <c:v>24.590574181000001</c:v>
                </c:pt>
                <c:pt idx="82">
                  <c:v>24.012582244999983</c:v>
                </c:pt>
                <c:pt idx="83">
                  <c:v>23.988126084999976</c:v>
                </c:pt>
                <c:pt idx="84">
                  <c:v>24.314021428000022</c:v>
                </c:pt>
                <c:pt idx="85">
                  <c:v>23.752766630999986</c:v>
                </c:pt>
                <c:pt idx="86">
                  <c:v>24.184150433999999</c:v>
                </c:pt>
                <c:pt idx="87">
                  <c:v>22.603391913999999</c:v>
                </c:pt>
                <c:pt idx="88">
                  <c:v>24.137134754000023</c:v>
                </c:pt>
                <c:pt idx="89">
                  <c:v>24.557006215000001</c:v>
                </c:pt>
                <c:pt idx="90">
                  <c:v>24.145391885999985</c:v>
                </c:pt>
                <c:pt idx="91">
                  <c:v>24.03997308400001</c:v>
                </c:pt>
                <c:pt idx="92">
                  <c:v>24.015171117000012</c:v>
                </c:pt>
                <c:pt idx="93">
                  <c:v>24.126003950000001</c:v>
                </c:pt>
                <c:pt idx="94">
                  <c:v>24.106038815000005</c:v>
                </c:pt>
                <c:pt idx="95">
                  <c:v>23.803270175000005</c:v>
                </c:pt>
                <c:pt idx="96">
                  <c:v>24.188468143000001</c:v>
                </c:pt>
                <c:pt idx="97">
                  <c:v>23.965902818999986</c:v>
                </c:pt>
                <c:pt idx="98">
                  <c:v>24.76184446800001</c:v>
                </c:pt>
                <c:pt idx="99">
                  <c:v>25.991318123999999</c:v>
                </c:pt>
              </c:numCache>
            </c:numRef>
          </c:yVal>
        </c:ser>
        <c:ser>
          <c:idx val="7"/>
          <c:order val="9"/>
          <c:tx>
            <c:v>64 MB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Main!$A$5303:$A$5402</c:f>
              <c:numCache>
                <c:formatCode>General</c:formatCode>
                <c:ptCount val="100"/>
                <c:pt idx="0">
                  <c:v>67108864</c:v>
                </c:pt>
                <c:pt idx="1">
                  <c:v>67108864</c:v>
                </c:pt>
                <c:pt idx="2">
                  <c:v>67108864</c:v>
                </c:pt>
                <c:pt idx="3">
                  <c:v>67108864</c:v>
                </c:pt>
                <c:pt idx="4">
                  <c:v>67108864</c:v>
                </c:pt>
                <c:pt idx="5">
                  <c:v>67108864</c:v>
                </c:pt>
                <c:pt idx="6">
                  <c:v>67108864</c:v>
                </c:pt>
                <c:pt idx="7">
                  <c:v>67108864</c:v>
                </c:pt>
                <c:pt idx="8">
                  <c:v>67108864</c:v>
                </c:pt>
                <c:pt idx="9">
                  <c:v>67108864</c:v>
                </c:pt>
                <c:pt idx="10">
                  <c:v>67108864</c:v>
                </c:pt>
                <c:pt idx="11">
                  <c:v>67108864</c:v>
                </c:pt>
                <c:pt idx="12">
                  <c:v>67108864</c:v>
                </c:pt>
                <c:pt idx="13">
                  <c:v>67108864</c:v>
                </c:pt>
                <c:pt idx="14">
                  <c:v>67108864</c:v>
                </c:pt>
                <c:pt idx="15">
                  <c:v>67108864</c:v>
                </c:pt>
                <c:pt idx="16">
                  <c:v>67108864</c:v>
                </c:pt>
                <c:pt idx="17">
                  <c:v>67108864</c:v>
                </c:pt>
                <c:pt idx="18">
                  <c:v>67108864</c:v>
                </c:pt>
                <c:pt idx="19">
                  <c:v>67108864</c:v>
                </c:pt>
                <c:pt idx="20">
                  <c:v>67108864</c:v>
                </c:pt>
                <c:pt idx="21">
                  <c:v>67108864</c:v>
                </c:pt>
                <c:pt idx="22">
                  <c:v>67108864</c:v>
                </c:pt>
                <c:pt idx="23">
                  <c:v>67108864</c:v>
                </c:pt>
                <c:pt idx="24">
                  <c:v>67108864</c:v>
                </c:pt>
                <c:pt idx="25">
                  <c:v>67108864</c:v>
                </c:pt>
                <c:pt idx="26">
                  <c:v>67108864</c:v>
                </c:pt>
                <c:pt idx="27">
                  <c:v>67108864</c:v>
                </c:pt>
                <c:pt idx="28">
                  <c:v>67108864</c:v>
                </c:pt>
                <c:pt idx="29">
                  <c:v>67108864</c:v>
                </c:pt>
                <c:pt idx="30">
                  <c:v>67108864</c:v>
                </c:pt>
                <c:pt idx="31">
                  <c:v>67108864</c:v>
                </c:pt>
                <c:pt idx="32">
                  <c:v>67108864</c:v>
                </c:pt>
                <c:pt idx="33">
                  <c:v>67108864</c:v>
                </c:pt>
                <c:pt idx="34">
                  <c:v>67108864</c:v>
                </c:pt>
                <c:pt idx="35">
                  <c:v>67108864</c:v>
                </c:pt>
                <c:pt idx="36">
                  <c:v>67108864</c:v>
                </c:pt>
                <c:pt idx="37">
                  <c:v>67108864</c:v>
                </c:pt>
                <c:pt idx="38">
                  <c:v>67108864</c:v>
                </c:pt>
                <c:pt idx="39">
                  <c:v>67108864</c:v>
                </c:pt>
                <c:pt idx="40">
                  <c:v>67108864</c:v>
                </c:pt>
                <c:pt idx="41">
                  <c:v>67108864</c:v>
                </c:pt>
                <c:pt idx="42">
                  <c:v>67108864</c:v>
                </c:pt>
                <c:pt idx="43">
                  <c:v>67108864</c:v>
                </c:pt>
                <c:pt idx="44">
                  <c:v>67108864</c:v>
                </c:pt>
                <c:pt idx="45">
                  <c:v>67108864</c:v>
                </c:pt>
                <c:pt idx="46">
                  <c:v>67108864</c:v>
                </c:pt>
                <c:pt idx="47">
                  <c:v>67108864</c:v>
                </c:pt>
                <c:pt idx="48">
                  <c:v>67108864</c:v>
                </c:pt>
                <c:pt idx="49">
                  <c:v>67108864</c:v>
                </c:pt>
                <c:pt idx="50">
                  <c:v>67108864</c:v>
                </c:pt>
                <c:pt idx="51">
                  <c:v>67108864</c:v>
                </c:pt>
                <c:pt idx="52">
                  <c:v>67108864</c:v>
                </c:pt>
                <c:pt idx="53">
                  <c:v>67108864</c:v>
                </c:pt>
                <c:pt idx="54">
                  <c:v>67108864</c:v>
                </c:pt>
                <c:pt idx="55">
                  <c:v>67108864</c:v>
                </c:pt>
                <c:pt idx="56">
                  <c:v>67108864</c:v>
                </c:pt>
                <c:pt idx="57">
                  <c:v>67108864</c:v>
                </c:pt>
                <c:pt idx="58">
                  <c:v>67108864</c:v>
                </c:pt>
                <c:pt idx="59">
                  <c:v>67108864</c:v>
                </c:pt>
                <c:pt idx="60">
                  <c:v>67108864</c:v>
                </c:pt>
                <c:pt idx="61">
                  <c:v>67108864</c:v>
                </c:pt>
                <c:pt idx="62">
                  <c:v>67108864</c:v>
                </c:pt>
                <c:pt idx="63">
                  <c:v>67108864</c:v>
                </c:pt>
                <c:pt idx="64">
                  <c:v>67108864</c:v>
                </c:pt>
                <c:pt idx="65">
                  <c:v>67108864</c:v>
                </c:pt>
                <c:pt idx="66">
                  <c:v>67108864</c:v>
                </c:pt>
                <c:pt idx="67">
                  <c:v>67108864</c:v>
                </c:pt>
                <c:pt idx="68">
                  <c:v>67108864</c:v>
                </c:pt>
                <c:pt idx="69">
                  <c:v>67108864</c:v>
                </c:pt>
                <c:pt idx="70">
                  <c:v>67108864</c:v>
                </c:pt>
                <c:pt idx="71">
                  <c:v>67108864</c:v>
                </c:pt>
                <c:pt idx="72">
                  <c:v>67108864</c:v>
                </c:pt>
                <c:pt idx="73">
                  <c:v>67108864</c:v>
                </c:pt>
                <c:pt idx="74">
                  <c:v>67108864</c:v>
                </c:pt>
                <c:pt idx="75">
                  <c:v>67108864</c:v>
                </c:pt>
                <c:pt idx="76">
                  <c:v>67108864</c:v>
                </c:pt>
                <c:pt idx="77">
                  <c:v>67108864</c:v>
                </c:pt>
                <c:pt idx="78">
                  <c:v>67108864</c:v>
                </c:pt>
                <c:pt idx="79">
                  <c:v>67108864</c:v>
                </c:pt>
                <c:pt idx="80">
                  <c:v>67108864</c:v>
                </c:pt>
                <c:pt idx="81">
                  <c:v>67108864</c:v>
                </c:pt>
                <c:pt idx="82">
                  <c:v>67108864</c:v>
                </c:pt>
                <c:pt idx="83">
                  <c:v>67108864</c:v>
                </c:pt>
                <c:pt idx="84">
                  <c:v>67108864</c:v>
                </c:pt>
                <c:pt idx="85">
                  <c:v>67108864</c:v>
                </c:pt>
                <c:pt idx="86">
                  <c:v>67108864</c:v>
                </c:pt>
                <c:pt idx="87">
                  <c:v>67108864</c:v>
                </c:pt>
                <c:pt idx="88">
                  <c:v>67108864</c:v>
                </c:pt>
                <c:pt idx="89">
                  <c:v>67108864</c:v>
                </c:pt>
                <c:pt idx="90">
                  <c:v>67108864</c:v>
                </c:pt>
                <c:pt idx="91">
                  <c:v>67108864</c:v>
                </c:pt>
                <c:pt idx="92">
                  <c:v>67108864</c:v>
                </c:pt>
                <c:pt idx="93">
                  <c:v>67108864</c:v>
                </c:pt>
                <c:pt idx="94">
                  <c:v>67108864</c:v>
                </c:pt>
                <c:pt idx="95">
                  <c:v>67108864</c:v>
                </c:pt>
                <c:pt idx="96">
                  <c:v>67108864</c:v>
                </c:pt>
                <c:pt idx="97">
                  <c:v>67108864</c:v>
                </c:pt>
                <c:pt idx="98">
                  <c:v>67108864</c:v>
                </c:pt>
                <c:pt idx="99">
                  <c:v>67108864</c:v>
                </c:pt>
              </c:numCache>
            </c:numRef>
          </c:xVal>
          <c:yVal>
            <c:numRef>
              <c:f>Main!$B$5303:$B$5402</c:f>
              <c:numCache>
                <c:formatCode>General</c:formatCode>
                <c:ptCount val="100"/>
                <c:pt idx="0">
                  <c:v>20.307242972999983</c:v>
                </c:pt>
                <c:pt idx="1">
                  <c:v>24.647148396999999</c:v>
                </c:pt>
                <c:pt idx="2">
                  <c:v>24.507182288999989</c:v>
                </c:pt>
                <c:pt idx="3">
                  <c:v>24.614956059000022</c:v>
                </c:pt>
                <c:pt idx="4">
                  <c:v>24.896206238999984</c:v>
                </c:pt>
                <c:pt idx="5">
                  <c:v>23.748394549999983</c:v>
                </c:pt>
                <c:pt idx="6">
                  <c:v>24.465534237999975</c:v>
                </c:pt>
                <c:pt idx="7">
                  <c:v>24.719605061999999</c:v>
                </c:pt>
                <c:pt idx="8">
                  <c:v>24.479548602999984</c:v>
                </c:pt>
                <c:pt idx="9">
                  <c:v>24.809922320999988</c:v>
                </c:pt>
                <c:pt idx="10">
                  <c:v>24.960223556999978</c:v>
                </c:pt>
                <c:pt idx="11">
                  <c:v>23.940296030999978</c:v>
                </c:pt>
                <c:pt idx="12">
                  <c:v>24.114011512000012</c:v>
                </c:pt>
                <c:pt idx="13">
                  <c:v>24.767776123000001</c:v>
                </c:pt>
                <c:pt idx="14">
                  <c:v>24.399410330999984</c:v>
                </c:pt>
                <c:pt idx="15">
                  <c:v>24.708774241999983</c:v>
                </c:pt>
                <c:pt idx="16">
                  <c:v>25.174157187000016</c:v>
                </c:pt>
                <c:pt idx="17">
                  <c:v>24.047911033999988</c:v>
                </c:pt>
                <c:pt idx="18">
                  <c:v>24.190864401000017</c:v>
                </c:pt>
                <c:pt idx="19">
                  <c:v>24.68626140400001</c:v>
                </c:pt>
                <c:pt idx="20">
                  <c:v>24.635892994999999</c:v>
                </c:pt>
                <c:pt idx="21">
                  <c:v>24.651562652999999</c:v>
                </c:pt>
                <c:pt idx="22">
                  <c:v>24.680590745</c:v>
                </c:pt>
                <c:pt idx="23">
                  <c:v>24.68285044500001</c:v>
                </c:pt>
                <c:pt idx="24">
                  <c:v>24.420792427999984</c:v>
                </c:pt>
                <c:pt idx="25">
                  <c:v>24.358775235</c:v>
                </c:pt>
                <c:pt idx="26">
                  <c:v>24.37422011200001</c:v>
                </c:pt>
                <c:pt idx="27">
                  <c:v>24.592816548999981</c:v>
                </c:pt>
                <c:pt idx="28">
                  <c:v>24.973067407999999</c:v>
                </c:pt>
                <c:pt idx="29">
                  <c:v>23.953284779000001</c:v>
                </c:pt>
                <c:pt idx="30">
                  <c:v>24.309163761000011</c:v>
                </c:pt>
                <c:pt idx="31">
                  <c:v>24.789242507999976</c:v>
                </c:pt>
                <c:pt idx="32">
                  <c:v>24.413335829000001</c:v>
                </c:pt>
                <c:pt idx="33">
                  <c:v>24.55185192900003</c:v>
                </c:pt>
                <c:pt idx="34">
                  <c:v>25.141650001999999</c:v>
                </c:pt>
                <c:pt idx="35">
                  <c:v>23.903973596</c:v>
                </c:pt>
                <c:pt idx="36">
                  <c:v>24.332566626999999</c:v>
                </c:pt>
                <c:pt idx="37">
                  <c:v>24.568999898999984</c:v>
                </c:pt>
                <c:pt idx="38">
                  <c:v>24.59241340199998</c:v>
                </c:pt>
                <c:pt idx="39">
                  <c:v>24.550962561999999</c:v>
                </c:pt>
                <c:pt idx="40">
                  <c:v>24.947361265000001</c:v>
                </c:pt>
                <c:pt idx="41">
                  <c:v>23.78004492099998</c:v>
                </c:pt>
                <c:pt idx="42">
                  <c:v>24.544929961000001</c:v>
                </c:pt>
                <c:pt idx="43">
                  <c:v>24.612795392999999</c:v>
                </c:pt>
                <c:pt idx="44">
                  <c:v>24.506622701999984</c:v>
                </c:pt>
                <c:pt idx="45">
                  <c:v>24.709478974</c:v>
                </c:pt>
                <c:pt idx="46">
                  <c:v>25.092212612999983</c:v>
                </c:pt>
                <c:pt idx="47">
                  <c:v>23.887296632999981</c:v>
                </c:pt>
                <c:pt idx="48">
                  <c:v>24.114567822000016</c:v>
                </c:pt>
                <c:pt idx="49">
                  <c:v>24.687408466000011</c:v>
                </c:pt>
                <c:pt idx="50">
                  <c:v>24.402207811999983</c:v>
                </c:pt>
                <c:pt idx="51">
                  <c:v>24.65149198200001</c:v>
                </c:pt>
                <c:pt idx="52">
                  <c:v>25.205262332999983</c:v>
                </c:pt>
                <c:pt idx="53">
                  <c:v>24.104296835</c:v>
                </c:pt>
                <c:pt idx="54">
                  <c:v>24.115046977999985</c:v>
                </c:pt>
                <c:pt idx="55">
                  <c:v>24.687116348</c:v>
                </c:pt>
                <c:pt idx="56">
                  <c:v>24.479338019</c:v>
                </c:pt>
                <c:pt idx="57">
                  <c:v>24.641812266999999</c:v>
                </c:pt>
                <c:pt idx="58">
                  <c:v>24.850829201</c:v>
                </c:pt>
                <c:pt idx="59">
                  <c:v>24.683189054</c:v>
                </c:pt>
                <c:pt idx="60">
                  <c:v>24.34350761</c:v>
                </c:pt>
                <c:pt idx="61">
                  <c:v>24.530020257</c:v>
                </c:pt>
                <c:pt idx="62">
                  <c:v>24.12996093600001</c:v>
                </c:pt>
                <c:pt idx="63">
                  <c:v>24.515549376999978</c:v>
                </c:pt>
                <c:pt idx="64">
                  <c:v>25.055133041999984</c:v>
                </c:pt>
                <c:pt idx="65">
                  <c:v>24.286309554999978</c:v>
                </c:pt>
                <c:pt idx="66">
                  <c:v>24.083112853999978</c:v>
                </c:pt>
                <c:pt idx="67">
                  <c:v>24.624654220000011</c:v>
                </c:pt>
                <c:pt idx="68">
                  <c:v>24.375732690999985</c:v>
                </c:pt>
                <c:pt idx="69">
                  <c:v>24.50044518</c:v>
                </c:pt>
                <c:pt idx="70">
                  <c:v>25.153889338999999</c:v>
                </c:pt>
                <c:pt idx="71">
                  <c:v>23.905955795000011</c:v>
                </c:pt>
                <c:pt idx="72">
                  <c:v>24.354388053000012</c:v>
                </c:pt>
                <c:pt idx="73">
                  <c:v>24.623818918000012</c:v>
                </c:pt>
                <c:pt idx="74">
                  <c:v>24.588416998999985</c:v>
                </c:pt>
                <c:pt idx="75">
                  <c:v>24.507654058000011</c:v>
                </c:pt>
                <c:pt idx="76">
                  <c:v>24.916513076999983</c:v>
                </c:pt>
                <c:pt idx="77">
                  <c:v>23.939756460000005</c:v>
                </c:pt>
                <c:pt idx="78">
                  <c:v>24.576994043999999</c:v>
                </c:pt>
                <c:pt idx="79">
                  <c:v>24.659380498000012</c:v>
                </c:pt>
                <c:pt idx="80">
                  <c:v>24.430304272999983</c:v>
                </c:pt>
                <c:pt idx="81">
                  <c:v>24.70837587799998</c:v>
                </c:pt>
                <c:pt idx="82">
                  <c:v>25.064166282999985</c:v>
                </c:pt>
                <c:pt idx="83">
                  <c:v>23.943103996999984</c:v>
                </c:pt>
                <c:pt idx="84">
                  <c:v>24.190906064000011</c:v>
                </c:pt>
                <c:pt idx="85">
                  <c:v>24.686637862999984</c:v>
                </c:pt>
                <c:pt idx="86">
                  <c:v>24.47973285499998</c:v>
                </c:pt>
                <c:pt idx="87">
                  <c:v>24.625714425999988</c:v>
                </c:pt>
                <c:pt idx="88">
                  <c:v>25.082396765999984</c:v>
                </c:pt>
                <c:pt idx="89">
                  <c:v>24.07759995</c:v>
                </c:pt>
                <c:pt idx="90">
                  <c:v>24.34424853299998</c:v>
                </c:pt>
                <c:pt idx="91">
                  <c:v>24.607653245000005</c:v>
                </c:pt>
                <c:pt idx="92">
                  <c:v>24.715791935999984</c:v>
                </c:pt>
                <c:pt idx="93">
                  <c:v>24.626706542999983</c:v>
                </c:pt>
                <c:pt idx="94">
                  <c:v>24.786708087999983</c:v>
                </c:pt>
                <c:pt idx="95">
                  <c:v>24.346966808000001</c:v>
                </c:pt>
                <c:pt idx="96">
                  <c:v>24.266922063999989</c:v>
                </c:pt>
                <c:pt idx="97">
                  <c:v>24.531012197999999</c:v>
                </c:pt>
                <c:pt idx="98">
                  <c:v>24.070794395</c:v>
                </c:pt>
                <c:pt idx="99">
                  <c:v>24.49654870099998</c:v>
                </c:pt>
              </c:numCache>
            </c:numRef>
          </c:yVal>
        </c:ser>
        <c:ser>
          <c:idx val="8"/>
          <c:order val="10"/>
          <c:tx>
            <c:v>96 MB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Main!$A$5410:$A$5509</c:f>
              <c:numCache>
                <c:formatCode>General</c:formatCode>
                <c:ptCount val="100"/>
                <c:pt idx="0">
                  <c:v>100663296</c:v>
                </c:pt>
                <c:pt idx="1">
                  <c:v>100663296</c:v>
                </c:pt>
                <c:pt idx="2">
                  <c:v>100663296</c:v>
                </c:pt>
                <c:pt idx="3">
                  <c:v>100663296</c:v>
                </c:pt>
                <c:pt idx="4">
                  <c:v>100663296</c:v>
                </c:pt>
                <c:pt idx="5">
                  <c:v>100663296</c:v>
                </c:pt>
                <c:pt idx="6">
                  <c:v>100663296</c:v>
                </c:pt>
                <c:pt idx="7">
                  <c:v>100663296</c:v>
                </c:pt>
                <c:pt idx="8">
                  <c:v>100663296</c:v>
                </c:pt>
                <c:pt idx="9">
                  <c:v>100663296</c:v>
                </c:pt>
                <c:pt idx="10">
                  <c:v>100663296</c:v>
                </c:pt>
                <c:pt idx="11">
                  <c:v>100663296</c:v>
                </c:pt>
                <c:pt idx="12">
                  <c:v>100663296</c:v>
                </c:pt>
                <c:pt idx="13">
                  <c:v>100663296</c:v>
                </c:pt>
                <c:pt idx="14">
                  <c:v>100663296</c:v>
                </c:pt>
                <c:pt idx="15">
                  <c:v>100663296</c:v>
                </c:pt>
                <c:pt idx="16">
                  <c:v>100663296</c:v>
                </c:pt>
                <c:pt idx="17">
                  <c:v>100663296</c:v>
                </c:pt>
                <c:pt idx="18">
                  <c:v>100663296</c:v>
                </c:pt>
                <c:pt idx="19">
                  <c:v>100663296</c:v>
                </c:pt>
                <c:pt idx="20">
                  <c:v>100663296</c:v>
                </c:pt>
                <c:pt idx="21">
                  <c:v>100663296</c:v>
                </c:pt>
                <c:pt idx="22">
                  <c:v>100663296</c:v>
                </c:pt>
                <c:pt idx="23">
                  <c:v>100663296</c:v>
                </c:pt>
                <c:pt idx="24">
                  <c:v>100663296</c:v>
                </c:pt>
                <c:pt idx="25">
                  <c:v>100663296</c:v>
                </c:pt>
                <c:pt idx="26">
                  <c:v>100663296</c:v>
                </c:pt>
                <c:pt idx="27">
                  <c:v>100663296</c:v>
                </c:pt>
                <c:pt idx="28">
                  <c:v>100663296</c:v>
                </c:pt>
                <c:pt idx="29">
                  <c:v>100663296</c:v>
                </c:pt>
                <c:pt idx="30">
                  <c:v>100663296</c:v>
                </c:pt>
                <c:pt idx="31">
                  <c:v>100663296</c:v>
                </c:pt>
                <c:pt idx="32">
                  <c:v>100663296</c:v>
                </c:pt>
                <c:pt idx="33">
                  <c:v>100663296</c:v>
                </c:pt>
                <c:pt idx="34">
                  <c:v>100663296</c:v>
                </c:pt>
                <c:pt idx="35">
                  <c:v>100663296</c:v>
                </c:pt>
                <c:pt idx="36">
                  <c:v>100663296</c:v>
                </c:pt>
                <c:pt idx="37">
                  <c:v>100663296</c:v>
                </c:pt>
                <c:pt idx="38">
                  <c:v>100663296</c:v>
                </c:pt>
                <c:pt idx="39">
                  <c:v>100663296</c:v>
                </c:pt>
                <c:pt idx="40">
                  <c:v>100663296</c:v>
                </c:pt>
                <c:pt idx="41">
                  <c:v>100663296</c:v>
                </c:pt>
                <c:pt idx="42">
                  <c:v>100663296</c:v>
                </c:pt>
                <c:pt idx="43">
                  <c:v>100663296</c:v>
                </c:pt>
                <c:pt idx="44">
                  <c:v>100663296</c:v>
                </c:pt>
                <c:pt idx="45">
                  <c:v>100663296</c:v>
                </c:pt>
                <c:pt idx="46">
                  <c:v>100663296</c:v>
                </c:pt>
                <c:pt idx="47">
                  <c:v>100663296</c:v>
                </c:pt>
                <c:pt idx="48">
                  <c:v>100663296</c:v>
                </c:pt>
                <c:pt idx="49">
                  <c:v>100663296</c:v>
                </c:pt>
                <c:pt idx="50">
                  <c:v>100663296</c:v>
                </c:pt>
                <c:pt idx="51">
                  <c:v>100663296</c:v>
                </c:pt>
                <c:pt idx="52">
                  <c:v>100663296</c:v>
                </c:pt>
                <c:pt idx="53">
                  <c:v>100663296</c:v>
                </c:pt>
                <c:pt idx="54">
                  <c:v>100663296</c:v>
                </c:pt>
                <c:pt idx="55">
                  <c:v>100663296</c:v>
                </c:pt>
                <c:pt idx="56">
                  <c:v>100663296</c:v>
                </c:pt>
                <c:pt idx="57">
                  <c:v>100663296</c:v>
                </c:pt>
                <c:pt idx="58">
                  <c:v>100663296</c:v>
                </c:pt>
                <c:pt idx="59">
                  <c:v>100663296</c:v>
                </c:pt>
                <c:pt idx="60">
                  <c:v>100663296</c:v>
                </c:pt>
                <c:pt idx="61">
                  <c:v>100663296</c:v>
                </c:pt>
                <c:pt idx="62">
                  <c:v>100663296</c:v>
                </c:pt>
                <c:pt idx="63">
                  <c:v>100663296</c:v>
                </c:pt>
                <c:pt idx="64">
                  <c:v>100663296</c:v>
                </c:pt>
                <c:pt idx="65">
                  <c:v>100663296</c:v>
                </c:pt>
                <c:pt idx="66">
                  <c:v>100663296</c:v>
                </c:pt>
                <c:pt idx="67">
                  <c:v>100663296</c:v>
                </c:pt>
                <c:pt idx="68">
                  <c:v>100663296</c:v>
                </c:pt>
                <c:pt idx="69">
                  <c:v>100663296</c:v>
                </c:pt>
                <c:pt idx="70">
                  <c:v>100663296</c:v>
                </c:pt>
                <c:pt idx="71">
                  <c:v>100663296</c:v>
                </c:pt>
                <c:pt idx="72">
                  <c:v>100663296</c:v>
                </c:pt>
                <c:pt idx="73">
                  <c:v>100663296</c:v>
                </c:pt>
                <c:pt idx="74">
                  <c:v>100663296</c:v>
                </c:pt>
                <c:pt idx="75">
                  <c:v>100663296</c:v>
                </c:pt>
                <c:pt idx="76">
                  <c:v>100663296</c:v>
                </c:pt>
                <c:pt idx="77">
                  <c:v>100663296</c:v>
                </c:pt>
                <c:pt idx="78">
                  <c:v>100663296</c:v>
                </c:pt>
                <c:pt idx="79">
                  <c:v>100663296</c:v>
                </c:pt>
                <c:pt idx="80">
                  <c:v>100663296</c:v>
                </c:pt>
                <c:pt idx="81">
                  <c:v>100663296</c:v>
                </c:pt>
                <c:pt idx="82">
                  <c:v>100663296</c:v>
                </c:pt>
                <c:pt idx="83">
                  <c:v>100663296</c:v>
                </c:pt>
                <c:pt idx="84">
                  <c:v>100663296</c:v>
                </c:pt>
                <c:pt idx="85">
                  <c:v>100663296</c:v>
                </c:pt>
                <c:pt idx="86">
                  <c:v>100663296</c:v>
                </c:pt>
                <c:pt idx="87">
                  <c:v>100663296</c:v>
                </c:pt>
                <c:pt idx="88">
                  <c:v>100663296</c:v>
                </c:pt>
                <c:pt idx="89">
                  <c:v>100663296</c:v>
                </c:pt>
                <c:pt idx="90">
                  <c:v>100663296</c:v>
                </c:pt>
                <c:pt idx="91">
                  <c:v>100663296</c:v>
                </c:pt>
                <c:pt idx="92">
                  <c:v>100663296</c:v>
                </c:pt>
                <c:pt idx="93">
                  <c:v>100663296</c:v>
                </c:pt>
                <c:pt idx="94">
                  <c:v>100663296</c:v>
                </c:pt>
                <c:pt idx="95">
                  <c:v>100663296</c:v>
                </c:pt>
                <c:pt idx="96">
                  <c:v>100663296</c:v>
                </c:pt>
                <c:pt idx="97">
                  <c:v>100663296</c:v>
                </c:pt>
                <c:pt idx="98">
                  <c:v>100663296</c:v>
                </c:pt>
                <c:pt idx="99">
                  <c:v>100663296</c:v>
                </c:pt>
              </c:numCache>
            </c:numRef>
          </c:xVal>
          <c:yVal>
            <c:numRef>
              <c:f>Main!$B$5410:$B$5509</c:f>
              <c:numCache>
                <c:formatCode>General</c:formatCode>
                <c:ptCount val="100"/>
                <c:pt idx="0">
                  <c:v>20.785377244999978</c:v>
                </c:pt>
                <c:pt idx="1">
                  <c:v>24.346546722999989</c:v>
                </c:pt>
                <c:pt idx="2">
                  <c:v>24.842826569999989</c:v>
                </c:pt>
                <c:pt idx="3">
                  <c:v>24.210207231999981</c:v>
                </c:pt>
                <c:pt idx="4">
                  <c:v>24.472148847999986</c:v>
                </c:pt>
                <c:pt idx="5">
                  <c:v>24.586243907999986</c:v>
                </c:pt>
                <c:pt idx="6">
                  <c:v>24.974550910000001</c:v>
                </c:pt>
                <c:pt idx="7">
                  <c:v>24.289381472999985</c:v>
                </c:pt>
                <c:pt idx="8">
                  <c:v>24.30812405</c:v>
                </c:pt>
                <c:pt idx="9">
                  <c:v>24.59597346000001</c:v>
                </c:pt>
                <c:pt idx="10">
                  <c:v>25.028948742000001</c:v>
                </c:pt>
                <c:pt idx="11">
                  <c:v>24.28871377699998</c:v>
                </c:pt>
                <c:pt idx="12">
                  <c:v>24.255981390999999</c:v>
                </c:pt>
                <c:pt idx="13">
                  <c:v>24.763440361999983</c:v>
                </c:pt>
                <c:pt idx="14">
                  <c:v>24.677531198000011</c:v>
                </c:pt>
                <c:pt idx="15">
                  <c:v>24.562841986999985</c:v>
                </c:pt>
                <c:pt idx="16">
                  <c:v>24.462999752999981</c:v>
                </c:pt>
                <c:pt idx="17">
                  <c:v>24.358907727999998</c:v>
                </c:pt>
                <c:pt idx="18">
                  <c:v>24.879213058000001</c:v>
                </c:pt>
                <c:pt idx="19">
                  <c:v>24.148653143000001</c:v>
                </c:pt>
                <c:pt idx="20">
                  <c:v>24.339851820000021</c:v>
                </c:pt>
                <c:pt idx="21">
                  <c:v>24.723443063999984</c:v>
                </c:pt>
                <c:pt idx="22">
                  <c:v>24.972414474999983</c:v>
                </c:pt>
                <c:pt idx="23">
                  <c:v>24.098815951999999</c:v>
                </c:pt>
                <c:pt idx="24">
                  <c:v>24.34418826500001</c:v>
                </c:pt>
                <c:pt idx="25">
                  <c:v>24.662348907999981</c:v>
                </c:pt>
                <c:pt idx="26">
                  <c:v>24.843779183999985</c:v>
                </c:pt>
                <c:pt idx="27">
                  <c:v>24.208948076999985</c:v>
                </c:pt>
                <c:pt idx="28">
                  <c:v>24.334468589000011</c:v>
                </c:pt>
                <c:pt idx="29">
                  <c:v>24.56834007299998</c:v>
                </c:pt>
                <c:pt idx="30">
                  <c:v>25.084733169</c:v>
                </c:pt>
                <c:pt idx="31">
                  <c:v>24.130217392999999</c:v>
                </c:pt>
                <c:pt idx="32">
                  <c:v>24.205409696999983</c:v>
                </c:pt>
                <c:pt idx="33">
                  <c:v>24.596560621999988</c:v>
                </c:pt>
                <c:pt idx="34">
                  <c:v>24.867022632999984</c:v>
                </c:pt>
                <c:pt idx="35">
                  <c:v>24.36895877000001</c:v>
                </c:pt>
                <c:pt idx="36">
                  <c:v>24.308379812999981</c:v>
                </c:pt>
                <c:pt idx="37">
                  <c:v>24.70096649800001</c:v>
                </c:pt>
                <c:pt idx="38">
                  <c:v>24.749639089999977</c:v>
                </c:pt>
                <c:pt idx="39">
                  <c:v>24.70990513700001</c:v>
                </c:pt>
                <c:pt idx="40">
                  <c:v>24.462291069999988</c:v>
                </c:pt>
                <c:pt idx="41">
                  <c:v>24.308465182999999</c:v>
                </c:pt>
                <c:pt idx="42">
                  <c:v>24.942644614999978</c:v>
                </c:pt>
                <c:pt idx="43">
                  <c:v>24.542378640999988</c:v>
                </c:pt>
                <c:pt idx="44">
                  <c:v>24.080293279999978</c:v>
                </c:pt>
                <c:pt idx="45">
                  <c:v>24.644992864999999</c:v>
                </c:pt>
                <c:pt idx="46">
                  <c:v>24.771820957999999</c:v>
                </c:pt>
                <c:pt idx="47">
                  <c:v>24.367258727000017</c:v>
                </c:pt>
                <c:pt idx="48">
                  <c:v>24.387711981999985</c:v>
                </c:pt>
                <c:pt idx="49">
                  <c:v>24.715012525999985</c:v>
                </c:pt>
                <c:pt idx="50">
                  <c:v>24.789577042999984</c:v>
                </c:pt>
                <c:pt idx="51">
                  <c:v>24.289720513999978</c:v>
                </c:pt>
                <c:pt idx="52">
                  <c:v>24.386043817999983</c:v>
                </c:pt>
                <c:pt idx="53">
                  <c:v>24.535704448000001</c:v>
                </c:pt>
                <c:pt idx="54">
                  <c:v>24.955867385000001</c:v>
                </c:pt>
                <c:pt idx="55">
                  <c:v>24.209192135999984</c:v>
                </c:pt>
                <c:pt idx="56">
                  <c:v>24.359887258000011</c:v>
                </c:pt>
                <c:pt idx="57">
                  <c:v>24.647159473999999</c:v>
                </c:pt>
                <c:pt idx="58">
                  <c:v>24.921939451</c:v>
                </c:pt>
                <c:pt idx="59">
                  <c:v>24.449647202999977</c:v>
                </c:pt>
                <c:pt idx="60">
                  <c:v>24.205837635000002</c:v>
                </c:pt>
                <c:pt idx="61">
                  <c:v>24.701470879999984</c:v>
                </c:pt>
                <c:pt idx="62">
                  <c:v>24.801682157999988</c:v>
                </c:pt>
                <c:pt idx="63">
                  <c:v>24.630506626999999</c:v>
                </c:pt>
                <c:pt idx="64">
                  <c:v>24.359539867999985</c:v>
                </c:pt>
                <c:pt idx="65">
                  <c:v>24.363184156999999</c:v>
                </c:pt>
                <c:pt idx="66">
                  <c:v>24.875825984999999</c:v>
                </c:pt>
                <c:pt idx="67">
                  <c:v>24.475359998999981</c:v>
                </c:pt>
                <c:pt idx="68">
                  <c:v>24.122117653</c:v>
                </c:pt>
                <c:pt idx="69">
                  <c:v>24.706946558999984</c:v>
                </c:pt>
                <c:pt idx="70">
                  <c:v>24.782851788999999</c:v>
                </c:pt>
                <c:pt idx="71">
                  <c:v>24.272303348999984</c:v>
                </c:pt>
                <c:pt idx="72">
                  <c:v>24.352383772</c:v>
                </c:pt>
                <c:pt idx="73">
                  <c:v>24.697958707000033</c:v>
                </c:pt>
                <c:pt idx="74">
                  <c:v>24.684200925999999</c:v>
                </c:pt>
                <c:pt idx="75">
                  <c:v>24.130368615999998</c:v>
                </c:pt>
                <c:pt idx="76">
                  <c:v>24.541890237</c:v>
                </c:pt>
                <c:pt idx="77">
                  <c:v>24.726574778</c:v>
                </c:pt>
                <c:pt idx="78">
                  <c:v>24.932541136999983</c:v>
                </c:pt>
                <c:pt idx="79">
                  <c:v>24.194126893</c:v>
                </c:pt>
                <c:pt idx="80">
                  <c:v>24.206115615000005</c:v>
                </c:pt>
                <c:pt idx="81">
                  <c:v>24.648485906000001</c:v>
                </c:pt>
                <c:pt idx="82">
                  <c:v>24.760636030999976</c:v>
                </c:pt>
                <c:pt idx="83">
                  <c:v>24.289714470999986</c:v>
                </c:pt>
                <c:pt idx="84">
                  <c:v>24.307731275999981</c:v>
                </c:pt>
                <c:pt idx="85">
                  <c:v>24.754099569000001</c:v>
                </c:pt>
                <c:pt idx="86">
                  <c:v>24.922434819999978</c:v>
                </c:pt>
                <c:pt idx="87">
                  <c:v>24.368767125000005</c:v>
                </c:pt>
                <c:pt idx="88">
                  <c:v>24.411173483999999</c:v>
                </c:pt>
                <c:pt idx="89">
                  <c:v>24.473225278999983</c:v>
                </c:pt>
                <c:pt idx="90">
                  <c:v>24.71769191600001</c:v>
                </c:pt>
                <c:pt idx="91">
                  <c:v>24.624885996000021</c:v>
                </c:pt>
                <c:pt idx="92">
                  <c:v>24.325897224999999</c:v>
                </c:pt>
                <c:pt idx="93">
                  <c:v>24.760076298999984</c:v>
                </c:pt>
                <c:pt idx="94">
                  <c:v>24.71917594200001</c:v>
                </c:pt>
                <c:pt idx="95">
                  <c:v>24.289398310999989</c:v>
                </c:pt>
                <c:pt idx="96">
                  <c:v>24.403376778999981</c:v>
                </c:pt>
                <c:pt idx="97">
                  <c:v>24.780134065999984</c:v>
                </c:pt>
                <c:pt idx="98">
                  <c:v>24.690735749000005</c:v>
                </c:pt>
                <c:pt idx="99">
                  <c:v>24.314975615000034</c:v>
                </c:pt>
              </c:numCache>
            </c:numRef>
          </c:yVal>
        </c:ser>
        <c:ser>
          <c:idx val="11"/>
          <c:order val="11"/>
          <c:tx>
            <c:strRef>
              <c:f>Averages!$D$1</c:f>
              <c:strCache>
                <c:ptCount val="1"/>
                <c:pt idx="0">
                  <c:v>Cold</c:v>
                </c:pt>
              </c:strCache>
            </c:strRef>
          </c:tx>
          <c:marker>
            <c:symbol val="square"/>
            <c:size val="5"/>
          </c:marker>
          <c:xVal>
            <c:numRef>
              <c:f>Averages!$A$2:$A$10</c:f>
              <c:numCache>
                <c:formatCode>General</c:formatCode>
                <c:ptCount val="9"/>
                <c:pt idx="0">
                  <c:v>4096</c:v>
                </c:pt>
                <c:pt idx="1">
                  <c:v>8192</c:v>
                </c:pt>
                <c:pt idx="2">
                  <c:v>16384</c:v>
                </c:pt>
                <c:pt idx="3">
                  <c:v>65536</c:v>
                </c:pt>
                <c:pt idx="4">
                  <c:v>262144</c:v>
                </c:pt>
                <c:pt idx="5">
                  <c:v>1048576</c:v>
                </c:pt>
                <c:pt idx="6">
                  <c:v>8388608</c:v>
                </c:pt>
                <c:pt idx="7">
                  <c:v>67108864</c:v>
                </c:pt>
                <c:pt idx="8">
                  <c:v>100663296</c:v>
                </c:pt>
              </c:numCache>
            </c:numRef>
          </c:xVal>
          <c:yVal>
            <c:numRef>
              <c:f>Averages!$D$2:$D$10</c:f>
              <c:numCache>
                <c:formatCode>General</c:formatCode>
                <c:ptCount val="9"/>
                <c:pt idx="0">
                  <c:v>5.4973720000000047E-3</c:v>
                </c:pt>
                <c:pt idx="1">
                  <c:v>0.15279641700000013</c:v>
                </c:pt>
                <c:pt idx="2">
                  <c:v>0.25971555899999993</c:v>
                </c:pt>
                <c:pt idx="3">
                  <c:v>9.3150221000000075E-2</c:v>
                </c:pt>
                <c:pt idx="4">
                  <c:v>0.41724198099999998</c:v>
                </c:pt>
                <c:pt idx="5">
                  <c:v>1.6680613129999993</c:v>
                </c:pt>
                <c:pt idx="6">
                  <c:v>8.8645772600000008</c:v>
                </c:pt>
                <c:pt idx="7">
                  <c:v>20.307242972999983</c:v>
                </c:pt>
                <c:pt idx="8">
                  <c:v>20.785377244999978</c:v>
                </c:pt>
              </c:numCache>
            </c:numRef>
          </c:yVal>
        </c:ser>
        <c:axId val="95934336"/>
        <c:axId val="93593600"/>
      </c:scatterChart>
      <c:valAx>
        <c:axId val="95934336"/>
        <c:scaling>
          <c:logBase val="2"/>
          <c:orientation val="minMax"/>
          <c:min val="2048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Buffer Size (Bytes)</a:t>
                </a:r>
              </a:p>
            </c:rich>
          </c:tx>
          <c:layout/>
        </c:title>
        <c:numFmt formatCode="#,##0" sourceLinked="0"/>
        <c:tickLblPos val="nextTo"/>
        <c:crossAx val="93593600"/>
        <c:crosses val="autoZero"/>
        <c:crossBetween val="midCat"/>
      </c:valAx>
      <c:valAx>
        <c:axId val="93593600"/>
        <c:scaling>
          <c:orientation val="minMax"/>
          <c:max val="3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Read Speed</a:t>
                </a:r>
                <a:r>
                  <a:rPr lang="en-US" sz="1800" baseline="0"/>
                  <a:t> (MB/S)</a:t>
                </a:r>
              </a:p>
            </c:rich>
          </c:tx>
          <c:layout/>
        </c:title>
        <c:numFmt formatCode="General" sourceLinked="1"/>
        <c:tickLblPos val="nextTo"/>
        <c:crossAx val="9593433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Request Service Time for reads of 3</a:t>
            </a:r>
            <a:r>
              <a:rPr lang="en-US" sz="1800" baseline="0" dirty="0" smtClean="0"/>
              <a:t>50 MB file with 16 KB buffers</a:t>
            </a:r>
            <a:endParaRPr lang="en-US" sz="1800" dirty="0"/>
          </a:p>
        </c:rich>
      </c:tx>
      <c:layout/>
    </c:title>
    <c:plotArea>
      <c:layout/>
      <c:lineChart>
        <c:grouping val="stacked"/>
        <c:ser>
          <c:idx val="0"/>
          <c:order val="0"/>
          <c:marker>
            <c:symbol val="none"/>
          </c:marker>
          <c:val>
            <c:numRef>
              <c:f>'real-16k-350'!$C$7:$C$2001</c:f>
              <c:numCache>
                <c:formatCode>General</c:formatCode>
                <c:ptCount val="1995"/>
                <c:pt idx="0">
                  <c:v>0.51369192103902261</c:v>
                </c:pt>
                <c:pt idx="1">
                  <c:v>0.52272439384339264</c:v>
                </c:pt>
                <c:pt idx="2">
                  <c:v>0.51205087422777451</c:v>
                </c:pt>
                <c:pt idx="3">
                  <c:v>0.52563191691583189</c:v>
                </c:pt>
                <c:pt idx="4">
                  <c:v>0.51768932996662675</c:v>
                </c:pt>
                <c:pt idx="5">
                  <c:v>10.386709015846378</c:v>
                </c:pt>
                <c:pt idx="6">
                  <c:v>0.5178440330820927</c:v>
                </c:pt>
                <c:pt idx="7">
                  <c:v>0.53010189162316979</c:v>
                </c:pt>
                <c:pt idx="8">
                  <c:v>0.51860013831662122</c:v>
                </c:pt>
                <c:pt idx="9">
                  <c:v>0.5340679619796127</c:v>
                </c:pt>
                <c:pt idx="10">
                  <c:v>0.52296316392262909</c:v>
                </c:pt>
                <c:pt idx="11">
                  <c:v>0.54208615943979488</c:v>
                </c:pt>
                <c:pt idx="12">
                  <c:v>0.53945272453151127</c:v>
                </c:pt>
                <c:pt idx="13">
                  <c:v>0.52714064528774729</c:v>
                </c:pt>
                <c:pt idx="14">
                  <c:v>0.54180162509828378</c:v>
                </c:pt>
                <c:pt idx="15">
                  <c:v>0.50580554455842763</c:v>
                </c:pt>
                <c:pt idx="16">
                  <c:v>0.52245279289883939</c:v>
                </c:pt>
                <c:pt idx="17">
                  <c:v>0.50967909151494772</c:v>
                </c:pt>
                <c:pt idx="18">
                  <c:v>0.53130618815416386</c:v>
                </c:pt>
                <c:pt idx="19">
                  <c:v>0.51484995588339078</c:v>
                </c:pt>
                <c:pt idx="20">
                  <c:v>0.52760923155115091</c:v>
                </c:pt>
                <c:pt idx="21">
                  <c:v>0.51628854556438486</c:v>
                </c:pt>
                <c:pt idx="22">
                  <c:v>0.83060994428823254</c:v>
                </c:pt>
                <c:pt idx="23">
                  <c:v>0.50622239730914409</c:v>
                </c:pt>
                <c:pt idx="24">
                  <c:v>0.52265226539542731</c:v>
                </c:pt>
                <c:pt idx="25">
                  <c:v>0.50938759306693293</c:v>
                </c:pt>
                <c:pt idx="26">
                  <c:v>0.52489322199812005</c:v>
                </c:pt>
                <c:pt idx="27">
                  <c:v>0.51296267744559654</c:v>
                </c:pt>
                <c:pt idx="28">
                  <c:v>0.52749432346563097</c:v>
                </c:pt>
                <c:pt idx="29">
                  <c:v>0.51803256195076441</c:v>
                </c:pt>
                <c:pt idx="30">
                  <c:v>0.77165413162261332</c:v>
                </c:pt>
                <c:pt idx="31">
                  <c:v>0.51180961696997729</c:v>
                </c:pt>
                <c:pt idx="32">
                  <c:v>0.52491660157369069</c:v>
                </c:pt>
                <c:pt idx="33">
                  <c:v>0.5088473757783889</c:v>
                </c:pt>
                <c:pt idx="34">
                  <c:v>0.52280050181028059</c:v>
                </c:pt>
                <c:pt idx="35">
                  <c:v>0.51279703070107152</c:v>
                </c:pt>
                <c:pt idx="36">
                  <c:v>0.52728440477100658</c:v>
                </c:pt>
                <c:pt idx="37">
                  <c:v>0.51643727941141149</c:v>
                </c:pt>
                <c:pt idx="38">
                  <c:v>1.4485458937527445</c:v>
                </c:pt>
                <c:pt idx="39">
                  <c:v>0.50447191422297644</c:v>
                </c:pt>
                <c:pt idx="40">
                  <c:v>0.51862749738784775</c:v>
                </c:pt>
                <c:pt idx="41">
                  <c:v>0.50852652848319391</c:v>
                </c:pt>
                <c:pt idx="42">
                  <c:v>0.52362027905477071</c:v>
                </c:pt>
                <c:pt idx="43">
                  <c:v>0.51411225584802467</c:v>
                </c:pt>
                <c:pt idx="44">
                  <c:v>0.52655018680780508</c:v>
                </c:pt>
                <c:pt idx="45">
                  <c:v>0.51518672116810849</c:v>
                </c:pt>
                <c:pt idx="46">
                  <c:v>0.80223013158265599</c:v>
                </c:pt>
                <c:pt idx="47">
                  <c:v>0.50526184519935946</c:v>
                </c:pt>
                <c:pt idx="48">
                  <c:v>0.52062023259117196</c:v>
                </c:pt>
                <c:pt idx="49">
                  <c:v>0.51058492548643097</c:v>
                </c:pt>
                <c:pt idx="50">
                  <c:v>0.52292535866797263</c:v>
                </c:pt>
                <c:pt idx="51">
                  <c:v>0.51222050046231649</c:v>
                </c:pt>
                <c:pt idx="52">
                  <c:v>0.52788083251796569</c:v>
                </c:pt>
                <c:pt idx="53">
                  <c:v>0.51866430775939809</c:v>
                </c:pt>
                <c:pt idx="54">
                  <c:v>1.5373245857980338</c:v>
                </c:pt>
                <c:pt idx="55">
                  <c:v>0.5070466514871258</c:v>
                </c:pt>
                <c:pt idx="56">
                  <c:v>0.51902246287043119</c:v>
                </c:pt>
                <c:pt idx="57">
                  <c:v>0.51032973996205111</c:v>
                </c:pt>
                <c:pt idx="58">
                  <c:v>0.52369091520117372</c:v>
                </c:pt>
                <c:pt idx="59">
                  <c:v>0.51234535732524389</c:v>
                </c:pt>
                <c:pt idx="60">
                  <c:v>0.53396399751707468</c:v>
                </c:pt>
                <c:pt idx="61">
                  <c:v>0.51878419023694411</c:v>
                </c:pt>
                <c:pt idx="62">
                  <c:v>0.76714883884682483</c:v>
                </c:pt>
                <c:pt idx="63">
                  <c:v>0.50604431463123711</c:v>
                </c:pt>
                <c:pt idx="64">
                  <c:v>0.5196104341774973</c:v>
                </c:pt>
                <c:pt idx="65">
                  <c:v>0.50858273894209916</c:v>
                </c:pt>
                <c:pt idx="66">
                  <c:v>0.52396152127751716</c:v>
                </c:pt>
                <c:pt idx="67">
                  <c:v>0.51192203788267254</c:v>
                </c:pt>
                <c:pt idx="68">
                  <c:v>0.52540906483535044</c:v>
                </c:pt>
                <c:pt idx="69">
                  <c:v>0.51546876831432642</c:v>
                </c:pt>
                <c:pt idx="70">
                  <c:v>0.73190786863777835</c:v>
                </c:pt>
                <c:pt idx="71">
                  <c:v>0.50482658726164908</c:v>
                </c:pt>
                <c:pt idx="72">
                  <c:v>0.52028098011779156</c:v>
                </c:pt>
                <c:pt idx="73">
                  <c:v>0.50857925687965111</c:v>
                </c:pt>
                <c:pt idx="74">
                  <c:v>0.52975219294027587</c:v>
                </c:pt>
                <c:pt idx="75">
                  <c:v>0.51768883253779185</c:v>
                </c:pt>
                <c:pt idx="76">
                  <c:v>0.5276624573822335</c:v>
                </c:pt>
                <c:pt idx="77">
                  <c:v>0.51796789505436458</c:v>
                </c:pt>
                <c:pt idx="78">
                  <c:v>1.0592327849545917</c:v>
                </c:pt>
                <c:pt idx="79">
                  <c:v>0.50660243966751051</c:v>
                </c:pt>
                <c:pt idx="80">
                  <c:v>0.52087094117021548</c:v>
                </c:pt>
                <c:pt idx="81">
                  <c:v>0.51240007546427624</c:v>
                </c:pt>
                <c:pt idx="82">
                  <c:v>0.52945074572906536</c:v>
                </c:pt>
                <c:pt idx="83">
                  <c:v>0.5266999155409402</c:v>
                </c:pt>
                <c:pt idx="84">
                  <c:v>0.51495591009309016</c:v>
                </c:pt>
                <c:pt idx="85">
                  <c:v>0.53011581986140721</c:v>
                </c:pt>
                <c:pt idx="86">
                  <c:v>0.95078491089014583</c:v>
                </c:pt>
                <c:pt idx="87">
                  <c:v>0.51876130810445453</c:v>
                </c:pt>
                <c:pt idx="88">
                  <c:v>0.50856134913108575</c:v>
                </c:pt>
                <c:pt idx="89">
                  <c:v>0.5270610552794015</c:v>
                </c:pt>
                <c:pt idx="90">
                  <c:v>0.5105525920338928</c:v>
                </c:pt>
                <c:pt idx="91">
                  <c:v>0.5274848721547577</c:v>
                </c:pt>
                <c:pt idx="92">
                  <c:v>0.51566873823959303</c:v>
                </c:pt>
                <c:pt idx="93">
                  <c:v>0.53472358481199056</c:v>
                </c:pt>
                <c:pt idx="94">
                  <c:v>0.77738411590110124</c:v>
                </c:pt>
                <c:pt idx="95">
                  <c:v>0.51781368939226713</c:v>
                </c:pt>
                <c:pt idx="96">
                  <c:v>0.5072675138049183</c:v>
                </c:pt>
                <c:pt idx="97">
                  <c:v>0.52190760123544411</c:v>
                </c:pt>
                <c:pt idx="98">
                  <c:v>0.51148280044170269</c:v>
                </c:pt>
                <c:pt idx="99">
                  <c:v>0.52573737368444662</c:v>
                </c:pt>
                <c:pt idx="100">
                  <c:v>0.51503450524512051</c:v>
                </c:pt>
                <c:pt idx="101">
                  <c:v>0.52965817722723296</c:v>
                </c:pt>
                <c:pt idx="102">
                  <c:v>1.4040406448015501</c:v>
                </c:pt>
                <c:pt idx="103">
                  <c:v>0.52409732176274937</c:v>
                </c:pt>
                <c:pt idx="104">
                  <c:v>0.50806789098212568</c:v>
                </c:pt>
                <c:pt idx="105">
                  <c:v>0.52090775155171654</c:v>
                </c:pt>
                <c:pt idx="106">
                  <c:v>0.5107266952102737</c:v>
                </c:pt>
                <c:pt idx="107">
                  <c:v>0.52418387590407955</c:v>
                </c:pt>
                <c:pt idx="108">
                  <c:v>0.51453955479046265</c:v>
                </c:pt>
                <c:pt idx="109">
                  <c:v>0.52949849975158481</c:v>
                </c:pt>
                <c:pt idx="110">
                  <c:v>0.77179490649781157</c:v>
                </c:pt>
                <c:pt idx="111">
                  <c:v>0.51796590531485431</c:v>
                </c:pt>
                <c:pt idx="112">
                  <c:v>0.50649200851610654</c:v>
                </c:pt>
                <c:pt idx="113">
                  <c:v>0.52222297669915663</c:v>
                </c:pt>
                <c:pt idx="114">
                  <c:v>0.51111270682733356</c:v>
                </c:pt>
                <c:pt idx="115">
                  <c:v>0.52651437129220313</c:v>
                </c:pt>
                <c:pt idx="116">
                  <c:v>0.51592790326297144</c:v>
                </c:pt>
                <c:pt idx="117">
                  <c:v>0.53460419977909845</c:v>
                </c:pt>
                <c:pt idx="118">
                  <c:v>0.75840985423298923</c:v>
                </c:pt>
                <c:pt idx="119">
                  <c:v>0.5168795014911739</c:v>
                </c:pt>
                <c:pt idx="120">
                  <c:v>0.50731079087146669</c:v>
                </c:pt>
                <c:pt idx="121">
                  <c:v>0.52127386566513034</c:v>
                </c:pt>
                <c:pt idx="122">
                  <c:v>0.5107789261627006</c:v>
                </c:pt>
                <c:pt idx="123">
                  <c:v>0.5243465380197756</c:v>
                </c:pt>
                <c:pt idx="124">
                  <c:v>0.51415105598669331</c:v>
                </c:pt>
                <c:pt idx="125">
                  <c:v>0.5295298383173227</c:v>
                </c:pt>
                <c:pt idx="126">
                  <c:v>0.75980566426843477</c:v>
                </c:pt>
                <c:pt idx="127">
                  <c:v>0.51664122885455943</c:v>
                </c:pt>
                <c:pt idx="128">
                  <c:v>0.50776992582238356</c:v>
                </c:pt>
                <c:pt idx="129">
                  <c:v>0.52105897260661915</c:v>
                </c:pt>
                <c:pt idx="130">
                  <c:v>0.51100923978810875</c:v>
                </c:pt>
                <c:pt idx="131">
                  <c:v>0.5316215636236844</c:v>
                </c:pt>
                <c:pt idx="132">
                  <c:v>0.51442912361923376</c:v>
                </c:pt>
                <c:pt idx="133">
                  <c:v>0.53414904432094723</c:v>
                </c:pt>
                <c:pt idx="134">
                  <c:v>0.76946341621528802</c:v>
                </c:pt>
                <c:pt idx="135">
                  <c:v>0.51846433782463808</c:v>
                </c:pt>
                <c:pt idx="136">
                  <c:v>0.50764158691451122</c:v>
                </c:pt>
                <c:pt idx="137">
                  <c:v>0.52211204811415057</c:v>
                </c:pt>
                <c:pt idx="138">
                  <c:v>0.51073166958198113</c:v>
                </c:pt>
                <c:pt idx="139">
                  <c:v>0.53003622984780396</c:v>
                </c:pt>
                <c:pt idx="140">
                  <c:v>0.51555233783439558</c:v>
                </c:pt>
                <c:pt idx="141">
                  <c:v>0.53049934429253998</c:v>
                </c:pt>
                <c:pt idx="142">
                  <c:v>0.75132534726507405</c:v>
                </c:pt>
                <c:pt idx="143">
                  <c:v>0.51998500471602949</c:v>
                </c:pt>
                <c:pt idx="144">
                  <c:v>0.50876131905679067</c:v>
                </c:pt>
                <c:pt idx="145">
                  <c:v>0.52854938871671586</c:v>
                </c:pt>
                <c:pt idx="146">
                  <c:v>0.51012280590225723</c:v>
                </c:pt>
                <c:pt idx="147">
                  <c:v>0.52733215879223461</c:v>
                </c:pt>
                <c:pt idx="148">
                  <c:v>0.52532897737067785</c:v>
                </c:pt>
                <c:pt idx="149">
                  <c:v>0.52923784242484972</c:v>
                </c:pt>
                <c:pt idx="150">
                  <c:v>0.79361053200981002</c:v>
                </c:pt>
                <c:pt idx="151">
                  <c:v>0.51856034330277356</c:v>
                </c:pt>
                <c:pt idx="152">
                  <c:v>1.3932631606936625</c:v>
                </c:pt>
                <c:pt idx="153">
                  <c:v>0.52472558551652571</c:v>
                </c:pt>
                <c:pt idx="154">
                  <c:v>0.51138878471232851</c:v>
                </c:pt>
                <c:pt idx="155">
                  <c:v>0.52673672591849852</c:v>
                </c:pt>
                <c:pt idx="156">
                  <c:v>0.51814150079170651</c:v>
                </c:pt>
                <c:pt idx="157">
                  <c:v>0.53001832209940825</c:v>
                </c:pt>
                <c:pt idx="158">
                  <c:v>0.75514616582580418</c:v>
                </c:pt>
                <c:pt idx="159">
                  <c:v>0.52773757046647862</c:v>
                </c:pt>
                <c:pt idx="160">
                  <c:v>0.5223468386785779</c:v>
                </c:pt>
                <c:pt idx="161">
                  <c:v>0.51033471433827493</c:v>
                </c:pt>
                <c:pt idx="162">
                  <c:v>0.5264054324489198</c:v>
                </c:pt>
                <c:pt idx="163">
                  <c:v>0.51219712089237901</c:v>
                </c:pt>
                <c:pt idx="164">
                  <c:v>0.5283165878968149</c:v>
                </c:pt>
                <c:pt idx="165">
                  <c:v>0.51586572356370464</c:v>
                </c:pt>
                <c:pt idx="166">
                  <c:v>0.78765869053464155</c:v>
                </c:pt>
                <c:pt idx="167">
                  <c:v>0.50547624082336418</c:v>
                </c:pt>
                <c:pt idx="168">
                  <c:v>0.52269405015583426</c:v>
                </c:pt>
                <c:pt idx="169">
                  <c:v>0.50959005018234349</c:v>
                </c:pt>
                <c:pt idx="170">
                  <c:v>0.52452113863545202</c:v>
                </c:pt>
                <c:pt idx="171">
                  <c:v>0.51283931289747264</c:v>
                </c:pt>
                <c:pt idx="172">
                  <c:v>0.52973080312849108</c:v>
                </c:pt>
                <c:pt idx="173">
                  <c:v>0.51918910448022126</c:v>
                </c:pt>
                <c:pt idx="174">
                  <c:v>0.77291264887719968</c:v>
                </c:pt>
                <c:pt idx="175">
                  <c:v>0.51441270817756912</c:v>
                </c:pt>
                <c:pt idx="176">
                  <c:v>0.52235479768479065</c:v>
                </c:pt>
                <c:pt idx="177">
                  <c:v>0.50982434331964521</c:v>
                </c:pt>
                <c:pt idx="178">
                  <c:v>0.52370335115198252</c:v>
                </c:pt>
                <c:pt idx="179">
                  <c:v>0.51434853872502551</c:v>
                </c:pt>
                <c:pt idx="180">
                  <c:v>0.5289035643296196</c:v>
                </c:pt>
                <c:pt idx="181">
                  <c:v>0.51691531699975402</c:v>
                </c:pt>
                <c:pt idx="182">
                  <c:v>0.81350007892848542</c:v>
                </c:pt>
                <c:pt idx="183">
                  <c:v>0.50756945845420742</c:v>
                </c:pt>
                <c:pt idx="184">
                  <c:v>0.52661137163388705</c:v>
                </c:pt>
                <c:pt idx="185">
                  <c:v>0.50755901226289823</c:v>
                </c:pt>
                <c:pt idx="186">
                  <c:v>0.52314771328730802</c:v>
                </c:pt>
                <c:pt idx="187">
                  <c:v>0.51160069315655221</c:v>
                </c:pt>
                <c:pt idx="188">
                  <c:v>0.53025559985102011</c:v>
                </c:pt>
                <c:pt idx="189">
                  <c:v>0.5167322599349391</c:v>
                </c:pt>
                <c:pt idx="190">
                  <c:v>0.77731895157612363</c:v>
                </c:pt>
                <c:pt idx="191">
                  <c:v>0.5072859189943737</c:v>
                </c:pt>
                <c:pt idx="192">
                  <c:v>0.52051029888153311</c:v>
                </c:pt>
                <c:pt idx="193">
                  <c:v>0.5087956422579657</c:v>
                </c:pt>
                <c:pt idx="194">
                  <c:v>0.52450969757782395</c:v>
                </c:pt>
                <c:pt idx="195">
                  <c:v>0.51237072663419381</c:v>
                </c:pt>
                <c:pt idx="196">
                  <c:v>0.52789426332759304</c:v>
                </c:pt>
                <c:pt idx="197">
                  <c:v>0.5156771946896006</c:v>
                </c:pt>
                <c:pt idx="198">
                  <c:v>0.78604848485499734</c:v>
                </c:pt>
                <c:pt idx="199">
                  <c:v>0.50539515849266858</c:v>
                </c:pt>
                <c:pt idx="200">
                  <c:v>0.52111568049667767</c:v>
                </c:pt>
                <c:pt idx="201">
                  <c:v>0.50812559375038635</c:v>
                </c:pt>
                <c:pt idx="202">
                  <c:v>0.53130618815416386</c:v>
                </c:pt>
                <c:pt idx="203">
                  <c:v>0.51733266717917215</c:v>
                </c:pt>
                <c:pt idx="204">
                  <c:v>0.52674965929734274</c:v>
                </c:pt>
                <c:pt idx="205">
                  <c:v>0.51580503616995965</c:v>
                </c:pt>
                <c:pt idx="206">
                  <c:v>0.76868343400519856</c:v>
                </c:pt>
                <c:pt idx="207">
                  <c:v>0.50688199963261826</c:v>
                </c:pt>
                <c:pt idx="208">
                  <c:v>0.52270051683661667</c:v>
                </c:pt>
                <c:pt idx="209">
                  <c:v>0.50825492753710932</c:v>
                </c:pt>
                <c:pt idx="210">
                  <c:v>0.52490615537696106</c:v>
                </c:pt>
                <c:pt idx="211">
                  <c:v>0.51403664531806359</c:v>
                </c:pt>
                <c:pt idx="212">
                  <c:v>0.52810169483418412</c:v>
                </c:pt>
                <c:pt idx="213">
                  <c:v>0.51576772834311968</c:v>
                </c:pt>
                <c:pt idx="214">
                  <c:v>0.8112685736343096</c:v>
                </c:pt>
                <c:pt idx="215">
                  <c:v>0.50615375091241732</c:v>
                </c:pt>
                <c:pt idx="216">
                  <c:v>0.52637359643817982</c:v>
                </c:pt>
                <c:pt idx="217">
                  <c:v>0.50973181992002325</c:v>
                </c:pt>
                <c:pt idx="218">
                  <c:v>0.5231526876663205</c:v>
                </c:pt>
                <c:pt idx="219">
                  <c:v>0.51388492683747333</c:v>
                </c:pt>
                <c:pt idx="220">
                  <c:v>0.52829271089110952</c:v>
                </c:pt>
                <c:pt idx="221">
                  <c:v>0.51572544614015703</c:v>
                </c:pt>
                <c:pt idx="222">
                  <c:v>0.74804922290985776</c:v>
                </c:pt>
                <c:pt idx="223">
                  <c:v>0.50545286126143785</c:v>
                </c:pt>
                <c:pt idx="224">
                  <c:v>0.52007454349954674</c:v>
                </c:pt>
                <c:pt idx="225">
                  <c:v>0.50979847655944155</c:v>
                </c:pt>
                <c:pt idx="226">
                  <c:v>0.52493799138060548</c:v>
                </c:pt>
                <c:pt idx="227">
                  <c:v>0.5137172903475431</c:v>
                </c:pt>
                <c:pt idx="228">
                  <c:v>0.5275132260883586</c:v>
                </c:pt>
                <c:pt idx="229">
                  <c:v>0.51595625720764449</c:v>
                </c:pt>
                <c:pt idx="230">
                  <c:v>1.4840564752149579</c:v>
                </c:pt>
                <c:pt idx="231">
                  <c:v>0.50787190054893572</c:v>
                </c:pt>
                <c:pt idx="232">
                  <c:v>0.5209853518401748</c:v>
                </c:pt>
                <c:pt idx="233">
                  <c:v>0.5097382865979535</c:v>
                </c:pt>
                <c:pt idx="234">
                  <c:v>0.52461515434862793</c:v>
                </c:pt>
                <c:pt idx="235">
                  <c:v>0.53120968526351664</c:v>
                </c:pt>
                <c:pt idx="236">
                  <c:v>0.51478230435145456</c:v>
                </c:pt>
                <c:pt idx="237">
                  <c:v>0.86609018199788879</c:v>
                </c:pt>
                <c:pt idx="238">
                  <c:v>0.81742834405218012</c:v>
                </c:pt>
                <c:pt idx="239">
                  <c:v>0.5194930388860225</c:v>
                </c:pt>
                <c:pt idx="240">
                  <c:v>0.50896477106192406</c:v>
                </c:pt>
                <c:pt idx="241">
                  <c:v>0.52270300403051262</c:v>
                </c:pt>
                <c:pt idx="242">
                  <c:v>0.51217075669735335</c:v>
                </c:pt>
                <c:pt idx="243">
                  <c:v>0.52626465759068963</c:v>
                </c:pt>
                <c:pt idx="244">
                  <c:v>0.5197561834115455</c:v>
                </c:pt>
                <c:pt idx="245">
                  <c:v>0.52976512631994443</c:v>
                </c:pt>
                <c:pt idx="246">
                  <c:v>0.82319464128082764</c:v>
                </c:pt>
                <c:pt idx="247">
                  <c:v>0.51908613489253286</c:v>
                </c:pt>
                <c:pt idx="248">
                  <c:v>0.50735556027169659</c:v>
                </c:pt>
                <c:pt idx="249">
                  <c:v>0.52203046832455469</c:v>
                </c:pt>
                <c:pt idx="250">
                  <c:v>0.51193895076330054</c:v>
                </c:pt>
                <c:pt idx="251">
                  <c:v>0.52637757594393997</c:v>
                </c:pt>
                <c:pt idx="252">
                  <c:v>0.51366605427457812</c:v>
                </c:pt>
                <c:pt idx="253">
                  <c:v>0.52912790870714066</c:v>
                </c:pt>
                <c:pt idx="254">
                  <c:v>0.77404531439551161</c:v>
                </c:pt>
                <c:pt idx="255">
                  <c:v>0.52099380826580799</c:v>
                </c:pt>
                <c:pt idx="256">
                  <c:v>0.50848275397558629</c:v>
                </c:pt>
                <c:pt idx="257">
                  <c:v>0.52190063709796941</c:v>
                </c:pt>
                <c:pt idx="258">
                  <c:v>6.1701549080315345</c:v>
                </c:pt>
                <c:pt idx="259">
                  <c:v>0.5324040330574632</c:v>
                </c:pt>
                <c:pt idx="260">
                  <c:v>0.51471365795898594</c:v>
                </c:pt>
                <c:pt idx="261">
                  <c:v>9.0053619717607081</c:v>
                </c:pt>
                <c:pt idx="262">
                  <c:v>0.50513101910615954</c:v>
                </c:pt>
                <c:pt idx="263">
                  <c:v>0.51884587251361869</c:v>
                </c:pt>
                <c:pt idx="264">
                  <c:v>0.5092582592737056</c:v>
                </c:pt>
                <c:pt idx="265">
                  <c:v>0.52199166820130771</c:v>
                </c:pt>
                <c:pt idx="266">
                  <c:v>0.51688994766863661</c:v>
                </c:pt>
                <c:pt idx="267">
                  <c:v>0.52649298148243717</c:v>
                </c:pt>
                <c:pt idx="268">
                  <c:v>0.51804499788663538</c:v>
                </c:pt>
                <c:pt idx="269">
                  <c:v>0.80397812744928421</c:v>
                </c:pt>
                <c:pt idx="270">
                  <c:v>0.50539068155387223</c:v>
                </c:pt>
                <c:pt idx="271">
                  <c:v>0.52024864667194293</c:v>
                </c:pt>
                <c:pt idx="272">
                  <c:v>0.50858174406461332</c:v>
                </c:pt>
                <c:pt idx="273">
                  <c:v>0.52823849017725655</c:v>
                </c:pt>
                <c:pt idx="274">
                  <c:v>0.51390432691336096</c:v>
                </c:pt>
                <c:pt idx="275">
                  <c:v>0.52502802760900025</c:v>
                </c:pt>
                <c:pt idx="276">
                  <c:v>0.51398043486793699</c:v>
                </c:pt>
                <c:pt idx="277">
                  <c:v>0.8220405859020774</c:v>
                </c:pt>
                <c:pt idx="278">
                  <c:v>0.50664671161760999</c:v>
                </c:pt>
                <c:pt idx="279">
                  <c:v>0.51915627359424366</c:v>
                </c:pt>
                <c:pt idx="280">
                  <c:v>0.5096835684575175</c:v>
                </c:pt>
                <c:pt idx="281">
                  <c:v>0.52450472318837904</c:v>
                </c:pt>
                <c:pt idx="282">
                  <c:v>0.5139316859799169</c:v>
                </c:pt>
                <c:pt idx="283">
                  <c:v>0.52813104365830343</c:v>
                </c:pt>
                <c:pt idx="284">
                  <c:v>0.51605524729407803</c:v>
                </c:pt>
                <c:pt idx="285">
                  <c:v>0.77876699255996074</c:v>
                </c:pt>
                <c:pt idx="286">
                  <c:v>0.51297461594263349</c:v>
                </c:pt>
                <c:pt idx="287">
                  <c:v>0.5255951065293526</c:v>
                </c:pt>
                <c:pt idx="288">
                  <c:v>0.50922045401120841</c:v>
                </c:pt>
                <c:pt idx="289">
                  <c:v>0.53288008088575156</c:v>
                </c:pt>
                <c:pt idx="290">
                  <c:v>0.51613583220207082</c:v>
                </c:pt>
                <c:pt idx="291">
                  <c:v>0.52804747413219055</c:v>
                </c:pt>
                <c:pt idx="292">
                  <c:v>0.5170635534204796</c:v>
                </c:pt>
                <c:pt idx="293">
                  <c:v>0.89157540503721244</c:v>
                </c:pt>
                <c:pt idx="294">
                  <c:v>0.50660293710960369</c:v>
                </c:pt>
                <c:pt idx="295">
                  <c:v>0.52236126437366126</c:v>
                </c:pt>
                <c:pt idx="296">
                  <c:v>0.51053319196623725</c:v>
                </c:pt>
                <c:pt idx="297">
                  <c:v>0.52490217587029053</c:v>
                </c:pt>
                <c:pt idx="298">
                  <c:v>0.51360536688833369</c:v>
                </c:pt>
                <c:pt idx="299">
                  <c:v>0.52813999753151364</c:v>
                </c:pt>
                <c:pt idx="300">
                  <c:v>0.51727645672158551</c:v>
                </c:pt>
                <c:pt idx="301">
                  <c:v>0.80699856887658861</c:v>
                </c:pt>
                <c:pt idx="302">
                  <c:v>0.50732223193757742</c:v>
                </c:pt>
                <c:pt idx="303">
                  <c:v>0.5211425421256245</c:v>
                </c:pt>
                <c:pt idx="304">
                  <c:v>0.50843848202824449</c:v>
                </c:pt>
                <c:pt idx="305">
                  <c:v>0.52495341195366951</c:v>
                </c:pt>
                <c:pt idx="306">
                  <c:v>0.51349792035565456</c:v>
                </c:pt>
                <c:pt idx="307">
                  <c:v>0.52967260291789375</c:v>
                </c:pt>
                <c:pt idx="308">
                  <c:v>0.51686756297984549</c:v>
                </c:pt>
                <c:pt idx="309">
                  <c:v>1.4268556225203839</c:v>
                </c:pt>
                <c:pt idx="310">
                  <c:v>0.50586971400543168</c:v>
                </c:pt>
                <c:pt idx="311">
                  <c:v>0.52064808910350213</c:v>
                </c:pt>
                <c:pt idx="312">
                  <c:v>0.5090587867792209</c:v>
                </c:pt>
                <c:pt idx="313">
                  <c:v>0.52515487421042562</c:v>
                </c:pt>
                <c:pt idx="314">
                  <c:v>0.51423164088058992</c:v>
                </c:pt>
                <c:pt idx="315">
                  <c:v>0.53357599616087203</c:v>
                </c:pt>
                <c:pt idx="316">
                  <c:v>0.52842751649693731</c:v>
                </c:pt>
                <c:pt idx="317">
                  <c:v>0.7801468845924997</c:v>
                </c:pt>
                <c:pt idx="318">
                  <c:v>0.51977110654193814</c:v>
                </c:pt>
                <c:pt idx="319">
                  <c:v>0.50579012398832268</c:v>
                </c:pt>
                <c:pt idx="320">
                  <c:v>0.5214046917751487</c:v>
                </c:pt>
                <c:pt idx="321">
                  <c:v>0.51047300201046542</c:v>
                </c:pt>
                <c:pt idx="322">
                  <c:v>0.52664519740102544</c:v>
                </c:pt>
                <c:pt idx="323">
                  <c:v>0.51334172493439845</c:v>
                </c:pt>
                <c:pt idx="324">
                  <c:v>0.52832703408108961</c:v>
                </c:pt>
                <c:pt idx="325">
                  <c:v>0.72744834013740567</c:v>
                </c:pt>
                <c:pt idx="326">
                  <c:v>0.51819721380702077</c:v>
                </c:pt>
                <c:pt idx="327">
                  <c:v>0.50623433579971788</c:v>
                </c:pt>
                <c:pt idx="328">
                  <c:v>0.52218168937775844</c:v>
                </c:pt>
                <c:pt idx="329">
                  <c:v>0.51529466512777067</c:v>
                </c:pt>
                <c:pt idx="330">
                  <c:v>0.52859366066840074</c:v>
                </c:pt>
                <c:pt idx="331">
                  <c:v>0.51245678335351807</c:v>
                </c:pt>
                <c:pt idx="332">
                  <c:v>0.52760823668445944</c:v>
                </c:pt>
                <c:pt idx="333">
                  <c:v>0.77012898781588512</c:v>
                </c:pt>
                <c:pt idx="334">
                  <c:v>0.51638853052070166</c:v>
                </c:pt>
                <c:pt idx="335">
                  <c:v>0.50495840824284133</c:v>
                </c:pt>
                <c:pt idx="336">
                  <c:v>0.52082119740084165</c:v>
                </c:pt>
                <c:pt idx="337">
                  <c:v>0.5152802394354552</c:v>
                </c:pt>
                <c:pt idx="338">
                  <c:v>0.52354914546996001</c:v>
                </c:pt>
                <c:pt idx="339">
                  <c:v>0.51381976251252215</c:v>
                </c:pt>
                <c:pt idx="340">
                  <c:v>0.52927863229899785</c:v>
                </c:pt>
                <c:pt idx="341">
                  <c:v>1.3468979924083209</c:v>
                </c:pt>
                <c:pt idx="342">
                  <c:v>0.51579260022392925</c:v>
                </c:pt>
                <c:pt idx="343">
                  <c:v>0.5142604922598577</c:v>
                </c:pt>
                <c:pt idx="344">
                  <c:v>0.52864390187072219</c:v>
                </c:pt>
                <c:pt idx="345">
                  <c:v>0.51127337917871851</c:v>
                </c:pt>
                <c:pt idx="346">
                  <c:v>0.52467186225157025</c:v>
                </c:pt>
                <c:pt idx="347">
                  <c:v>0.51378295211626057</c:v>
                </c:pt>
                <c:pt idx="348">
                  <c:v>0.52814447447486024</c:v>
                </c:pt>
                <c:pt idx="349">
                  <c:v>0.80721843629580303</c:v>
                </c:pt>
                <c:pt idx="350">
                  <c:v>0.51811414172164705</c:v>
                </c:pt>
                <c:pt idx="351">
                  <c:v>0.50597268361035597</c:v>
                </c:pt>
                <c:pt idx="352">
                  <c:v>0.52077692545009002</c:v>
                </c:pt>
                <c:pt idx="353">
                  <c:v>0.51114404538922931</c:v>
                </c:pt>
                <c:pt idx="354">
                  <c:v>0.52390282364002361</c:v>
                </c:pt>
                <c:pt idx="355">
                  <c:v>0.51442663644690345</c:v>
                </c:pt>
                <c:pt idx="356">
                  <c:v>0.52885829750339985</c:v>
                </c:pt>
                <c:pt idx="357">
                  <c:v>1.40882599502459</c:v>
                </c:pt>
                <c:pt idx="358">
                  <c:v>0.52230455647287877</c:v>
                </c:pt>
                <c:pt idx="359">
                  <c:v>0.50672580420807356</c:v>
                </c:pt>
                <c:pt idx="360">
                  <c:v>0.52136240957782021</c:v>
                </c:pt>
                <c:pt idx="361">
                  <c:v>0.51148876967877122</c:v>
                </c:pt>
                <c:pt idx="362">
                  <c:v>0.52391277238891787</c:v>
                </c:pt>
                <c:pt idx="363">
                  <c:v>0.51391626541893876</c:v>
                </c:pt>
                <c:pt idx="364">
                  <c:v>0.52799076623417796</c:v>
                </c:pt>
                <c:pt idx="365">
                  <c:v>0.79188442335536391</c:v>
                </c:pt>
                <c:pt idx="366">
                  <c:v>0.51717696920319589</c:v>
                </c:pt>
                <c:pt idx="367">
                  <c:v>0.50643878267368869</c:v>
                </c:pt>
                <c:pt idx="368">
                  <c:v>0.52226774608500459</c:v>
                </c:pt>
                <c:pt idx="369">
                  <c:v>0.51156636996351235</c:v>
                </c:pt>
                <c:pt idx="370">
                  <c:v>0.53329991825653977</c:v>
                </c:pt>
                <c:pt idx="371">
                  <c:v>0.51250453736257062</c:v>
                </c:pt>
                <c:pt idx="372">
                  <c:v>0.53472258992623045</c:v>
                </c:pt>
                <c:pt idx="373">
                  <c:v>1.4120677961223909</c:v>
                </c:pt>
                <c:pt idx="374">
                  <c:v>0.51773509423270292</c:v>
                </c:pt>
                <c:pt idx="375">
                  <c:v>0.50669993745257169</c:v>
                </c:pt>
                <c:pt idx="376">
                  <c:v>0.52249308533846328</c:v>
                </c:pt>
                <c:pt idx="377">
                  <c:v>0.51206977685619104</c:v>
                </c:pt>
                <c:pt idx="378">
                  <c:v>0.52626764222872435</c:v>
                </c:pt>
                <c:pt idx="379">
                  <c:v>0.51536928078117528</c:v>
                </c:pt>
                <c:pt idx="380">
                  <c:v>0.52884138461786223</c:v>
                </c:pt>
                <c:pt idx="381">
                  <c:v>0.76322156862390611</c:v>
                </c:pt>
                <c:pt idx="382">
                  <c:v>0.51952935184119597</c:v>
                </c:pt>
                <c:pt idx="383">
                  <c:v>0.50594035015824668</c:v>
                </c:pt>
                <c:pt idx="384">
                  <c:v>0.52215134568892096</c:v>
                </c:pt>
                <c:pt idx="385">
                  <c:v>0.51072271570588268</c:v>
                </c:pt>
                <c:pt idx="386">
                  <c:v>0.52962783353914999</c:v>
                </c:pt>
                <c:pt idx="387">
                  <c:v>0.5128233948985117</c:v>
                </c:pt>
                <c:pt idx="388">
                  <c:v>0.53377944815634992</c:v>
                </c:pt>
                <c:pt idx="389">
                  <c:v>0.77453131098697492</c:v>
                </c:pt>
                <c:pt idx="390">
                  <c:v>0.50533148647496151</c:v>
                </c:pt>
                <c:pt idx="391">
                  <c:v>0.52000738942448066</c:v>
                </c:pt>
                <c:pt idx="392">
                  <c:v>0.50904286876465699</c:v>
                </c:pt>
                <c:pt idx="393">
                  <c:v>0.52520859747260651</c:v>
                </c:pt>
                <c:pt idx="394">
                  <c:v>0.516352715006963</c:v>
                </c:pt>
                <c:pt idx="395">
                  <c:v>0.52678348505480099</c:v>
                </c:pt>
                <c:pt idx="396">
                  <c:v>0.51514692614526858</c:v>
                </c:pt>
                <c:pt idx="397">
                  <c:v>0.90703775689498867</c:v>
                </c:pt>
                <c:pt idx="398">
                  <c:v>0.50675913252026872</c:v>
                </c:pt>
                <c:pt idx="399">
                  <c:v>0.52013672320097759</c:v>
                </c:pt>
                <c:pt idx="400">
                  <c:v>0.51382175225729765</c:v>
                </c:pt>
                <c:pt idx="401">
                  <c:v>0.52337354999132635</c:v>
                </c:pt>
                <c:pt idx="402">
                  <c:v>0.51155144682422937</c:v>
                </c:pt>
                <c:pt idx="403">
                  <c:v>0.52644124795506053</c:v>
                </c:pt>
                <c:pt idx="404">
                  <c:v>0.51679195246197718</c:v>
                </c:pt>
                <c:pt idx="405">
                  <c:v>1.2095917705807466</c:v>
                </c:pt>
                <c:pt idx="406">
                  <c:v>0.5049375158578715</c:v>
                </c:pt>
                <c:pt idx="407">
                  <c:v>0.5185986459927765</c:v>
                </c:pt>
                <c:pt idx="408">
                  <c:v>0.50956169624524528</c:v>
                </c:pt>
                <c:pt idx="409">
                  <c:v>0.52322332381956616</c:v>
                </c:pt>
                <c:pt idx="410">
                  <c:v>0.51137784108816453</c:v>
                </c:pt>
                <c:pt idx="411">
                  <c:v>0.52599952333711164</c:v>
                </c:pt>
                <c:pt idx="412">
                  <c:v>31.67616587747197</c:v>
                </c:pt>
                <c:pt idx="413">
                  <c:v>1.3162493665575201</c:v>
                </c:pt>
                <c:pt idx="414">
                  <c:v>0.51066501294246691</c:v>
                </c:pt>
                <c:pt idx="415">
                  <c:v>0.51031431940699601</c:v>
                </c:pt>
                <c:pt idx="416">
                  <c:v>0.51222995177769459</c:v>
                </c:pt>
                <c:pt idx="417">
                  <c:v>0.51383916256889905</c:v>
                </c:pt>
                <c:pt idx="418">
                  <c:v>0.51603733954534059</c:v>
                </c:pt>
                <c:pt idx="419">
                  <c:v>0.51827879358304751</c:v>
                </c:pt>
                <c:pt idx="420">
                  <c:v>0.52236822849784859</c:v>
                </c:pt>
                <c:pt idx="421">
                  <c:v>0.7404095754880986</c:v>
                </c:pt>
                <c:pt idx="422">
                  <c:v>0.50984225107367831</c:v>
                </c:pt>
                <c:pt idx="423">
                  <c:v>0.5141734406735099</c:v>
                </c:pt>
                <c:pt idx="424">
                  <c:v>0.52430724044774857</c:v>
                </c:pt>
                <c:pt idx="425">
                  <c:v>0.51785099721279115</c:v>
                </c:pt>
                <c:pt idx="426">
                  <c:v>0.5204371755491265</c:v>
                </c:pt>
                <c:pt idx="427">
                  <c:v>0.52117288582458676</c:v>
                </c:pt>
                <c:pt idx="428">
                  <c:v>0.52155939488043279</c:v>
                </c:pt>
                <c:pt idx="429">
                  <c:v>0.79539135877250555</c:v>
                </c:pt>
                <c:pt idx="430">
                  <c:v>0.51396998867803123</c:v>
                </c:pt>
                <c:pt idx="431">
                  <c:v>0.51594382126051763</c:v>
                </c:pt>
                <c:pt idx="432">
                  <c:v>0.51908464258126519</c:v>
                </c:pt>
                <c:pt idx="433">
                  <c:v>0.51921248404579778</c:v>
                </c:pt>
                <c:pt idx="434">
                  <c:v>0.51931147414610468</c:v>
                </c:pt>
                <c:pt idx="435">
                  <c:v>0.52076846901667451</c:v>
                </c:pt>
                <c:pt idx="436">
                  <c:v>0.53003274778074305</c:v>
                </c:pt>
                <c:pt idx="437">
                  <c:v>0.79728908338623206</c:v>
                </c:pt>
                <c:pt idx="438">
                  <c:v>0.51133605632292067</c:v>
                </c:pt>
                <c:pt idx="439">
                  <c:v>0.51386403446628703</c:v>
                </c:pt>
                <c:pt idx="440">
                  <c:v>0.51522999824534821</c:v>
                </c:pt>
                <c:pt idx="441">
                  <c:v>0.51758536549909007</c:v>
                </c:pt>
                <c:pt idx="442">
                  <c:v>0.51763212464497077</c:v>
                </c:pt>
                <c:pt idx="443">
                  <c:v>0.51727695416312869</c:v>
                </c:pt>
                <c:pt idx="444">
                  <c:v>0.52033868288664453</c:v>
                </c:pt>
                <c:pt idx="445">
                  <c:v>0.7459012871422942</c:v>
                </c:pt>
                <c:pt idx="446">
                  <c:v>0.51195785338207245</c:v>
                </c:pt>
                <c:pt idx="447">
                  <c:v>0.51190661731721931</c:v>
                </c:pt>
                <c:pt idx="448">
                  <c:v>0.51472460159565081</c:v>
                </c:pt>
                <c:pt idx="449">
                  <c:v>0.51428138465288786</c:v>
                </c:pt>
                <c:pt idx="450">
                  <c:v>0.52408936276107443</c:v>
                </c:pt>
                <c:pt idx="451">
                  <c:v>0.51817283936757463</c:v>
                </c:pt>
                <c:pt idx="452">
                  <c:v>0.52144995859910148</c:v>
                </c:pt>
                <c:pt idx="453">
                  <c:v>0.77373292355152246</c:v>
                </c:pt>
                <c:pt idx="454">
                  <c:v>0.50902794564600906</c:v>
                </c:pt>
                <c:pt idx="455">
                  <c:v>0.51136838977827537</c:v>
                </c:pt>
                <c:pt idx="456">
                  <c:v>0.51353672047885757</c:v>
                </c:pt>
                <c:pt idx="457">
                  <c:v>0.51497133066735701</c:v>
                </c:pt>
                <c:pt idx="458">
                  <c:v>0.51556626609961098</c:v>
                </c:pt>
                <c:pt idx="459">
                  <c:v>0.51739982126027295</c:v>
                </c:pt>
                <c:pt idx="460">
                  <c:v>0.52020636447912549</c:v>
                </c:pt>
                <c:pt idx="461">
                  <c:v>0.82378261256575191</c:v>
                </c:pt>
                <c:pt idx="462">
                  <c:v>0.51125497398606257</c:v>
                </c:pt>
                <c:pt idx="463">
                  <c:v>0.5117121191867704</c:v>
                </c:pt>
                <c:pt idx="464">
                  <c:v>0.51516234671398309</c:v>
                </c:pt>
                <c:pt idx="465">
                  <c:v>0.52010389232262266</c:v>
                </c:pt>
                <c:pt idx="466">
                  <c:v>0.51743513933730356</c:v>
                </c:pt>
                <c:pt idx="467">
                  <c:v>0.51823999344950533</c:v>
                </c:pt>
                <c:pt idx="468">
                  <c:v>0.52145344065471622</c:v>
                </c:pt>
                <c:pt idx="469">
                  <c:v>0.76855857713465769</c:v>
                </c:pt>
                <c:pt idx="470">
                  <c:v>0.50946569077351633</c:v>
                </c:pt>
                <c:pt idx="471">
                  <c:v>0.51225631597118226</c:v>
                </c:pt>
                <c:pt idx="472">
                  <c:v>0.51361382331443772</c:v>
                </c:pt>
                <c:pt idx="473">
                  <c:v>0.51345862277464727</c:v>
                </c:pt>
                <c:pt idx="474">
                  <c:v>0.51538768596993345</c:v>
                </c:pt>
                <c:pt idx="475">
                  <c:v>0.51680936278130252</c:v>
                </c:pt>
                <c:pt idx="476">
                  <c:v>0.51905728350430225</c:v>
                </c:pt>
                <c:pt idx="477">
                  <c:v>0.75168847675307304</c:v>
                </c:pt>
                <c:pt idx="478">
                  <c:v>0.50657358828505106</c:v>
                </c:pt>
                <c:pt idx="479">
                  <c:v>0.51844742494236751</c:v>
                </c:pt>
                <c:pt idx="480">
                  <c:v>0.51164098560396809</c:v>
                </c:pt>
                <c:pt idx="481">
                  <c:v>0.51276370238043723</c:v>
                </c:pt>
                <c:pt idx="482">
                  <c:v>0.51641091520970517</c:v>
                </c:pt>
                <c:pt idx="483">
                  <c:v>0.51882846219112932</c:v>
                </c:pt>
                <c:pt idx="484">
                  <c:v>0.51889263164991051</c:v>
                </c:pt>
                <c:pt idx="485">
                  <c:v>1.6017835511396352</c:v>
                </c:pt>
                <c:pt idx="486">
                  <c:v>0.50848275397558629</c:v>
                </c:pt>
                <c:pt idx="487">
                  <c:v>0.51088637269384363</c:v>
                </c:pt>
                <c:pt idx="488">
                  <c:v>0.51170764224822685</c:v>
                </c:pt>
                <c:pt idx="489">
                  <c:v>0.51365511065285263</c:v>
                </c:pt>
                <c:pt idx="490">
                  <c:v>0.51797386431310577</c:v>
                </c:pt>
                <c:pt idx="491">
                  <c:v>0.51714264599697779</c:v>
                </c:pt>
                <c:pt idx="492">
                  <c:v>0.51904037062325703</c:v>
                </c:pt>
                <c:pt idx="493">
                  <c:v>1.123532072845292</c:v>
                </c:pt>
                <c:pt idx="494">
                  <c:v>0.50876679087810128</c:v>
                </c:pt>
                <c:pt idx="495">
                  <c:v>0.50986662551168971</c:v>
                </c:pt>
                <c:pt idx="496">
                  <c:v>0.51302137507450041</c:v>
                </c:pt>
                <c:pt idx="497">
                  <c:v>0.51317707305947591</c:v>
                </c:pt>
                <c:pt idx="498">
                  <c:v>0.5146728680696423</c:v>
                </c:pt>
                <c:pt idx="499">
                  <c:v>0.52276319399524362</c:v>
                </c:pt>
                <c:pt idx="500">
                  <c:v>0.51823850113501668</c:v>
                </c:pt>
                <c:pt idx="501">
                  <c:v>0.7902110430909679</c:v>
                </c:pt>
                <c:pt idx="502">
                  <c:v>0.50929109015460161</c:v>
                </c:pt>
                <c:pt idx="503">
                  <c:v>0.51061924867849184</c:v>
                </c:pt>
                <c:pt idx="504">
                  <c:v>0.51144002078996009</c:v>
                </c:pt>
                <c:pt idx="505">
                  <c:v>0.51393566547761049</c:v>
                </c:pt>
                <c:pt idx="506">
                  <c:v>0.51528869587625981</c:v>
                </c:pt>
                <c:pt idx="507">
                  <c:v>0.52412816289425956</c:v>
                </c:pt>
                <c:pt idx="508">
                  <c:v>0.51838723498737649</c:v>
                </c:pt>
                <c:pt idx="509">
                  <c:v>0.97011782508768851</c:v>
                </c:pt>
                <c:pt idx="510">
                  <c:v>0.50847479496705705</c:v>
                </c:pt>
                <c:pt idx="511">
                  <c:v>0.51146290293068275</c:v>
                </c:pt>
                <c:pt idx="512">
                  <c:v>0.51303629820698859</c:v>
                </c:pt>
                <c:pt idx="513">
                  <c:v>0.5132104013837645</c:v>
                </c:pt>
                <c:pt idx="514">
                  <c:v>5.8412386891361523</c:v>
                </c:pt>
                <c:pt idx="515">
                  <c:v>0.51710135867006268</c:v>
                </c:pt>
                <c:pt idx="516">
                  <c:v>0.51928312020409806</c:v>
                </c:pt>
                <c:pt idx="517">
                  <c:v>9.1263402971104401</c:v>
                </c:pt>
                <c:pt idx="518">
                  <c:v>0.50944977276570635</c:v>
                </c:pt>
                <c:pt idx="519">
                  <c:v>0.51098436791039259</c:v>
                </c:pt>
                <c:pt idx="520">
                  <c:v>0.51362426951776619</c:v>
                </c:pt>
                <c:pt idx="521">
                  <c:v>0.52065057630354183</c:v>
                </c:pt>
                <c:pt idx="522">
                  <c:v>0.5149698383467527</c:v>
                </c:pt>
                <c:pt idx="523">
                  <c:v>0.5172963542390524</c:v>
                </c:pt>
                <c:pt idx="524">
                  <c:v>0.52039389846667561</c:v>
                </c:pt>
                <c:pt idx="525">
                  <c:v>0.79702792865064886</c:v>
                </c:pt>
                <c:pt idx="526">
                  <c:v>0.51000292342358045</c:v>
                </c:pt>
                <c:pt idx="527">
                  <c:v>0.50972386090505406</c:v>
                </c:pt>
                <c:pt idx="528">
                  <c:v>0.5122369159035095</c:v>
                </c:pt>
                <c:pt idx="529">
                  <c:v>0.51314274986159958</c:v>
                </c:pt>
                <c:pt idx="530">
                  <c:v>0.51717099994715521</c:v>
                </c:pt>
                <c:pt idx="531">
                  <c:v>0.51616319127151256</c:v>
                </c:pt>
                <c:pt idx="532">
                  <c:v>0.51838822986633515</c:v>
                </c:pt>
                <c:pt idx="533">
                  <c:v>0.81924896581688644</c:v>
                </c:pt>
                <c:pt idx="534">
                  <c:v>0.50842206658905642</c:v>
                </c:pt>
                <c:pt idx="535">
                  <c:v>0.51711329718536581</c:v>
                </c:pt>
                <c:pt idx="536">
                  <c:v>0.51344718170529124</c:v>
                </c:pt>
                <c:pt idx="537">
                  <c:v>0.51421373312457364</c:v>
                </c:pt>
                <c:pt idx="538">
                  <c:v>0.5144301185050616</c:v>
                </c:pt>
                <c:pt idx="539">
                  <c:v>0.52623879083421676</c:v>
                </c:pt>
                <c:pt idx="540">
                  <c:v>0.52003723568318505</c:v>
                </c:pt>
                <c:pt idx="541">
                  <c:v>0.7912765545530136</c:v>
                </c:pt>
                <c:pt idx="542">
                  <c:v>0.50806789098212568</c:v>
                </c:pt>
                <c:pt idx="543">
                  <c:v>0.50977658929361658</c:v>
                </c:pt>
                <c:pt idx="544">
                  <c:v>0.51302883665013621</c:v>
                </c:pt>
                <c:pt idx="545">
                  <c:v>0.5136411823906647</c:v>
                </c:pt>
                <c:pt idx="546">
                  <c:v>0.5150857413280987</c:v>
                </c:pt>
                <c:pt idx="547">
                  <c:v>0.51746598047290737</c:v>
                </c:pt>
                <c:pt idx="548">
                  <c:v>0.51975120902922922</c:v>
                </c:pt>
                <c:pt idx="549">
                  <c:v>0.99650689238045109</c:v>
                </c:pt>
                <c:pt idx="550">
                  <c:v>0.51563491249027571</c:v>
                </c:pt>
                <c:pt idx="551">
                  <c:v>0.51141813354115251</c:v>
                </c:pt>
                <c:pt idx="552">
                  <c:v>0.5144032568714143</c:v>
                </c:pt>
                <c:pt idx="553">
                  <c:v>0.51666908535475353</c:v>
                </c:pt>
                <c:pt idx="554">
                  <c:v>0.51818875737281334</c:v>
                </c:pt>
                <c:pt idx="555">
                  <c:v>0.51800619775051249</c:v>
                </c:pt>
                <c:pt idx="556">
                  <c:v>0.51930600232871293</c:v>
                </c:pt>
                <c:pt idx="557">
                  <c:v>0.78693243157318593</c:v>
                </c:pt>
                <c:pt idx="558">
                  <c:v>0.50988552814738208</c:v>
                </c:pt>
                <c:pt idx="559">
                  <c:v>0.51022925756877258</c:v>
                </c:pt>
                <c:pt idx="560">
                  <c:v>0.51370634672128057</c:v>
                </c:pt>
                <c:pt idx="561">
                  <c:v>0.51472161695677299</c:v>
                </c:pt>
                <c:pt idx="562">
                  <c:v>0.52361430981163248</c:v>
                </c:pt>
                <c:pt idx="563">
                  <c:v>0.51818378299422907</c:v>
                </c:pt>
                <c:pt idx="564">
                  <c:v>0.52625172421363309</c:v>
                </c:pt>
                <c:pt idx="565">
                  <c:v>1.415147930089234</c:v>
                </c:pt>
                <c:pt idx="566">
                  <c:v>0.51945573107246157</c:v>
                </c:pt>
                <c:pt idx="567">
                  <c:v>0.51261447108577851</c:v>
                </c:pt>
                <c:pt idx="568">
                  <c:v>0.51354666923504688</c:v>
                </c:pt>
                <c:pt idx="569">
                  <c:v>0.51627660705929179</c:v>
                </c:pt>
                <c:pt idx="570">
                  <c:v>0.51663476215337611</c:v>
                </c:pt>
                <c:pt idx="571">
                  <c:v>0.51915080178685757</c:v>
                </c:pt>
                <c:pt idx="572">
                  <c:v>0.52169967229576575</c:v>
                </c:pt>
                <c:pt idx="573">
                  <c:v>0.77126463795533662</c:v>
                </c:pt>
                <c:pt idx="574">
                  <c:v>0.51013872390866466</c:v>
                </c:pt>
                <c:pt idx="575">
                  <c:v>0.51266620459617063</c:v>
                </c:pt>
                <c:pt idx="576">
                  <c:v>0.51257368119056756</c:v>
                </c:pt>
                <c:pt idx="577">
                  <c:v>0.51421174337192355</c:v>
                </c:pt>
                <c:pt idx="578">
                  <c:v>0.52264977821234404</c:v>
                </c:pt>
                <c:pt idx="579">
                  <c:v>0.51886825720548269</c:v>
                </c:pt>
                <c:pt idx="580">
                  <c:v>0.51995117896359233</c:v>
                </c:pt>
                <c:pt idx="581">
                  <c:v>0.77506904110648023</c:v>
                </c:pt>
                <c:pt idx="582">
                  <c:v>0.50864292889546547</c:v>
                </c:pt>
                <c:pt idx="583">
                  <c:v>0.51171759099893033</c:v>
                </c:pt>
                <c:pt idx="584">
                  <c:v>0.51226228522257333</c:v>
                </c:pt>
                <c:pt idx="585">
                  <c:v>0.51542350148778449</c:v>
                </c:pt>
                <c:pt idx="586">
                  <c:v>0.51579260022392925</c:v>
                </c:pt>
                <c:pt idx="587">
                  <c:v>0.52422267605100614</c:v>
                </c:pt>
                <c:pt idx="588">
                  <c:v>0.52016557459149904</c:v>
                </c:pt>
                <c:pt idx="589">
                  <c:v>0.79698564642745151</c:v>
                </c:pt>
                <c:pt idx="590">
                  <c:v>0.51151115437817973</c:v>
                </c:pt>
                <c:pt idx="591">
                  <c:v>0.51214787456479116</c:v>
                </c:pt>
                <c:pt idx="592">
                  <c:v>0.51961391622919095</c:v>
                </c:pt>
                <c:pt idx="593">
                  <c:v>0.51803106964560786</c:v>
                </c:pt>
                <c:pt idx="594">
                  <c:v>0.52662927939982596</c:v>
                </c:pt>
                <c:pt idx="595">
                  <c:v>0.51935922815910152</c:v>
                </c:pt>
                <c:pt idx="596">
                  <c:v>0.52253934705272642</c:v>
                </c:pt>
                <c:pt idx="597">
                  <c:v>1.3106492135347392</c:v>
                </c:pt>
                <c:pt idx="598">
                  <c:v>0.51064859749340485</c:v>
                </c:pt>
                <c:pt idx="599">
                  <c:v>0.51303132383409733</c:v>
                </c:pt>
                <c:pt idx="600">
                  <c:v>0.5142828769639245</c:v>
                </c:pt>
                <c:pt idx="601">
                  <c:v>0.5173237132987657</c:v>
                </c:pt>
                <c:pt idx="602">
                  <c:v>0.5183966863110786</c:v>
                </c:pt>
                <c:pt idx="603">
                  <c:v>0.51965918306962666</c:v>
                </c:pt>
                <c:pt idx="604">
                  <c:v>0.52268857833814764</c:v>
                </c:pt>
                <c:pt idx="605">
                  <c:v>0.77880977220199188</c:v>
                </c:pt>
                <c:pt idx="606">
                  <c:v>0.5176460528949387</c:v>
                </c:pt>
                <c:pt idx="607">
                  <c:v>0.51186284279643857</c:v>
                </c:pt>
                <c:pt idx="608">
                  <c:v>0.51413862003457245</c:v>
                </c:pt>
                <c:pt idx="609">
                  <c:v>0.51709389711267595</c:v>
                </c:pt>
                <c:pt idx="610">
                  <c:v>0.51735405699164816</c:v>
                </c:pt>
                <c:pt idx="611">
                  <c:v>0.52001087148539415</c:v>
                </c:pt>
                <c:pt idx="612">
                  <c:v>0.52200659132855254</c:v>
                </c:pt>
                <c:pt idx="613">
                  <c:v>1.4641818514031864</c:v>
                </c:pt>
                <c:pt idx="614">
                  <c:v>0.50901650457511149</c:v>
                </c:pt>
                <c:pt idx="615">
                  <c:v>0.51315070887032155</c:v>
                </c:pt>
                <c:pt idx="616">
                  <c:v>0.51397297329661851</c:v>
                </c:pt>
                <c:pt idx="617">
                  <c:v>0.51795446424446878</c:v>
                </c:pt>
                <c:pt idx="618">
                  <c:v>0.51746349329033559</c:v>
                </c:pt>
                <c:pt idx="619">
                  <c:v>0.51995416358429969</c:v>
                </c:pt>
                <c:pt idx="620">
                  <c:v>0.53821758684444498</c:v>
                </c:pt>
                <c:pt idx="621">
                  <c:v>0.7576965286714874</c:v>
                </c:pt>
                <c:pt idx="622">
                  <c:v>0.51101570647916761</c:v>
                </c:pt>
                <c:pt idx="623">
                  <c:v>0.5129517338160946</c:v>
                </c:pt>
                <c:pt idx="624">
                  <c:v>0.513417832888026</c:v>
                </c:pt>
                <c:pt idx="625">
                  <c:v>0.51615125276583362</c:v>
                </c:pt>
                <c:pt idx="626">
                  <c:v>0.52582492272022618</c:v>
                </c:pt>
                <c:pt idx="627">
                  <c:v>0.51717597432903262</c:v>
                </c:pt>
                <c:pt idx="628">
                  <c:v>0.52022725685664117</c:v>
                </c:pt>
                <c:pt idx="629">
                  <c:v>0.76403487917949076</c:v>
                </c:pt>
                <c:pt idx="630">
                  <c:v>0.50919607956756252</c:v>
                </c:pt>
                <c:pt idx="631">
                  <c:v>0.51184891454586212</c:v>
                </c:pt>
                <c:pt idx="632">
                  <c:v>0.51346807409223727</c:v>
                </c:pt>
                <c:pt idx="633">
                  <c:v>0.51510862345778552</c:v>
                </c:pt>
                <c:pt idx="634">
                  <c:v>0.51680687558205551</c:v>
                </c:pt>
                <c:pt idx="635">
                  <c:v>0.52472508807786233</c:v>
                </c:pt>
                <c:pt idx="636">
                  <c:v>0.52111866511861749</c:v>
                </c:pt>
                <c:pt idx="637">
                  <c:v>0.7858181712357537</c:v>
                </c:pt>
                <c:pt idx="638">
                  <c:v>0.51370734160015941</c:v>
                </c:pt>
                <c:pt idx="639">
                  <c:v>0.51273982538063523</c:v>
                </c:pt>
                <c:pt idx="640">
                  <c:v>0.51236425994489154</c:v>
                </c:pt>
                <c:pt idx="641">
                  <c:v>0.51364615676049463</c:v>
                </c:pt>
                <c:pt idx="642">
                  <c:v>0.51639748439894639</c:v>
                </c:pt>
                <c:pt idx="643">
                  <c:v>0.5170695226604366</c:v>
                </c:pt>
                <c:pt idx="644">
                  <c:v>0.51874588753573803</c:v>
                </c:pt>
                <c:pt idx="645">
                  <c:v>0.77345535335551263</c:v>
                </c:pt>
                <c:pt idx="646">
                  <c:v>0.50818329652036454</c:v>
                </c:pt>
                <c:pt idx="647">
                  <c:v>0.5103222784045307</c:v>
                </c:pt>
                <c:pt idx="648">
                  <c:v>0.5124930962940587</c:v>
                </c:pt>
                <c:pt idx="649">
                  <c:v>0.5293418068827207</c:v>
                </c:pt>
                <c:pt idx="650">
                  <c:v>0.51697301976524701</c:v>
                </c:pt>
                <c:pt idx="651">
                  <c:v>0.51698595313153362</c:v>
                </c:pt>
                <c:pt idx="652">
                  <c:v>0.5203038622546734</c:v>
                </c:pt>
                <c:pt idx="653">
                  <c:v>1.6583446990326645</c:v>
                </c:pt>
                <c:pt idx="654">
                  <c:v>0.50948907034433666</c:v>
                </c:pt>
                <c:pt idx="655">
                  <c:v>0.51162954454309806</c:v>
                </c:pt>
                <c:pt idx="656">
                  <c:v>0.51320343726081041</c:v>
                </c:pt>
                <c:pt idx="657">
                  <c:v>0.5148041916192434</c:v>
                </c:pt>
                <c:pt idx="658">
                  <c:v>0.51660242871851469</c:v>
                </c:pt>
                <c:pt idx="659">
                  <c:v>0.51784751514977223</c:v>
                </c:pt>
                <c:pt idx="660">
                  <c:v>0.52132311200056669</c:v>
                </c:pt>
                <c:pt idx="661">
                  <c:v>1.437051104575642</c:v>
                </c:pt>
                <c:pt idx="662">
                  <c:v>0.50926373108371137</c:v>
                </c:pt>
                <c:pt idx="663">
                  <c:v>0.51749831391406909</c:v>
                </c:pt>
                <c:pt idx="664">
                  <c:v>0.51540758348114957</c:v>
                </c:pt>
                <c:pt idx="665">
                  <c:v>0.51428536415130399</c:v>
                </c:pt>
                <c:pt idx="666">
                  <c:v>0.51791168460365689</c:v>
                </c:pt>
                <c:pt idx="667">
                  <c:v>0.5206734584305176</c:v>
                </c:pt>
                <c:pt idx="668">
                  <c:v>0.52346209389048637</c:v>
                </c:pt>
                <c:pt idx="669">
                  <c:v>0.76977779681022163</c:v>
                </c:pt>
                <c:pt idx="670">
                  <c:v>0.51097790122707354</c:v>
                </c:pt>
                <c:pt idx="671">
                  <c:v>0.51151463644782325</c:v>
                </c:pt>
                <c:pt idx="672">
                  <c:v>0.51253189643933372</c:v>
                </c:pt>
                <c:pt idx="673">
                  <c:v>0.51490716120753655</c:v>
                </c:pt>
                <c:pt idx="674">
                  <c:v>0.51771320698882461</c:v>
                </c:pt>
                <c:pt idx="675">
                  <c:v>0.52726649701203709</c:v>
                </c:pt>
                <c:pt idx="676">
                  <c:v>0.52174344681051465</c:v>
                </c:pt>
                <c:pt idx="677">
                  <c:v>1.4279838111768326</c:v>
                </c:pt>
                <c:pt idx="678">
                  <c:v>0.51037898628641754</c:v>
                </c:pt>
                <c:pt idx="679">
                  <c:v>0.5143550054137036</c:v>
                </c:pt>
                <c:pt idx="680">
                  <c:v>0.51589755956151184</c:v>
                </c:pt>
                <c:pt idx="681">
                  <c:v>0.5162472582315859</c:v>
                </c:pt>
                <c:pt idx="682">
                  <c:v>0.51726203104188251</c:v>
                </c:pt>
                <c:pt idx="683">
                  <c:v>0.52044861660564845</c:v>
                </c:pt>
                <c:pt idx="684">
                  <c:v>0.52320541606281035</c:v>
                </c:pt>
                <c:pt idx="685">
                  <c:v>0.76928234892582759</c:v>
                </c:pt>
                <c:pt idx="686">
                  <c:v>0.51178176046517765</c:v>
                </c:pt>
                <c:pt idx="687">
                  <c:v>0.5126338711542513</c:v>
                </c:pt>
                <c:pt idx="688">
                  <c:v>0.51440474917854129</c:v>
                </c:pt>
                <c:pt idx="689">
                  <c:v>0.5219812220124691</c:v>
                </c:pt>
                <c:pt idx="690">
                  <c:v>0.52251099309824955</c:v>
                </c:pt>
                <c:pt idx="691">
                  <c:v>0.52572991212825615</c:v>
                </c:pt>
                <c:pt idx="692">
                  <c:v>0.52111468561870833</c:v>
                </c:pt>
                <c:pt idx="693">
                  <c:v>0.78444176126972553</c:v>
                </c:pt>
                <c:pt idx="694">
                  <c:v>0.50905381240156711</c:v>
                </c:pt>
                <c:pt idx="695">
                  <c:v>0.51110723500323041</c:v>
                </c:pt>
                <c:pt idx="696">
                  <c:v>0.51402968119363668</c:v>
                </c:pt>
                <c:pt idx="697">
                  <c:v>0.51675663438807118</c:v>
                </c:pt>
                <c:pt idx="698">
                  <c:v>0.51810518784508808</c:v>
                </c:pt>
                <c:pt idx="699">
                  <c:v>0.51874787729613681</c:v>
                </c:pt>
                <c:pt idx="700">
                  <c:v>0.5223408694302909</c:v>
                </c:pt>
                <c:pt idx="701">
                  <c:v>0.78094576945561966</c:v>
                </c:pt>
                <c:pt idx="702">
                  <c:v>0.51120075329111314</c:v>
                </c:pt>
                <c:pt idx="703">
                  <c:v>0.51159372903280931</c:v>
                </c:pt>
                <c:pt idx="704">
                  <c:v>0.51325119127576457</c:v>
                </c:pt>
                <c:pt idx="705">
                  <c:v>0.52081373584159252</c:v>
                </c:pt>
                <c:pt idx="706">
                  <c:v>0.51605922679971694</c:v>
                </c:pt>
                <c:pt idx="707">
                  <c:v>0.51853646629013106</c:v>
                </c:pt>
                <c:pt idx="708">
                  <c:v>0.51976861935166396</c:v>
                </c:pt>
                <c:pt idx="709">
                  <c:v>0.77803376948882563</c:v>
                </c:pt>
                <c:pt idx="710">
                  <c:v>0.5089901403805267</c:v>
                </c:pt>
                <c:pt idx="711">
                  <c:v>0.51064163336575896</c:v>
                </c:pt>
                <c:pt idx="712">
                  <c:v>0.51245628591233416</c:v>
                </c:pt>
                <c:pt idx="713">
                  <c:v>0.51431421553262691</c:v>
                </c:pt>
                <c:pt idx="714">
                  <c:v>0.51666460842421713</c:v>
                </c:pt>
                <c:pt idx="715">
                  <c:v>0.51714563062284202</c:v>
                </c:pt>
                <c:pt idx="716">
                  <c:v>0.51823949601038777</c:v>
                </c:pt>
                <c:pt idx="717">
                  <c:v>1.5849114609590493</c:v>
                </c:pt>
                <c:pt idx="718">
                  <c:v>0.50924532589823746</c:v>
                </c:pt>
                <c:pt idx="719">
                  <c:v>0.51062074098776666</c:v>
                </c:pt>
                <c:pt idx="720">
                  <c:v>0.52054163745065785</c:v>
                </c:pt>
                <c:pt idx="721">
                  <c:v>0.51583438499072642</c:v>
                </c:pt>
                <c:pt idx="722">
                  <c:v>0.51630943793765749</c:v>
                </c:pt>
                <c:pt idx="723">
                  <c:v>0.5201720412701436</c:v>
                </c:pt>
                <c:pt idx="724">
                  <c:v>0.5219036217404226</c:v>
                </c:pt>
                <c:pt idx="725">
                  <c:v>1.4607858446428041</c:v>
                </c:pt>
                <c:pt idx="726">
                  <c:v>0.51079036723313542</c:v>
                </c:pt>
                <c:pt idx="727">
                  <c:v>0.51258810689116008</c:v>
                </c:pt>
                <c:pt idx="728">
                  <c:v>0.51396401942650105</c:v>
                </c:pt>
                <c:pt idx="729">
                  <c:v>0.51628556092899658</c:v>
                </c:pt>
                <c:pt idx="730">
                  <c:v>0.51655566957669452</c:v>
                </c:pt>
                <c:pt idx="731">
                  <c:v>0.52046055510886158</c:v>
                </c:pt>
                <c:pt idx="732">
                  <c:v>0.52084010003582892</c:v>
                </c:pt>
                <c:pt idx="733">
                  <c:v>0.78770246505759989</c:v>
                </c:pt>
                <c:pt idx="734">
                  <c:v>0.51620248884148801</c:v>
                </c:pt>
                <c:pt idx="735">
                  <c:v>0.51213494119951852</c:v>
                </c:pt>
                <c:pt idx="736">
                  <c:v>0.51411872253430002</c:v>
                </c:pt>
                <c:pt idx="737">
                  <c:v>0.51598859065763047</c:v>
                </c:pt>
                <c:pt idx="738">
                  <c:v>0.51803057219529125</c:v>
                </c:pt>
                <c:pt idx="739">
                  <c:v>0.51900604742830414</c:v>
                </c:pt>
                <c:pt idx="740">
                  <c:v>0.52660639725170144</c:v>
                </c:pt>
                <c:pt idx="741">
                  <c:v>1.4651861779748478</c:v>
                </c:pt>
                <c:pt idx="742">
                  <c:v>0.50865685716035114</c:v>
                </c:pt>
                <c:pt idx="743">
                  <c:v>0.5135406999890878</c:v>
                </c:pt>
                <c:pt idx="744">
                  <c:v>0.51410081477633007</c:v>
                </c:pt>
                <c:pt idx="745">
                  <c:v>0.51657307989595225</c:v>
                </c:pt>
                <c:pt idx="746">
                  <c:v>0.51692128623780953</c:v>
                </c:pt>
                <c:pt idx="747">
                  <c:v>0.51983477854854165</c:v>
                </c:pt>
                <c:pt idx="748">
                  <c:v>0.52489421687927273</c:v>
                </c:pt>
                <c:pt idx="749">
                  <c:v>0.80986331227049868</c:v>
                </c:pt>
                <c:pt idx="750">
                  <c:v>0.51052622783330659</c:v>
                </c:pt>
                <c:pt idx="751">
                  <c:v>0.51364764908516591</c:v>
                </c:pt>
                <c:pt idx="752">
                  <c:v>0.51417244579888655</c:v>
                </c:pt>
                <c:pt idx="753">
                  <c:v>0.51859267674885967</c:v>
                </c:pt>
                <c:pt idx="754">
                  <c:v>0.52324172900846044</c:v>
                </c:pt>
                <c:pt idx="755">
                  <c:v>0.53001434258430669</c:v>
                </c:pt>
                <c:pt idx="756">
                  <c:v>0.52066848405070754</c:v>
                </c:pt>
                <c:pt idx="757">
                  <c:v>0.79696773868707704</c:v>
                </c:pt>
                <c:pt idx="758">
                  <c:v>0.50980295350375904</c:v>
                </c:pt>
                <c:pt idx="759">
                  <c:v>0.51369888515118733</c:v>
                </c:pt>
                <c:pt idx="760">
                  <c:v>0.51337754043006356</c:v>
                </c:pt>
                <c:pt idx="761">
                  <c:v>0.51576524114906352</c:v>
                </c:pt>
                <c:pt idx="762">
                  <c:v>0.5230721027688896</c:v>
                </c:pt>
                <c:pt idx="763">
                  <c:v>0.5180559415245467</c:v>
                </c:pt>
                <c:pt idx="764">
                  <c:v>0.52061824285646729</c:v>
                </c:pt>
                <c:pt idx="765">
                  <c:v>0.81601114416220044</c:v>
                </c:pt>
                <c:pt idx="766">
                  <c:v>0.50901899176034004</c:v>
                </c:pt>
                <c:pt idx="767">
                  <c:v>0.51070878745313064</c:v>
                </c:pt>
                <c:pt idx="768">
                  <c:v>0.51123955341906224</c:v>
                </c:pt>
                <c:pt idx="769">
                  <c:v>0.51433908740635159</c:v>
                </c:pt>
                <c:pt idx="770">
                  <c:v>10.625739243304904</c:v>
                </c:pt>
                <c:pt idx="771">
                  <c:v>0.5189274522887769</c:v>
                </c:pt>
                <c:pt idx="772">
                  <c:v>0.51977160396901756</c:v>
                </c:pt>
                <c:pt idx="773">
                  <c:v>9.260409695732756</c:v>
                </c:pt>
                <c:pt idx="774">
                  <c:v>0.51011633920706378</c:v>
                </c:pt>
                <c:pt idx="775">
                  <c:v>0.51400132725353664</c:v>
                </c:pt>
                <c:pt idx="776">
                  <c:v>0.52048293981149618</c:v>
                </c:pt>
                <c:pt idx="777">
                  <c:v>0.51520512636630478</c:v>
                </c:pt>
                <c:pt idx="778">
                  <c:v>0.51826038839887567</c:v>
                </c:pt>
                <c:pt idx="779">
                  <c:v>0.51991436856954121</c:v>
                </c:pt>
                <c:pt idx="780">
                  <c:v>0.52106245467273959</c:v>
                </c:pt>
                <c:pt idx="781">
                  <c:v>0.79235450192711998</c:v>
                </c:pt>
                <c:pt idx="782">
                  <c:v>0.51140768734812669</c:v>
                </c:pt>
                <c:pt idx="783">
                  <c:v>0.5133909712495297</c:v>
                </c:pt>
                <c:pt idx="784">
                  <c:v>0.51297411850609165</c:v>
                </c:pt>
                <c:pt idx="785">
                  <c:v>0.51686806042176747</c:v>
                </c:pt>
                <c:pt idx="786">
                  <c:v>0.51686706553888162</c:v>
                </c:pt>
                <c:pt idx="787">
                  <c:v>0.51804002351964573</c:v>
                </c:pt>
                <c:pt idx="788">
                  <c:v>0.51995167640664863</c:v>
                </c:pt>
                <c:pt idx="789">
                  <c:v>0.76257241250122065</c:v>
                </c:pt>
                <c:pt idx="790">
                  <c:v>0.5142828769639245</c:v>
                </c:pt>
                <c:pt idx="791">
                  <c:v>0.51533048065196019</c:v>
                </c:pt>
                <c:pt idx="792">
                  <c:v>0.51460919605394362</c:v>
                </c:pt>
                <c:pt idx="793">
                  <c:v>0.51573539488692566</c:v>
                </c:pt>
                <c:pt idx="794">
                  <c:v>0.51837181443048075</c:v>
                </c:pt>
                <c:pt idx="795">
                  <c:v>0.5183379886688475</c:v>
                </c:pt>
                <c:pt idx="796">
                  <c:v>0.52043170373189751</c:v>
                </c:pt>
                <c:pt idx="797">
                  <c:v>0.78677573871783635</c:v>
                </c:pt>
                <c:pt idx="798">
                  <c:v>0.51177280657588098</c:v>
                </c:pt>
                <c:pt idx="799">
                  <c:v>0.50992383084198767</c:v>
                </c:pt>
                <c:pt idx="800">
                  <c:v>0.51258064533358083</c:v>
                </c:pt>
                <c:pt idx="801">
                  <c:v>0.5151409569023877</c:v>
                </c:pt>
                <c:pt idx="802">
                  <c:v>0.51685711678388868</c:v>
                </c:pt>
                <c:pt idx="803">
                  <c:v>0.51925924319578165</c:v>
                </c:pt>
                <c:pt idx="804">
                  <c:v>0.52084905391198832</c:v>
                </c:pt>
                <c:pt idx="805">
                  <c:v>1.190573237026149</c:v>
                </c:pt>
                <c:pt idx="806">
                  <c:v>0.51027303207408614</c:v>
                </c:pt>
                <c:pt idx="807">
                  <c:v>0.51264431734510696</c:v>
                </c:pt>
                <c:pt idx="808">
                  <c:v>0.51383816770320356</c:v>
                </c:pt>
                <c:pt idx="809">
                  <c:v>0.51529566001646832</c:v>
                </c:pt>
                <c:pt idx="810">
                  <c:v>0.51796242325169206</c:v>
                </c:pt>
                <c:pt idx="811">
                  <c:v>0.51854939966648761</c:v>
                </c:pt>
                <c:pt idx="812">
                  <c:v>0.5201939285389281</c:v>
                </c:pt>
                <c:pt idx="813">
                  <c:v>0.79274150840969648</c:v>
                </c:pt>
                <c:pt idx="814">
                  <c:v>0.51055408433727856</c:v>
                </c:pt>
                <c:pt idx="815">
                  <c:v>0.51205485373263371</c:v>
                </c:pt>
                <c:pt idx="816">
                  <c:v>0.51420378437993419</c:v>
                </c:pt>
                <c:pt idx="817">
                  <c:v>0.52323178025224015</c:v>
                </c:pt>
                <c:pt idx="818">
                  <c:v>0.51845140445915461</c:v>
                </c:pt>
                <c:pt idx="819">
                  <c:v>0.52477433439292798</c:v>
                </c:pt>
                <c:pt idx="820">
                  <c:v>0.52349094527697637</c:v>
                </c:pt>
                <c:pt idx="821">
                  <c:v>1.4583802360473188</c:v>
                </c:pt>
                <c:pt idx="822">
                  <c:v>0.51116145571021643</c:v>
                </c:pt>
                <c:pt idx="823">
                  <c:v>0.51131416906982341</c:v>
                </c:pt>
                <c:pt idx="824">
                  <c:v>0.51415404061065306</c:v>
                </c:pt>
                <c:pt idx="825">
                  <c:v>0.51658949533684551</c:v>
                </c:pt>
                <c:pt idx="826">
                  <c:v>0.51976911679127269</c:v>
                </c:pt>
                <c:pt idx="827">
                  <c:v>0.5185757638570857</c:v>
                </c:pt>
                <c:pt idx="828">
                  <c:v>0.52182452914656952</c:v>
                </c:pt>
                <c:pt idx="829">
                  <c:v>0.7580327965164243</c:v>
                </c:pt>
                <c:pt idx="830">
                  <c:v>0.5114146514796104</c:v>
                </c:pt>
                <c:pt idx="831">
                  <c:v>0.51096248066024041</c:v>
                </c:pt>
                <c:pt idx="832">
                  <c:v>0.521581779576757</c:v>
                </c:pt>
                <c:pt idx="833">
                  <c:v>0.52107737780417995</c:v>
                </c:pt>
                <c:pt idx="834">
                  <c:v>0.51958009048109344</c:v>
                </c:pt>
                <c:pt idx="835">
                  <c:v>0.51833599892212501</c:v>
                </c:pt>
                <c:pt idx="836">
                  <c:v>0.51978055785382971</c:v>
                </c:pt>
                <c:pt idx="837">
                  <c:v>0.74214613032932431</c:v>
                </c:pt>
                <c:pt idx="838">
                  <c:v>0.51205783835152885</c:v>
                </c:pt>
                <c:pt idx="839">
                  <c:v>0.51093064464575955</c:v>
                </c:pt>
                <c:pt idx="840">
                  <c:v>0.51407295827409671</c:v>
                </c:pt>
                <c:pt idx="841">
                  <c:v>0.5150021718028861</c:v>
                </c:pt>
                <c:pt idx="842">
                  <c:v>0.52474647789330364</c:v>
                </c:pt>
                <c:pt idx="843">
                  <c:v>0.51893690360484712</c:v>
                </c:pt>
                <c:pt idx="844">
                  <c:v>0.52051378093567835</c:v>
                </c:pt>
                <c:pt idx="845">
                  <c:v>0.75452337389204449</c:v>
                </c:pt>
                <c:pt idx="846">
                  <c:v>0.5116101444786546</c:v>
                </c:pt>
                <c:pt idx="847">
                  <c:v>0.5177077351625301</c:v>
                </c:pt>
                <c:pt idx="848">
                  <c:v>0.51362874645705625</c:v>
                </c:pt>
                <c:pt idx="849">
                  <c:v>0.51617264258089313</c:v>
                </c:pt>
                <c:pt idx="850">
                  <c:v>0.51777787387308072</c:v>
                </c:pt>
                <c:pt idx="851">
                  <c:v>0.51930003308250294</c:v>
                </c:pt>
                <c:pt idx="852">
                  <c:v>0.52156834876517255</c:v>
                </c:pt>
                <c:pt idx="853">
                  <c:v>1.4246146659604235</c:v>
                </c:pt>
                <c:pt idx="854">
                  <c:v>0.51130869726487393</c:v>
                </c:pt>
                <c:pt idx="855">
                  <c:v>0.51146389781132151</c:v>
                </c:pt>
                <c:pt idx="856">
                  <c:v>0.51396551173906446</c:v>
                </c:pt>
                <c:pt idx="857">
                  <c:v>0.51512951583684796</c:v>
                </c:pt>
                <c:pt idx="858">
                  <c:v>0.51625571466488018</c:v>
                </c:pt>
                <c:pt idx="859">
                  <c:v>0.51846433782463808</c:v>
                </c:pt>
                <c:pt idx="860">
                  <c:v>0.52991982943458116</c:v>
                </c:pt>
                <c:pt idx="861">
                  <c:v>0.78064432227032465</c:v>
                </c:pt>
                <c:pt idx="862">
                  <c:v>0.5103212835266796</c:v>
                </c:pt>
                <c:pt idx="863">
                  <c:v>0.51254980419630769</c:v>
                </c:pt>
                <c:pt idx="864">
                  <c:v>0.51393317829066898</c:v>
                </c:pt>
                <c:pt idx="865">
                  <c:v>0.5141953279247764</c:v>
                </c:pt>
                <c:pt idx="866">
                  <c:v>0.51640942289703318</c:v>
                </c:pt>
                <c:pt idx="867">
                  <c:v>0.51836833235919311</c:v>
                </c:pt>
                <c:pt idx="868">
                  <c:v>0.5191483145959066</c:v>
                </c:pt>
                <c:pt idx="869">
                  <c:v>1.5352333579125281</c:v>
                </c:pt>
                <c:pt idx="870">
                  <c:v>0.50755453532113859</c:v>
                </c:pt>
                <c:pt idx="871">
                  <c:v>0.51070331564410765</c:v>
                </c:pt>
                <c:pt idx="872">
                  <c:v>0.51155592377675729</c:v>
                </c:pt>
                <c:pt idx="873">
                  <c:v>0.51303978026813479</c:v>
                </c:pt>
                <c:pt idx="874">
                  <c:v>0.51596172902756698</c:v>
                </c:pt>
                <c:pt idx="875">
                  <c:v>0.52333077034223707</c:v>
                </c:pt>
                <c:pt idx="876">
                  <c:v>0.53280397291426751</c:v>
                </c:pt>
                <c:pt idx="877">
                  <c:v>0.80929971541548684</c:v>
                </c:pt>
                <c:pt idx="878">
                  <c:v>0.5163019763729908</c:v>
                </c:pt>
                <c:pt idx="879">
                  <c:v>0.50637710041076256</c:v>
                </c:pt>
                <c:pt idx="880">
                  <c:v>0.51906922201085193</c:v>
                </c:pt>
                <c:pt idx="881">
                  <c:v>0.51448831871407708</c:v>
                </c:pt>
                <c:pt idx="882">
                  <c:v>0.52374364359021364</c:v>
                </c:pt>
                <c:pt idx="883">
                  <c:v>0.51446941607555241</c:v>
                </c:pt>
                <c:pt idx="884">
                  <c:v>0.52822605423720659</c:v>
                </c:pt>
                <c:pt idx="885">
                  <c:v>0.7779780564432528</c:v>
                </c:pt>
                <c:pt idx="886">
                  <c:v>0.51796839248733817</c:v>
                </c:pt>
                <c:pt idx="887">
                  <c:v>0.5079972548373245</c:v>
                </c:pt>
                <c:pt idx="888">
                  <c:v>0.52239260293654954</c:v>
                </c:pt>
                <c:pt idx="889">
                  <c:v>0.50881205770532478</c:v>
                </c:pt>
                <c:pt idx="890">
                  <c:v>0.52987903954180293</c:v>
                </c:pt>
                <c:pt idx="891">
                  <c:v>0.51472609390263557</c:v>
                </c:pt>
                <c:pt idx="892">
                  <c:v>0.53113755679720565</c:v>
                </c:pt>
                <c:pt idx="893">
                  <c:v>0.80561917428201379</c:v>
                </c:pt>
                <c:pt idx="894">
                  <c:v>0.51727546185849271</c:v>
                </c:pt>
                <c:pt idx="895">
                  <c:v>0.50805744478229231</c:v>
                </c:pt>
                <c:pt idx="896">
                  <c:v>0.52143453802199446</c:v>
                </c:pt>
                <c:pt idx="897">
                  <c:v>0.50949454214805612</c:v>
                </c:pt>
                <c:pt idx="898">
                  <c:v>0.52388740307236858</c:v>
                </c:pt>
                <c:pt idx="899">
                  <c:v>0.51421472800667256</c:v>
                </c:pt>
                <c:pt idx="900">
                  <c:v>0.52803205356477889</c:v>
                </c:pt>
                <c:pt idx="901">
                  <c:v>0.75088660723498224</c:v>
                </c:pt>
                <c:pt idx="902">
                  <c:v>0.51747045740352293</c:v>
                </c:pt>
                <c:pt idx="903">
                  <c:v>0.50688199963261826</c:v>
                </c:pt>
                <c:pt idx="904">
                  <c:v>0.52628704229711587</c:v>
                </c:pt>
                <c:pt idx="905">
                  <c:v>0.52188820116465751</c:v>
                </c:pt>
                <c:pt idx="906">
                  <c:v>0.50978852780967832</c:v>
                </c:pt>
                <c:pt idx="907">
                  <c:v>0.5267267771633648</c:v>
                </c:pt>
                <c:pt idx="908">
                  <c:v>0.51373470067483895</c:v>
                </c:pt>
                <c:pt idx="909">
                  <c:v>0.77883016715493869</c:v>
                </c:pt>
                <c:pt idx="910">
                  <c:v>0.50230557325846492</c:v>
                </c:pt>
                <c:pt idx="911">
                  <c:v>0.51848025583457569</c:v>
                </c:pt>
                <c:pt idx="912">
                  <c:v>0.50644823399509864</c:v>
                </c:pt>
                <c:pt idx="913">
                  <c:v>0.52069385336989893</c:v>
                </c:pt>
                <c:pt idx="914">
                  <c:v>0.5094607163971937</c:v>
                </c:pt>
                <c:pt idx="915">
                  <c:v>0.52546577272894957</c:v>
                </c:pt>
                <c:pt idx="916">
                  <c:v>0.51362377206987775</c:v>
                </c:pt>
                <c:pt idx="917">
                  <c:v>28.896458419171623</c:v>
                </c:pt>
                <c:pt idx="918">
                  <c:v>0.51916870954763616</c:v>
                </c:pt>
                <c:pt idx="919">
                  <c:v>0.51059537166490609</c:v>
                </c:pt>
                <c:pt idx="920">
                  <c:v>0.51324671434077362</c:v>
                </c:pt>
                <c:pt idx="921">
                  <c:v>0.51618259133177069</c:v>
                </c:pt>
                <c:pt idx="922">
                  <c:v>0.51810220323107492</c:v>
                </c:pt>
                <c:pt idx="923">
                  <c:v>0.5191716941622917</c:v>
                </c:pt>
                <c:pt idx="924">
                  <c:v>0.52047498080935983</c:v>
                </c:pt>
                <c:pt idx="925">
                  <c:v>1.3531806299046807</c:v>
                </c:pt>
                <c:pt idx="926">
                  <c:v>0.50970694802743644</c:v>
                </c:pt>
                <c:pt idx="927">
                  <c:v>0.51332182742809396</c:v>
                </c:pt>
                <c:pt idx="928">
                  <c:v>0.51379936756668365</c:v>
                </c:pt>
                <c:pt idx="929">
                  <c:v>0.5159716777770722</c:v>
                </c:pt>
                <c:pt idx="930">
                  <c:v>0.51836037335754348</c:v>
                </c:pt>
                <c:pt idx="931">
                  <c:v>0.52047249362235048</c:v>
                </c:pt>
                <c:pt idx="932">
                  <c:v>0.52243687488560475</c:v>
                </c:pt>
                <c:pt idx="933">
                  <c:v>1.0524581816272858</c:v>
                </c:pt>
                <c:pt idx="934">
                  <c:v>0.51376653668423922</c:v>
                </c:pt>
                <c:pt idx="935">
                  <c:v>0.51201903821753969</c:v>
                </c:pt>
                <c:pt idx="936">
                  <c:v>0.51378444444188265</c:v>
                </c:pt>
                <c:pt idx="937">
                  <c:v>0.51762914002562754</c:v>
                </c:pt>
                <c:pt idx="938">
                  <c:v>0.51750826266990069</c:v>
                </c:pt>
                <c:pt idx="939">
                  <c:v>0.52093162856481012</c:v>
                </c:pt>
                <c:pt idx="940">
                  <c:v>0.52712174266474077</c:v>
                </c:pt>
                <c:pt idx="941">
                  <c:v>0.7683934278464567</c:v>
                </c:pt>
                <c:pt idx="942">
                  <c:v>0.51026308332381987</c:v>
                </c:pt>
                <c:pt idx="943">
                  <c:v>0.51199366889384068</c:v>
                </c:pt>
                <c:pt idx="944">
                  <c:v>0.51852054828725347</c:v>
                </c:pt>
                <c:pt idx="945">
                  <c:v>0.5172739695453421</c:v>
                </c:pt>
                <c:pt idx="946">
                  <c:v>0.51847577889387564</c:v>
                </c:pt>
                <c:pt idx="947">
                  <c:v>0.5187846876715636</c:v>
                </c:pt>
                <c:pt idx="948">
                  <c:v>0.52338648336102056</c:v>
                </c:pt>
                <c:pt idx="949">
                  <c:v>1.4688368728674444</c:v>
                </c:pt>
                <c:pt idx="950">
                  <c:v>0.51112116326242518</c:v>
                </c:pt>
                <c:pt idx="951">
                  <c:v>0.51376703412151914</c:v>
                </c:pt>
                <c:pt idx="952">
                  <c:v>0.51420328694265438</c:v>
                </c:pt>
                <c:pt idx="953">
                  <c:v>0.51706803035463733</c:v>
                </c:pt>
                <c:pt idx="954">
                  <c:v>0.5239635110317995</c:v>
                </c:pt>
                <c:pt idx="955">
                  <c:v>0.51880110311850203</c:v>
                </c:pt>
                <c:pt idx="956">
                  <c:v>0.52215731493373252</c:v>
                </c:pt>
                <c:pt idx="957">
                  <c:v>0.7574786509795508</c:v>
                </c:pt>
                <c:pt idx="958">
                  <c:v>0.51198720220654803</c:v>
                </c:pt>
                <c:pt idx="959">
                  <c:v>0.51208171536372804</c:v>
                </c:pt>
                <c:pt idx="960">
                  <c:v>0.5146285961230056</c:v>
                </c:pt>
                <c:pt idx="961">
                  <c:v>0.51727546185849271</c:v>
                </c:pt>
                <c:pt idx="962">
                  <c:v>0.51840564018690316</c:v>
                </c:pt>
                <c:pt idx="963">
                  <c:v>0.5193199305857471</c:v>
                </c:pt>
                <c:pt idx="964">
                  <c:v>0.52107091111667814</c:v>
                </c:pt>
                <c:pt idx="965">
                  <c:v>0.76129847467174616</c:v>
                </c:pt>
                <c:pt idx="966">
                  <c:v>0.51117986090962109</c:v>
                </c:pt>
                <c:pt idx="967">
                  <c:v>0.51244484484679609</c:v>
                </c:pt>
                <c:pt idx="968">
                  <c:v>0.52132261455637363</c:v>
                </c:pt>
                <c:pt idx="969">
                  <c:v>0.51476240685764962</c:v>
                </c:pt>
                <c:pt idx="970">
                  <c:v>0.51832256810144939</c:v>
                </c:pt>
                <c:pt idx="971">
                  <c:v>0.5177077351625301</c:v>
                </c:pt>
                <c:pt idx="972">
                  <c:v>0.52080776658494732</c:v>
                </c:pt>
                <c:pt idx="973">
                  <c:v>0.7882257694470105</c:v>
                </c:pt>
                <c:pt idx="974">
                  <c:v>0.52107041366711304</c:v>
                </c:pt>
                <c:pt idx="975">
                  <c:v>0.51275474850993719</c:v>
                </c:pt>
                <c:pt idx="976">
                  <c:v>0.51401475806269781</c:v>
                </c:pt>
                <c:pt idx="977">
                  <c:v>0.51570903068924312</c:v>
                </c:pt>
                <c:pt idx="978">
                  <c:v>0.5205923760935206</c:v>
                </c:pt>
                <c:pt idx="979">
                  <c:v>0.51660591077915163</c:v>
                </c:pt>
                <c:pt idx="980">
                  <c:v>0.51519666991623125</c:v>
                </c:pt>
                <c:pt idx="981">
                  <c:v>1.3227130714009701</c:v>
                </c:pt>
                <c:pt idx="982">
                  <c:v>0.51949602351738866</c:v>
                </c:pt>
                <c:pt idx="983">
                  <c:v>0.51339942770207569</c:v>
                </c:pt>
                <c:pt idx="984">
                  <c:v>0.51531157801033689</c:v>
                </c:pt>
                <c:pt idx="985">
                  <c:v>0.51530511132780654</c:v>
                </c:pt>
                <c:pt idx="986">
                  <c:v>0.52554983969209301</c:v>
                </c:pt>
                <c:pt idx="987">
                  <c:v>0.51900753973593017</c:v>
                </c:pt>
                <c:pt idx="988">
                  <c:v>0.52282736345402325</c:v>
                </c:pt>
                <c:pt idx="989">
                  <c:v>0.75974945384436898</c:v>
                </c:pt>
                <c:pt idx="990">
                  <c:v>0.51179568871571313</c:v>
                </c:pt>
                <c:pt idx="991">
                  <c:v>0.51362526438266731</c:v>
                </c:pt>
                <c:pt idx="992">
                  <c:v>0.51312285235829114</c:v>
                </c:pt>
                <c:pt idx="993">
                  <c:v>0.5155906405287648</c:v>
                </c:pt>
                <c:pt idx="994">
                  <c:v>0.51679095758148375</c:v>
                </c:pt>
                <c:pt idx="995">
                  <c:v>0.51952537234216689</c:v>
                </c:pt>
                <c:pt idx="996">
                  <c:v>0.52675214649829261</c:v>
                </c:pt>
                <c:pt idx="997">
                  <c:v>1.499139779634455</c:v>
                </c:pt>
                <c:pt idx="998">
                  <c:v>0.50994323090874771</c:v>
                </c:pt>
                <c:pt idx="999">
                  <c:v>0.51291940036455064</c:v>
                </c:pt>
                <c:pt idx="1000">
                  <c:v>0.51419930742830011</c:v>
                </c:pt>
                <c:pt idx="1001">
                  <c:v>0.5265730689335294</c:v>
                </c:pt>
                <c:pt idx="1002">
                  <c:v>0.5175848680642825</c:v>
                </c:pt>
                <c:pt idx="1003">
                  <c:v>0.51941344887007768</c:v>
                </c:pt>
                <c:pt idx="1004">
                  <c:v>0.52101718784661277</c:v>
                </c:pt>
                <c:pt idx="1005">
                  <c:v>0.80810039325287431</c:v>
                </c:pt>
                <c:pt idx="1006">
                  <c:v>0.51073266445793342</c:v>
                </c:pt>
                <c:pt idx="1007">
                  <c:v>0.51285722066392514</c:v>
                </c:pt>
                <c:pt idx="1008">
                  <c:v>0.51373669041962833</c:v>
                </c:pt>
                <c:pt idx="1009">
                  <c:v>0.5151757775422201</c:v>
                </c:pt>
                <c:pt idx="1010">
                  <c:v>0.51626218136451663</c:v>
                </c:pt>
                <c:pt idx="1011">
                  <c:v>0.52630544748964825</c:v>
                </c:pt>
                <c:pt idx="1012">
                  <c:v>0.52147333816965458</c:v>
                </c:pt>
                <c:pt idx="1013">
                  <c:v>0.78697919072273159</c:v>
                </c:pt>
                <c:pt idx="1014">
                  <c:v>0.51035063235377665</c:v>
                </c:pt>
                <c:pt idx="1015">
                  <c:v>0.51184642736137265</c:v>
                </c:pt>
                <c:pt idx="1016">
                  <c:v>0.51536281409519769</c:v>
                </c:pt>
                <c:pt idx="1017">
                  <c:v>0.516143791203163</c:v>
                </c:pt>
                <c:pt idx="1018">
                  <c:v>0.5199039223900076</c:v>
                </c:pt>
                <c:pt idx="1019">
                  <c:v>0.51929605357497388</c:v>
                </c:pt>
                <c:pt idx="1020">
                  <c:v>0.52355213010357105</c:v>
                </c:pt>
                <c:pt idx="1021">
                  <c:v>0.76503074932474779</c:v>
                </c:pt>
                <c:pt idx="1022">
                  <c:v>0.51086249567970654</c:v>
                </c:pt>
                <c:pt idx="1023">
                  <c:v>0.51267665079274527</c:v>
                </c:pt>
                <c:pt idx="1024">
                  <c:v>0.51557422510109718</c:v>
                </c:pt>
                <c:pt idx="1025">
                  <c:v>0.5230721027688896</c:v>
                </c:pt>
                <c:pt idx="1026">
                  <c:v>10.306481774025553</c:v>
                </c:pt>
                <c:pt idx="1027">
                  <c:v>0.52043369347975987</c:v>
                </c:pt>
                <c:pt idx="1028">
                  <c:v>0.5215156203636665</c:v>
                </c:pt>
                <c:pt idx="1029">
                  <c:v>1.4415474435168727</c:v>
                </c:pt>
                <c:pt idx="1030">
                  <c:v>0.51146638499636687</c:v>
                </c:pt>
                <c:pt idx="1031">
                  <c:v>0.5121807054496974</c:v>
                </c:pt>
                <c:pt idx="1032">
                  <c:v>0.51455149329369865</c:v>
                </c:pt>
                <c:pt idx="1033">
                  <c:v>0.51607862686949946</c:v>
                </c:pt>
                <c:pt idx="1034">
                  <c:v>0.51844245056778693</c:v>
                </c:pt>
                <c:pt idx="1035">
                  <c:v>0.52020089266492531</c:v>
                </c:pt>
                <c:pt idx="1036">
                  <c:v>0.52334221141990955</c:v>
                </c:pt>
                <c:pt idx="1037">
                  <c:v>0.52342428862177925</c:v>
                </c:pt>
                <c:pt idx="1038">
                  <c:v>0.51265476354120043</c:v>
                </c:pt>
                <c:pt idx="1039">
                  <c:v>0.52416248608801952</c:v>
                </c:pt>
                <c:pt idx="1040">
                  <c:v>0.51528969075890152</c:v>
                </c:pt>
                <c:pt idx="1041">
                  <c:v>0.51664520834883176</c:v>
                </c:pt>
                <c:pt idx="1042">
                  <c:v>0.5211544806413706</c:v>
                </c:pt>
                <c:pt idx="1043">
                  <c:v>0.51854492273625619</c:v>
                </c:pt>
                <c:pt idx="1044">
                  <c:v>0.52133405563031754</c:v>
                </c:pt>
                <c:pt idx="1045">
                  <c:v>0.81613301639999025</c:v>
                </c:pt>
                <c:pt idx="1046">
                  <c:v>0.50942440344955864</c:v>
                </c:pt>
                <c:pt idx="1047">
                  <c:v>0.5120856948612782</c:v>
                </c:pt>
                <c:pt idx="1048">
                  <c:v>0.51521656742700006</c:v>
                </c:pt>
                <c:pt idx="1049">
                  <c:v>0.51646961286654969</c:v>
                </c:pt>
                <c:pt idx="1050">
                  <c:v>0.52469325206213413</c:v>
                </c:pt>
                <c:pt idx="1051">
                  <c:v>0.51933833577448152</c:v>
                </c:pt>
                <c:pt idx="1052">
                  <c:v>0.52164346183528709</c:v>
                </c:pt>
                <c:pt idx="1053">
                  <c:v>0.7978666085110746</c:v>
                </c:pt>
                <c:pt idx="1054">
                  <c:v>0.51183598116878903</c:v>
                </c:pt>
                <c:pt idx="1055">
                  <c:v>0.51367948509710493</c:v>
                </c:pt>
                <c:pt idx="1056">
                  <c:v>0.51447090839389642</c:v>
                </c:pt>
                <c:pt idx="1057">
                  <c:v>0.51730381580028029</c:v>
                </c:pt>
                <c:pt idx="1058">
                  <c:v>0.5191080221560147</c:v>
                </c:pt>
                <c:pt idx="1059">
                  <c:v>0.52037350351767997</c:v>
                </c:pt>
                <c:pt idx="1060">
                  <c:v>0.52106941878820767</c:v>
                </c:pt>
                <c:pt idx="1061">
                  <c:v>1.1759555342765298</c:v>
                </c:pt>
                <c:pt idx="1062">
                  <c:v>0.51312782673690049</c:v>
                </c:pt>
                <c:pt idx="1063">
                  <c:v>0.51392521928181123</c:v>
                </c:pt>
                <c:pt idx="1064">
                  <c:v>0.51423164088058992</c:v>
                </c:pt>
                <c:pt idx="1065">
                  <c:v>0.51856680998954818</c:v>
                </c:pt>
                <c:pt idx="1066">
                  <c:v>0.52575826607529863</c:v>
                </c:pt>
                <c:pt idx="1067">
                  <c:v>0.52737692818370741</c:v>
                </c:pt>
                <c:pt idx="1068">
                  <c:v>0.52179070338432865</c:v>
                </c:pt>
                <c:pt idx="1069">
                  <c:v>0.76189788703977679</c:v>
                </c:pt>
                <c:pt idx="1070">
                  <c:v>0.51155094939733936</c:v>
                </c:pt>
                <c:pt idx="1071">
                  <c:v>0.51269107648611112</c:v>
                </c:pt>
                <c:pt idx="1072">
                  <c:v>0.51546876831432642</c:v>
                </c:pt>
                <c:pt idx="1073">
                  <c:v>0.5182917269683307</c:v>
                </c:pt>
                <c:pt idx="1074">
                  <c:v>0.51853845604467774</c:v>
                </c:pt>
                <c:pt idx="1075">
                  <c:v>0.52103758279255097</c:v>
                </c:pt>
                <c:pt idx="1076">
                  <c:v>0.52183099583574966</c:v>
                </c:pt>
                <c:pt idx="1077">
                  <c:v>1.4613991851275356</c:v>
                </c:pt>
                <c:pt idx="1078">
                  <c:v>0.51145792855205985</c:v>
                </c:pt>
                <c:pt idx="1079">
                  <c:v>0.51484199686881094</c:v>
                </c:pt>
                <c:pt idx="1080">
                  <c:v>0.51576822578140391</c:v>
                </c:pt>
                <c:pt idx="1081">
                  <c:v>0.52551253186362978</c:v>
                </c:pt>
                <c:pt idx="1082">
                  <c:v>0.51797336686962159</c:v>
                </c:pt>
                <c:pt idx="1083">
                  <c:v>0.51979747072830895</c:v>
                </c:pt>
                <c:pt idx="1084">
                  <c:v>0.52172653392451462</c:v>
                </c:pt>
                <c:pt idx="1085">
                  <c:v>1.269074867152296</c:v>
                </c:pt>
                <c:pt idx="1086">
                  <c:v>0.50910455103720476</c:v>
                </c:pt>
                <c:pt idx="1087">
                  <c:v>0.51257815812873353</c:v>
                </c:pt>
                <c:pt idx="1088">
                  <c:v>0.51343126370694525</c:v>
                </c:pt>
                <c:pt idx="1089">
                  <c:v>0.51769082229317653</c:v>
                </c:pt>
                <c:pt idx="1090">
                  <c:v>0.5175585038790228</c:v>
                </c:pt>
                <c:pt idx="1091">
                  <c:v>0.51869266171185058</c:v>
                </c:pt>
                <c:pt idx="1092">
                  <c:v>0.52590202554369014</c:v>
                </c:pt>
                <c:pt idx="1093">
                  <c:v>0.7225838973600337</c:v>
                </c:pt>
                <c:pt idx="1094">
                  <c:v>0.50924184383550342</c:v>
                </c:pt>
                <c:pt idx="1095">
                  <c:v>0.51155244169765712</c:v>
                </c:pt>
                <c:pt idx="1096">
                  <c:v>0.51834793742525753</c:v>
                </c:pt>
                <c:pt idx="1097">
                  <c:v>0.51643628453047952</c:v>
                </c:pt>
                <c:pt idx="1098">
                  <c:v>0.51576772834311968</c:v>
                </c:pt>
                <c:pt idx="1099">
                  <c:v>0.51893590872142259</c:v>
                </c:pt>
                <c:pt idx="1100">
                  <c:v>0.52261943451638582</c:v>
                </c:pt>
                <c:pt idx="1101">
                  <c:v>0.8089261397587838</c:v>
                </c:pt>
                <c:pt idx="1102">
                  <c:v>0.5105197611477148</c:v>
                </c:pt>
                <c:pt idx="1103">
                  <c:v>0.51383319333112953</c:v>
                </c:pt>
                <c:pt idx="1104">
                  <c:v>0.51451717008423148</c:v>
                </c:pt>
                <c:pt idx="1105">
                  <c:v>0.51623034534330359</c:v>
                </c:pt>
                <c:pt idx="1106">
                  <c:v>0.51708892273522267</c:v>
                </c:pt>
                <c:pt idx="1107">
                  <c:v>0.52120820390779476</c:v>
                </c:pt>
                <c:pt idx="1108">
                  <c:v>0.52090625925463419</c:v>
                </c:pt>
                <c:pt idx="1109">
                  <c:v>1.0532953691482501</c:v>
                </c:pt>
                <c:pt idx="1110">
                  <c:v>0.5170506200381445</c:v>
                </c:pt>
                <c:pt idx="1111">
                  <c:v>0.51369092615231893</c:v>
                </c:pt>
                <c:pt idx="1112">
                  <c:v>0.51509071569950915</c:v>
                </c:pt>
                <c:pt idx="1113">
                  <c:v>0.5157771796473275</c:v>
                </c:pt>
                <c:pt idx="1114">
                  <c:v>0.52436792784950548</c:v>
                </c:pt>
                <c:pt idx="1115">
                  <c:v>0.52118432689878369</c:v>
                </c:pt>
                <c:pt idx="1116">
                  <c:v>0.52400579324117358</c:v>
                </c:pt>
                <c:pt idx="1117">
                  <c:v>0.77443480807604714</c:v>
                </c:pt>
                <c:pt idx="1118">
                  <c:v>0.51253786569272208</c:v>
                </c:pt>
                <c:pt idx="1119">
                  <c:v>0.51306664191193951</c:v>
                </c:pt>
                <c:pt idx="1120">
                  <c:v>0.51430476422258276</c:v>
                </c:pt>
                <c:pt idx="1121">
                  <c:v>0.51659198252788674</c:v>
                </c:pt>
                <c:pt idx="1122">
                  <c:v>0.51940797704454833</c:v>
                </c:pt>
                <c:pt idx="1123">
                  <c:v>0.51894287284762131</c:v>
                </c:pt>
                <c:pt idx="1124">
                  <c:v>0.52800668423305108</c:v>
                </c:pt>
                <c:pt idx="1125">
                  <c:v>1.4106784528516441</c:v>
                </c:pt>
                <c:pt idx="1126">
                  <c:v>0.51074360808211194</c:v>
                </c:pt>
                <c:pt idx="1127">
                  <c:v>0.51482607886540976</c:v>
                </c:pt>
                <c:pt idx="1128">
                  <c:v>0.51727098491062407</c:v>
                </c:pt>
                <c:pt idx="1129">
                  <c:v>0.51680190120410052</c:v>
                </c:pt>
                <c:pt idx="1130">
                  <c:v>0.51735405699164816</c:v>
                </c:pt>
                <c:pt idx="1131">
                  <c:v>0.52052323225969377</c:v>
                </c:pt>
                <c:pt idx="1132">
                  <c:v>0.52251198796804421</c:v>
                </c:pt>
                <c:pt idx="1133">
                  <c:v>0.76831682243215904</c:v>
                </c:pt>
                <c:pt idx="1134">
                  <c:v>0.5102471653204852</c:v>
                </c:pt>
                <c:pt idx="1135">
                  <c:v>0.5120946487429241</c:v>
                </c:pt>
                <c:pt idx="1136">
                  <c:v>0.5157219640741435</c:v>
                </c:pt>
                <c:pt idx="1137">
                  <c:v>0.51568863575796875</c:v>
                </c:pt>
                <c:pt idx="1138">
                  <c:v>0.52404160874757899</c:v>
                </c:pt>
                <c:pt idx="1139">
                  <c:v>0.51946070544769629</c:v>
                </c:pt>
                <c:pt idx="1140">
                  <c:v>0.52282885575714044</c:v>
                </c:pt>
                <c:pt idx="1141">
                  <c:v>1.4673699292695919</c:v>
                </c:pt>
                <c:pt idx="1142">
                  <c:v>0.51145892343008914</c:v>
                </c:pt>
                <c:pt idx="1143">
                  <c:v>0.51828327052643852</c:v>
                </c:pt>
                <c:pt idx="1144">
                  <c:v>0.51801365931556498</c:v>
                </c:pt>
                <c:pt idx="1145">
                  <c:v>0.5167362394474847</c:v>
                </c:pt>
                <c:pt idx="1146">
                  <c:v>0.51961789573695605</c:v>
                </c:pt>
                <c:pt idx="1147">
                  <c:v>0.52097391076268851</c:v>
                </c:pt>
                <c:pt idx="1148">
                  <c:v>0.52472110856726639</c:v>
                </c:pt>
                <c:pt idx="1149">
                  <c:v>1.3006084345894022</c:v>
                </c:pt>
                <c:pt idx="1150">
                  <c:v>0.5112415431697126</c:v>
                </c:pt>
                <c:pt idx="1151">
                  <c:v>0.51222547484131153</c:v>
                </c:pt>
                <c:pt idx="1152">
                  <c:v>0.5205326835801205</c:v>
                </c:pt>
                <c:pt idx="1153">
                  <c:v>0.51535187046590325</c:v>
                </c:pt>
                <c:pt idx="1154">
                  <c:v>0.51764456058640063</c:v>
                </c:pt>
                <c:pt idx="1155">
                  <c:v>0.51934181783981226</c:v>
                </c:pt>
                <c:pt idx="1156">
                  <c:v>0.5233894679811687</c:v>
                </c:pt>
                <c:pt idx="1157">
                  <c:v>0.7444955283324346</c:v>
                </c:pt>
                <c:pt idx="1158">
                  <c:v>0.51142111817437574</c:v>
                </c:pt>
                <c:pt idx="1159">
                  <c:v>0.51239261390209823</c:v>
                </c:pt>
                <c:pt idx="1160">
                  <c:v>0.51708494323029752</c:v>
                </c:pt>
                <c:pt idx="1161">
                  <c:v>0.51877523635301437</c:v>
                </c:pt>
                <c:pt idx="1162">
                  <c:v>0.51861506144219571</c:v>
                </c:pt>
                <c:pt idx="1163">
                  <c:v>0.51958208021883656</c:v>
                </c:pt>
                <c:pt idx="1164">
                  <c:v>0.52426844030697239</c:v>
                </c:pt>
                <c:pt idx="1165">
                  <c:v>0.781494443177985</c:v>
                </c:pt>
                <c:pt idx="1166">
                  <c:v>0.51909807339840808</c:v>
                </c:pt>
                <c:pt idx="1167">
                  <c:v>0.51159770853759068</c:v>
                </c:pt>
                <c:pt idx="1168">
                  <c:v>0.51686905529138572</c:v>
                </c:pt>
                <c:pt idx="1169">
                  <c:v>0.51565630231302972</c:v>
                </c:pt>
                <c:pt idx="1170">
                  <c:v>0.51769828384914141</c:v>
                </c:pt>
                <c:pt idx="1171">
                  <c:v>0.51894187797577995</c:v>
                </c:pt>
                <c:pt idx="1172">
                  <c:v>0.52198420663504641</c:v>
                </c:pt>
                <c:pt idx="1173">
                  <c:v>1.0205729257581353</c:v>
                </c:pt>
                <c:pt idx="1174">
                  <c:v>0.51174594494406278</c:v>
                </c:pt>
                <c:pt idx="1175">
                  <c:v>0.51264232759288053</c:v>
                </c:pt>
                <c:pt idx="1176">
                  <c:v>0.51591049295029812</c:v>
                </c:pt>
                <c:pt idx="1177">
                  <c:v>0.52217572013406877</c:v>
                </c:pt>
                <c:pt idx="1178">
                  <c:v>0.51797784380951262</c:v>
                </c:pt>
                <c:pt idx="1179">
                  <c:v>0.52009742562438932</c:v>
                </c:pt>
                <c:pt idx="1180">
                  <c:v>0.52117338326121943</c:v>
                </c:pt>
                <c:pt idx="1181">
                  <c:v>0.79096167649833093</c:v>
                </c:pt>
                <c:pt idx="1182">
                  <c:v>0.5095074755254746</c:v>
                </c:pt>
                <c:pt idx="1183">
                  <c:v>0.51180563747043506</c:v>
                </c:pt>
                <c:pt idx="1184">
                  <c:v>0.51446095963859884</c:v>
                </c:pt>
                <c:pt idx="1185">
                  <c:v>0.51593685713711424</c:v>
                </c:pt>
                <c:pt idx="1186">
                  <c:v>0.51624477104988642</c:v>
                </c:pt>
                <c:pt idx="1187">
                  <c:v>0.51866231802024076</c:v>
                </c:pt>
                <c:pt idx="1188">
                  <c:v>0.52046254486930532</c:v>
                </c:pt>
                <c:pt idx="1189">
                  <c:v>1.4513758165552622</c:v>
                </c:pt>
                <c:pt idx="1190">
                  <c:v>0.51077842871760659</c:v>
                </c:pt>
                <c:pt idx="1191">
                  <c:v>0.51214140787604068</c:v>
                </c:pt>
                <c:pt idx="1192">
                  <c:v>0.51492506896590751</c:v>
                </c:pt>
                <c:pt idx="1193">
                  <c:v>0.51683075259242861</c:v>
                </c:pt>
                <c:pt idx="1194">
                  <c:v>0.5239441109704096</c:v>
                </c:pt>
                <c:pt idx="1195">
                  <c:v>0.52750974403836881</c:v>
                </c:pt>
                <c:pt idx="1196">
                  <c:v>0.52315417998796032</c:v>
                </c:pt>
                <c:pt idx="1197">
                  <c:v>0.80978770175555159</c:v>
                </c:pt>
                <c:pt idx="1198">
                  <c:v>0.51144002078996009</c:v>
                </c:pt>
                <c:pt idx="1199">
                  <c:v>0.51342827908352795</c:v>
                </c:pt>
                <c:pt idx="1200">
                  <c:v>0.51484796612363992</c:v>
                </c:pt>
                <c:pt idx="1201">
                  <c:v>0.51590651343857463</c:v>
                </c:pt>
                <c:pt idx="1202">
                  <c:v>0.518914518900783</c:v>
                </c:pt>
                <c:pt idx="1203">
                  <c:v>0.5218722831632665</c:v>
                </c:pt>
                <c:pt idx="1204">
                  <c:v>0.52198022712261127</c:v>
                </c:pt>
                <c:pt idx="1205">
                  <c:v>1.4150086475960042</c:v>
                </c:pt>
                <c:pt idx="1206">
                  <c:v>0.51107141949516277</c:v>
                </c:pt>
                <c:pt idx="1207">
                  <c:v>0.51401774269396938</c:v>
                </c:pt>
                <c:pt idx="1208">
                  <c:v>0.51436346185583515</c:v>
                </c:pt>
                <c:pt idx="1209">
                  <c:v>0.52243040819358522</c:v>
                </c:pt>
                <c:pt idx="1210">
                  <c:v>0.51913040684497869</c:v>
                </c:pt>
                <c:pt idx="1211">
                  <c:v>0.52230803853272489</c:v>
                </c:pt>
                <c:pt idx="1212">
                  <c:v>0.522756229864623</c:v>
                </c:pt>
                <c:pt idx="1213">
                  <c:v>1.2760713277494258</c:v>
                </c:pt>
                <c:pt idx="1214">
                  <c:v>0.5101118622693267</c:v>
                </c:pt>
                <c:pt idx="1215">
                  <c:v>0.51298705188342342</c:v>
                </c:pt>
                <c:pt idx="1216">
                  <c:v>0.51349045878092459</c:v>
                </c:pt>
                <c:pt idx="1217">
                  <c:v>0.51616766821285176</c:v>
                </c:pt>
                <c:pt idx="1218">
                  <c:v>0.51802957733187394</c:v>
                </c:pt>
                <c:pt idx="1219">
                  <c:v>0.52112612669268776</c:v>
                </c:pt>
                <c:pt idx="1220">
                  <c:v>0.52014368733641869</c:v>
                </c:pt>
                <c:pt idx="1221">
                  <c:v>0.71701458546122876</c:v>
                </c:pt>
                <c:pt idx="1222">
                  <c:v>0.51002680043034576</c:v>
                </c:pt>
                <c:pt idx="1223">
                  <c:v>0.51956715709073897</c:v>
                </c:pt>
                <c:pt idx="1224">
                  <c:v>0.5143465489787229</c:v>
                </c:pt>
                <c:pt idx="1225">
                  <c:v>0.51653030025637336</c:v>
                </c:pt>
                <c:pt idx="1226">
                  <c:v>0.51733614924183613</c:v>
                </c:pt>
                <c:pt idx="1227">
                  <c:v>0.53028693842256946</c:v>
                </c:pt>
                <c:pt idx="1228">
                  <c:v>0.52352775565893017</c:v>
                </c:pt>
                <c:pt idx="1229">
                  <c:v>0.75961514565401644</c:v>
                </c:pt>
                <c:pt idx="1230">
                  <c:v>0.51024666787753459</c:v>
                </c:pt>
                <c:pt idx="1231">
                  <c:v>0.51447439045852761</c:v>
                </c:pt>
                <c:pt idx="1232">
                  <c:v>0.51398640411190211</c:v>
                </c:pt>
                <c:pt idx="1233">
                  <c:v>0.51646463849188484</c:v>
                </c:pt>
                <c:pt idx="1234">
                  <c:v>0.51831162447496149</c:v>
                </c:pt>
                <c:pt idx="1235">
                  <c:v>0.52097988002427564</c:v>
                </c:pt>
                <c:pt idx="1236">
                  <c:v>0.52049935525168567</c:v>
                </c:pt>
                <c:pt idx="1237">
                  <c:v>0.96940101744808183</c:v>
                </c:pt>
                <c:pt idx="1238">
                  <c:v>0.51121169691374968</c:v>
                </c:pt>
                <c:pt idx="1239">
                  <c:v>0.51501610004685106</c:v>
                </c:pt>
                <c:pt idx="1240">
                  <c:v>0.51569162037179395</c:v>
                </c:pt>
                <c:pt idx="1241">
                  <c:v>0.52289899446227561</c:v>
                </c:pt>
                <c:pt idx="1242">
                  <c:v>0.51705907647829452</c:v>
                </c:pt>
                <c:pt idx="1243">
                  <c:v>0.51885631870630666</c:v>
                </c:pt>
                <c:pt idx="1244">
                  <c:v>0.52370733065179165</c:v>
                </c:pt>
                <c:pt idx="1245">
                  <c:v>0.80442880598463951</c:v>
                </c:pt>
                <c:pt idx="1246">
                  <c:v>0.51068491044413333</c:v>
                </c:pt>
                <c:pt idx="1247">
                  <c:v>0.5120881820555796</c:v>
                </c:pt>
                <c:pt idx="1248">
                  <c:v>0.51343574063964958</c:v>
                </c:pt>
                <c:pt idx="1249">
                  <c:v>0.51678498832768449</c:v>
                </c:pt>
                <c:pt idx="1250">
                  <c:v>0.51995565589885162</c:v>
                </c:pt>
                <c:pt idx="1251">
                  <c:v>0.5257060351248215</c:v>
                </c:pt>
                <c:pt idx="1252">
                  <c:v>0.52129724523948184</c:v>
                </c:pt>
                <c:pt idx="1253">
                  <c:v>1.4579832808398157</c:v>
                </c:pt>
                <c:pt idx="1254">
                  <c:v>0.50977211236327979</c:v>
                </c:pt>
                <c:pt idx="1255">
                  <c:v>0.51317856537325857</c:v>
                </c:pt>
                <c:pt idx="1256">
                  <c:v>0.51481414037271866</c:v>
                </c:pt>
                <c:pt idx="1257">
                  <c:v>0.5165312951239085</c:v>
                </c:pt>
                <c:pt idx="1258">
                  <c:v>0.51735604674392544</c:v>
                </c:pt>
                <c:pt idx="1259">
                  <c:v>0.51959302385877193</c:v>
                </c:pt>
                <c:pt idx="1260">
                  <c:v>0.52291441503198688</c:v>
                </c:pt>
                <c:pt idx="1261">
                  <c:v>0.78869535059665064</c:v>
                </c:pt>
                <c:pt idx="1262">
                  <c:v>0.50979051755850646</c:v>
                </c:pt>
                <c:pt idx="1263">
                  <c:v>0.51243837815192306</c:v>
                </c:pt>
                <c:pt idx="1264">
                  <c:v>0.51421671774857569</c:v>
                </c:pt>
                <c:pt idx="1265">
                  <c:v>0.51570803582071012</c:v>
                </c:pt>
                <c:pt idx="1266">
                  <c:v>0.52518571532815572</c:v>
                </c:pt>
                <c:pt idx="1267">
                  <c:v>0.51951442870166664</c:v>
                </c:pt>
                <c:pt idx="1268">
                  <c:v>0.52198619637914179</c:v>
                </c:pt>
                <c:pt idx="1269">
                  <c:v>0.79844612338021659</c:v>
                </c:pt>
                <c:pt idx="1270">
                  <c:v>0.51214638226333342</c:v>
                </c:pt>
                <c:pt idx="1271">
                  <c:v>0.51283284620746028</c:v>
                </c:pt>
                <c:pt idx="1272">
                  <c:v>0.51440574405476946</c:v>
                </c:pt>
                <c:pt idx="1273">
                  <c:v>0.51633878675481637</c:v>
                </c:pt>
                <c:pt idx="1274">
                  <c:v>0.51938608979030754</c:v>
                </c:pt>
                <c:pt idx="1275">
                  <c:v>0.51941693092398056</c:v>
                </c:pt>
                <c:pt idx="1276">
                  <c:v>0.52145045604271434</c:v>
                </c:pt>
                <c:pt idx="1277">
                  <c:v>0.78820487706814779</c:v>
                </c:pt>
                <c:pt idx="1278">
                  <c:v>0.511688242175945</c:v>
                </c:pt>
                <c:pt idx="1279">
                  <c:v>0.51174743725932004</c:v>
                </c:pt>
                <c:pt idx="1280">
                  <c:v>0.52052671431347564</c:v>
                </c:pt>
                <c:pt idx="1281">
                  <c:v>0.51587268767448502</c:v>
                </c:pt>
                <c:pt idx="1282">
                  <c:v>10.009026495614366</c:v>
                </c:pt>
                <c:pt idx="1283">
                  <c:v>0.51974673208702493</c:v>
                </c:pt>
                <c:pt idx="1284">
                  <c:v>0.53134200367131035</c:v>
                </c:pt>
                <c:pt idx="1285">
                  <c:v>1.4777017092696898</c:v>
                </c:pt>
                <c:pt idx="1286">
                  <c:v>0.51116891727869962</c:v>
                </c:pt>
                <c:pt idx="1287">
                  <c:v>0.51247817316225119</c:v>
                </c:pt>
                <c:pt idx="1288">
                  <c:v>0.51382175225729765</c:v>
                </c:pt>
                <c:pt idx="1289">
                  <c:v>0.516177616959551</c:v>
                </c:pt>
                <c:pt idx="1290">
                  <c:v>0.5184767737686391</c:v>
                </c:pt>
                <c:pt idx="1291">
                  <c:v>0.52008349736877302</c:v>
                </c:pt>
                <c:pt idx="1292">
                  <c:v>0.54044759981938351</c:v>
                </c:pt>
                <c:pt idx="1293">
                  <c:v>0.51060382810941862</c:v>
                </c:pt>
                <c:pt idx="1294">
                  <c:v>0.51978403992084332</c:v>
                </c:pt>
                <c:pt idx="1295">
                  <c:v>0.51533794220737839</c:v>
                </c:pt>
                <c:pt idx="1296">
                  <c:v>0.52042523704375121</c:v>
                </c:pt>
                <c:pt idx="1297">
                  <c:v>0.5181793060509543</c:v>
                </c:pt>
                <c:pt idx="1298">
                  <c:v>0.52009444100339441</c:v>
                </c:pt>
                <c:pt idx="1299">
                  <c:v>0.51969251138284078</c:v>
                </c:pt>
                <c:pt idx="1300">
                  <c:v>0.88022984713196006</c:v>
                </c:pt>
                <c:pt idx="1301">
                  <c:v>0.50851409255587465</c:v>
                </c:pt>
                <c:pt idx="1302">
                  <c:v>0.51518572629234616</c:v>
                </c:pt>
                <c:pt idx="1303">
                  <c:v>0.51397197841990494</c:v>
                </c:pt>
                <c:pt idx="1304">
                  <c:v>0.51572594358199664</c:v>
                </c:pt>
                <c:pt idx="1305">
                  <c:v>0.5222771974056255</c:v>
                </c:pt>
                <c:pt idx="1306">
                  <c:v>0.51872151309885584</c:v>
                </c:pt>
                <c:pt idx="1307">
                  <c:v>0.51894187797577995</c:v>
                </c:pt>
                <c:pt idx="1308">
                  <c:v>0.78664541002720056</c:v>
                </c:pt>
                <c:pt idx="1309">
                  <c:v>0.5089458684320286</c:v>
                </c:pt>
                <c:pt idx="1310">
                  <c:v>0.51257119400285989</c:v>
                </c:pt>
                <c:pt idx="1311">
                  <c:v>0.51329198116036201</c:v>
                </c:pt>
                <c:pt idx="1312">
                  <c:v>0.51545981444014344</c:v>
                </c:pt>
                <c:pt idx="1313">
                  <c:v>0.51722870271258925</c:v>
                </c:pt>
                <c:pt idx="1314">
                  <c:v>0.51971539352471763</c:v>
                </c:pt>
                <c:pt idx="1315">
                  <c:v>0.51982532723625896</c:v>
                </c:pt>
                <c:pt idx="1316">
                  <c:v>1.4370322019760937</c:v>
                </c:pt>
                <c:pt idx="1317">
                  <c:v>0.50858373382347788</c:v>
                </c:pt>
                <c:pt idx="1318">
                  <c:v>0.51315419093422288</c:v>
                </c:pt>
                <c:pt idx="1319">
                  <c:v>0.52266221415468572</c:v>
                </c:pt>
                <c:pt idx="1320">
                  <c:v>0.51509021825974266</c:v>
                </c:pt>
                <c:pt idx="1321">
                  <c:v>0.51537773722095159</c:v>
                </c:pt>
                <c:pt idx="1322">
                  <c:v>0.52480865759153184</c:v>
                </c:pt>
                <c:pt idx="1323">
                  <c:v>0.52055258107231606</c:v>
                </c:pt>
                <c:pt idx="1324">
                  <c:v>0.77286439744485713</c:v>
                </c:pt>
                <c:pt idx="1325">
                  <c:v>0.50941345981689756</c:v>
                </c:pt>
                <c:pt idx="1326">
                  <c:v>0.51218766957965167</c:v>
                </c:pt>
                <c:pt idx="1327">
                  <c:v>0.51318403719168504</c:v>
                </c:pt>
                <c:pt idx="1328">
                  <c:v>0.51443658519584068</c:v>
                </c:pt>
                <c:pt idx="1329">
                  <c:v>0.51654870543947162</c:v>
                </c:pt>
                <c:pt idx="1330">
                  <c:v>0.51969649088458014</c:v>
                </c:pt>
                <c:pt idx="1331">
                  <c:v>0.52043817042474139</c:v>
                </c:pt>
                <c:pt idx="1332">
                  <c:v>1.4718423911566738</c:v>
                </c:pt>
                <c:pt idx="1333">
                  <c:v>0.5076147252776424</c:v>
                </c:pt>
                <c:pt idx="1334">
                  <c:v>0.512538363124172</c:v>
                </c:pt>
                <c:pt idx="1335">
                  <c:v>0.51228864941898578</c:v>
                </c:pt>
                <c:pt idx="1336">
                  <c:v>0.51963232142139959</c:v>
                </c:pt>
                <c:pt idx="1337">
                  <c:v>0.51444305187982609</c:v>
                </c:pt>
                <c:pt idx="1338">
                  <c:v>0.5176460528949387</c:v>
                </c:pt>
                <c:pt idx="1339">
                  <c:v>0.51911498628041153</c:v>
                </c:pt>
                <c:pt idx="1340">
                  <c:v>1.2078477542149157</c:v>
                </c:pt>
                <c:pt idx="1341">
                  <c:v>0.50853548236404167</c:v>
                </c:pt>
                <c:pt idx="1342">
                  <c:v>0.51081872116896709</c:v>
                </c:pt>
                <c:pt idx="1343">
                  <c:v>0.51091671639329694</c:v>
                </c:pt>
                <c:pt idx="1344">
                  <c:v>0.51260949671635969</c:v>
                </c:pt>
                <c:pt idx="1345">
                  <c:v>0.51510265420252499</c:v>
                </c:pt>
                <c:pt idx="1346">
                  <c:v>0.51633430981350059</c:v>
                </c:pt>
                <c:pt idx="1347">
                  <c:v>0.52431221482192547</c:v>
                </c:pt>
                <c:pt idx="1348">
                  <c:v>0.76837949957981555</c:v>
                </c:pt>
                <c:pt idx="1349">
                  <c:v>0.50861507238572023</c:v>
                </c:pt>
                <c:pt idx="1350">
                  <c:v>0.51006162108045627</c:v>
                </c:pt>
                <c:pt idx="1351">
                  <c:v>0.51725009252442256</c:v>
                </c:pt>
                <c:pt idx="1352">
                  <c:v>0.51346707921186141</c:v>
                </c:pt>
                <c:pt idx="1353">
                  <c:v>0.51576076420573358</c:v>
                </c:pt>
                <c:pt idx="1354">
                  <c:v>0.51510364908011497</c:v>
                </c:pt>
                <c:pt idx="1355">
                  <c:v>0.51993078401222859</c:v>
                </c:pt>
                <c:pt idx="1356">
                  <c:v>0.76041104588919362</c:v>
                </c:pt>
                <c:pt idx="1357">
                  <c:v>0.51042922748978914</c:v>
                </c:pt>
                <c:pt idx="1358">
                  <c:v>0.5104531045087346</c:v>
                </c:pt>
                <c:pt idx="1359">
                  <c:v>0.51277066650498393</c:v>
                </c:pt>
                <c:pt idx="1360">
                  <c:v>0.51409036858096158</c:v>
                </c:pt>
                <c:pt idx="1361">
                  <c:v>0.51801664393994817</c:v>
                </c:pt>
                <c:pt idx="1362">
                  <c:v>0.51758039112546095</c:v>
                </c:pt>
                <c:pt idx="1363">
                  <c:v>0.52133753768631486</c:v>
                </c:pt>
                <c:pt idx="1364">
                  <c:v>1.1892744272629638</c:v>
                </c:pt>
                <c:pt idx="1365">
                  <c:v>0.51947164907007315</c:v>
                </c:pt>
                <c:pt idx="1366">
                  <c:v>0.51163849841262932</c:v>
                </c:pt>
                <c:pt idx="1367">
                  <c:v>0.51312334979686625</c:v>
                </c:pt>
                <c:pt idx="1368">
                  <c:v>0.51567172287838259</c:v>
                </c:pt>
                <c:pt idx="1369">
                  <c:v>0.52346756569360742</c:v>
                </c:pt>
                <c:pt idx="1370">
                  <c:v>0.51827879358304751</c:v>
                </c:pt>
                <c:pt idx="1371">
                  <c:v>0.5209216798096391</c:v>
                </c:pt>
                <c:pt idx="1372">
                  <c:v>0.79700554396173928</c:v>
                </c:pt>
                <c:pt idx="1373">
                  <c:v>0.52019243622449673</c:v>
                </c:pt>
                <c:pt idx="1374">
                  <c:v>0.51368396203640754</c:v>
                </c:pt>
                <c:pt idx="1375">
                  <c:v>0.51303430845973252</c:v>
                </c:pt>
                <c:pt idx="1376">
                  <c:v>0.51641937166317464</c:v>
                </c:pt>
                <c:pt idx="1377">
                  <c:v>0.5177758841176292</c:v>
                </c:pt>
                <c:pt idx="1378">
                  <c:v>0.51929505871193549</c:v>
                </c:pt>
                <c:pt idx="1379">
                  <c:v>0.5278290989961244</c:v>
                </c:pt>
                <c:pt idx="1380">
                  <c:v>1.4205013540734368</c:v>
                </c:pt>
                <c:pt idx="1381">
                  <c:v>0.51113210688857302</c:v>
                </c:pt>
                <c:pt idx="1382">
                  <c:v>0.51223442872516656</c:v>
                </c:pt>
                <c:pt idx="1383">
                  <c:v>0.51390830640993124</c:v>
                </c:pt>
                <c:pt idx="1384">
                  <c:v>0.51481513523868372</c:v>
                </c:pt>
                <c:pt idx="1385">
                  <c:v>0.51820815744926441</c:v>
                </c:pt>
                <c:pt idx="1386">
                  <c:v>0.5193612179146585</c:v>
                </c:pt>
                <c:pt idx="1387">
                  <c:v>0.5201033948825825</c:v>
                </c:pt>
                <c:pt idx="1388">
                  <c:v>0.77122434549349528</c:v>
                </c:pt>
                <c:pt idx="1389">
                  <c:v>0.51052473552595301</c:v>
                </c:pt>
                <c:pt idx="1390">
                  <c:v>0.5121747362022776</c:v>
                </c:pt>
                <c:pt idx="1391">
                  <c:v>0.51307360602924768</c:v>
                </c:pt>
                <c:pt idx="1392">
                  <c:v>0.5144460365072242</c:v>
                </c:pt>
                <c:pt idx="1393">
                  <c:v>0.5237605564825526</c:v>
                </c:pt>
                <c:pt idx="1394">
                  <c:v>0.51915378641985943</c:v>
                </c:pt>
                <c:pt idx="1395">
                  <c:v>0.51943782331262844</c:v>
                </c:pt>
                <c:pt idx="1396">
                  <c:v>1.4848250163485999</c:v>
                </c:pt>
                <c:pt idx="1397">
                  <c:v>0.50911201260981553</c:v>
                </c:pt>
                <c:pt idx="1398">
                  <c:v>0.51671435217784378</c:v>
                </c:pt>
                <c:pt idx="1399">
                  <c:v>0.51349443828296226</c:v>
                </c:pt>
                <c:pt idx="1400">
                  <c:v>0.51486537644066899</c:v>
                </c:pt>
                <c:pt idx="1401">
                  <c:v>0.51478678130153699</c:v>
                </c:pt>
                <c:pt idx="1402">
                  <c:v>0.51715358962811109</c:v>
                </c:pt>
                <c:pt idx="1403">
                  <c:v>0.51875135935328465</c:v>
                </c:pt>
                <c:pt idx="1404">
                  <c:v>1.2893136153291114</c:v>
                </c:pt>
                <c:pt idx="1405">
                  <c:v>0.50933088516227942</c:v>
                </c:pt>
                <c:pt idx="1406">
                  <c:v>0.51081872116896709</c:v>
                </c:pt>
                <c:pt idx="1407">
                  <c:v>0.51743663165522447</c:v>
                </c:pt>
                <c:pt idx="1408">
                  <c:v>0.51330740173174927</c:v>
                </c:pt>
                <c:pt idx="1409">
                  <c:v>0.5157189794495125</c:v>
                </c:pt>
                <c:pt idx="1410">
                  <c:v>0.51713219980390535</c:v>
                </c:pt>
                <c:pt idx="1411">
                  <c:v>0.51895481134872878</c:v>
                </c:pt>
                <c:pt idx="1412">
                  <c:v>0.77802780023829876</c:v>
                </c:pt>
                <c:pt idx="1413">
                  <c:v>0.50831710723234302</c:v>
                </c:pt>
                <c:pt idx="1414">
                  <c:v>0.51019941130472646</c:v>
                </c:pt>
                <c:pt idx="1415">
                  <c:v>0.51129029207243515</c:v>
                </c:pt>
                <c:pt idx="1416">
                  <c:v>0.51285373858912164</c:v>
                </c:pt>
                <c:pt idx="1417">
                  <c:v>0.51531307032382268</c:v>
                </c:pt>
                <c:pt idx="1418">
                  <c:v>0.5166929623636356</c:v>
                </c:pt>
                <c:pt idx="1419">
                  <c:v>0.52004718443587183</c:v>
                </c:pt>
                <c:pt idx="1420">
                  <c:v>0.80880028803878989</c:v>
                </c:pt>
                <c:pt idx="1421">
                  <c:v>0.51613284757600753</c:v>
                </c:pt>
                <c:pt idx="1422">
                  <c:v>28.431693950699749</c:v>
                </c:pt>
                <c:pt idx="1423">
                  <c:v>0.54942137500648391</c:v>
                </c:pt>
                <c:pt idx="1424">
                  <c:v>0.51363770033339073</c:v>
                </c:pt>
                <c:pt idx="1425">
                  <c:v>0.5151916955366086</c:v>
                </c:pt>
                <c:pt idx="1426">
                  <c:v>0.51565978437735449</c:v>
                </c:pt>
                <c:pt idx="1427">
                  <c:v>0.51705509697077212</c:v>
                </c:pt>
                <c:pt idx="1428">
                  <c:v>1.2715138040185183</c:v>
                </c:pt>
                <c:pt idx="1429">
                  <c:v>0.50646216224286156</c:v>
                </c:pt>
                <c:pt idx="1430">
                  <c:v>0.50813156299592566</c:v>
                </c:pt>
                <c:pt idx="1431">
                  <c:v>0.50938212125190918</c:v>
                </c:pt>
                <c:pt idx="1432">
                  <c:v>0.52286865076269651</c:v>
                </c:pt>
                <c:pt idx="1433">
                  <c:v>0.51468082707750651</c:v>
                </c:pt>
                <c:pt idx="1434">
                  <c:v>0.51723417451938369</c:v>
                </c:pt>
                <c:pt idx="1435">
                  <c:v>0.51908514002314943</c:v>
                </c:pt>
                <c:pt idx="1436">
                  <c:v>0.79051796215313286</c:v>
                </c:pt>
                <c:pt idx="1437">
                  <c:v>0.51048593539454878</c:v>
                </c:pt>
                <c:pt idx="1438">
                  <c:v>0.5117016729958026</c:v>
                </c:pt>
                <c:pt idx="1439">
                  <c:v>0.51281095896405349</c:v>
                </c:pt>
                <c:pt idx="1440">
                  <c:v>0.51420278948941556</c:v>
                </c:pt>
                <c:pt idx="1441">
                  <c:v>0.52086148985540737</c:v>
                </c:pt>
                <c:pt idx="1442">
                  <c:v>0.5239684854045551</c:v>
                </c:pt>
                <c:pt idx="1443">
                  <c:v>0.52600599002687631</c:v>
                </c:pt>
                <c:pt idx="1444">
                  <c:v>0.77011903903232304</c:v>
                </c:pt>
                <c:pt idx="1445">
                  <c:v>0.5145689036119705</c:v>
                </c:pt>
                <c:pt idx="1446">
                  <c:v>0.51666460842421713</c:v>
                </c:pt>
                <c:pt idx="1447">
                  <c:v>0.51986362993687552</c:v>
                </c:pt>
                <c:pt idx="1448">
                  <c:v>0.52017651821710909</c:v>
                </c:pt>
                <c:pt idx="1449">
                  <c:v>0.52234733610608564</c:v>
                </c:pt>
                <c:pt idx="1450">
                  <c:v>0.52398738804953349</c:v>
                </c:pt>
                <c:pt idx="1451">
                  <c:v>0.52633778093435946</c:v>
                </c:pt>
                <c:pt idx="1452">
                  <c:v>0.8081471523867636</c:v>
                </c:pt>
                <c:pt idx="1453">
                  <c:v>0.51550209663567681</c:v>
                </c:pt>
                <c:pt idx="1454">
                  <c:v>1.4573873505687431</c:v>
                </c:pt>
                <c:pt idx="1455">
                  <c:v>0.51935126915122842</c:v>
                </c:pt>
                <c:pt idx="1456">
                  <c:v>0.51789327940879315</c:v>
                </c:pt>
                <c:pt idx="1457">
                  <c:v>0.52421969141791458</c:v>
                </c:pt>
                <c:pt idx="1458">
                  <c:v>0.51996659953532876</c:v>
                </c:pt>
                <c:pt idx="1459">
                  <c:v>0.53038045669759204</c:v>
                </c:pt>
                <c:pt idx="1460">
                  <c:v>0.77269676093164186</c:v>
                </c:pt>
                <c:pt idx="1461">
                  <c:v>0.51110673757048564</c:v>
                </c:pt>
                <c:pt idx="1462">
                  <c:v>0.51359591556357365</c:v>
                </c:pt>
                <c:pt idx="1463">
                  <c:v>0.51490268426743091</c:v>
                </c:pt>
                <c:pt idx="1464">
                  <c:v>0.51680936278130252</c:v>
                </c:pt>
                <c:pt idx="1465">
                  <c:v>0.5169556094495753</c:v>
                </c:pt>
                <c:pt idx="1466">
                  <c:v>0.51982333748549792</c:v>
                </c:pt>
                <c:pt idx="1467">
                  <c:v>0.52047697055874631</c:v>
                </c:pt>
                <c:pt idx="1468">
                  <c:v>0.77508993345679356</c:v>
                </c:pt>
                <c:pt idx="1469">
                  <c:v>0.51151911337565559</c:v>
                </c:pt>
                <c:pt idx="1470">
                  <c:v>0.51205186909819056</c:v>
                </c:pt>
                <c:pt idx="1471">
                  <c:v>0.51340887901673327</c:v>
                </c:pt>
                <c:pt idx="1472">
                  <c:v>0.52257367025175749</c:v>
                </c:pt>
                <c:pt idx="1473">
                  <c:v>0.51796640274400618</c:v>
                </c:pt>
                <c:pt idx="1474">
                  <c:v>0.52409582945239785</c:v>
                </c:pt>
                <c:pt idx="1475">
                  <c:v>0.52368842802220739</c:v>
                </c:pt>
                <c:pt idx="1476">
                  <c:v>0.79682994844191268</c:v>
                </c:pt>
                <c:pt idx="1477">
                  <c:v>0.5128771181601206</c:v>
                </c:pt>
                <c:pt idx="1478">
                  <c:v>0.51304177002414375</c:v>
                </c:pt>
                <c:pt idx="1479">
                  <c:v>0.51686855784754859</c:v>
                </c:pt>
                <c:pt idx="1480">
                  <c:v>0.51680239863929578</c:v>
                </c:pt>
                <c:pt idx="1481">
                  <c:v>0.51995565589885162</c:v>
                </c:pt>
                <c:pt idx="1482">
                  <c:v>0.51926372013044297</c:v>
                </c:pt>
                <c:pt idx="1483">
                  <c:v>0.52355411985482581</c:v>
                </c:pt>
                <c:pt idx="1484">
                  <c:v>0.77730900281904336</c:v>
                </c:pt>
                <c:pt idx="1485">
                  <c:v>0.51289751310677789</c:v>
                </c:pt>
                <c:pt idx="1486">
                  <c:v>0.51948756707607957</c:v>
                </c:pt>
                <c:pt idx="1487">
                  <c:v>0.51589556982108642</c:v>
                </c:pt>
                <c:pt idx="1488">
                  <c:v>0.51588263643106169</c:v>
                </c:pt>
                <c:pt idx="1489">
                  <c:v>0.51767142222174156</c:v>
                </c:pt>
                <c:pt idx="1490">
                  <c:v>0.52118183970758181</c:v>
                </c:pt>
                <c:pt idx="1491">
                  <c:v>0.52293679972020735</c:v>
                </c:pt>
                <c:pt idx="1492">
                  <c:v>0.80774721254197868</c:v>
                </c:pt>
                <c:pt idx="1493">
                  <c:v>0.5112803433166434</c:v>
                </c:pt>
                <c:pt idx="1494">
                  <c:v>0.51326213490684802</c:v>
                </c:pt>
                <c:pt idx="1495">
                  <c:v>0.5155737276626845</c:v>
                </c:pt>
                <c:pt idx="1496">
                  <c:v>0.51655169007843071</c:v>
                </c:pt>
                <c:pt idx="1497">
                  <c:v>0.51869166683489976</c:v>
                </c:pt>
                <c:pt idx="1498">
                  <c:v>0.51985368118373332</c:v>
                </c:pt>
                <c:pt idx="1499">
                  <c:v>0.52278309148928692</c:v>
                </c:pt>
                <c:pt idx="1500">
                  <c:v>0.7715884698683354</c:v>
                </c:pt>
                <c:pt idx="1501">
                  <c:v>0.51234237269684113</c:v>
                </c:pt>
                <c:pt idx="1502">
                  <c:v>0.51459228318112327</c:v>
                </c:pt>
                <c:pt idx="1503">
                  <c:v>0.51561998935602016</c:v>
                </c:pt>
                <c:pt idx="1504">
                  <c:v>0.51541056810688168</c:v>
                </c:pt>
                <c:pt idx="1505">
                  <c:v>0.51772564291532175</c:v>
                </c:pt>
                <c:pt idx="1506">
                  <c:v>0.51933634602163448</c:v>
                </c:pt>
                <c:pt idx="1507">
                  <c:v>0.5226144601345617</c:v>
                </c:pt>
                <c:pt idx="1508">
                  <c:v>0.77008272609076867</c:v>
                </c:pt>
                <c:pt idx="1509">
                  <c:v>0.51207574610750473</c:v>
                </c:pt>
                <c:pt idx="1510">
                  <c:v>0.51315319605640841</c:v>
                </c:pt>
                <c:pt idx="1511">
                  <c:v>0.51625322748698221</c:v>
                </c:pt>
                <c:pt idx="1512">
                  <c:v>0.51590601600605435</c:v>
                </c:pt>
                <c:pt idx="1513">
                  <c:v>0.51796540786948764</c:v>
                </c:pt>
                <c:pt idx="1514">
                  <c:v>0.52470419569510174</c:v>
                </c:pt>
                <c:pt idx="1515">
                  <c:v>0.52219760737661469</c:v>
                </c:pt>
                <c:pt idx="1516">
                  <c:v>1.730706953649241</c:v>
                </c:pt>
                <c:pt idx="1517">
                  <c:v>0.51157034946139746</c:v>
                </c:pt>
                <c:pt idx="1518">
                  <c:v>1.5444289902141848</c:v>
                </c:pt>
                <c:pt idx="1519">
                  <c:v>0.515738876947053</c:v>
                </c:pt>
                <c:pt idx="1520">
                  <c:v>0.5164929924254783</c:v>
                </c:pt>
                <c:pt idx="1521">
                  <c:v>0.51942091043678784</c:v>
                </c:pt>
                <c:pt idx="1522">
                  <c:v>0.52063814035014189</c:v>
                </c:pt>
                <c:pt idx="1523">
                  <c:v>0.52386800300830261</c:v>
                </c:pt>
                <c:pt idx="1524">
                  <c:v>0.77035780913387253</c:v>
                </c:pt>
                <c:pt idx="1525">
                  <c:v>0.51143206179277878</c:v>
                </c:pt>
                <c:pt idx="1526">
                  <c:v>0.51278409732793551</c:v>
                </c:pt>
                <c:pt idx="1527">
                  <c:v>0.51603286259783854</c:v>
                </c:pt>
                <c:pt idx="1528">
                  <c:v>0.52318551855448903</c:v>
                </c:pt>
                <c:pt idx="1529">
                  <c:v>0.5195925264105925</c:v>
                </c:pt>
                <c:pt idx="1530">
                  <c:v>0.52142060978326821</c:v>
                </c:pt>
                <c:pt idx="1531">
                  <c:v>0.5238446234364017</c:v>
                </c:pt>
                <c:pt idx="1532">
                  <c:v>0.75841781322739465</c:v>
                </c:pt>
                <c:pt idx="1533">
                  <c:v>0.51234734707443119</c:v>
                </c:pt>
                <c:pt idx="1534">
                  <c:v>0.513716295480799</c:v>
                </c:pt>
                <c:pt idx="1535">
                  <c:v>0.51643877173146213</c:v>
                </c:pt>
                <c:pt idx="1536">
                  <c:v>0.51841359918548058</c:v>
                </c:pt>
                <c:pt idx="1537">
                  <c:v>0.52474150352306614</c:v>
                </c:pt>
                <c:pt idx="1538">
                  <c:v>6.1437971792138386</c:v>
                </c:pt>
                <c:pt idx="1539">
                  <c:v>0.52527575155384354</c:v>
                </c:pt>
                <c:pt idx="1540">
                  <c:v>0.53065951921196086</c:v>
                </c:pt>
                <c:pt idx="1541">
                  <c:v>1.4427706427360578</c:v>
                </c:pt>
                <c:pt idx="1542">
                  <c:v>0.5180902647237694</c:v>
                </c:pt>
                <c:pt idx="1543">
                  <c:v>0.51812011098427102</c:v>
                </c:pt>
                <c:pt idx="1544">
                  <c:v>0.51752666786617019</c:v>
                </c:pt>
                <c:pt idx="1545">
                  <c:v>0.51784552539107842</c:v>
                </c:pt>
                <c:pt idx="1546">
                  <c:v>0.5193900692967045</c:v>
                </c:pt>
                <c:pt idx="1547">
                  <c:v>0.52424356843170461</c:v>
                </c:pt>
                <c:pt idx="1548">
                  <c:v>0.53038493364569494</c:v>
                </c:pt>
                <c:pt idx="1549">
                  <c:v>0.51240405495438035</c:v>
                </c:pt>
                <c:pt idx="1550">
                  <c:v>0.51314026267566304</c:v>
                </c:pt>
                <c:pt idx="1551">
                  <c:v>0.51835738874334525</c:v>
                </c:pt>
                <c:pt idx="1552">
                  <c:v>0.51804251069978746</c:v>
                </c:pt>
                <c:pt idx="1553">
                  <c:v>0.51937514616434022</c:v>
                </c:pt>
                <c:pt idx="1554">
                  <c:v>0.52030784175127209</c:v>
                </c:pt>
                <c:pt idx="1555">
                  <c:v>0.52454949258604588</c:v>
                </c:pt>
                <c:pt idx="1556">
                  <c:v>1.1153949878002198</c:v>
                </c:pt>
                <c:pt idx="1557">
                  <c:v>0.51862799481466748</c:v>
                </c:pt>
                <c:pt idx="1558">
                  <c:v>0.51338301225865635</c:v>
                </c:pt>
                <c:pt idx="1559">
                  <c:v>0.51744061114321982</c:v>
                </c:pt>
                <c:pt idx="1560">
                  <c:v>0.51835092205098998</c:v>
                </c:pt>
                <c:pt idx="1561">
                  <c:v>0.51949602351738866</c:v>
                </c:pt>
                <c:pt idx="1562">
                  <c:v>0.52135693775395253</c:v>
                </c:pt>
                <c:pt idx="1563">
                  <c:v>0.52519218202396001</c:v>
                </c:pt>
                <c:pt idx="1564">
                  <c:v>0.76652306229686062</c:v>
                </c:pt>
                <c:pt idx="1565">
                  <c:v>0.51278409732793551</c:v>
                </c:pt>
                <c:pt idx="1566">
                  <c:v>0.51413115847123059</c:v>
                </c:pt>
                <c:pt idx="1567">
                  <c:v>0.51831162447496149</c:v>
                </c:pt>
                <c:pt idx="1568">
                  <c:v>0.51979249635109859</c:v>
                </c:pt>
                <c:pt idx="1569">
                  <c:v>0.52179717007158311</c:v>
                </c:pt>
                <c:pt idx="1570">
                  <c:v>0.52204041709403493</c:v>
                </c:pt>
                <c:pt idx="1571">
                  <c:v>0.5326821006952861</c:v>
                </c:pt>
                <c:pt idx="1572">
                  <c:v>0.77767859898959091</c:v>
                </c:pt>
                <c:pt idx="1573">
                  <c:v>0.51411673278947134</c:v>
                </c:pt>
                <c:pt idx="1574">
                  <c:v>0.51335117624972471</c:v>
                </c:pt>
                <c:pt idx="1575">
                  <c:v>0.51694516325180473</c:v>
                </c:pt>
                <c:pt idx="1576">
                  <c:v>0.51810618272406639</c:v>
                </c:pt>
                <c:pt idx="1577">
                  <c:v>0.52153800506272319</c:v>
                </c:pt>
                <c:pt idx="1578">
                  <c:v>0.52195933475366851</c:v>
                </c:pt>
                <c:pt idx="1579">
                  <c:v>0.52525734635418042</c:v>
                </c:pt>
                <c:pt idx="1580">
                  <c:v>0.79342846981485649</c:v>
                </c:pt>
                <c:pt idx="1581">
                  <c:v>0.51243041915876919</c:v>
                </c:pt>
                <c:pt idx="1582">
                  <c:v>0.51483304299164301</c:v>
                </c:pt>
                <c:pt idx="1583">
                  <c:v>0.51815244441774733</c:v>
                </c:pt>
                <c:pt idx="1584">
                  <c:v>0.51933037676827043</c:v>
                </c:pt>
                <c:pt idx="1585">
                  <c:v>0.5296298232965666</c:v>
                </c:pt>
                <c:pt idx="1586">
                  <c:v>0.52185934978096105</c:v>
                </c:pt>
                <c:pt idx="1587">
                  <c:v>0.52308205151267251</c:v>
                </c:pt>
                <c:pt idx="1588">
                  <c:v>0.77237392389598714</c:v>
                </c:pt>
                <c:pt idx="1589">
                  <c:v>0.51422318443995008</c:v>
                </c:pt>
                <c:pt idx="1590">
                  <c:v>0.51503748986368181</c:v>
                </c:pt>
                <c:pt idx="1591">
                  <c:v>0.51645468972274489</c:v>
                </c:pt>
                <c:pt idx="1592">
                  <c:v>0.51713120493082521</c:v>
                </c:pt>
                <c:pt idx="1593">
                  <c:v>0.5204312062886427</c:v>
                </c:pt>
                <c:pt idx="1594">
                  <c:v>0.52173399549504507</c:v>
                </c:pt>
                <c:pt idx="1595">
                  <c:v>0.5236705202517834</c:v>
                </c:pt>
                <c:pt idx="1596">
                  <c:v>0.8392021847834682</c:v>
                </c:pt>
                <c:pt idx="1597">
                  <c:v>0.51472062209614211</c:v>
                </c:pt>
                <c:pt idx="1598">
                  <c:v>0.52366405357415846</c:v>
                </c:pt>
                <c:pt idx="1599">
                  <c:v>0.52173399549504507</c:v>
                </c:pt>
                <c:pt idx="1600">
                  <c:v>0.51824496782444696</c:v>
                </c:pt>
                <c:pt idx="1601">
                  <c:v>0.52704016288260358</c:v>
                </c:pt>
                <c:pt idx="1602">
                  <c:v>0.52331485234702069</c:v>
                </c:pt>
                <c:pt idx="1603">
                  <c:v>0.52372225377054504</c:v>
                </c:pt>
                <c:pt idx="1604">
                  <c:v>0.79283005231600012</c:v>
                </c:pt>
                <c:pt idx="1605">
                  <c:v>0.51371281341842612</c:v>
                </c:pt>
                <c:pt idx="1606">
                  <c:v>0.51379190599729108</c:v>
                </c:pt>
                <c:pt idx="1607">
                  <c:v>0.51581200029399632</c:v>
                </c:pt>
                <c:pt idx="1608">
                  <c:v>0.51770077104223688</c:v>
                </c:pt>
                <c:pt idx="1609">
                  <c:v>0.52075603307155971</c:v>
                </c:pt>
                <c:pt idx="1610">
                  <c:v>0.52034962651937455</c:v>
                </c:pt>
                <c:pt idx="1611">
                  <c:v>0.52300942562398645</c:v>
                </c:pt>
                <c:pt idx="1612">
                  <c:v>0.76325290719294248</c:v>
                </c:pt>
                <c:pt idx="1613">
                  <c:v>0.51927267400702148</c:v>
                </c:pt>
                <c:pt idx="1614">
                  <c:v>0.51411623535144158</c:v>
                </c:pt>
                <c:pt idx="1615">
                  <c:v>0.51507977207678668</c:v>
                </c:pt>
                <c:pt idx="1616">
                  <c:v>0.51719189232988061</c:v>
                </c:pt>
                <c:pt idx="1617">
                  <c:v>0.51916124798000651</c:v>
                </c:pt>
                <c:pt idx="1618">
                  <c:v>0.52080129990433888</c:v>
                </c:pt>
                <c:pt idx="1619">
                  <c:v>0.5208142332872695</c:v>
                </c:pt>
                <c:pt idx="1620">
                  <c:v>0.88431778976981312</c:v>
                </c:pt>
                <c:pt idx="1621">
                  <c:v>0.5120349562227976</c:v>
                </c:pt>
                <c:pt idx="1622">
                  <c:v>0.51426397432032056</c:v>
                </c:pt>
                <c:pt idx="1623">
                  <c:v>0.51487582263282472</c:v>
                </c:pt>
                <c:pt idx="1624">
                  <c:v>0.51573788208252469</c:v>
                </c:pt>
                <c:pt idx="1625">
                  <c:v>1.1912676599962209</c:v>
                </c:pt>
                <c:pt idx="1626">
                  <c:v>0.52027501087105477</c:v>
                </c:pt>
                <c:pt idx="1627">
                  <c:v>0.52747442596571537</c:v>
                </c:pt>
                <c:pt idx="1628">
                  <c:v>0.79999763141309366</c:v>
                </c:pt>
                <c:pt idx="1629">
                  <c:v>0.51185587867700566</c:v>
                </c:pt>
                <c:pt idx="1630">
                  <c:v>0.51418239454916059</c:v>
                </c:pt>
                <c:pt idx="1631">
                  <c:v>0.51673723432238161</c:v>
                </c:pt>
                <c:pt idx="1632">
                  <c:v>0.51899211917790999</c:v>
                </c:pt>
                <c:pt idx="1633">
                  <c:v>0.51825839864623058</c:v>
                </c:pt>
                <c:pt idx="1634">
                  <c:v>0.52290546115779168</c:v>
                </c:pt>
                <c:pt idx="1635">
                  <c:v>0.52250203923090666</c:v>
                </c:pt>
                <c:pt idx="1636">
                  <c:v>0.77085027239086734</c:v>
                </c:pt>
                <c:pt idx="1637">
                  <c:v>0.51208768460807363</c:v>
                </c:pt>
                <c:pt idx="1638">
                  <c:v>0.51388840890112741</c:v>
                </c:pt>
                <c:pt idx="1639">
                  <c:v>0.51677901907504664</c:v>
                </c:pt>
                <c:pt idx="1640">
                  <c:v>0.51679991145580029</c:v>
                </c:pt>
                <c:pt idx="1641">
                  <c:v>0.51874340034809396</c:v>
                </c:pt>
                <c:pt idx="1642">
                  <c:v>0.52651287898868737</c:v>
                </c:pt>
                <c:pt idx="1643">
                  <c:v>0.52256869586722532</c:v>
                </c:pt>
                <c:pt idx="1644">
                  <c:v>0.84794465143589337</c:v>
                </c:pt>
                <c:pt idx="1645">
                  <c:v>0.51272142018338784</c:v>
                </c:pt>
                <c:pt idx="1646">
                  <c:v>0.51407743520769733</c:v>
                </c:pt>
                <c:pt idx="1647">
                  <c:v>0.51553641982966825</c:v>
                </c:pt>
                <c:pt idx="1648">
                  <c:v>0.51928709970324483</c:v>
                </c:pt>
                <c:pt idx="1649">
                  <c:v>0.52554735250135354</c:v>
                </c:pt>
                <c:pt idx="1650">
                  <c:v>0.52279154793600935</c:v>
                </c:pt>
                <c:pt idx="1651">
                  <c:v>0.52391376726350869</c:v>
                </c:pt>
                <c:pt idx="1652">
                  <c:v>0.79357322417075249</c:v>
                </c:pt>
                <c:pt idx="1653">
                  <c:v>0.51257169144855963</c:v>
                </c:pt>
                <c:pt idx="1654">
                  <c:v>0.51529068562839153</c:v>
                </c:pt>
                <c:pt idx="1655">
                  <c:v>0.51730928760364592</c:v>
                </c:pt>
                <c:pt idx="1656">
                  <c:v>0.52600549258355733</c:v>
                </c:pt>
                <c:pt idx="1657">
                  <c:v>0.51975270133738416</c:v>
                </c:pt>
                <c:pt idx="1658">
                  <c:v>0.5216036668383256</c:v>
                </c:pt>
                <c:pt idx="1659">
                  <c:v>0.52219611506226216</c:v>
                </c:pt>
                <c:pt idx="1660">
                  <c:v>0.82162472803545794</c:v>
                </c:pt>
                <c:pt idx="1661">
                  <c:v>0.51436395929828338</c:v>
                </c:pt>
                <c:pt idx="1662">
                  <c:v>0.51605375499102457</c:v>
                </c:pt>
                <c:pt idx="1663">
                  <c:v>0.51967161900041314</c:v>
                </c:pt>
                <c:pt idx="1664">
                  <c:v>0.52047896030600771</c:v>
                </c:pt>
                <c:pt idx="1665">
                  <c:v>0.52737792305047915</c:v>
                </c:pt>
                <c:pt idx="1666">
                  <c:v>0.52418536822349293</c:v>
                </c:pt>
                <c:pt idx="1667">
                  <c:v>0.52391426471100377</c:v>
                </c:pt>
                <c:pt idx="1668">
                  <c:v>0.7845895002296519</c:v>
                </c:pt>
                <c:pt idx="1669">
                  <c:v>0.51246822441430451</c:v>
                </c:pt>
                <c:pt idx="1670">
                  <c:v>0.52027600575043509</c:v>
                </c:pt>
                <c:pt idx="1671">
                  <c:v>0.5157766822087978</c:v>
                </c:pt>
                <c:pt idx="1672">
                  <c:v>0.51697152745197394</c:v>
                </c:pt>
                <c:pt idx="1673">
                  <c:v>0.51978254760563647</c:v>
                </c:pt>
                <c:pt idx="1674">
                  <c:v>0.5199785380321027</c:v>
                </c:pt>
                <c:pt idx="1675">
                  <c:v>0.52160515914648165</c:v>
                </c:pt>
                <c:pt idx="1676">
                  <c:v>0.85022789028706691</c:v>
                </c:pt>
                <c:pt idx="1677">
                  <c:v>0.51320492957622466</c:v>
                </c:pt>
                <c:pt idx="1678">
                  <c:v>0.51409186090000769</c:v>
                </c:pt>
                <c:pt idx="1679">
                  <c:v>0.51572644100777432</c:v>
                </c:pt>
                <c:pt idx="1680">
                  <c:v>0.51972733201943633</c:v>
                </c:pt>
                <c:pt idx="1681">
                  <c:v>0.51950746458230446</c:v>
                </c:pt>
                <c:pt idx="1682">
                  <c:v>0.52128132723224019</c:v>
                </c:pt>
                <c:pt idx="1683">
                  <c:v>0.5230114153838552</c:v>
                </c:pt>
                <c:pt idx="1684">
                  <c:v>0.77295144901068158</c:v>
                </c:pt>
                <c:pt idx="1685">
                  <c:v>0.51250901430333873</c:v>
                </c:pt>
                <c:pt idx="1686">
                  <c:v>0.51437739011700878</c:v>
                </c:pt>
                <c:pt idx="1687">
                  <c:v>0.51642633577835728</c:v>
                </c:pt>
                <c:pt idx="1688">
                  <c:v>0.51835888105474659</c:v>
                </c:pt>
                <c:pt idx="1689">
                  <c:v>0.51959202898064238</c:v>
                </c:pt>
                <c:pt idx="1690">
                  <c:v>0.52252591622843814</c:v>
                </c:pt>
                <c:pt idx="1691">
                  <c:v>0.52287213284161049</c:v>
                </c:pt>
                <c:pt idx="1692">
                  <c:v>1.9036769676823673</c:v>
                </c:pt>
                <c:pt idx="1693">
                  <c:v>0.51212897194448714</c:v>
                </c:pt>
                <c:pt idx="1694">
                  <c:v>0.5249131195089406</c:v>
                </c:pt>
                <c:pt idx="1695">
                  <c:v>0.51614826813192749</c:v>
                </c:pt>
                <c:pt idx="1696">
                  <c:v>0.52014070270389812</c:v>
                </c:pt>
                <c:pt idx="1697">
                  <c:v>0.52020387729547679</c:v>
                </c:pt>
                <c:pt idx="1698">
                  <c:v>0.52930599137887802</c:v>
                </c:pt>
                <c:pt idx="1699">
                  <c:v>0.52331932927403091</c:v>
                </c:pt>
                <c:pt idx="1700">
                  <c:v>0.78369908684073564</c:v>
                </c:pt>
                <c:pt idx="1701">
                  <c:v>0.51285821553910194</c:v>
                </c:pt>
                <c:pt idx="1702">
                  <c:v>0.51490517146373582</c:v>
                </c:pt>
                <c:pt idx="1703">
                  <c:v>0.51791367435579161</c:v>
                </c:pt>
                <c:pt idx="1704">
                  <c:v>0.52056949396432328</c:v>
                </c:pt>
                <c:pt idx="1705">
                  <c:v>0.52000539966418513</c:v>
                </c:pt>
                <c:pt idx="1706">
                  <c:v>0.52071424831060176</c:v>
                </c:pt>
                <c:pt idx="1707">
                  <c:v>0.52353770441194203</c:v>
                </c:pt>
                <c:pt idx="1708">
                  <c:v>0.77745027510375564</c:v>
                </c:pt>
                <c:pt idx="1709">
                  <c:v>0.51510414651186054</c:v>
                </c:pt>
                <c:pt idx="1710">
                  <c:v>0.5145281137201595</c:v>
                </c:pt>
                <c:pt idx="1711">
                  <c:v>0.5176634632196031</c:v>
                </c:pt>
                <c:pt idx="1712">
                  <c:v>0.5247947293444406</c:v>
                </c:pt>
                <c:pt idx="1713">
                  <c:v>0.52165788752610265</c:v>
                </c:pt>
                <c:pt idx="1714">
                  <c:v>0.52152755886744206</c:v>
                </c:pt>
                <c:pt idx="1715">
                  <c:v>0.52616964700847813</c:v>
                </c:pt>
                <c:pt idx="1716">
                  <c:v>0.82261214176379349</c:v>
                </c:pt>
                <c:pt idx="1717">
                  <c:v>0.51243589096626296</c:v>
                </c:pt>
                <c:pt idx="1718">
                  <c:v>0.51602589847344993</c:v>
                </c:pt>
                <c:pt idx="1719">
                  <c:v>0.51793556160826248</c:v>
                </c:pt>
                <c:pt idx="1720">
                  <c:v>0.51869564633116705</c:v>
                </c:pt>
                <c:pt idx="1721">
                  <c:v>0.52059088378164409</c:v>
                </c:pt>
                <c:pt idx="1722">
                  <c:v>0.52202300676520197</c:v>
                </c:pt>
                <c:pt idx="1723">
                  <c:v>0.52431768664225487</c:v>
                </c:pt>
                <c:pt idx="1724">
                  <c:v>0.82178888247059612</c:v>
                </c:pt>
                <c:pt idx="1725">
                  <c:v>0.51455298559683893</c:v>
                </c:pt>
                <c:pt idx="1726">
                  <c:v>0.51441270817756912</c:v>
                </c:pt>
                <c:pt idx="1727">
                  <c:v>0.52726102521008977</c:v>
                </c:pt>
                <c:pt idx="1728">
                  <c:v>0.5173192363720247</c:v>
                </c:pt>
                <c:pt idx="1729">
                  <c:v>0.52757590324351411</c:v>
                </c:pt>
                <c:pt idx="1730">
                  <c:v>0.52320491862899443</c:v>
                </c:pt>
                <c:pt idx="1731">
                  <c:v>0.52638006312569841</c:v>
                </c:pt>
                <c:pt idx="1732">
                  <c:v>0.77782434824133762</c:v>
                </c:pt>
                <c:pt idx="1733">
                  <c:v>0.51439529786002014</c:v>
                </c:pt>
                <c:pt idx="1734">
                  <c:v>0.51576772834311968</c:v>
                </c:pt>
                <c:pt idx="1735">
                  <c:v>0.51932938189454281</c:v>
                </c:pt>
                <c:pt idx="1736">
                  <c:v>0.5201864669657984</c:v>
                </c:pt>
                <c:pt idx="1737">
                  <c:v>0.52135793263512875</c:v>
                </c:pt>
                <c:pt idx="1738">
                  <c:v>0.52285870201639062</c:v>
                </c:pt>
                <c:pt idx="1739">
                  <c:v>0.52527276692515346</c:v>
                </c:pt>
                <c:pt idx="1740">
                  <c:v>1.3511754587482401</c:v>
                </c:pt>
                <c:pt idx="1741">
                  <c:v>0.5205500938893145</c:v>
                </c:pt>
                <c:pt idx="1742">
                  <c:v>0.51395456811760609</c:v>
                </c:pt>
                <c:pt idx="1743">
                  <c:v>0.51783209457660051</c:v>
                </c:pt>
                <c:pt idx="1744">
                  <c:v>0.51721178983073246</c:v>
                </c:pt>
                <c:pt idx="1745">
                  <c:v>0.52008200506467628</c:v>
                </c:pt>
                <c:pt idx="1746">
                  <c:v>0.5217698110078286</c:v>
                </c:pt>
                <c:pt idx="1747">
                  <c:v>0.52472707782055261</c:v>
                </c:pt>
                <c:pt idx="1748">
                  <c:v>0.75980715658078724</c:v>
                </c:pt>
                <c:pt idx="1749">
                  <c:v>0.51309002147216454</c:v>
                </c:pt>
                <c:pt idx="1750">
                  <c:v>0.52349741195944355</c:v>
                </c:pt>
                <c:pt idx="1751">
                  <c:v>0.52170414923922259</c:v>
                </c:pt>
                <c:pt idx="1752">
                  <c:v>0.5175928270673571</c:v>
                </c:pt>
                <c:pt idx="1753">
                  <c:v>0.51862998456591769</c:v>
                </c:pt>
                <c:pt idx="1754">
                  <c:v>0.51927267400702148</c:v>
                </c:pt>
                <c:pt idx="1755">
                  <c:v>0.52664917689636115</c:v>
                </c:pt>
                <c:pt idx="1756">
                  <c:v>0.77672501100555935</c:v>
                </c:pt>
                <c:pt idx="1757">
                  <c:v>0.51192303275568074</c:v>
                </c:pt>
                <c:pt idx="1758">
                  <c:v>0.51334719674162266</c:v>
                </c:pt>
                <c:pt idx="1759">
                  <c:v>0.51534192170583359</c:v>
                </c:pt>
                <c:pt idx="1760">
                  <c:v>0.5177161915999251</c:v>
                </c:pt>
                <c:pt idx="1761">
                  <c:v>0.51945523362809021</c:v>
                </c:pt>
                <c:pt idx="1762">
                  <c:v>0.52111717281206338</c:v>
                </c:pt>
                <c:pt idx="1763">
                  <c:v>0.52279353768266501</c:v>
                </c:pt>
                <c:pt idx="1764">
                  <c:v>0.74503574562397212</c:v>
                </c:pt>
                <c:pt idx="1765">
                  <c:v>0.51242594221297888</c:v>
                </c:pt>
                <c:pt idx="1766">
                  <c:v>0.51401028112159697</c:v>
                </c:pt>
                <c:pt idx="1767">
                  <c:v>0.51679344476425959</c:v>
                </c:pt>
                <c:pt idx="1768">
                  <c:v>0.51734112361518725</c:v>
                </c:pt>
                <c:pt idx="1769">
                  <c:v>0.52640394014216318</c:v>
                </c:pt>
                <c:pt idx="1770">
                  <c:v>0.52113358825448142</c:v>
                </c:pt>
                <c:pt idx="1771">
                  <c:v>0.52309697465497462</c:v>
                </c:pt>
                <c:pt idx="1772">
                  <c:v>1.2205075423850669</c:v>
                </c:pt>
                <c:pt idx="1773">
                  <c:v>0.51334470954665956</c:v>
                </c:pt>
                <c:pt idx="1774">
                  <c:v>0.51427690770403289</c:v>
                </c:pt>
                <c:pt idx="1775">
                  <c:v>0.5170854406629245</c:v>
                </c:pt>
                <c:pt idx="1776">
                  <c:v>0.51612787319069864</c:v>
                </c:pt>
                <c:pt idx="1777">
                  <c:v>0.51954725958981041</c:v>
                </c:pt>
                <c:pt idx="1778">
                  <c:v>0.52120870134230457</c:v>
                </c:pt>
                <c:pt idx="1779">
                  <c:v>0.52281492750615444</c:v>
                </c:pt>
                <c:pt idx="1780">
                  <c:v>0.7816655617480015</c:v>
                </c:pt>
                <c:pt idx="1781">
                  <c:v>0.51144201054448113</c:v>
                </c:pt>
                <c:pt idx="1782">
                  <c:v>0.51322383220831502</c:v>
                </c:pt>
                <c:pt idx="1783">
                  <c:v>0.5228502455840156</c:v>
                </c:pt>
                <c:pt idx="1784">
                  <c:v>0.51842504025160052</c:v>
                </c:pt>
                <c:pt idx="1785">
                  <c:v>0.52034813421258364</c:v>
                </c:pt>
                <c:pt idx="1786">
                  <c:v>0.5219797296965426</c:v>
                </c:pt>
                <c:pt idx="1787">
                  <c:v>0.5240386241195909</c:v>
                </c:pt>
                <c:pt idx="1788">
                  <c:v>1.4154747466340349</c:v>
                </c:pt>
                <c:pt idx="1789">
                  <c:v>0.51181658110477446</c:v>
                </c:pt>
                <c:pt idx="1790">
                  <c:v>0.51654920288259543</c:v>
                </c:pt>
                <c:pt idx="1791">
                  <c:v>0.51480220185702108</c:v>
                </c:pt>
                <c:pt idx="1792">
                  <c:v>0.52442911267801906</c:v>
                </c:pt>
                <c:pt idx="1793">
                  <c:v>0.51879165180471265</c:v>
                </c:pt>
                <c:pt idx="1794">
                  <c:v>4.6440455519909003</c:v>
                </c:pt>
                <c:pt idx="1795">
                  <c:v>0.52349591964336872</c:v>
                </c:pt>
                <c:pt idx="1796">
                  <c:v>0.5280987102043736</c:v>
                </c:pt>
                <c:pt idx="1797">
                  <c:v>1.4552757277983328</c:v>
                </c:pt>
                <c:pt idx="1798">
                  <c:v>0.51583786704233336</c:v>
                </c:pt>
                <c:pt idx="1799">
                  <c:v>0.5157692206438278</c:v>
                </c:pt>
                <c:pt idx="1800">
                  <c:v>0.51760775019773586</c:v>
                </c:pt>
                <c:pt idx="1801">
                  <c:v>0.51905728350430225</c:v>
                </c:pt>
                <c:pt idx="1802">
                  <c:v>0.52820118236378066</c:v>
                </c:pt>
                <c:pt idx="1803">
                  <c:v>0.52432116871162004</c:v>
                </c:pt>
                <c:pt idx="1804">
                  <c:v>0.52819770029628255</c:v>
                </c:pt>
                <c:pt idx="1805">
                  <c:v>0.51344170989222648</c:v>
                </c:pt>
                <c:pt idx="1806">
                  <c:v>0.51789626403658962</c:v>
                </c:pt>
                <c:pt idx="1807">
                  <c:v>0.5182409883306045</c:v>
                </c:pt>
                <c:pt idx="1808">
                  <c:v>0.51929605357497388</c:v>
                </c:pt>
                <c:pt idx="1809">
                  <c:v>0.52204539145527851</c:v>
                </c:pt>
                <c:pt idx="1810">
                  <c:v>0.52552397293138753</c:v>
                </c:pt>
                <c:pt idx="1811">
                  <c:v>0.52630992442657765</c:v>
                </c:pt>
                <c:pt idx="1812">
                  <c:v>1.2968418366729402</c:v>
                </c:pt>
                <c:pt idx="1813">
                  <c:v>0.5143460515360877</c:v>
                </c:pt>
                <c:pt idx="1814">
                  <c:v>0.51847627633938265</c:v>
                </c:pt>
                <c:pt idx="1815">
                  <c:v>0.51761172969475311</c:v>
                </c:pt>
                <c:pt idx="1816">
                  <c:v>0.51845936345236421</c:v>
                </c:pt>
                <c:pt idx="1817">
                  <c:v>0.52043767298645849</c:v>
                </c:pt>
                <c:pt idx="1818">
                  <c:v>0.52288108671181344</c:v>
                </c:pt>
                <c:pt idx="1819">
                  <c:v>0.52422168118125756</c:v>
                </c:pt>
                <c:pt idx="1820">
                  <c:v>0.76929130280820424</c:v>
                </c:pt>
                <c:pt idx="1821">
                  <c:v>0.51442116462032916</c:v>
                </c:pt>
                <c:pt idx="1822">
                  <c:v>0.51576573858255081</c:v>
                </c:pt>
                <c:pt idx="1823">
                  <c:v>0.51907071431967589</c:v>
                </c:pt>
                <c:pt idx="1824">
                  <c:v>0.5288483487425415</c:v>
                </c:pt>
                <c:pt idx="1825">
                  <c:v>0.52176831869825868</c:v>
                </c:pt>
                <c:pt idx="1826">
                  <c:v>0.52878666647533834</c:v>
                </c:pt>
                <c:pt idx="1827">
                  <c:v>0.5237038485861516</c:v>
                </c:pt>
                <c:pt idx="1828">
                  <c:v>1.4170138187131374</c:v>
                </c:pt>
                <c:pt idx="1829">
                  <c:v>0.51370087490566207</c:v>
                </c:pt>
                <c:pt idx="1830">
                  <c:v>0.51766893503622458</c:v>
                </c:pt>
                <c:pt idx="1831">
                  <c:v>0.51849468153069977</c:v>
                </c:pt>
                <c:pt idx="1832">
                  <c:v>0.51921546868068469</c:v>
                </c:pt>
                <c:pt idx="1833">
                  <c:v>0.52111866511861749</c:v>
                </c:pt>
                <c:pt idx="1834">
                  <c:v>0.52352079152525632</c:v>
                </c:pt>
                <c:pt idx="1835">
                  <c:v>0.52461764154855295</c:v>
                </c:pt>
                <c:pt idx="1836">
                  <c:v>0.76551077668713352</c:v>
                </c:pt>
                <c:pt idx="1837">
                  <c:v>0.51374614174050048</c:v>
                </c:pt>
                <c:pt idx="1838">
                  <c:v>0.5159413340714768</c:v>
                </c:pt>
                <c:pt idx="1839">
                  <c:v>0.51641191009530052</c:v>
                </c:pt>
                <c:pt idx="1840">
                  <c:v>0.52401176248616366</c:v>
                </c:pt>
                <c:pt idx="1841">
                  <c:v>0.52030038018444347</c:v>
                </c:pt>
                <c:pt idx="1842">
                  <c:v>0.52278159918503808</c:v>
                </c:pt>
                <c:pt idx="1843">
                  <c:v>0.52309896439806425</c:v>
                </c:pt>
                <c:pt idx="1844">
                  <c:v>0.74468256490607188</c:v>
                </c:pt>
                <c:pt idx="1845">
                  <c:v>0.51300943657373499</c:v>
                </c:pt>
                <c:pt idx="1846">
                  <c:v>0.51506236175693321</c:v>
                </c:pt>
                <c:pt idx="1847">
                  <c:v>0.51585477992246032</c:v>
                </c:pt>
                <c:pt idx="1848">
                  <c:v>0.5185479073592939</c:v>
                </c:pt>
                <c:pt idx="1849">
                  <c:v>0.52080776658494732</c:v>
                </c:pt>
                <c:pt idx="1850">
                  <c:v>0.52132858381019276</c:v>
                </c:pt>
                <c:pt idx="1851">
                  <c:v>0.52247219296889569</c:v>
                </c:pt>
                <c:pt idx="1852">
                  <c:v>1.8372849595530742</c:v>
                </c:pt>
                <c:pt idx="1853">
                  <c:v>0.519382110293099</c:v>
                </c:pt>
                <c:pt idx="1854">
                  <c:v>0.52108235218012722</c:v>
                </c:pt>
                <c:pt idx="1855">
                  <c:v>0.51666709560396507</c:v>
                </c:pt>
                <c:pt idx="1856">
                  <c:v>0.52428684550997251</c:v>
                </c:pt>
                <c:pt idx="1857">
                  <c:v>0.52391525957369589</c:v>
                </c:pt>
                <c:pt idx="1858">
                  <c:v>0.5220011195074209</c:v>
                </c:pt>
                <c:pt idx="1859">
                  <c:v>0.52379388479513667</c:v>
                </c:pt>
                <c:pt idx="1860">
                  <c:v>1.0466699971042792</c:v>
                </c:pt>
                <c:pt idx="1861">
                  <c:v>0.5140993224729612</c:v>
                </c:pt>
                <c:pt idx="1862">
                  <c:v>0.51485294050095887</c:v>
                </c:pt>
                <c:pt idx="1863">
                  <c:v>0.51715806656390462</c:v>
                </c:pt>
                <c:pt idx="1864">
                  <c:v>0.51997157390580862</c:v>
                </c:pt>
                <c:pt idx="1865">
                  <c:v>0.52026904162269949</c:v>
                </c:pt>
                <c:pt idx="1866">
                  <c:v>0.52127287079174256</c:v>
                </c:pt>
                <c:pt idx="1867">
                  <c:v>0.52310493364810595</c:v>
                </c:pt>
                <c:pt idx="1868">
                  <c:v>0.81927334025964216</c:v>
                </c:pt>
                <c:pt idx="1869">
                  <c:v>0.51406300951314066</c:v>
                </c:pt>
                <c:pt idx="1870">
                  <c:v>0.51423462550939003</c:v>
                </c:pt>
                <c:pt idx="1871">
                  <c:v>0.51706852778894608</c:v>
                </c:pt>
                <c:pt idx="1872">
                  <c:v>0.5172630259046842</c:v>
                </c:pt>
                <c:pt idx="1873">
                  <c:v>0.52277115299650379</c:v>
                </c:pt>
                <c:pt idx="1874">
                  <c:v>0.52242095688162549</c:v>
                </c:pt>
                <c:pt idx="1875">
                  <c:v>0.52334519604349572</c:v>
                </c:pt>
                <c:pt idx="1876">
                  <c:v>0.94185142817395973</c:v>
                </c:pt>
                <c:pt idx="1877">
                  <c:v>0.51636465351695149</c:v>
                </c:pt>
                <c:pt idx="1878">
                  <c:v>0.51572295894534859</c:v>
                </c:pt>
                <c:pt idx="1879">
                  <c:v>0.51652084894126338</c:v>
                </c:pt>
                <c:pt idx="1880">
                  <c:v>0.51917368391295826</c:v>
                </c:pt>
                <c:pt idx="1881">
                  <c:v>0.52233539761843661</c:v>
                </c:pt>
                <c:pt idx="1882">
                  <c:v>0.52745801052230068</c:v>
                </c:pt>
                <c:pt idx="1883">
                  <c:v>0.52329644714861767</c:v>
                </c:pt>
                <c:pt idx="1884">
                  <c:v>0.78615244934704598</c:v>
                </c:pt>
                <c:pt idx="1885">
                  <c:v>0.51562148166971089</c:v>
                </c:pt>
                <c:pt idx="1886">
                  <c:v>0.51707399959529532</c:v>
                </c:pt>
                <c:pt idx="1887">
                  <c:v>0.51769082229317653</c:v>
                </c:pt>
                <c:pt idx="1888">
                  <c:v>0.51931047927575957</c:v>
                </c:pt>
                <c:pt idx="1889">
                  <c:v>0.52263137302055562</c:v>
                </c:pt>
                <c:pt idx="1890">
                  <c:v>0.52196032961619554</c:v>
                </c:pt>
                <c:pt idx="1891">
                  <c:v>0.52452312838119997</c:v>
                </c:pt>
                <c:pt idx="1892">
                  <c:v>1.5789282809265917</c:v>
                </c:pt>
                <c:pt idx="1893">
                  <c:v>0.51421025106754226</c:v>
                </c:pt>
                <c:pt idx="1894">
                  <c:v>0.51538917828225927</c:v>
                </c:pt>
                <c:pt idx="1895">
                  <c:v>0.51755153974438628</c:v>
                </c:pt>
                <c:pt idx="1896">
                  <c:v>0.51960645468034261</c:v>
                </c:pt>
                <c:pt idx="1897">
                  <c:v>0.52759032892390056</c:v>
                </c:pt>
                <c:pt idx="1898">
                  <c:v>0.52124401941125142</c:v>
                </c:pt>
                <c:pt idx="1899">
                  <c:v>0.52508871499272958</c:v>
                </c:pt>
                <c:pt idx="1900">
                  <c:v>0.80532120910524119</c:v>
                </c:pt>
                <c:pt idx="1901">
                  <c:v>0.51622835559336522</c:v>
                </c:pt>
                <c:pt idx="1902">
                  <c:v>0.51494347415802466</c:v>
                </c:pt>
                <c:pt idx="1903">
                  <c:v>0.51689541949212525</c:v>
                </c:pt>
                <c:pt idx="1904">
                  <c:v>0.52272290154197487</c:v>
                </c:pt>
                <c:pt idx="1905">
                  <c:v>0.52065057630354183</c:v>
                </c:pt>
                <c:pt idx="1906">
                  <c:v>0.5214484662913571</c:v>
                </c:pt>
                <c:pt idx="1907">
                  <c:v>0.5239590340927377</c:v>
                </c:pt>
                <c:pt idx="1908">
                  <c:v>0.75429654231930165</c:v>
                </c:pt>
                <c:pt idx="1909">
                  <c:v>0.51319249363801822</c:v>
                </c:pt>
                <c:pt idx="1910">
                  <c:v>0.51384513182707081</c:v>
                </c:pt>
                <c:pt idx="1911">
                  <c:v>0.5214668714834706</c:v>
                </c:pt>
                <c:pt idx="1912">
                  <c:v>0.51698048132400831</c:v>
                </c:pt>
                <c:pt idx="1913">
                  <c:v>0.51884786226581481</c:v>
                </c:pt>
                <c:pt idx="1914">
                  <c:v>0.52087641299003373</c:v>
                </c:pt>
                <c:pt idx="1915">
                  <c:v>0.52152606655069</c:v>
                </c:pt>
                <c:pt idx="1916">
                  <c:v>1.4175023024557938</c:v>
                </c:pt>
                <c:pt idx="1917">
                  <c:v>0.51216976183498142</c:v>
                </c:pt>
                <c:pt idx="1918">
                  <c:v>0.51408141471331403</c:v>
                </c:pt>
                <c:pt idx="1919">
                  <c:v>0.51751522680547379</c:v>
                </c:pt>
                <c:pt idx="1920">
                  <c:v>0.52441767160400221</c:v>
                </c:pt>
                <c:pt idx="1921">
                  <c:v>0.52047995518534418</c:v>
                </c:pt>
                <c:pt idx="1922">
                  <c:v>0.52037151377944424</c:v>
                </c:pt>
                <c:pt idx="1923">
                  <c:v>0.52221302795156221</c:v>
                </c:pt>
                <c:pt idx="1924">
                  <c:v>1.0575673637292762</c:v>
                </c:pt>
                <c:pt idx="1925">
                  <c:v>0.51731077993218744</c:v>
                </c:pt>
                <c:pt idx="1926">
                  <c:v>0.51522253667243412</c:v>
                </c:pt>
                <c:pt idx="1927">
                  <c:v>0.51700833782916666</c:v>
                </c:pt>
                <c:pt idx="1928">
                  <c:v>30.149197447273533</c:v>
                </c:pt>
                <c:pt idx="1929">
                  <c:v>0.52663276146190141</c:v>
                </c:pt>
                <c:pt idx="1930">
                  <c:v>0.51823850113501668</c:v>
                </c:pt>
                <c:pt idx="1931">
                  <c:v>0.51948657220450789</c:v>
                </c:pt>
                <c:pt idx="1932">
                  <c:v>1.3408949149173404</c:v>
                </c:pt>
                <c:pt idx="1933">
                  <c:v>0.5095228961055106</c:v>
                </c:pt>
                <c:pt idx="1934">
                  <c:v>0.51180514003524691</c:v>
                </c:pt>
                <c:pt idx="1935">
                  <c:v>0.5137789726180213</c:v>
                </c:pt>
                <c:pt idx="1936">
                  <c:v>0.51551204539019868</c:v>
                </c:pt>
                <c:pt idx="1937">
                  <c:v>0.51674519332275204</c:v>
                </c:pt>
                <c:pt idx="1938">
                  <c:v>0.51656014651509008</c:v>
                </c:pt>
                <c:pt idx="1939">
                  <c:v>0.52231898217228179</c:v>
                </c:pt>
                <c:pt idx="1940">
                  <c:v>1.3002920642053211</c:v>
                </c:pt>
                <c:pt idx="1941">
                  <c:v>0.50983926644104993</c:v>
                </c:pt>
                <c:pt idx="1942">
                  <c:v>0.5156682408059895</c:v>
                </c:pt>
                <c:pt idx="1943">
                  <c:v>0.51845787114725317</c:v>
                </c:pt>
                <c:pt idx="1944">
                  <c:v>0.5178072227020315</c:v>
                </c:pt>
                <c:pt idx="1945">
                  <c:v>0.5207450894500687</c:v>
                </c:pt>
                <c:pt idx="1946">
                  <c:v>0.52301241025195944</c:v>
                </c:pt>
                <c:pt idx="1947">
                  <c:v>0.52619849838827193</c:v>
                </c:pt>
                <c:pt idx="1948">
                  <c:v>0.79508593205733991</c:v>
                </c:pt>
                <c:pt idx="1949">
                  <c:v>0.51635122270643541</c:v>
                </c:pt>
                <c:pt idx="1950">
                  <c:v>0.51814945979191751</c:v>
                </c:pt>
                <c:pt idx="1951">
                  <c:v>0.52010836925654758</c:v>
                </c:pt>
                <c:pt idx="1952">
                  <c:v>0.5222518280865639</c:v>
                </c:pt>
                <c:pt idx="1953">
                  <c:v>0.52481164221892262</c:v>
                </c:pt>
                <c:pt idx="1954">
                  <c:v>0.5295069561822755</c:v>
                </c:pt>
                <c:pt idx="1955">
                  <c:v>0.52857177341769435</c:v>
                </c:pt>
                <c:pt idx="1956">
                  <c:v>0.7926947492659121</c:v>
                </c:pt>
                <c:pt idx="1957">
                  <c:v>0.51516483390566448</c:v>
                </c:pt>
                <c:pt idx="1958">
                  <c:v>0.5144634468209931</c:v>
                </c:pt>
                <c:pt idx="1959">
                  <c:v>0.5254150340976752</c:v>
                </c:pt>
                <c:pt idx="1960">
                  <c:v>0.51871604127377713</c:v>
                </c:pt>
                <c:pt idx="1961">
                  <c:v>0.52487630911948635</c:v>
                </c:pt>
                <c:pt idx="1962">
                  <c:v>0.51935276147683263</c:v>
                </c:pt>
                <c:pt idx="1963">
                  <c:v>0.5219812220124691</c:v>
                </c:pt>
                <c:pt idx="1964">
                  <c:v>0.78713886818021117</c:v>
                </c:pt>
                <c:pt idx="1965">
                  <c:v>0.51184195041978353</c:v>
                </c:pt>
                <c:pt idx="1966">
                  <c:v>0.51436495416913286</c:v>
                </c:pt>
                <c:pt idx="1967">
                  <c:v>0.5176495349587904</c:v>
                </c:pt>
                <c:pt idx="1968">
                  <c:v>0.5181788086252257</c:v>
                </c:pt>
                <c:pt idx="1969">
                  <c:v>0.51835241435954915</c:v>
                </c:pt>
                <c:pt idx="1970">
                  <c:v>0.52036007271595075</c:v>
                </c:pt>
                <c:pt idx="1971">
                  <c:v>0.52379388479513667</c:v>
                </c:pt>
                <c:pt idx="1972">
                  <c:v>0.7989400789780513</c:v>
                </c:pt>
                <c:pt idx="1973">
                  <c:v>0.51254831187185879</c:v>
                </c:pt>
                <c:pt idx="1974">
                  <c:v>0.51376156229684755</c:v>
                </c:pt>
                <c:pt idx="1975">
                  <c:v>0.52671135661295354</c:v>
                </c:pt>
                <c:pt idx="1976">
                  <c:v>0.51781120219516141</c:v>
                </c:pt>
                <c:pt idx="1977">
                  <c:v>0.52127585542329913</c:v>
                </c:pt>
                <c:pt idx="1978">
                  <c:v>0.5223886234470777</c:v>
                </c:pt>
                <c:pt idx="1979">
                  <c:v>0.52543692135183306</c:v>
                </c:pt>
                <c:pt idx="1980">
                  <c:v>0.80655982887935818</c:v>
                </c:pt>
                <c:pt idx="1981">
                  <c:v>0.51408987114320503</c:v>
                </c:pt>
                <c:pt idx="1982">
                  <c:v>0.51547722475420099</c:v>
                </c:pt>
                <c:pt idx="1983">
                  <c:v>0.51890059065121852</c:v>
                </c:pt>
                <c:pt idx="1984">
                  <c:v>0.5184245428184</c:v>
                </c:pt>
                <c:pt idx="1985">
                  <c:v>0.51958456742108539</c:v>
                </c:pt>
                <c:pt idx="1986">
                  <c:v>0.52137584038011164</c:v>
                </c:pt>
                <c:pt idx="1987">
                  <c:v>0.532674141697704</c:v>
                </c:pt>
                <c:pt idx="1988">
                  <c:v>0.79572663173399605</c:v>
                </c:pt>
                <c:pt idx="1989">
                  <c:v>0.51691680931344419</c:v>
                </c:pt>
                <c:pt idx="1990">
                  <c:v>0.51548070681529579</c:v>
                </c:pt>
                <c:pt idx="1991">
                  <c:v>0.51571052300774856</c:v>
                </c:pt>
                <c:pt idx="1992">
                  <c:v>0.51635022783283258</c:v>
                </c:pt>
                <c:pt idx="1993">
                  <c:v>0.51814448542894043</c:v>
                </c:pt>
                <c:pt idx="1994">
                  <c:v>0.5213663890696647</c:v>
                </c:pt>
              </c:numCache>
            </c:numRef>
          </c:val>
        </c:ser>
        <c:marker val="1"/>
        <c:axId val="89117440"/>
        <c:axId val="92233088"/>
      </c:lineChart>
      <c:catAx>
        <c:axId val="8911744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Time</a:t>
                </a:r>
              </a:p>
            </c:rich>
          </c:tx>
          <c:layout/>
        </c:title>
        <c:tickLblPos val="nextTo"/>
        <c:crossAx val="92233088"/>
        <c:crosses val="autoZero"/>
        <c:auto val="1"/>
        <c:lblAlgn val="ctr"/>
        <c:lblOffset val="100"/>
      </c:catAx>
      <c:valAx>
        <c:axId val="9223308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Request Service Time (ms)</a:t>
                </a:r>
              </a:p>
            </c:rich>
          </c:tx>
          <c:layout/>
        </c:title>
        <c:numFmt formatCode="General" sourceLinked="1"/>
        <c:tickLblPos val="nextTo"/>
        <c:crossAx val="89117440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200</a:t>
            </a:r>
            <a:r>
              <a:rPr lang="en-US" sz="2400" baseline="0" dirty="0" smtClean="0"/>
              <a:t> Sequential </a:t>
            </a:r>
            <a:r>
              <a:rPr lang="en-US" sz="2400" dirty="0" smtClean="0"/>
              <a:t>16 </a:t>
            </a:r>
            <a:r>
              <a:rPr lang="en-US" sz="2400" dirty="0"/>
              <a:t>KB Buffer Reads of 350 MB File</a:t>
            </a:r>
          </a:p>
        </c:rich>
      </c:tx>
      <c:layout/>
    </c:title>
    <c:plotArea>
      <c:layout/>
      <c:lineChart>
        <c:grouping val="stacked"/>
        <c:ser>
          <c:idx val="0"/>
          <c:order val="0"/>
          <c:marker>
            <c:symbol val="none"/>
          </c:marker>
          <c:val>
            <c:numRef>
              <c:f>Main!$B$2200:$B$2400</c:f>
              <c:numCache>
                <c:formatCode>General</c:formatCode>
                <c:ptCount val="201"/>
                <c:pt idx="0">
                  <c:v>30.776688018000005</c:v>
                </c:pt>
                <c:pt idx="1">
                  <c:v>30.004847607999999</c:v>
                </c:pt>
                <c:pt idx="2">
                  <c:v>30.452620804999977</c:v>
                </c:pt>
                <c:pt idx="3">
                  <c:v>29.640283864000001</c:v>
                </c:pt>
                <c:pt idx="4">
                  <c:v>30.427310682000002</c:v>
                </c:pt>
                <c:pt idx="5">
                  <c:v>19.757050951000011</c:v>
                </c:pt>
                <c:pt idx="6">
                  <c:v>31.051819437999999</c:v>
                </c:pt>
                <c:pt idx="7">
                  <c:v>29.682774296000002</c:v>
                </c:pt>
                <c:pt idx="8">
                  <c:v>30.901370283999984</c:v>
                </c:pt>
                <c:pt idx="9">
                  <c:v>29.978187298000002</c:v>
                </c:pt>
                <c:pt idx="10">
                  <c:v>30.665905931000001</c:v>
                </c:pt>
                <c:pt idx="11">
                  <c:v>29.444568184000001</c:v>
                </c:pt>
                <c:pt idx="12">
                  <c:v>30.425188668000001</c:v>
                </c:pt>
                <c:pt idx="13">
                  <c:v>19.56436814600001</c:v>
                </c:pt>
                <c:pt idx="14">
                  <c:v>31.056946646</c:v>
                </c:pt>
                <c:pt idx="15">
                  <c:v>30.078660588999981</c:v>
                </c:pt>
                <c:pt idx="16">
                  <c:v>30.735160081</c:v>
                </c:pt>
                <c:pt idx="17">
                  <c:v>29.921929863999988</c:v>
                </c:pt>
                <c:pt idx="18">
                  <c:v>30.573406315</c:v>
                </c:pt>
                <c:pt idx="19">
                  <c:v>29.701045869000001</c:v>
                </c:pt>
                <c:pt idx="20">
                  <c:v>30.326255282000005</c:v>
                </c:pt>
                <c:pt idx="21">
                  <c:v>20.171607380000001</c:v>
                </c:pt>
                <c:pt idx="22">
                  <c:v>30.445861420000011</c:v>
                </c:pt>
                <c:pt idx="23">
                  <c:v>30.090387925999988</c:v>
                </c:pt>
                <c:pt idx="24">
                  <c:v>30.830700173</c:v>
                </c:pt>
                <c:pt idx="25">
                  <c:v>29.509879335000001</c:v>
                </c:pt>
                <c:pt idx="26">
                  <c:v>30.151187849999999</c:v>
                </c:pt>
                <c:pt idx="27">
                  <c:v>29.634131869000012</c:v>
                </c:pt>
                <c:pt idx="28">
                  <c:v>30.409371318000005</c:v>
                </c:pt>
                <c:pt idx="29">
                  <c:v>20.076869344999999</c:v>
                </c:pt>
                <c:pt idx="30">
                  <c:v>30.914569537999984</c:v>
                </c:pt>
                <c:pt idx="31">
                  <c:v>29.933078878</c:v>
                </c:pt>
                <c:pt idx="32">
                  <c:v>30.690655106000012</c:v>
                </c:pt>
                <c:pt idx="33">
                  <c:v>29.800910965000011</c:v>
                </c:pt>
                <c:pt idx="34">
                  <c:v>30.550895958000023</c:v>
                </c:pt>
                <c:pt idx="35">
                  <c:v>29.580215654</c:v>
                </c:pt>
                <c:pt idx="36">
                  <c:v>30.386925394999999</c:v>
                </c:pt>
                <c:pt idx="37">
                  <c:v>20.332735073999984</c:v>
                </c:pt>
                <c:pt idx="38">
                  <c:v>30.861294268999988</c:v>
                </c:pt>
                <c:pt idx="39">
                  <c:v>29.711075318000017</c:v>
                </c:pt>
                <c:pt idx="40">
                  <c:v>30.836693047000001</c:v>
                </c:pt>
                <c:pt idx="41">
                  <c:v>29.867331488000001</c:v>
                </c:pt>
                <c:pt idx="42">
                  <c:v>30.655281438999999</c:v>
                </c:pt>
                <c:pt idx="43">
                  <c:v>29.598165913999999</c:v>
                </c:pt>
                <c:pt idx="44">
                  <c:v>30.440609472999974</c:v>
                </c:pt>
                <c:pt idx="45">
                  <c:v>20.465049089999976</c:v>
                </c:pt>
                <c:pt idx="46">
                  <c:v>31.052617573999978</c:v>
                </c:pt>
                <c:pt idx="47">
                  <c:v>30.07218134</c:v>
                </c:pt>
                <c:pt idx="48">
                  <c:v>30.855655548000001</c:v>
                </c:pt>
                <c:pt idx="49">
                  <c:v>29.852769618</c:v>
                </c:pt>
                <c:pt idx="50">
                  <c:v>30.574031250000001</c:v>
                </c:pt>
                <c:pt idx="51">
                  <c:v>29.630581652000011</c:v>
                </c:pt>
                <c:pt idx="52">
                  <c:v>30.353802546000001</c:v>
                </c:pt>
                <c:pt idx="53">
                  <c:v>9.6110254389999987</c:v>
                </c:pt>
                <c:pt idx="54">
                  <c:v>30.965098329999989</c:v>
                </c:pt>
                <c:pt idx="55">
                  <c:v>29.974353945000001</c:v>
                </c:pt>
                <c:pt idx="56">
                  <c:v>30.750234493000001</c:v>
                </c:pt>
                <c:pt idx="57">
                  <c:v>29.915489463</c:v>
                </c:pt>
                <c:pt idx="58">
                  <c:v>29.551217980000001</c:v>
                </c:pt>
                <c:pt idx="59">
                  <c:v>30.474838685999988</c:v>
                </c:pt>
                <c:pt idx="60">
                  <c:v>17.759220847000002</c:v>
                </c:pt>
                <c:pt idx="61">
                  <c:v>19.339273947999999</c:v>
                </c:pt>
                <c:pt idx="62">
                  <c:v>30.21708764800001</c:v>
                </c:pt>
                <c:pt idx="63">
                  <c:v>30.81820738</c:v>
                </c:pt>
                <c:pt idx="64">
                  <c:v>30.022111863999989</c:v>
                </c:pt>
                <c:pt idx="65">
                  <c:v>30.602179772</c:v>
                </c:pt>
                <c:pt idx="66">
                  <c:v>29.770689123</c:v>
                </c:pt>
                <c:pt idx="67">
                  <c:v>30.024407613000001</c:v>
                </c:pt>
                <c:pt idx="68">
                  <c:v>29.57197252600001</c:v>
                </c:pt>
                <c:pt idx="69">
                  <c:v>20.575981919000011</c:v>
                </c:pt>
                <c:pt idx="70">
                  <c:v>30.252155947999999</c:v>
                </c:pt>
                <c:pt idx="71">
                  <c:v>30.78987149300001</c:v>
                </c:pt>
                <c:pt idx="72">
                  <c:v>29.95937322999999</c:v>
                </c:pt>
                <c:pt idx="73">
                  <c:v>30.546172103</c:v>
                </c:pt>
                <c:pt idx="74">
                  <c:v>29.716162865000001</c:v>
                </c:pt>
                <c:pt idx="75">
                  <c:v>30.38128236</c:v>
                </c:pt>
                <c:pt idx="76">
                  <c:v>29.647109972999989</c:v>
                </c:pt>
                <c:pt idx="77">
                  <c:v>20.412092465000001</c:v>
                </c:pt>
                <c:pt idx="78">
                  <c:v>30.161089242999989</c:v>
                </c:pt>
                <c:pt idx="79">
                  <c:v>30.701214112999999</c:v>
                </c:pt>
                <c:pt idx="80">
                  <c:v>29.973524468000001</c:v>
                </c:pt>
                <c:pt idx="81">
                  <c:v>2.4983404389999988</c:v>
                </c:pt>
                <c:pt idx="82">
                  <c:v>29.324442708999989</c:v>
                </c:pt>
                <c:pt idx="83">
                  <c:v>30.357850932000023</c:v>
                </c:pt>
                <c:pt idx="84">
                  <c:v>1.7347986259999992</c:v>
                </c:pt>
                <c:pt idx="85">
                  <c:v>30.974808502999988</c:v>
                </c:pt>
                <c:pt idx="86">
                  <c:v>30.135914248999999</c:v>
                </c:pt>
                <c:pt idx="87">
                  <c:v>30.567753306</c:v>
                </c:pt>
                <c:pt idx="88">
                  <c:v>29.960916352000002</c:v>
                </c:pt>
                <c:pt idx="89">
                  <c:v>30.292037499999989</c:v>
                </c:pt>
                <c:pt idx="90">
                  <c:v>29.668643993999986</c:v>
                </c:pt>
                <c:pt idx="91">
                  <c:v>30.384133005999985</c:v>
                </c:pt>
                <c:pt idx="92">
                  <c:v>19.336083422000023</c:v>
                </c:pt>
                <c:pt idx="93">
                  <c:v>30.930520998999985</c:v>
                </c:pt>
                <c:pt idx="94">
                  <c:v>30.128658929000011</c:v>
                </c:pt>
                <c:pt idx="95">
                  <c:v>30.809411031</c:v>
                </c:pt>
                <c:pt idx="96">
                  <c:v>29.676184087999999</c:v>
                </c:pt>
                <c:pt idx="97">
                  <c:v>30.575489529999984</c:v>
                </c:pt>
                <c:pt idx="98">
                  <c:v>29.740331404999989</c:v>
                </c:pt>
                <c:pt idx="99">
                  <c:v>30.464966637</c:v>
                </c:pt>
                <c:pt idx="100">
                  <c:v>18.790777774999984</c:v>
                </c:pt>
                <c:pt idx="101">
                  <c:v>31.027925047000011</c:v>
                </c:pt>
                <c:pt idx="102">
                  <c:v>30.100595555000005</c:v>
                </c:pt>
                <c:pt idx="103">
                  <c:v>30.813853920000021</c:v>
                </c:pt>
                <c:pt idx="104">
                  <c:v>29.948518714999985</c:v>
                </c:pt>
                <c:pt idx="105">
                  <c:v>30.509144965000001</c:v>
                </c:pt>
                <c:pt idx="106">
                  <c:v>29.723305232999984</c:v>
                </c:pt>
                <c:pt idx="107">
                  <c:v>30.449432598999977</c:v>
                </c:pt>
                <c:pt idx="108">
                  <c:v>19.760145734000002</c:v>
                </c:pt>
                <c:pt idx="109">
                  <c:v>30.706586395999985</c:v>
                </c:pt>
                <c:pt idx="110">
                  <c:v>29.895416634999986</c:v>
                </c:pt>
                <c:pt idx="111">
                  <c:v>30.710459207</c:v>
                </c:pt>
                <c:pt idx="112">
                  <c:v>29.86497451100001</c:v>
                </c:pt>
                <c:pt idx="113">
                  <c:v>30.490605843999983</c:v>
                </c:pt>
                <c:pt idx="114">
                  <c:v>29.68990062200001</c:v>
                </c:pt>
                <c:pt idx="115">
                  <c:v>30.466266781000002</c:v>
                </c:pt>
                <c:pt idx="116">
                  <c:v>20.432314447</c:v>
                </c:pt>
                <c:pt idx="117">
                  <c:v>31.054613096000001</c:v>
                </c:pt>
                <c:pt idx="118">
                  <c:v>30.106625345000001</c:v>
                </c:pt>
                <c:pt idx="119">
                  <c:v>30.723045078999981</c:v>
                </c:pt>
                <c:pt idx="120">
                  <c:v>29.927717189999989</c:v>
                </c:pt>
                <c:pt idx="121">
                  <c:v>30.584480368000001</c:v>
                </c:pt>
                <c:pt idx="122">
                  <c:v>29.643976287000001</c:v>
                </c:pt>
                <c:pt idx="123">
                  <c:v>30.520884234</c:v>
                </c:pt>
                <c:pt idx="124">
                  <c:v>18.689249032999978</c:v>
                </c:pt>
                <c:pt idx="125">
                  <c:v>30.955577283999983</c:v>
                </c:pt>
                <c:pt idx="126">
                  <c:v>30.000806856000001</c:v>
                </c:pt>
                <c:pt idx="127">
                  <c:v>30.778527595999986</c:v>
                </c:pt>
                <c:pt idx="128">
                  <c:v>29.999574786</c:v>
                </c:pt>
                <c:pt idx="129">
                  <c:v>30.608591172000001</c:v>
                </c:pt>
                <c:pt idx="130">
                  <c:v>29.734785204000001</c:v>
                </c:pt>
                <c:pt idx="131">
                  <c:v>30.550242255999983</c:v>
                </c:pt>
                <c:pt idx="132">
                  <c:v>10.211666879000004</c:v>
                </c:pt>
                <c:pt idx="133">
                  <c:v>31.061768381</c:v>
                </c:pt>
                <c:pt idx="134">
                  <c:v>30.113206052999999</c:v>
                </c:pt>
                <c:pt idx="135">
                  <c:v>30.858838444000011</c:v>
                </c:pt>
                <c:pt idx="136">
                  <c:v>29.937015808000005</c:v>
                </c:pt>
                <c:pt idx="137">
                  <c:v>30.599407300999989</c:v>
                </c:pt>
                <c:pt idx="138">
                  <c:v>29.416882563000001</c:v>
                </c:pt>
                <c:pt idx="139">
                  <c:v>29.589188061000005</c:v>
                </c:pt>
                <c:pt idx="140">
                  <c:v>20.445214743999983</c:v>
                </c:pt>
                <c:pt idx="141">
                  <c:v>30.262706893999976</c:v>
                </c:pt>
                <c:pt idx="142">
                  <c:v>30.873215120000012</c:v>
                </c:pt>
                <c:pt idx="143">
                  <c:v>30.07353455299998</c:v>
                </c:pt>
                <c:pt idx="144">
                  <c:v>30.671086170000009</c:v>
                </c:pt>
                <c:pt idx="145">
                  <c:v>29.881538021000001</c:v>
                </c:pt>
                <c:pt idx="146">
                  <c:v>30.511337981</c:v>
                </c:pt>
                <c:pt idx="147">
                  <c:v>29.723614626</c:v>
                </c:pt>
                <c:pt idx="148">
                  <c:v>20.275878243000001</c:v>
                </c:pt>
                <c:pt idx="149">
                  <c:v>30.270522832999976</c:v>
                </c:pt>
                <c:pt idx="150">
                  <c:v>30.923091171999989</c:v>
                </c:pt>
                <c:pt idx="151">
                  <c:v>30.122909185000001</c:v>
                </c:pt>
                <c:pt idx="152">
                  <c:v>30.439694993</c:v>
                </c:pt>
                <c:pt idx="153">
                  <c:v>29.568604190999984</c:v>
                </c:pt>
                <c:pt idx="154">
                  <c:v>30.409547956999983</c:v>
                </c:pt>
                <c:pt idx="155">
                  <c:v>29.636871987000017</c:v>
                </c:pt>
                <c:pt idx="156">
                  <c:v>18.251428971999989</c:v>
                </c:pt>
                <c:pt idx="157">
                  <c:v>30.240476882999978</c:v>
                </c:pt>
                <c:pt idx="158">
                  <c:v>30.890247872999986</c:v>
                </c:pt>
                <c:pt idx="159">
                  <c:v>29.991096309</c:v>
                </c:pt>
                <c:pt idx="160">
                  <c:v>30.396276285999988</c:v>
                </c:pt>
                <c:pt idx="161">
                  <c:v>29.803653735000001</c:v>
                </c:pt>
                <c:pt idx="162">
                  <c:v>30.460269316000002</c:v>
                </c:pt>
                <c:pt idx="163">
                  <c:v>29.635697588999989</c:v>
                </c:pt>
                <c:pt idx="164">
                  <c:v>12.029975887999999</c:v>
                </c:pt>
                <c:pt idx="165">
                  <c:v>30.232967437999999</c:v>
                </c:pt>
                <c:pt idx="166">
                  <c:v>30.927292847999983</c:v>
                </c:pt>
                <c:pt idx="167">
                  <c:v>29.714954063000022</c:v>
                </c:pt>
                <c:pt idx="168">
                  <c:v>30.65444376400001</c:v>
                </c:pt>
                <c:pt idx="169">
                  <c:v>29.85506791700001</c:v>
                </c:pt>
                <c:pt idx="170">
                  <c:v>30.541063664999999</c:v>
                </c:pt>
                <c:pt idx="171">
                  <c:v>29.623036773999988</c:v>
                </c:pt>
                <c:pt idx="172">
                  <c:v>19.775534606999983</c:v>
                </c:pt>
                <c:pt idx="173">
                  <c:v>30.272623325999984</c:v>
                </c:pt>
                <c:pt idx="174">
                  <c:v>31.019376176000005</c:v>
                </c:pt>
                <c:pt idx="175">
                  <c:v>30.025297309999988</c:v>
                </c:pt>
                <c:pt idx="176">
                  <c:v>30.689995409000023</c:v>
                </c:pt>
                <c:pt idx="177">
                  <c:v>29.906318105</c:v>
                </c:pt>
                <c:pt idx="178">
                  <c:v>30.532543504999985</c:v>
                </c:pt>
                <c:pt idx="179">
                  <c:v>29.636228852999999</c:v>
                </c:pt>
                <c:pt idx="180">
                  <c:v>10.839320985000001</c:v>
                </c:pt>
                <c:pt idx="181">
                  <c:v>29.995993763000001</c:v>
                </c:pt>
                <c:pt idx="182">
                  <c:v>31.013128371000001</c:v>
                </c:pt>
                <c:pt idx="183">
                  <c:v>30.024809404999999</c:v>
                </c:pt>
                <c:pt idx="184">
                  <c:v>30.700493949999981</c:v>
                </c:pt>
                <c:pt idx="185">
                  <c:v>29.755685739</c:v>
                </c:pt>
                <c:pt idx="186">
                  <c:v>30.427575954000005</c:v>
                </c:pt>
                <c:pt idx="187">
                  <c:v>29.635837392999999</c:v>
                </c:pt>
                <c:pt idx="188">
                  <c:v>20.650598645999999</c:v>
                </c:pt>
                <c:pt idx="189">
                  <c:v>29.722658341999985</c:v>
                </c:pt>
                <c:pt idx="190">
                  <c:v>30.822834279999984</c:v>
                </c:pt>
                <c:pt idx="191">
                  <c:v>30.113956668000021</c:v>
                </c:pt>
                <c:pt idx="192">
                  <c:v>30.780518206999986</c:v>
                </c:pt>
                <c:pt idx="193">
                  <c:v>29.827341727000011</c:v>
                </c:pt>
                <c:pt idx="194">
                  <c:v>30.551014815999999</c:v>
                </c:pt>
                <c:pt idx="195">
                  <c:v>29.369793502999983</c:v>
                </c:pt>
                <c:pt idx="196">
                  <c:v>10.440777672999999</c:v>
                </c:pt>
                <c:pt idx="197">
                  <c:v>30.291803798000011</c:v>
                </c:pt>
                <c:pt idx="198">
                  <c:v>31.000150782999999</c:v>
                </c:pt>
                <c:pt idx="199">
                  <c:v>30.028225073000002</c:v>
                </c:pt>
                <c:pt idx="200">
                  <c:v>30.737325554000005</c:v>
                </c:pt>
              </c:numCache>
            </c:numRef>
          </c:val>
        </c:ser>
        <c:marker val="1"/>
        <c:axId val="93626752"/>
        <c:axId val="93628672"/>
      </c:lineChart>
      <c:catAx>
        <c:axId val="9362675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Time</a:t>
                </a:r>
              </a:p>
            </c:rich>
          </c:tx>
          <c:layout/>
        </c:title>
        <c:tickLblPos val="nextTo"/>
        <c:crossAx val="93628672"/>
        <c:crosses val="autoZero"/>
        <c:auto val="1"/>
        <c:lblAlgn val="ctr"/>
        <c:lblOffset val="100"/>
      </c:catAx>
      <c:valAx>
        <c:axId val="9362867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Read Speed (MB/s)</a:t>
                </a:r>
              </a:p>
            </c:rich>
          </c:tx>
          <c:layout/>
        </c:title>
        <c:numFmt formatCode="General" sourceLinked="1"/>
        <c:tickLblPos val="nextTo"/>
        <c:crossAx val="93626752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13 MB File Sequential</a:t>
            </a:r>
            <a:r>
              <a:rPr lang="en-US" sz="2400" baseline="0"/>
              <a:t> Read</a:t>
            </a:r>
            <a:endParaRPr lang="en-US" sz="2400"/>
          </a:p>
        </c:rich>
      </c:tx>
      <c:layout/>
    </c:title>
    <c:plotArea>
      <c:layout>
        <c:manualLayout>
          <c:layoutTarget val="inner"/>
          <c:xMode val="edge"/>
          <c:yMode val="edge"/>
          <c:x val="8.5265091863517051E-2"/>
          <c:y val="9.1476974551906468E-2"/>
          <c:w val="0.8070508530183732"/>
          <c:h val="0.79101207218023761"/>
        </c:manualLayout>
      </c:layout>
      <c:scatterChart>
        <c:scatterStyle val="lineMarker"/>
        <c:ser>
          <c:idx val="10"/>
          <c:order val="0"/>
          <c:tx>
            <c:v>Linux</c:v>
          </c:tx>
          <c:xVal>
            <c:numRef>
              <c:f>Averages!$A$2:$A$10</c:f>
              <c:numCache>
                <c:formatCode>General</c:formatCode>
                <c:ptCount val="9"/>
                <c:pt idx="0">
                  <c:v>4096</c:v>
                </c:pt>
                <c:pt idx="1">
                  <c:v>8192</c:v>
                </c:pt>
                <c:pt idx="2">
                  <c:v>16384</c:v>
                </c:pt>
                <c:pt idx="3">
                  <c:v>65536</c:v>
                </c:pt>
                <c:pt idx="4">
                  <c:v>262144</c:v>
                </c:pt>
                <c:pt idx="5">
                  <c:v>1048576</c:v>
                </c:pt>
                <c:pt idx="6">
                  <c:v>8388608</c:v>
                </c:pt>
                <c:pt idx="7">
                  <c:v>67108864</c:v>
                </c:pt>
                <c:pt idx="8">
                  <c:v>100663296</c:v>
                </c:pt>
              </c:numCache>
            </c:numRef>
          </c:xVal>
          <c:yVal>
            <c:numRef>
              <c:f>Averages!$C$2:$C$10</c:f>
              <c:numCache>
                <c:formatCode>General</c:formatCode>
                <c:ptCount val="9"/>
                <c:pt idx="0">
                  <c:v>33.123300000000022</c:v>
                </c:pt>
                <c:pt idx="1">
                  <c:v>33.386899999999997</c:v>
                </c:pt>
                <c:pt idx="2">
                  <c:v>33.210700000000003</c:v>
                </c:pt>
                <c:pt idx="3">
                  <c:v>33.386899999999997</c:v>
                </c:pt>
                <c:pt idx="4">
                  <c:v>33.0364</c:v>
                </c:pt>
                <c:pt idx="5">
                  <c:v>32.9499</c:v>
                </c:pt>
                <c:pt idx="6">
                  <c:v>33.386899999999997</c:v>
                </c:pt>
                <c:pt idx="7">
                  <c:v>33.210700000000003</c:v>
                </c:pt>
                <c:pt idx="8">
                  <c:v>31.545999999999989</c:v>
                </c:pt>
              </c:numCache>
            </c:numRef>
          </c:yVal>
        </c:ser>
        <c:ser>
          <c:idx val="9"/>
          <c:order val="1"/>
          <c:tx>
            <c:v>Average</c:v>
          </c:tx>
          <c:marker>
            <c:symbol val="square"/>
            <c:size val="7"/>
          </c:marker>
          <c:xVal>
            <c:numRef>
              <c:f>Averages!$A$2:$A$10</c:f>
              <c:numCache>
                <c:formatCode>General</c:formatCode>
                <c:ptCount val="9"/>
                <c:pt idx="0">
                  <c:v>4096</c:v>
                </c:pt>
                <c:pt idx="1">
                  <c:v>8192</c:v>
                </c:pt>
                <c:pt idx="2">
                  <c:v>16384</c:v>
                </c:pt>
                <c:pt idx="3">
                  <c:v>65536</c:v>
                </c:pt>
                <c:pt idx="4">
                  <c:v>262144</c:v>
                </c:pt>
                <c:pt idx="5">
                  <c:v>1048576</c:v>
                </c:pt>
                <c:pt idx="6">
                  <c:v>8388608</c:v>
                </c:pt>
                <c:pt idx="7">
                  <c:v>67108864</c:v>
                </c:pt>
                <c:pt idx="8">
                  <c:v>100663296</c:v>
                </c:pt>
              </c:numCache>
            </c:numRef>
          </c:xVal>
          <c:yVal>
            <c:numRef>
              <c:f>Averages!$B$2:$B$10</c:f>
              <c:numCache>
                <c:formatCode>General</c:formatCode>
                <c:ptCount val="9"/>
                <c:pt idx="0">
                  <c:v>26.080142765033973</c:v>
                </c:pt>
                <c:pt idx="1">
                  <c:v>27.804603567985026</c:v>
                </c:pt>
                <c:pt idx="2">
                  <c:v>28.437511317134874</c:v>
                </c:pt>
                <c:pt idx="3">
                  <c:v>28.025748368078922</c:v>
                </c:pt>
                <c:pt idx="4">
                  <c:v>27.346877796046961</c:v>
                </c:pt>
                <c:pt idx="5">
                  <c:v>25.758593540737611</c:v>
                </c:pt>
                <c:pt idx="6">
                  <c:v>25.200121838610016</c:v>
                </c:pt>
                <c:pt idx="7">
                  <c:v>25.406181046869989</c:v>
                </c:pt>
                <c:pt idx="8">
                  <c:v>25.402312581959976</c:v>
                </c:pt>
              </c:numCache>
            </c:numRef>
          </c:yVal>
        </c:ser>
        <c:ser>
          <c:idx val="0"/>
          <c:order val="2"/>
          <c:tx>
            <c:v>4 KB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Main!$A$6:$A$1006</c:f>
              <c:numCache>
                <c:formatCode>General</c:formatCode>
                <c:ptCount val="1001"/>
                <c:pt idx="0">
                  <c:v>4096</c:v>
                </c:pt>
                <c:pt idx="1">
                  <c:v>4096</c:v>
                </c:pt>
                <c:pt idx="2">
                  <c:v>4096</c:v>
                </c:pt>
                <c:pt idx="3">
                  <c:v>4096</c:v>
                </c:pt>
                <c:pt idx="4">
                  <c:v>4096</c:v>
                </c:pt>
                <c:pt idx="5">
                  <c:v>4096</c:v>
                </c:pt>
                <c:pt idx="6">
                  <c:v>4096</c:v>
                </c:pt>
                <c:pt idx="7">
                  <c:v>4096</c:v>
                </c:pt>
                <c:pt idx="8">
                  <c:v>4096</c:v>
                </c:pt>
                <c:pt idx="9">
                  <c:v>4096</c:v>
                </c:pt>
                <c:pt idx="10">
                  <c:v>4096</c:v>
                </c:pt>
                <c:pt idx="11">
                  <c:v>4096</c:v>
                </c:pt>
                <c:pt idx="12">
                  <c:v>4096</c:v>
                </c:pt>
                <c:pt idx="13">
                  <c:v>4096</c:v>
                </c:pt>
                <c:pt idx="14">
                  <c:v>4096</c:v>
                </c:pt>
                <c:pt idx="15">
                  <c:v>4096</c:v>
                </c:pt>
                <c:pt idx="16">
                  <c:v>4096</c:v>
                </c:pt>
                <c:pt idx="17">
                  <c:v>4096</c:v>
                </c:pt>
                <c:pt idx="18">
                  <c:v>4096</c:v>
                </c:pt>
                <c:pt idx="19">
                  <c:v>4096</c:v>
                </c:pt>
                <c:pt idx="20">
                  <c:v>4096</c:v>
                </c:pt>
                <c:pt idx="21">
                  <c:v>4096</c:v>
                </c:pt>
                <c:pt idx="22">
                  <c:v>4096</c:v>
                </c:pt>
                <c:pt idx="23">
                  <c:v>4096</c:v>
                </c:pt>
                <c:pt idx="24">
                  <c:v>4096</c:v>
                </c:pt>
                <c:pt idx="25">
                  <c:v>4096</c:v>
                </c:pt>
                <c:pt idx="26">
                  <c:v>4096</c:v>
                </c:pt>
                <c:pt idx="27">
                  <c:v>4096</c:v>
                </c:pt>
                <c:pt idx="28">
                  <c:v>4096</c:v>
                </c:pt>
                <c:pt idx="29">
                  <c:v>4096</c:v>
                </c:pt>
                <c:pt idx="30">
                  <c:v>4096</c:v>
                </c:pt>
                <c:pt idx="31">
                  <c:v>4096</c:v>
                </c:pt>
                <c:pt idx="32">
                  <c:v>4096</c:v>
                </c:pt>
                <c:pt idx="33">
                  <c:v>4096</c:v>
                </c:pt>
                <c:pt idx="34">
                  <c:v>4096</c:v>
                </c:pt>
                <c:pt idx="35">
                  <c:v>4096</c:v>
                </c:pt>
                <c:pt idx="36">
                  <c:v>4096</c:v>
                </c:pt>
                <c:pt idx="37">
                  <c:v>4096</c:v>
                </c:pt>
                <c:pt idx="38">
                  <c:v>4096</c:v>
                </c:pt>
                <c:pt idx="39">
                  <c:v>4096</c:v>
                </c:pt>
                <c:pt idx="40">
                  <c:v>4096</c:v>
                </c:pt>
                <c:pt idx="41">
                  <c:v>4096</c:v>
                </c:pt>
                <c:pt idx="42">
                  <c:v>4096</c:v>
                </c:pt>
                <c:pt idx="43">
                  <c:v>4096</c:v>
                </c:pt>
                <c:pt idx="44">
                  <c:v>4096</c:v>
                </c:pt>
                <c:pt idx="45">
                  <c:v>4096</c:v>
                </c:pt>
                <c:pt idx="46">
                  <c:v>4096</c:v>
                </c:pt>
                <c:pt idx="47">
                  <c:v>4096</c:v>
                </c:pt>
                <c:pt idx="48">
                  <c:v>4096</c:v>
                </c:pt>
                <c:pt idx="49">
                  <c:v>4096</c:v>
                </c:pt>
                <c:pt idx="50">
                  <c:v>4096</c:v>
                </c:pt>
                <c:pt idx="51">
                  <c:v>4096</c:v>
                </c:pt>
                <c:pt idx="52">
                  <c:v>4096</c:v>
                </c:pt>
                <c:pt idx="53">
                  <c:v>4096</c:v>
                </c:pt>
                <c:pt idx="54">
                  <c:v>4096</c:v>
                </c:pt>
                <c:pt idx="55">
                  <c:v>4096</c:v>
                </c:pt>
                <c:pt idx="56">
                  <c:v>4096</c:v>
                </c:pt>
                <c:pt idx="57">
                  <c:v>4096</c:v>
                </c:pt>
                <c:pt idx="58">
                  <c:v>4096</c:v>
                </c:pt>
                <c:pt idx="59">
                  <c:v>4096</c:v>
                </c:pt>
                <c:pt idx="60">
                  <c:v>4096</c:v>
                </c:pt>
                <c:pt idx="61">
                  <c:v>4096</c:v>
                </c:pt>
                <c:pt idx="62">
                  <c:v>4096</c:v>
                </c:pt>
                <c:pt idx="63">
                  <c:v>4096</c:v>
                </c:pt>
                <c:pt idx="64">
                  <c:v>4096</c:v>
                </c:pt>
                <c:pt idx="65">
                  <c:v>4096</c:v>
                </c:pt>
                <c:pt idx="66">
                  <c:v>4096</c:v>
                </c:pt>
                <c:pt idx="67">
                  <c:v>4096</c:v>
                </c:pt>
                <c:pt idx="68">
                  <c:v>4096</c:v>
                </c:pt>
                <c:pt idx="69">
                  <c:v>4096</c:v>
                </c:pt>
                <c:pt idx="70">
                  <c:v>4096</c:v>
                </c:pt>
                <c:pt idx="71">
                  <c:v>4096</c:v>
                </c:pt>
                <c:pt idx="72">
                  <c:v>4096</c:v>
                </c:pt>
                <c:pt idx="73">
                  <c:v>4096</c:v>
                </c:pt>
                <c:pt idx="74">
                  <c:v>4096</c:v>
                </c:pt>
                <c:pt idx="75">
                  <c:v>4096</c:v>
                </c:pt>
                <c:pt idx="76">
                  <c:v>4096</c:v>
                </c:pt>
                <c:pt idx="77">
                  <c:v>4096</c:v>
                </c:pt>
                <c:pt idx="78">
                  <c:v>4096</c:v>
                </c:pt>
                <c:pt idx="79">
                  <c:v>4096</c:v>
                </c:pt>
                <c:pt idx="80">
                  <c:v>4096</c:v>
                </c:pt>
                <c:pt idx="81">
                  <c:v>4096</c:v>
                </c:pt>
                <c:pt idx="82">
                  <c:v>4096</c:v>
                </c:pt>
                <c:pt idx="83">
                  <c:v>4096</c:v>
                </c:pt>
                <c:pt idx="84">
                  <c:v>4096</c:v>
                </c:pt>
                <c:pt idx="85">
                  <c:v>4096</c:v>
                </c:pt>
                <c:pt idx="86">
                  <c:v>4096</c:v>
                </c:pt>
                <c:pt idx="87">
                  <c:v>4096</c:v>
                </c:pt>
                <c:pt idx="88">
                  <c:v>4096</c:v>
                </c:pt>
                <c:pt idx="89">
                  <c:v>4096</c:v>
                </c:pt>
                <c:pt idx="90">
                  <c:v>4096</c:v>
                </c:pt>
                <c:pt idx="91">
                  <c:v>4096</c:v>
                </c:pt>
                <c:pt idx="92">
                  <c:v>4096</c:v>
                </c:pt>
                <c:pt idx="93">
                  <c:v>4096</c:v>
                </c:pt>
                <c:pt idx="94">
                  <c:v>4096</c:v>
                </c:pt>
                <c:pt idx="95">
                  <c:v>4096</c:v>
                </c:pt>
                <c:pt idx="96">
                  <c:v>4096</c:v>
                </c:pt>
                <c:pt idx="97">
                  <c:v>4096</c:v>
                </c:pt>
                <c:pt idx="98">
                  <c:v>4096</c:v>
                </c:pt>
                <c:pt idx="99">
                  <c:v>4096</c:v>
                </c:pt>
                <c:pt idx="100">
                  <c:v>4096</c:v>
                </c:pt>
                <c:pt idx="101">
                  <c:v>4096</c:v>
                </c:pt>
                <c:pt idx="102">
                  <c:v>4096</c:v>
                </c:pt>
                <c:pt idx="103">
                  <c:v>4096</c:v>
                </c:pt>
                <c:pt idx="104">
                  <c:v>4096</c:v>
                </c:pt>
                <c:pt idx="105">
                  <c:v>4096</c:v>
                </c:pt>
                <c:pt idx="106">
                  <c:v>4096</c:v>
                </c:pt>
                <c:pt idx="107">
                  <c:v>4096</c:v>
                </c:pt>
                <c:pt idx="108">
                  <c:v>4096</c:v>
                </c:pt>
                <c:pt idx="109">
                  <c:v>4096</c:v>
                </c:pt>
                <c:pt idx="110">
                  <c:v>4096</c:v>
                </c:pt>
                <c:pt idx="111">
                  <c:v>4096</c:v>
                </c:pt>
                <c:pt idx="112">
                  <c:v>4096</c:v>
                </c:pt>
                <c:pt idx="113">
                  <c:v>4096</c:v>
                </c:pt>
                <c:pt idx="114">
                  <c:v>4096</c:v>
                </c:pt>
                <c:pt idx="115">
                  <c:v>4096</c:v>
                </c:pt>
                <c:pt idx="116">
                  <c:v>4096</c:v>
                </c:pt>
                <c:pt idx="117">
                  <c:v>4096</c:v>
                </c:pt>
                <c:pt idx="118">
                  <c:v>4096</c:v>
                </c:pt>
                <c:pt idx="119">
                  <c:v>4096</c:v>
                </c:pt>
                <c:pt idx="120">
                  <c:v>4096</c:v>
                </c:pt>
                <c:pt idx="121">
                  <c:v>4096</c:v>
                </c:pt>
                <c:pt idx="122">
                  <c:v>4096</c:v>
                </c:pt>
                <c:pt idx="123">
                  <c:v>4096</c:v>
                </c:pt>
                <c:pt idx="124">
                  <c:v>4096</c:v>
                </c:pt>
                <c:pt idx="125">
                  <c:v>4096</c:v>
                </c:pt>
                <c:pt idx="126">
                  <c:v>4096</c:v>
                </c:pt>
                <c:pt idx="127">
                  <c:v>4096</c:v>
                </c:pt>
                <c:pt idx="128">
                  <c:v>4096</c:v>
                </c:pt>
                <c:pt idx="129">
                  <c:v>4096</c:v>
                </c:pt>
                <c:pt idx="130">
                  <c:v>4096</c:v>
                </c:pt>
                <c:pt idx="131">
                  <c:v>4096</c:v>
                </c:pt>
                <c:pt idx="132">
                  <c:v>4096</c:v>
                </c:pt>
                <c:pt idx="133">
                  <c:v>4096</c:v>
                </c:pt>
                <c:pt idx="134">
                  <c:v>4096</c:v>
                </c:pt>
                <c:pt idx="135">
                  <c:v>4096</c:v>
                </c:pt>
                <c:pt idx="136">
                  <c:v>4096</c:v>
                </c:pt>
                <c:pt idx="137">
                  <c:v>4096</c:v>
                </c:pt>
                <c:pt idx="138">
                  <c:v>4096</c:v>
                </c:pt>
                <c:pt idx="139">
                  <c:v>4096</c:v>
                </c:pt>
                <c:pt idx="140">
                  <c:v>4096</c:v>
                </c:pt>
                <c:pt idx="141">
                  <c:v>4096</c:v>
                </c:pt>
                <c:pt idx="142">
                  <c:v>4096</c:v>
                </c:pt>
                <c:pt idx="143">
                  <c:v>4096</c:v>
                </c:pt>
                <c:pt idx="144">
                  <c:v>4096</c:v>
                </c:pt>
                <c:pt idx="145">
                  <c:v>4096</c:v>
                </c:pt>
                <c:pt idx="146">
                  <c:v>4096</c:v>
                </c:pt>
                <c:pt idx="147">
                  <c:v>4096</c:v>
                </c:pt>
                <c:pt idx="148">
                  <c:v>4096</c:v>
                </c:pt>
                <c:pt idx="149">
                  <c:v>4096</c:v>
                </c:pt>
                <c:pt idx="150">
                  <c:v>4096</c:v>
                </c:pt>
                <c:pt idx="151">
                  <c:v>4096</c:v>
                </c:pt>
                <c:pt idx="152">
                  <c:v>4096</c:v>
                </c:pt>
                <c:pt idx="153">
                  <c:v>4096</c:v>
                </c:pt>
                <c:pt idx="154">
                  <c:v>4096</c:v>
                </c:pt>
                <c:pt idx="155">
                  <c:v>4096</c:v>
                </c:pt>
                <c:pt idx="156">
                  <c:v>4096</c:v>
                </c:pt>
                <c:pt idx="157">
                  <c:v>4096</c:v>
                </c:pt>
                <c:pt idx="158">
                  <c:v>4096</c:v>
                </c:pt>
                <c:pt idx="159">
                  <c:v>4096</c:v>
                </c:pt>
                <c:pt idx="160">
                  <c:v>4096</c:v>
                </c:pt>
                <c:pt idx="161">
                  <c:v>4096</c:v>
                </c:pt>
                <c:pt idx="162">
                  <c:v>4096</c:v>
                </c:pt>
                <c:pt idx="163">
                  <c:v>4096</c:v>
                </c:pt>
                <c:pt idx="164">
                  <c:v>4096</c:v>
                </c:pt>
                <c:pt idx="165">
                  <c:v>4096</c:v>
                </c:pt>
                <c:pt idx="166">
                  <c:v>4096</c:v>
                </c:pt>
                <c:pt idx="167">
                  <c:v>4096</c:v>
                </c:pt>
                <c:pt idx="168">
                  <c:v>4096</c:v>
                </c:pt>
                <c:pt idx="169">
                  <c:v>4096</c:v>
                </c:pt>
                <c:pt idx="170">
                  <c:v>4096</c:v>
                </c:pt>
                <c:pt idx="171">
                  <c:v>4096</c:v>
                </c:pt>
                <c:pt idx="172">
                  <c:v>4096</c:v>
                </c:pt>
                <c:pt idx="173">
                  <c:v>4096</c:v>
                </c:pt>
                <c:pt idx="174">
                  <c:v>4096</c:v>
                </c:pt>
                <c:pt idx="175">
                  <c:v>4096</c:v>
                </c:pt>
                <c:pt idx="176">
                  <c:v>4096</c:v>
                </c:pt>
                <c:pt idx="177">
                  <c:v>4096</c:v>
                </c:pt>
                <c:pt idx="178">
                  <c:v>4096</c:v>
                </c:pt>
                <c:pt idx="179">
                  <c:v>4096</c:v>
                </c:pt>
                <c:pt idx="180">
                  <c:v>4096</c:v>
                </c:pt>
                <c:pt idx="181">
                  <c:v>4096</c:v>
                </c:pt>
                <c:pt idx="182">
                  <c:v>4096</c:v>
                </c:pt>
                <c:pt idx="183">
                  <c:v>4096</c:v>
                </c:pt>
                <c:pt idx="184">
                  <c:v>4096</c:v>
                </c:pt>
                <c:pt idx="185">
                  <c:v>4096</c:v>
                </c:pt>
                <c:pt idx="186">
                  <c:v>4096</c:v>
                </c:pt>
                <c:pt idx="187">
                  <c:v>4096</c:v>
                </c:pt>
                <c:pt idx="188">
                  <c:v>4096</c:v>
                </c:pt>
                <c:pt idx="189">
                  <c:v>4096</c:v>
                </c:pt>
                <c:pt idx="190">
                  <c:v>4096</c:v>
                </c:pt>
                <c:pt idx="191">
                  <c:v>4096</c:v>
                </c:pt>
                <c:pt idx="192">
                  <c:v>4096</c:v>
                </c:pt>
                <c:pt idx="193">
                  <c:v>4096</c:v>
                </c:pt>
                <c:pt idx="194">
                  <c:v>4096</c:v>
                </c:pt>
                <c:pt idx="195">
                  <c:v>4096</c:v>
                </c:pt>
                <c:pt idx="196">
                  <c:v>4096</c:v>
                </c:pt>
                <c:pt idx="197">
                  <c:v>4096</c:v>
                </c:pt>
                <c:pt idx="198">
                  <c:v>4096</c:v>
                </c:pt>
                <c:pt idx="199">
                  <c:v>4096</c:v>
                </c:pt>
                <c:pt idx="200">
                  <c:v>4096</c:v>
                </c:pt>
                <c:pt idx="201">
                  <c:v>4096</c:v>
                </c:pt>
                <c:pt idx="202">
                  <c:v>4096</c:v>
                </c:pt>
                <c:pt idx="203">
                  <c:v>4096</c:v>
                </c:pt>
                <c:pt idx="204">
                  <c:v>4096</c:v>
                </c:pt>
                <c:pt idx="205">
                  <c:v>4096</c:v>
                </c:pt>
                <c:pt idx="206">
                  <c:v>4096</c:v>
                </c:pt>
                <c:pt idx="207">
                  <c:v>4096</c:v>
                </c:pt>
                <c:pt idx="208">
                  <c:v>4096</c:v>
                </c:pt>
                <c:pt idx="209">
                  <c:v>4096</c:v>
                </c:pt>
                <c:pt idx="210">
                  <c:v>4096</c:v>
                </c:pt>
                <c:pt idx="211">
                  <c:v>4096</c:v>
                </c:pt>
                <c:pt idx="212">
                  <c:v>4096</c:v>
                </c:pt>
                <c:pt idx="213">
                  <c:v>4096</c:v>
                </c:pt>
                <c:pt idx="214">
                  <c:v>4096</c:v>
                </c:pt>
                <c:pt idx="215">
                  <c:v>4096</c:v>
                </c:pt>
                <c:pt idx="216">
                  <c:v>4096</c:v>
                </c:pt>
                <c:pt idx="217">
                  <c:v>4096</c:v>
                </c:pt>
                <c:pt idx="218">
                  <c:v>4096</c:v>
                </c:pt>
                <c:pt idx="219">
                  <c:v>4096</c:v>
                </c:pt>
                <c:pt idx="220">
                  <c:v>4096</c:v>
                </c:pt>
                <c:pt idx="221">
                  <c:v>4096</c:v>
                </c:pt>
                <c:pt idx="222">
                  <c:v>4096</c:v>
                </c:pt>
                <c:pt idx="223">
                  <c:v>4096</c:v>
                </c:pt>
                <c:pt idx="224">
                  <c:v>4096</c:v>
                </c:pt>
                <c:pt idx="225">
                  <c:v>4096</c:v>
                </c:pt>
                <c:pt idx="226">
                  <c:v>4096</c:v>
                </c:pt>
                <c:pt idx="227">
                  <c:v>4096</c:v>
                </c:pt>
                <c:pt idx="228">
                  <c:v>4096</c:v>
                </c:pt>
                <c:pt idx="229">
                  <c:v>4096</c:v>
                </c:pt>
                <c:pt idx="230">
                  <c:v>4096</c:v>
                </c:pt>
                <c:pt idx="231">
                  <c:v>4096</c:v>
                </c:pt>
                <c:pt idx="232">
                  <c:v>4096</c:v>
                </c:pt>
                <c:pt idx="233">
                  <c:v>4096</c:v>
                </c:pt>
                <c:pt idx="234">
                  <c:v>4096</c:v>
                </c:pt>
                <c:pt idx="235">
                  <c:v>4096</c:v>
                </c:pt>
                <c:pt idx="236">
                  <c:v>4096</c:v>
                </c:pt>
                <c:pt idx="237">
                  <c:v>4096</c:v>
                </c:pt>
                <c:pt idx="238">
                  <c:v>4096</c:v>
                </c:pt>
                <c:pt idx="239">
                  <c:v>4096</c:v>
                </c:pt>
                <c:pt idx="240">
                  <c:v>4096</c:v>
                </c:pt>
                <c:pt idx="241">
                  <c:v>4096</c:v>
                </c:pt>
                <c:pt idx="242">
                  <c:v>4096</c:v>
                </c:pt>
                <c:pt idx="243">
                  <c:v>4096</c:v>
                </c:pt>
                <c:pt idx="244">
                  <c:v>4096</c:v>
                </c:pt>
                <c:pt idx="245">
                  <c:v>4096</c:v>
                </c:pt>
                <c:pt idx="246">
                  <c:v>4096</c:v>
                </c:pt>
                <c:pt idx="247">
                  <c:v>4096</c:v>
                </c:pt>
                <c:pt idx="248">
                  <c:v>4096</c:v>
                </c:pt>
                <c:pt idx="249">
                  <c:v>4096</c:v>
                </c:pt>
                <c:pt idx="250">
                  <c:v>4096</c:v>
                </c:pt>
                <c:pt idx="251">
                  <c:v>4096</c:v>
                </c:pt>
                <c:pt idx="252">
                  <c:v>4096</c:v>
                </c:pt>
                <c:pt idx="253">
                  <c:v>4096</c:v>
                </c:pt>
                <c:pt idx="254">
                  <c:v>4096</c:v>
                </c:pt>
                <c:pt idx="255">
                  <c:v>4096</c:v>
                </c:pt>
                <c:pt idx="256">
                  <c:v>4096</c:v>
                </c:pt>
                <c:pt idx="257">
                  <c:v>4096</c:v>
                </c:pt>
                <c:pt idx="258">
                  <c:v>4096</c:v>
                </c:pt>
                <c:pt idx="259">
                  <c:v>4096</c:v>
                </c:pt>
                <c:pt idx="260">
                  <c:v>4096</c:v>
                </c:pt>
                <c:pt idx="261">
                  <c:v>4096</c:v>
                </c:pt>
                <c:pt idx="262">
                  <c:v>4096</c:v>
                </c:pt>
                <c:pt idx="263">
                  <c:v>4096</c:v>
                </c:pt>
                <c:pt idx="264">
                  <c:v>4096</c:v>
                </c:pt>
                <c:pt idx="265">
                  <c:v>4096</c:v>
                </c:pt>
                <c:pt idx="266">
                  <c:v>4096</c:v>
                </c:pt>
                <c:pt idx="267">
                  <c:v>4096</c:v>
                </c:pt>
                <c:pt idx="268">
                  <c:v>4096</c:v>
                </c:pt>
                <c:pt idx="269">
                  <c:v>4096</c:v>
                </c:pt>
                <c:pt idx="270">
                  <c:v>4096</c:v>
                </c:pt>
                <c:pt idx="271">
                  <c:v>4096</c:v>
                </c:pt>
                <c:pt idx="272">
                  <c:v>4096</c:v>
                </c:pt>
                <c:pt idx="273">
                  <c:v>4096</c:v>
                </c:pt>
                <c:pt idx="274">
                  <c:v>4096</c:v>
                </c:pt>
                <c:pt idx="275">
                  <c:v>4096</c:v>
                </c:pt>
                <c:pt idx="276">
                  <c:v>4096</c:v>
                </c:pt>
                <c:pt idx="277">
                  <c:v>4096</c:v>
                </c:pt>
                <c:pt idx="278">
                  <c:v>4096</c:v>
                </c:pt>
                <c:pt idx="279">
                  <c:v>4096</c:v>
                </c:pt>
                <c:pt idx="280">
                  <c:v>4096</c:v>
                </c:pt>
                <c:pt idx="281">
                  <c:v>4096</c:v>
                </c:pt>
                <c:pt idx="282">
                  <c:v>4096</c:v>
                </c:pt>
                <c:pt idx="283">
                  <c:v>4096</c:v>
                </c:pt>
                <c:pt idx="284">
                  <c:v>4096</c:v>
                </c:pt>
                <c:pt idx="285">
                  <c:v>4096</c:v>
                </c:pt>
                <c:pt idx="286">
                  <c:v>4096</c:v>
                </c:pt>
                <c:pt idx="287">
                  <c:v>4096</c:v>
                </c:pt>
                <c:pt idx="288">
                  <c:v>4096</c:v>
                </c:pt>
                <c:pt idx="289">
                  <c:v>4096</c:v>
                </c:pt>
                <c:pt idx="290">
                  <c:v>4096</c:v>
                </c:pt>
                <c:pt idx="291">
                  <c:v>4096</c:v>
                </c:pt>
                <c:pt idx="292">
                  <c:v>4096</c:v>
                </c:pt>
                <c:pt idx="293">
                  <c:v>4096</c:v>
                </c:pt>
                <c:pt idx="294">
                  <c:v>4096</c:v>
                </c:pt>
                <c:pt idx="295">
                  <c:v>4096</c:v>
                </c:pt>
                <c:pt idx="296">
                  <c:v>4096</c:v>
                </c:pt>
                <c:pt idx="297">
                  <c:v>4096</c:v>
                </c:pt>
                <c:pt idx="298">
                  <c:v>4096</c:v>
                </c:pt>
                <c:pt idx="299">
                  <c:v>4096</c:v>
                </c:pt>
                <c:pt idx="300">
                  <c:v>4096</c:v>
                </c:pt>
                <c:pt idx="301">
                  <c:v>4096</c:v>
                </c:pt>
                <c:pt idx="302">
                  <c:v>4096</c:v>
                </c:pt>
                <c:pt idx="303">
                  <c:v>4096</c:v>
                </c:pt>
                <c:pt idx="304">
                  <c:v>4096</c:v>
                </c:pt>
                <c:pt idx="305">
                  <c:v>4096</c:v>
                </c:pt>
                <c:pt idx="306">
                  <c:v>4096</c:v>
                </c:pt>
                <c:pt idx="307">
                  <c:v>4096</c:v>
                </c:pt>
                <c:pt idx="308">
                  <c:v>4096</c:v>
                </c:pt>
                <c:pt idx="309">
                  <c:v>4096</c:v>
                </c:pt>
                <c:pt idx="310">
                  <c:v>4096</c:v>
                </c:pt>
                <c:pt idx="311">
                  <c:v>4096</c:v>
                </c:pt>
                <c:pt idx="312">
                  <c:v>4096</c:v>
                </c:pt>
                <c:pt idx="313">
                  <c:v>4096</c:v>
                </c:pt>
                <c:pt idx="314">
                  <c:v>4096</c:v>
                </c:pt>
                <c:pt idx="315">
                  <c:v>4096</c:v>
                </c:pt>
                <c:pt idx="316">
                  <c:v>4096</c:v>
                </c:pt>
                <c:pt idx="317">
                  <c:v>4096</c:v>
                </c:pt>
                <c:pt idx="318">
                  <c:v>4096</c:v>
                </c:pt>
                <c:pt idx="319">
                  <c:v>4096</c:v>
                </c:pt>
                <c:pt idx="320">
                  <c:v>4096</c:v>
                </c:pt>
                <c:pt idx="321">
                  <c:v>4096</c:v>
                </c:pt>
                <c:pt idx="322">
                  <c:v>4096</c:v>
                </c:pt>
                <c:pt idx="323">
                  <c:v>4096</c:v>
                </c:pt>
                <c:pt idx="324">
                  <c:v>4096</c:v>
                </c:pt>
                <c:pt idx="325">
                  <c:v>4096</c:v>
                </c:pt>
                <c:pt idx="326">
                  <c:v>4096</c:v>
                </c:pt>
                <c:pt idx="327">
                  <c:v>4096</c:v>
                </c:pt>
                <c:pt idx="328">
                  <c:v>4096</c:v>
                </c:pt>
                <c:pt idx="329">
                  <c:v>4096</c:v>
                </c:pt>
                <c:pt idx="330">
                  <c:v>4096</c:v>
                </c:pt>
                <c:pt idx="331">
                  <c:v>4096</c:v>
                </c:pt>
                <c:pt idx="332">
                  <c:v>4096</c:v>
                </c:pt>
                <c:pt idx="333">
                  <c:v>4096</c:v>
                </c:pt>
                <c:pt idx="334">
                  <c:v>4096</c:v>
                </c:pt>
                <c:pt idx="335">
                  <c:v>4096</c:v>
                </c:pt>
                <c:pt idx="336">
                  <c:v>4096</c:v>
                </c:pt>
                <c:pt idx="337">
                  <c:v>4096</c:v>
                </c:pt>
                <c:pt idx="338">
                  <c:v>4096</c:v>
                </c:pt>
                <c:pt idx="339">
                  <c:v>4096</c:v>
                </c:pt>
                <c:pt idx="340">
                  <c:v>4096</c:v>
                </c:pt>
                <c:pt idx="341">
                  <c:v>4096</c:v>
                </c:pt>
                <c:pt idx="342">
                  <c:v>4096</c:v>
                </c:pt>
                <c:pt idx="343">
                  <c:v>4096</c:v>
                </c:pt>
                <c:pt idx="344">
                  <c:v>4096</c:v>
                </c:pt>
                <c:pt idx="345">
                  <c:v>4096</c:v>
                </c:pt>
                <c:pt idx="346">
                  <c:v>4096</c:v>
                </c:pt>
                <c:pt idx="347">
                  <c:v>4096</c:v>
                </c:pt>
                <c:pt idx="348">
                  <c:v>4096</c:v>
                </c:pt>
                <c:pt idx="349">
                  <c:v>4096</c:v>
                </c:pt>
                <c:pt idx="350">
                  <c:v>4096</c:v>
                </c:pt>
                <c:pt idx="351">
                  <c:v>4096</c:v>
                </c:pt>
                <c:pt idx="352">
                  <c:v>4096</c:v>
                </c:pt>
                <c:pt idx="353">
                  <c:v>4096</c:v>
                </c:pt>
                <c:pt idx="354">
                  <c:v>4096</c:v>
                </c:pt>
                <c:pt idx="355">
                  <c:v>4096</c:v>
                </c:pt>
                <c:pt idx="356">
                  <c:v>4096</c:v>
                </c:pt>
                <c:pt idx="357">
                  <c:v>4096</c:v>
                </c:pt>
                <c:pt idx="358">
                  <c:v>4096</c:v>
                </c:pt>
                <c:pt idx="359">
                  <c:v>4096</c:v>
                </c:pt>
                <c:pt idx="360">
                  <c:v>4096</c:v>
                </c:pt>
                <c:pt idx="361">
                  <c:v>4096</c:v>
                </c:pt>
                <c:pt idx="362">
                  <c:v>4096</c:v>
                </c:pt>
                <c:pt idx="363">
                  <c:v>4096</c:v>
                </c:pt>
                <c:pt idx="364">
                  <c:v>4096</c:v>
                </c:pt>
                <c:pt idx="365">
                  <c:v>4096</c:v>
                </c:pt>
                <c:pt idx="366">
                  <c:v>4096</c:v>
                </c:pt>
                <c:pt idx="367">
                  <c:v>4096</c:v>
                </c:pt>
                <c:pt idx="368">
                  <c:v>4096</c:v>
                </c:pt>
                <c:pt idx="369">
                  <c:v>4096</c:v>
                </c:pt>
                <c:pt idx="370">
                  <c:v>4096</c:v>
                </c:pt>
                <c:pt idx="371">
                  <c:v>4096</c:v>
                </c:pt>
                <c:pt idx="372">
                  <c:v>4096</c:v>
                </c:pt>
                <c:pt idx="373">
                  <c:v>4096</c:v>
                </c:pt>
                <c:pt idx="374">
                  <c:v>4096</c:v>
                </c:pt>
                <c:pt idx="375">
                  <c:v>4096</c:v>
                </c:pt>
                <c:pt idx="376">
                  <c:v>4096</c:v>
                </c:pt>
                <c:pt idx="377">
                  <c:v>4096</c:v>
                </c:pt>
                <c:pt idx="378">
                  <c:v>4096</c:v>
                </c:pt>
                <c:pt idx="379">
                  <c:v>4096</c:v>
                </c:pt>
                <c:pt idx="380">
                  <c:v>4096</c:v>
                </c:pt>
                <c:pt idx="381">
                  <c:v>4096</c:v>
                </c:pt>
                <c:pt idx="382">
                  <c:v>4096</c:v>
                </c:pt>
                <c:pt idx="383">
                  <c:v>4096</c:v>
                </c:pt>
                <c:pt idx="384">
                  <c:v>4096</c:v>
                </c:pt>
                <c:pt idx="385">
                  <c:v>4096</c:v>
                </c:pt>
                <c:pt idx="386">
                  <c:v>4096</c:v>
                </c:pt>
                <c:pt idx="387">
                  <c:v>4096</c:v>
                </c:pt>
                <c:pt idx="388">
                  <c:v>4096</c:v>
                </c:pt>
                <c:pt idx="389">
                  <c:v>4096</c:v>
                </c:pt>
                <c:pt idx="390">
                  <c:v>4096</c:v>
                </c:pt>
                <c:pt idx="391">
                  <c:v>4096</c:v>
                </c:pt>
                <c:pt idx="392">
                  <c:v>4096</c:v>
                </c:pt>
                <c:pt idx="393">
                  <c:v>4096</c:v>
                </c:pt>
                <c:pt idx="394">
                  <c:v>4096</c:v>
                </c:pt>
                <c:pt idx="395">
                  <c:v>4096</c:v>
                </c:pt>
                <c:pt idx="396">
                  <c:v>4096</c:v>
                </c:pt>
                <c:pt idx="397">
                  <c:v>4096</c:v>
                </c:pt>
                <c:pt idx="398">
                  <c:v>4096</c:v>
                </c:pt>
                <c:pt idx="399">
                  <c:v>4096</c:v>
                </c:pt>
                <c:pt idx="400">
                  <c:v>4096</c:v>
                </c:pt>
                <c:pt idx="401">
                  <c:v>4096</c:v>
                </c:pt>
                <c:pt idx="402">
                  <c:v>4096</c:v>
                </c:pt>
                <c:pt idx="403">
                  <c:v>4096</c:v>
                </c:pt>
                <c:pt idx="404">
                  <c:v>4096</c:v>
                </c:pt>
                <c:pt idx="405">
                  <c:v>4096</c:v>
                </c:pt>
                <c:pt idx="406">
                  <c:v>4096</c:v>
                </c:pt>
                <c:pt idx="407">
                  <c:v>4096</c:v>
                </c:pt>
                <c:pt idx="408">
                  <c:v>4096</c:v>
                </c:pt>
                <c:pt idx="409">
                  <c:v>4096</c:v>
                </c:pt>
                <c:pt idx="410">
                  <c:v>4096</c:v>
                </c:pt>
                <c:pt idx="411">
                  <c:v>4096</c:v>
                </c:pt>
                <c:pt idx="412">
                  <c:v>4096</c:v>
                </c:pt>
                <c:pt idx="413">
                  <c:v>4096</c:v>
                </c:pt>
                <c:pt idx="414">
                  <c:v>4096</c:v>
                </c:pt>
                <c:pt idx="415">
                  <c:v>4096</c:v>
                </c:pt>
                <c:pt idx="416">
                  <c:v>4096</c:v>
                </c:pt>
                <c:pt idx="417">
                  <c:v>4096</c:v>
                </c:pt>
                <c:pt idx="418">
                  <c:v>4096</c:v>
                </c:pt>
                <c:pt idx="419">
                  <c:v>4096</c:v>
                </c:pt>
                <c:pt idx="420">
                  <c:v>4096</c:v>
                </c:pt>
                <c:pt idx="421">
                  <c:v>4096</c:v>
                </c:pt>
                <c:pt idx="422">
                  <c:v>4096</c:v>
                </c:pt>
                <c:pt idx="423">
                  <c:v>4096</c:v>
                </c:pt>
                <c:pt idx="424">
                  <c:v>4096</c:v>
                </c:pt>
                <c:pt idx="425">
                  <c:v>4096</c:v>
                </c:pt>
                <c:pt idx="426">
                  <c:v>4096</c:v>
                </c:pt>
                <c:pt idx="427">
                  <c:v>4096</c:v>
                </c:pt>
                <c:pt idx="428">
                  <c:v>4096</c:v>
                </c:pt>
                <c:pt idx="429">
                  <c:v>4096</c:v>
                </c:pt>
                <c:pt idx="430">
                  <c:v>4096</c:v>
                </c:pt>
                <c:pt idx="431">
                  <c:v>4096</c:v>
                </c:pt>
                <c:pt idx="432">
                  <c:v>4096</c:v>
                </c:pt>
                <c:pt idx="433">
                  <c:v>4096</c:v>
                </c:pt>
                <c:pt idx="434">
                  <c:v>4096</c:v>
                </c:pt>
                <c:pt idx="435">
                  <c:v>4096</c:v>
                </c:pt>
                <c:pt idx="436">
                  <c:v>4096</c:v>
                </c:pt>
                <c:pt idx="437">
                  <c:v>4096</c:v>
                </c:pt>
                <c:pt idx="438">
                  <c:v>4096</c:v>
                </c:pt>
                <c:pt idx="439">
                  <c:v>4096</c:v>
                </c:pt>
                <c:pt idx="440">
                  <c:v>4096</c:v>
                </c:pt>
                <c:pt idx="441">
                  <c:v>4096</c:v>
                </c:pt>
                <c:pt idx="442">
                  <c:v>4096</c:v>
                </c:pt>
                <c:pt idx="443">
                  <c:v>4096</c:v>
                </c:pt>
                <c:pt idx="444">
                  <c:v>4096</c:v>
                </c:pt>
                <c:pt idx="445">
                  <c:v>4096</c:v>
                </c:pt>
                <c:pt idx="446">
                  <c:v>4096</c:v>
                </c:pt>
                <c:pt idx="447">
                  <c:v>4096</c:v>
                </c:pt>
                <c:pt idx="448">
                  <c:v>4096</c:v>
                </c:pt>
                <c:pt idx="449">
                  <c:v>4096</c:v>
                </c:pt>
                <c:pt idx="450">
                  <c:v>4096</c:v>
                </c:pt>
                <c:pt idx="451">
                  <c:v>4096</c:v>
                </c:pt>
                <c:pt idx="452">
                  <c:v>4096</c:v>
                </c:pt>
                <c:pt idx="453">
                  <c:v>4096</c:v>
                </c:pt>
                <c:pt idx="454">
                  <c:v>4096</c:v>
                </c:pt>
                <c:pt idx="455">
                  <c:v>4096</c:v>
                </c:pt>
                <c:pt idx="456">
                  <c:v>4096</c:v>
                </c:pt>
                <c:pt idx="457">
                  <c:v>4096</c:v>
                </c:pt>
                <c:pt idx="458">
                  <c:v>4096</c:v>
                </c:pt>
                <c:pt idx="459">
                  <c:v>4096</c:v>
                </c:pt>
                <c:pt idx="460">
                  <c:v>4096</c:v>
                </c:pt>
                <c:pt idx="461">
                  <c:v>4096</c:v>
                </c:pt>
                <c:pt idx="462">
                  <c:v>4096</c:v>
                </c:pt>
                <c:pt idx="463">
                  <c:v>4096</c:v>
                </c:pt>
                <c:pt idx="464">
                  <c:v>4096</c:v>
                </c:pt>
                <c:pt idx="465">
                  <c:v>4096</c:v>
                </c:pt>
                <c:pt idx="466">
                  <c:v>4096</c:v>
                </c:pt>
                <c:pt idx="467">
                  <c:v>4096</c:v>
                </c:pt>
                <c:pt idx="468">
                  <c:v>4096</c:v>
                </c:pt>
                <c:pt idx="469">
                  <c:v>4096</c:v>
                </c:pt>
                <c:pt idx="470">
                  <c:v>4096</c:v>
                </c:pt>
                <c:pt idx="471">
                  <c:v>4096</c:v>
                </c:pt>
                <c:pt idx="472">
                  <c:v>4096</c:v>
                </c:pt>
                <c:pt idx="473">
                  <c:v>4096</c:v>
                </c:pt>
                <c:pt idx="474">
                  <c:v>4096</c:v>
                </c:pt>
                <c:pt idx="475">
                  <c:v>4096</c:v>
                </c:pt>
                <c:pt idx="476">
                  <c:v>4096</c:v>
                </c:pt>
                <c:pt idx="477">
                  <c:v>4096</c:v>
                </c:pt>
                <c:pt idx="478">
                  <c:v>4096</c:v>
                </c:pt>
                <c:pt idx="479">
                  <c:v>4096</c:v>
                </c:pt>
                <c:pt idx="480">
                  <c:v>4096</c:v>
                </c:pt>
                <c:pt idx="481">
                  <c:v>4096</c:v>
                </c:pt>
                <c:pt idx="482">
                  <c:v>4096</c:v>
                </c:pt>
                <c:pt idx="483">
                  <c:v>4096</c:v>
                </c:pt>
                <c:pt idx="484">
                  <c:v>4096</c:v>
                </c:pt>
                <c:pt idx="485">
                  <c:v>4096</c:v>
                </c:pt>
                <c:pt idx="486">
                  <c:v>4096</c:v>
                </c:pt>
                <c:pt idx="487">
                  <c:v>4096</c:v>
                </c:pt>
                <c:pt idx="488">
                  <c:v>4096</c:v>
                </c:pt>
                <c:pt idx="489">
                  <c:v>4096</c:v>
                </c:pt>
                <c:pt idx="490">
                  <c:v>4096</c:v>
                </c:pt>
                <c:pt idx="491">
                  <c:v>4096</c:v>
                </c:pt>
                <c:pt idx="492">
                  <c:v>4096</c:v>
                </c:pt>
                <c:pt idx="493">
                  <c:v>4096</c:v>
                </c:pt>
                <c:pt idx="494">
                  <c:v>4096</c:v>
                </c:pt>
                <c:pt idx="495">
                  <c:v>4096</c:v>
                </c:pt>
                <c:pt idx="496">
                  <c:v>4096</c:v>
                </c:pt>
                <c:pt idx="497">
                  <c:v>4096</c:v>
                </c:pt>
                <c:pt idx="498">
                  <c:v>4096</c:v>
                </c:pt>
                <c:pt idx="499">
                  <c:v>4096</c:v>
                </c:pt>
                <c:pt idx="500">
                  <c:v>4096</c:v>
                </c:pt>
                <c:pt idx="501">
                  <c:v>4096</c:v>
                </c:pt>
                <c:pt idx="502">
                  <c:v>4096</c:v>
                </c:pt>
                <c:pt idx="503">
                  <c:v>4096</c:v>
                </c:pt>
                <c:pt idx="504">
                  <c:v>4096</c:v>
                </c:pt>
                <c:pt idx="505">
                  <c:v>4096</c:v>
                </c:pt>
                <c:pt idx="506">
                  <c:v>4096</c:v>
                </c:pt>
                <c:pt idx="507">
                  <c:v>4096</c:v>
                </c:pt>
                <c:pt idx="508">
                  <c:v>4096</c:v>
                </c:pt>
                <c:pt idx="509">
                  <c:v>4096</c:v>
                </c:pt>
                <c:pt idx="510">
                  <c:v>4096</c:v>
                </c:pt>
                <c:pt idx="511">
                  <c:v>4096</c:v>
                </c:pt>
                <c:pt idx="512">
                  <c:v>4096</c:v>
                </c:pt>
                <c:pt idx="513">
                  <c:v>4096</c:v>
                </c:pt>
                <c:pt idx="514">
                  <c:v>4096</c:v>
                </c:pt>
                <c:pt idx="515">
                  <c:v>4096</c:v>
                </c:pt>
                <c:pt idx="516">
                  <c:v>4096</c:v>
                </c:pt>
                <c:pt idx="517">
                  <c:v>4096</c:v>
                </c:pt>
                <c:pt idx="518">
                  <c:v>4096</c:v>
                </c:pt>
                <c:pt idx="519">
                  <c:v>4096</c:v>
                </c:pt>
                <c:pt idx="520">
                  <c:v>4096</c:v>
                </c:pt>
                <c:pt idx="521">
                  <c:v>4096</c:v>
                </c:pt>
                <c:pt idx="522">
                  <c:v>4096</c:v>
                </c:pt>
                <c:pt idx="523">
                  <c:v>4096</c:v>
                </c:pt>
                <c:pt idx="524">
                  <c:v>4096</c:v>
                </c:pt>
                <c:pt idx="525">
                  <c:v>4096</c:v>
                </c:pt>
                <c:pt idx="526">
                  <c:v>4096</c:v>
                </c:pt>
                <c:pt idx="527">
                  <c:v>4096</c:v>
                </c:pt>
                <c:pt idx="528">
                  <c:v>4096</c:v>
                </c:pt>
                <c:pt idx="529">
                  <c:v>4096</c:v>
                </c:pt>
                <c:pt idx="530">
                  <c:v>4096</c:v>
                </c:pt>
                <c:pt idx="531">
                  <c:v>4096</c:v>
                </c:pt>
                <c:pt idx="532">
                  <c:v>4096</c:v>
                </c:pt>
                <c:pt idx="533">
                  <c:v>4096</c:v>
                </c:pt>
                <c:pt idx="534">
                  <c:v>4096</c:v>
                </c:pt>
                <c:pt idx="535">
                  <c:v>4096</c:v>
                </c:pt>
                <c:pt idx="536">
                  <c:v>4096</c:v>
                </c:pt>
                <c:pt idx="537">
                  <c:v>4096</c:v>
                </c:pt>
                <c:pt idx="538">
                  <c:v>4096</c:v>
                </c:pt>
                <c:pt idx="539">
                  <c:v>4096</c:v>
                </c:pt>
                <c:pt idx="540">
                  <c:v>4096</c:v>
                </c:pt>
                <c:pt idx="541">
                  <c:v>4096</c:v>
                </c:pt>
                <c:pt idx="542">
                  <c:v>4096</c:v>
                </c:pt>
                <c:pt idx="543">
                  <c:v>4096</c:v>
                </c:pt>
                <c:pt idx="544">
                  <c:v>4096</c:v>
                </c:pt>
                <c:pt idx="545">
                  <c:v>4096</c:v>
                </c:pt>
                <c:pt idx="546">
                  <c:v>4096</c:v>
                </c:pt>
                <c:pt idx="547">
                  <c:v>4096</c:v>
                </c:pt>
                <c:pt idx="548">
                  <c:v>4096</c:v>
                </c:pt>
                <c:pt idx="549">
                  <c:v>4096</c:v>
                </c:pt>
                <c:pt idx="550">
                  <c:v>4096</c:v>
                </c:pt>
                <c:pt idx="551">
                  <c:v>4096</c:v>
                </c:pt>
                <c:pt idx="552">
                  <c:v>4096</c:v>
                </c:pt>
                <c:pt idx="553">
                  <c:v>4096</c:v>
                </c:pt>
                <c:pt idx="554">
                  <c:v>4096</c:v>
                </c:pt>
                <c:pt idx="555">
                  <c:v>4096</c:v>
                </c:pt>
                <c:pt idx="556">
                  <c:v>4096</c:v>
                </c:pt>
                <c:pt idx="557">
                  <c:v>4096</c:v>
                </c:pt>
                <c:pt idx="558">
                  <c:v>4096</c:v>
                </c:pt>
                <c:pt idx="559">
                  <c:v>4096</c:v>
                </c:pt>
                <c:pt idx="560">
                  <c:v>4096</c:v>
                </c:pt>
                <c:pt idx="561">
                  <c:v>4096</c:v>
                </c:pt>
                <c:pt idx="562">
                  <c:v>4096</c:v>
                </c:pt>
                <c:pt idx="563">
                  <c:v>4096</c:v>
                </c:pt>
                <c:pt idx="564">
                  <c:v>4096</c:v>
                </c:pt>
                <c:pt idx="565">
                  <c:v>4096</c:v>
                </c:pt>
                <c:pt idx="566">
                  <c:v>4096</c:v>
                </c:pt>
                <c:pt idx="567">
                  <c:v>4096</c:v>
                </c:pt>
                <c:pt idx="568">
                  <c:v>4096</c:v>
                </c:pt>
                <c:pt idx="569">
                  <c:v>4096</c:v>
                </c:pt>
                <c:pt idx="570">
                  <c:v>4096</c:v>
                </c:pt>
                <c:pt idx="571">
                  <c:v>4096</c:v>
                </c:pt>
                <c:pt idx="572">
                  <c:v>4096</c:v>
                </c:pt>
                <c:pt idx="573">
                  <c:v>4096</c:v>
                </c:pt>
                <c:pt idx="574">
                  <c:v>4096</c:v>
                </c:pt>
                <c:pt idx="575">
                  <c:v>4096</c:v>
                </c:pt>
                <c:pt idx="576">
                  <c:v>4096</c:v>
                </c:pt>
                <c:pt idx="577">
                  <c:v>4096</c:v>
                </c:pt>
                <c:pt idx="578">
                  <c:v>4096</c:v>
                </c:pt>
                <c:pt idx="579">
                  <c:v>4096</c:v>
                </c:pt>
                <c:pt idx="580">
                  <c:v>4096</c:v>
                </c:pt>
                <c:pt idx="581">
                  <c:v>4096</c:v>
                </c:pt>
                <c:pt idx="582">
                  <c:v>4096</c:v>
                </c:pt>
                <c:pt idx="583">
                  <c:v>4096</c:v>
                </c:pt>
                <c:pt idx="584">
                  <c:v>4096</c:v>
                </c:pt>
                <c:pt idx="585">
                  <c:v>4096</c:v>
                </c:pt>
                <c:pt idx="586">
                  <c:v>4096</c:v>
                </c:pt>
                <c:pt idx="587">
                  <c:v>4096</c:v>
                </c:pt>
                <c:pt idx="588">
                  <c:v>4096</c:v>
                </c:pt>
                <c:pt idx="589">
                  <c:v>4096</c:v>
                </c:pt>
                <c:pt idx="590">
                  <c:v>4096</c:v>
                </c:pt>
                <c:pt idx="591">
                  <c:v>4096</c:v>
                </c:pt>
                <c:pt idx="592">
                  <c:v>4096</c:v>
                </c:pt>
                <c:pt idx="593">
                  <c:v>4096</c:v>
                </c:pt>
                <c:pt idx="594">
                  <c:v>4096</c:v>
                </c:pt>
                <c:pt idx="595">
                  <c:v>4096</c:v>
                </c:pt>
                <c:pt idx="596">
                  <c:v>4096</c:v>
                </c:pt>
                <c:pt idx="597">
                  <c:v>4096</c:v>
                </c:pt>
                <c:pt idx="598">
                  <c:v>4096</c:v>
                </c:pt>
                <c:pt idx="599">
                  <c:v>4096</c:v>
                </c:pt>
                <c:pt idx="600">
                  <c:v>4096</c:v>
                </c:pt>
                <c:pt idx="601">
                  <c:v>4096</c:v>
                </c:pt>
                <c:pt idx="602">
                  <c:v>4096</c:v>
                </c:pt>
                <c:pt idx="603">
                  <c:v>4096</c:v>
                </c:pt>
                <c:pt idx="604">
                  <c:v>4096</c:v>
                </c:pt>
                <c:pt idx="605">
                  <c:v>4096</c:v>
                </c:pt>
                <c:pt idx="606">
                  <c:v>4096</c:v>
                </c:pt>
                <c:pt idx="607">
                  <c:v>4096</c:v>
                </c:pt>
                <c:pt idx="608">
                  <c:v>4096</c:v>
                </c:pt>
                <c:pt idx="609">
                  <c:v>4096</c:v>
                </c:pt>
                <c:pt idx="610">
                  <c:v>4096</c:v>
                </c:pt>
                <c:pt idx="611">
                  <c:v>4096</c:v>
                </c:pt>
                <c:pt idx="612">
                  <c:v>4096</c:v>
                </c:pt>
                <c:pt idx="613">
                  <c:v>4096</c:v>
                </c:pt>
                <c:pt idx="614">
                  <c:v>4096</c:v>
                </c:pt>
                <c:pt idx="615">
                  <c:v>4096</c:v>
                </c:pt>
                <c:pt idx="616">
                  <c:v>4096</c:v>
                </c:pt>
                <c:pt idx="617">
                  <c:v>4096</c:v>
                </c:pt>
                <c:pt idx="618">
                  <c:v>4096</c:v>
                </c:pt>
                <c:pt idx="619">
                  <c:v>4096</c:v>
                </c:pt>
                <c:pt idx="620">
                  <c:v>4096</c:v>
                </c:pt>
                <c:pt idx="621">
                  <c:v>4096</c:v>
                </c:pt>
                <c:pt idx="622">
                  <c:v>4096</c:v>
                </c:pt>
                <c:pt idx="623">
                  <c:v>4096</c:v>
                </c:pt>
                <c:pt idx="624">
                  <c:v>4096</c:v>
                </c:pt>
                <c:pt idx="625">
                  <c:v>4096</c:v>
                </c:pt>
                <c:pt idx="626">
                  <c:v>4096</c:v>
                </c:pt>
                <c:pt idx="627">
                  <c:v>4096</c:v>
                </c:pt>
                <c:pt idx="628">
                  <c:v>4096</c:v>
                </c:pt>
                <c:pt idx="629">
                  <c:v>4096</c:v>
                </c:pt>
                <c:pt idx="630">
                  <c:v>4096</c:v>
                </c:pt>
                <c:pt idx="631">
                  <c:v>4096</c:v>
                </c:pt>
                <c:pt idx="632">
                  <c:v>4096</c:v>
                </c:pt>
                <c:pt idx="633">
                  <c:v>4096</c:v>
                </c:pt>
                <c:pt idx="634">
                  <c:v>4096</c:v>
                </c:pt>
                <c:pt idx="635">
                  <c:v>4096</c:v>
                </c:pt>
                <c:pt idx="636">
                  <c:v>4096</c:v>
                </c:pt>
                <c:pt idx="637">
                  <c:v>4096</c:v>
                </c:pt>
                <c:pt idx="638">
                  <c:v>4096</c:v>
                </c:pt>
                <c:pt idx="639">
                  <c:v>4096</c:v>
                </c:pt>
                <c:pt idx="640">
                  <c:v>4096</c:v>
                </c:pt>
                <c:pt idx="641">
                  <c:v>4096</c:v>
                </c:pt>
                <c:pt idx="642">
                  <c:v>4096</c:v>
                </c:pt>
                <c:pt idx="643">
                  <c:v>4096</c:v>
                </c:pt>
                <c:pt idx="644">
                  <c:v>4096</c:v>
                </c:pt>
                <c:pt idx="645">
                  <c:v>4096</c:v>
                </c:pt>
                <c:pt idx="646">
                  <c:v>4096</c:v>
                </c:pt>
                <c:pt idx="647">
                  <c:v>4096</c:v>
                </c:pt>
                <c:pt idx="648">
                  <c:v>4096</c:v>
                </c:pt>
                <c:pt idx="649">
                  <c:v>4096</c:v>
                </c:pt>
                <c:pt idx="650">
                  <c:v>4096</c:v>
                </c:pt>
                <c:pt idx="651">
                  <c:v>4096</c:v>
                </c:pt>
                <c:pt idx="652">
                  <c:v>4096</c:v>
                </c:pt>
                <c:pt idx="653">
                  <c:v>4096</c:v>
                </c:pt>
                <c:pt idx="654">
                  <c:v>4096</c:v>
                </c:pt>
                <c:pt idx="655">
                  <c:v>4096</c:v>
                </c:pt>
                <c:pt idx="656">
                  <c:v>4096</c:v>
                </c:pt>
                <c:pt idx="657">
                  <c:v>4096</c:v>
                </c:pt>
                <c:pt idx="658">
                  <c:v>4096</c:v>
                </c:pt>
                <c:pt idx="659">
                  <c:v>4096</c:v>
                </c:pt>
                <c:pt idx="660">
                  <c:v>4096</c:v>
                </c:pt>
                <c:pt idx="661">
                  <c:v>4096</c:v>
                </c:pt>
                <c:pt idx="662">
                  <c:v>4096</c:v>
                </c:pt>
                <c:pt idx="663">
                  <c:v>4096</c:v>
                </c:pt>
                <c:pt idx="664">
                  <c:v>4096</c:v>
                </c:pt>
                <c:pt idx="665">
                  <c:v>4096</c:v>
                </c:pt>
                <c:pt idx="666">
                  <c:v>4096</c:v>
                </c:pt>
                <c:pt idx="667">
                  <c:v>4096</c:v>
                </c:pt>
                <c:pt idx="668">
                  <c:v>4096</c:v>
                </c:pt>
                <c:pt idx="669">
                  <c:v>4096</c:v>
                </c:pt>
                <c:pt idx="670">
                  <c:v>4096</c:v>
                </c:pt>
                <c:pt idx="671">
                  <c:v>4096</c:v>
                </c:pt>
                <c:pt idx="672">
                  <c:v>4096</c:v>
                </c:pt>
                <c:pt idx="673">
                  <c:v>4096</c:v>
                </c:pt>
                <c:pt idx="674">
                  <c:v>4096</c:v>
                </c:pt>
                <c:pt idx="675">
                  <c:v>4096</c:v>
                </c:pt>
                <c:pt idx="676">
                  <c:v>4096</c:v>
                </c:pt>
                <c:pt idx="677">
                  <c:v>4096</c:v>
                </c:pt>
                <c:pt idx="678">
                  <c:v>4096</c:v>
                </c:pt>
                <c:pt idx="679">
                  <c:v>4096</c:v>
                </c:pt>
                <c:pt idx="680">
                  <c:v>4096</c:v>
                </c:pt>
                <c:pt idx="681">
                  <c:v>4096</c:v>
                </c:pt>
                <c:pt idx="682">
                  <c:v>4096</c:v>
                </c:pt>
                <c:pt idx="683">
                  <c:v>4096</c:v>
                </c:pt>
                <c:pt idx="684">
                  <c:v>4096</c:v>
                </c:pt>
                <c:pt idx="685">
                  <c:v>4096</c:v>
                </c:pt>
                <c:pt idx="686">
                  <c:v>4096</c:v>
                </c:pt>
                <c:pt idx="687">
                  <c:v>4096</c:v>
                </c:pt>
                <c:pt idx="688">
                  <c:v>4096</c:v>
                </c:pt>
                <c:pt idx="689">
                  <c:v>4096</c:v>
                </c:pt>
                <c:pt idx="690">
                  <c:v>4096</c:v>
                </c:pt>
                <c:pt idx="691">
                  <c:v>4096</c:v>
                </c:pt>
                <c:pt idx="692">
                  <c:v>4096</c:v>
                </c:pt>
                <c:pt idx="693">
                  <c:v>4096</c:v>
                </c:pt>
                <c:pt idx="694">
                  <c:v>4096</c:v>
                </c:pt>
                <c:pt idx="695">
                  <c:v>4096</c:v>
                </c:pt>
                <c:pt idx="696">
                  <c:v>4096</c:v>
                </c:pt>
                <c:pt idx="697">
                  <c:v>4096</c:v>
                </c:pt>
                <c:pt idx="698">
                  <c:v>4096</c:v>
                </c:pt>
                <c:pt idx="699">
                  <c:v>4096</c:v>
                </c:pt>
                <c:pt idx="700">
                  <c:v>4096</c:v>
                </c:pt>
                <c:pt idx="701">
                  <c:v>4096</c:v>
                </c:pt>
                <c:pt idx="702">
                  <c:v>4096</c:v>
                </c:pt>
                <c:pt idx="703">
                  <c:v>4096</c:v>
                </c:pt>
                <c:pt idx="704">
                  <c:v>4096</c:v>
                </c:pt>
                <c:pt idx="705">
                  <c:v>4096</c:v>
                </c:pt>
                <c:pt idx="706">
                  <c:v>4096</c:v>
                </c:pt>
                <c:pt idx="707">
                  <c:v>4096</c:v>
                </c:pt>
                <c:pt idx="708">
                  <c:v>4096</c:v>
                </c:pt>
                <c:pt idx="709">
                  <c:v>4096</c:v>
                </c:pt>
                <c:pt idx="710">
                  <c:v>4096</c:v>
                </c:pt>
                <c:pt idx="711">
                  <c:v>4096</c:v>
                </c:pt>
                <c:pt idx="712">
                  <c:v>4096</c:v>
                </c:pt>
                <c:pt idx="713">
                  <c:v>4096</c:v>
                </c:pt>
                <c:pt idx="714">
                  <c:v>4096</c:v>
                </c:pt>
                <c:pt idx="715">
                  <c:v>4096</c:v>
                </c:pt>
                <c:pt idx="716">
                  <c:v>4096</c:v>
                </c:pt>
                <c:pt idx="717">
                  <c:v>4096</c:v>
                </c:pt>
                <c:pt idx="718">
                  <c:v>4096</c:v>
                </c:pt>
                <c:pt idx="719">
                  <c:v>4096</c:v>
                </c:pt>
                <c:pt idx="720">
                  <c:v>4096</c:v>
                </c:pt>
                <c:pt idx="721">
                  <c:v>4096</c:v>
                </c:pt>
                <c:pt idx="722">
                  <c:v>4096</c:v>
                </c:pt>
                <c:pt idx="723">
                  <c:v>4096</c:v>
                </c:pt>
                <c:pt idx="724">
                  <c:v>4096</c:v>
                </c:pt>
                <c:pt idx="725">
                  <c:v>4096</c:v>
                </c:pt>
                <c:pt idx="726">
                  <c:v>4096</c:v>
                </c:pt>
                <c:pt idx="727">
                  <c:v>4096</c:v>
                </c:pt>
                <c:pt idx="728">
                  <c:v>4096</c:v>
                </c:pt>
                <c:pt idx="729">
                  <c:v>4096</c:v>
                </c:pt>
                <c:pt idx="730">
                  <c:v>4096</c:v>
                </c:pt>
                <c:pt idx="731">
                  <c:v>4096</c:v>
                </c:pt>
                <c:pt idx="732">
                  <c:v>4096</c:v>
                </c:pt>
                <c:pt idx="733">
                  <c:v>4096</c:v>
                </c:pt>
                <c:pt idx="734">
                  <c:v>4096</c:v>
                </c:pt>
                <c:pt idx="735">
                  <c:v>4096</c:v>
                </c:pt>
                <c:pt idx="736">
                  <c:v>4096</c:v>
                </c:pt>
                <c:pt idx="737">
                  <c:v>4096</c:v>
                </c:pt>
                <c:pt idx="738">
                  <c:v>4096</c:v>
                </c:pt>
                <c:pt idx="739">
                  <c:v>4096</c:v>
                </c:pt>
                <c:pt idx="740">
                  <c:v>4096</c:v>
                </c:pt>
                <c:pt idx="741">
                  <c:v>4096</c:v>
                </c:pt>
                <c:pt idx="742">
                  <c:v>4096</c:v>
                </c:pt>
                <c:pt idx="743">
                  <c:v>4096</c:v>
                </c:pt>
                <c:pt idx="744">
                  <c:v>4096</c:v>
                </c:pt>
                <c:pt idx="745">
                  <c:v>4096</c:v>
                </c:pt>
                <c:pt idx="746">
                  <c:v>4096</c:v>
                </c:pt>
                <c:pt idx="747">
                  <c:v>4096</c:v>
                </c:pt>
                <c:pt idx="748">
                  <c:v>4096</c:v>
                </c:pt>
                <c:pt idx="749">
                  <c:v>4096</c:v>
                </c:pt>
                <c:pt idx="750">
                  <c:v>4096</c:v>
                </c:pt>
                <c:pt idx="751">
                  <c:v>4096</c:v>
                </c:pt>
                <c:pt idx="752">
                  <c:v>4096</c:v>
                </c:pt>
                <c:pt idx="753">
                  <c:v>4096</c:v>
                </c:pt>
                <c:pt idx="754">
                  <c:v>4096</c:v>
                </c:pt>
                <c:pt idx="755">
                  <c:v>4096</c:v>
                </c:pt>
                <c:pt idx="756">
                  <c:v>4096</c:v>
                </c:pt>
                <c:pt idx="757">
                  <c:v>4096</c:v>
                </c:pt>
                <c:pt idx="758">
                  <c:v>4096</c:v>
                </c:pt>
                <c:pt idx="759">
                  <c:v>4096</c:v>
                </c:pt>
                <c:pt idx="760">
                  <c:v>4096</c:v>
                </c:pt>
                <c:pt idx="761">
                  <c:v>4096</c:v>
                </c:pt>
                <c:pt idx="762">
                  <c:v>4096</c:v>
                </c:pt>
                <c:pt idx="763">
                  <c:v>4096</c:v>
                </c:pt>
                <c:pt idx="764">
                  <c:v>4096</c:v>
                </c:pt>
                <c:pt idx="765">
                  <c:v>4096</c:v>
                </c:pt>
                <c:pt idx="766">
                  <c:v>4096</c:v>
                </c:pt>
                <c:pt idx="767">
                  <c:v>4096</c:v>
                </c:pt>
                <c:pt idx="768">
                  <c:v>4096</c:v>
                </c:pt>
                <c:pt idx="769">
                  <c:v>4096</c:v>
                </c:pt>
                <c:pt idx="770">
                  <c:v>4096</c:v>
                </c:pt>
                <c:pt idx="771">
                  <c:v>4096</c:v>
                </c:pt>
                <c:pt idx="772">
                  <c:v>4096</c:v>
                </c:pt>
                <c:pt idx="773">
                  <c:v>4096</c:v>
                </c:pt>
                <c:pt idx="774">
                  <c:v>4096</c:v>
                </c:pt>
                <c:pt idx="775">
                  <c:v>4096</c:v>
                </c:pt>
                <c:pt idx="776">
                  <c:v>4096</c:v>
                </c:pt>
                <c:pt idx="777">
                  <c:v>4096</c:v>
                </c:pt>
                <c:pt idx="778">
                  <c:v>4096</c:v>
                </c:pt>
                <c:pt idx="779">
                  <c:v>4096</c:v>
                </c:pt>
                <c:pt idx="780">
                  <c:v>4096</c:v>
                </c:pt>
                <c:pt idx="781">
                  <c:v>4096</c:v>
                </c:pt>
                <c:pt idx="782">
                  <c:v>4096</c:v>
                </c:pt>
                <c:pt idx="783">
                  <c:v>4096</c:v>
                </c:pt>
                <c:pt idx="784">
                  <c:v>4096</c:v>
                </c:pt>
                <c:pt idx="785">
                  <c:v>4096</c:v>
                </c:pt>
                <c:pt idx="786">
                  <c:v>4096</c:v>
                </c:pt>
                <c:pt idx="787">
                  <c:v>4096</c:v>
                </c:pt>
                <c:pt idx="788">
                  <c:v>4096</c:v>
                </c:pt>
                <c:pt idx="789">
                  <c:v>4096</c:v>
                </c:pt>
                <c:pt idx="790">
                  <c:v>4096</c:v>
                </c:pt>
                <c:pt idx="791">
                  <c:v>4096</c:v>
                </c:pt>
                <c:pt idx="792">
                  <c:v>4096</c:v>
                </c:pt>
                <c:pt idx="793">
                  <c:v>4096</c:v>
                </c:pt>
                <c:pt idx="794">
                  <c:v>4096</c:v>
                </c:pt>
                <c:pt idx="795">
                  <c:v>4096</c:v>
                </c:pt>
                <c:pt idx="796">
                  <c:v>4096</c:v>
                </c:pt>
                <c:pt idx="797">
                  <c:v>4096</c:v>
                </c:pt>
                <c:pt idx="798">
                  <c:v>4096</c:v>
                </c:pt>
                <c:pt idx="799">
                  <c:v>4096</c:v>
                </c:pt>
                <c:pt idx="800">
                  <c:v>4096</c:v>
                </c:pt>
                <c:pt idx="801">
                  <c:v>4096</c:v>
                </c:pt>
                <c:pt idx="802">
                  <c:v>4096</c:v>
                </c:pt>
                <c:pt idx="803">
                  <c:v>4096</c:v>
                </c:pt>
                <c:pt idx="804">
                  <c:v>4096</c:v>
                </c:pt>
                <c:pt idx="805">
                  <c:v>4096</c:v>
                </c:pt>
                <c:pt idx="806">
                  <c:v>4096</c:v>
                </c:pt>
                <c:pt idx="807">
                  <c:v>4096</c:v>
                </c:pt>
                <c:pt idx="808">
                  <c:v>4096</c:v>
                </c:pt>
                <c:pt idx="809">
                  <c:v>4096</c:v>
                </c:pt>
                <c:pt idx="810">
                  <c:v>4096</c:v>
                </c:pt>
                <c:pt idx="811">
                  <c:v>4096</c:v>
                </c:pt>
                <c:pt idx="812">
                  <c:v>4096</c:v>
                </c:pt>
                <c:pt idx="813">
                  <c:v>4096</c:v>
                </c:pt>
                <c:pt idx="814">
                  <c:v>4096</c:v>
                </c:pt>
                <c:pt idx="815">
                  <c:v>4096</c:v>
                </c:pt>
                <c:pt idx="816">
                  <c:v>4096</c:v>
                </c:pt>
                <c:pt idx="817">
                  <c:v>4096</c:v>
                </c:pt>
                <c:pt idx="818">
                  <c:v>4096</c:v>
                </c:pt>
                <c:pt idx="819">
                  <c:v>4096</c:v>
                </c:pt>
                <c:pt idx="820">
                  <c:v>4096</c:v>
                </c:pt>
                <c:pt idx="821">
                  <c:v>4096</c:v>
                </c:pt>
                <c:pt idx="822">
                  <c:v>4096</c:v>
                </c:pt>
                <c:pt idx="823">
                  <c:v>4096</c:v>
                </c:pt>
                <c:pt idx="824">
                  <c:v>4096</c:v>
                </c:pt>
                <c:pt idx="825">
                  <c:v>4096</c:v>
                </c:pt>
                <c:pt idx="826">
                  <c:v>4096</c:v>
                </c:pt>
                <c:pt idx="827">
                  <c:v>4096</c:v>
                </c:pt>
                <c:pt idx="828">
                  <c:v>4096</c:v>
                </c:pt>
                <c:pt idx="829">
                  <c:v>4096</c:v>
                </c:pt>
                <c:pt idx="830">
                  <c:v>4096</c:v>
                </c:pt>
                <c:pt idx="831">
                  <c:v>4096</c:v>
                </c:pt>
                <c:pt idx="832">
                  <c:v>4096</c:v>
                </c:pt>
                <c:pt idx="833">
                  <c:v>4096</c:v>
                </c:pt>
                <c:pt idx="834">
                  <c:v>4096</c:v>
                </c:pt>
                <c:pt idx="835">
                  <c:v>4096</c:v>
                </c:pt>
                <c:pt idx="836">
                  <c:v>4096</c:v>
                </c:pt>
                <c:pt idx="837">
                  <c:v>4096</c:v>
                </c:pt>
                <c:pt idx="838">
                  <c:v>4096</c:v>
                </c:pt>
                <c:pt idx="839">
                  <c:v>4096</c:v>
                </c:pt>
                <c:pt idx="840">
                  <c:v>4096</c:v>
                </c:pt>
                <c:pt idx="841">
                  <c:v>4096</c:v>
                </c:pt>
                <c:pt idx="842">
                  <c:v>4096</c:v>
                </c:pt>
                <c:pt idx="843">
                  <c:v>4096</c:v>
                </c:pt>
                <c:pt idx="844">
                  <c:v>4096</c:v>
                </c:pt>
                <c:pt idx="845">
                  <c:v>4096</c:v>
                </c:pt>
                <c:pt idx="846">
                  <c:v>4096</c:v>
                </c:pt>
                <c:pt idx="847">
                  <c:v>4096</c:v>
                </c:pt>
                <c:pt idx="848">
                  <c:v>4096</c:v>
                </c:pt>
                <c:pt idx="849">
                  <c:v>4096</c:v>
                </c:pt>
                <c:pt idx="850">
                  <c:v>4096</c:v>
                </c:pt>
                <c:pt idx="851">
                  <c:v>4096</c:v>
                </c:pt>
                <c:pt idx="852">
                  <c:v>4096</c:v>
                </c:pt>
                <c:pt idx="853">
                  <c:v>4096</c:v>
                </c:pt>
                <c:pt idx="854">
                  <c:v>4096</c:v>
                </c:pt>
                <c:pt idx="855">
                  <c:v>4096</c:v>
                </c:pt>
                <c:pt idx="856">
                  <c:v>4096</c:v>
                </c:pt>
                <c:pt idx="857">
                  <c:v>4096</c:v>
                </c:pt>
                <c:pt idx="858">
                  <c:v>4096</c:v>
                </c:pt>
                <c:pt idx="859">
                  <c:v>4096</c:v>
                </c:pt>
                <c:pt idx="860">
                  <c:v>4096</c:v>
                </c:pt>
                <c:pt idx="861">
                  <c:v>4096</c:v>
                </c:pt>
                <c:pt idx="862">
                  <c:v>4096</c:v>
                </c:pt>
                <c:pt idx="863">
                  <c:v>4096</c:v>
                </c:pt>
                <c:pt idx="864">
                  <c:v>4096</c:v>
                </c:pt>
                <c:pt idx="865">
                  <c:v>4096</c:v>
                </c:pt>
                <c:pt idx="866">
                  <c:v>4096</c:v>
                </c:pt>
                <c:pt idx="867">
                  <c:v>4096</c:v>
                </c:pt>
                <c:pt idx="868">
                  <c:v>4096</c:v>
                </c:pt>
                <c:pt idx="869">
                  <c:v>4096</c:v>
                </c:pt>
                <c:pt idx="870">
                  <c:v>4096</c:v>
                </c:pt>
                <c:pt idx="871">
                  <c:v>4096</c:v>
                </c:pt>
                <c:pt idx="872">
                  <c:v>4096</c:v>
                </c:pt>
                <c:pt idx="873">
                  <c:v>4096</c:v>
                </c:pt>
                <c:pt idx="874">
                  <c:v>4096</c:v>
                </c:pt>
                <c:pt idx="875">
                  <c:v>4096</c:v>
                </c:pt>
                <c:pt idx="876">
                  <c:v>4096</c:v>
                </c:pt>
                <c:pt idx="877">
                  <c:v>4096</c:v>
                </c:pt>
                <c:pt idx="878">
                  <c:v>4096</c:v>
                </c:pt>
                <c:pt idx="879">
                  <c:v>4096</c:v>
                </c:pt>
                <c:pt idx="880">
                  <c:v>4096</c:v>
                </c:pt>
                <c:pt idx="881">
                  <c:v>4096</c:v>
                </c:pt>
                <c:pt idx="882">
                  <c:v>4096</c:v>
                </c:pt>
                <c:pt idx="883">
                  <c:v>4096</c:v>
                </c:pt>
                <c:pt idx="884">
                  <c:v>4096</c:v>
                </c:pt>
                <c:pt idx="885">
                  <c:v>4096</c:v>
                </c:pt>
                <c:pt idx="886">
                  <c:v>4096</c:v>
                </c:pt>
                <c:pt idx="887">
                  <c:v>4096</c:v>
                </c:pt>
                <c:pt idx="888">
                  <c:v>4096</c:v>
                </c:pt>
                <c:pt idx="889">
                  <c:v>4096</c:v>
                </c:pt>
                <c:pt idx="890">
                  <c:v>4096</c:v>
                </c:pt>
                <c:pt idx="891">
                  <c:v>4096</c:v>
                </c:pt>
                <c:pt idx="892">
                  <c:v>4096</c:v>
                </c:pt>
                <c:pt idx="893">
                  <c:v>4096</c:v>
                </c:pt>
                <c:pt idx="894">
                  <c:v>4096</c:v>
                </c:pt>
                <c:pt idx="895">
                  <c:v>4096</c:v>
                </c:pt>
                <c:pt idx="896">
                  <c:v>4096</c:v>
                </c:pt>
                <c:pt idx="897">
                  <c:v>4096</c:v>
                </c:pt>
                <c:pt idx="898">
                  <c:v>4096</c:v>
                </c:pt>
                <c:pt idx="899">
                  <c:v>4096</c:v>
                </c:pt>
                <c:pt idx="900">
                  <c:v>4096</c:v>
                </c:pt>
                <c:pt idx="901">
                  <c:v>4096</c:v>
                </c:pt>
                <c:pt idx="902">
                  <c:v>4096</c:v>
                </c:pt>
                <c:pt idx="903">
                  <c:v>4096</c:v>
                </c:pt>
                <c:pt idx="904">
                  <c:v>4096</c:v>
                </c:pt>
                <c:pt idx="905">
                  <c:v>4096</c:v>
                </c:pt>
                <c:pt idx="906">
                  <c:v>4096</c:v>
                </c:pt>
                <c:pt idx="907">
                  <c:v>4096</c:v>
                </c:pt>
                <c:pt idx="908">
                  <c:v>4096</c:v>
                </c:pt>
                <c:pt idx="909">
                  <c:v>4096</c:v>
                </c:pt>
                <c:pt idx="910">
                  <c:v>4096</c:v>
                </c:pt>
                <c:pt idx="911">
                  <c:v>4096</c:v>
                </c:pt>
                <c:pt idx="912">
                  <c:v>4096</c:v>
                </c:pt>
                <c:pt idx="913">
                  <c:v>4096</c:v>
                </c:pt>
                <c:pt idx="914">
                  <c:v>4096</c:v>
                </c:pt>
                <c:pt idx="915">
                  <c:v>4096</c:v>
                </c:pt>
                <c:pt idx="916">
                  <c:v>4096</c:v>
                </c:pt>
                <c:pt idx="917">
                  <c:v>4096</c:v>
                </c:pt>
                <c:pt idx="918">
                  <c:v>4096</c:v>
                </c:pt>
                <c:pt idx="919">
                  <c:v>4096</c:v>
                </c:pt>
                <c:pt idx="920">
                  <c:v>4096</c:v>
                </c:pt>
                <c:pt idx="921">
                  <c:v>4096</c:v>
                </c:pt>
                <c:pt idx="922">
                  <c:v>4096</c:v>
                </c:pt>
                <c:pt idx="923">
                  <c:v>4096</c:v>
                </c:pt>
                <c:pt idx="924">
                  <c:v>4096</c:v>
                </c:pt>
                <c:pt idx="925">
                  <c:v>4096</c:v>
                </c:pt>
                <c:pt idx="926">
                  <c:v>4096</c:v>
                </c:pt>
                <c:pt idx="927">
                  <c:v>4096</c:v>
                </c:pt>
                <c:pt idx="928">
                  <c:v>4096</c:v>
                </c:pt>
                <c:pt idx="929">
                  <c:v>4096</c:v>
                </c:pt>
                <c:pt idx="930">
                  <c:v>4096</c:v>
                </c:pt>
                <c:pt idx="931">
                  <c:v>4096</c:v>
                </c:pt>
                <c:pt idx="932">
                  <c:v>4096</c:v>
                </c:pt>
                <c:pt idx="933">
                  <c:v>4096</c:v>
                </c:pt>
                <c:pt idx="934">
                  <c:v>4096</c:v>
                </c:pt>
                <c:pt idx="935">
                  <c:v>4096</c:v>
                </c:pt>
                <c:pt idx="936">
                  <c:v>4096</c:v>
                </c:pt>
                <c:pt idx="937">
                  <c:v>4096</c:v>
                </c:pt>
                <c:pt idx="938">
                  <c:v>4096</c:v>
                </c:pt>
                <c:pt idx="939">
                  <c:v>4096</c:v>
                </c:pt>
                <c:pt idx="940">
                  <c:v>4096</c:v>
                </c:pt>
                <c:pt idx="941">
                  <c:v>4096</c:v>
                </c:pt>
                <c:pt idx="942">
                  <c:v>4096</c:v>
                </c:pt>
                <c:pt idx="943">
                  <c:v>4096</c:v>
                </c:pt>
                <c:pt idx="944">
                  <c:v>4096</c:v>
                </c:pt>
                <c:pt idx="945">
                  <c:v>4096</c:v>
                </c:pt>
                <c:pt idx="946">
                  <c:v>4096</c:v>
                </c:pt>
                <c:pt idx="947">
                  <c:v>4096</c:v>
                </c:pt>
                <c:pt idx="948">
                  <c:v>4096</c:v>
                </c:pt>
                <c:pt idx="949">
                  <c:v>4096</c:v>
                </c:pt>
                <c:pt idx="950">
                  <c:v>4096</c:v>
                </c:pt>
                <c:pt idx="951">
                  <c:v>4096</c:v>
                </c:pt>
                <c:pt idx="952">
                  <c:v>4096</c:v>
                </c:pt>
                <c:pt idx="953">
                  <c:v>4096</c:v>
                </c:pt>
                <c:pt idx="954">
                  <c:v>4096</c:v>
                </c:pt>
                <c:pt idx="955">
                  <c:v>4096</c:v>
                </c:pt>
                <c:pt idx="956">
                  <c:v>4096</c:v>
                </c:pt>
                <c:pt idx="957">
                  <c:v>4096</c:v>
                </c:pt>
                <c:pt idx="958">
                  <c:v>4096</c:v>
                </c:pt>
                <c:pt idx="959">
                  <c:v>4096</c:v>
                </c:pt>
                <c:pt idx="960">
                  <c:v>4096</c:v>
                </c:pt>
                <c:pt idx="961">
                  <c:v>4096</c:v>
                </c:pt>
                <c:pt idx="962">
                  <c:v>4096</c:v>
                </c:pt>
                <c:pt idx="963">
                  <c:v>4096</c:v>
                </c:pt>
                <c:pt idx="964">
                  <c:v>4096</c:v>
                </c:pt>
                <c:pt idx="965">
                  <c:v>4096</c:v>
                </c:pt>
                <c:pt idx="966">
                  <c:v>4096</c:v>
                </c:pt>
                <c:pt idx="967">
                  <c:v>4096</c:v>
                </c:pt>
                <c:pt idx="968">
                  <c:v>4096</c:v>
                </c:pt>
                <c:pt idx="969">
                  <c:v>4096</c:v>
                </c:pt>
                <c:pt idx="970">
                  <c:v>4096</c:v>
                </c:pt>
                <c:pt idx="971">
                  <c:v>4096</c:v>
                </c:pt>
                <c:pt idx="972">
                  <c:v>4096</c:v>
                </c:pt>
                <c:pt idx="973">
                  <c:v>4096</c:v>
                </c:pt>
                <c:pt idx="974">
                  <c:v>4096</c:v>
                </c:pt>
                <c:pt idx="975">
                  <c:v>4096</c:v>
                </c:pt>
                <c:pt idx="976">
                  <c:v>4096</c:v>
                </c:pt>
                <c:pt idx="977">
                  <c:v>4096</c:v>
                </c:pt>
                <c:pt idx="978">
                  <c:v>4096</c:v>
                </c:pt>
                <c:pt idx="979">
                  <c:v>4096</c:v>
                </c:pt>
                <c:pt idx="980">
                  <c:v>4096</c:v>
                </c:pt>
                <c:pt idx="981">
                  <c:v>4096</c:v>
                </c:pt>
                <c:pt idx="982">
                  <c:v>4096</c:v>
                </c:pt>
                <c:pt idx="983">
                  <c:v>4096</c:v>
                </c:pt>
                <c:pt idx="984">
                  <c:v>4096</c:v>
                </c:pt>
                <c:pt idx="985">
                  <c:v>4096</c:v>
                </c:pt>
                <c:pt idx="986">
                  <c:v>4096</c:v>
                </c:pt>
                <c:pt idx="987">
                  <c:v>4096</c:v>
                </c:pt>
                <c:pt idx="988">
                  <c:v>4096</c:v>
                </c:pt>
                <c:pt idx="989">
                  <c:v>4096</c:v>
                </c:pt>
                <c:pt idx="990">
                  <c:v>4096</c:v>
                </c:pt>
                <c:pt idx="991">
                  <c:v>4096</c:v>
                </c:pt>
                <c:pt idx="992">
                  <c:v>4096</c:v>
                </c:pt>
                <c:pt idx="993">
                  <c:v>4096</c:v>
                </c:pt>
                <c:pt idx="994">
                  <c:v>4096</c:v>
                </c:pt>
                <c:pt idx="995">
                  <c:v>4096</c:v>
                </c:pt>
                <c:pt idx="996">
                  <c:v>4096</c:v>
                </c:pt>
                <c:pt idx="997">
                  <c:v>4096</c:v>
                </c:pt>
                <c:pt idx="998">
                  <c:v>4096</c:v>
                </c:pt>
                <c:pt idx="999">
                  <c:v>4096</c:v>
                </c:pt>
                <c:pt idx="1000">
                  <c:v>4096</c:v>
                </c:pt>
              </c:numCache>
            </c:numRef>
          </c:xVal>
          <c:yVal>
            <c:numRef>
              <c:f>Main!$B$6:$B$1006</c:f>
              <c:numCache>
                <c:formatCode>General</c:formatCode>
                <c:ptCount val="1001"/>
                <c:pt idx="0">
                  <c:v>0.11532267700000004</c:v>
                </c:pt>
                <c:pt idx="1">
                  <c:v>26.831934216000011</c:v>
                </c:pt>
                <c:pt idx="2">
                  <c:v>26.250354992999988</c:v>
                </c:pt>
                <c:pt idx="3">
                  <c:v>24.747540906999983</c:v>
                </c:pt>
                <c:pt idx="4">
                  <c:v>27.024183175000001</c:v>
                </c:pt>
                <c:pt idx="5">
                  <c:v>26.396478545000001</c:v>
                </c:pt>
                <c:pt idx="6">
                  <c:v>26.275123952999984</c:v>
                </c:pt>
                <c:pt idx="7">
                  <c:v>27.158019005</c:v>
                </c:pt>
                <c:pt idx="8">
                  <c:v>27.301822134999988</c:v>
                </c:pt>
                <c:pt idx="9">
                  <c:v>26.448933301999983</c:v>
                </c:pt>
                <c:pt idx="10">
                  <c:v>24.887857366000016</c:v>
                </c:pt>
                <c:pt idx="11">
                  <c:v>27.152478640999988</c:v>
                </c:pt>
                <c:pt idx="12">
                  <c:v>26.375732032999974</c:v>
                </c:pt>
                <c:pt idx="13">
                  <c:v>27.292143632999974</c:v>
                </c:pt>
                <c:pt idx="14">
                  <c:v>26.955907961000001</c:v>
                </c:pt>
                <c:pt idx="15">
                  <c:v>26.989631334999974</c:v>
                </c:pt>
                <c:pt idx="16">
                  <c:v>26.156709586000002</c:v>
                </c:pt>
                <c:pt idx="17">
                  <c:v>27.031625239</c:v>
                </c:pt>
                <c:pt idx="18">
                  <c:v>24.726579179000002</c:v>
                </c:pt>
                <c:pt idx="19">
                  <c:v>26.740746828999978</c:v>
                </c:pt>
                <c:pt idx="20">
                  <c:v>25.942494483999983</c:v>
                </c:pt>
                <c:pt idx="21">
                  <c:v>26.994734238999985</c:v>
                </c:pt>
                <c:pt idx="22">
                  <c:v>26.943791864999984</c:v>
                </c:pt>
                <c:pt idx="23">
                  <c:v>26.885123149999981</c:v>
                </c:pt>
                <c:pt idx="24">
                  <c:v>0.39464318900000017</c:v>
                </c:pt>
                <c:pt idx="25">
                  <c:v>27.180861645000011</c:v>
                </c:pt>
                <c:pt idx="26">
                  <c:v>24.451789792</c:v>
                </c:pt>
                <c:pt idx="27">
                  <c:v>26.667191431999999</c:v>
                </c:pt>
                <c:pt idx="28">
                  <c:v>26.170133789000001</c:v>
                </c:pt>
                <c:pt idx="29">
                  <c:v>26.768092647999985</c:v>
                </c:pt>
                <c:pt idx="30">
                  <c:v>1.880467753</c:v>
                </c:pt>
                <c:pt idx="31">
                  <c:v>27.326238630999985</c:v>
                </c:pt>
                <c:pt idx="32">
                  <c:v>26.693661007999999</c:v>
                </c:pt>
                <c:pt idx="33">
                  <c:v>27.178509805999983</c:v>
                </c:pt>
                <c:pt idx="34">
                  <c:v>24.245012041999978</c:v>
                </c:pt>
                <c:pt idx="35">
                  <c:v>27.005317314999989</c:v>
                </c:pt>
                <c:pt idx="36">
                  <c:v>26.584226314999984</c:v>
                </c:pt>
                <c:pt idx="37">
                  <c:v>27.302581524000001</c:v>
                </c:pt>
                <c:pt idx="38">
                  <c:v>27.271102359</c:v>
                </c:pt>
                <c:pt idx="39">
                  <c:v>27.042516642999978</c:v>
                </c:pt>
                <c:pt idx="40">
                  <c:v>26.560129051999983</c:v>
                </c:pt>
                <c:pt idx="41">
                  <c:v>27.234121964000011</c:v>
                </c:pt>
                <c:pt idx="42">
                  <c:v>24.715683772999984</c:v>
                </c:pt>
                <c:pt idx="43">
                  <c:v>26.978411733000002</c:v>
                </c:pt>
                <c:pt idx="44">
                  <c:v>26.465067169000001</c:v>
                </c:pt>
                <c:pt idx="45">
                  <c:v>5.3254773419999957</c:v>
                </c:pt>
                <c:pt idx="46">
                  <c:v>26.963034721</c:v>
                </c:pt>
                <c:pt idx="47">
                  <c:v>26.819288104000023</c:v>
                </c:pt>
                <c:pt idx="48">
                  <c:v>26.139383111000011</c:v>
                </c:pt>
                <c:pt idx="49">
                  <c:v>26.98313951899998</c:v>
                </c:pt>
                <c:pt idx="50">
                  <c:v>24.664526245999983</c:v>
                </c:pt>
                <c:pt idx="51">
                  <c:v>26.865531735999983</c:v>
                </c:pt>
                <c:pt idx="52">
                  <c:v>26.19064535</c:v>
                </c:pt>
                <c:pt idx="53">
                  <c:v>27.100285040999999</c:v>
                </c:pt>
                <c:pt idx="54">
                  <c:v>26.837344526999999</c:v>
                </c:pt>
                <c:pt idx="55">
                  <c:v>26.715001770000001</c:v>
                </c:pt>
                <c:pt idx="56">
                  <c:v>26.285062225999983</c:v>
                </c:pt>
                <c:pt idx="57">
                  <c:v>26.99612627499998</c:v>
                </c:pt>
                <c:pt idx="58">
                  <c:v>24.521961181999998</c:v>
                </c:pt>
                <c:pt idx="59">
                  <c:v>26.731097992999999</c:v>
                </c:pt>
                <c:pt idx="60">
                  <c:v>25.992556461</c:v>
                </c:pt>
                <c:pt idx="61">
                  <c:v>11.909785965000005</c:v>
                </c:pt>
                <c:pt idx="62">
                  <c:v>26.500881464000017</c:v>
                </c:pt>
                <c:pt idx="63">
                  <c:v>27.480966695999989</c:v>
                </c:pt>
                <c:pt idx="64">
                  <c:v>26.588726912999974</c:v>
                </c:pt>
                <c:pt idx="65">
                  <c:v>24.95659131</c:v>
                </c:pt>
                <c:pt idx="66">
                  <c:v>27.180485323999999</c:v>
                </c:pt>
                <c:pt idx="67">
                  <c:v>27.135871104000021</c:v>
                </c:pt>
                <c:pt idx="68">
                  <c:v>26.545673704999984</c:v>
                </c:pt>
                <c:pt idx="69">
                  <c:v>27.449650777999985</c:v>
                </c:pt>
                <c:pt idx="70">
                  <c:v>27.202894608000001</c:v>
                </c:pt>
                <c:pt idx="71">
                  <c:v>27.346127069000001</c:v>
                </c:pt>
                <c:pt idx="72">
                  <c:v>26.436645553999981</c:v>
                </c:pt>
                <c:pt idx="73">
                  <c:v>24.852648953999989</c:v>
                </c:pt>
                <c:pt idx="74">
                  <c:v>26.98814721599998</c:v>
                </c:pt>
                <c:pt idx="75">
                  <c:v>27.26144562</c:v>
                </c:pt>
                <c:pt idx="76">
                  <c:v>26.192654592</c:v>
                </c:pt>
                <c:pt idx="77">
                  <c:v>27.174183486000011</c:v>
                </c:pt>
                <c:pt idx="78">
                  <c:v>27.028554890999985</c:v>
                </c:pt>
                <c:pt idx="79">
                  <c:v>26.956833301</c:v>
                </c:pt>
                <c:pt idx="80">
                  <c:v>26.235270598</c:v>
                </c:pt>
                <c:pt idx="81">
                  <c:v>24.847773325999999</c:v>
                </c:pt>
                <c:pt idx="82">
                  <c:v>26.793025993000001</c:v>
                </c:pt>
                <c:pt idx="83">
                  <c:v>26.946935453999988</c:v>
                </c:pt>
                <c:pt idx="84">
                  <c:v>26.329480385</c:v>
                </c:pt>
                <c:pt idx="85">
                  <c:v>27.010054534999988</c:v>
                </c:pt>
                <c:pt idx="86">
                  <c:v>26.782243245999975</c:v>
                </c:pt>
                <c:pt idx="87">
                  <c:v>27.046149060999984</c:v>
                </c:pt>
                <c:pt idx="88">
                  <c:v>26.249653007999989</c:v>
                </c:pt>
                <c:pt idx="89">
                  <c:v>24.558772537999978</c:v>
                </c:pt>
                <c:pt idx="90">
                  <c:v>26.816815257999998</c:v>
                </c:pt>
                <c:pt idx="91">
                  <c:v>25.922797480999986</c:v>
                </c:pt>
                <c:pt idx="92">
                  <c:v>26.014169279000001</c:v>
                </c:pt>
                <c:pt idx="93">
                  <c:v>12.153688472000002</c:v>
                </c:pt>
                <c:pt idx="94">
                  <c:v>27.392391394000001</c:v>
                </c:pt>
                <c:pt idx="95">
                  <c:v>27.245649834999963</c:v>
                </c:pt>
                <c:pt idx="96">
                  <c:v>24.404675346000001</c:v>
                </c:pt>
                <c:pt idx="97">
                  <c:v>27.243948387</c:v>
                </c:pt>
                <c:pt idx="98">
                  <c:v>27.107394785000011</c:v>
                </c:pt>
                <c:pt idx="99">
                  <c:v>27.251039153000001</c:v>
                </c:pt>
                <c:pt idx="100">
                  <c:v>26.619100742000011</c:v>
                </c:pt>
                <c:pt idx="101">
                  <c:v>27.247918761000012</c:v>
                </c:pt>
                <c:pt idx="102">
                  <c:v>27.31169748300001</c:v>
                </c:pt>
                <c:pt idx="103">
                  <c:v>27.332516064</c:v>
                </c:pt>
                <c:pt idx="104">
                  <c:v>24.214210770000001</c:v>
                </c:pt>
                <c:pt idx="105">
                  <c:v>27.247351494000011</c:v>
                </c:pt>
                <c:pt idx="106">
                  <c:v>27.302391672999985</c:v>
                </c:pt>
                <c:pt idx="107">
                  <c:v>27.074310089000001</c:v>
                </c:pt>
                <c:pt idx="108">
                  <c:v>26.469527507999977</c:v>
                </c:pt>
                <c:pt idx="109">
                  <c:v>27.187825475000011</c:v>
                </c:pt>
                <c:pt idx="110">
                  <c:v>27.03218356</c:v>
                </c:pt>
                <c:pt idx="111">
                  <c:v>27.109359977</c:v>
                </c:pt>
                <c:pt idx="112">
                  <c:v>24.258868218000011</c:v>
                </c:pt>
                <c:pt idx="113">
                  <c:v>26.947767703</c:v>
                </c:pt>
                <c:pt idx="114">
                  <c:v>26.99612627499998</c:v>
                </c:pt>
                <c:pt idx="115">
                  <c:v>26.900780006000002</c:v>
                </c:pt>
                <c:pt idx="116">
                  <c:v>26.15941075400001</c:v>
                </c:pt>
                <c:pt idx="117">
                  <c:v>26.956370623000005</c:v>
                </c:pt>
                <c:pt idx="118">
                  <c:v>26.631287776000011</c:v>
                </c:pt>
                <c:pt idx="119">
                  <c:v>26.012187325999999</c:v>
                </c:pt>
                <c:pt idx="120">
                  <c:v>23.924143358999984</c:v>
                </c:pt>
                <c:pt idx="121">
                  <c:v>26.941943038000002</c:v>
                </c:pt>
                <c:pt idx="122">
                  <c:v>26.855976344999988</c:v>
                </c:pt>
                <c:pt idx="123">
                  <c:v>26.892949298999984</c:v>
                </c:pt>
                <c:pt idx="124">
                  <c:v>24.474576193000001</c:v>
                </c:pt>
                <c:pt idx="125">
                  <c:v>11.291483435</c:v>
                </c:pt>
                <c:pt idx="126">
                  <c:v>27.301062788999999</c:v>
                </c:pt>
                <c:pt idx="127">
                  <c:v>27.453969280999988</c:v>
                </c:pt>
                <c:pt idx="128">
                  <c:v>24.329744100999989</c:v>
                </c:pt>
                <c:pt idx="129">
                  <c:v>27.073750026999999</c:v>
                </c:pt>
                <c:pt idx="130">
                  <c:v>27.315972683999988</c:v>
                </c:pt>
                <c:pt idx="131">
                  <c:v>27.322815791000011</c:v>
                </c:pt>
                <c:pt idx="132">
                  <c:v>26.507590660999988</c:v>
                </c:pt>
                <c:pt idx="133">
                  <c:v>27.321009638</c:v>
                </c:pt>
                <c:pt idx="134">
                  <c:v>27.351842017999999</c:v>
                </c:pt>
                <c:pt idx="135">
                  <c:v>24.139997525999998</c:v>
                </c:pt>
                <c:pt idx="136">
                  <c:v>26.326390941</c:v>
                </c:pt>
                <c:pt idx="137">
                  <c:v>27.336321973</c:v>
                </c:pt>
                <c:pt idx="138">
                  <c:v>27.253876492000011</c:v>
                </c:pt>
                <c:pt idx="139">
                  <c:v>27.058823594</c:v>
                </c:pt>
                <c:pt idx="140">
                  <c:v>26.388229229999983</c:v>
                </c:pt>
                <c:pt idx="141">
                  <c:v>27.126122474999985</c:v>
                </c:pt>
                <c:pt idx="142">
                  <c:v>27.069270368000005</c:v>
                </c:pt>
                <c:pt idx="143">
                  <c:v>24.849581804</c:v>
                </c:pt>
                <c:pt idx="144">
                  <c:v>26.181651219999999</c:v>
                </c:pt>
                <c:pt idx="145">
                  <c:v>27.019440997</c:v>
                </c:pt>
                <c:pt idx="146">
                  <c:v>27.028927017000001</c:v>
                </c:pt>
                <c:pt idx="147">
                  <c:v>26.097424718999999</c:v>
                </c:pt>
                <c:pt idx="148">
                  <c:v>26.119472987999988</c:v>
                </c:pt>
                <c:pt idx="149">
                  <c:v>26.948230085999977</c:v>
                </c:pt>
                <c:pt idx="150">
                  <c:v>27.125560268000001</c:v>
                </c:pt>
                <c:pt idx="151">
                  <c:v>24.556315008999999</c:v>
                </c:pt>
                <c:pt idx="152">
                  <c:v>26.049723322999981</c:v>
                </c:pt>
                <c:pt idx="153">
                  <c:v>26.831384137000011</c:v>
                </c:pt>
                <c:pt idx="154">
                  <c:v>26.791563416999999</c:v>
                </c:pt>
                <c:pt idx="155">
                  <c:v>26.791837638000001</c:v>
                </c:pt>
                <c:pt idx="156">
                  <c:v>26.02106538200001</c:v>
                </c:pt>
                <c:pt idx="157">
                  <c:v>11.720386795</c:v>
                </c:pt>
                <c:pt idx="158">
                  <c:v>27.410462587999984</c:v>
                </c:pt>
                <c:pt idx="159">
                  <c:v>25.053571026000011</c:v>
                </c:pt>
                <c:pt idx="160">
                  <c:v>26.485061215999981</c:v>
                </c:pt>
                <c:pt idx="161">
                  <c:v>27.399368448000011</c:v>
                </c:pt>
                <c:pt idx="162">
                  <c:v>27.406636006999978</c:v>
                </c:pt>
                <c:pt idx="163">
                  <c:v>27.302391672999985</c:v>
                </c:pt>
                <c:pt idx="164">
                  <c:v>26.504638195999988</c:v>
                </c:pt>
                <c:pt idx="165">
                  <c:v>27.411515084000001</c:v>
                </c:pt>
                <c:pt idx="166">
                  <c:v>27.323576348</c:v>
                </c:pt>
                <c:pt idx="167">
                  <c:v>24.902063438999988</c:v>
                </c:pt>
                <c:pt idx="168">
                  <c:v>26.523079504999981</c:v>
                </c:pt>
                <c:pt idx="169">
                  <c:v>27.214396052000001</c:v>
                </c:pt>
                <c:pt idx="170">
                  <c:v>27.055374199999999</c:v>
                </c:pt>
                <c:pt idx="171">
                  <c:v>27.138403144000005</c:v>
                </c:pt>
                <c:pt idx="172">
                  <c:v>26.351568949000011</c:v>
                </c:pt>
                <c:pt idx="173">
                  <c:v>27.088506047999978</c:v>
                </c:pt>
                <c:pt idx="174">
                  <c:v>27.251133720999999</c:v>
                </c:pt>
                <c:pt idx="175">
                  <c:v>24.764320275999978</c:v>
                </c:pt>
                <c:pt idx="176">
                  <c:v>25.339679042</c:v>
                </c:pt>
                <c:pt idx="177">
                  <c:v>27.032741903000002</c:v>
                </c:pt>
                <c:pt idx="178">
                  <c:v>26.871783168000011</c:v>
                </c:pt>
                <c:pt idx="179">
                  <c:v>26.908799687999974</c:v>
                </c:pt>
                <c:pt idx="180">
                  <c:v>26.181040192000001</c:v>
                </c:pt>
                <c:pt idx="181">
                  <c:v>26.979709391999982</c:v>
                </c:pt>
                <c:pt idx="182">
                  <c:v>24.60039470700001</c:v>
                </c:pt>
                <c:pt idx="183">
                  <c:v>26.813244176000001</c:v>
                </c:pt>
                <c:pt idx="184">
                  <c:v>26.137556027000016</c:v>
                </c:pt>
                <c:pt idx="185">
                  <c:v>26.844959336999999</c:v>
                </c:pt>
                <c:pt idx="186">
                  <c:v>26.827900827000011</c:v>
                </c:pt>
                <c:pt idx="187">
                  <c:v>26.838078295999999</c:v>
                </c:pt>
                <c:pt idx="188">
                  <c:v>26.14564933499998</c:v>
                </c:pt>
                <c:pt idx="189">
                  <c:v>11.993000969000002</c:v>
                </c:pt>
                <c:pt idx="190">
                  <c:v>25.031848507999999</c:v>
                </c:pt>
                <c:pt idx="191">
                  <c:v>27.271291775000005</c:v>
                </c:pt>
                <c:pt idx="192">
                  <c:v>26.56084774</c:v>
                </c:pt>
                <c:pt idx="193">
                  <c:v>27.432965342999999</c:v>
                </c:pt>
                <c:pt idx="194">
                  <c:v>27.428078628000005</c:v>
                </c:pt>
                <c:pt idx="195">
                  <c:v>27.23705025200001</c:v>
                </c:pt>
                <c:pt idx="196">
                  <c:v>26.528724448999981</c:v>
                </c:pt>
                <c:pt idx="197">
                  <c:v>27.376634425999999</c:v>
                </c:pt>
                <c:pt idx="198">
                  <c:v>24.946681010999985</c:v>
                </c:pt>
                <c:pt idx="199">
                  <c:v>27.1884844</c:v>
                </c:pt>
                <c:pt idx="200">
                  <c:v>26.572172219999985</c:v>
                </c:pt>
                <c:pt idx="201">
                  <c:v>27.11319760300001</c:v>
                </c:pt>
                <c:pt idx="202">
                  <c:v>27.136058646000016</c:v>
                </c:pt>
                <c:pt idx="203">
                  <c:v>27.081126027</c:v>
                </c:pt>
                <c:pt idx="204">
                  <c:v>25.565387742999985</c:v>
                </c:pt>
                <c:pt idx="205">
                  <c:v>27.138309356000001</c:v>
                </c:pt>
                <c:pt idx="206">
                  <c:v>24.915811401999999</c:v>
                </c:pt>
                <c:pt idx="207">
                  <c:v>26.936675271999984</c:v>
                </c:pt>
                <c:pt idx="208">
                  <c:v>26.326479199999991</c:v>
                </c:pt>
                <c:pt idx="209">
                  <c:v>27.082900601999985</c:v>
                </c:pt>
                <c:pt idx="210">
                  <c:v>26.933811210999988</c:v>
                </c:pt>
                <c:pt idx="211">
                  <c:v>26.898660658000001</c:v>
                </c:pt>
                <c:pt idx="212">
                  <c:v>26.220816385999989</c:v>
                </c:pt>
                <c:pt idx="213">
                  <c:v>26.995476639999985</c:v>
                </c:pt>
                <c:pt idx="214">
                  <c:v>24.701534090999989</c:v>
                </c:pt>
                <c:pt idx="215">
                  <c:v>26.961738666999985</c:v>
                </c:pt>
                <c:pt idx="216">
                  <c:v>26.153312136</c:v>
                </c:pt>
                <c:pt idx="217">
                  <c:v>26.906771270999982</c:v>
                </c:pt>
                <c:pt idx="218">
                  <c:v>26.883466431999985</c:v>
                </c:pt>
                <c:pt idx="219">
                  <c:v>26.792203273999974</c:v>
                </c:pt>
                <c:pt idx="220">
                  <c:v>26.038148970000002</c:v>
                </c:pt>
                <c:pt idx="221">
                  <c:v>13.586668596000004</c:v>
                </c:pt>
                <c:pt idx="222">
                  <c:v>25.198117043</c:v>
                </c:pt>
                <c:pt idx="223">
                  <c:v>27.361562916</c:v>
                </c:pt>
                <c:pt idx="224">
                  <c:v>26.654066789000023</c:v>
                </c:pt>
                <c:pt idx="225">
                  <c:v>27.544006606</c:v>
                </c:pt>
                <c:pt idx="226">
                  <c:v>27.401089364000001</c:v>
                </c:pt>
                <c:pt idx="227">
                  <c:v>27.364804751000012</c:v>
                </c:pt>
                <c:pt idx="228">
                  <c:v>26.553931976000001</c:v>
                </c:pt>
                <c:pt idx="229">
                  <c:v>27.386468467000011</c:v>
                </c:pt>
                <c:pt idx="230">
                  <c:v>24.950168539</c:v>
                </c:pt>
                <c:pt idx="231">
                  <c:v>27.321104692999999</c:v>
                </c:pt>
                <c:pt idx="232">
                  <c:v>25.592966820000001</c:v>
                </c:pt>
                <c:pt idx="233">
                  <c:v>27.064139247999986</c:v>
                </c:pt>
                <c:pt idx="234">
                  <c:v>27.175782182999985</c:v>
                </c:pt>
                <c:pt idx="235">
                  <c:v>27.256430602999981</c:v>
                </c:pt>
                <c:pt idx="236">
                  <c:v>26.610892069999998</c:v>
                </c:pt>
                <c:pt idx="237">
                  <c:v>25.089271276000002</c:v>
                </c:pt>
                <c:pt idx="238">
                  <c:v>27.047080608000005</c:v>
                </c:pt>
                <c:pt idx="239">
                  <c:v>27.211189754999999</c:v>
                </c:pt>
                <c:pt idx="240">
                  <c:v>26.321272885999988</c:v>
                </c:pt>
                <c:pt idx="241">
                  <c:v>27.120501451999999</c:v>
                </c:pt>
                <c:pt idx="242">
                  <c:v>26.980265569</c:v>
                </c:pt>
                <c:pt idx="243">
                  <c:v>27.105523437999985</c:v>
                </c:pt>
                <c:pt idx="244">
                  <c:v>26.296769122000001</c:v>
                </c:pt>
                <c:pt idx="245">
                  <c:v>24.695940886999985</c:v>
                </c:pt>
                <c:pt idx="246">
                  <c:v>26.883558467000011</c:v>
                </c:pt>
                <c:pt idx="247">
                  <c:v>26.935658922999988</c:v>
                </c:pt>
                <c:pt idx="248">
                  <c:v>26.225807858</c:v>
                </c:pt>
                <c:pt idx="249">
                  <c:v>26.867737792</c:v>
                </c:pt>
                <c:pt idx="250">
                  <c:v>26.718183101000001</c:v>
                </c:pt>
                <c:pt idx="251">
                  <c:v>26.867370091000005</c:v>
                </c:pt>
                <c:pt idx="252">
                  <c:v>26.271519888999983</c:v>
                </c:pt>
                <c:pt idx="253">
                  <c:v>11.88584669600001</c:v>
                </c:pt>
                <c:pt idx="254">
                  <c:v>27.385417892999985</c:v>
                </c:pt>
                <c:pt idx="255">
                  <c:v>27.420225204999984</c:v>
                </c:pt>
                <c:pt idx="256">
                  <c:v>26.542892182999989</c:v>
                </c:pt>
                <c:pt idx="257">
                  <c:v>27.242530676999976</c:v>
                </c:pt>
                <c:pt idx="258">
                  <c:v>27.294704921000001</c:v>
                </c:pt>
                <c:pt idx="259">
                  <c:v>27.424821784999999</c:v>
                </c:pt>
                <c:pt idx="260">
                  <c:v>26.503743638999985</c:v>
                </c:pt>
                <c:pt idx="261">
                  <c:v>24.088015396999989</c:v>
                </c:pt>
                <c:pt idx="262">
                  <c:v>27.310462674</c:v>
                </c:pt>
                <c:pt idx="263">
                  <c:v>27.296792252999985</c:v>
                </c:pt>
                <c:pt idx="264">
                  <c:v>26.470508983999984</c:v>
                </c:pt>
                <c:pt idx="265">
                  <c:v>27.31910868300001</c:v>
                </c:pt>
                <c:pt idx="266">
                  <c:v>27.144500734000001</c:v>
                </c:pt>
                <c:pt idx="267">
                  <c:v>27.257565917000012</c:v>
                </c:pt>
                <c:pt idx="268">
                  <c:v>26.480417047999985</c:v>
                </c:pt>
                <c:pt idx="269">
                  <c:v>24.839677720000012</c:v>
                </c:pt>
                <c:pt idx="270">
                  <c:v>27.058077704999999</c:v>
                </c:pt>
                <c:pt idx="271">
                  <c:v>27.167884569000023</c:v>
                </c:pt>
                <c:pt idx="272">
                  <c:v>26.262470135999983</c:v>
                </c:pt>
                <c:pt idx="273">
                  <c:v>27.137652860999999</c:v>
                </c:pt>
                <c:pt idx="274">
                  <c:v>27.016001634999999</c:v>
                </c:pt>
                <c:pt idx="275">
                  <c:v>27.060595246999981</c:v>
                </c:pt>
                <c:pt idx="276">
                  <c:v>26.338841413000011</c:v>
                </c:pt>
                <c:pt idx="277">
                  <c:v>24.809856012000012</c:v>
                </c:pt>
                <c:pt idx="278">
                  <c:v>26.909168523999988</c:v>
                </c:pt>
                <c:pt idx="279">
                  <c:v>27.05714540100001</c:v>
                </c:pt>
                <c:pt idx="280">
                  <c:v>26.191693612000005</c:v>
                </c:pt>
                <c:pt idx="281">
                  <c:v>26.884939060000001</c:v>
                </c:pt>
                <c:pt idx="282">
                  <c:v>26.877945514000011</c:v>
                </c:pt>
                <c:pt idx="283">
                  <c:v>26.920515169000005</c:v>
                </c:pt>
                <c:pt idx="284">
                  <c:v>26.272838333999989</c:v>
                </c:pt>
                <c:pt idx="285">
                  <c:v>10.995603567000005</c:v>
                </c:pt>
                <c:pt idx="286">
                  <c:v>27.406157759999999</c:v>
                </c:pt>
                <c:pt idx="287">
                  <c:v>27.462322239999967</c:v>
                </c:pt>
                <c:pt idx="288">
                  <c:v>26.787907675</c:v>
                </c:pt>
                <c:pt idx="289">
                  <c:v>26.566508772999985</c:v>
                </c:pt>
                <c:pt idx="290">
                  <c:v>27.218169135</c:v>
                </c:pt>
                <c:pt idx="291">
                  <c:v>27.48548746199998</c:v>
                </c:pt>
                <c:pt idx="292">
                  <c:v>24.378234250999984</c:v>
                </c:pt>
                <c:pt idx="293">
                  <c:v>27.374248588</c:v>
                </c:pt>
                <c:pt idx="294">
                  <c:v>27.530197956999999</c:v>
                </c:pt>
                <c:pt idx="295">
                  <c:v>27.364327962000001</c:v>
                </c:pt>
                <c:pt idx="296">
                  <c:v>26.339901570999999</c:v>
                </c:pt>
                <c:pt idx="297">
                  <c:v>26.517168331000011</c:v>
                </c:pt>
                <c:pt idx="298">
                  <c:v>27.273943877999983</c:v>
                </c:pt>
                <c:pt idx="299">
                  <c:v>27.193756953000001</c:v>
                </c:pt>
                <c:pt idx="300">
                  <c:v>24.165924079</c:v>
                </c:pt>
                <c:pt idx="301">
                  <c:v>27.289582824999986</c:v>
                </c:pt>
                <c:pt idx="302">
                  <c:v>26.975816791</c:v>
                </c:pt>
                <c:pt idx="303">
                  <c:v>27.148911468000016</c:v>
                </c:pt>
                <c:pt idx="304">
                  <c:v>26.272310939999983</c:v>
                </c:pt>
                <c:pt idx="305">
                  <c:v>27.096825068000012</c:v>
                </c:pt>
                <c:pt idx="306">
                  <c:v>26.962571829999984</c:v>
                </c:pt>
                <c:pt idx="307">
                  <c:v>27.223736341999977</c:v>
                </c:pt>
                <c:pt idx="308">
                  <c:v>24.222426749999983</c:v>
                </c:pt>
                <c:pt idx="309">
                  <c:v>27.000488917999999</c:v>
                </c:pt>
                <c:pt idx="310">
                  <c:v>27.079538447000001</c:v>
                </c:pt>
                <c:pt idx="311">
                  <c:v>27.020184757999999</c:v>
                </c:pt>
                <c:pt idx="312">
                  <c:v>25.964625033999983</c:v>
                </c:pt>
                <c:pt idx="313">
                  <c:v>27.087571646000001</c:v>
                </c:pt>
                <c:pt idx="314">
                  <c:v>26.891567883</c:v>
                </c:pt>
                <c:pt idx="315">
                  <c:v>27.080285521</c:v>
                </c:pt>
                <c:pt idx="316">
                  <c:v>24.155888580999999</c:v>
                </c:pt>
                <c:pt idx="317">
                  <c:v>11.570609411000005</c:v>
                </c:pt>
                <c:pt idx="318">
                  <c:v>27.273754425000011</c:v>
                </c:pt>
                <c:pt idx="319">
                  <c:v>27.535603889999983</c:v>
                </c:pt>
                <c:pt idx="320">
                  <c:v>26.828634079999983</c:v>
                </c:pt>
                <c:pt idx="321">
                  <c:v>27.297171802000001</c:v>
                </c:pt>
                <c:pt idx="322">
                  <c:v>27.194227816000001</c:v>
                </c:pt>
                <c:pt idx="323">
                  <c:v>25.060447022000002</c:v>
                </c:pt>
                <c:pt idx="324">
                  <c:v>26.486401182000002</c:v>
                </c:pt>
                <c:pt idx="325">
                  <c:v>27.42597117</c:v>
                </c:pt>
                <c:pt idx="326">
                  <c:v>27.240357141</c:v>
                </c:pt>
                <c:pt idx="327">
                  <c:v>27.201952297999988</c:v>
                </c:pt>
                <c:pt idx="328">
                  <c:v>26.443945592999984</c:v>
                </c:pt>
                <c:pt idx="329">
                  <c:v>27.233366379</c:v>
                </c:pt>
                <c:pt idx="330">
                  <c:v>27.198654726000012</c:v>
                </c:pt>
                <c:pt idx="331">
                  <c:v>24.884623803999983</c:v>
                </c:pt>
                <c:pt idx="332">
                  <c:v>26.223793527000002</c:v>
                </c:pt>
                <c:pt idx="333">
                  <c:v>27.19677075900001</c:v>
                </c:pt>
                <c:pt idx="334">
                  <c:v>27.189990635000001</c:v>
                </c:pt>
                <c:pt idx="335">
                  <c:v>27.291859075000001</c:v>
                </c:pt>
                <c:pt idx="336">
                  <c:v>26.263875513999999</c:v>
                </c:pt>
                <c:pt idx="337">
                  <c:v>27.069456990999988</c:v>
                </c:pt>
                <c:pt idx="338">
                  <c:v>27.126684705999999</c:v>
                </c:pt>
                <c:pt idx="339">
                  <c:v>24.755186356999989</c:v>
                </c:pt>
                <c:pt idx="340">
                  <c:v>26.266423143999983</c:v>
                </c:pt>
                <c:pt idx="341">
                  <c:v>27.064325799999999</c:v>
                </c:pt>
                <c:pt idx="342">
                  <c:v>26.906863465000011</c:v>
                </c:pt>
                <c:pt idx="343">
                  <c:v>26.827625867999988</c:v>
                </c:pt>
                <c:pt idx="344">
                  <c:v>26.123296158999999</c:v>
                </c:pt>
                <c:pt idx="345">
                  <c:v>26.996590318999989</c:v>
                </c:pt>
                <c:pt idx="346">
                  <c:v>25.980689009999978</c:v>
                </c:pt>
                <c:pt idx="347">
                  <c:v>24.758620543999978</c:v>
                </c:pt>
                <c:pt idx="348">
                  <c:v>26.05637891400001</c:v>
                </c:pt>
                <c:pt idx="349">
                  <c:v>3.7371049190000001</c:v>
                </c:pt>
                <c:pt idx="350">
                  <c:v>27.400420092999983</c:v>
                </c:pt>
                <c:pt idx="351">
                  <c:v>27.646408612999988</c:v>
                </c:pt>
                <c:pt idx="352">
                  <c:v>26.715183540000002</c:v>
                </c:pt>
                <c:pt idx="353">
                  <c:v>27.420895442999999</c:v>
                </c:pt>
                <c:pt idx="354">
                  <c:v>27.397360985999999</c:v>
                </c:pt>
                <c:pt idx="355">
                  <c:v>25.102986038000001</c:v>
                </c:pt>
                <c:pt idx="356">
                  <c:v>26.445192343999977</c:v>
                </c:pt>
                <c:pt idx="357">
                  <c:v>27.486353309999981</c:v>
                </c:pt>
                <c:pt idx="358">
                  <c:v>27.239790189000001</c:v>
                </c:pt>
                <c:pt idx="359">
                  <c:v>27.289013821999983</c:v>
                </c:pt>
                <c:pt idx="360">
                  <c:v>26.546571094000001</c:v>
                </c:pt>
                <c:pt idx="361">
                  <c:v>27.225624047999982</c:v>
                </c:pt>
                <c:pt idx="362">
                  <c:v>27.070483462999999</c:v>
                </c:pt>
                <c:pt idx="363">
                  <c:v>25.071488488000011</c:v>
                </c:pt>
                <c:pt idx="364">
                  <c:v>26.349358424999998</c:v>
                </c:pt>
                <c:pt idx="365">
                  <c:v>27.215433545999986</c:v>
                </c:pt>
                <c:pt idx="366">
                  <c:v>27.119752158000011</c:v>
                </c:pt>
                <c:pt idx="367">
                  <c:v>27.16356163</c:v>
                </c:pt>
                <c:pt idx="368">
                  <c:v>26.315186756999999</c:v>
                </c:pt>
                <c:pt idx="369">
                  <c:v>27.180109011999988</c:v>
                </c:pt>
                <c:pt idx="370">
                  <c:v>27.093739891999974</c:v>
                </c:pt>
                <c:pt idx="371">
                  <c:v>24.721130274999986</c:v>
                </c:pt>
                <c:pt idx="372">
                  <c:v>26.242196741999983</c:v>
                </c:pt>
                <c:pt idx="373">
                  <c:v>27.158864344000012</c:v>
                </c:pt>
                <c:pt idx="374">
                  <c:v>25.904326640999983</c:v>
                </c:pt>
                <c:pt idx="375">
                  <c:v>26.912580735999985</c:v>
                </c:pt>
                <c:pt idx="376">
                  <c:v>26.15958504200001</c:v>
                </c:pt>
                <c:pt idx="377">
                  <c:v>27.044565579</c:v>
                </c:pt>
                <c:pt idx="378">
                  <c:v>24.710084159000012</c:v>
                </c:pt>
                <c:pt idx="379">
                  <c:v>26.844500492000005</c:v>
                </c:pt>
                <c:pt idx="380">
                  <c:v>26.090488088000001</c:v>
                </c:pt>
                <c:pt idx="381">
                  <c:v>11.60165291</c:v>
                </c:pt>
                <c:pt idx="382">
                  <c:v>27.311127556999999</c:v>
                </c:pt>
                <c:pt idx="383">
                  <c:v>27.34812702999999</c:v>
                </c:pt>
                <c:pt idx="384">
                  <c:v>26.585666339999985</c:v>
                </c:pt>
                <c:pt idx="385">
                  <c:v>27.644851387000017</c:v>
                </c:pt>
                <c:pt idx="386">
                  <c:v>24.785580759999981</c:v>
                </c:pt>
                <c:pt idx="387">
                  <c:v>27.262297410999984</c:v>
                </c:pt>
                <c:pt idx="388">
                  <c:v>26.660763268</c:v>
                </c:pt>
                <c:pt idx="389">
                  <c:v>27.252079441999989</c:v>
                </c:pt>
                <c:pt idx="390">
                  <c:v>26.420901883999989</c:v>
                </c:pt>
                <c:pt idx="391">
                  <c:v>27.179168279999999</c:v>
                </c:pt>
                <c:pt idx="392">
                  <c:v>26.587466591999981</c:v>
                </c:pt>
                <c:pt idx="393">
                  <c:v>27.408549163999986</c:v>
                </c:pt>
                <c:pt idx="394">
                  <c:v>24.927596153</c:v>
                </c:pt>
                <c:pt idx="395">
                  <c:v>27.196959144000012</c:v>
                </c:pt>
                <c:pt idx="396">
                  <c:v>26.465245552999978</c:v>
                </c:pt>
                <c:pt idx="397">
                  <c:v>27.273564974999989</c:v>
                </c:pt>
                <c:pt idx="398">
                  <c:v>27.092337770999983</c:v>
                </c:pt>
                <c:pt idx="399">
                  <c:v>27.119564840999999</c:v>
                </c:pt>
                <c:pt idx="400">
                  <c:v>26.375111913000001</c:v>
                </c:pt>
                <c:pt idx="401">
                  <c:v>27.194510342000001</c:v>
                </c:pt>
                <c:pt idx="402">
                  <c:v>24.066016534999978</c:v>
                </c:pt>
                <c:pt idx="403">
                  <c:v>26.962664406999981</c:v>
                </c:pt>
                <c:pt idx="404">
                  <c:v>26.250442742999983</c:v>
                </c:pt>
                <c:pt idx="405">
                  <c:v>26.989909624999989</c:v>
                </c:pt>
                <c:pt idx="406">
                  <c:v>26.962942141999978</c:v>
                </c:pt>
                <c:pt idx="407">
                  <c:v>26.909445158</c:v>
                </c:pt>
                <c:pt idx="408">
                  <c:v>26.283214722</c:v>
                </c:pt>
                <c:pt idx="409">
                  <c:v>24.736704946</c:v>
                </c:pt>
                <c:pt idx="410">
                  <c:v>26.759974222000011</c:v>
                </c:pt>
                <c:pt idx="411">
                  <c:v>26.956000492000001</c:v>
                </c:pt>
                <c:pt idx="412">
                  <c:v>26.10740259</c:v>
                </c:pt>
                <c:pt idx="413">
                  <c:v>13.415485796000006</c:v>
                </c:pt>
                <c:pt idx="414">
                  <c:v>27.394111433999999</c:v>
                </c:pt>
                <c:pt idx="415">
                  <c:v>27.456561035</c:v>
                </c:pt>
                <c:pt idx="416">
                  <c:v>26.704281720000012</c:v>
                </c:pt>
                <c:pt idx="417">
                  <c:v>25.096166884999985</c:v>
                </c:pt>
                <c:pt idx="418">
                  <c:v>27.362611660999985</c:v>
                </c:pt>
                <c:pt idx="419">
                  <c:v>27.434498788999999</c:v>
                </c:pt>
                <c:pt idx="420">
                  <c:v>26.517257874999999</c:v>
                </c:pt>
                <c:pt idx="421">
                  <c:v>27.347269868000001</c:v>
                </c:pt>
                <c:pt idx="422">
                  <c:v>27.182649314999978</c:v>
                </c:pt>
                <c:pt idx="423">
                  <c:v>27.329567214000001</c:v>
                </c:pt>
                <c:pt idx="424">
                  <c:v>26.614680059000012</c:v>
                </c:pt>
                <c:pt idx="425">
                  <c:v>25.034960819999998</c:v>
                </c:pt>
                <c:pt idx="426">
                  <c:v>27.069643616999983</c:v>
                </c:pt>
                <c:pt idx="427">
                  <c:v>27.233555271</c:v>
                </c:pt>
                <c:pt idx="428">
                  <c:v>26.434954657000016</c:v>
                </c:pt>
                <c:pt idx="429">
                  <c:v>27.249053365999988</c:v>
                </c:pt>
                <c:pt idx="430">
                  <c:v>27.103652350000001</c:v>
                </c:pt>
                <c:pt idx="431">
                  <c:v>26.195275806000001</c:v>
                </c:pt>
                <c:pt idx="432">
                  <c:v>26.375289087999985</c:v>
                </c:pt>
                <c:pt idx="433">
                  <c:v>24.912886713999999</c:v>
                </c:pt>
                <c:pt idx="434">
                  <c:v>27.129683662000001</c:v>
                </c:pt>
                <c:pt idx="435">
                  <c:v>27.038978302000011</c:v>
                </c:pt>
                <c:pt idx="436">
                  <c:v>26.315098573</c:v>
                </c:pt>
                <c:pt idx="437">
                  <c:v>27.026043306999981</c:v>
                </c:pt>
                <c:pt idx="438">
                  <c:v>26.809216404000001</c:v>
                </c:pt>
                <c:pt idx="439">
                  <c:v>26.956185556000001</c:v>
                </c:pt>
                <c:pt idx="440">
                  <c:v>26.355548827</c:v>
                </c:pt>
                <c:pt idx="441">
                  <c:v>24.638215107000011</c:v>
                </c:pt>
                <c:pt idx="442">
                  <c:v>26.915532536999976</c:v>
                </c:pt>
                <c:pt idx="443">
                  <c:v>26.759609464</c:v>
                </c:pt>
                <c:pt idx="444">
                  <c:v>26.046958364000023</c:v>
                </c:pt>
                <c:pt idx="445">
                  <c:v>13.628451819999999</c:v>
                </c:pt>
                <c:pt idx="446">
                  <c:v>27.357464048000011</c:v>
                </c:pt>
                <c:pt idx="447">
                  <c:v>27.466068321000005</c:v>
                </c:pt>
                <c:pt idx="448">
                  <c:v>26.693025849000001</c:v>
                </c:pt>
                <c:pt idx="449">
                  <c:v>25.024350215999988</c:v>
                </c:pt>
                <c:pt idx="450">
                  <c:v>27.243853868999999</c:v>
                </c:pt>
                <c:pt idx="451">
                  <c:v>27.358321848999989</c:v>
                </c:pt>
                <c:pt idx="452">
                  <c:v>26.630836206000001</c:v>
                </c:pt>
                <c:pt idx="453">
                  <c:v>27.267219905999983</c:v>
                </c:pt>
                <c:pt idx="454">
                  <c:v>27.37902068</c:v>
                </c:pt>
                <c:pt idx="455">
                  <c:v>27.139903834999988</c:v>
                </c:pt>
                <c:pt idx="456">
                  <c:v>26.379807832000001</c:v>
                </c:pt>
                <c:pt idx="457">
                  <c:v>24.873903856999988</c:v>
                </c:pt>
                <c:pt idx="458">
                  <c:v>27.168448531999978</c:v>
                </c:pt>
                <c:pt idx="459">
                  <c:v>26.216439466000001</c:v>
                </c:pt>
                <c:pt idx="460">
                  <c:v>26.292806974999984</c:v>
                </c:pt>
                <c:pt idx="461">
                  <c:v>27.325477926000001</c:v>
                </c:pt>
                <c:pt idx="462">
                  <c:v>27.173807349000011</c:v>
                </c:pt>
                <c:pt idx="463">
                  <c:v>27.372721868999989</c:v>
                </c:pt>
                <c:pt idx="464">
                  <c:v>24.208836054999985</c:v>
                </c:pt>
                <c:pt idx="465">
                  <c:v>27.10449430800001</c:v>
                </c:pt>
                <c:pt idx="466">
                  <c:v>27.076363846</c:v>
                </c:pt>
                <c:pt idx="467">
                  <c:v>27.082433585999976</c:v>
                </c:pt>
                <c:pt idx="468">
                  <c:v>26.366787415000001</c:v>
                </c:pt>
                <c:pt idx="469">
                  <c:v>27.025857282</c:v>
                </c:pt>
                <c:pt idx="470">
                  <c:v>26.981285287999984</c:v>
                </c:pt>
                <c:pt idx="471">
                  <c:v>26.985364931999985</c:v>
                </c:pt>
                <c:pt idx="472">
                  <c:v>24.020742991999978</c:v>
                </c:pt>
                <c:pt idx="473">
                  <c:v>26.969979994999989</c:v>
                </c:pt>
                <c:pt idx="474">
                  <c:v>26.707188001999999</c:v>
                </c:pt>
                <c:pt idx="475">
                  <c:v>26.811230138999999</c:v>
                </c:pt>
                <c:pt idx="476">
                  <c:v>26.045230561999983</c:v>
                </c:pt>
                <c:pt idx="477">
                  <c:v>13.760733034000005</c:v>
                </c:pt>
                <c:pt idx="478">
                  <c:v>27.408262172999983</c:v>
                </c:pt>
                <c:pt idx="479">
                  <c:v>27.661893086999999</c:v>
                </c:pt>
                <c:pt idx="480">
                  <c:v>24.325749638999977</c:v>
                </c:pt>
                <c:pt idx="481">
                  <c:v>27.494340927</c:v>
                </c:pt>
                <c:pt idx="482">
                  <c:v>27.217414434999988</c:v>
                </c:pt>
                <c:pt idx="483">
                  <c:v>27.189802347000001</c:v>
                </c:pt>
                <c:pt idx="484">
                  <c:v>26.57513975099998</c:v>
                </c:pt>
                <c:pt idx="485">
                  <c:v>27.338891561000011</c:v>
                </c:pt>
                <c:pt idx="486">
                  <c:v>27.089720866999983</c:v>
                </c:pt>
                <c:pt idx="487">
                  <c:v>26.438336667000002</c:v>
                </c:pt>
                <c:pt idx="488">
                  <c:v>24.238725812999984</c:v>
                </c:pt>
                <c:pt idx="489">
                  <c:v>27.33822532500001</c:v>
                </c:pt>
                <c:pt idx="490">
                  <c:v>27.077204109000011</c:v>
                </c:pt>
                <c:pt idx="491">
                  <c:v>27.115631782000001</c:v>
                </c:pt>
                <c:pt idx="492">
                  <c:v>26.42383572200001</c:v>
                </c:pt>
                <c:pt idx="493">
                  <c:v>27.158112929000001</c:v>
                </c:pt>
                <c:pt idx="494">
                  <c:v>27.180391244999988</c:v>
                </c:pt>
                <c:pt idx="495">
                  <c:v>27.035906282999989</c:v>
                </c:pt>
                <c:pt idx="496">
                  <c:v>24.102432406999981</c:v>
                </c:pt>
                <c:pt idx="497">
                  <c:v>27.033300269000001</c:v>
                </c:pt>
                <c:pt idx="498">
                  <c:v>27.00680332300001</c:v>
                </c:pt>
                <c:pt idx="499">
                  <c:v>26.969979994999989</c:v>
                </c:pt>
                <c:pt idx="500">
                  <c:v>26.25333884499998</c:v>
                </c:pt>
                <c:pt idx="501">
                  <c:v>26.118169889000001</c:v>
                </c:pt>
                <c:pt idx="502">
                  <c:v>26.935196970999986</c:v>
                </c:pt>
                <c:pt idx="503">
                  <c:v>24.734679129000011</c:v>
                </c:pt>
                <c:pt idx="504">
                  <c:v>26.201743710999985</c:v>
                </c:pt>
                <c:pt idx="505">
                  <c:v>26.862498999999989</c:v>
                </c:pt>
                <c:pt idx="506">
                  <c:v>26.833217821000005</c:v>
                </c:pt>
                <c:pt idx="507">
                  <c:v>26.855608965999988</c:v>
                </c:pt>
                <c:pt idx="508">
                  <c:v>26.139296100999999</c:v>
                </c:pt>
                <c:pt idx="509">
                  <c:v>12.165192422000002</c:v>
                </c:pt>
                <c:pt idx="510">
                  <c:v>27.596082356</c:v>
                </c:pt>
                <c:pt idx="511">
                  <c:v>25.070287857</c:v>
                </c:pt>
                <c:pt idx="512">
                  <c:v>26.650177137000011</c:v>
                </c:pt>
                <c:pt idx="513">
                  <c:v>26.955075209</c:v>
                </c:pt>
                <c:pt idx="514">
                  <c:v>27.210906882</c:v>
                </c:pt>
                <c:pt idx="515">
                  <c:v>27.312172439000001</c:v>
                </c:pt>
                <c:pt idx="516">
                  <c:v>25.751336126999988</c:v>
                </c:pt>
                <c:pt idx="517">
                  <c:v>27.355939201999981</c:v>
                </c:pt>
                <c:pt idx="518">
                  <c:v>27.490298420999999</c:v>
                </c:pt>
                <c:pt idx="519">
                  <c:v>24.967065137999999</c:v>
                </c:pt>
                <c:pt idx="520">
                  <c:v>26.410238870999983</c:v>
                </c:pt>
                <c:pt idx="521">
                  <c:v>27.234594225999999</c:v>
                </c:pt>
                <c:pt idx="522">
                  <c:v>27.189519918999984</c:v>
                </c:pt>
                <c:pt idx="523">
                  <c:v>27.253308977</c:v>
                </c:pt>
                <c:pt idx="524">
                  <c:v>26.495516550999977</c:v>
                </c:pt>
                <c:pt idx="525">
                  <c:v>27.293376786</c:v>
                </c:pt>
                <c:pt idx="526">
                  <c:v>27.207418607000001</c:v>
                </c:pt>
                <c:pt idx="527">
                  <c:v>24.745123430999985</c:v>
                </c:pt>
                <c:pt idx="528">
                  <c:v>26.299235061000001</c:v>
                </c:pt>
                <c:pt idx="529">
                  <c:v>27.144219245999984</c:v>
                </c:pt>
                <c:pt idx="530">
                  <c:v>27.234216414999999</c:v>
                </c:pt>
                <c:pt idx="531">
                  <c:v>27.030694756999999</c:v>
                </c:pt>
                <c:pt idx="532">
                  <c:v>26.303022939000002</c:v>
                </c:pt>
                <c:pt idx="533">
                  <c:v>27.104026547</c:v>
                </c:pt>
                <c:pt idx="534">
                  <c:v>27.172679000999985</c:v>
                </c:pt>
                <c:pt idx="535">
                  <c:v>24.626779550999981</c:v>
                </c:pt>
                <c:pt idx="536">
                  <c:v>26.123469965999988</c:v>
                </c:pt>
                <c:pt idx="537">
                  <c:v>26.867002399</c:v>
                </c:pt>
                <c:pt idx="538">
                  <c:v>26.714274714999998</c:v>
                </c:pt>
                <c:pt idx="539">
                  <c:v>27.043727339999982</c:v>
                </c:pt>
                <c:pt idx="540">
                  <c:v>26.131815428000028</c:v>
                </c:pt>
                <c:pt idx="541">
                  <c:v>11.789008666000001</c:v>
                </c:pt>
                <c:pt idx="542">
                  <c:v>27.760463793</c:v>
                </c:pt>
                <c:pt idx="543">
                  <c:v>25.081898772999999</c:v>
                </c:pt>
                <c:pt idx="544">
                  <c:v>25.481931003</c:v>
                </c:pt>
                <c:pt idx="545">
                  <c:v>27.548451493999988</c:v>
                </c:pt>
                <c:pt idx="546">
                  <c:v>27.369382767000001</c:v>
                </c:pt>
                <c:pt idx="547">
                  <c:v>27.195075411000012</c:v>
                </c:pt>
                <c:pt idx="548">
                  <c:v>26.639960903000016</c:v>
                </c:pt>
                <c:pt idx="549">
                  <c:v>27.440250738</c:v>
                </c:pt>
                <c:pt idx="550">
                  <c:v>24.947315033999985</c:v>
                </c:pt>
                <c:pt idx="551">
                  <c:v>27.280386847999978</c:v>
                </c:pt>
                <c:pt idx="552">
                  <c:v>26.464442840999975</c:v>
                </c:pt>
                <c:pt idx="553">
                  <c:v>27.228267274999983</c:v>
                </c:pt>
                <c:pt idx="554">
                  <c:v>27.246689711999981</c:v>
                </c:pt>
                <c:pt idx="555">
                  <c:v>27.222226365999983</c:v>
                </c:pt>
                <c:pt idx="556">
                  <c:v>26.479077687</c:v>
                </c:pt>
                <c:pt idx="557">
                  <c:v>27.20930405</c:v>
                </c:pt>
                <c:pt idx="558">
                  <c:v>24.860674313000001</c:v>
                </c:pt>
                <c:pt idx="559">
                  <c:v>27.03516165600001</c:v>
                </c:pt>
                <c:pt idx="560">
                  <c:v>26.263436316999986</c:v>
                </c:pt>
                <c:pt idx="561">
                  <c:v>27.110670263999999</c:v>
                </c:pt>
                <c:pt idx="562">
                  <c:v>27.179544565</c:v>
                </c:pt>
                <c:pt idx="563">
                  <c:v>26.949432355999978</c:v>
                </c:pt>
                <c:pt idx="564">
                  <c:v>26.28752596999999</c:v>
                </c:pt>
                <c:pt idx="565">
                  <c:v>27.163373708000005</c:v>
                </c:pt>
                <c:pt idx="566">
                  <c:v>24.641230299</c:v>
                </c:pt>
                <c:pt idx="567">
                  <c:v>26.995662246999974</c:v>
                </c:pt>
                <c:pt idx="568">
                  <c:v>25.956300206000002</c:v>
                </c:pt>
                <c:pt idx="569">
                  <c:v>26.884294766000011</c:v>
                </c:pt>
                <c:pt idx="570">
                  <c:v>26.761798158000001</c:v>
                </c:pt>
                <c:pt idx="571">
                  <c:v>26.996590318999989</c:v>
                </c:pt>
                <c:pt idx="572">
                  <c:v>25.170897839999999</c:v>
                </c:pt>
                <c:pt idx="573">
                  <c:v>12.537765727999998</c:v>
                </c:pt>
                <c:pt idx="574">
                  <c:v>25.019805568000017</c:v>
                </c:pt>
                <c:pt idx="575">
                  <c:v>27.35174675</c:v>
                </c:pt>
                <c:pt idx="576">
                  <c:v>26.67833488599998</c:v>
                </c:pt>
                <c:pt idx="577">
                  <c:v>27.493570833999986</c:v>
                </c:pt>
                <c:pt idx="578">
                  <c:v>27.3522231</c:v>
                </c:pt>
                <c:pt idx="579">
                  <c:v>27.428366032999985</c:v>
                </c:pt>
                <c:pt idx="580">
                  <c:v>26.573251246000005</c:v>
                </c:pt>
                <c:pt idx="581">
                  <c:v>27.294799792999989</c:v>
                </c:pt>
                <c:pt idx="582">
                  <c:v>25.012633167000001</c:v>
                </c:pt>
                <c:pt idx="583">
                  <c:v>27.380834511</c:v>
                </c:pt>
                <c:pt idx="584">
                  <c:v>26.382998466000011</c:v>
                </c:pt>
                <c:pt idx="585">
                  <c:v>27.142905715000012</c:v>
                </c:pt>
                <c:pt idx="586">
                  <c:v>27.224774547999989</c:v>
                </c:pt>
                <c:pt idx="587">
                  <c:v>27.206853024000011</c:v>
                </c:pt>
                <c:pt idx="588">
                  <c:v>26.28127951999998</c:v>
                </c:pt>
                <c:pt idx="589">
                  <c:v>27.366902818</c:v>
                </c:pt>
                <c:pt idx="590">
                  <c:v>24.808445181</c:v>
                </c:pt>
                <c:pt idx="591">
                  <c:v>27.107769086000001</c:v>
                </c:pt>
                <c:pt idx="592">
                  <c:v>26.388938646</c:v>
                </c:pt>
                <c:pt idx="593">
                  <c:v>27.240168154999999</c:v>
                </c:pt>
                <c:pt idx="594">
                  <c:v>26.972295881999983</c:v>
                </c:pt>
                <c:pt idx="595">
                  <c:v>27.118347344</c:v>
                </c:pt>
                <c:pt idx="596">
                  <c:v>26.369709245999978</c:v>
                </c:pt>
                <c:pt idx="597">
                  <c:v>27.061154764000012</c:v>
                </c:pt>
                <c:pt idx="598">
                  <c:v>24.689884439000011</c:v>
                </c:pt>
                <c:pt idx="599">
                  <c:v>27.082526987999977</c:v>
                </c:pt>
                <c:pt idx="600">
                  <c:v>25.983525892999978</c:v>
                </c:pt>
                <c:pt idx="601">
                  <c:v>26.091788426000011</c:v>
                </c:pt>
                <c:pt idx="602">
                  <c:v>26.816448950000005</c:v>
                </c:pt>
                <c:pt idx="603">
                  <c:v>26.745938233999983</c:v>
                </c:pt>
                <c:pt idx="604">
                  <c:v>26.210751652999999</c:v>
                </c:pt>
                <c:pt idx="605">
                  <c:v>11.208802326000001</c:v>
                </c:pt>
                <c:pt idx="606">
                  <c:v>27.394875965000022</c:v>
                </c:pt>
                <c:pt idx="607">
                  <c:v>27.370718310000001</c:v>
                </c:pt>
                <c:pt idx="608">
                  <c:v>26.584136317999985</c:v>
                </c:pt>
                <c:pt idx="609">
                  <c:v>27.456369036000002</c:v>
                </c:pt>
                <c:pt idx="610">
                  <c:v>27.499443882999977</c:v>
                </c:pt>
                <c:pt idx="611">
                  <c:v>27.427887027000011</c:v>
                </c:pt>
                <c:pt idx="612">
                  <c:v>26.673260289000005</c:v>
                </c:pt>
                <c:pt idx="613">
                  <c:v>25.069407468000001</c:v>
                </c:pt>
                <c:pt idx="614">
                  <c:v>27.35174675</c:v>
                </c:pt>
                <c:pt idx="615">
                  <c:v>27.293376786</c:v>
                </c:pt>
                <c:pt idx="616">
                  <c:v>26.479613415999989</c:v>
                </c:pt>
                <c:pt idx="617">
                  <c:v>27.359656312999999</c:v>
                </c:pt>
                <c:pt idx="618">
                  <c:v>27.167132655</c:v>
                </c:pt>
                <c:pt idx="619">
                  <c:v>27.155858933000012</c:v>
                </c:pt>
                <c:pt idx="620">
                  <c:v>26.500255445000011</c:v>
                </c:pt>
                <c:pt idx="621">
                  <c:v>24.882810223</c:v>
                </c:pt>
                <c:pt idx="622">
                  <c:v>27.100285040999999</c:v>
                </c:pt>
                <c:pt idx="623">
                  <c:v>27.117036315000011</c:v>
                </c:pt>
                <c:pt idx="624">
                  <c:v>26.451516963</c:v>
                </c:pt>
                <c:pt idx="625">
                  <c:v>27.174653671000005</c:v>
                </c:pt>
                <c:pt idx="626">
                  <c:v>27.208172752999989</c:v>
                </c:pt>
                <c:pt idx="627">
                  <c:v>27.039630032000002</c:v>
                </c:pt>
                <c:pt idx="628">
                  <c:v>26.510096299000001</c:v>
                </c:pt>
                <c:pt idx="629">
                  <c:v>22.795001351</c:v>
                </c:pt>
                <c:pt idx="630">
                  <c:v>26.991672264999981</c:v>
                </c:pt>
                <c:pt idx="631">
                  <c:v>26.929747137999986</c:v>
                </c:pt>
                <c:pt idx="632">
                  <c:v>26.382555275999984</c:v>
                </c:pt>
                <c:pt idx="633">
                  <c:v>27.044286160999999</c:v>
                </c:pt>
                <c:pt idx="634">
                  <c:v>26.748306912999983</c:v>
                </c:pt>
                <c:pt idx="635">
                  <c:v>26.895436205999978</c:v>
                </c:pt>
                <c:pt idx="636">
                  <c:v>26.395325105000001</c:v>
                </c:pt>
                <c:pt idx="637">
                  <c:v>12.50050334</c:v>
                </c:pt>
                <c:pt idx="638">
                  <c:v>27.431336243999983</c:v>
                </c:pt>
                <c:pt idx="639">
                  <c:v>27.312362426000011</c:v>
                </c:pt>
                <c:pt idx="640">
                  <c:v>26.714547356000001</c:v>
                </c:pt>
                <c:pt idx="641">
                  <c:v>27.419554998999999</c:v>
                </c:pt>
                <c:pt idx="642">
                  <c:v>27.475101535999983</c:v>
                </c:pt>
                <c:pt idx="643">
                  <c:v>27.424630229999984</c:v>
                </c:pt>
                <c:pt idx="644">
                  <c:v>26.737104940999988</c:v>
                </c:pt>
                <c:pt idx="645">
                  <c:v>24.155814275000001</c:v>
                </c:pt>
                <c:pt idx="646">
                  <c:v>27.175688137000005</c:v>
                </c:pt>
                <c:pt idx="647">
                  <c:v>27.209869734000005</c:v>
                </c:pt>
                <c:pt idx="648">
                  <c:v>26.531771924000012</c:v>
                </c:pt>
                <c:pt idx="649">
                  <c:v>27.355081550000001</c:v>
                </c:pt>
                <c:pt idx="650">
                  <c:v>27.18500186999999</c:v>
                </c:pt>
                <c:pt idx="651">
                  <c:v>27.177475126000022</c:v>
                </c:pt>
                <c:pt idx="652">
                  <c:v>24.352303498000001</c:v>
                </c:pt>
                <c:pt idx="653">
                  <c:v>27.268261431999989</c:v>
                </c:pt>
                <c:pt idx="654">
                  <c:v>26.928084917</c:v>
                </c:pt>
                <c:pt idx="655">
                  <c:v>27.08439516100001</c:v>
                </c:pt>
                <c:pt idx="656">
                  <c:v>26.371480369000011</c:v>
                </c:pt>
                <c:pt idx="657">
                  <c:v>26.392752409</c:v>
                </c:pt>
                <c:pt idx="658">
                  <c:v>26.925868940000001</c:v>
                </c:pt>
                <c:pt idx="659">
                  <c:v>27.274891183000012</c:v>
                </c:pt>
                <c:pt idx="660">
                  <c:v>24.032946376000002</c:v>
                </c:pt>
                <c:pt idx="661">
                  <c:v>26.950172267999989</c:v>
                </c:pt>
                <c:pt idx="662">
                  <c:v>26.933626453999985</c:v>
                </c:pt>
                <c:pt idx="663">
                  <c:v>26.941203577999985</c:v>
                </c:pt>
                <c:pt idx="664">
                  <c:v>26.134511455999998</c:v>
                </c:pt>
                <c:pt idx="665">
                  <c:v>26.960072492999981</c:v>
                </c:pt>
                <c:pt idx="666">
                  <c:v>26.902623186999985</c:v>
                </c:pt>
                <c:pt idx="667">
                  <c:v>27.156046752000005</c:v>
                </c:pt>
                <c:pt idx="668">
                  <c:v>24.013103811000001</c:v>
                </c:pt>
                <c:pt idx="669">
                  <c:v>12.333018485999999</c:v>
                </c:pt>
                <c:pt idx="670">
                  <c:v>27.365949110999985</c:v>
                </c:pt>
                <c:pt idx="671">
                  <c:v>27.411897831000001</c:v>
                </c:pt>
                <c:pt idx="672">
                  <c:v>26.602508216</c:v>
                </c:pt>
                <c:pt idx="673">
                  <c:v>27.465587996999986</c:v>
                </c:pt>
                <c:pt idx="674">
                  <c:v>27.388856436000001</c:v>
                </c:pt>
                <c:pt idx="675">
                  <c:v>27.550867796000016</c:v>
                </c:pt>
                <c:pt idx="676">
                  <c:v>24.311666441000011</c:v>
                </c:pt>
                <c:pt idx="677">
                  <c:v>27.260404615999985</c:v>
                </c:pt>
                <c:pt idx="678">
                  <c:v>27.269397731000002</c:v>
                </c:pt>
                <c:pt idx="679">
                  <c:v>27.337273616000012</c:v>
                </c:pt>
                <c:pt idx="680">
                  <c:v>26.33053979</c:v>
                </c:pt>
                <c:pt idx="681">
                  <c:v>27.427887027000011</c:v>
                </c:pt>
                <c:pt idx="682">
                  <c:v>27.145063727000011</c:v>
                </c:pt>
                <c:pt idx="683">
                  <c:v>27.08336763399998</c:v>
                </c:pt>
                <c:pt idx="684">
                  <c:v>24.31648452300001</c:v>
                </c:pt>
                <c:pt idx="685">
                  <c:v>27.257471303999999</c:v>
                </c:pt>
                <c:pt idx="686">
                  <c:v>26.081735857000002</c:v>
                </c:pt>
                <c:pt idx="687">
                  <c:v>27.119939476999999</c:v>
                </c:pt>
                <c:pt idx="688">
                  <c:v>26.331246106999988</c:v>
                </c:pt>
                <c:pt idx="689">
                  <c:v>27.079725212</c:v>
                </c:pt>
                <c:pt idx="690">
                  <c:v>27.085142501999975</c:v>
                </c:pt>
                <c:pt idx="691">
                  <c:v>24.770022632999986</c:v>
                </c:pt>
                <c:pt idx="692">
                  <c:v>26.153747657</c:v>
                </c:pt>
                <c:pt idx="693">
                  <c:v>27.158206853999989</c:v>
                </c:pt>
                <c:pt idx="694">
                  <c:v>27.059569525000001</c:v>
                </c:pt>
                <c:pt idx="695">
                  <c:v>26.995291035999983</c:v>
                </c:pt>
                <c:pt idx="696">
                  <c:v>26.20445418800001</c:v>
                </c:pt>
                <c:pt idx="697">
                  <c:v>27.087384773</c:v>
                </c:pt>
                <c:pt idx="698">
                  <c:v>27.014421681000005</c:v>
                </c:pt>
                <c:pt idx="699">
                  <c:v>24.793093177999989</c:v>
                </c:pt>
                <c:pt idx="700">
                  <c:v>26.081562604999981</c:v>
                </c:pt>
                <c:pt idx="701">
                  <c:v>12.239538761999999</c:v>
                </c:pt>
                <c:pt idx="702">
                  <c:v>27.333562583999989</c:v>
                </c:pt>
                <c:pt idx="703">
                  <c:v>27.502911122000011</c:v>
                </c:pt>
                <c:pt idx="704">
                  <c:v>26.837344526999999</c:v>
                </c:pt>
                <c:pt idx="705">
                  <c:v>26.654338202999988</c:v>
                </c:pt>
                <c:pt idx="706">
                  <c:v>27.577765665000012</c:v>
                </c:pt>
                <c:pt idx="707">
                  <c:v>25.072849341999984</c:v>
                </c:pt>
                <c:pt idx="708">
                  <c:v>26.571992390999988</c:v>
                </c:pt>
                <c:pt idx="709">
                  <c:v>27.388760908999981</c:v>
                </c:pt>
                <c:pt idx="710">
                  <c:v>27.486257102</c:v>
                </c:pt>
                <c:pt idx="711">
                  <c:v>27.26835612</c:v>
                </c:pt>
                <c:pt idx="712">
                  <c:v>26.581076801999981</c:v>
                </c:pt>
                <c:pt idx="713">
                  <c:v>27.387232571999974</c:v>
                </c:pt>
                <c:pt idx="714">
                  <c:v>24.251376427000011</c:v>
                </c:pt>
                <c:pt idx="715">
                  <c:v>27.143468640999988</c:v>
                </c:pt>
                <c:pt idx="716">
                  <c:v>26.402957428000011</c:v>
                </c:pt>
                <c:pt idx="717">
                  <c:v>27.036650950999999</c:v>
                </c:pt>
                <c:pt idx="718">
                  <c:v>27.207795674</c:v>
                </c:pt>
                <c:pt idx="719">
                  <c:v>27.27868106</c:v>
                </c:pt>
                <c:pt idx="720">
                  <c:v>26.287085982000001</c:v>
                </c:pt>
                <c:pt idx="721">
                  <c:v>27.191402881999981</c:v>
                </c:pt>
                <c:pt idx="722">
                  <c:v>24.741615032999984</c:v>
                </c:pt>
                <c:pt idx="723">
                  <c:v>26.967849730999983</c:v>
                </c:pt>
                <c:pt idx="724">
                  <c:v>26.342552340999983</c:v>
                </c:pt>
                <c:pt idx="725">
                  <c:v>27.150319451000001</c:v>
                </c:pt>
                <c:pt idx="726">
                  <c:v>26.913410864999989</c:v>
                </c:pt>
                <c:pt idx="727">
                  <c:v>26.971462117000005</c:v>
                </c:pt>
                <c:pt idx="728">
                  <c:v>26.200956903000005</c:v>
                </c:pt>
                <c:pt idx="729">
                  <c:v>27.024090175000001</c:v>
                </c:pt>
                <c:pt idx="730">
                  <c:v>24.471296604999988</c:v>
                </c:pt>
                <c:pt idx="731">
                  <c:v>26.92079203599998</c:v>
                </c:pt>
                <c:pt idx="732">
                  <c:v>26.020375606999988</c:v>
                </c:pt>
                <c:pt idx="733">
                  <c:v>11.417336364000002</c:v>
                </c:pt>
                <c:pt idx="734">
                  <c:v>27.596858203000011</c:v>
                </c:pt>
                <c:pt idx="735">
                  <c:v>27.465876188999989</c:v>
                </c:pt>
                <c:pt idx="736">
                  <c:v>26.591608096000005</c:v>
                </c:pt>
                <c:pt idx="737">
                  <c:v>27.535603889999983</c:v>
                </c:pt>
                <c:pt idx="738">
                  <c:v>25.043503703999985</c:v>
                </c:pt>
                <c:pt idx="739">
                  <c:v>27.347841302999999</c:v>
                </c:pt>
                <c:pt idx="740">
                  <c:v>26.33053979</c:v>
                </c:pt>
                <c:pt idx="741">
                  <c:v>27.328045475</c:v>
                </c:pt>
                <c:pt idx="742">
                  <c:v>26.407929685999989</c:v>
                </c:pt>
                <c:pt idx="743">
                  <c:v>27.384749386999978</c:v>
                </c:pt>
                <c:pt idx="744">
                  <c:v>26.32233162999999</c:v>
                </c:pt>
                <c:pt idx="745">
                  <c:v>27.338415675</c:v>
                </c:pt>
                <c:pt idx="746">
                  <c:v>25.045580425000001</c:v>
                </c:pt>
                <c:pt idx="747">
                  <c:v>27.423193652999981</c:v>
                </c:pt>
                <c:pt idx="748">
                  <c:v>26.383884890000001</c:v>
                </c:pt>
                <c:pt idx="749">
                  <c:v>27.28607435</c:v>
                </c:pt>
                <c:pt idx="750">
                  <c:v>27.163655593000001</c:v>
                </c:pt>
                <c:pt idx="751">
                  <c:v>27.128277819000001</c:v>
                </c:pt>
                <c:pt idx="752">
                  <c:v>26.410238870999983</c:v>
                </c:pt>
                <c:pt idx="753">
                  <c:v>27.460017468</c:v>
                </c:pt>
                <c:pt idx="754">
                  <c:v>24.663751587</c:v>
                </c:pt>
                <c:pt idx="755">
                  <c:v>26.936305681</c:v>
                </c:pt>
                <c:pt idx="756">
                  <c:v>26.232553742</c:v>
                </c:pt>
                <c:pt idx="757">
                  <c:v>27.055933500999981</c:v>
                </c:pt>
                <c:pt idx="758">
                  <c:v>26.901056467000011</c:v>
                </c:pt>
                <c:pt idx="759">
                  <c:v>26.81507538100001</c:v>
                </c:pt>
                <c:pt idx="760">
                  <c:v>26.093435706000001</c:v>
                </c:pt>
                <c:pt idx="761">
                  <c:v>27.203271551</c:v>
                </c:pt>
                <c:pt idx="762">
                  <c:v>24.725878471000001</c:v>
                </c:pt>
                <c:pt idx="763">
                  <c:v>26.845785298999989</c:v>
                </c:pt>
                <c:pt idx="764">
                  <c:v>25.912361641</c:v>
                </c:pt>
                <c:pt idx="765">
                  <c:v>12.115548458000005</c:v>
                </c:pt>
                <c:pt idx="766">
                  <c:v>27.468278026</c:v>
                </c:pt>
                <c:pt idx="767">
                  <c:v>27.509366367999988</c:v>
                </c:pt>
                <c:pt idx="768">
                  <c:v>26.654609621999999</c:v>
                </c:pt>
                <c:pt idx="769">
                  <c:v>27.699458885999999</c:v>
                </c:pt>
                <c:pt idx="770">
                  <c:v>25.049894717000011</c:v>
                </c:pt>
                <c:pt idx="771">
                  <c:v>26.514034686999999</c:v>
                </c:pt>
                <c:pt idx="772">
                  <c:v>26.556176958999988</c:v>
                </c:pt>
                <c:pt idx="773">
                  <c:v>27.422427539999976</c:v>
                </c:pt>
                <c:pt idx="774">
                  <c:v>27.325668098000001</c:v>
                </c:pt>
                <c:pt idx="775">
                  <c:v>27.243664833999983</c:v>
                </c:pt>
                <c:pt idx="776">
                  <c:v>26.507769619000001</c:v>
                </c:pt>
                <c:pt idx="777">
                  <c:v>25.030252749999999</c:v>
                </c:pt>
                <c:pt idx="778">
                  <c:v>27.125279172999988</c:v>
                </c:pt>
                <c:pt idx="779">
                  <c:v>27.103558801999988</c:v>
                </c:pt>
                <c:pt idx="780">
                  <c:v>26.466405113</c:v>
                </c:pt>
                <c:pt idx="781">
                  <c:v>27.166568746999999</c:v>
                </c:pt>
                <c:pt idx="782">
                  <c:v>27.173525253000001</c:v>
                </c:pt>
                <c:pt idx="783">
                  <c:v>27.184060799000012</c:v>
                </c:pt>
                <c:pt idx="784">
                  <c:v>26.404910592</c:v>
                </c:pt>
                <c:pt idx="785">
                  <c:v>24.816285162000021</c:v>
                </c:pt>
                <c:pt idx="786">
                  <c:v>26.974519506999986</c:v>
                </c:pt>
                <c:pt idx="787">
                  <c:v>27.033765592000005</c:v>
                </c:pt>
                <c:pt idx="788">
                  <c:v>26.215651775000001</c:v>
                </c:pt>
                <c:pt idx="789">
                  <c:v>26.943976761999988</c:v>
                </c:pt>
                <c:pt idx="790">
                  <c:v>27.050434707000001</c:v>
                </c:pt>
                <c:pt idx="791">
                  <c:v>27.057611545</c:v>
                </c:pt>
                <c:pt idx="792">
                  <c:v>26.413259184000001</c:v>
                </c:pt>
                <c:pt idx="793">
                  <c:v>24.731641025999988</c:v>
                </c:pt>
                <c:pt idx="794">
                  <c:v>26.844408724000012</c:v>
                </c:pt>
                <c:pt idx="795">
                  <c:v>26.927623224999984</c:v>
                </c:pt>
                <c:pt idx="796">
                  <c:v>26.115042983999984</c:v>
                </c:pt>
                <c:pt idx="797">
                  <c:v>11.478585214000008</c:v>
                </c:pt>
                <c:pt idx="798">
                  <c:v>27.605007225000001</c:v>
                </c:pt>
                <c:pt idx="799">
                  <c:v>26.676341063999999</c:v>
                </c:pt>
                <c:pt idx="800">
                  <c:v>26.897002272000002</c:v>
                </c:pt>
                <c:pt idx="801">
                  <c:v>24.995117929999989</c:v>
                </c:pt>
                <c:pt idx="802">
                  <c:v>27.329852557999999</c:v>
                </c:pt>
                <c:pt idx="803">
                  <c:v>27.225435265000002</c:v>
                </c:pt>
                <c:pt idx="804">
                  <c:v>26.688852696000001</c:v>
                </c:pt>
                <c:pt idx="805">
                  <c:v>27.348317517000002</c:v>
                </c:pt>
                <c:pt idx="806">
                  <c:v>27.215339224999983</c:v>
                </c:pt>
                <c:pt idx="807">
                  <c:v>27.249431588999983</c:v>
                </c:pt>
                <c:pt idx="808">
                  <c:v>26.664474928000011</c:v>
                </c:pt>
                <c:pt idx="809">
                  <c:v>24.933057298000001</c:v>
                </c:pt>
                <c:pt idx="810">
                  <c:v>27.240735123</c:v>
                </c:pt>
                <c:pt idx="811">
                  <c:v>27.125560268000001</c:v>
                </c:pt>
                <c:pt idx="812">
                  <c:v>26.371834622000023</c:v>
                </c:pt>
                <c:pt idx="813">
                  <c:v>27.246027963</c:v>
                </c:pt>
                <c:pt idx="814">
                  <c:v>27.218169135</c:v>
                </c:pt>
                <c:pt idx="815">
                  <c:v>27.068523902999978</c:v>
                </c:pt>
                <c:pt idx="816">
                  <c:v>26.513855644000021</c:v>
                </c:pt>
                <c:pt idx="817">
                  <c:v>24.843371177000005</c:v>
                </c:pt>
                <c:pt idx="818">
                  <c:v>26.979802086999989</c:v>
                </c:pt>
                <c:pt idx="819">
                  <c:v>26.953779918999984</c:v>
                </c:pt>
                <c:pt idx="820">
                  <c:v>26.357671921000016</c:v>
                </c:pt>
                <c:pt idx="821">
                  <c:v>27.019533965000001</c:v>
                </c:pt>
                <c:pt idx="822">
                  <c:v>26.994734238999985</c:v>
                </c:pt>
                <c:pt idx="823">
                  <c:v>26.933811210999988</c:v>
                </c:pt>
                <c:pt idx="824">
                  <c:v>26.258606122</c:v>
                </c:pt>
                <c:pt idx="825">
                  <c:v>24.687400602</c:v>
                </c:pt>
                <c:pt idx="826">
                  <c:v>26.911842886999985</c:v>
                </c:pt>
                <c:pt idx="827">
                  <c:v>26.100894417000017</c:v>
                </c:pt>
                <c:pt idx="828">
                  <c:v>25.994449375999977</c:v>
                </c:pt>
                <c:pt idx="829">
                  <c:v>13.865306626000008</c:v>
                </c:pt>
                <c:pt idx="830">
                  <c:v>27.540432409999983</c:v>
                </c:pt>
                <c:pt idx="831">
                  <c:v>27.529425853999989</c:v>
                </c:pt>
                <c:pt idx="832">
                  <c:v>24.515913220000005</c:v>
                </c:pt>
                <c:pt idx="833">
                  <c:v>27.495977518</c:v>
                </c:pt>
                <c:pt idx="834">
                  <c:v>27.300208574999989</c:v>
                </c:pt>
                <c:pt idx="835">
                  <c:v>27.524215292000001</c:v>
                </c:pt>
                <c:pt idx="836">
                  <c:v>26.643395577</c:v>
                </c:pt>
                <c:pt idx="837">
                  <c:v>27.380834511</c:v>
                </c:pt>
                <c:pt idx="838">
                  <c:v>27.226851196999998</c:v>
                </c:pt>
                <c:pt idx="839">
                  <c:v>27.368428886999983</c:v>
                </c:pt>
                <c:pt idx="840">
                  <c:v>24.290008676999989</c:v>
                </c:pt>
                <c:pt idx="841">
                  <c:v>27.285221072999978</c:v>
                </c:pt>
                <c:pt idx="842">
                  <c:v>27.088786380999974</c:v>
                </c:pt>
                <c:pt idx="843">
                  <c:v>27.022695253999981</c:v>
                </c:pt>
                <c:pt idx="844">
                  <c:v>26.485239869999972</c:v>
                </c:pt>
                <c:pt idx="845">
                  <c:v>27.368142735999978</c:v>
                </c:pt>
                <c:pt idx="846">
                  <c:v>27.175688137000005</c:v>
                </c:pt>
                <c:pt idx="847">
                  <c:v>27.314737488999999</c:v>
                </c:pt>
                <c:pt idx="848">
                  <c:v>24.230723073999986</c:v>
                </c:pt>
                <c:pt idx="849">
                  <c:v>27.077297475000005</c:v>
                </c:pt>
                <c:pt idx="850">
                  <c:v>27.074496781000001</c:v>
                </c:pt>
                <c:pt idx="851">
                  <c:v>27.091776964000001</c:v>
                </c:pt>
                <c:pt idx="852">
                  <c:v>26.233254811999988</c:v>
                </c:pt>
                <c:pt idx="853">
                  <c:v>27.040095572999984</c:v>
                </c:pt>
                <c:pt idx="854">
                  <c:v>26.989724096999986</c:v>
                </c:pt>
                <c:pt idx="855">
                  <c:v>27.079911978999988</c:v>
                </c:pt>
                <c:pt idx="856">
                  <c:v>23.330355998999998</c:v>
                </c:pt>
                <c:pt idx="857">
                  <c:v>26.971462117000005</c:v>
                </c:pt>
                <c:pt idx="858">
                  <c:v>26.814983815000016</c:v>
                </c:pt>
                <c:pt idx="859">
                  <c:v>26.870311981</c:v>
                </c:pt>
                <c:pt idx="860">
                  <c:v>26.230625993</c:v>
                </c:pt>
                <c:pt idx="861">
                  <c:v>12.958596794000005</c:v>
                </c:pt>
                <c:pt idx="862">
                  <c:v>19.091840286</c:v>
                </c:pt>
                <c:pt idx="863">
                  <c:v>27.696332646999981</c:v>
                </c:pt>
                <c:pt idx="864">
                  <c:v>24.511857398000021</c:v>
                </c:pt>
                <c:pt idx="865">
                  <c:v>27.479620371999978</c:v>
                </c:pt>
                <c:pt idx="866">
                  <c:v>27.326143539999983</c:v>
                </c:pt>
                <c:pt idx="867">
                  <c:v>27.385799909999978</c:v>
                </c:pt>
                <c:pt idx="868">
                  <c:v>26.457488040000001</c:v>
                </c:pt>
                <c:pt idx="869">
                  <c:v>27.454833143999988</c:v>
                </c:pt>
                <c:pt idx="870">
                  <c:v>27.297171802000001</c:v>
                </c:pt>
                <c:pt idx="871">
                  <c:v>27.269587124000001</c:v>
                </c:pt>
                <c:pt idx="872">
                  <c:v>24.198541184</c:v>
                </c:pt>
                <c:pt idx="873">
                  <c:v>27.346984159000023</c:v>
                </c:pt>
                <c:pt idx="874">
                  <c:v>26.91055174900001</c:v>
                </c:pt>
                <c:pt idx="875">
                  <c:v>27.070016874999983</c:v>
                </c:pt>
                <c:pt idx="876">
                  <c:v>26.424280299999989</c:v>
                </c:pt>
                <c:pt idx="877">
                  <c:v>27.182461128000011</c:v>
                </c:pt>
                <c:pt idx="878">
                  <c:v>27.083274226</c:v>
                </c:pt>
                <c:pt idx="879">
                  <c:v>27.344127401000001</c:v>
                </c:pt>
                <c:pt idx="880">
                  <c:v>24.149128613999999</c:v>
                </c:pt>
                <c:pt idx="881">
                  <c:v>27.067497579999984</c:v>
                </c:pt>
                <c:pt idx="882">
                  <c:v>27.037954218000017</c:v>
                </c:pt>
                <c:pt idx="883">
                  <c:v>27.146940536999985</c:v>
                </c:pt>
                <c:pt idx="884">
                  <c:v>25.31256127</c:v>
                </c:pt>
                <c:pt idx="885">
                  <c:v>27.019440997</c:v>
                </c:pt>
                <c:pt idx="886">
                  <c:v>26.833126131</c:v>
                </c:pt>
                <c:pt idx="887">
                  <c:v>24.731641025999988</c:v>
                </c:pt>
                <c:pt idx="888">
                  <c:v>26.27002581</c:v>
                </c:pt>
                <c:pt idx="889">
                  <c:v>26.840738546999983</c:v>
                </c:pt>
                <c:pt idx="890">
                  <c:v>26.717728578999989</c:v>
                </c:pt>
                <c:pt idx="891">
                  <c:v>26.849456857</c:v>
                </c:pt>
                <c:pt idx="892">
                  <c:v>26.119907383000012</c:v>
                </c:pt>
                <c:pt idx="893">
                  <c:v>14.757546170000005</c:v>
                </c:pt>
                <c:pt idx="894">
                  <c:v>27.660528977999984</c:v>
                </c:pt>
                <c:pt idx="895">
                  <c:v>25.042385612</c:v>
                </c:pt>
                <c:pt idx="896">
                  <c:v>26.454724968000001</c:v>
                </c:pt>
                <c:pt idx="897">
                  <c:v>27.43574483999998</c:v>
                </c:pt>
                <c:pt idx="898">
                  <c:v>27.444182625</c:v>
                </c:pt>
                <c:pt idx="899">
                  <c:v>27.127715521999999</c:v>
                </c:pt>
                <c:pt idx="900">
                  <c:v>25.781349338999973</c:v>
                </c:pt>
                <c:pt idx="901">
                  <c:v>27.352794742</c:v>
                </c:pt>
                <c:pt idx="902">
                  <c:v>27.350794099000005</c:v>
                </c:pt>
                <c:pt idx="903">
                  <c:v>25.049335373000002</c:v>
                </c:pt>
                <c:pt idx="904">
                  <c:v>26.601336700000001</c:v>
                </c:pt>
                <c:pt idx="905">
                  <c:v>27.053696433999985</c:v>
                </c:pt>
                <c:pt idx="906">
                  <c:v>27.249809822</c:v>
                </c:pt>
                <c:pt idx="907">
                  <c:v>27.166192820999989</c:v>
                </c:pt>
                <c:pt idx="908">
                  <c:v>26.426236619999983</c:v>
                </c:pt>
                <c:pt idx="909">
                  <c:v>26.355018107999999</c:v>
                </c:pt>
                <c:pt idx="910">
                  <c:v>24.861382681999984</c:v>
                </c:pt>
                <c:pt idx="911">
                  <c:v>27.041771652000001</c:v>
                </c:pt>
                <c:pt idx="912">
                  <c:v>25.610662042000001</c:v>
                </c:pt>
                <c:pt idx="913">
                  <c:v>27.253687318000001</c:v>
                </c:pt>
                <c:pt idx="914">
                  <c:v>26.927346216999982</c:v>
                </c:pt>
                <c:pt idx="915">
                  <c:v>26.946658049</c:v>
                </c:pt>
                <c:pt idx="916">
                  <c:v>26.108965034000011</c:v>
                </c:pt>
                <c:pt idx="917">
                  <c:v>27.023811178999999</c:v>
                </c:pt>
                <c:pt idx="918">
                  <c:v>24.722764693999984</c:v>
                </c:pt>
                <c:pt idx="919">
                  <c:v>26.855149755999989</c:v>
                </c:pt>
                <c:pt idx="920">
                  <c:v>25.950638940999983</c:v>
                </c:pt>
                <c:pt idx="921">
                  <c:v>27.061994083999988</c:v>
                </c:pt>
                <c:pt idx="922">
                  <c:v>26.849732263999986</c:v>
                </c:pt>
                <c:pt idx="923">
                  <c:v>26.887332425</c:v>
                </c:pt>
                <c:pt idx="924">
                  <c:v>26.227034123999999</c:v>
                </c:pt>
                <c:pt idx="925">
                  <c:v>12.20508766</c:v>
                </c:pt>
                <c:pt idx="926">
                  <c:v>24.972305348999988</c:v>
                </c:pt>
                <c:pt idx="927">
                  <c:v>27.495111064</c:v>
                </c:pt>
                <c:pt idx="928">
                  <c:v>26.628668879999989</c:v>
                </c:pt>
                <c:pt idx="929">
                  <c:v>27.445429555999976</c:v>
                </c:pt>
                <c:pt idx="930">
                  <c:v>27.404818756000012</c:v>
                </c:pt>
                <c:pt idx="931">
                  <c:v>27.383030522999984</c:v>
                </c:pt>
                <c:pt idx="932">
                  <c:v>26.376174993999999</c:v>
                </c:pt>
                <c:pt idx="933">
                  <c:v>27.550577817000001</c:v>
                </c:pt>
                <c:pt idx="934">
                  <c:v>24.709539886999973</c:v>
                </c:pt>
                <c:pt idx="935">
                  <c:v>27.279533926999989</c:v>
                </c:pt>
                <c:pt idx="936">
                  <c:v>24.811267003000012</c:v>
                </c:pt>
                <c:pt idx="937">
                  <c:v>27.293851105000023</c:v>
                </c:pt>
                <c:pt idx="938">
                  <c:v>27.233271934000001</c:v>
                </c:pt>
                <c:pt idx="939">
                  <c:v>27.223264455999999</c:v>
                </c:pt>
                <c:pt idx="940">
                  <c:v>26.281719312999986</c:v>
                </c:pt>
                <c:pt idx="941">
                  <c:v>24.075977481999999</c:v>
                </c:pt>
                <c:pt idx="942">
                  <c:v>26.999282087999983</c:v>
                </c:pt>
                <c:pt idx="943">
                  <c:v>27.170892642999988</c:v>
                </c:pt>
                <c:pt idx="944">
                  <c:v>26.382378004</c:v>
                </c:pt>
                <c:pt idx="945">
                  <c:v>26.956740763999989</c:v>
                </c:pt>
                <c:pt idx="946">
                  <c:v>27.130995914000021</c:v>
                </c:pt>
                <c:pt idx="947">
                  <c:v>26.922545658999983</c:v>
                </c:pt>
                <c:pt idx="948">
                  <c:v>26.385657917</c:v>
                </c:pt>
                <c:pt idx="949">
                  <c:v>24.923323881999973</c:v>
                </c:pt>
                <c:pt idx="950">
                  <c:v>27.067124391</c:v>
                </c:pt>
                <c:pt idx="951">
                  <c:v>26.787085269999999</c:v>
                </c:pt>
                <c:pt idx="952">
                  <c:v>26.259484207</c:v>
                </c:pt>
                <c:pt idx="953">
                  <c:v>27.000303243999983</c:v>
                </c:pt>
                <c:pt idx="954">
                  <c:v>26.901517247999983</c:v>
                </c:pt>
                <c:pt idx="955">
                  <c:v>26.939077857000001</c:v>
                </c:pt>
                <c:pt idx="956">
                  <c:v>26.240442941999977</c:v>
                </c:pt>
                <c:pt idx="957">
                  <c:v>10.314110944999999</c:v>
                </c:pt>
                <c:pt idx="958">
                  <c:v>27.520260441000001</c:v>
                </c:pt>
                <c:pt idx="959">
                  <c:v>27.475870595</c:v>
                </c:pt>
                <c:pt idx="960">
                  <c:v>26.669365032999988</c:v>
                </c:pt>
                <c:pt idx="961">
                  <c:v>27.508113621</c:v>
                </c:pt>
                <c:pt idx="962">
                  <c:v>27.469911516</c:v>
                </c:pt>
                <c:pt idx="963">
                  <c:v>27.240546130999974</c:v>
                </c:pt>
                <c:pt idx="964">
                  <c:v>26.877025582000005</c:v>
                </c:pt>
                <c:pt idx="965">
                  <c:v>25.034561762000017</c:v>
                </c:pt>
                <c:pt idx="966">
                  <c:v>27.167414617999999</c:v>
                </c:pt>
                <c:pt idx="967">
                  <c:v>27.138496931999985</c:v>
                </c:pt>
                <c:pt idx="968">
                  <c:v>26.583416368999981</c:v>
                </c:pt>
                <c:pt idx="969">
                  <c:v>26.284358385000001</c:v>
                </c:pt>
                <c:pt idx="970">
                  <c:v>27.164595252000005</c:v>
                </c:pt>
                <c:pt idx="971">
                  <c:v>27.114508260000012</c:v>
                </c:pt>
                <c:pt idx="972">
                  <c:v>26.606203671999989</c:v>
                </c:pt>
                <c:pt idx="973">
                  <c:v>25.038632746999983</c:v>
                </c:pt>
                <c:pt idx="974">
                  <c:v>27.096544568999985</c:v>
                </c:pt>
                <c:pt idx="975">
                  <c:v>27.081873187999999</c:v>
                </c:pt>
                <c:pt idx="976">
                  <c:v>26.427303825999989</c:v>
                </c:pt>
                <c:pt idx="977">
                  <c:v>27.243097744</c:v>
                </c:pt>
                <c:pt idx="978">
                  <c:v>27.142342811999978</c:v>
                </c:pt>
                <c:pt idx="979">
                  <c:v>27.041864774000011</c:v>
                </c:pt>
                <c:pt idx="980">
                  <c:v>26.418501956</c:v>
                </c:pt>
                <c:pt idx="981">
                  <c:v>24.853828829000012</c:v>
                </c:pt>
                <c:pt idx="982">
                  <c:v>26.956833301</c:v>
                </c:pt>
                <c:pt idx="983">
                  <c:v>27.007546388000002</c:v>
                </c:pt>
                <c:pt idx="984">
                  <c:v>26.156273966000011</c:v>
                </c:pt>
                <c:pt idx="985">
                  <c:v>26.851109385000001</c:v>
                </c:pt>
                <c:pt idx="986">
                  <c:v>26.899029216999985</c:v>
                </c:pt>
                <c:pt idx="987">
                  <c:v>26.915532536999976</c:v>
                </c:pt>
                <c:pt idx="988">
                  <c:v>26.192130412000001</c:v>
                </c:pt>
                <c:pt idx="989">
                  <c:v>11.115368667999999</c:v>
                </c:pt>
                <c:pt idx="990">
                  <c:v>27.485198857999983</c:v>
                </c:pt>
                <c:pt idx="991">
                  <c:v>27.342889658000001</c:v>
                </c:pt>
                <c:pt idx="992">
                  <c:v>26.642039678999986</c:v>
                </c:pt>
                <c:pt idx="993">
                  <c:v>27.627344674</c:v>
                </c:pt>
                <c:pt idx="994">
                  <c:v>27.221754532999984</c:v>
                </c:pt>
                <c:pt idx="995">
                  <c:v>27.222226365999983</c:v>
                </c:pt>
                <c:pt idx="996">
                  <c:v>26.676522307999988</c:v>
                </c:pt>
                <c:pt idx="997">
                  <c:v>24.327030738000001</c:v>
                </c:pt>
                <c:pt idx="998">
                  <c:v>27.172020841999981</c:v>
                </c:pt>
                <c:pt idx="999">
                  <c:v>27.260026088999986</c:v>
                </c:pt>
                <c:pt idx="1000">
                  <c:v>26.402691109999989</c:v>
                </c:pt>
              </c:numCache>
            </c:numRef>
          </c:yVal>
        </c:ser>
        <c:ser>
          <c:idx val="1"/>
          <c:order val="3"/>
          <c:tx>
            <c:v>8 KB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Main!$A$1014:$A$2014</c:f>
              <c:numCache>
                <c:formatCode>General</c:formatCode>
                <c:ptCount val="1001"/>
                <c:pt idx="0">
                  <c:v>8192</c:v>
                </c:pt>
                <c:pt idx="1">
                  <c:v>8192</c:v>
                </c:pt>
                <c:pt idx="2">
                  <c:v>8192</c:v>
                </c:pt>
                <c:pt idx="3">
                  <c:v>8192</c:v>
                </c:pt>
                <c:pt idx="4">
                  <c:v>8192</c:v>
                </c:pt>
                <c:pt idx="5">
                  <c:v>8192</c:v>
                </c:pt>
                <c:pt idx="6">
                  <c:v>8192</c:v>
                </c:pt>
                <c:pt idx="7">
                  <c:v>8192</c:v>
                </c:pt>
                <c:pt idx="8">
                  <c:v>8192</c:v>
                </c:pt>
                <c:pt idx="9">
                  <c:v>8192</c:v>
                </c:pt>
                <c:pt idx="10">
                  <c:v>8192</c:v>
                </c:pt>
                <c:pt idx="11">
                  <c:v>8192</c:v>
                </c:pt>
                <c:pt idx="12">
                  <c:v>8192</c:v>
                </c:pt>
                <c:pt idx="13">
                  <c:v>8192</c:v>
                </c:pt>
                <c:pt idx="14">
                  <c:v>8192</c:v>
                </c:pt>
                <c:pt idx="15">
                  <c:v>8192</c:v>
                </c:pt>
                <c:pt idx="16">
                  <c:v>8192</c:v>
                </c:pt>
                <c:pt idx="17">
                  <c:v>8192</c:v>
                </c:pt>
                <c:pt idx="18">
                  <c:v>8192</c:v>
                </c:pt>
                <c:pt idx="19">
                  <c:v>8192</c:v>
                </c:pt>
                <c:pt idx="20">
                  <c:v>8192</c:v>
                </c:pt>
                <c:pt idx="21">
                  <c:v>8192</c:v>
                </c:pt>
                <c:pt idx="22">
                  <c:v>8192</c:v>
                </c:pt>
                <c:pt idx="23">
                  <c:v>8192</c:v>
                </c:pt>
                <c:pt idx="24">
                  <c:v>8192</c:v>
                </c:pt>
                <c:pt idx="25">
                  <c:v>8192</c:v>
                </c:pt>
                <c:pt idx="26">
                  <c:v>8192</c:v>
                </c:pt>
                <c:pt idx="27">
                  <c:v>8192</c:v>
                </c:pt>
                <c:pt idx="28">
                  <c:v>8192</c:v>
                </c:pt>
                <c:pt idx="29">
                  <c:v>8192</c:v>
                </c:pt>
                <c:pt idx="30">
                  <c:v>8192</c:v>
                </c:pt>
                <c:pt idx="31">
                  <c:v>8192</c:v>
                </c:pt>
                <c:pt idx="32">
                  <c:v>8192</c:v>
                </c:pt>
                <c:pt idx="33">
                  <c:v>8192</c:v>
                </c:pt>
                <c:pt idx="34">
                  <c:v>8192</c:v>
                </c:pt>
                <c:pt idx="35">
                  <c:v>8192</c:v>
                </c:pt>
                <c:pt idx="36">
                  <c:v>8192</c:v>
                </c:pt>
                <c:pt idx="37">
                  <c:v>8192</c:v>
                </c:pt>
                <c:pt idx="38">
                  <c:v>8192</c:v>
                </c:pt>
                <c:pt idx="39">
                  <c:v>8192</c:v>
                </c:pt>
                <c:pt idx="40">
                  <c:v>8192</c:v>
                </c:pt>
                <c:pt idx="41">
                  <c:v>8192</c:v>
                </c:pt>
                <c:pt idx="42">
                  <c:v>8192</c:v>
                </c:pt>
                <c:pt idx="43">
                  <c:v>8192</c:v>
                </c:pt>
                <c:pt idx="44">
                  <c:v>8192</c:v>
                </c:pt>
                <c:pt idx="45">
                  <c:v>8192</c:v>
                </c:pt>
                <c:pt idx="46">
                  <c:v>8192</c:v>
                </c:pt>
                <c:pt idx="47">
                  <c:v>8192</c:v>
                </c:pt>
                <c:pt idx="48">
                  <c:v>8192</c:v>
                </c:pt>
                <c:pt idx="49">
                  <c:v>8192</c:v>
                </c:pt>
                <c:pt idx="50">
                  <c:v>8192</c:v>
                </c:pt>
                <c:pt idx="51">
                  <c:v>8192</c:v>
                </c:pt>
                <c:pt idx="52">
                  <c:v>8192</c:v>
                </c:pt>
                <c:pt idx="53">
                  <c:v>8192</c:v>
                </c:pt>
                <c:pt idx="54">
                  <c:v>8192</c:v>
                </c:pt>
                <c:pt idx="55">
                  <c:v>8192</c:v>
                </c:pt>
                <c:pt idx="56">
                  <c:v>8192</c:v>
                </c:pt>
                <c:pt idx="57">
                  <c:v>8192</c:v>
                </c:pt>
                <c:pt idx="58">
                  <c:v>8192</c:v>
                </c:pt>
                <c:pt idx="59">
                  <c:v>8192</c:v>
                </c:pt>
                <c:pt idx="60">
                  <c:v>8192</c:v>
                </c:pt>
                <c:pt idx="61">
                  <c:v>8192</c:v>
                </c:pt>
                <c:pt idx="62">
                  <c:v>8192</c:v>
                </c:pt>
                <c:pt idx="63">
                  <c:v>8192</c:v>
                </c:pt>
                <c:pt idx="64">
                  <c:v>8192</c:v>
                </c:pt>
                <c:pt idx="65">
                  <c:v>8192</c:v>
                </c:pt>
                <c:pt idx="66">
                  <c:v>8192</c:v>
                </c:pt>
                <c:pt idx="67">
                  <c:v>8192</c:v>
                </c:pt>
                <c:pt idx="68">
                  <c:v>8192</c:v>
                </c:pt>
                <c:pt idx="69">
                  <c:v>8192</c:v>
                </c:pt>
                <c:pt idx="70">
                  <c:v>8192</c:v>
                </c:pt>
                <c:pt idx="71">
                  <c:v>8192</c:v>
                </c:pt>
                <c:pt idx="72">
                  <c:v>8192</c:v>
                </c:pt>
                <c:pt idx="73">
                  <c:v>8192</c:v>
                </c:pt>
                <c:pt idx="74">
                  <c:v>8192</c:v>
                </c:pt>
                <c:pt idx="75">
                  <c:v>8192</c:v>
                </c:pt>
                <c:pt idx="76">
                  <c:v>8192</c:v>
                </c:pt>
                <c:pt idx="77">
                  <c:v>8192</c:v>
                </c:pt>
                <c:pt idx="78">
                  <c:v>8192</c:v>
                </c:pt>
                <c:pt idx="79">
                  <c:v>8192</c:v>
                </c:pt>
                <c:pt idx="80">
                  <c:v>8192</c:v>
                </c:pt>
                <c:pt idx="81">
                  <c:v>8192</c:v>
                </c:pt>
                <c:pt idx="82">
                  <c:v>8192</c:v>
                </c:pt>
                <c:pt idx="83">
                  <c:v>8192</c:v>
                </c:pt>
                <c:pt idx="84">
                  <c:v>8192</c:v>
                </c:pt>
                <c:pt idx="85">
                  <c:v>8192</c:v>
                </c:pt>
                <c:pt idx="86">
                  <c:v>8192</c:v>
                </c:pt>
                <c:pt idx="87">
                  <c:v>8192</c:v>
                </c:pt>
                <c:pt idx="88">
                  <c:v>8192</c:v>
                </c:pt>
                <c:pt idx="89">
                  <c:v>8192</c:v>
                </c:pt>
                <c:pt idx="90">
                  <c:v>8192</c:v>
                </c:pt>
                <c:pt idx="91">
                  <c:v>8192</c:v>
                </c:pt>
                <c:pt idx="92">
                  <c:v>8192</c:v>
                </c:pt>
                <c:pt idx="93">
                  <c:v>8192</c:v>
                </c:pt>
                <c:pt idx="94">
                  <c:v>8192</c:v>
                </c:pt>
                <c:pt idx="95">
                  <c:v>8192</c:v>
                </c:pt>
                <c:pt idx="96">
                  <c:v>8192</c:v>
                </c:pt>
                <c:pt idx="97">
                  <c:v>8192</c:v>
                </c:pt>
                <c:pt idx="98">
                  <c:v>8192</c:v>
                </c:pt>
                <c:pt idx="99">
                  <c:v>8192</c:v>
                </c:pt>
                <c:pt idx="100">
                  <c:v>8192</c:v>
                </c:pt>
                <c:pt idx="101">
                  <c:v>8192</c:v>
                </c:pt>
                <c:pt idx="102">
                  <c:v>8192</c:v>
                </c:pt>
                <c:pt idx="103">
                  <c:v>8192</c:v>
                </c:pt>
                <c:pt idx="104">
                  <c:v>8192</c:v>
                </c:pt>
                <c:pt idx="105">
                  <c:v>8192</c:v>
                </c:pt>
                <c:pt idx="106">
                  <c:v>8192</c:v>
                </c:pt>
                <c:pt idx="107">
                  <c:v>8192</c:v>
                </c:pt>
                <c:pt idx="108">
                  <c:v>8192</c:v>
                </c:pt>
                <c:pt idx="109">
                  <c:v>8192</c:v>
                </c:pt>
                <c:pt idx="110">
                  <c:v>8192</c:v>
                </c:pt>
                <c:pt idx="111">
                  <c:v>8192</c:v>
                </c:pt>
                <c:pt idx="112">
                  <c:v>8192</c:v>
                </c:pt>
                <c:pt idx="113">
                  <c:v>8192</c:v>
                </c:pt>
                <c:pt idx="114">
                  <c:v>8192</c:v>
                </c:pt>
                <c:pt idx="115">
                  <c:v>8192</c:v>
                </c:pt>
                <c:pt idx="116">
                  <c:v>8192</c:v>
                </c:pt>
                <c:pt idx="117">
                  <c:v>8192</c:v>
                </c:pt>
                <c:pt idx="118">
                  <c:v>8192</c:v>
                </c:pt>
                <c:pt idx="119">
                  <c:v>8192</c:v>
                </c:pt>
                <c:pt idx="120">
                  <c:v>8192</c:v>
                </c:pt>
                <c:pt idx="121">
                  <c:v>8192</c:v>
                </c:pt>
                <c:pt idx="122">
                  <c:v>8192</c:v>
                </c:pt>
                <c:pt idx="123">
                  <c:v>8192</c:v>
                </c:pt>
                <c:pt idx="124">
                  <c:v>8192</c:v>
                </c:pt>
                <c:pt idx="125">
                  <c:v>8192</c:v>
                </c:pt>
                <c:pt idx="126">
                  <c:v>8192</c:v>
                </c:pt>
                <c:pt idx="127">
                  <c:v>8192</c:v>
                </c:pt>
                <c:pt idx="128">
                  <c:v>8192</c:v>
                </c:pt>
                <c:pt idx="129">
                  <c:v>8192</c:v>
                </c:pt>
                <c:pt idx="130">
                  <c:v>8192</c:v>
                </c:pt>
                <c:pt idx="131">
                  <c:v>8192</c:v>
                </c:pt>
                <c:pt idx="132">
                  <c:v>8192</c:v>
                </c:pt>
                <c:pt idx="133">
                  <c:v>8192</c:v>
                </c:pt>
                <c:pt idx="134">
                  <c:v>8192</c:v>
                </c:pt>
                <c:pt idx="135">
                  <c:v>8192</c:v>
                </c:pt>
                <c:pt idx="136">
                  <c:v>8192</c:v>
                </c:pt>
                <c:pt idx="137">
                  <c:v>8192</c:v>
                </c:pt>
                <c:pt idx="138">
                  <c:v>8192</c:v>
                </c:pt>
                <c:pt idx="139">
                  <c:v>8192</c:v>
                </c:pt>
                <c:pt idx="140">
                  <c:v>8192</c:v>
                </c:pt>
                <c:pt idx="141">
                  <c:v>8192</c:v>
                </c:pt>
                <c:pt idx="142">
                  <c:v>8192</c:v>
                </c:pt>
                <c:pt idx="143">
                  <c:v>8192</c:v>
                </c:pt>
                <c:pt idx="144">
                  <c:v>8192</c:v>
                </c:pt>
                <c:pt idx="145">
                  <c:v>8192</c:v>
                </c:pt>
                <c:pt idx="146">
                  <c:v>8192</c:v>
                </c:pt>
                <c:pt idx="147">
                  <c:v>8192</c:v>
                </c:pt>
                <c:pt idx="148">
                  <c:v>8192</c:v>
                </c:pt>
                <c:pt idx="149">
                  <c:v>8192</c:v>
                </c:pt>
                <c:pt idx="150">
                  <c:v>8192</c:v>
                </c:pt>
                <c:pt idx="151">
                  <c:v>8192</c:v>
                </c:pt>
                <c:pt idx="152">
                  <c:v>8192</c:v>
                </c:pt>
                <c:pt idx="153">
                  <c:v>8192</c:v>
                </c:pt>
                <c:pt idx="154">
                  <c:v>8192</c:v>
                </c:pt>
                <c:pt idx="155">
                  <c:v>8192</c:v>
                </c:pt>
                <c:pt idx="156">
                  <c:v>8192</c:v>
                </c:pt>
                <c:pt idx="157">
                  <c:v>8192</c:v>
                </c:pt>
                <c:pt idx="158">
                  <c:v>8192</c:v>
                </c:pt>
                <c:pt idx="159">
                  <c:v>8192</c:v>
                </c:pt>
                <c:pt idx="160">
                  <c:v>8192</c:v>
                </c:pt>
                <c:pt idx="161">
                  <c:v>8192</c:v>
                </c:pt>
                <c:pt idx="162">
                  <c:v>8192</c:v>
                </c:pt>
                <c:pt idx="163">
                  <c:v>8192</c:v>
                </c:pt>
                <c:pt idx="164">
                  <c:v>8192</c:v>
                </c:pt>
                <c:pt idx="165">
                  <c:v>8192</c:v>
                </c:pt>
                <c:pt idx="166">
                  <c:v>8192</c:v>
                </c:pt>
                <c:pt idx="167">
                  <c:v>8192</c:v>
                </c:pt>
                <c:pt idx="168">
                  <c:v>8192</c:v>
                </c:pt>
                <c:pt idx="169">
                  <c:v>8192</c:v>
                </c:pt>
                <c:pt idx="170">
                  <c:v>8192</c:v>
                </c:pt>
                <c:pt idx="171">
                  <c:v>8192</c:v>
                </c:pt>
                <c:pt idx="172">
                  <c:v>8192</c:v>
                </c:pt>
                <c:pt idx="173">
                  <c:v>8192</c:v>
                </c:pt>
                <c:pt idx="174">
                  <c:v>8192</c:v>
                </c:pt>
                <c:pt idx="175">
                  <c:v>8192</c:v>
                </c:pt>
                <c:pt idx="176">
                  <c:v>8192</c:v>
                </c:pt>
                <c:pt idx="177">
                  <c:v>8192</c:v>
                </c:pt>
                <c:pt idx="178">
                  <c:v>8192</c:v>
                </c:pt>
                <c:pt idx="179">
                  <c:v>8192</c:v>
                </c:pt>
                <c:pt idx="180">
                  <c:v>8192</c:v>
                </c:pt>
                <c:pt idx="181">
                  <c:v>8192</c:v>
                </c:pt>
                <c:pt idx="182">
                  <c:v>8192</c:v>
                </c:pt>
                <c:pt idx="183">
                  <c:v>8192</c:v>
                </c:pt>
                <c:pt idx="184">
                  <c:v>8192</c:v>
                </c:pt>
                <c:pt idx="185">
                  <c:v>8192</c:v>
                </c:pt>
                <c:pt idx="186">
                  <c:v>8192</c:v>
                </c:pt>
                <c:pt idx="187">
                  <c:v>8192</c:v>
                </c:pt>
                <c:pt idx="188">
                  <c:v>8192</c:v>
                </c:pt>
                <c:pt idx="189">
                  <c:v>8192</c:v>
                </c:pt>
                <c:pt idx="190">
                  <c:v>8192</c:v>
                </c:pt>
                <c:pt idx="191">
                  <c:v>8192</c:v>
                </c:pt>
                <c:pt idx="192">
                  <c:v>8192</c:v>
                </c:pt>
                <c:pt idx="193">
                  <c:v>8192</c:v>
                </c:pt>
                <c:pt idx="194">
                  <c:v>8192</c:v>
                </c:pt>
                <c:pt idx="195">
                  <c:v>8192</c:v>
                </c:pt>
                <c:pt idx="196">
                  <c:v>8192</c:v>
                </c:pt>
                <c:pt idx="197">
                  <c:v>8192</c:v>
                </c:pt>
                <c:pt idx="198">
                  <c:v>8192</c:v>
                </c:pt>
                <c:pt idx="199">
                  <c:v>8192</c:v>
                </c:pt>
                <c:pt idx="200">
                  <c:v>8192</c:v>
                </c:pt>
                <c:pt idx="201">
                  <c:v>8192</c:v>
                </c:pt>
                <c:pt idx="202">
                  <c:v>8192</c:v>
                </c:pt>
                <c:pt idx="203">
                  <c:v>8192</c:v>
                </c:pt>
                <c:pt idx="204">
                  <c:v>8192</c:v>
                </c:pt>
                <c:pt idx="205">
                  <c:v>8192</c:v>
                </c:pt>
                <c:pt idx="206">
                  <c:v>8192</c:v>
                </c:pt>
                <c:pt idx="207">
                  <c:v>8192</c:v>
                </c:pt>
                <c:pt idx="208">
                  <c:v>8192</c:v>
                </c:pt>
                <c:pt idx="209">
                  <c:v>8192</c:v>
                </c:pt>
                <c:pt idx="210">
                  <c:v>8192</c:v>
                </c:pt>
                <c:pt idx="211">
                  <c:v>8192</c:v>
                </c:pt>
                <c:pt idx="212">
                  <c:v>8192</c:v>
                </c:pt>
                <c:pt idx="213">
                  <c:v>8192</c:v>
                </c:pt>
                <c:pt idx="214">
                  <c:v>8192</c:v>
                </c:pt>
                <c:pt idx="215">
                  <c:v>8192</c:v>
                </c:pt>
                <c:pt idx="216">
                  <c:v>8192</c:v>
                </c:pt>
                <c:pt idx="217">
                  <c:v>8192</c:v>
                </c:pt>
                <c:pt idx="218">
                  <c:v>8192</c:v>
                </c:pt>
                <c:pt idx="219">
                  <c:v>8192</c:v>
                </c:pt>
                <c:pt idx="220">
                  <c:v>8192</c:v>
                </c:pt>
                <c:pt idx="221">
                  <c:v>8192</c:v>
                </c:pt>
                <c:pt idx="222">
                  <c:v>8192</c:v>
                </c:pt>
                <c:pt idx="223">
                  <c:v>8192</c:v>
                </c:pt>
                <c:pt idx="224">
                  <c:v>8192</c:v>
                </c:pt>
                <c:pt idx="225">
                  <c:v>8192</c:v>
                </c:pt>
                <c:pt idx="226">
                  <c:v>8192</c:v>
                </c:pt>
                <c:pt idx="227">
                  <c:v>8192</c:v>
                </c:pt>
                <c:pt idx="228">
                  <c:v>8192</c:v>
                </c:pt>
                <c:pt idx="229">
                  <c:v>8192</c:v>
                </c:pt>
                <c:pt idx="230">
                  <c:v>8192</c:v>
                </c:pt>
                <c:pt idx="231">
                  <c:v>8192</c:v>
                </c:pt>
                <c:pt idx="232">
                  <c:v>8192</c:v>
                </c:pt>
                <c:pt idx="233">
                  <c:v>8192</c:v>
                </c:pt>
                <c:pt idx="234">
                  <c:v>8192</c:v>
                </c:pt>
                <c:pt idx="235">
                  <c:v>8192</c:v>
                </c:pt>
                <c:pt idx="236">
                  <c:v>8192</c:v>
                </c:pt>
                <c:pt idx="237">
                  <c:v>8192</c:v>
                </c:pt>
                <c:pt idx="238">
                  <c:v>8192</c:v>
                </c:pt>
                <c:pt idx="239">
                  <c:v>8192</c:v>
                </c:pt>
                <c:pt idx="240">
                  <c:v>8192</c:v>
                </c:pt>
                <c:pt idx="241">
                  <c:v>8192</c:v>
                </c:pt>
                <c:pt idx="242">
                  <c:v>8192</c:v>
                </c:pt>
                <c:pt idx="243">
                  <c:v>8192</c:v>
                </c:pt>
                <c:pt idx="244">
                  <c:v>8192</c:v>
                </c:pt>
                <c:pt idx="245">
                  <c:v>8192</c:v>
                </c:pt>
                <c:pt idx="246">
                  <c:v>8192</c:v>
                </c:pt>
                <c:pt idx="247">
                  <c:v>8192</c:v>
                </c:pt>
                <c:pt idx="248">
                  <c:v>8192</c:v>
                </c:pt>
                <c:pt idx="249">
                  <c:v>8192</c:v>
                </c:pt>
                <c:pt idx="250">
                  <c:v>8192</c:v>
                </c:pt>
                <c:pt idx="251">
                  <c:v>8192</c:v>
                </c:pt>
                <c:pt idx="252">
                  <c:v>8192</c:v>
                </c:pt>
                <c:pt idx="253">
                  <c:v>8192</c:v>
                </c:pt>
                <c:pt idx="254">
                  <c:v>8192</c:v>
                </c:pt>
                <c:pt idx="255">
                  <c:v>8192</c:v>
                </c:pt>
                <c:pt idx="256">
                  <c:v>8192</c:v>
                </c:pt>
                <c:pt idx="257">
                  <c:v>8192</c:v>
                </c:pt>
                <c:pt idx="258">
                  <c:v>8192</c:v>
                </c:pt>
                <c:pt idx="259">
                  <c:v>8192</c:v>
                </c:pt>
                <c:pt idx="260">
                  <c:v>8192</c:v>
                </c:pt>
                <c:pt idx="261">
                  <c:v>8192</c:v>
                </c:pt>
                <c:pt idx="262">
                  <c:v>8192</c:v>
                </c:pt>
                <c:pt idx="263">
                  <c:v>8192</c:v>
                </c:pt>
                <c:pt idx="264">
                  <c:v>8192</c:v>
                </c:pt>
                <c:pt idx="265">
                  <c:v>8192</c:v>
                </c:pt>
                <c:pt idx="266">
                  <c:v>8192</c:v>
                </c:pt>
                <c:pt idx="267">
                  <c:v>8192</c:v>
                </c:pt>
                <c:pt idx="268">
                  <c:v>8192</c:v>
                </c:pt>
                <c:pt idx="269">
                  <c:v>8192</c:v>
                </c:pt>
                <c:pt idx="270">
                  <c:v>8192</c:v>
                </c:pt>
                <c:pt idx="271">
                  <c:v>8192</c:v>
                </c:pt>
                <c:pt idx="272">
                  <c:v>8192</c:v>
                </c:pt>
                <c:pt idx="273">
                  <c:v>8192</c:v>
                </c:pt>
                <c:pt idx="274">
                  <c:v>8192</c:v>
                </c:pt>
                <c:pt idx="275">
                  <c:v>8192</c:v>
                </c:pt>
                <c:pt idx="276">
                  <c:v>8192</c:v>
                </c:pt>
                <c:pt idx="277">
                  <c:v>8192</c:v>
                </c:pt>
                <c:pt idx="278">
                  <c:v>8192</c:v>
                </c:pt>
                <c:pt idx="279">
                  <c:v>8192</c:v>
                </c:pt>
                <c:pt idx="280">
                  <c:v>8192</c:v>
                </c:pt>
                <c:pt idx="281">
                  <c:v>8192</c:v>
                </c:pt>
                <c:pt idx="282">
                  <c:v>8192</c:v>
                </c:pt>
                <c:pt idx="283">
                  <c:v>8192</c:v>
                </c:pt>
                <c:pt idx="284">
                  <c:v>8192</c:v>
                </c:pt>
                <c:pt idx="285">
                  <c:v>8192</c:v>
                </c:pt>
                <c:pt idx="286">
                  <c:v>8192</c:v>
                </c:pt>
                <c:pt idx="287">
                  <c:v>8192</c:v>
                </c:pt>
                <c:pt idx="288">
                  <c:v>8192</c:v>
                </c:pt>
                <c:pt idx="289">
                  <c:v>8192</c:v>
                </c:pt>
                <c:pt idx="290">
                  <c:v>8192</c:v>
                </c:pt>
                <c:pt idx="291">
                  <c:v>8192</c:v>
                </c:pt>
                <c:pt idx="292">
                  <c:v>8192</c:v>
                </c:pt>
                <c:pt idx="293">
                  <c:v>8192</c:v>
                </c:pt>
                <c:pt idx="294">
                  <c:v>8192</c:v>
                </c:pt>
                <c:pt idx="295">
                  <c:v>8192</c:v>
                </c:pt>
                <c:pt idx="296">
                  <c:v>8192</c:v>
                </c:pt>
                <c:pt idx="297">
                  <c:v>8192</c:v>
                </c:pt>
                <c:pt idx="298">
                  <c:v>8192</c:v>
                </c:pt>
                <c:pt idx="299">
                  <c:v>8192</c:v>
                </c:pt>
                <c:pt idx="300">
                  <c:v>8192</c:v>
                </c:pt>
                <c:pt idx="301">
                  <c:v>8192</c:v>
                </c:pt>
                <c:pt idx="302">
                  <c:v>8192</c:v>
                </c:pt>
                <c:pt idx="303">
                  <c:v>8192</c:v>
                </c:pt>
                <c:pt idx="304">
                  <c:v>8192</c:v>
                </c:pt>
                <c:pt idx="305">
                  <c:v>8192</c:v>
                </c:pt>
                <c:pt idx="306">
                  <c:v>8192</c:v>
                </c:pt>
                <c:pt idx="307">
                  <c:v>8192</c:v>
                </c:pt>
                <c:pt idx="308">
                  <c:v>8192</c:v>
                </c:pt>
                <c:pt idx="309">
                  <c:v>8192</c:v>
                </c:pt>
                <c:pt idx="310">
                  <c:v>8192</c:v>
                </c:pt>
                <c:pt idx="311">
                  <c:v>8192</c:v>
                </c:pt>
                <c:pt idx="312">
                  <c:v>8192</c:v>
                </c:pt>
                <c:pt idx="313">
                  <c:v>8192</c:v>
                </c:pt>
                <c:pt idx="314">
                  <c:v>8192</c:v>
                </c:pt>
                <c:pt idx="315">
                  <c:v>8192</c:v>
                </c:pt>
                <c:pt idx="316">
                  <c:v>8192</c:v>
                </c:pt>
                <c:pt idx="317">
                  <c:v>8192</c:v>
                </c:pt>
                <c:pt idx="318">
                  <c:v>8192</c:v>
                </c:pt>
                <c:pt idx="319">
                  <c:v>8192</c:v>
                </c:pt>
                <c:pt idx="320">
                  <c:v>8192</c:v>
                </c:pt>
                <c:pt idx="321">
                  <c:v>8192</c:v>
                </c:pt>
                <c:pt idx="322">
                  <c:v>8192</c:v>
                </c:pt>
                <c:pt idx="323">
                  <c:v>8192</c:v>
                </c:pt>
                <c:pt idx="324">
                  <c:v>8192</c:v>
                </c:pt>
                <c:pt idx="325">
                  <c:v>8192</c:v>
                </c:pt>
                <c:pt idx="326">
                  <c:v>8192</c:v>
                </c:pt>
                <c:pt idx="327">
                  <c:v>8192</c:v>
                </c:pt>
                <c:pt idx="328">
                  <c:v>8192</c:v>
                </c:pt>
                <c:pt idx="329">
                  <c:v>8192</c:v>
                </c:pt>
                <c:pt idx="330">
                  <c:v>8192</c:v>
                </c:pt>
                <c:pt idx="331">
                  <c:v>8192</c:v>
                </c:pt>
                <c:pt idx="332">
                  <c:v>8192</c:v>
                </c:pt>
                <c:pt idx="333">
                  <c:v>8192</c:v>
                </c:pt>
                <c:pt idx="334">
                  <c:v>8192</c:v>
                </c:pt>
                <c:pt idx="335">
                  <c:v>8192</c:v>
                </c:pt>
                <c:pt idx="336">
                  <c:v>8192</c:v>
                </c:pt>
                <c:pt idx="337">
                  <c:v>8192</c:v>
                </c:pt>
                <c:pt idx="338">
                  <c:v>8192</c:v>
                </c:pt>
                <c:pt idx="339">
                  <c:v>8192</c:v>
                </c:pt>
                <c:pt idx="340">
                  <c:v>8192</c:v>
                </c:pt>
                <c:pt idx="341">
                  <c:v>8192</c:v>
                </c:pt>
                <c:pt idx="342">
                  <c:v>8192</c:v>
                </c:pt>
                <c:pt idx="343">
                  <c:v>8192</c:v>
                </c:pt>
                <c:pt idx="344">
                  <c:v>8192</c:v>
                </c:pt>
                <c:pt idx="345">
                  <c:v>8192</c:v>
                </c:pt>
                <c:pt idx="346">
                  <c:v>8192</c:v>
                </c:pt>
                <c:pt idx="347">
                  <c:v>8192</c:v>
                </c:pt>
                <c:pt idx="348">
                  <c:v>8192</c:v>
                </c:pt>
                <c:pt idx="349">
                  <c:v>8192</c:v>
                </c:pt>
                <c:pt idx="350">
                  <c:v>8192</c:v>
                </c:pt>
                <c:pt idx="351">
                  <c:v>8192</c:v>
                </c:pt>
                <c:pt idx="352">
                  <c:v>8192</c:v>
                </c:pt>
                <c:pt idx="353">
                  <c:v>8192</c:v>
                </c:pt>
                <c:pt idx="354">
                  <c:v>8192</c:v>
                </c:pt>
                <c:pt idx="355">
                  <c:v>8192</c:v>
                </c:pt>
                <c:pt idx="356">
                  <c:v>8192</c:v>
                </c:pt>
                <c:pt idx="357">
                  <c:v>8192</c:v>
                </c:pt>
                <c:pt idx="358">
                  <c:v>8192</c:v>
                </c:pt>
                <c:pt idx="359">
                  <c:v>8192</c:v>
                </c:pt>
                <c:pt idx="360">
                  <c:v>8192</c:v>
                </c:pt>
                <c:pt idx="361">
                  <c:v>8192</c:v>
                </c:pt>
                <c:pt idx="362">
                  <c:v>8192</c:v>
                </c:pt>
                <c:pt idx="363">
                  <c:v>8192</c:v>
                </c:pt>
                <c:pt idx="364">
                  <c:v>8192</c:v>
                </c:pt>
                <c:pt idx="365">
                  <c:v>8192</c:v>
                </c:pt>
                <c:pt idx="366">
                  <c:v>8192</c:v>
                </c:pt>
                <c:pt idx="367">
                  <c:v>8192</c:v>
                </c:pt>
                <c:pt idx="368">
                  <c:v>8192</c:v>
                </c:pt>
                <c:pt idx="369">
                  <c:v>8192</c:v>
                </c:pt>
                <c:pt idx="370">
                  <c:v>8192</c:v>
                </c:pt>
                <c:pt idx="371">
                  <c:v>8192</c:v>
                </c:pt>
                <c:pt idx="372">
                  <c:v>8192</c:v>
                </c:pt>
                <c:pt idx="373">
                  <c:v>8192</c:v>
                </c:pt>
                <c:pt idx="374">
                  <c:v>8192</c:v>
                </c:pt>
                <c:pt idx="375">
                  <c:v>8192</c:v>
                </c:pt>
                <c:pt idx="376">
                  <c:v>8192</c:v>
                </c:pt>
                <c:pt idx="377">
                  <c:v>8192</c:v>
                </c:pt>
                <c:pt idx="378">
                  <c:v>8192</c:v>
                </c:pt>
                <c:pt idx="379">
                  <c:v>8192</c:v>
                </c:pt>
                <c:pt idx="380">
                  <c:v>8192</c:v>
                </c:pt>
                <c:pt idx="381">
                  <c:v>8192</c:v>
                </c:pt>
                <c:pt idx="382">
                  <c:v>8192</c:v>
                </c:pt>
                <c:pt idx="383">
                  <c:v>8192</c:v>
                </c:pt>
                <c:pt idx="384">
                  <c:v>8192</c:v>
                </c:pt>
                <c:pt idx="385">
                  <c:v>8192</c:v>
                </c:pt>
                <c:pt idx="386">
                  <c:v>8192</c:v>
                </c:pt>
                <c:pt idx="387">
                  <c:v>8192</c:v>
                </c:pt>
                <c:pt idx="388">
                  <c:v>8192</c:v>
                </c:pt>
                <c:pt idx="389">
                  <c:v>8192</c:v>
                </c:pt>
                <c:pt idx="390">
                  <c:v>8192</c:v>
                </c:pt>
                <c:pt idx="391">
                  <c:v>8192</c:v>
                </c:pt>
                <c:pt idx="392">
                  <c:v>8192</c:v>
                </c:pt>
                <c:pt idx="393">
                  <c:v>8192</c:v>
                </c:pt>
                <c:pt idx="394">
                  <c:v>8192</c:v>
                </c:pt>
                <c:pt idx="395">
                  <c:v>8192</c:v>
                </c:pt>
                <c:pt idx="396">
                  <c:v>8192</c:v>
                </c:pt>
                <c:pt idx="397">
                  <c:v>8192</c:v>
                </c:pt>
                <c:pt idx="398">
                  <c:v>8192</c:v>
                </c:pt>
                <c:pt idx="399">
                  <c:v>8192</c:v>
                </c:pt>
                <c:pt idx="400">
                  <c:v>8192</c:v>
                </c:pt>
                <c:pt idx="401">
                  <c:v>8192</c:v>
                </c:pt>
                <c:pt idx="402">
                  <c:v>8192</c:v>
                </c:pt>
                <c:pt idx="403">
                  <c:v>8192</c:v>
                </c:pt>
                <c:pt idx="404">
                  <c:v>8192</c:v>
                </c:pt>
                <c:pt idx="405">
                  <c:v>8192</c:v>
                </c:pt>
                <c:pt idx="406">
                  <c:v>8192</c:v>
                </c:pt>
                <c:pt idx="407">
                  <c:v>8192</c:v>
                </c:pt>
                <c:pt idx="408">
                  <c:v>8192</c:v>
                </c:pt>
                <c:pt idx="409">
                  <c:v>8192</c:v>
                </c:pt>
                <c:pt idx="410">
                  <c:v>8192</c:v>
                </c:pt>
                <c:pt idx="411">
                  <c:v>8192</c:v>
                </c:pt>
                <c:pt idx="412">
                  <c:v>8192</c:v>
                </c:pt>
                <c:pt idx="413">
                  <c:v>8192</c:v>
                </c:pt>
                <c:pt idx="414">
                  <c:v>8192</c:v>
                </c:pt>
                <c:pt idx="415">
                  <c:v>8192</c:v>
                </c:pt>
                <c:pt idx="416">
                  <c:v>8192</c:v>
                </c:pt>
                <c:pt idx="417">
                  <c:v>8192</c:v>
                </c:pt>
                <c:pt idx="418">
                  <c:v>8192</c:v>
                </c:pt>
                <c:pt idx="419">
                  <c:v>8192</c:v>
                </c:pt>
                <c:pt idx="420">
                  <c:v>8192</c:v>
                </c:pt>
                <c:pt idx="421">
                  <c:v>8192</c:v>
                </c:pt>
                <c:pt idx="422">
                  <c:v>8192</c:v>
                </c:pt>
                <c:pt idx="423">
                  <c:v>8192</c:v>
                </c:pt>
                <c:pt idx="424">
                  <c:v>8192</c:v>
                </c:pt>
                <c:pt idx="425">
                  <c:v>8192</c:v>
                </c:pt>
                <c:pt idx="426">
                  <c:v>8192</c:v>
                </c:pt>
                <c:pt idx="427">
                  <c:v>8192</c:v>
                </c:pt>
                <c:pt idx="428">
                  <c:v>8192</c:v>
                </c:pt>
                <c:pt idx="429">
                  <c:v>8192</c:v>
                </c:pt>
                <c:pt idx="430">
                  <c:v>8192</c:v>
                </c:pt>
                <c:pt idx="431">
                  <c:v>8192</c:v>
                </c:pt>
                <c:pt idx="432">
                  <c:v>8192</c:v>
                </c:pt>
                <c:pt idx="433">
                  <c:v>8192</c:v>
                </c:pt>
                <c:pt idx="434">
                  <c:v>8192</c:v>
                </c:pt>
                <c:pt idx="435">
                  <c:v>8192</c:v>
                </c:pt>
                <c:pt idx="436">
                  <c:v>8192</c:v>
                </c:pt>
                <c:pt idx="437">
                  <c:v>8192</c:v>
                </c:pt>
                <c:pt idx="438">
                  <c:v>8192</c:v>
                </c:pt>
                <c:pt idx="439">
                  <c:v>8192</c:v>
                </c:pt>
                <c:pt idx="440">
                  <c:v>8192</c:v>
                </c:pt>
                <c:pt idx="441">
                  <c:v>8192</c:v>
                </c:pt>
                <c:pt idx="442">
                  <c:v>8192</c:v>
                </c:pt>
                <c:pt idx="443">
                  <c:v>8192</c:v>
                </c:pt>
                <c:pt idx="444">
                  <c:v>8192</c:v>
                </c:pt>
                <c:pt idx="445">
                  <c:v>8192</c:v>
                </c:pt>
                <c:pt idx="446">
                  <c:v>8192</c:v>
                </c:pt>
                <c:pt idx="447">
                  <c:v>8192</c:v>
                </c:pt>
                <c:pt idx="448">
                  <c:v>8192</c:v>
                </c:pt>
                <c:pt idx="449">
                  <c:v>8192</c:v>
                </c:pt>
                <c:pt idx="450">
                  <c:v>8192</c:v>
                </c:pt>
                <c:pt idx="451">
                  <c:v>8192</c:v>
                </c:pt>
                <c:pt idx="452">
                  <c:v>8192</c:v>
                </c:pt>
                <c:pt idx="453">
                  <c:v>8192</c:v>
                </c:pt>
                <c:pt idx="454">
                  <c:v>8192</c:v>
                </c:pt>
                <c:pt idx="455">
                  <c:v>8192</c:v>
                </c:pt>
                <c:pt idx="456">
                  <c:v>8192</c:v>
                </c:pt>
                <c:pt idx="457">
                  <c:v>8192</c:v>
                </c:pt>
                <c:pt idx="458">
                  <c:v>8192</c:v>
                </c:pt>
                <c:pt idx="459">
                  <c:v>8192</c:v>
                </c:pt>
                <c:pt idx="460">
                  <c:v>8192</c:v>
                </c:pt>
                <c:pt idx="461">
                  <c:v>8192</c:v>
                </c:pt>
                <c:pt idx="462">
                  <c:v>8192</c:v>
                </c:pt>
                <c:pt idx="463">
                  <c:v>8192</c:v>
                </c:pt>
                <c:pt idx="464">
                  <c:v>8192</c:v>
                </c:pt>
                <c:pt idx="465">
                  <c:v>8192</c:v>
                </c:pt>
                <c:pt idx="466">
                  <c:v>8192</c:v>
                </c:pt>
                <c:pt idx="467">
                  <c:v>8192</c:v>
                </c:pt>
                <c:pt idx="468">
                  <c:v>8192</c:v>
                </c:pt>
                <c:pt idx="469">
                  <c:v>8192</c:v>
                </c:pt>
                <c:pt idx="470">
                  <c:v>8192</c:v>
                </c:pt>
                <c:pt idx="471">
                  <c:v>8192</c:v>
                </c:pt>
                <c:pt idx="472">
                  <c:v>8192</c:v>
                </c:pt>
                <c:pt idx="473">
                  <c:v>8192</c:v>
                </c:pt>
                <c:pt idx="474">
                  <c:v>8192</c:v>
                </c:pt>
                <c:pt idx="475">
                  <c:v>8192</c:v>
                </c:pt>
                <c:pt idx="476">
                  <c:v>8192</c:v>
                </c:pt>
                <c:pt idx="477">
                  <c:v>8192</c:v>
                </c:pt>
                <c:pt idx="478">
                  <c:v>8192</c:v>
                </c:pt>
                <c:pt idx="479">
                  <c:v>8192</c:v>
                </c:pt>
                <c:pt idx="480">
                  <c:v>8192</c:v>
                </c:pt>
                <c:pt idx="481">
                  <c:v>8192</c:v>
                </c:pt>
                <c:pt idx="482">
                  <c:v>8192</c:v>
                </c:pt>
                <c:pt idx="483">
                  <c:v>8192</c:v>
                </c:pt>
                <c:pt idx="484">
                  <c:v>8192</c:v>
                </c:pt>
                <c:pt idx="485">
                  <c:v>8192</c:v>
                </c:pt>
                <c:pt idx="486">
                  <c:v>8192</c:v>
                </c:pt>
                <c:pt idx="487">
                  <c:v>8192</c:v>
                </c:pt>
                <c:pt idx="488">
                  <c:v>8192</c:v>
                </c:pt>
                <c:pt idx="489">
                  <c:v>8192</c:v>
                </c:pt>
                <c:pt idx="490">
                  <c:v>8192</c:v>
                </c:pt>
                <c:pt idx="491">
                  <c:v>8192</c:v>
                </c:pt>
                <c:pt idx="492">
                  <c:v>8192</c:v>
                </c:pt>
                <c:pt idx="493">
                  <c:v>8192</c:v>
                </c:pt>
                <c:pt idx="494">
                  <c:v>8192</c:v>
                </c:pt>
                <c:pt idx="495">
                  <c:v>8192</c:v>
                </c:pt>
                <c:pt idx="496">
                  <c:v>8192</c:v>
                </c:pt>
                <c:pt idx="497">
                  <c:v>8192</c:v>
                </c:pt>
                <c:pt idx="498">
                  <c:v>8192</c:v>
                </c:pt>
                <c:pt idx="499">
                  <c:v>8192</c:v>
                </c:pt>
                <c:pt idx="500">
                  <c:v>8192</c:v>
                </c:pt>
                <c:pt idx="501">
                  <c:v>8192</c:v>
                </c:pt>
                <c:pt idx="502">
                  <c:v>8192</c:v>
                </c:pt>
                <c:pt idx="503">
                  <c:v>8192</c:v>
                </c:pt>
                <c:pt idx="504">
                  <c:v>8192</c:v>
                </c:pt>
                <c:pt idx="505">
                  <c:v>8192</c:v>
                </c:pt>
                <c:pt idx="506">
                  <c:v>8192</c:v>
                </c:pt>
                <c:pt idx="507">
                  <c:v>8192</c:v>
                </c:pt>
                <c:pt idx="508">
                  <c:v>8192</c:v>
                </c:pt>
                <c:pt idx="509">
                  <c:v>8192</c:v>
                </c:pt>
                <c:pt idx="510">
                  <c:v>8192</c:v>
                </c:pt>
                <c:pt idx="511">
                  <c:v>8192</c:v>
                </c:pt>
                <c:pt idx="512">
                  <c:v>8192</c:v>
                </c:pt>
                <c:pt idx="513">
                  <c:v>8192</c:v>
                </c:pt>
                <c:pt idx="514">
                  <c:v>8192</c:v>
                </c:pt>
                <c:pt idx="515">
                  <c:v>8192</c:v>
                </c:pt>
                <c:pt idx="516">
                  <c:v>8192</c:v>
                </c:pt>
                <c:pt idx="517">
                  <c:v>8192</c:v>
                </c:pt>
                <c:pt idx="518">
                  <c:v>8192</c:v>
                </c:pt>
                <c:pt idx="519">
                  <c:v>8192</c:v>
                </c:pt>
                <c:pt idx="520">
                  <c:v>8192</c:v>
                </c:pt>
                <c:pt idx="521">
                  <c:v>8192</c:v>
                </c:pt>
                <c:pt idx="522">
                  <c:v>8192</c:v>
                </c:pt>
                <c:pt idx="523">
                  <c:v>8192</c:v>
                </c:pt>
                <c:pt idx="524">
                  <c:v>8192</c:v>
                </c:pt>
                <c:pt idx="525">
                  <c:v>8192</c:v>
                </c:pt>
                <c:pt idx="526">
                  <c:v>8192</c:v>
                </c:pt>
                <c:pt idx="527">
                  <c:v>8192</c:v>
                </c:pt>
                <c:pt idx="528">
                  <c:v>8192</c:v>
                </c:pt>
                <c:pt idx="529">
                  <c:v>8192</c:v>
                </c:pt>
                <c:pt idx="530">
                  <c:v>8192</c:v>
                </c:pt>
                <c:pt idx="531">
                  <c:v>8192</c:v>
                </c:pt>
                <c:pt idx="532">
                  <c:v>8192</c:v>
                </c:pt>
                <c:pt idx="533">
                  <c:v>8192</c:v>
                </c:pt>
                <c:pt idx="534">
                  <c:v>8192</c:v>
                </c:pt>
                <c:pt idx="535">
                  <c:v>8192</c:v>
                </c:pt>
                <c:pt idx="536">
                  <c:v>8192</c:v>
                </c:pt>
                <c:pt idx="537">
                  <c:v>8192</c:v>
                </c:pt>
                <c:pt idx="538">
                  <c:v>8192</c:v>
                </c:pt>
                <c:pt idx="539">
                  <c:v>8192</c:v>
                </c:pt>
                <c:pt idx="540">
                  <c:v>8192</c:v>
                </c:pt>
                <c:pt idx="541">
                  <c:v>8192</c:v>
                </c:pt>
                <c:pt idx="542">
                  <c:v>8192</c:v>
                </c:pt>
                <c:pt idx="543">
                  <c:v>8192</c:v>
                </c:pt>
                <c:pt idx="544">
                  <c:v>8192</c:v>
                </c:pt>
                <c:pt idx="545">
                  <c:v>8192</c:v>
                </c:pt>
                <c:pt idx="546">
                  <c:v>8192</c:v>
                </c:pt>
                <c:pt idx="547">
                  <c:v>8192</c:v>
                </c:pt>
                <c:pt idx="548">
                  <c:v>8192</c:v>
                </c:pt>
                <c:pt idx="549">
                  <c:v>8192</c:v>
                </c:pt>
                <c:pt idx="550">
                  <c:v>8192</c:v>
                </c:pt>
                <c:pt idx="551">
                  <c:v>8192</c:v>
                </c:pt>
                <c:pt idx="552">
                  <c:v>8192</c:v>
                </c:pt>
                <c:pt idx="553">
                  <c:v>8192</c:v>
                </c:pt>
                <c:pt idx="554">
                  <c:v>8192</c:v>
                </c:pt>
                <c:pt idx="555">
                  <c:v>8192</c:v>
                </c:pt>
                <c:pt idx="556">
                  <c:v>8192</c:v>
                </c:pt>
                <c:pt idx="557">
                  <c:v>8192</c:v>
                </c:pt>
                <c:pt idx="558">
                  <c:v>8192</c:v>
                </c:pt>
                <c:pt idx="559">
                  <c:v>8192</c:v>
                </c:pt>
                <c:pt idx="560">
                  <c:v>8192</c:v>
                </c:pt>
                <c:pt idx="561">
                  <c:v>8192</c:v>
                </c:pt>
                <c:pt idx="562">
                  <c:v>8192</c:v>
                </c:pt>
                <c:pt idx="563">
                  <c:v>8192</c:v>
                </c:pt>
                <c:pt idx="564">
                  <c:v>8192</c:v>
                </c:pt>
                <c:pt idx="565">
                  <c:v>8192</c:v>
                </c:pt>
                <c:pt idx="566">
                  <c:v>8192</c:v>
                </c:pt>
                <c:pt idx="567">
                  <c:v>8192</c:v>
                </c:pt>
                <c:pt idx="568">
                  <c:v>8192</c:v>
                </c:pt>
                <c:pt idx="569">
                  <c:v>8192</c:v>
                </c:pt>
                <c:pt idx="570">
                  <c:v>8192</c:v>
                </c:pt>
                <c:pt idx="571">
                  <c:v>8192</c:v>
                </c:pt>
                <c:pt idx="572">
                  <c:v>8192</c:v>
                </c:pt>
                <c:pt idx="573">
                  <c:v>8192</c:v>
                </c:pt>
                <c:pt idx="574">
                  <c:v>8192</c:v>
                </c:pt>
                <c:pt idx="575">
                  <c:v>8192</c:v>
                </c:pt>
                <c:pt idx="576">
                  <c:v>8192</c:v>
                </c:pt>
                <c:pt idx="577">
                  <c:v>8192</c:v>
                </c:pt>
                <c:pt idx="578">
                  <c:v>8192</c:v>
                </c:pt>
                <c:pt idx="579">
                  <c:v>8192</c:v>
                </c:pt>
                <c:pt idx="580">
                  <c:v>8192</c:v>
                </c:pt>
                <c:pt idx="581">
                  <c:v>8192</c:v>
                </c:pt>
                <c:pt idx="582">
                  <c:v>8192</c:v>
                </c:pt>
                <c:pt idx="583">
                  <c:v>8192</c:v>
                </c:pt>
                <c:pt idx="584">
                  <c:v>8192</c:v>
                </c:pt>
                <c:pt idx="585">
                  <c:v>8192</c:v>
                </c:pt>
                <c:pt idx="586">
                  <c:v>8192</c:v>
                </c:pt>
                <c:pt idx="587">
                  <c:v>8192</c:v>
                </c:pt>
                <c:pt idx="588">
                  <c:v>8192</c:v>
                </c:pt>
                <c:pt idx="589">
                  <c:v>8192</c:v>
                </c:pt>
                <c:pt idx="590">
                  <c:v>8192</c:v>
                </c:pt>
                <c:pt idx="591">
                  <c:v>8192</c:v>
                </c:pt>
                <c:pt idx="592">
                  <c:v>8192</c:v>
                </c:pt>
                <c:pt idx="593">
                  <c:v>8192</c:v>
                </c:pt>
                <c:pt idx="594">
                  <c:v>8192</c:v>
                </c:pt>
                <c:pt idx="595">
                  <c:v>8192</c:v>
                </c:pt>
                <c:pt idx="596">
                  <c:v>8192</c:v>
                </c:pt>
                <c:pt idx="597">
                  <c:v>8192</c:v>
                </c:pt>
                <c:pt idx="598">
                  <c:v>8192</c:v>
                </c:pt>
                <c:pt idx="599">
                  <c:v>8192</c:v>
                </c:pt>
                <c:pt idx="600">
                  <c:v>8192</c:v>
                </c:pt>
                <c:pt idx="601">
                  <c:v>8192</c:v>
                </c:pt>
                <c:pt idx="602">
                  <c:v>8192</c:v>
                </c:pt>
                <c:pt idx="603">
                  <c:v>8192</c:v>
                </c:pt>
                <c:pt idx="604">
                  <c:v>8192</c:v>
                </c:pt>
                <c:pt idx="605">
                  <c:v>8192</c:v>
                </c:pt>
                <c:pt idx="606">
                  <c:v>8192</c:v>
                </c:pt>
                <c:pt idx="607">
                  <c:v>8192</c:v>
                </c:pt>
                <c:pt idx="608">
                  <c:v>8192</c:v>
                </c:pt>
                <c:pt idx="609">
                  <c:v>8192</c:v>
                </c:pt>
                <c:pt idx="610">
                  <c:v>8192</c:v>
                </c:pt>
                <c:pt idx="611">
                  <c:v>8192</c:v>
                </c:pt>
                <c:pt idx="612">
                  <c:v>8192</c:v>
                </c:pt>
                <c:pt idx="613">
                  <c:v>8192</c:v>
                </c:pt>
                <c:pt idx="614">
                  <c:v>8192</c:v>
                </c:pt>
                <c:pt idx="615">
                  <c:v>8192</c:v>
                </c:pt>
                <c:pt idx="616">
                  <c:v>8192</c:v>
                </c:pt>
                <c:pt idx="617">
                  <c:v>8192</c:v>
                </c:pt>
                <c:pt idx="618">
                  <c:v>8192</c:v>
                </c:pt>
                <c:pt idx="619">
                  <c:v>8192</c:v>
                </c:pt>
                <c:pt idx="620">
                  <c:v>8192</c:v>
                </c:pt>
                <c:pt idx="621">
                  <c:v>8192</c:v>
                </c:pt>
                <c:pt idx="622">
                  <c:v>8192</c:v>
                </c:pt>
                <c:pt idx="623">
                  <c:v>8192</c:v>
                </c:pt>
                <c:pt idx="624">
                  <c:v>8192</c:v>
                </c:pt>
                <c:pt idx="625">
                  <c:v>8192</c:v>
                </c:pt>
                <c:pt idx="626">
                  <c:v>8192</c:v>
                </c:pt>
                <c:pt idx="627">
                  <c:v>8192</c:v>
                </c:pt>
                <c:pt idx="628">
                  <c:v>8192</c:v>
                </c:pt>
                <c:pt idx="629">
                  <c:v>8192</c:v>
                </c:pt>
                <c:pt idx="630">
                  <c:v>8192</c:v>
                </c:pt>
                <c:pt idx="631">
                  <c:v>8192</c:v>
                </c:pt>
                <c:pt idx="632">
                  <c:v>8192</c:v>
                </c:pt>
                <c:pt idx="633">
                  <c:v>8192</c:v>
                </c:pt>
                <c:pt idx="634">
                  <c:v>8192</c:v>
                </c:pt>
                <c:pt idx="635">
                  <c:v>8192</c:v>
                </c:pt>
                <c:pt idx="636">
                  <c:v>8192</c:v>
                </c:pt>
                <c:pt idx="637">
                  <c:v>8192</c:v>
                </c:pt>
                <c:pt idx="638">
                  <c:v>8192</c:v>
                </c:pt>
                <c:pt idx="639">
                  <c:v>8192</c:v>
                </c:pt>
                <c:pt idx="640">
                  <c:v>8192</c:v>
                </c:pt>
                <c:pt idx="641">
                  <c:v>8192</c:v>
                </c:pt>
                <c:pt idx="642">
                  <c:v>8192</c:v>
                </c:pt>
                <c:pt idx="643">
                  <c:v>8192</c:v>
                </c:pt>
                <c:pt idx="644">
                  <c:v>8192</c:v>
                </c:pt>
                <c:pt idx="645">
                  <c:v>8192</c:v>
                </c:pt>
                <c:pt idx="646">
                  <c:v>8192</c:v>
                </c:pt>
                <c:pt idx="647">
                  <c:v>8192</c:v>
                </c:pt>
                <c:pt idx="648">
                  <c:v>8192</c:v>
                </c:pt>
                <c:pt idx="649">
                  <c:v>8192</c:v>
                </c:pt>
                <c:pt idx="650">
                  <c:v>8192</c:v>
                </c:pt>
                <c:pt idx="651">
                  <c:v>8192</c:v>
                </c:pt>
                <c:pt idx="652">
                  <c:v>8192</c:v>
                </c:pt>
                <c:pt idx="653">
                  <c:v>8192</c:v>
                </c:pt>
                <c:pt idx="654">
                  <c:v>8192</c:v>
                </c:pt>
                <c:pt idx="655">
                  <c:v>8192</c:v>
                </c:pt>
                <c:pt idx="656">
                  <c:v>8192</c:v>
                </c:pt>
                <c:pt idx="657">
                  <c:v>8192</c:v>
                </c:pt>
                <c:pt idx="658">
                  <c:v>8192</c:v>
                </c:pt>
                <c:pt idx="659">
                  <c:v>8192</c:v>
                </c:pt>
                <c:pt idx="660">
                  <c:v>8192</c:v>
                </c:pt>
                <c:pt idx="661">
                  <c:v>8192</c:v>
                </c:pt>
                <c:pt idx="662">
                  <c:v>8192</c:v>
                </c:pt>
                <c:pt idx="663">
                  <c:v>8192</c:v>
                </c:pt>
                <c:pt idx="664">
                  <c:v>8192</c:v>
                </c:pt>
                <c:pt idx="665">
                  <c:v>8192</c:v>
                </c:pt>
                <c:pt idx="666">
                  <c:v>8192</c:v>
                </c:pt>
                <c:pt idx="667">
                  <c:v>8192</c:v>
                </c:pt>
                <c:pt idx="668">
                  <c:v>8192</c:v>
                </c:pt>
                <c:pt idx="669">
                  <c:v>8192</c:v>
                </c:pt>
                <c:pt idx="670">
                  <c:v>8192</c:v>
                </c:pt>
                <c:pt idx="671">
                  <c:v>8192</c:v>
                </c:pt>
                <c:pt idx="672">
                  <c:v>8192</c:v>
                </c:pt>
                <c:pt idx="673">
                  <c:v>8192</c:v>
                </c:pt>
                <c:pt idx="674">
                  <c:v>8192</c:v>
                </c:pt>
                <c:pt idx="675">
                  <c:v>8192</c:v>
                </c:pt>
                <c:pt idx="676">
                  <c:v>8192</c:v>
                </c:pt>
                <c:pt idx="677">
                  <c:v>8192</c:v>
                </c:pt>
                <c:pt idx="678">
                  <c:v>8192</c:v>
                </c:pt>
                <c:pt idx="679">
                  <c:v>8192</c:v>
                </c:pt>
                <c:pt idx="680">
                  <c:v>8192</c:v>
                </c:pt>
                <c:pt idx="681">
                  <c:v>8192</c:v>
                </c:pt>
                <c:pt idx="682">
                  <c:v>8192</c:v>
                </c:pt>
                <c:pt idx="683">
                  <c:v>8192</c:v>
                </c:pt>
                <c:pt idx="684">
                  <c:v>8192</c:v>
                </c:pt>
                <c:pt idx="685">
                  <c:v>8192</c:v>
                </c:pt>
                <c:pt idx="686">
                  <c:v>8192</c:v>
                </c:pt>
                <c:pt idx="687">
                  <c:v>8192</c:v>
                </c:pt>
                <c:pt idx="688">
                  <c:v>8192</c:v>
                </c:pt>
                <c:pt idx="689">
                  <c:v>8192</c:v>
                </c:pt>
                <c:pt idx="690">
                  <c:v>8192</c:v>
                </c:pt>
                <c:pt idx="691">
                  <c:v>8192</c:v>
                </c:pt>
                <c:pt idx="692">
                  <c:v>8192</c:v>
                </c:pt>
                <c:pt idx="693">
                  <c:v>8192</c:v>
                </c:pt>
                <c:pt idx="694">
                  <c:v>8192</c:v>
                </c:pt>
                <c:pt idx="695">
                  <c:v>8192</c:v>
                </c:pt>
                <c:pt idx="696">
                  <c:v>8192</c:v>
                </c:pt>
                <c:pt idx="697">
                  <c:v>8192</c:v>
                </c:pt>
                <c:pt idx="698">
                  <c:v>8192</c:v>
                </c:pt>
                <c:pt idx="699">
                  <c:v>8192</c:v>
                </c:pt>
                <c:pt idx="700">
                  <c:v>8192</c:v>
                </c:pt>
                <c:pt idx="701">
                  <c:v>8192</c:v>
                </c:pt>
                <c:pt idx="702">
                  <c:v>8192</c:v>
                </c:pt>
                <c:pt idx="703">
                  <c:v>8192</c:v>
                </c:pt>
                <c:pt idx="704">
                  <c:v>8192</c:v>
                </c:pt>
                <c:pt idx="705">
                  <c:v>8192</c:v>
                </c:pt>
                <c:pt idx="706">
                  <c:v>8192</c:v>
                </c:pt>
                <c:pt idx="707">
                  <c:v>8192</c:v>
                </c:pt>
                <c:pt idx="708">
                  <c:v>8192</c:v>
                </c:pt>
                <c:pt idx="709">
                  <c:v>8192</c:v>
                </c:pt>
                <c:pt idx="710">
                  <c:v>8192</c:v>
                </c:pt>
                <c:pt idx="711">
                  <c:v>8192</c:v>
                </c:pt>
                <c:pt idx="712">
                  <c:v>8192</c:v>
                </c:pt>
                <c:pt idx="713">
                  <c:v>8192</c:v>
                </c:pt>
                <c:pt idx="714">
                  <c:v>8192</c:v>
                </c:pt>
                <c:pt idx="715">
                  <c:v>8192</c:v>
                </c:pt>
                <c:pt idx="716">
                  <c:v>8192</c:v>
                </c:pt>
                <c:pt idx="717">
                  <c:v>8192</c:v>
                </c:pt>
                <c:pt idx="718">
                  <c:v>8192</c:v>
                </c:pt>
                <c:pt idx="719">
                  <c:v>8192</c:v>
                </c:pt>
                <c:pt idx="720">
                  <c:v>8192</c:v>
                </c:pt>
                <c:pt idx="721">
                  <c:v>8192</c:v>
                </c:pt>
                <c:pt idx="722">
                  <c:v>8192</c:v>
                </c:pt>
                <c:pt idx="723">
                  <c:v>8192</c:v>
                </c:pt>
                <c:pt idx="724">
                  <c:v>8192</c:v>
                </c:pt>
                <c:pt idx="725">
                  <c:v>8192</c:v>
                </c:pt>
                <c:pt idx="726">
                  <c:v>8192</c:v>
                </c:pt>
                <c:pt idx="727">
                  <c:v>8192</c:v>
                </c:pt>
                <c:pt idx="728">
                  <c:v>8192</c:v>
                </c:pt>
                <c:pt idx="729">
                  <c:v>8192</c:v>
                </c:pt>
                <c:pt idx="730">
                  <c:v>8192</c:v>
                </c:pt>
                <c:pt idx="731">
                  <c:v>8192</c:v>
                </c:pt>
                <c:pt idx="732">
                  <c:v>8192</c:v>
                </c:pt>
                <c:pt idx="733">
                  <c:v>8192</c:v>
                </c:pt>
                <c:pt idx="734">
                  <c:v>8192</c:v>
                </c:pt>
                <c:pt idx="735">
                  <c:v>8192</c:v>
                </c:pt>
                <c:pt idx="736">
                  <c:v>8192</c:v>
                </c:pt>
                <c:pt idx="737">
                  <c:v>8192</c:v>
                </c:pt>
                <c:pt idx="738">
                  <c:v>8192</c:v>
                </c:pt>
                <c:pt idx="739">
                  <c:v>8192</c:v>
                </c:pt>
                <c:pt idx="740">
                  <c:v>8192</c:v>
                </c:pt>
                <c:pt idx="741">
                  <c:v>8192</c:v>
                </c:pt>
                <c:pt idx="742">
                  <c:v>8192</c:v>
                </c:pt>
                <c:pt idx="743">
                  <c:v>8192</c:v>
                </c:pt>
                <c:pt idx="744">
                  <c:v>8192</c:v>
                </c:pt>
                <c:pt idx="745">
                  <c:v>8192</c:v>
                </c:pt>
                <c:pt idx="746">
                  <c:v>8192</c:v>
                </c:pt>
                <c:pt idx="747">
                  <c:v>8192</c:v>
                </c:pt>
                <c:pt idx="748">
                  <c:v>8192</c:v>
                </c:pt>
                <c:pt idx="749">
                  <c:v>8192</c:v>
                </c:pt>
                <c:pt idx="750">
                  <c:v>8192</c:v>
                </c:pt>
                <c:pt idx="751">
                  <c:v>8192</c:v>
                </c:pt>
                <c:pt idx="752">
                  <c:v>8192</c:v>
                </c:pt>
                <c:pt idx="753">
                  <c:v>8192</c:v>
                </c:pt>
                <c:pt idx="754">
                  <c:v>8192</c:v>
                </c:pt>
                <c:pt idx="755">
                  <c:v>8192</c:v>
                </c:pt>
                <c:pt idx="756">
                  <c:v>8192</c:v>
                </c:pt>
                <c:pt idx="757">
                  <c:v>8192</c:v>
                </c:pt>
                <c:pt idx="758">
                  <c:v>8192</c:v>
                </c:pt>
                <c:pt idx="759">
                  <c:v>8192</c:v>
                </c:pt>
                <c:pt idx="760">
                  <c:v>8192</c:v>
                </c:pt>
                <c:pt idx="761">
                  <c:v>8192</c:v>
                </c:pt>
                <c:pt idx="762">
                  <c:v>8192</c:v>
                </c:pt>
                <c:pt idx="763">
                  <c:v>8192</c:v>
                </c:pt>
                <c:pt idx="764">
                  <c:v>8192</c:v>
                </c:pt>
                <c:pt idx="765">
                  <c:v>8192</c:v>
                </c:pt>
                <c:pt idx="766">
                  <c:v>8192</c:v>
                </c:pt>
                <c:pt idx="767">
                  <c:v>8192</c:v>
                </c:pt>
                <c:pt idx="768">
                  <c:v>8192</c:v>
                </c:pt>
                <c:pt idx="769">
                  <c:v>8192</c:v>
                </c:pt>
                <c:pt idx="770">
                  <c:v>8192</c:v>
                </c:pt>
                <c:pt idx="771">
                  <c:v>8192</c:v>
                </c:pt>
                <c:pt idx="772">
                  <c:v>8192</c:v>
                </c:pt>
                <c:pt idx="773">
                  <c:v>8192</c:v>
                </c:pt>
                <c:pt idx="774">
                  <c:v>8192</c:v>
                </c:pt>
                <c:pt idx="775">
                  <c:v>8192</c:v>
                </c:pt>
                <c:pt idx="776">
                  <c:v>8192</c:v>
                </c:pt>
                <c:pt idx="777">
                  <c:v>8192</c:v>
                </c:pt>
                <c:pt idx="778">
                  <c:v>8192</c:v>
                </c:pt>
                <c:pt idx="779">
                  <c:v>8192</c:v>
                </c:pt>
                <c:pt idx="780">
                  <c:v>8192</c:v>
                </c:pt>
                <c:pt idx="781">
                  <c:v>8192</c:v>
                </c:pt>
                <c:pt idx="782">
                  <c:v>8192</c:v>
                </c:pt>
                <c:pt idx="783">
                  <c:v>8192</c:v>
                </c:pt>
                <c:pt idx="784">
                  <c:v>8192</c:v>
                </c:pt>
                <c:pt idx="785">
                  <c:v>8192</c:v>
                </c:pt>
                <c:pt idx="786">
                  <c:v>8192</c:v>
                </c:pt>
                <c:pt idx="787">
                  <c:v>8192</c:v>
                </c:pt>
                <c:pt idx="788">
                  <c:v>8192</c:v>
                </c:pt>
                <c:pt idx="789">
                  <c:v>8192</c:v>
                </c:pt>
                <c:pt idx="790">
                  <c:v>8192</c:v>
                </c:pt>
                <c:pt idx="791">
                  <c:v>8192</c:v>
                </c:pt>
                <c:pt idx="792">
                  <c:v>8192</c:v>
                </c:pt>
                <c:pt idx="793">
                  <c:v>8192</c:v>
                </c:pt>
                <c:pt idx="794">
                  <c:v>8192</c:v>
                </c:pt>
                <c:pt idx="795">
                  <c:v>8192</c:v>
                </c:pt>
                <c:pt idx="796">
                  <c:v>8192</c:v>
                </c:pt>
                <c:pt idx="797">
                  <c:v>8192</c:v>
                </c:pt>
                <c:pt idx="798">
                  <c:v>8192</c:v>
                </c:pt>
                <c:pt idx="799">
                  <c:v>8192</c:v>
                </c:pt>
                <c:pt idx="800">
                  <c:v>8192</c:v>
                </c:pt>
                <c:pt idx="801">
                  <c:v>8192</c:v>
                </c:pt>
                <c:pt idx="802">
                  <c:v>8192</c:v>
                </c:pt>
                <c:pt idx="803">
                  <c:v>8192</c:v>
                </c:pt>
                <c:pt idx="804">
                  <c:v>8192</c:v>
                </c:pt>
                <c:pt idx="805">
                  <c:v>8192</c:v>
                </c:pt>
                <c:pt idx="806">
                  <c:v>8192</c:v>
                </c:pt>
                <c:pt idx="807">
                  <c:v>8192</c:v>
                </c:pt>
                <c:pt idx="808">
                  <c:v>8192</c:v>
                </c:pt>
                <c:pt idx="809">
                  <c:v>8192</c:v>
                </c:pt>
                <c:pt idx="810">
                  <c:v>8192</c:v>
                </c:pt>
                <c:pt idx="811">
                  <c:v>8192</c:v>
                </c:pt>
                <c:pt idx="812">
                  <c:v>8192</c:v>
                </c:pt>
                <c:pt idx="813">
                  <c:v>8192</c:v>
                </c:pt>
                <c:pt idx="814">
                  <c:v>8192</c:v>
                </c:pt>
                <c:pt idx="815">
                  <c:v>8192</c:v>
                </c:pt>
                <c:pt idx="816">
                  <c:v>8192</c:v>
                </c:pt>
                <c:pt idx="817">
                  <c:v>8192</c:v>
                </c:pt>
                <c:pt idx="818">
                  <c:v>8192</c:v>
                </c:pt>
                <c:pt idx="819">
                  <c:v>8192</c:v>
                </c:pt>
                <c:pt idx="820">
                  <c:v>8192</c:v>
                </c:pt>
                <c:pt idx="821">
                  <c:v>8192</c:v>
                </c:pt>
                <c:pt idx="822">
                  <c:v>8192</c:v>
                </c:pt>
                <c:pt idx="823">
                  <c:v>8192</c:v>
                </c:pt>
                <c:pt idx="824">
                  <c:v>8192</c:v>
                </c:pt>
                <c:pt idx="825">
                  <c:v>8192</c:v>
                </c:pt>
                <c:pt idx="826">
                  <c:v>8192</c:v>
                </c:pt>
                <c:pt idx="827">
                  <c:v>8192</c:v>
                </c:pt>
                <c:pt idx="828">
                  <c:v>8192</c:v>
                </c:pt>
                <c:pt idx="829">
                  <c:v>8192</c:v>
                </c:pt>
                <c:pt idx="830">
                  <c:v>8192</c:v>
                </c:pt>
                <c:pt idx="831">
                  <c:v>8192</c:v>
                </c:pt>
                <c:pt idx="832">
                  <c:v>8192</c:v>
                </c:pt>
                <c:pt idx="833">
                  <c:v>8192</c:v>
                </c:pt>
                <c:pt idx="834">
                  <c:v>8192</c:v>
                </c:pt>
                <c:pt idx="835">
                  <c:v>8192</c:v>
                </c:pt>
                <c:pt idx="836">
                  <c:v>8192</c:v>
                </c:pt>
                <c:pt idx="837">
                  <c:v>8192</c:v>
                </c:pt>
                <c:pt idx="838">
                  <c:v>8192</c:v>
                </c:pt>
                <c:pt idx="839">
                  <c:v>8192</c:v>
                </c:pt>
                <c:pt idx="840">
                  <c:v>8192</c:v>
                </c:pt>
                <c:pt idx="841">
                  <c:v>8192</c:v>
                </c:pt>
                <c:pt idx="842">
                  <c:v>8192</c:v>
                </c:pt>
                <c:pt idx="843">
                  <c:v>8192</c:v>
                </c:pt>
                <c:pt idx="844">
                  <c:v>8192</c:v>
                </c:pt>
                <c:pt idx="845">
                  <c:v>8192</c:v>
                </c:pt>
                <c:pt idx="846">
                  <c:v>8192</c:v>
                </c:pt>
                <c:pt idx="847">
                  <c:v>8192</c:v>
                </c:pt>
                <c:pt idx="848">
                  <c:v>8192</c:v>
                </c:pt>
                <c:pt idx="849">
                  <c:v>8192</c:v>
                </c:pt>
                <c:pt idx="850">
                  <c:v>8192</c:v>
                </c:pt>
                <c:pt idx="851">
                  <c:v>8192</c:v>
                </c:pt>
                <c:pt idx="852">
                  <c:v>8192</c:v>
                </c:pt>
                <c:pt idx="853">
                  <c:v>8192</c:v>
                </c:pt>
                <c:pt idx="854">
                  <c:v>8192</c:v>
                </c:pt>
                <c:pt idx="855">
                  <c:v>8192</c:v>
                </c:pt>
                <c:pt idx="856">
                  <c:v>8192</c:v>
                </c:pt>
                <c:pt idx="857">
                  <c:v>8192</c:v>
                </c:pt>
                <c:pt idx="858">
                  <c:v>8192</c:v>
                </c:pt>
                <c:pt idx="859">
                  <c:v>8192</c:v>
                </c:pt>
                <c:pt idx="860">
                  <c:v>8192</c:v>
                </c:pt>
                <c:pt idx="861">
                  <c:v>8192</c:v>
                </c:pt>
                <c:pt idx="862">
                  <c:v>8192</c:v>
                </c:pt>
                <c:pt idx="863">
                  <c:v>8192</c:v>
                </c:pt>
                <c:pt idx="864">
                  <c:v>8192</c:v>
                </c:pt>
                <c:pt idx="865">
                  <c:v>8192</c:v>
                </c:pt>
                <c:pt idx="866">
                  <c:v>8192</c:v>
                </c:pt>
                <c:pt idx="867">
                  <c:v>8192</c:v>
                </c:pt>
                <c:pt idx="868">
                  <c:v>8192</c:v>
                </c:pt>
                <c:pt idx="869">
                  <c:v>8192</c:v>
                </c:pt>
                <c:pt idx="870">
                  <c:v>8192</c:v>
                </c:pt>
                <c:pt idx="871">
                  <c:v>8192</c:v>
                </c:pt>
                <c:pt idx="872">
                  <c:v>8192</c:v>
                </c:pt>
                <c:pt idx="873">
                  <c:v>8192</c:v>
                </c:pt>
                <c:pt idx="874">
                  <c:v>8192</c:v>
                </c:pt>
                <c:pt idx="875">
                  <c:v>8192</c:v>
                </c:pt>
                <c:pt idx="876">
                  <c:v>8192</c:v>
                </c:pt>
                <c:pt idx="877">
                  <c:v>8192</c:v>
                </c:pt>
                <c:pt idx="878">
                  <c:v>8192</c:v>
                </c:pt>
                <c:pt idx="879">
                  <c:v>8192</c:v>
                </c:pt>
                <c:pt idx="880">
                  <c:v>8192</c:v>
                </c:pt>
                <c:pt idx="881">
                  <c:v>8192</c:v>
                </c:pt>
                <c:pt idx="882">
                  <c:v>8192</c:v>
                </c:pt>
                <c:pt idx="883">
                  <c:v>8192</c:v>
                </c:pt>
                <c:pt idx="884">
                  <c:v>8192</c:v>
                </c:pt>
                <c:pt idx="885">
                  <c:v>8192</c:v>
                </c:pt>
                <c:pt idx="886">
                  <c:v>8192</c:v>
                </c:pt>
                <c:pt idx="887">
                  <c:v>8192</c:v>
                </c:pt>
                <c:pt idx="888">
                  <c:v>8192</c:v>
                </c:pt>
                <c:pt idx="889">
                  <c:v>8192</c:v>
                </c:pt>
                <c:pt idx="890">
                  <c:v>8192</c:v>
                </c:pt>
                <c:pt idx="891">
                  <c:v>8192</c:v>
                </c:pt>
                <c:pt idx="892">
                  <c:v>8192</c:v>
                </c:pt>
                <c:pt idx="893">
                  <c:v>8192</c:v>
                </c:pt>
                <c:pt idx="894">
                  <c:v>8192</c:v>
                </c:pt>
                <c:pt idx="895">
                  <c:v>8192</c:v>
                </c:pt>
                <c:pt idx="896">
                  <c:v>8192</c:v>
                </c:pt>
                <c:pt idx="897">
                  <c:v>8192</c:v>
                </c:pt>
                <c:pt idx="898">
                  <c:v>8192</c:v>
                </c:pt>
                <c:pt idx="899">
                  <c:v>8192</c:v>
                </c:pt>
                <c:pt idx="900">
                  <c:v>8192</c:v>
                </c:pt>
                <c:pt idx="901">
                  <c:v>8192</c:v>
                </c:pt>
                <c:pt idx="902">
                  <c:v>8192</c:v>
                </c:pt>
                <c:pt idx="903">
                  <c:v>8192</c:v>
                </c:pt>
                <c:pt idx="904">
                  <c:v>8192</c:v>
                </c:pt>
                <c:pt idx="905">
                  <c:v>8192</c:v>
                </c:pt>
                <c:pt idx="906">
                  <c:v>8192</c:v>
                </c:pt>
                <c:pt idx="907">
                  <c:v>8192</c:v>
                </c:pt>
                <c:pt idx="908">
                  <c:v>8192</c:v>
                </c:pt>
                <c:pt idx="909">
                  <c:v>8192</c:v>
                </c:pt>
                <c:pt idx="910">
                  <c:v>8192</c:v>
                </c:pt>
                <c:pt idx="911">
                  <c:v>8192</c:v>
                </c:pt>
                <c:pt idx="912">
                  <c:v>8192</c:v>
                </c:pt>
                <c:pt idx="913">
                  <c:v>8192</c:v>
                </c:pt>
                <c:pt idx="914">
                  <c:v>8192</c:v>
                </c:pt>
                <c:pt idx="915">
                  <c:v>8192</c:v>
                </c:pt>
                <c:pt idx="916">
                  <c:v>8192</c:v>
                </c:pt>
                <c:pt idx="917">
                  <c:v>8192</c:v>
                </c:pt>
                <c:pt idx="918">
                  <c:v>8192</c:v>
                </c:pt>
                <c:pt idx="919">
                  <c:v>8192</c:v>
                </c:pt>
                <c:pt idx="920">
                  <c:v>8192</c:v>
                </c:pt>
                <c:pt idx="921">
                  <c:v>8192</c:v>
                </c:pt>
                <c:pt idx="922">
                  <c:v>8192</c:v>
                </c:pt>
                <c:pt idx="923">
                  <c:v>8192</c:v>
                </c:pt>
                <c:pt idx="924">
                  <c:v>8192</c:v>
                </c:pt>
                <c:pt idx="925">
                  <c:v>8192</c:v>
                </c:pt>
                <c:pt idx="926">
                  <c:v>8192</c:v>
                </c:pt>
                <c:pt idx="927">
                  <c:v>8192</c:v>
                </c:pt>
                <c:pt idx="928">
                  <c:v>8192</c:v>
                </c:pt>
                <c:pt idx="929">
                  <c:v>8192</c:v>
                </c:pt>
                <c:pt idx="930">
                  <c:v>8192</c:v>
                </c:pt>
                <c:pt idx="931">
                  <c:v>8192</c:v>
                </c:pt>
                <c:pt idx="932">
                  <c:v>8192</c:v>
                </c:pt>
                <c:pt idx="933">
                  <c:v>8192</c:v>
                </c:pt>
                <c:pt idx="934">
                  <c:v>8192</c:v>
                </c:pt>
                <c:pt idx="935">
                  <c:v>8192</c:v>
                </c:pt>
                <c:pt idx="936">
                  <c:v>8192</c:v>
                </c:pt>
                <c:pt idx="937">
                  <c:v>8192</c:v>
                </c:pt>
                <c:pt idx="938">
                  <c:v>8192</c:v>
                </c:pt>
                <c:pt idx="939">
                  <c:v>8192</c:v>
                </c:pt>
                <c:pt idx="940">
                  <c:v>8192</c:v>
                </c:pt>
                <c:pt idx="941">
                  <c:v>8192</c:v>
                </c:pt>
                <c:pt idx="942">
                  <c:v>8192</c:v>
                </c:pt>
                <c:pt idx="943">
                  <c:v>8192</c:v>
                </c:pt>
                <c:pt idx="944">
                  <c:v>8192</c:v>
                </c:pt>
                <c:pt idx="945">
                  <c:v>8192</c:v>
                </c:pt>
                <c:pt idx="946">
                  <c:v>8192</c:v>
                </c:pt>
                <c:pt idx="947">
                  <c:v>8192</c:v>
                </c:pt>
                <c:pt idx="948">
                  <c:v>8192</c:v>
                </c:pt>
                <c:pt idx="949">
                  <c:v>8192</c:v>
                </c:pt>
                <c:pt idx="950">
                  <c:v>8192</c:v>
                </c:pt>
                <c:pt idx="951">
                  <c:v>8192</c:v>
                </c:pt>
                <c:pt idx="952">
                  <c:v>8192</c:v>
                </c:pt>
                <c:pt idx="953">
                  <c:v>8192</c:v>
                </c:pt>
                <c:pt idx="954">
                  <c:v>8192</c:v>
                </c:pt>
                <c:pt idx="955">
                  <c:v>8192</c:v>
                </c:pt>
                <c:pt idx="956">
                  <c:v>8192</c:v>
                </c:pt>
                <c:pt idx="957">
                  <c:v>8192</c:v>
                </c:pt>
                <c:pt idx="958">
                  <c:v>8192</c:v>
                </c:pt>
                <c:pt idx="959">
                  <c:v>8192</c:v>
                </c:pt>
                <c:pt idx="960">
                  <c:v>8192</c:v>
                </c:pt>
                <c:pt idx="961">
                  <c:v>8192</c:v>
                </c:pt>
                <c:pt idx="962">
                  <c:v>8192</c:v>
                </c:pt>
                <c:pt idx="963">
                  <c:v>8192</c:v>
                </c:pt>
                <c:pt idx="964">
                  <c:v>8192</c:v>
                </c:pt>
                <c:pt idx="965">
                  <c:v>8192</c:v>
                </c:pt>
                <c:pt idx="966">
                  <c:v>8192</c:v>
                </c:pt>
                <c:pt idx="967">
                  <c:v>8192</c:v>
                </c:pt>
                <c:pt idx="968">
                  <c:v>8192</c:v>
                </c:pt>
                <c:pt idx="969">
                  <c:v>8192</c:v>
                </c:pt>
                <c:pt idx="970">
                  <c:v>8192</c:v>
                </c:pt>
                <c:pt idx="971">
                  <c:v>8192</c:v>
                </c:pt>
                <c:pt idx="972">
                  <c:v>8192</c:v>
                </c:pt>
                <c:pt idx="973">
                  <c:v>8192</c:v>
                </c:pt>
                <c:pt idx="974">
                  <c:v>8192</c:v>
                </c:pt>
                <c:pt idx="975">
                  <c:v>8192</c:v>
                </c:pt>
                <c:pt idx="976">
                  <c:v>8192</c:v>
                </c:pt>
                <c:pt idx="977">
                  <c:v>8192</c:v>
                </c:pt>
                <c:pt idx="978">
                  <c:v>8192</c:v>
                </c:pt>
                <c:pt idx="979">
                  <c:v>8192</c:v>
                </c:pt>
                <c:pt idx="980">
                  <c:v>8192</c:v>
                </c:pt>
                <c:pt idx="981">
                  <c:v>8192</c:v>
                </c:pt>
                <c:pt idx="982">
                  <c:v>8192</c:v>
                </c:pt>
                <c:pt idx="983">
                  <c:v>8192</c:v>
                </c:pt>
                <c:pt idx="984">
                  <c:v>8192</c:v>
                </c:pt>
                <c:pt idx="985">
                  <c:v>8192</c:v>
                </c:pt>
                <c:pt idx="986">
                  <c:v>8192</c:v>
                </c:pt>
                <c:pt idx="987">
                  <c:v>8192</c:v>
                </c:pt>
                <c:pt idx="988">
                  <c:v>8192</c:v>
                </c:pt>
                <c:pt idx="989">
                  <c:v>8192</c:v>
                </c:pt>
                <c:pt idx="990">
                  <c:v>8192</c:v>
                </c:pt>
                <c:pt idx="991">
                  <c:v>8192</c:v>
                </c:pt>
                <c:pt idx="992">
                  <c:v>8192</c:v>
                </c:pt>
                <c:pt idx="993">
                  <c:v>8192</c:v>
                </c:pt>
                <c:pt idx="994">
                  <c:v>8192</c:v>
                </c:pt>
                <c:pt idx="995">
                  <c:v>8192</c:v>
                </c:pt>
                <c:pt idx="996">
                  <c:v>8192</c:v>
                </c:pt>
                <c:pt idx="997">
                  <c:v>8192</c:v>
                </c:pt>
                <c:pt idx="998">
                  <c:v>8192</c:v>
                </c:pt>
                <c:pt idx="999">
                  <c:v>8192</c:v>
                </c:pt>
                <c:pt idx="1000">
                  <c:v>8192</c:v>
                </c:pt>
              </c:numCache>
            </c:numRef>
          </c:xVal>
          <c:yVal>
            <c:numRef>
              <c:f>Main!$B$1014:$B$2014</c:f>
              <c:numCache>
                <c:formatCode>General</c:formatCode>
                <c:ptCount val="1001"/>
                <c:pt idx="0">
                  <c:v>4.1241807409999938</c:v>
                </c:pt>
                <c:pt idx="1">
                  <c:v>27.602532905999983</c:v>
                </c:pt>
                <c:pt idx="2">
                  <c:v>29.386691896999984</c:v>
                </c:pt>
                <c:pt idx="3">
                  <c:v>29.841028283</c:v>
                </c:pt>
                <c:pt idx="4">
                  <c:v>28.899111782999999</c:v>
                </c:pt>
                <c:pt idx="5">
                  <c:v>28.125309835999985</c:v>
                </c:pt>
                <c:pt idx="6">
                  <c:v>29.307068918000017</c:v>
                </c:pt>
                <c:pt idx="7">
                  <c:v>29.545797665999984</c:v>
                </c:pt>
                <c:pt idx="8">
                  <c:v>29.268564403999989</c:v>
                </c:pt>
                <c:pt idx="9">
                  <c:v>28.026436282999978</c:v>
                </c:pt>
                <c:pt idx="10">
                  <c:v>29.042545218999983</c:v>
                </c:pt>
                <c:pt idx="11">
                  <c:v>29.346168374000001</c:v>
                </c:pt>
                <c:pt idx="12">
                  <c:v>4.9109174709999968</c:v>
                </c:pt>
                <c:pt idx="13">
                  <c:v>27.816268414000021</c:v>
                </c:pt>
                <c:pt idx="14">
                  <c:v>28.842536872999975</c:v>
                </c:pt>
                <c:pt idx="15">
                  <c:v>2.599596391</c:v>
                </c:pt>
                <c:pt idx="16">
                  <c:v>29.552469104</c:v>
                </c:pt>
                <c:pt idx="17">
                  <c:v>28.12818103</c:v>
                </c:pt>
                <c:pt idx="18">
                  <c:v>29.477644021</c:v>
                </c:pt>
                <c:pt idx="19">
                  <c:v>29.725189815999983</c:v>
                </c:pt>
                <c:pt idx="20">
                  <c:v>29.226081389000001</c:v>
                </c:pt>
                <c:pt idx="21">
                  <c:v>28.009941647000005</c:v>
                </c:pt>
                <c:pt idx="22">
                  <c:v>7.3653052909999968</c:v>
                </c:pt>
                <c:pt idx="23">
                  <c:v>29.585983005999989</c:v>
                </c:pt>
                <c:pt idx="24">
                  <c:v>29.169520488</c:v>
                </c:pt>
                <c:pt idx="25">
                  <c:v>27.422427539999976</c:v>
                </c:pt>
                <c:pt idx="26">
                  <c:v>28.931159386000001</c:v>
                </c:pt>
                <c:pt idx="27">
                  <c:v>29.224232369999989</c:v>
                </c:pt>
                <c:pt idx="28">
                  <c:v>28.924978573000001</c:v>
                </c:pt>
                <c:pt idx="29">
                  <c:v>27.609374753000012</c:v>
                </c:pt>
                <c:pt idx="30">
                  <c:v>16.860602250999985</c:v>
                </c:pt>
                <c:pt idx="31">
                  <c:v>29.951545761999999</c:v>
                </c:pt>
                <c:pt idx="32">
                  <c:v>29.486997189</c:v>
                </c:pt>
                <c:pt idx="33">
                  <c:v>28.112824443000012</c:v>
                </c:pt>
                <c:pt idx="34">
                  <c:v>29.283189654999983</c:v>
                </c:pt>
                <c:pt idx="35">
                  <c:v>29.778732874999974</c:v>
                </c:pt>
                <c:pt idx="36">
                  <c:v>29.330603720999999</c:v>
                </c:pt>
                <c:pt idx="37">
                  <c:v>28.040597164000001</c:v>
                </c:pt>
                <c:pt idx="38">
                  <c:v>29.162316852999986</c:v>
                </c:pt>
                <c:pt idx="39">
                  <c:v>29.510544721999999</c:v>
                </c:pt>
                <c:pt idx="40">
                  <c:v>29.029715294999985</c:v>
                </c:pt>
                <c:pt idx="41">
                  <c:v>27.909941695000001</c:v>
                </c:pt>
                <c:pt idx="42">
                  <c:v>29.002054163000011</c:v>
                </c:pt>
                <c:pt idx="43">
                  <c:v>29.494029807999983</c:v>
                </c:pt>
                <c:pt idx="44">
                  <c:v>28.888639857999976</c:v>
                </c:pt>
                <c:pt idx="45">
                  <c:v>27.798543989999978</c:v>
                </c:pt>
                <c:pt idx="46">
                  <c:v>16.564430957999988</c:v>
                </c:pt>
                <c:pt idx="47">
                  <c:v>29.392191499999999</c:v>
                </c:pt>
                <c:pt idx="48">
                  <c:v>27.902999663999989</c:v>
                </c:pt>
                <c:pt idx="49">
                  <c:v>29.727102771999984</c:v>
                </c:pt>
                <c:pt idx="50">
                  <c:v>29.357139315000001</c:v>
                </c:pt>
                <c:pt idx="51">
                  <c:v>29.721533380999983</c:v>
                </c:pt>
                <c:pt idx="52">
                  <c:v>27.862013011999981</c:v>
                </c:pt>
                <c:pt idx="53">
                  <c:v>29.635893315000011</c:v>
                </c:pt>
                <c:pt idx="54">
                  <c:v>29.226081389000001</c:v>
                </c:pt>
                <c:pt idx="55">
                  <c:v>29.603605461000011</c:v>
                </c:pt>
                <c:pt idx="56">
                  <c:v>27.683102793</c:v>
                </c:pt>
                <c:pt idx="57">
                  <c:v>29.468960297999985</c:v>
                </c:pt>
                <c:pt idx="58">
                  <c:v>28.904111216</c:v>
                </c:pt>
                <c:pt idx="59">
                  <c:v>29.486388221999984</c:v>
                </c:pt>
                <c:pt idx="60">
                  <c:v>27.377922950999999</c:v>
                </c:pt>
                <c:pt idx="61">
                  <c:v>29.09193062400001</c:v>
                </c:pt>
                <c:pt idx="62">
                  <c:v>17.831981895999998</c:v>
                </c:pt>
                <c:pt idx="63">
                  <c:v>29.876280029000011</c:v>
                </c:pt>
                <c:pt idx="64">
                  <c:v>28.077843928000011</c:v>
                </c:pt>
                <c:pt idx="65">
                  <c:v>29.729072247999984</c:v>
                </c:pt>
                <c:pt idx="66">
                  <c:v>29.375973587000001</c:v>
                </c:pt>
                <c:pt idx="67">
                  <c:v>29.147541586999989</c:v>
                </c:pt>
                <c:pt idx="68">
                  <c:v>27.239553965999999</c:v>
                </c:pt>
                <c:pt idx="69">
                  <c:v>29.610470510999999</c:v>
                </c:pt>
                <c:pt idx="70">
                  <c:v>29.098182999999985</c:v>
                </c:pt>
                <c:pt idx="71">
                  <c:v>29.633432939999985</c:v>
                </c:pt>
                <c:pt idx="72">
                  <c:v>27.466548660999983</c:v>
                </c:pt>
                <c:pt idx="73">
                  <c:v>28.427550238999984</c:v>
                </c:pt>
                <c:pt idx="74">
                  <c:v>28.976209777999983</c:v>
                </c:pt>
                <c:pt idx="75">
                  <c:v>29.380095088000001</c:v>
                </c:pt>
                <c:pt idx="76">
                  <c:v>27.377970677000011</c:v>
                </c:pt>
                <c:pt idx="77">
                  <c:v>29.179654928000016</c:v>
                </c:pt>
                <c:pt idx="78">
                  <c:v>17.744623550999986</c:v>
                </c:pt>
                <c:pt idx="79">
                  <c:v>29.909279668</c:v>
                </c:pt>
                <c:pt idx="80">
                  <c:v>27.798347178999983</c:v>
                </c:pt>
                <c:pt idx="81">
                  <c:v>29.746865624000023</c:v>
                </c:pt>
                <c:pt idx="82">
                  <c:v>29.334548127000016</c:v>
                </c:pt>
                <c:pt idx="83">
                  <c:v>29.589829156</c:v>
                </c:pt>
                <c:pt idx="84">
                  <c:v>27.700729122999984</c:v>
                </c:pt>
                <c:pt idx="85">
                  <c:v>29.438745467</c:v>
                </c:pt>
                <c:pt idx="86">
                  <c:v>29.154034365000012</c:v>
                </c:pt>
                <c:pt idx="87">
                  <c:v>29.609744786</c:v>
                </c:pt>
                <c:pt idx="88">
                  <c:v>27.555556631000002</c:v>
                </c:pt>
                <c:pt idx="89">
                  <c:v>28.956015846</c:v>
                </c:pt>
                <c:pt idx="90">
                  <c:v>28.938675828000001</c:v>
                </c:pt>
                <c:pt idx="91">
                  <c:v>27.747123592999984</c:v>
                </c:pt>
                <c:pt idx="92">
                  <c:v>28.815865561000017</c:v>
                </c:pt>
                <c:pt idx="93">
                  <c:v>29.134672796000011</c:v>
                </c:pt>
                <c:pt idx="94">
                  <c:v>17.225135521999984</c:v>
                </c:pt>
                <c:pt idx="95">
                  <c:v>28.369883489999999</c:v>
                </c:pt>
                <c:pt idx="96">
                  <c:v>29.413604550999985</c:v>
                </c:pt>
                <c:pt idx="97">
                  <c:v>29.803653735000001</c:v>
                </c:pt>
                <c:pt idx="98">
                  <c:v>29.356645446000005</c:v>
                </c:pt>
                <c:pt idx="99">
                  <c:v>28.222093941999983</c:v>
                </c:pt>
                <c:pt idx="100">
                  <c:v>29.277894500000009</c:v>
                </c:pt>
                <c:pt idx="101">
                  <c:v>29.525246347999985</c:v>
                </c:pt>
                <c:pt idx="102">
                  <c:v>29.169520488</c:v>
                </c:pt>
                <c:pt idx="103">
                  <c:v>27.979552467000001</c:v>
                </c:pt>
                <c:pt idx="104">
                  <c:v>28.918640654999983</c:v>
                </c:pt>
                <c:pt idx="105">
                  <c:v>29.548577066</c:v>
                </c:pt>
                <c:pt idx="106">
                  <c:v>29.094733080999983</c:v>
                </c:pt>
                <c:pt idx="107">
                  <c:v>27.783889184</c:v>
                </c:pt>
                <c:pt idx="108">
                  <c:v>28.808148558999989</c:v>
                </c:pt>
                <c:pt idx="109">
                  <c:v>29.204777481000001</c:v>
                </c:pt>
                <c:pt idx="110">
                  <c:v>16.378542203999977</c:v>
                </c:pt>
                <c:pt idx="111">
                  <c:v>28.293272498</c:v>
                </c:pt>
                <c:pt idx="112">
                  <c:v>29.324470086000005</c:v>
                </c:pt>
                <c:pt idx="113">
                  <c:v>29.738022582999978</c:v>
                </c:pt>
                <c:pt idx="114">
                  <c:v>29.348032855999985</c:v>
                </c:pt>
                <c:pt idx="115">
                  <c:v>28.187802335000001</c:v>
                </c:pt>
                <c:pt idx="116">
                  <c:v>29.172012799000001</c:v>
                </c:pt>
                <c:pt idx="117">
                  <c:v>29.772128211999981</c:v>
                </c:pt>
                <c:pt idx="118">
                  <c:v>29.15955550100001</c:v>
                </c:pt>
                <c:pt idx="119">
                  <c:v>28.046556015</c:v>
                </c:pt>
                <c:pt idx="120">
                  <c:v>29.045284453000001</c:v>
                </c:pt>
                <c:pt idx="121">
                  <c:v>29.417075410000017</c:v>
                </c:pt>
                <c:pt idx="122">
                  <c:v>29.007732184999981</c:v>
                </c:pt>
                <c:pt idx="123">
                  <c:v>27.778041413</c:v>
                </c:pt>
                <c:pt idx="124">
                  <c:v>28.907196834999983</c:v>
                </c:pt>
                <c:pt idx="125">
                  <c:v>29.268346226999974</c:v>
                </c:pt>
                <c:pt idx="126">
                  <c:v>18.353551096000011</c:v>
                </c:pt>
                <c:pt idx="127">
                  <c:v>28.380085202</c:v>
                </c:pt>
                <c:pt idx="128">
                  <c:v>29.327865174000017</c:v>
                </c:pt>
                <c:pt idx="129">
                  <c:v>29.818592314</c:v>
                </c:pt>
                <c:pt idx="130">
                  <c:v>29.373940738999988</c:v>
                </c:pt>
                <c:pt idx="131">
                  <c:v>28.104473476999999</c:v>
                </c:pt>
                <c:pt idx="132">
                  <c:v>28.642547951999983</c:v>
                </c:pt>
                <c:pt idx="133">
                  <c:v>29.581023504999983</c:v>
                </c:pt>
                <c:pt idx="134">
                  <c:v>29.188060472</c:v>
                </c:pt>
                <c:pt idx="135">
                  <c:v>27.900174254</c:v>
                </c:pt>
                <c:pt idx="136">
                  <c:v>29.091499524</c:v>
                </c:pt>
                <c:pt idx="137">
                  <c:v>29.489931652999989</c:v>
                </c:pt>
                <c:pt idx="138">
                  <c:v>29.045177022000001</c:v>
                </c:pt>
                <c:pt idx="139">
                  <c:v>27.846106257999985</c:v>
                </c:pt>
                <c:pt idx="140">
                  <c:v>28.922261981999981</c:v>
                </c:pt>
                <c:pt idx="141">
                  <c:v>29.299797194</c:v>
                </c:pt>
                <c:pt idx="142">
                  <c:v>15.860246678000008</c:v>
                </c:pt>
                <c:pt idx="143">
                  <c:v>13.892681900000007</c:v>
                </c:pt>
                <c:pt idx="144">
                  <c:v>29.459231759000001</c:v>
                </c:pt>
                <c:pt idx="145">
                  <c:v>29.745851506000001</c:v>
                </c:pt>
                <c:pt idx="146">
                  <c:v>29.309858281000011</c:v>
                </c:pt>
                <c:pt idx="147">
                  <c:v>28.135840414000011</c:v>
                </c:pt>
                <c:pt idx="148">
                  <c:v>28.687856104000023</c:v>
                </c:pt>
                <c:pt idx="149">
                  <c:v>29.655591037000001</c:v>
                </c:pt>
                <c:pt idx="150">
                  <c:v>29.275220354999981</c:v>
                </c:pt>
                <c:pt idx="151">
                  <c:v>3.8576788389999987</c:v>
                </c:pt>
                <c:pt idx="152">
                  <c:v>29.135699719000005</c:v>
                </c:pt>
                <c:pt idx="153">
                  <c:v>28.765304650999983</c:v>
                </c:pt>
                <c:pt idx="154">
                  <c:v>27.449219002999985</c:v>
                </c:pt>
                <c:pt idx="155">
                  <c:v>29.31609524700001</c:v>
                </c:pt>
                <c:pt idx="156">
                  <c:v>28.797900854000005</c:v>
                </c:pt>
                <c:pt idx="157">
                  <c:v>29.288595962999985</c:v>
                </c:pt>
                <c:pt idx="158">
                  <c:v>16.295848385999989</c:v>
                </c:pt>
                <c:pt idx="159">
                  <c:v>29.805407111000001</c:v>
                </c:pt>
                <c:pt idx="160">
                  <c:v>29.455916678999984</c:v>
                </c:pt>
                <c:pt idx="161">
                  <c:v>29.855039540999986</c:v>
                </c:pt>
                <c:pt idx="162">
                  <c:v>27.887788863000001</c:v>
                </c:pt>
                <c:pt idx="163">
                  <c:v>29.680474402000005</c:v>
                </c:pt>
                <c:pt idx="164">
                  <c:v>29.292201277999983</c:v>
                </c:pt>
                <c:pt idx="165">
                  <c:v>29.608628356000001</c:v>
                </c:pt>
                <c:pt idx="166">
                  <c:v>27.783643429999984</c:v>
                </c:pt>
                <c:pt idx="167">
                  <c:v>29.496799475999985</c:v>
                </c:pt>
                <c:pt idx="168">
                  <c:v>29.151599233999985</c:v>
                </c:pt>
                <c:pt idx="169">
                  <c:v>29.442663819999986</c:v>
                </c:pt>
                <c:pt idx="170">
                  <c:v>27.582705867999984</c:v>
                </c:pt>
                <c:pt idx="171">
                  <c:v>29.32885099200001</c:v>
                </c:pt>
                <c:pt idx="172">
                  <c:v>28.838935481000011</c:v>
                </c:pt>
                <c:pt idx="173">
                  <c:v>29.353463135999988</c:v>
                </c:pt>
                <c:pt idx="174">
                  <c:v>16.178726313999984</c:v>
                </c:pt>
                <c:pt idx="175">
                  <c:v>29.868439111999983</c:v>
                </c:pt>
                <c:pt idx="176">
                  <c:v>29.410079437</c:v>
                </c:pt>
                <c:pt idx="177">
                  <c:v>29.805520238999986</c:v>
                </c:pt>
                <c:pt idx="178">
                  <c:v>27.920410856999982</c:v>
                </c:pt>
                <c:pt idx="179">
                  <c:v>29.618846834999989</c:v>
                </c:pt>
                <c:pt idx="180">
                  <c:v>29.336520728000011</c:v>
                </c:pt>
                <c:pt idx="181">
                  <c:v>29.716809473000001</c:v>
                </c:pt>
                <c:pt idx="182">
                  <c:v>27.935458516000001</c:v>
                </c:pt>
                <c:pt idx="183">
                  <c:v>29.407160842</c:v>
                </c:pt>
                <c:pt idx="184">
                  <c:v>29.138456555000001</c:v>
                </c:pt>
                <c:pt idx="185">
                  <c:v>29.407766539999983</c:v>
                </c:pt>
                <c:pt idx="186">
                  <c:v>27.590119493</c:v>
                </c:pt>
                <c:pt idx="187">
                  <c:v>29.260003411</c:v>
                </c:pt>
                <c:pt idx="188">
                  <c:v>28.797056006999988</c:v>
                </c:pt>
                <c:pt idx="189">
                  <c:v>29.345565211</c:v>
                </c:pt>
                <c:pt idx="190">
                  <c:v>15.983255386</c:v>
                </c:pt>
                <c:pt idx="191">
                  <c:v>29.66808354499998</c:v>
                </c:pt>
                <c:pt idx="192">
                  <c:v>29.460447474999977</c:v>
                </c:pt>
                <c:pt idx="193">
                  <c:v>29.966118416</c:v>
                </c:pt>
                <c:pt idx="194">
                  <c:v>27.843983438999999</c:v>
                </c:pt>
                <c:pt idx="195">
                  <c:v>28.506650240999988</c:v>
                </c:pt>
                <c:pt idx="196">
                  <c:v>29.240827526</c:v>
                </c:pt>
                <c:pt idx="197">
                  <c:v>29.572445823999985</c:v>
                </c:pt>
                <c:pt idx="198">
                  <c:v>27.564939089999989</c:v>
                </c:pt>
                <c:pt idx="199">
                  <c:v>29.497852086000005</c:v>
                </c:pt>
                <c:pt idx="200">
                  <c:v>29.008053649000001</c:v>
                </c:pt>
                <c:pt idx="201">
                  <c:v>29.487052550999984</c:v>
                </c:pt>
                <c:pt idx="202">
                  <c:v>27.528557289999981</c:v>
                </c:pt>
                <c:pt idx="203">
                  <c:v>29.458900217</c:v>
                </c:pt>
                <c:pt idx="204">
                  <c:v>28.864217172</c:v>
                </c:pt>
                <c:pt idx="205">
                  <c:v>29.387021815000001</c:v>
                </c:pt>
                <c:pt idx="206">
                  <c:v>16.607467146000012</c:v>
                </c:pt>
                <c:pt idx="207">
                  <c:v>29.839724261000001</c:v>
                </c:pt>
                <c:pt idx="208">
                  <c:v>29.494251362000011</c:v>
                </c:pt>
                <c:pt idx="209">
                  <c:v>29.990437708999981</c:v>
                </c:pt>
                <c:pt idx="210">
                  <c:v>27.845217596999984</c:v>
                </c:pt>
                <c:pt idx="211">
                  <c:v>29.649544634000002</c:v>
                </c:pt>
                <c:pt idx="212">
                  <c:v>29.318393746000005</c:v>
                </c:pt>
                <c:pt idx="213">
                  <c:v>29.654415154000016</c:v>
                </c:pt>
                <c:pt idx="214">
                  <c:v>27.637213787000011</c:v>
                </c:pt>
                <c:pt idx="215">
                  <c:v>29.563706164999989</c:v>
                </c:pt>
                <c:pt idx="216">
                  <c:v>29.207818994000011</c:v>
                </c:pt>
                <c:pt idx="217">
                  <c:v>27.465299809999976</c:v>
                </c:pt>
                <c:pt idx="218">
                  <c:v>28.940008937999981</c:v>
                </c:pt>
                <c:pt idx="219">
                  <c:v>29.227441111000001</c:v>
                </c:pt>
                <c:pt idx="220">
                  <c:v>28.920131679999983</c:v>
                </c:pt>
                <c:pt idx="221">
                  <c:v>27.688764208999984</c:v>
                </c:pt>
                <c:pt idx="222">
                  <c:v>18.098544314000002</c:v>
                </c:pt>
                <c:pt idx="223">
                  <c:v>29.955544686999986</c:v>
                </c:pt>
                <c:pt idx="224">
                  <c:v>29.550022559999984</c:v>
                </c:pt>
                <c:pt idx="225">
                  <c:v>28.343976464000011</c:v>
                </c:pt>
                <c:pt idx="226">
                  <c:v>29.416579522999989</c:v>
                </c:pt>
                <c:pt idx="227">
                  <c:v>29.679240458999999</c:v>
                </c:pt>
                <c:pt idx="228">
                  <c:v>29.150841721000017</c:v>
                </c:pt>
                <c:pt idx="229">
                  <c:v>28.146277995999988</c:v>
                </c:pt>
                <c:pt idx="230">
                  <c:v>29.278440302999986</c:v>
                </c:pt>
                <c:pt idx="231">
                  <c:v>28.673505236</c:v>
                </c:pt>
                <c:pt idx="232">
                  <c:v>29.209068371000001</c:v>
                </c:pt>
                <c:pt idx="233">
                  <c:v>27.925375287999984</c:v>
                </c:pt>
                <c:pt idx="234">
                  <c:v>28.870478182999999</c:v>
                </c:pt>
                <c:pt idx="235">
                  <c:v>29.432566524999984</c:v>
                </c:pt>
                <c:pt idx="236">
                  <c:v>28.758299257999983</c:v>
                </c:pt>
                <c:pt idx="237">
                  <c:v>27.847636863000002</c:v>
                </c:pt>
                <c:pt idx="238">
                  <c:v>17.162117077999984</c:v>
                </c:pt>
                <c:pt idx="239">
                  <c:v>29.897721505</c:v>
                </c:pt>
                <c:pt idx="240">
                  <c:v>29.522360344999989</c:v>
                </c:pt>
                <c:pt idx="241">
                  <c:v>28.285985658000001</c:v>
                </c:pt>
                <c:pt idx="242">
                  <c:v>29.314398967000017</c:v>
                </c:pt>
                <c:pt idx="243">
                  <c:v>29.741063544999989</c:v>
                </c:pt>
                <c:pt idx="244">
                  <c:v>29.271782887999983</c:v>
                </c:pt>
                <c:pt idx="245">
                  <c:v>28.250268266999999</c:v>
                </c:pt>
                <c:pt idx="246">
                  <c:v>29.280350776999985</c:v>
                </c:pt>
                <c:pt idx="247">
                  <c:v>29.664553205000001</c:v>
                </c:pt>
                <c:pt idx="248">
                  <c:v>29.081318517</c:v>
                </c:pt>
                <c:pt idx="249">
                  <c:v>28.049210771999984</c:v>
                </c:pt>
                <c:pt idx="250">
                  <c:v>28.533062983000001</c:v>
                </c:pt>
                <c:pt idx="251">
                  <c:v>29.439076555</c:v>
                </c:pt>
                <c:pt idx="252">
                  <c:v>28.870531253999989</c:v>
                </c:pt>
                <c:pt idx="253">
                  <c:v>27.721851651000016</c:v>
                </c:pt>
                <c:pt idx="254">
                  <c:v>18.227514159999988</c:v>
                </c:pt>
                <c:pt idx="255">
                  <c:v>29.968176873999976</c:v>
                </c:pt>
                <c:pt idx="256">
                  <c:v>29.541073886</c:v>
                </c:pt>
                <c:pt idx="257">
                  <c:v>28.168590950999985</c:v>
                </c:pt>
                <c:pt idx="258">
                  <c:v>29.419499987999981</c:v>
                </c:pt>
                <c:pt idx="259">
                  <c:v>29.173909408000011</c:v>
                </c:pt>
                <c:pt idx="260">
                  <c:v>29.332630574999985</c:v>
                </c:pt>
                <c:pt idx="261">
                  <c:v>28.112371552999999</c:v>
                </c:pt>
                <c:pt idx="262">
                  <c:v>29.167624450000005</c:v>
                </c:pt>
                <c:pt idx="263">
                  <c:v>29.545519754999983</c:v>
                </c:pt>
                <c:pt idx="264">
                  <c:v>29.198696352999985</c:v>
                </c:pt>
                <c:pt idx="265">
                  <c:v>27.957637409</c:v>
                </c:pt>
                <c:pt idx="266">
                  <c:v>29.067432132999983</c:v>
                </c:pt>
                <c:pt idx="267">
                  <c:v>29.424570851999984</c:v>
                </c:pt>
                <c:pt idx="268">
                  <c:v>29.07469661</c:v>
                </c:pt>
                <c:pt idx="269">
                  <c:v>27.736245136000001</c:v>
                </c:pt>
                <c:pt idx="270">
                  <c:v>18.638756731000001</c:v>
                </c:pt>
                <c:pt idx="271">
                  <c:v>11.81133311</c:v>
                </c:pt>
                <c:pt idx="272">
                  <c:v>29.51298473300001</c:v>
                </c:pt>
                <c:pt idx="273">
                  <c:v>28.356616864999989</c:v>
                </c:pt>
                <c:pt idx="274">
                  <c:v>29.411346176999984</c:v>
                </c:pt>
                <c:pt idx="275">
                  <c:v>29.719171239000001</c:v>
                </c:pt>
                <c:pt idx="276">
                  <c:v>29.192454973</c:v>
                </c:pt>
                <c:pt idx="277">
                  <c:v>28.096429046999983</c:v>
                </c:pt>
                <c:pt idx="278">
                  <c:v>29.193431708999999</c:v>
                </c:pt>
                <c:pt idx="279">
                  <c:v>7.6998000669999955</c:v>
                </c:pt>
                <c:pt idx="280">
                  <c:v>27.193615696999988</c:v>
                </c:pt>
                <c:pt idx="281">
                  <c:v>29.214229972999981</c:v>
                </c:pt>
                <c:pt idx="282">
                  <c:v>28.877272860000001</c:v>
                </c:pt>
                <c:pt idx="283">
                  <c:v>28.351651477000011</c:v>
                </c:pt>
                <c:pt idx="284">
                  <c:v>27.367188942999999</c:v>
                </c:pt>
                <c:pt idx="285">
                  <c:v>29.099045608000001</c:v>
                </c:pt>
                <c:pt idx="286">
                  <c:v>16.872792815999983</c:v>
                </c:pt>
                <c:pt idx="287">
                  <c:v>30.037586262000001</c:v>
                </c:pt>
                <c:pt idx="288">
                  <c:v>27.874969190000023</c:v>
                </c:pt>
                <c:pt idx="289">
                  <c:v>29.958458862000001</c:v>
                </c:pt>
                <c:pt idx="290">
                  <c:v>29.268728038999978</c:v>
                </c:pt>
                <c:pt idx="291">
                  <c:v>29.711019111999999</c:v>
                </c:pt>
                <c:pt idx="292">
                  <c:v>27.850649190999984</c:v>
                </c:pt>
                <c:pt idx="293">
                  <c:v>29.564262676999984</c:v>
                </c:pt>
                <c:pt idx="294">
                  <c:v>29.233153325000011</c:v>
                </c:pt>
                <c:pt idx="295">
                  <c:v>29.498793958999983</c:v>
                </c:pt>
                <c:pt idx="296">
                  <c:v>27.627441871999984</c:v>
                </c:pt>
                <c:pt idx="297">
                  <c:v>29.441394379999981</c:v>
                </c:pt>
                <c:pt idx="298">
                  <c:v>28.892041071999984</c:v>
                </c:pt>
                <c:pt idx="299">
                  <c:v>29.479912586999983</c:v>
                </c:pt>
                <c:pt idx="300">
                  <c:v>27.441401418000005</c:v>
                </c:pt>
                <c:pt idx="301">
                  <c:v>29.203148359</c:v>
                </c:pt>
                <c:pt idx="302">
                  <c:v>16.699503646</c:v>
                </c:pt>
                <c:pt idx="303">
                  <c:v>30.003844483000005</c:v>
                </c:pt>
                <c:pt idx="304">
                  <c:v>28.034290553000005</c:v>
                </c:pt>
                <c:pt idx="305">
                  <c:v>29.908083580999985</c:v>
                </c:pt>
                <c:pt idx="306">
                  <c:v>29.280405365</c:v>
                </c:pt>
                <c:pt idx="307">
                  <c:v>29.805463674999984</c:v>
                </c:pt>
                <c:pt idx="308">
                  <c:v>27.861321036</c:v>
                </c:pt>
                <c:pt idx="309">
                  <c:v>29.607567825000011</c:v>
                </c:pt>
                <c:pt idx="310">
                  <c:v>29.339260890999999</c:v>
                </c:pt>
                <c:pt idx="311">
                  <c:v>29.474324796000001</c:v>
                </c:pt>
                <c:pt idx="312">
                  <c:v>27.713193388000001</c:v>
                </c:pt>
                <c:pt idx="313">
                  <c:v>29.418452962</c:v>
                </c:pt>
                <c:pt idx="314">
                  <c:v>28.960233943999977</c:v>
                </c:pt>
                <c:pt idx="315">
                  <c:v>29.457684628999999</c:v>
                </c:pt>
                <c:pt idx="316">
                  <c:v>27.262959950999988</c:v>
                </c:pt>
                <c:pt idx="317">
                  <c:v>29.203311263</c:v>
                </c:pt>
                <c:pt idx="318">
                  <c:v>16.446444033999978</c:v>
                </c:pt>
                <c:pt idx="319">
                  <c:v>29.87946302400001</c:v>
                </c:pt>
                <c:pt idx="320">
                  <c:v>28.013438885999989</c:v>
                </c:pt>
                <c:pt idx="321">
                  <c:v>29.83728661100001</c:v>
                </c:pt>
                <c:pt idx="322">
                  <c:v>28.706155943999999</c:v>
                </c:pt>
                <c:pt idx="323">
                  <c:v>29.113987614000017</c:v>
                </c:pt>
                <c:pt idx="324">
                  <c:v>27.742516357999985</c:v>
                </c:pt>
                <c:pt idx="325">
                  <c:v>29.64338879400001</c:v>
                </c:pt>
                <c:pt idx="326">
                  <c:v>29.097266534999989</c:v>
                </c:pt>
                <c:pt idx="327">
                  <c:v>29.461386960999985</c:v>
                </c:pt>
                <c:pt idx="328">
                  <c:v>27.486497623999981</c:v>
                </c:pt>
                <c:pt idx="329">
                  <c:v>29.415257238999985</c:v>
                </c:pt>
                <c:pt idx="330">
                  <c:v>28.804344436000001</c:v>
                </c:pt>
                <c:pt idx="331">
                  <c:v>29.280187011999985</c:v>
                </c:pt>
                <c:pt idx="332">
                  <c:v>27.365090831999986</c:v>
                </c:pt>
                <c:pt idx="333">
                  <c:v>29.210209199999991</c:v>
                </c:pt>
                <c:pt idx="334">
                  <c:v>16.658392412000001</c:v>
                </c:pt>
                <c:pt idx="335">
                  <c:v>29.919421766999999</c:v>
                </c:pt>
                <c:pt idx="336">
                  <c:v>27.869874292999999</c:v>
                </c:pt>
                <c:pt idx="337">
                  <c:v>29.774668120000012</c:v>
                </c:pt>
                <c:pt idx="338">
                  <c:v>29.289633765999984</c:v>
                </c:pt>
                <c:pt idx="339">
                  <c:v>29.763947009999985</c:v>
                </c:pt>
                <c:pt idx="340">
                  <c:v>27.787231872999985</c:v>
                </c:pt>
                <c:pt idx="341">
                  <c:v>29.533185764000017</c:v>
                </c:pt>
                <c:pt idx="342">
                  <c:v>29.032183772</c:v>
                </c:pt>
                <c:pt idx="343">
                  <c:v>29.543241079999984</c:v>
                </c:pt>
                <c:pt idx="344">
                  <c:v>27.052484842999981</c:v>
                </c:pt>
                <c:pt idx="345">
                  <c:v>29.425067008999989</c:v>
                </c:pt>
                <c:pt idx="346">
                  <c:v>28.977546348999983</c:v>
                </c:pt>
                <c:pt idx="347">
                  <c:v>27.817450846000011</c:v>
                </c:pt>
                <c:pt idx="348">
                  <c:v>28.798006463</c:v>
                </c:pt>
                <c:pt idx="349">
                  <c:v>29.16107147300001</c:v>
                </c:pt>
                <c:pt idx="350">
                  <c:v>18.728484536999986</c:v>
                </c:pt>
                <c:pt idx="351">
                  <c:v>28.304133286999988</c:v>
                </c:pt>
                <c:pt idx="352">
                  <c:v>28.837770517999999</c:v>
                </c:pt>
                <c:pt idx="353">
                  <c:v>29.774442332999985</c:v>
                </c:pt>
                <c:pt idx="354">
                  <c:v>29.379765326000012</c:v>
                </c:pt>
                <c:pt idx="355">
                  <c:v>28.180367455999999</c:v>
                </c:pt>
                <c:pt idx="356">
                  <c:v>29.136132129000011</c:v>
                </c:pt>
                <c:pt idx="357">
                  <c:v>29.490208519999989</c:v>
                </c:pt>
                <c:pt idx="358">
                  <c:v>29.093978520000011</c:v>
                </c:pt>
                <c:pt idx="359">
                  <c:v>27.995761799</c:v>
                </c:pt>
                <c:pt idx="360">
                  <c:v>28.882849007999983</c:v>
                </c:pt>
                <c:pt idx="361">
                  <c:v>29.459010729999999</c:v>
                </c:pt>
                <c:pt idx="362">
                  <c:v>28.906717987999983</c:v>
                </c:pt>
                <c:pt idx="363">
                  <c:v>27.847093726000011</c:v>
                </c:pt>
                <c:pt idx="364">
                  <c:v>28.813328007999999</c:v>
                </c:pt>
                <c:pt idx="365">
                  <c:v>28.692625446000001</c:v>
                </c:pt>
                <c:pt idx="366">
                  <c:v>17.477743009999983</c:v>
                </c:pt>
                <c:pt idx="367">
                  <c:v>28.291386731999989</c:v>
                </c:pt>
                <c:pt idx="368">
                  <c:v>29.354121489000011</c:v>
                </c:pt>
                <c:pt idx="369">
                  <c:v>29.852485902000005</c:v>
                </c:pt>
                <c:pt idx="370">
                  <c:v>29.365043471999986</c:v>
                </c:pt>
                <c:pt idx="371">
                  <c:v>28.161065212000011</c:v>
                </c:pt>
                <c:pt idx="372">
                  <c:v>29.342385302</c:v>
                </c:pt>
                <c:pt idx="373">
                  <c:v>29.646018703999999</c:v>
                </c:pt>
                <c:pt idx="374">
                  <c:v>29.237670273999989</c:v>
                </c:pt>
                <c:pt idx="375">
                  <c:v>27.995861606999988</c:v>
                </c:pt>
                <c:pt idx="376">
                  <c:v>28.94875718699998</c:v>
                </c:pt>
                <c:pt idx="377">
                  <c:v>29.446914479</c:v>
                </c:pt>
                <c:pt idx="378">
                  <c:v>29.037927286999999</c:v>
                </c:pt>
                <c:pt idx="379">
                  <c:v>27.846205002000001</c:v>
                </c:pt>
                <c:pt idx="380">
                  <c:v>28.907462867</c:v>
                </c:pt>
                <c:pt idx="381">
                  <c:v>29.283571853000002</c:v>
                </c:pt>
                <c:pt idx="382">
                  <c:v>18.100838791000012</c:v>
                </c:pt>
                <c:pt idx="383">
                  <c:v>28.350525548</c:v>
                </c:pt>
                <c:pt idx="384">
                  <c:v>29.477146088999984</c:v>
                </c:pt>
                <c:pt idx="385">
                  <c:v>29.813045185000011</c:v>
                </c:pt>
                <c:pt idx="386">
                  <c:v>29.429257444000001</c:v>
                </c:pt>
                <c:pt idx="387">
                  <c:v>27.686177239999989</c:v>
                </c:pt>
                <c:pt idx="388">
                  <c:v>29.052269153000001</c:v>
                </c:pt>
                <c:pt idx="389">
                  <c:v>29.676997189000016</c:v>
                </c:pt>
                <c:pt idx="390">
                  <c:v>29.22798503500001</c:v>
                </c:pt>
                <c:pt idx="391">
                  <c:v>28.050813887</c:v>
                </c:pt>
                <c:pt idx="392">
                  <c:v>29.026603466000001</c:v>
                </c:pt>
                <c:pt idx="393">
                  <c:v>28.508616562999983</c:v>
                </c:pt>
                <c:pt idx="394">
                  <c:v>29.048024203999983</c:v>
                </c:pt>
                <c:pt idx="395">
                  <c:v>27.862062439999985</c:v>
                </c:pt>
                <c:pt idx="396">
                  <c:v>28.940328902999983</c:v>
                </c:pt>
                <c:pt idx="397">
                  <c:v>29.305975194999998</c:v>
                </c:pt>
                <c:pt idx="398">
                  <c:v>18.765721129999989</c:v>
                </c:pt>
                <c:pt idx="399">
                  <c:v>11.434643167999999</c:v>
                </c:pt>
                <c:pt idx="400">
                  <c:v>29.367843881999985</c:v>
                </c:pt>
                <c:pt idx="401">
                  <c:v>29.795229097999986</c:v>
                </c:pt>
                <c:pt idx="402">
                  <c:v>29.365208188</c:v>
                </c:pt>
                <c:pt idx="403">
                  <c:v>28.230616454</c:v>
                </c:pt>
                <c:pt idx="404">
                  <c:v>29.219067234000001</c:v>
                </c:pt>
                <c:pt idx="405">
                  <c:v>29.659455307999998</c:v>
                </c:pt>
                <c:pt idx="406">
                  <c:v>29.254008245000001</c:v>
                </c:pt>
                <c:pt idx="407">
                  <c:v>7.9063183620000004</c:v>
                </c:pt>
                <c:pt idx="408">
                  <c:v>28.280739418999985</c:v>
                </c:pt>
                <c:pt idx="409">
                  <c:v>29.430911891000001</c:v>
                </c:pt>
                <c:pt idx="410">
                  <c:v>27.547146866999984</c:v>
                </c:pt>
                <c:pt idx="411">
                  <c:v>29.365317998999981</c:v>
                </c:pt>
                <c:pt idx="412">
                  <c:v>28.969261597999989</c:v>
                </c:pt>
                <c:pt idx="413">
                  <c:v>29.216729929999989</c:v>
                </c:pt>
                <c:pt idx="414">
                  <c:v>16.776529592999978</c:v>
                </c:pt>
                <c:pt idx="415">
                  <c:v>29.948975589</c:v>
                </c:pt>
                <c:pt idx="416">
                  <c:v>29.411236022000001</c:v>
                </c:pt>
                <c:pt idx="417">
                  <c:v>29.802975064999998</c:v>
                </c:pt>
                <c:pt idx="418">
                  <c:v>27.894921504999999</c:v>
                </c:pt>
                <c:pt idx="419">
                  <c:v>29.755206556999983</c:v>
                </c:pt>
                <c:pt idx="420">
                  <c:v>29.212273783000001</c:v>
                </c:pt>
                <c:pt idx="421">
                  <c:v>29.684401265999988</c:v>
                </c:pt>
                <c:pt idx="422">
                  <c:v>27.677882676999999</c:v>
                </c:pt>
                <c:pt idx="423">
                  <c:v>29.499680482999985</c:v>
                </c:pt>
                <c:pt idx="424">
                  <c:v>28.967818932</c:v>
                </c:pt>
                <c:pt idx="425">
                  <c:v>29.475707714999984</c:v>
                </c:pt>
                <c:pt idx="426">
                  <c:v>27.543426943999986</c:v>
                </c:pt>
                <c:pt idx="427">
                  <c:v>29.291545701</c:v>
                </c:pt>
                <c:pt idx="428">
                  <c:v>28.824486003000001</c:v>
                </c:pt>
                <c:pt idx="429">
                  <c:v>28.657913649000012</c:v>
                </c:pt>
                <c:pt idx="430">
                  <c:v>16.012669441</c:v>
                </c:pt>
                <c:pt idx="431">
                  <c:v>29.923241080999983</c:v>
                </c:pt>
                <c:pt idx="432">
                  <c:v>29.454093704000005</c:v>
                </c:pt>
                <c:pt idx="433">
                  <c:v>29.969434959999983</c:v>
                </c:pt>
                <c:pt idx="434">
                  <c:v>27.949428109999989</c:v>
                </c:pt>
                <c:pt idx="435">
                  <c:v>29.738078891000001</c:v>
                </c:pt>
                <c:pt idx="436">
                  <c:v>29.255697542999986</c:v>
                </c:pt>
                <c:pt idx="437">
                  <c:v>29.646410432</c:v>
                </c:pt>
                <c:pt idx="438">
                  <c:v>27.830119025999988</c:v>
                </c:pt>
                <c:pt idx="439">
                  <c:v>29.560367531999983</c:v>
                </c:pt>
                <c:pt idx="440">
                  <c:v>29.104222327999999</c:v>
                </c:pt>
                <c:pt idx="441">
                  <c:v>29.502284954</c:v>
                </c:pt>
                <c:pt idx="442">
                  <c:v>27.657655046000016</c:v>
                </c:pt>
                <c:pt idx="443">
                  <c:v>29.144512613</c:v>
                </c:pt>
                <c:pt idx="444">
                  <c:v>28.897995125000026</c:v>
                </c:pt>
                <c:pt idx="445">
                  <c:v>29.324743853999983</c:v>
                </c:pt>
                <c:pt idx="446">
                  <c:v>17.048901750999999</c:v>
                </c:pt>
                <c:pt idx="447">
                  <c:v>30.003099346999988</c:v>
                </c:pt>
                <c:pt idx="448">
                  <c:v>29.424350343</c:v>
                </c:pt>
                <c:pt idx="449">
                  <c:v>29.871847700000011</c:v>
                </c:pt>
                <c:pt idx="450">
                  <c:v>26.802994044999988</c:v>
                </c:pt>
                <c:pt idx="451">
                  <c:v>29.561146478999984</c:v>
                </c:pt>
                <c:pt idx="452">
                  <c:v>29.335972756000011</c:v>
                </c:pt>
                <c:pt idx="453">
                  <c:v>29.694840555999999</c:v>
                </c:pt>
                <c:pt idx="454">
                  <c:v>27.190508441999999</c:v>
                </c:pt>
                <c:pt idx="455">
                  <c:v>29.447300964</c:v>
                </c:pt>
                <c:pt idx="456">
                  <c:v>28.978455287999989</c:v>
                </c:pt>
                <c:pt idx="457">
                  <c:v>27.865770051999981</c:v>
                </c:pt>
                <c:pt idx="458">
                  <c:v>28.860504295999981</c:v>
                </c:pt>
                <c:pt idx="459">
                  <c:v>29.287175931</c:v>
                </c:pt>
                <c:pt idx="460">
                  <c:v>28.879237542999984</c:v>
                </c:pt>
                <c:pt idx="461">
                  <c:v>27.789936106999988</c:v>
                </c:pt>
                <c:pt idx="462">
                  <c:v>15.964263095</c:v>
                </c:pt>
                <c:pt idx="463">
                  <c:v>29.808292145999989</c:v>
                </c:pt>
                <c:pt idx="464">
                  <c:v>29.448736565999976</c:v>
                </c:pt>
                <c:pt idx="465">
                  <c:v>28.306173802</c:v>
                </c:pt>
                <c:pt idx="466">
                  <c:v>29.256460516000001</c:v>
                </c:pt>
                <c:pt idx="467">
                  <c:v>29.649656581999984</c:v>
                </c:pt>
                <c:pt idx="468">
                  <c:v>29.317572812000005</c:v>
                </c:pt>
                <c:pt idx="469">
                  <c:v>28.109755138000011</c:v>
                </c:pt>
                <c:pt idx="470">
                  <c:v>28.913050681000001</c:v>
                </c:pt>
                <c:pt idx="471">
                  <c:v>29.447135326000001</c:v>
                </c:pt>
                <c:pt idx="472">
                  <c:v>28.459849179999988</c:v>
                </c:pt>
                <c:pt idx="473">
                  <c:v>27.919616711</c:v>
                </c:pt>
                <c:pt idx="474">
                  <c:v>28.922421768</c:v>
                </c:pt>
                <c:pt idx="475">
                  <c:v>29.328905761000016</c:v>
                </c:pt>
                <c:pt idx="476">
                  <c:v>28.912092615999985</c:v>
                </c:pt>
                <c:pt idx="477">
                  <c:v>27.764684319000001</c:v>
                </c:pt>
                <c:pt idx="478">
                  <c:v>18.247654356999988</c:v>
                </c:pt>
                <c:pt idx="479">
                  <c:v>29.831675861000011</c:v>
                </c:pt>
                <c:pt idx="480">
                  <c:v>29.323813062999999</c:v>
                </c:pt>
                <c:pt idx="481">
                  <c:v>28.262876068000001</c:v>
                </c:pt>
                <c:pt idx="482">
                  <c:v>29.290180008</c:v>
                </c:pt>
                <c:pt idx="483">
                  <c:v>29.746978308999999</c:v>
                </c:pt>
                <c:pt idx="484">
                  <c:v>29.384877479000011</c:v>
                </c:pt>
                <c:pt idx="485">
                  <c:v>28.092157316000005</c:v>
                </c:pt>
                <c:pt idx="486">
                  <c:v>29.193485974000001</c:v>
                </c:pt>
                <c:pt idx="487">
                  <c:v>29.396262531999984</c:v>
                </c:pt>
                <c:pt idx="488">
                  <c:v>29.157769022000011</c:v>
                </c:pt>
                <c:pt idx="489">
                  <c:v>28.073126219999985</c:v>
                </c:pt>
                <c:pt idx="490">
                  <c:v>28.840047579999982</c:v>
                </c:pt>
                <c:pt idx="491">
                  <c:v>29.373446305000002</c:v>
                </c:pt>
                <c:pt idx="492">
                  <c:v>28.979578173</c:v>
                </c:pt>
                <c:pt idx="493">
                  <c:v>27.264805768000016</c:v>
                </c:pt>
                <c:pt idx="494">
                  <c:v>16.667974582999999</c:v>
                </c:pt>
                <c:pt idx="495">
                  <c:v>30.076817319000011</c:v>
                </c:pt>
                <c:pt idx="496">
                  <c:v>29.430580986999985</c:v>
                </c:pt>
                <c:pt idx="497">
                  <c:v>28.344436847999983</c:v>
                </c:pt>
                <c:pt idx="498">
                  <c:v>29.367624223</c:v>
                </c:pt>
                <c:pt idx="499">
                  <c:v>29.853337066000005</c:v>
                </c:pt>
                <c:pt idx="500">
                  <c:v>28.563835875999985</c:v>
                </c:pt>
                <c:pt idx="501">
                  <c:v>28.106686502999985</c:v>
                </c:pt>
                <c:pt idx="502">
                  <c:v>29.304061376000011</c:v>
                </c:pt>
                <c:pt idx="503">
                  <c:v>29.458347665000002</c:v>
                </c:pt>
                <c:pt idx="504">
                  <c:v>29.167895297000012</c:v>
                </c:pt>
                <c:pt idx="505">
                  <c:v>27.870912907000001</c:v>
                </c:pt>
                <c:pt idx="506">
                  <c:v>29.014162818999999</c:v>
                </c:pt>
                <c:pt idx="507">
                  <c:v>29.490762267999983</c:v>
                </c:pt>
                <c:pt idx="508">
                  <c:v>29.059687358000001</c:v>
                </c:pt>
                <c:pt idx="509">
                  <c:v>27.849908394000011</c:v>
                </c:pt>
                <c:pt idx="510">
                  <c:v>18.115892462000016</c:v>
                </c:pt>
                <c:pt idx="511">
                  <c:v>29.914235902000001</c:v>
                </c:pt>
                <c:pt idx="512">
                  <c:v>29.536129429999999</c:v>
                </c:pt>
                <c:pt idx="513">
                  <c:v>28.108044668000005</c:v>
                </c:pt>
                <c:pt idx="514">
                  <c:v>28.909697733000002</c:v>
                </c:pt>
                <c:pt idx="515">
                  <c:v>29.742415283999986</c:v>
                </c:pt>
                <c:pt idx="516">
                  <c:v>29.386197032999981</c:v>
                </c:pt>
                <c:pt idx="517">
                  <c:v>28.150263463999998</c:v>
                </c:pt>
                <c:pt idx="518">
                  <c:v>0.72186704999999962</c:v>
                </c:pt>
                <c:pt idx="519">
                  <c:v>29.098398647</c:v>
                </c:pt>
                <c:pt idx="520">
                  <c:v>29.50167535600001</c:v>
                </c:pt>
                <c:pt idx="521">
                  <c:v>27.506331062000001</c:v>
                </c:pt>
                <c:pt idx="522">
                  <c:v>29.362737652999986</c:v>
                </c:pt>
                <c:pt idx="523">
                  <c:v>28.868673883999985</c:v>
                </c:pt>
                <c:pt idx="524">
                  <c:v>5.768801893</c:v>
                </c:pt>
                <c:pt idx="525">
                  <c:v>27.321960215000011</c:v>
                </c:pt>
                <c:pt idx="526">
                  <c:v>1.283335874</c:v>
                </c:pt>
                <c:pt idx="527">
                  <c:v>29.464371607</c:v>
                </c:pt>
                <c:pt idx="528">
                  <c:v>29.889698676999981</c:v>
                </c:pt>
                <c:pt idx="529">
                  <c:v>27.79175561500001</c:v>
                </c:pt>
                <c:pt idx="530">
                  <c:v>29.728678331999983</c:v>
                </c:pt>
                <c:pt idx="531">
                  <c:v>29.256733015999981</c:v>
                </c:pt>
                <c:pt idx="532">
                  <c:v>29.610637991000001</c:v>
                </c:pt>
                <c:pt idx="533">
                  <c:v>27.73472675</c:v>
                </c:pt>
                <c:pt idx="534">
                  <c:v>7.9044998599999969</c:v>
                </c:pt>
                <c:pt idx="535">
                  <c:v>28.488345423999981</c:v>
                </c:pt>
                <c:pt idx="536">
                  <c:v>27.934116977999984</c:v>
                </c:pt>
                <c:pt idx="537">
                  <c:v>28.976958242999999</c:v>
                </c:pt>
                <c:pt idx="538">
                  <c:v>29.380589745999981</c:v>
                </c:pt>
                <c:pt idx="539">
                  <c:v>28.914700829000001</c:v>
                </c:pt>
                <c:pt idx="540">
                  <c:v>27.871951599000017</c:v>
                </c:pt>
                <c:pt idx="541">
                  <c:v>17.569147254999983</c:v>
                </c:pt>
                <c:pt idx="542">
                  <c:v>29.848684628000001</c:v>
                </c:pt>
                <c:pt idx="543">
                  <c:v>29.288159016000002</c:v>
                </c:pt>
                <c:pt idx="544">
                  <c:v>28.348939164000001</c:v>
                </c:pt>
                <c:pt idx="545">
                  <c:v>29.211078462000021</c:v>
                </c:pt>
                <c:pt idx="546">
                  <c:v>29.722602091999978</c:v>
                </c:pt>
                <c:pt idx="547">
                  <c:v>29.260439517999973</c:v>
                </c:pt>
                <c:pt idx="548">
                  <c:v>28.124151450000017</c:v>
                </c:pt>
                <c:pt idx="549">
                  <c:v>29.161558783000011</c:v>
                </c:pt>
                <c:pt idx="550">
                  <c:v>29.583976714999999</c:v>
                </c:pt>
                <c:pt idx="551">
                  <c:v>29.213958264000016</c:v>
                </c:pt>
                <c:pt idx="552">
                  <c:v>28.038594757999999</c:v>
                </c:pt>
                <c:pt idx="553">
                  <c:v>29.006339256999983</c:v>
                </c:pt>
                <c:pt idx="554">
                  <c:v>29.364219924</c:v>
                </c:pt>
                <c:pt idx="555">
                  <c:v>28.898580031000002</c:v>
                </c:pt>
                <c:pt idx="556">
                  <c:v>27.305524554000002</c:v>
                </c:pt>
                <c:pt idx="557">
                  <c:v>16.316960485000017</c:v>
                </c:pt>
                <c:pt idx="558">
                  <c:v>29.900510587999985</c:v>
                </c:pt>
                <c:pt idx="559">
                  <c:v>29.617897280000012</c:v>
                </c:pt>
                <c:pt idx="560">
                  <c:v>28.301175063000017</c:v>
                </c:pt>
                <c:pt idx="561">
                  <c:v>29.376852744000011</c:v>
                </c:pt>
                <c:pt idx="562">
                  <c:v>29.79358995699998</c:v>
                </c:pt>
                <c:pt idx="563">
                  <c:v>29.159826199000012</c:v>
                </c:pt>
                <c:pt idx="564">
                  <c:v>28.136344467000011</c:v>
                </c:pt>
                <c:pt idx="565">
                  <c:v>29.234731377999989</c:v>
                </c:pt>
                <c:pt idx="566">
                  <c:v>29.506109371999983</c:v>
                </c:pt>
                <c:pt idx="567">
                  <c:v>29.164916251000001</c:v>
                </c:pt>
                <c:pt idx="568">
                  <c:v>27.955298510999985</c:v>
                </c:pt>
                <c:pt idx="569">
                  <c:v>28.976958242999999</c:v>
                </c:pt>
                <c:pt idx="570">
                  <c:v>29.211567445000011</c:v>
                </c:pt>
                <c:pt idx="571">
                  <c:v>28.945129222999974</c:v>
                </c:pt>
                <c:pt idx="572">
                  <c:v>27.759924049999999</c:v>
                </c:pt>
                <c:pt idx="573">
                  <c:v>17.75421192100001</c:v>
                </c:pt>
                <c:pt idx="574">
                  <c:v>29.836039594999985</c:v>
                </c:pt>
                <c:pt idx="575">
                  <c:v>29.46105537</c:v>
                </c:pt>
                <c:pt idx="576">
                  <c:v>28.327361516000011</c:v>
                </c:pt>
                <c:pt idx="577">
                  <c:v>28.868726948999978</c:v>
                </c:pt>
                <c:pt idx="578">
                  <c:v>29.172392101</c:v>
                </c:pt>
                <c:pt idx="579">
                  <c:v>27.746339274999976</c:v>
                </c:pt>
                <c:pt idx="580">
                  <c:v>29.653911232999999</c:v>
                </c:pt>
                <c:pt idx="581">
                  <c:v>29.084711393999989</c:v>
                </c:pt>
                <c:pt idx="582">
                  <c:v>29.611419590000001</c:v>
                </c:pt>
                <c:pt idx="583">
                  <c:v>27.734236983999985</c:v>
                </c:pt>
                <c:pt idx="584">
                  <c:v>29.42495675000001</c:v>
                </c:pt>
                <c:pt idx="585">
                  <c:v>28.997502636999982</c:v>
                </c:pt>
                <c:pt idx="586">
                  <c:v>29.324798607999988</c:v>
                </c:pt>
                <c:pt idx="587">
                  <c:v>27.420225204999984</c:v>
                </c:pt>
                <c:pt idx="588">
                  <c:v>29.235438835999986</c:v>
                </c:pt>
                <c:pt idx="589">
                  <c:v>17.004544572999983</c:v>
                </c:pt>
                <c:pt idx="590">
                  <c:v>29.979045644999989</c:v>
                </c:pt>
                <c:pt idx="591">
                  <c:v>28.159600938000001</c:v>
                </c:pt>
                <c:pt idx="592">
                  <c:v>29.667915415000021</c:v>
                </c:pt>
                <c:pt idx="593">
                  <c:v>29.321185265000011</c:v>
                </c:pt>
                <c:pt idx="594">
                  <c:v>29.806425295</c:v>
                </c:pt>
                <c:pt idx="595">
                  <c:v>27.84082449300001</c:v>
                </c:pt>
                <c:pt idx="596">
                  <c:v>29.66074362199998</c:v>
                </c:pt>
                <c:pt idx="597">
                  <c:v>29.194951205000017</c:v>
                </c:pt>
                <c:pt idx="598">
                  <c:v>29.604163476000011</c:v>
                </c:pt>
                <c:pt idx="599">
                  <c:v>27.268876916</c:v>
                </c:pt>
                <c:pt idx="600">
                  <c:v>29.456192907999981</c:v>
                </c:pt>
                <c:pt idx="601">
                  <c:v>29.056192803999981</c:v>
                </c:pt>
                <c:pt idx="602">
                  <c:v>28.448456332999978</c:v>
                </c:pt>
                <c:pt idx="603">
                  <c:v>27.571471892000005</c:v>
                </c:pt>
                <c:pt idx="604">
                  <c:v>29.232173929999988</c:v>
                </c:pt>
                <c:pt idx="605">
                  <c:v>18.233968579999999</c:v>
                </c:pt>
                <c:pt idx="606">
                  <c:v>29.943608204999983</c:v>
                </c:pt>
                <c:pt idx="607">
                  <c:v>28.071972128000017</c:v>
                </c:pt>
                <c:pt idx="608">
                  <c:v>29.668980272999985</c:v>
                </c:pt>
                <c:pt idx="609">
                  <c:v>29.390541403</c:v>
                </c:pt>
                <c:pt idx="610">
                  <c:v>29.73205509400001</c:v>
                </c:pt>
                <c:pt idx="611">
                  <c:v>27.913116345999985</c:v>
                </c:pt>
                <c:pt idx="612">
                  <c:v>29.629351853999999</c:v>
                </c:pt>
                <c:pt idx="613">
                  <c:v>29.228039427999985</c:v>
                </c:pt>
                <c:pt idx="614">
                  <c:v>29.59066540800001</c:v>
                </c:pt>
                <c:pt idx="615">
                  <c:v>27.672810806000001</c:v>
                </c:pt>
                <c:pt idx="616">
                  <c:v>29.331151491000021</c:v>
                </c:pt>
                <c:pt idx="617">
                  <c:v>28.980219859999973</c:v>
                </c:pt>
                <c:pt idx="618">
                  <c:v>29.336959119000017</c:v>
                </c:pt>
                <c:pt idx="619">
                  <c:v>27.520646229999983</c:v>
                </c:pt>
                <c:pt idx="620">
                  <c:v>28.598632461999983</c:v>
                </c:pt>
                <c:pt idx="621">
                  <c:v>17.007988138000023</c:v>
                </c:pt>
                <c:pt idx="622">
                  <c:v>29.898119913999984</c:v>
                </c:pt>
                <c:pt idx="623">
                  <c:v>27.930937547999989</c:v>
                </c:pt>
                <c:pt idx="624">
                  <c:v>29.702534407000002</c:v>
                </c:pt>
                <c:pt idx="625">
                  <c:v>29.286465967000005</c:v>
                </c:pt>
                <c:pt idx="626">
                  <c:v>29.843069590999985</c:v>
                </c:pt>
                <c:pt idx="627">
                  <c:v>27.851587590000001</c:v>
                </c:pt>
                <c:pt idx="628">
                  <c:v>29.677277579999988</c:v>
                </c:pt>
                <c:pt idx="629">
                  <c:v>29.129161076999999</c:v>
                </c:pt>
                <c:pt idx="630">
                  <c:v>29.572557191000001</c:v>
                </c:pt>
                <c:pt idx="631">
                  <c:v>27.608549668999984</c:v>
                </c:pt>
                <c:pt idx="632">
                  <c:v>29.493919031999983</c:v>
                </c:pt>
                <c:pt idx="633">
                  <c:v>28.967712073999976</c:v>
                </c:pt>
                <c:pt idx="634">
                  <c:v>29.526745070999983</c:v>
                </c:pt>
                <c:pt idx="635">
                  <c:v>27.432582007999983</c:v>
                </c:pt>
                <c:pt idx="636">
                  <c:v>29.293512521999983</c:v>
                </c:pt>
                <c:pt idx="637">
                  <c:v>18.044770325999988</c:v>
                </c:pt>
                <c:pt idx="638">
                  <c:v>29.904040377999983</c:v>
                </c:pt>
                <c:pt idx="639">
                  <c:v>27.893831559999999</c:v>
                </c:pt>
                <c:pt idx="640">
                  <c:v>29.884921167000023</c:v>
                </c:pt>
                <c:pt idx="641">
                  <c:v>29.409363500999984</c:v>
                </c:pt>
                <c:pt idx="642">
                  <c:v>29.327317526000005</c:v>
                </c:pt>
                <c:pt idx="643">
                  <c:v>27.775879834999984</c:v>
                </c:pt>
                <c:pt idx="644">
                  <c:v>29.692426518999984</c:v>
                </c:pt>
                <c:pt idx="645">
                  <c:v>29.263819795</c:v>
                </c:pt>
                <c:pt idx="646">
                  <c:v>29.541851817000012</c:v>
                </c:pt>
                <c:pt idx="647">
                  <c:v>27.677346141000001</c:v>
                </c:pt>
                <c:pt idx="648">
                  <c:v>29.353956898000011</c:v>
                </c:pt>
                <c:pt idx="649">
                  <c:v>29.116524424000016</c:v>
                </c:pt>
                <c:pt idx="650">
                  <c:v>29.427437766000001</c:v>
                </c:pt>
                <c:pt idx="651">
                  <c:v>27.451953810999999</c:v>
                </c:pt>
                <c:pt idx="652">
                  <c:v>29.314781980999999</c:v>
                </c:pt>
                <c:pt idx="653">
                  <c:v>18.245343706999986</c:v>
                </c:pt>
                <c:pt idx="654">
                  <c:v>10.263941108999999</c:v>
                </c:pt>
                <c:pt idx="655">
                  <c:v>27.938589274999973</c:v>
                </c:pt>
                <c:pt idx="656">
                  <c:v>29.680530491999985</c:v>
                </c:pt>
                <c:pt idx="657">
                  <c:v>29.427272351999989</c:v>
                </c:pt>
                <c:pt idx="658">
                  <c:v>27.826519499</c:v>
                </c:pt>
                <c:pt idx="659">
                  <c:v>29.249704141999985</c:v>
                </c:pt>
                <c:pt idx="660">
                  <c:v>29.642493611999988</c:v>
                </c:pt>
                <c:pt idx="661">
                  <c:v>29.245074558999985</c:v>
                </c:pt>
                <c:pt idx="662">
                  <c:v>28.067206233999983</c:v>
                </c:pt>
                <c:pt idx="663">
                  <c:v>8.435358772999999</c:v>
                </c:pt>
                <c:pt idx="664">
                  <c:v>29.389386445</c:v>
                </c:pt>
                <c:pt idx="665">
                  <c:v>29.006285685000005</c:v>
                </c:pt>
                <c:pt idx="666">
                  <c:v>27.934116977999984</c:v>
                </c:pt>
                <c:pt idx="667">
                  <c:v>28.824538905000001</c:v>
                </c:pt>
                <c:pt idx="668">
                  <c:v>29.322882329999999</c:v>
                </c:pt>
                <c:pt idx="669">
                  <c:v>16.692492797</c:v>
                </c:pt>
                <c:pt idx="670">
                  <c:v>28.496822697999985</c:v>
                </c:pt>
                <c:pt idx="671">
                  <c:v>29.386801868999999</c:v>
                </c:pt>
                <c:pt idx="672">
                  <c:v>29.718496411</c:v>
                </c:pt>
                <c:pt idx="673">
                  <c:v>29.41173172900001</c:v>
                </c:pt>
                <c:pt idx="674">
                  <c:v>28.222803955</c:v>
                </c:pt>
                <c:pt idx="675">
                  <c:v>29.270855455000021</c:v>
                </c:pt>
                <c:pt idx="676">
                  <c:v>29.686252862</c:v>
                </c:pt>
                <c:pt idx="677">
                  <c:v>29.278658630999985</c:v>
                </c:pt>
                <c:pt idx="678">
                  <c:v>28.126014987000001</c:v>
                </c:pt>
                <c:pt idx="679">
                  <c:v>29.039215864999999</c:v>
                </c:pt>
                <c:pt idx="680">
                  <c:v>29.316478305000011</c:v>
                </c:pt>
                <c:pt idx="681">
                  <c:v>28.977706745999988</c:v>
                </c:pt>
                <c:pt idx="682">
                  <c:v>28.013988531999999</c:v>
                </c:pt>
                <c:pt idx="683">
                  <c:v>28.899856270000001</c:v>
                </c:pt>
                <c:pt idx="684">
                  <c:v>28.748613208999974</c:v>
                </c:pt>
                <c:pt idx="685">
                  <c:v>17.469344650999986</c:v>
                </c:pt>
                <c:pt idx="686">
                  <c:v>28.462531176999978</c:v>
                </c:pt>
                <c:pt idx="687">
                  <c:v>29.431022194000001</c:v>
                </c:pt>
                <c:pt idx="688">
                  <c:v>29.846699271999977</c:v>
                </c:pt>
                <c:pt idx="689">
                  <c:v>29.544852789000011</c:v>
                </c:pt>
                <c:pt idx="690">
                  <c:v>28.178193368999999</c:v>
                </c:pt>
                <c:pt idx="691">
                  <c:v>29.295916773999981</c:v>
                </c:pt>
                <c:pt idx="692">
                  <c:v>29.627730913000001</c:v>
                </c:pt>
                <c:pt idx="693">
                  <c:v>29.243658744000001</c:v>
                </c:pt>
                <c:pt idx="694">
                  <c:v>28.017286858999999</c:v>
                </c:pt>
                <c:pt idx="695">
                  <c:v>29.118737746000001</c:v>
                </c:pt>
                <c:pt idx="696">
                  <c:v>29.48517036399998</c:v>
                </c:pt>
                <c:pt idx="697">
                  <c:v>29.120735422999999</c:v>
                </c:pt>
                <c:pt idx="698">
                  <c:v>27.902900516999988</c:v>
                </c:pt>
                <c:pt idx="699">
                  <c:v>28.92487203</c:v>
                </c:pt>
                <c:pt idx="700">
                  <c:v>29.133375733000012</c:v>
                </c:pt>
                <c:pt idx="701">
                  <c:v>18.024930439999999</c:v>
                </c:pt>
                <c:pt idx="702">
                  <c:v>28.30112406500001</c:v>
                </c:pt>
                <c:pt idx="703">
                  <c:v>29.437421189999988</c:v>
                </c:pt>
                <c:pt idx="704">
                  <c:v>29.822046161999989</c:v>
                </c:pt>
                <c:pt idx="705">
                  <c:v>27.079118236999989</c:v>
                </c:pt>
                <c:pt idx="706">
                  <c:v>29.581413518000002</c:v>
                </c:pt>
                <c:pt idx="707">
                  <c:v>29.245891438000001</c:v>
                </c:pt>
                <c:pt idx="708">
                  <c:v>29.500511647</c:v>
                </c:pt>
                <c:pt idx="709">
                  <c:v>27.744378673</c:v>
                </c:pt>
                <c:pt idx="710">
                  <c:v>29.40292165</c:v>
                </c:pt>
                <c:pt idx="711">
                  <c:v>29.079003198999999</c:v>
                </c:pt>
                <c:pt idx="712">
                  <c:v>29.489156455</c:v>
                </c:pt>
                <c:pt idx="713">
                  <c:v>27.538597373000002</c:v>
                </c:pt>
                <c:pt idx="714">
                  <c:v>29.312976431999999</c:v>
                </c:pt>
                <c:pt idx="715">
                  <c:v>28.908739890999975</c:v>
                </c:pt>
                <c:pt idx="716">
                  <c:v>29.339534936</c:v>
                </c:pt>
                <c:pt idx="717">
                  <c:v>16.367345091000001</c:v>
                </c:pt>
                <c:pt idx="718">
                  <c:v>29.762254907999989</c:v>
                </c:pt>
                <c:pt idx="719">
                  <c:v>29.507051773000011</c:v>
                </c:pt>
                <c:pt idx="720">
                  <c:v>29.746358556000001</c:v>
                </c:pt>
                <c:pt idx="721">
                  <c:v>27.870517235999984</c:v>
                </c:pt>
                <c:pt idx="722">
                  <c:v>29.526689559999983</c:v>
                </c:pt>
                <c:pt idx="723">
                  <c:v>29.292529077999976</c:v>
                </c:pt>
                <c:pt idx="724">
                  <c:v>29.696805759000021</c:v>
                </c:pt>
                <c:pt idx="725">
                  <c:v>27.656632264999985</c:v>
                </c:pt>
                <c:pt idx="726">
                  <c:v>29.456413893999983</c:v>
                </c:pt>
                <c:pt idx="727">
                  <c:v>28.423845961000001</c:v>
                </c:pt>
                <c:pt idx="728">
                  <c:v>29.480963993</c:v>
                </c:pt>
                <c:pt idx="729">
                  <c:v>27.586920969999991</c:v>
                </c:pt>
                <c:pt idx="730">
                  <c:v>29.404022620999989</c:v>
                </c:pt>
                <c:pt idx="731">
                  <c:v>28.883486419</c:v>
                </c:pt>
                <c:pt idx="732">
                  <c:v>29.307943954999999</c:v>
                </c:pt>
                <c:pt idx="733">
                  <c:v>16.117874323000027</c:v>
                </c:pt>
                <c:pt idx="734">
                  <c:v>29.698434268</c:v>
                </c:pt>
                <c:pt idx="735">
                  <c:v>29.574784697999988</c:v>
                </c:pt>
                <c:pt idx="736">
                  <c:v>29.892031112000005</c:v>
                </c:pt>
                <c:pt idx="737">
                  <c:v>27.840775140000005</c:v>
                </c:pt>
                <c:pt idx="738">
                  <c:v>29.707366160999999</c:v>
                </c:pt>
                <c:pt idx="739">
                  <c:v>29.156848800000009</c:v>
                </c:pt>
                <c:pt idx="740">
                  <c:v>29.669821004999999</c:v>
                </c:pt>
                <c:pt idx="741">
                  <c:v>27.755557817</c:v>
                </c:pt>
                <c:pt idx="742">
                  <c:v>29.453265153000011</c:v>
                </c:pt>
                <c:pt idx="743">
                  <c:v>29.125919864</c:v>
                </c:pt>
                <c:pt idx="744">
                  <c:v>29.520140727000001</c:v>
                </c:pt>
                <c:pt idx="745">
                  <c:v>27.605055746000016</c:v>
                </c:pt>
                <c:pt idx="746">
                  <c:v>29.329398696999988</c:v>
                </c:pt>
                <c:pt idx="747">
                  <c:v>28.835176165000011</c:v>
                </c:pt>
                <c:pt idx="748">
                  <c:v>28.635550003999999</c:v>
                </c:pt>
                <c:pt idx="749">
                  <c:v>18.109375180000011</c:v>
                </c:pt>
                <c:pt idx="750">
                  <c:v>29.753628184</c:v>
                </c:pt>
                <c:pt idx="751">
                  <c:v>29.554637970000002</c:v>
                </c:pt>
                <c:pt idx="752">
                  <c:v>29.916515182000001</c:v>
                </c:pt>
                <c:pt idx="753">
                  <c:v>27.893484777000001</c:v>
                </c:pt>
                <c:pt idx="754">
                  <c:v>29.589884905000005</c:v>
                </c:pt>
                <c:pt idx="755">
                  <c:v>29.232010703</c:v>
                </c:pt>
                <c:pt idx="756">
                  <c:v>29.693212442</c:v>
                </c:pt>
                <c:pt idx="757">
                  <c:v>27.650594527999999</c:v>
                </c:pt>
                <c:pt idx="758">
                  <c:v>29.509158532000001</c:v>
                </c:pt>
                <c:pt idx="759">
                  <c:v>29.118089908999988</c:v>
                </c:pt>
                <c:pt idx="760">
                  <c:v>29.046519962999984</c:v>
                </c:pt>
                <c:pt idx="761">
                  <c:v>27.50710187</c:v>
                </c:pt>
                <c:pt idx="762">
                  <c:v>29.409363500999984</c:v>
                </c:pt>
                <c:pt idx="763">
                  <c:v>28.915020234999986</c:v>
                </c:pt>
                <c:pt idx="764">
                  <c:v>29.301601120000011</c:v>
                </c:pt>
                <c:pt idx="765">
                  <c:v>17.719838152000012</c:v>
                </c:pt>
                <c:pt idx="766">
                  <c:v>30.033622837999978</c:v>
                </c:pt>
                <c:pt idx="767">
                  <c:v>29.567546525999983</c:v>
                </c:pt>
                <c:pt idx="768">
                  <c:v>30.018410708000001</c:v>
                </c:pt>
                <c:pt idx="769">
                  <c:v>27.358226534999986</c:v>
                </c:pt>
                <c:pt idx="770">
                  <c:v>29.774837463000011</c:v>
                </c:pt>
                <c:pt idx="771">
                  <c:v>29.331808843000012</c:v>
                </c:pt>
                <c:pt idx="772">
                  <c:v>28.206887964000011</c:v>
                </c:pt>
                <c:pt idx="773">
                  <c:v>29.154467319999998</c:v>
                </c:pt>
                <c:pt idx="774">
                  <c:v>29.626054264000011</c:v>
                </c:pt>
                <c:pt idx="775">
                  <c:v>29.179221224999999</c:v>
                </c:pt>
                <c:pt idx="776">
                  <c:v>27.955198992</c:v>
                </c:pt>
                <c:pt idx="777">
                  <c:v>29.047540680999983</c:v>
                </c:pt>
                <c:pt idx="778">
                  <c:v>29.418563171999985</c:v>
                </c:pt>
                <c:pt idx="779">
                  <c:v>28.879609269999989</c:v>
                </c:pt>
                <c:pt idx="780">
                  <c:v>27.949378371000002</c:v>
                </c:pt>
                <c:pt idx="781">
                  <c:v>18.260384021</c:v>
                </c:pt>
                <c:pt idx="782">
                  <c:v>9.2581463240000001</c:v>
                </c:pt>
                <c:pt idx="783">
                  <c:v>29.427989159999999</c:v>
                </c:pt>
                <c:pt idx="784">
                  <c:v>28.401640554999982</c:v>
                </c:pt>
                <c:pt idx="785">
                  <c:v>29.378116623</c:v>
                </c:pt>
                <c:pt idx="786">
                  <c:v>29.724570971999984</c:v>
                </c:pt>
                <c:pt idx="787">
                  <c:v>29.287121318000001</c:v>
                </c:pt>
                <c:pt idx="788">
                  <c:v>28.188662403999984</c:v>
                </c:pt>
                <c:pt idx="789">
                  <c:v>29.156199267000005</c:v>
                </c:pt>
                <c:pt idx="790">
                  <c:v>28.953827190999988</c:v>
                </c:pt>
                <c:pt idx="791">
                  <c:v>8.3308353390000054</c:v>
                </c:pt>
                <c:pt idx="792">
                  <c:v>28.037443503999985</c:v>
                </c:pt>
                <c:pt idx="793">
                  <c:v>28.880299644999983</c:v>
                </c:pt>
                <c:pt idx="794">
                  <c:v>29.443767769000001</c:v>
                </c:pt>
                <c:pt idx="795">
                  <c:v>28.797848048999999</c:v>
                </c:pt>
                <c:pt idx="796">
                  <c:v>27.731788413000011</c:v>
                </c:pt>
                <c:pt idx="797">
                  <c:v>17.354066661000012</c:v>
                </c:pt>
                <c:pt idx="798">
                  <c:v>29.81774313</c:v>
                </c:pt>
                <c:pt idx="799">
                  <c:v>29.496910273999983</c:v>
                </c:pt>
                <c:pt idx="800">
                  <c:v>28.477601011000001</c:v>
                </c:pt>
                <c:pt idx="801">
                  <c:v>29.167570281</c:v>
                </c:pt>
                <c:pt idx="802">
                  <c:v>29.751148222000001</c:v>
                </c:pt>
                <c:pt idx="803">
                  <c:v>29.320364175000005</c:v>
                </c:pt>
                <c:pt idx="804">
                  <c:v>28.241327617</c:v>
                </c:pt>
                <c:pt idx="805">
                  <c:v>29.077657253000005</c:v>
                </c:pt>
                <c:pt idx="806">
                  <c:v>29.502728313999985</c:v>
                </c:pt>
                <c:pt idx="807">
                  <c:v>28.98273341099998</c:v>
                </c:pt>
                <c:pt idx="808">
                  <c:v>28.037693769000011</c:v>
                </c:pt>
                <c:pt idx="809">
                  <c:v>29.016628651000001</c:v>
                </c:pt>
                <c:pt idx="810">
                  <c:v>29.406995654999999</c:v>
                </c:pt>
                <c:pt idx="811">
                  <c:v>28.874193626000011</c:v>
                </c:pt>
                <c:pt idx="812">
                  <c:v>27.228456096999984</c:v>
                </c:pt>
                <c:pt idx="813">
                  <c:v>16.313096288000001</c:v>
                </c:pt>
                <c:pt idx="814">
                  <c:v>29.878269322000001</c:v>
                </c:pt>
                <c:pt idx="815">
                  <c:v>29.663096484</c:v>
                </c:pt>
                <c:pt idx="816">
                  <c:v>28.383983269000005</c:v>
                </c:pt>
                <c:pt idx="817">
                  <c:v>29.410024364000005</c:v>
                </c:pt>
                <c:pt idx="818">
                  <c:v>29.813328152000011</c:v>
                </c:pt>
                <c:pt idx="819">
                  <c:v>29.318229555999984</c:v>
                </c:pt>
                <c:pt idx="820">
                  <c:v>28.161469176000001</c:v>
                </c:pt>
                <c:pt idx="821">
                  <c:v>29.272492139999983</c:v>
                </c:pt>
                <c:pt idx="822">
                  <c:v>29.581357800999989</c:v>
                </c:pt>
                <c:pt idx="823">
                  <c:v>29.216729929999989</c:v>
                </c:pt>
                <c:pt idx="824">
                  <c:v>27.990921970999985</c:v>
                </c:pt>
                <c:pt idx="825">
                  <c:v>29.043834206</c:v>
                </c:pt>
                <c:pt idx="826">
                  <c:v>29.37586369600001</c:v>
                </c:pt>
                <c:pt idx="827">
                  <c:v>28.837346918000001</c:v>
                </c:pt>
                <c:pt idx="828">
                  <c:v>27.703563147000001</c:v>
                </c:pt>
                <c:pt idx="829">
                  <c:v>16.368112696999983</c:v>
                </c:pt>
                <c:pt idx="830">
                  <c:v>29.958687447999989</c:v>
                </c:pt>
                <c:pt idx="831">
                  <c:v>29.495525363999985</c:v>
                </c:pt>
                <c:pt idx="832">
                  <c:v>27.831795837000001</c:v>
                </c:pt>
                <c:pt idx="833">
                  <c:v>28.829935936999988</c:v>
                </c:pt>
                <c:pt idx="834">
                  <c:v>29.749232170999978</c:v>
                </c:pt>
                <c:pt idx="835">
                  <c:v>27.760512860999977</c:v>
                </c:pt>
                <c:pt idx="836">
                  <c:v>29.706579489999989</c:v>
                </c:pt>
                <c:pt idx="837">
                  <c:v>29.092900644</c:v>
                </c:pt>
                <c:pt idx="838">
                  <c:v>29.515979843</c:v>
                </c:pt>
                <c:pt idx="839">
                  <c:v>27.641056382999999</c:v>
                </c:pt>
                <c:pt idx="840">
                  <c:v>29.465808873999983</c:v>
                </c:pt>
                <c:pt idx="841">
                  <c:v>28.977920610999988</c:v>
                </c:pt>
                <c:pt idx="842">
                  <c:v>29.407546282999974</c:v>
                </c:pt>
                <c:pt idx="843">
                  <c:v>27.560488879999983</c:v>
                </c:pt>
                <c:pt idx="844">
                  <c:v>29.302475829999999</c:v>
                </c:pt>
                <c:pt idx="845">
                  <c:v>16.468794548999973</c:v>
                </c:pt>
                <c:pt idx="846">
                  <c:v>30.03735647000001</c:v>
                </c:pt>
                <c:pt idx="847">
                  <c:v>28.005845991000001</c:v>
                </c:pt>
                <c:pt idx="848">
                  <c:v>29.667971458000022</c:v>
                </c:pt>
                <c:pt idx="849">
                  <c:v>29.438966191999999</c:v>
                </c:pt>
                <c:pt idx="850">
                  <c:v>29.653295353000011</c:v>
                </c:pt>
                <c:pt idx="851">
                  <c:v>27.922048923999981</c:v>
                </c:pt>
                <c:pt idx="852">
                  <c:v>29.679240458999999</c:v>
                </c:pt>
                <c:pt idx="853">
                  <c:v>29.280296187999983</c:v>
                </c:pt>
                <c:pt idx="854">
                  <c:v>29.022044231999978</c:v>
                </c:pt>
                <c:pt idx="855">
                  <c:v>27.679589974999985</c:v>
                </c:pt>
                <c:pt idx="856">
                  <c:v>29.449785749</c:v>
                </c:pt>
                <c:pt idx="857">
                  <c:v>29.173096545</c:v>
                </c:pt>
                <c:pt idx="858">
                  <c:v>29.358127102000001</c:v>
                </c:pt>
                <c:pt idx="859">
                  <c:v>27.526772079999983</c:v>
                </c:pt>
                <c:pt idx="860">
                  <c:v>29.233479805000002</c:v>
                </c:pt>
                <c:pt idx="861">
                  <c:v>18.206552987999984</c:v>
                </c:pt>
                <c:pt idx="862">
                  <c:v>29.457353122000011</c:v>
                </c:pt>
                <c:pt idx="863">
                  <c:v>28.11468648000001</c:v>
                </c:pt>
                <c:pt idx="864">
                  <c:v>29.877871442000021</c:v>
                </c:pt>
                <c:pt idx="865">
                  <c:v>29.372842019</c:v>
                </c:pt>
                <c:pt idx="866">
                  <c:v>29.672735912</c:v>
                </c:pt>
                <c:pt idx="867">
                  <c:v>27.899232577999978</c:v>
                </c:pt>
                <c:pt idx="868">
                  <c:v>29.542685359</c:v>
                </c:pt>
                <c:pt idx="869">
                  <c:v>29.145594317</c:v>
                </c:pt>
                <c:pt idx="870">
                  <c:v>29.583976714999999</c:v>
                </c:pt>
                <c:pt idx="871">
                  <c:v>26.911335640000001</c:v>
                </c:pt>
                <c:pt idx="872">
                  <c:v>29.457463623999999</c:v>
                </c:pt>
                <c:pt idx="873">
                  <c:v>29.014538027000011</c:v>
                </c:pt>
                <c:pt idx="874">
                  <c:v>29.497464273999984</c:v>
                </c:pt>
                <c:pt idx="875">
                  <c:v>26.956046757999989</c:v>
                </c:pt>
                <c:pt idx="876">
                  <c:v>29.116416465000011</c:v>
                </c:pt>
                <c:pt idx="877">
                  <c:v>16.774038997000005</c:v>
                </c:pt>
                <c:pt idx="878">
                  <c:v>30.026560196999988</c:v>
                </c:pt>
                <c:pt idx="879">
                  <c:v>28.045203785000002</c:v>
                </c:pt>
                <c:pt idx="880">
                  <c:v>29.867189491000001</c:v>
                </c:pt>
                <c:pt idx="881">
                  <c:v>29.290507762000001</c:v>
                </c:pt>
                <c:pt idx="882">
                  <c:v>29.79658576500001</c:v>
                </c:pt>
                <c:pt idx="883">
                  <c:v>27.773325676999985</c:v>
                </c:pt>
                <c:pt idx="884">
                  <c:v>29.743372839999978</c:v>
                </c:pt>
                <c:pt idx="885">
                  <c:v>29.223579830999974</c:v>
                </c:pt>
                <c:pt idx="886">
                  <c:v>29.75819465</c:v>
                </c:pt>
                <c:pt idx="887">
                  <c:v>27.697797984000001</c:v>
                </c:pt>
                <c:pt idx="888">
                  <c:v>29.531464269000011</c:v>
                </c:pt>
                <c:pt idx="889">
                  <c:v>28.971826692</c:v>
                </c:pt>
                <c:pt idx="890">
                  <c:v>29.431077345999999</c:v>
                </c:pt>
                <c:pt idx="891">
                  <c:v>27.474044151000001</c:v>
                </c:pt>
                <c:pt idx="892">
                  <c:v>29.338000352000005</c:v>
                </c:pt>
                <c:pt idx="893">
                  <c:v>19.053692505999983</c:v>
                </c:pt>
                <c:pt idx="894">
                  <c:v>30.039079997999988</c:v>
                </c:pt>
                <c:pt idx="895">
                  <c:v>28.012889262000005</c:v>
                </c:pt>
                <c:pt idx="896">
                  <c:v>29.839100638000001</c:v>
                </c:pt>
                <c:pt idx="897">
                  <c:v>28.759510472999985</c:v>
                </c:pt>
                <c:pt idx="898">
                  <c:v>28.208559818999984</c:v>
                </c:pt>
                <c:pt idx="899">
                  <c:v>29.226027002999984</c:v>
                </c:pt>
                <c:pt idx="900">
                  <c:v>29.583363735999985</c:v>
                </c:pt>
                <c:pt idx="901">
                  <c:v>29.26594649899998</c:v>
                </c:pt>
                <c:pt idx="902">
                  <c:v>28.065049570999975</c:v>
                </c:pt>
                <c:pt idx="903">
                  <c:v>29.10308976300001</c:v>
                </c:pt>
                <c:pt idx="904">
                  <c:v>29.382788427000001</c:v>
                </c:pt>
                <c:pt idx="905">
                  <c:v>29.10681137900001</c:v>
                </c:pt>
                <c:pt idx="906">
                  <c:v>27.947388970999985</c:v>
                </c:pt>
                <c:pt idx="907">
                  <c:v>28.879290646000001</c:v>
                </c:pt>
                <c:pt idx="908">
                  <c:v>29.330822825999999</c:v>
                </c:pt>
                <c:pt idx="909">
                  <c:v>18.693442189999985</c:v>
                </c:pt>
                <c:pt idx="910">
                  <c:v>9.6029980190000028</c:v>
                </c:pt>
                <c:pt idx="911">
                  <c:v>29.488381296999986</c:v>
                </c:pt>
                <c:pt idx="912">
                  <c:v>29.647697612999988</c:v>
                </c:pt>
                <c:pt idx="913">
                  <c:v>29.371963103000017</c:v>
                </c:pt>
                <c:pt idx="914">
                  <c:v>28.290571343</c:v>
                </c:pt>
                <c:pt idx="915">
                  <c:v>29.110587903999999</c:v>
                </c:pt>
                <c:pt idx="916">
                  <c:v>29.564262676999984</c:v>
                </c:pt>
                <c:pt idx="917">
                  <c:v>29.188874169000023</c:v>
                </c:pt>
                <c:pt idx="918">
                  <c:v>27.557877469000022</c:v>
                </c:pt>
                <c:pt idx="919">
                  <c:v>8.7204717349999985</c:v>
                </c:pt>
                <c:pt idx="920">
                  <c:v>29.426665849999988</c:v>
                </c:pt>
                <c:pt idx="921">
                  <c:v>28.909484873999983</c:v>
                </c:pt>
                <c:pt idx="922">
                  <c:v>27.975166707</c:v>
                </c:pt>
                <c:pt idx="923">
                  <c:v>27.805040322</c:v>
                </c:pt>
                <c:pt idx="924">
                  <c:v>29.277130409000005</c:v>
                </c:pt>
                <c:pt idx="925">
                  <c:v>18.893086089000001</c:v>
                </c:pt>
                <c:pt idx="926">
                  <c:v>28.378290399000001</c:v>
                </c:pt>
                <c:pt idx="927">
                  <c:v>29.504834456000012</c:v>
                </c:pt>
                <c:pt idx="928">
                  <c:v>29.70051227899998</c:v>
                </c:pt>
                <c:pt idx="929">
                  <c:v>29.378116623</c:v>
                </c:pt>
                <c:pt idx="930">
                  <c:v>28.201620382000002</c:v>
                </c:pt>
                <c:pt idx="931">
                  <c:v>29.044263894</c:v>
                </c:pt>
                <c:pt idx="932">
                  <c:v>29.680810949000001</c:v>
                </c:pt>
                <c:pt idx="933">
                  <c:v>29.16107147300001</c:v>
                </c:pt>
                <c:pt idx="934">
                  <c:v>28.108698647000001</c:v>
                </c:pt>
                <c:pt idx="935">
                  <c:v>29.034008568000012</c:v>
                </c:pt>
                <c:pt idx="936">
                  <c:v>29.473992915</c:v>
                </c:pt>
                <c:pt idx="937">
                  <c:v>28.903153744000001</c:v>
                </c:pt>
                <c:pt idx="938">
                  <c:v>27.943162437000002</c:v>
                </c:pt>
                <c:pt idx="939">
                  <c:v>28.208914481000001</c:v>
                </c:pt>
                <c:pt idx="940">
                  <c:v>29.266764543999983</c:v>
                </c:pt>
                <c:pt idx="941">
                  <c:v>16.783395999</c:v>
                </c:pt>
                <c:pt idx="942">
                  <c:v>28.319954975000023</c:v>
                </c:pt>
                <c:pt idx="943">
                  <c:v>29.501176611999988</c:v>
                </c:pt>
                <c:pt idx="944">
                  <c:v>29.651447865000005</c:v>
                </c:pt>
                <c:pt idx="945">
                  <c:v>29.373666051000001</c:v>
                </c:pt>
                <c:pt idx="946">
                  <c:v>28.102612792999984</c:v>
                </c:pt>
                <c:pt idx="947">
                  <c:v>29.17255466200001</c:v>
                </c:pt>
                <c:pt idx="948">
                  <c:v>29.614825608000022</c:v>
                </c:pt>
                <c:pt idx="949">
                  <c:v>29.316587752000011</c:v>
                </c:pt>
                <c:pt idx="950">
                  <c:v>28.052517397999988</c:v>
                </c:pt>
                <c:pt idx="951">
                  <c:v>29.196362308000001</c:v>
                </c:pt>
                <c:pt idx="952">
                  <c:v>29.377786905000001</c:v>
                </c:pt>
                <c:pt idx="953">
                  <c:v>29.001304400999999</c:v>
                </c:pt>
                <c:pt idx="954">
                  <c:v>27.714318166999998</c:v>
                </c:pt>
                <c:pt idx="955">
                  <c:v>28.735515843000002</c:v>
                </c:pt>
                <c:pt idx="956">
                  <c:v>29.261093705</c:v>
                </c:pt>
                <c:pt idx="957">
                  <c:v>18.287621378999983</c:v>
                </c:pt>
                <c:pt idx="958">
                  <c:v>28.36588682999999</c:v>
                </c:pt>
                <c:pt idx="959">
                  <c:v>29.436317716000001</c:v>
                </c:pt>
                <c:pt idx="960">
                  <c:v>28.782279219999978</c:v>
                </c:pt>
                <c:pt idx="961">
                  <c:v>27.846550610000001</c:v>
                </c:pt>
                <c:pt idx="962">
                  <c:v>29.565932339999986</c:v>
                </c:pt>
                <c:pt idx="963">
                  <c:v>29.221187437000001</c:v>
                </c:pt>
                <c:pt idx="964">
                  <c:v>29.107890286000011</c:v>
                </c:pt>
                <c:pt idx="965">
                  <c:v>27.659846974000001</c:v>
                </c:pt>
                <c:pt idx="966">
                  <c:v>29.383887891000001</c:v>
                </c:pt>
                <c:pt idx="967">
                  <c:v>28.986638299999978</c:v>
                </c:pt>
                <c:pt idx="968">
                  <c:v>29.515258743000011</c:v>
                </c:pt>
                <c:pt idx="969">
                  <c:v>27.563971531</c:v>
                </c:pt>
                <c:pt idx="970">
                  <c:v>29.230704960000001</c:v>
                </c:pt>
                <c:pt idx="971">
                  <c:v>28.888958687999999</c:v>
                </c:pt>
                <c:pt idx="972">
                  <c:v>29.340466724999999</c:v>
                </c:pt>
                <c:pt idx="973">
                  <c:v>16.700125144000001</c:v>
                </c:pt>
                <c:pt idx="974">
                  <c:v>29.842615942999981</c:v>
                </c:pt>
                <c:pt idx="975">
                  <c:v>29.373391369000011</c:v>
                </c:pt>
                <c:pt idx="976">
                  <c:v>29.831732525</c:v>
                </c:pt>
                <c:pt idx="977">
                  <c:v>27.983989464</c:v>
                </c:pt>
                <c:pt idx="978">
                  <c:v>29.686421201000002</c:v>
                </c:pt>
                <c:pt idx="979">
                  <c:v>29.293840351</c:v>
                </c:pt>
                <c:pt idx="980">
                  <c:v>29.648872962999999</c:v>
                </c:pt>
                <c:pt idx="981">
                  <c:v>27.835692734999984</c:v>
                </c:pt>
                <c:pt idx="982">
                  <c:v>28.703637675999985</c:v>
                </c:pt>
                <c:pt idx="983">
                  <c:v>28.998412827999978</c:v>
                </c:pt>
                <c:pt idx="984">
                  <c:v>29.583920988999989</c:v>
                </c:pt>
                <c:pt idx="985">
                  <c:v>27.555556631000002</c:v>
                </c:pt>
                <c:pt idx="986">
                  <c:v>29.398573620000001</c:v>
                </c:pt>
                <c:pt idx="987">
                  <c:v>28.923114191</c:v>
                </c:pt>
                <c:pt idx="988">
                  <c:v>29.311608740000011</c:v>
                </c:pt>
                <c:pt idx="989">
                  <c:v>16.494721840999983</c:v>
                </c:pt>
                <c:pt idx="990">
                  <c:v>1.1257686429999993</c:v>
                </c:pt>
                <c:pt idx="991">
                  <c:v>28.527102894999985</c:v>
                </c:pt>
                <c:pt idx="992">
                  <c:v>29.486498940999983</c:v>
                </c:pt>
                <c:pt idx="993">
                  <c:v>29.026067010999999</c:v>
                </c:pt>
                <c:pt idx="994">
                  <c:v>29.282752867999978</c:v>
                </c:pt>
                <c:pt idx="995">
                  <c:v>28.947796754999985</c:v>
                </c:pt>
                <c:pt idx="996">
                  <c:v>29.362737652999986</c:v>
                </c:pt>
                <c:pt idx="997">
                  <c:v>28.863951934999999</c:v>
                </c:pt>
                <c:pt idx="998">
                  <c:v>29.182311640999981</c:v>
                </c:pt>
                <c:pt idx="999">
                  <c:v>28.828560030999984</c:v>
                </c:pt>
                <c:pt idx="1000">
                  <c:v>28.985835839999986</c:v>
                </c:pt>
              </c:numCache>
            </c:numRef>
          </c:yVal>
        </c:ser>
        <c:ser>
          <c:idx val="2"/>
          <c:order val="4"/>
          <c:tx>
            <c:v>16 KB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Main!$A$2022:$A$3022</c:f>
              <c:numCache>
                <c:formatCode>General</c:formatCode>
                <c:ptCount val="1001"/>
                <c:pt idx="0">
                  <c:v>16384</c:v>
                </c:pt>
                <c:pt idx="1">
                  <c:v>16384</c:v>
                </c:pt>
                <c:pt idx="2">
                  <c:v>16384</c:v>
                </c:pt>
                <c:pt idx="3">
                  <c:v>16384</c:v>
                </c:pt>
                <c:pt idx="4">
                  <c:v>16384</c:v>
                </c:pt>
                <c:pt idx="5">
                  <c:v>16384</c:v>
                </c:pt>
                <c:pt idx="6">
                  <c:v>16384</c:v>
                </c:pt>
                <c:pt idx="7">
                  <c:v>16384</c:v>
                </c:pt>
                <c:pt idx="8">
                  <c:v>16384</c:v>
                </c:pt>
                <c:pt idx="9">
                  <c:v>16384</c:v>
                </c:pt>
                <c:pt idx="10">
                  <c:v>16384</c:v>
                </c:pt>
                <c:pt idx="11">
                  <c:v>16384</c:v>
                </c:pt>
                <c:pt idx="12">
                  <c:v>16384</c:v>
                </c:pt>
                <c:pt idx="13">
                  <c:v>16384</c:v>
                </c:pt>
                <c:pt idx="14">
                  <c:v>16384</c:v>
                </c:pt>
                <c:pt idx="15">
                  <c:v>16384</c:v>
                </c:pt>
                <c:pt idx="16">
                  <c:v>16384</c:v>
                </c:pt>
                <c:pt idx="17">
                  <c:v>16384</c:v>
                </c:pt>
                <c:pt idx="18">
                  <c:v>16384</c:v>
                </c:pt>
                <c:pt idx="19">
                  <c:v>16384</c:v>
                </c:pt>
                <c:pt idx="20">
                  <c:v>16384</c:v>
                </c:pt>
                <c:pt idx="21">
                  <c:v>16384</c:v>
                </c:pt>
                <c:pt idx="22">
                  <c:v>16384</c:v>
                </c:pt>
                <c:pt idx="23">
                  <c:v>16384</c:v>
                </c:pt>
                <c:pt idx="24">
                  <c:v>16384</c:v>
                </c:pt>
                <c:pt idx="25">
                  <c:v>16384</c:v>
                </c:pt>
                <c:pt idx="26">
                  <c:v>16384</c:v>
                </c:pt>
                <c:pt idx="27">
                  <c:v>16384</c:v>
                </c:pt>
                <c:pt idx="28">
                  <c:v>16384</c:v>
                </c:pt>
                <c:pt idx="29">
                  <c:v>16384</c:v>
                </c:pt>
                <c:pt idx="30">
                  <c:v>16384</c:v>
                </c:pt>
                <c:pt idx="31">
                  <c:v>16384</c:v>
                </c:pt>
                <c:pt idx="32">
                  <c:v>16384</c:v>
                </c:pt>
                <c:pt idx="33">
                  <c:v>16384</c:v>
                </c:pt>
                <c:pt idx="34">
                  <c:v>16384</c:v>
                </c:pt>
                <c:pt idx="35">
                  <c:v>16384</c:v>
                </c:pt>
                <c:pt idx="36">
                  <c:v>16384</c:v>
                </c:pt>
                <c:pt idx="37">
                  <c:v>16384</c:v>
                </c:pt>
                <c:pt idx="38">
                  <c:v>16384</c:v>
                </c:pt>
                <c:pt idx="39">
                  <c:v>16384</c:v>
                </c:pt>
                <c:pt idx="40">
                  <c:v>16384</c:v>
                </c:pt>
                <c:pt idx="41">
                  <c:v>16384</c:v>
                </c:pt>
                <c:pt idx="42">
                  <c:v>16384</c:v>
                </c:pt>
                <c:pt idx="43">
                  <c:v>16384</c:v>
                </c:pt>
                <c:pt idx="44">
                  <c:v>16384</c:v>
                </c:pt>
                <c:pt idx="45">
                  <c:v>16384</c:v>
                </c:pt>
                <c:pt idx="46">
                  <c:v>16384</c:v>
                </c:pt>
                <c:pt idx="47">
                  <c:v>16384</c:v>
                </c:pt>
                <c:pt idx="48">
                  <c:v>16384</c:v>
                </c:pt>
                <c:pt idx="49">
                  <c:v>16384</c:v>
                </c:pt>
                <c:pt idx="50">
                  <c:v>16384</c:v>
                </c:pt>
                <c:pt idx="51">
                  <c:v>16384</c:v>
                </c:pt>
                <c:pt idx="52">
                  <c:v>16384</c:v>
                </c:pt>
                <c:pt idx="53">
                  <c:v>16384</c:v>
                </c:pt>
                <c:pt idx="54">
                  <c:v>16384</c:v>
                </c:pt>
                <c:pt idx="55">
                  <c:v>16384</c:v>
                </c:pt>
                <c:pt idx="56">
                  <c:v>16384</c:v>
                </c:pt>
                <c:pt idx="57">
                  <c:v>16384</c:v>
                </c:pt>
                <c:pt idx="58">
                  <c:v>16384</c:v>
                </c:pt>
                <c:pt idx="59">
                  <c:v>16384</c:v>
                </c:pt>
                <c:pt idx="60">
                  <c:v>16384</c:v>
                </c:pt>
                <c:pt idx="61">
                  <c:v>16384</c:v>
                </c:pt>
                <c:pt idx="62">
                  <c:v>16384</c:v>
                </c:pt>
                <c:pt idx="63">
                  <c:v>16384</c:v>
                </c:pt>
                <c:pt idx="64">
                  <c:v>16384</c:v>
                </c:pt>
                <c:pt idx="65">
                  <c:v>16384</c:v>
                </c:pt>
                <c:pt idx="66">
                  <c:v>16384</c:v>
                </c:pt>
                <c:pt idx="67">
                  <c:v>16384</c:v>
                </c:pt>
                <c:pt idx="68">
                  <c:v>16384</c:v>
                </c:pt>
                <c:pt idx="69">
                  <c:v>16384</c:v>
                </c:pt>
                <c:pt idx="70">
                  <c:v>16384</c:v>
                </c:pt>
                <c:pt idx="71">
                  <c:v>16384</c:v>
                </c:pt>
                <c:pt idx="72">
                  <c:v>16384</c:v>
                </c:pt>
                <c:pt idx="73">
                  <c:v>16384</c:v>
                </c:pt>
                <c:pt idx="74">
                  <c:v>16384</c:v>
                </c:pt>
                <c:pt idx="75">
                  <c:v>16384</c:v>
                </c:pt>
                <c:pt idx="76">
                  <c:v>16384</c:v>
                </c:pt>
                <c:pt idx="77">
                  <c:v>16384</c:v>
                </c:pt>
                <c:pt idx="78">
                  <c:v>16384</c:v>
                </c:pt>
                <c:pt idx="79">
                  <c:v>16384</c:v>
                </c:pt>
                <c:pt idx="80">
                  <c:v>16384</c:v>
                </c:pt>
                <c:pt idx="81">
                  <c:v>16384</c:v>
                </c:pt>
                <c:pt idx="82">
                  <c:v>16384</c:v>
                </c:pt>
                <c:pt idx="83">
                  <c:v>16384</c:v>
                </c:pt>
                <c:pt idx="84">
                  <c:v>16384</c:v>
                </c:pt>
                <c:pt idx="85">
                  <c:v>16384</c:v>
                </c:pt>
                <c:pt idx="86">
                  <c:v>16384</c:v>
                </c:pt>
                <c:pt idx="87">
                  <c:v>16384</c:v>
                </c:pt>
                <c:pt idx="88">
                  <c:v>16384</c:v>
                </c:pt>
                <c:pt idx="89">
                  <c:v>16384</c:v>
                </c:pt>
                <c:pt idx="90">
                  <c:v>16384</c:v>
                </c:pt>
                <c:pt idx="91">
                  <c:v>16384</c:v>
                </c:pt>
                <c:pt idx="92">
                  <c:v>16384</c:v>
                </c:pt>
                <c:pt idx="93">
                  <c:v>16384</c:v>
                </c:pt>
                <c:pt idx="94">
                  <c:v>16384</c:v>
                </c:pt>
                <c:pt idx="95">
                  <c:v>16384</c:v>
                </c:pt>
                <c:pt idx="96">
                  <c:v>16384</c:v>
                </c:pt>
                <c:pt idx="97">
                  <c:v>16384</c:v>
                </c:pt>
                <c:pt idx="98">
                  <c:v>16384</c:v>
                </c:pt>
                <c:pt idx="99">
                  <c:v>16384</c:v>
                </c:pt>
                <c:pt idx="100">
                  <c:v>16384</c:v>
                </c:pt>
                <c:pt idx="101">
                  <c:v>16384</c:v>
                </c:pt>
                <c:pt idx="102">
                  <c:v>16384</c:v>
                </c:pt>
                <c:pt idx="103">
                  <c:v>16384</c:v>
                </c:pt>
                <c:pt idx="104">
                  <c:v>16384</c:v>
                </c:pt>
                <c:pt idx="105">
                  <c:v>16384</c:v>
                </c:pt>
                <c:pt idx="106">
                  <c:v>16384</c:v>
                </c:pt>
                <c:pt idx="107">
                  <c:v>16384</c:v>
                </c:pt>
                <c:pt idx="108">
                  <c:v>16384</c:v>
                </c:pt>
                <c:pt idx="109">
                  <c:v>16384</c:v>
                </c:pt>
                <c:pt idx="110">
                  <c:v>16384</c:v>
                </c:pt>
                <c:pt idx="111">
                  <c:v>16384</c:v>
                </c:pt>
                <c:pt idx="112">
                  <c:v>16384</c:v>
                </c:pt>
                <c:pt idx="113">
                  <c:v>16384</c:v>
                </c:pt>
                <c:pt idx="114">
                  <c:v>16384</c:v>
                </c:pt>
                <c:pt idx="115">
                  <c:v>16384</c:v>
                </c:pt>
                <c:pt idx="116">
                  <c:v>16384</c:v>
                </c:pt>
                <c:pt idx="117">
                  <c:v>16384</c:v>
                </c:pt>
                <c:pt idx="118">
                  <c:v>16384</c:v>
                </c:pt>
                <c:pt idx="119">
                  <c:v>16384</c:v>
                </c:pt>
                <c:pt idx="120">
                  <c:v>16384</c:v>
                </c:pt>
                <c:pt idx="121">
                  <c:v>16384</c:v>
                </c:pt>
                <c:pt idx="122">
                  <c:v>16384</c:v>
                </c:pt>
                <c:pt idx="123">
                  <c:v>16384</c:v>
                </c:pt>
                <c:pt idx="124">
                  <c:v>16384</c:v>
                </c:pt>
                <c:pt idx="125">
                  <c:v>16384</c:v>
                </c:pt>
                <c:pt idx="126">
                  <c:v>16384</c:v>
                </c:pt>
                <c:pt idx="127">
                  <c:v>16384</c:v>
                </c:pt>
                <c:pt idx="128">
                  <c:v>16384</c:v>
                </c:pt>
                <c:pt idx="129">
                  <c:v>16384</c:v>
                </c:pt>
                <c:pt idx="130">
                  <c:v>16384</c:v>
                </c:pt>
                <c:pt idx="131">
                  <c:v>16384</c:v>
                </c:pt>
                <c:pt idx="132">
                  <c:v>16384</c:v>
                </c:pt>
                <c:pt idx="133">
                  <c:v>16384</c:v>
                </c:pt>
                <c:pt idx="134">
                  <c:v>16384</c:v>
                </c:pt>
                <c:pt idx="135">
                  <c:v>16384</c:v>
                </c:pt>
                <c:pt idx="136">
                  <c:v>16384</c:v>
                </c:pt>
                <c:pt idx="137">
                  <c:v>16384</c:v>
                </c:pt>
                <c:pt idx="138">
                  <c:v>16384</c:v>
                </c:pt>
                <c:pt idx="139">
                  <c:v>16384</c:v>
                </c:pt>
                <c:pt idx="140">
                  <c:v>16384</c:v>
                </c:pt>
                <c:pt idx="141">
                  <c:v>16384</c:v>
                </c:pt>
                <c:pt idx="142">
                  <c:v>16384</c:v>
                </c:pt>
                <c:pt idx="143">
                  <c:v>16384</c:v>
                </c:pt>
                <c:pt idx="144">
                  <c:v>16384</c:v>
                </c:pt>
                <c:pt idx="145">
                  <c:v>16384</c:v>
                </c:pt>
                <c:pt idx="146">
                  <c:v>16384</c:v>
                </c:pt>
                <c:pt idx="147">
                  <c:v>16384</c:v>
                </c:pt>
                <c:pt idx="148">
                  <c:v>16384</c:v>
                </c:pt>
                <c:pt idx="149">
                  <c:v>16384</c:v>
                </c:pt>
                <c:pt idx="150">
                  <c:v>16384</c:v>
                </c:pt>
                <c:pt idx="151">
                  <c:v>16384</c:v>
                </c:pt>
                <c:pt idx="152">
                  <c:v>16384</c:v>
                </c:pt>
                <c:pt idx="153">
                  <c:v>16384</c:v>
                </c:pt>
                <c:pt idx="154">
                  <c:v>16384</c:v>
                </c:pt>
                <c:pt idx="155">
                  <c:v>16384</c:v>
                </c:pt>
                <c:pt idx="156">
                  <c:v>16384</c:v>
                </c:pt>
                <c:pt idx="157">
                  <c:v>16384</c:v>
                </c:pt>
                <c:pt idx="158">
                  <c:v>16384</c:v>
                </c:pt>
                <c:pt idx="159">
                  <c:v>16384</c:v>
                </c:pt>
                <c:pt idx="160">
                  <c:v>16384</c:v>
                </c:pt>
                <c:pt idx="161">
                  <c:v>16384</c:v>
                </c:pt>
                <c:pt idx="162">
                  <c:v>16384</c:v>
                </c:pt>
                <c:pt idx="163">
                  <c:v>16384</c:v>
                </c:pt>
                <c:pt idx="164">
                  <c:v>16384</c:v>
                </c:pt>
                <c:pt idx="165">
                  <c:v>16384</c:v>
                </c:pt>
                <c:pt idx="166">
                  <c:v>16384</c:v>
                </c:pt>
                <c:pt idx="167">
                  <c:v>16384</c:v>
                </c:pt>
                <c:pt idx="168">
                  <c:v>16384</c:v>
                </c:pt>
                <c:pt idx="169">
                  <c:v>16384</c:v>
                </c:pt>
                <c:pt idx="170">
                  <c:v>16384</c:v>
                </c:pt>
                <c:pt idx="171">
                  <c:v>16384</c:v>
                </c:pt>
                <c:pt idx="172">
                  <c:v>16384</c:v>
                </c:pt>
                <c:pt idx="173">
                  <c:v>16384</c:v>
                </c:pt>
                <c:pt idx="174">
                  <c:v>16384</c:v>
                </c:pt>
                <c:pt idx="175">
                  <c:v>16384</c:v>
                </c:pt>
                <c:pt idx="176">
                  <c:v>16384</c:v>
                </c:pt>
                <c:pt idx="177">
                  <c:v>16384</c:v>
                </c:pt>
                <c:pt idx="178">
                  <c:v>16384</c:v>
                </c:pt>
                <c:pt idx="179">
                  <c:v>16384</c:v>
                </c:pt>
                <c:pt idx="180">
                  <c:v>16384</c:v>
                </c:pt>
                <c:pt idx="181">
                  <c:v>16384</c:v>
                </c:pt>
                <c:pt idx="182">
                  <c:v>16384</c:v>
                </c:pt>
                <c:pt idx="183">
                  <c:v>16384</c:v>
                </c:pt>
                <c:pt idx="184">
                  <c:v>16384</c:v>
                </c:pt>
                <c:pt idx="185">
                  <c:v>16384</c:v>
                </c:pt>
                <c:pt idx="186">
                  <c:v>16384</c:v>
                </c:pt>
                <c:pt idx="187">
                  <c:v>16384</c:v>
                </c:pt>
                <c:pt idx="188">
                  <c:v>16384</c:v>
                </c:pt>
                <c:pt idx="189">
                  <c:v>16384</c:v>
                </c:pt>
                <c:pt idx="190">
                  <c:v>16384</c:v>
                </c:pt>
                <c:pt idx="191">
                  <c:v>16384</c:v>
                </c:pt>
                <c:pt idx="192">
                  <c:v>16384</c:v>
                </c:pt>
                <c:pt idx="193">
                  <c:v>16384</c:v>
                </c:pt>
                <c:pt idx="194">
                  <c:v>16384</c:v>
                </c:pt>
                <c:pt idx="195">
                  <c:v>16384</c:v>
                </c:pt>
                <c:pt idx="196">
                  <c:v>16384</c:v>
                </c:pt>
                <c:pt idx="197">
                  <c:v>16384</c:v>
                </c:pt>
                <c:pt idx="198">
                  <c:v>16384</c:v>
                </c:pt>
                <c:pt idx="199">
                  <c:v>16384</c:v>
                </c:pt>
                <c:pt idx="200">
                  <c:v>16384</c:v>
                </c:pt>
                <c:pt idx="201">
                  <c:v>16384</c:v>
                </c:pt>
                <c:pt idx="202">
                  <c:v>16384</c:v>
                </c:pt>
                <c:pt idx="203">
                  <c:v>16384</c:v>
                </c:pt>
                <c:pt idx="204">
                  <c:v>16384</c:v>
                </c:pt>
                <c:pt idx="205">
                  <c:v>16384</c:v>
                </c:pt>
                <c:pt idx="206">
                  <c:v>16384</c:v>
                </c:pt>
                <c:pt idx="207">
                  <c:v>16384</c:v>
                </c:pt>
                <c:pt idx="208">
                  <c:v>16384</c:v>
                </c:pt>
                <c:pt idx="209">
                  <c:v>16384</c:v>
                </c:pt>
                <c:pt idx="210">
                  <c:v>16384</c:v>
                </c:pt>
                <c:pt idx="211">
                  <c:v>16384</c:v>
                </c:pt>
                <c:pt idx="212">
                  <c:v>16384</c:v>
                </c:pt>
                <c:pt idx="213">
                  <c:v>16384</c:v>
                </c:pt>
                <c:pt idx="214">
                  <c:v>16384</c:v>
                </c:pt>
                <c:pt idx="215">
                  <c:v>16384</c:v>
                </c:pt>
                <c:pt idx="216">
                  <c:v>16384</c:v>
                </c:pt>
                <c:pt idx="217">
                  <c:v>16384</c:v>
                </c:pt>
                <c:pt idx="218">
                  <c:v>16384</c:v>
                </c:pt>
                <c:pt idx="219">
                  <c:v>16384</c:v>
                </c:pt>
                <c:pt idx="220">
                  <c:v>16384</c:v>
                </c:pt>
                <c:pt idx="221">
                  <c:v>16384</c:v>
                </c:pt>
                <c:pt idx="222">
                  <c:v>16384</c:v>
                </c:pt>
                <c:pt idx="223">
                  <c:v>16384</c:v>
                </c:pt>
                <c:pt idx="224">
                  <c:v>16384</c:v>
                </c:pt>
                <c:pt idx="225">
                  <c:v>16384</c:v>
                </c:pt>
                <c:pt idx="226">
                  <c:v>16384</c:v>
                </c:pt>
                <c:pt idx="227">
                  <c:v>16384</c:v>
                </c:pt>
                <c:pt idx="228">
                  <c:v>16384</c:v>
                </c:pt>
                <c:pt idx="229">
                  <c:v>16384</c:v>
                </c:pt>
                <c:pt idx="230">
                  <c:v>16384</c:v>
                </c:pt>
                <c:pt idx="231">
                  <c:v>16384</c:v>
                </c:pt>
                <c:pt idx="232">
                  <c:v>16384</c:v>
                </c:pt>
                <c:pt idx="233">
                  <c:v>16384</c:v>
                </c:pt>
                <c:pt idx="234">
                  <c:v>16384</c:v>
                </c:pt>
                <c:pt idx="235">
                  <c:v>16384</c:v>
                </c:pt>
                <c:pt idx="236">
                  <c:v>16384</c:v>
                </c:pt>
                <c:pt idx="237">
                  <c:v>16384</c:v>
                </c:pt>
                <c:pt idx="238">
                  <c:v>16384</c:v>
                </c:pt>
                <c:pt idx="239">
                  <c:v>16384</c:v>
                </c:pt>
                <c:pt idx="240">
                  <c:v>16384</c:v>
                </c:pt>
                <c:pt idx="241">
                  <c:v>16384</c:v>
                </c:pt>
                <c:pt idx="242">
                  <c:v>16384</c:v>
                </c:pt>
                <c:pt idx="243">
                  <c:v>16384</c:v>
                </c:pt>
                <c:pt idx="244">
                  <c:v>16384</c:v>
                </c:pt>
                <c:pt idx="245">
                  <c:v>16384</c:v>
                </c:pt>
                <c:pt idx="246">
                  <c:v>16384</c:v>
                </c:pt>
                <c:pt idx="247">
                  <c:v>16384</c:v>
                </c:pt>
                <c:pt idx="248">
                  <c:v>16384</c:v>
                </c:pt>
                <c:pt idx="249">
                  <c:v>16384</c:v>
                </c:pt>
                <c:pt idx="250">
                  <c:v>16384</c:v>
                </c:pt>
                <c:pt idx="251">
                  <c:v>16384</c:v>
                </c:pt>
                <c:pt idx="252">
                  <c:v>16384</c:v>
                </c:pt>
                <c:pt idx="253">
                  <c:v>16384</c:v>
                </c:pt>
                <c:pt idx="254">
                  <c:v>16384</c:v>
                </c:pt>
                <c:pt idx="255">
                  <c:v>16384</c:v>
                </c:pt>
                <c:pt idx="256">
                  <c:v>16384</c:v>
                </c:pt>
                <c:pt idx="257">
                  <c:v>16384</c:v>
                </c:pt>
                <c:pt idx="258">
                  <c:v>16384</c:v>
                </c:pt>
                <c:pt idx="259">
                  <c:v>16384</c:v>
                </c:pt>
                <c:pt idx="260">
                  <c:v>16384</c:v>
                </c:pt>
                <c:pt idx="261">
                  <c:v>16384</c:v>
                </c:pt>
                <c:pt idx="262">
                  <c:v>16384</c:v>
                </c:pt>
                <c:pt idx="263">
                  <c:v>16384</c:v>
                </c:pt>
                <c:pt idx="264">
                  <c:v>16384</c:v>
                </c:pt>
                <c:pt idx="265">
                  <c:v>16384</c:v>
                </c:pt>
                <c:pt idx="266">
                  <c:v>16384</c:v>
                </c:pt>
                <c:pt idx="267">
                  <c:v>16384</c:v>
                </c:pt>
                <c:pt idx="268">
                  <c:v>16384</c:v>
                </c:pt>
                <c:pt idx="269">
                  <c:v>16384</c:v>
                </c:pt>
                <c:pt idx="270">
                  <c:v>16384</c:v>
                </c:pt>
                <c:pt idx="271">
                  <c:v>16384</c:v>
                </c:pt>
                <c:pt idx="272">
                  <c:v>16384</c:v>
                </c:pt>
                <c:pt idx="273">
                  <c:v>16384</c:v>
                </c:pt>
                <c:pt idx="274">
                  <c:v>16384</c:v>
                </c:pt>
                <c:pt idx="275">
                  <c:v>16384</c:v>
                </c:pt>
                <c:pt idx="276">
                  <c:v>16384</c:v>
                </c:pt>
                <c:pt idx="277">
                  <c:v>16384</c:v>
                </c:pt>
                <c:pt idx="278">
                  <c:v>16384</c:v>
                </c:pt>
                <c:pt idx="279">
                  <c:v>16384</c:v>
                </c:pt>
                <c:pt idx="280">
                  <c:v>16384</c:v>
                </c:pt>
                <c:pt idx="281">
                  <c:v>16384</c:v>
                </c:pt>
                <c:pt idx="282">
                  <c:v>16384</c:v>
                </c:pt>
                <c:pt idx="283">
                  <c:v>16384</c:v>
                </c:pt>
                <c:pt idx="284">
                  <c:v>16384</c:v>
                </c:pt>
                <c:pt idx="285">
                  <c:v>16384</c:v>
                </c:pt>
                <c:pt idx="286">
                  <c:v>16384</c:v>
                </c:pt>
                <c:pt idx="287">
                  <c:v>16384</c:v>
                </c:pt>
                <c:pt idx="288">
                  <c:v>16384</c:v>
                </c:pt>
                <c:pt idx="289">
                  <c:v>16384</c:v>
                </c:pt>
                <c:pt idx="290">
                  <c:v>16384</c:v>
                </c:pt>
                <c:pt idx="291">
                  <c:v>16384</c:v>
                </c:pt>
                <c:pt idx="292">
                  <c:v>16384</c:v>
                </c:pt>
                <c:pt idx="293">
                  <c:v>16384</c:v>
                </c:pt>
                <c:pt idx="294">
                  <c:v>16384</c:v>
                </c:pt>
                <c:pt idx="295">
                  <c:v>16384</c:v>
                </c:pt>
                <c:pt idx="296">
                  <c:v>16384</c:v>
                </c:pt>
                <c:pt idx="297">
                  <c:v>16384</c:v>
                </c:pt>
                <c:pt idx="298">
                  <c:v>16384</c:v>
                </c:pt>
                <c:pt idx="299">
                  <c:v>16384</c:v>
                </c:pt>
                <c:pt idx="300">
                  <c:v>16384</c:v>
                </c:pt>
                <c:pt idx="301">
                  <c:v>16384</c:v>
                </c:pt>
                <c:pt idx="302">
                  <c:v>16384</c:v>
                </c:pt>
                <c:pt idx="303">
                  <c:v>16384</c:v>
                </c:pt>
                <c:pt idx="304">
                  <c:v>16384</c:v>
                </c:pt>
                <c:pt idx="305">
                  <c:v>16384</c:v>
                </c:pt>
                <c:pt idx="306">
                  <c:v>16384</c:v>
                </c:pt>
                <c:pt idx="307">
                  <c:v>16384</c:v>
                </c:pt>
                <c:pt idx="308">
                  <c:v>16384</c:v>
                </c:pt>
                <c:pt idx="309">
                  <c:v>16384</c:v>
                </c:pt>
                <c:pt idx="310">
                  <c:v>16384</c:v>
                </c:pt>
                <c:pt idx="311">
                  <c:v>16384</c:v>
                </c:pt>
                <c:pt idx="312">
                  <c:v>16384</c:v>
                </c:pt>
                <c:pt idx="313">
                  <c:v>16384</c:v>
                </c:pt>
                <c:pt idx="314">
                  <c:v>16384</c:v>
                </c:pt>
                <c:pt idx="315">
                  <c:v>16384</c:v>
                </c:pt>
                <c:pt idx="316">
                  <c:v>16384</c:v>
                </c:pt>
                <c:pt idx="317">
                  <c:v>16384</c:v>
                </c:pt>
                <c:pt idx="318">
                  <c:v>16384</c:v>
                </c:pt>
                <c:pt idx="319">
                  <c:v>16384</c:v>
                </c:pt>
                <c:pt idx="320">
                  <c:v>16384</c:v>
                </c:pt>
                <c:pt idx="321">
                  <c:v>16384</c:v>
                </c:pt>
                <c:pt idx="322">
                  <c:v>16384</c:v>
                </c:pt>
                <c:pt idx="323">
                  <c:v>16384</c:v>
                </c:pt>
                <c:pt idx="324">
                  <c:v>16384</c:v>
                </c:pt>
                <c:pt idx="325">
                  <c:v>16384</c:v>
                </c:pt>
                <c:pt idx="326">
                  <c:v>16384</c:v>
                </c:pt>
                <c:pt idx="327">
                  <c:v>16384</c:v>
                </c:pt>
                <c:pt idx="328">
                  <c:v>16384</c:v>
                </c:pt>
                <c:pt idx="329">
                  <c:v>16384</c:v>
                </c:pt>
                <c:pt idx="330">
                  <c:v>16384</c:v>
                </c:pt>
                <c:pt idx="331">
                  <c:v>16384</c:v>
                </c:pt>
                <c:pt idx="332">
                  <c:v>16384</c:v>
                </c:pt>
                <c:pt idx="333">
                  <c:v>16384</c:v>
                </c:pt>
                <c:pt idx="334">
                  <c:v>16384</c:v>
                </c:pt>
                <c:pt idx="335">
                  <c:v>16384</c:v>
                </c:pt>
                <c:pt idx="336">
                  <c:v>16384</c:v>
                </c:pt>
                <c:pt idx="337">
                  <c:v>16384</c:v>
                </c:pt>
                <c:pt idx="338">
                  <c:v>16384</c:v>
                </c:pt>
                <c:pt idx="339">
                  <c:v>16384</c:v>
                </c:pt>
                <c:pt idx="340">
                  <c:v>16384</c:v>
                </c:pt>
                <c:pt idx="341">
                  <c:v>16384</c:v>
                </c:pt>
                <c:pt idx="342">
                  <c:v>16384</c:v>
                </c:pt>
                <c:pt idx="343">
                  <c:v>16384</c:v>
                </c:pt>
                <c:pt idx="344">
                  <c:v>16384</c:v>
                </c:pt>
                <c:pt idx="345">
                  <c:v>16384</c:v>
                </c:pt>
                <c:pt idx="346">
                  <c:v>16384</c:v>
                </c:pt>
                <c:pt idx="347">
                  <c:v>16384</c:v>
                </c:pt>
                <c:pt idx="348">
                  <c:v>16384</c:v>
                </c:pt>
                <c:pt idx="349">
                  <c:v>16384</c:v>
                </c:pt>
                <c:pt idx="350">
                  <c:v>16384</c:v>
                </c:pt>
                <c:pt idx="351">
                  <c:v>16384</c:v>
                </c:pt>
                <c:pt idx="352">
                  <c:v>16384</c:v>
                </c:pt>
                <c:pt idx="353">
                  <c:v>16384</c:v>
                </c:pt>
                <c:pt idx="354">
                  <c:v>16384</c:v>
                </c:pt>
                <c:pt idx="355">
                  <c:v>16384</c:v>
                </c:pt>
                <c:pt idx="356">
                  <c:v>16384</c:v>
                </c:pt>
                <c:pt idx="357">
                  <c:v>16384</c:v>
                </c:pt>
                <c:pt idx="358">
                  <c:v>16384</c:v>
                </c:pt>
                <c:pt idx="359">
                  <c:v>16384</c:v>
                </c:pt>
                <c:pt idx="360">
                  <c:v>16384</c:v>
                </c:pt>
                <c:pt idx="361">
                  <c:v>16384</c:v>
                </c:pt>
                <c:pt idx="362">
                  <c:v>16384</c:v>
                </c:pt>
                <c:pt idx="363">
                  <c:v>16384</c:v>
                </c:pt>
                <c:pt idx="364">
                  <c:v>16384</c:v>
                </c:pt>
                <c:pt idx="365">
                  <c:v>16384</c:v>
                </c:pt>
                <c:pt idx="366">
                  <c:v>16384</c:v>
                </c:pt>
                <c:pt idx="367">
                  <c:v>16384</c:v>
                </c:pt>
                <c:pt idx="368">
                  <c:v>16384</c:v>
                </c:pt>
                <c:pt idx="369">
                  <c:v>16384</c:v>
                </c:pt>
                <c:pt idx="370">
                  <c:v>16384</c:v>
                </c:pt>
                <c:pt idx="371">
                  <c:v>16384</c:v>
                </c:pt>
                <c:pt idx="372">
                  <c:v>16384</c:v>
                </c:pt>
                <c:pt idx="373">
                  <c:v>16384</c:v>
                </c:pt>
                <c:pt idx="374">
                  <c:v>16384</c:v>
                </c:pt>
                <c:pt idx="375">
                  <c:v>16384</c:v>
                </c:pt>
                <c:pt idx="376">
                  <c:v>16384</c:v>
                </c:pt>
                <c:pt idx="377">
                  <c:v>16384</c:v>
                </c:pt>
                <c:pt idx="378">
                  <c:v>16384</c:v>
                </c:pt>
                <c:pt idx="379">
                  <c:v>16384</c:v>
                </c:pt>
                <c:pt idx="380">
                  <c:v>16384</c:v>
                </c:pt>
                <c:pt idx="381">
                  <c:v>16384</c:v>
                </c:pt>
                <c:pt idx="382">
                  <c:v>16384</c:v>
                </c:pt>
                <c:pt idx="383">
                  <c:v>16384</c:v>
                </c:pt>
                <c:pt idx="384">
                  <c:v>16384</c:v>
                </c:pt>
                <c:pt idx="385">
                  <c:v>16384</c:v>
                </c:pt>
                <c:pt idx="386">
                  <c:v>16384</c:v>
                </c:pt>
                <c:pt idx="387">
                  <c:v>16384</c:v>
                </c:pt>
                <c:pt idx="388">
                  <c:v>16384</c:v>
                </c:pt>
                <c:pt idx="389">
                  <c:v>16384</c:v>
                </c:pt>
                <c:pt idx="390">
                  <c:v>16384</c:v>
                </c:pt>
                <c:pt idx="391">
                  <c:v>16384</c:v>
                </c:pt>
                <c:pt idx="392">
                  <c:v>16384</c:v>
                </c:pt>
                <c:pt idx="393">
                  <c:v>16384</c:v>
                </c:pt>
                <c:pt idx="394">
                  <c:v>16384</c:v>
                </c:pt>
                <c:pt idx="395">
                  <c:v>16384</c:v>
                </c:pt>
                <c:pt idx="396">
                  <c:v>16384</c:v>
                </c:pt>
                <c:pt idx="397">
                  <c:v>16384</c:v>
                </c:pt>
                <c:pt idx="398">
                  <c:v>16384</c:v>
                </c:pt>
                <c:pt idx="399">
                  <c:v>16384</c:v>
                </c:pt>
                <c:pt idx="400">
                  <c:v>16384</c:v>
                </c:pt>
                <c:pt idx="401">
                  <c:v>16384</c:v>
                </c:pt>
                <c:pt idx="402">
                  <c:v>16384</c:v>
                </c:pt>
                <c:pt idx="403">
                  <c:v>16384</c:v>
                </c:pt>
                <c:pt idx="404">
                  <c:v>16384</c:v>
                </c:pt>
                <c:pt idx="405">
                  <c:v>16384</c:v>
                </c:pt>
                <c:pt idx="406">
                  <c:v>16384</c:v>
                </c:pt>
                <c:pt idx="407">
                  <c:v>16384</c:v>
                </c:pt>
                <c:pt idx="408">
                  <c:v>16384</c:v>
                </c:pt>
                <c:pt idx="409">
                  <c:v>16384</c:v>
                </c:pt>
                <c:pt idx="410">
                  <c:v>16384</c:v>
                </c:pt>
                <c:pt idx="411">
                  <c:v>16384</c:v>
                </c:pt>
                <c:pt idx="412">
                  <c:v>16384</c:v>
                </c:pt>
                <c:pt idx="413">
                  <c:v>16384</c:v>
                </c:pt>
                <c:pt idx="414">
                  <c:v>16384</c:v>
                </c:pt>
                <c:pt idx="415">
                  <c:v>16384</c:v>
                </c:pt>
                <c:pt idx="416">
                  <c:v>16384</c:v>
                </c:pt>
                <c:pt idx="417">
                  <c:v>16384</c:v>
                </c:pt>
                <c:pt idx="418">
                  <c:v>16384</c:v>
                </c:pt>
                <c:pt idx="419">
                  <c:v>16384</c:v>
                </c:pt>
                <c:pt idx="420">
                  <c:v>16384</c:v>
                </c:pt>
                <c:pt idx="421">
                  <c:v>16384</c:v>
                </c:pt>
                <c:pt idx="422">
                  <c:v>16384</c:v>
                </c:pt>
                <c:pt idx="423">
                  <c:v>16384</c:v>
                </c:pt>
                <c:pt idx="424">
                  <c:v>16384</c:v>
                </c:pt>
                <c:pt idx="425">
                  <c:v>16384</c:v>
                </c:pt>
                <c:pt idx="426">
                  <c:v>16384</c:v>
                </c:pt>
                <c:pt idx="427">
                  <c:v>16384</c:v>
                </c:pt>
                <c:pt idx="428">
                  <c:v>16384</c:v>
                </c:pt>
                <c:pt idx="429">
                  <c:v>16384</c:v>
                </c:pt>
                <c:pt idx="430">
                  <c:v>16384</c:v>
                </c:pt>
                <c:pt idx="431">
                  <c:v>16384</c:v>
                </c:pt>
                <c:pt idx="432">
                  <c:v>16384</c:v>
                </c:pt>
                <c:pt idx="433">
                  <c:v>16384</c:v>
                </c:pt>
                <c:pt idx="434">
                  <c:v>16384</c:v>
                </c:pt>
                <c:pt idx="435">
                  <c:v>16384</c:v>
                </c:pt>
                <c:pt idx="436">
                  <c:v>16384</c:v>
                </c:pt>
                <c:pt idx="437">
                  <c:v>16384</c:v>
                </c:pt>
                <c:pt idx="438">
                  <c:v>16384</c:v>
                </c:pt>
                <c:pt idx="439">
                  <c:v>16384</c:v>
                </c:pt>
                <c:pt idx="440">
                  <c:v>16384</c:v>
                </c:pt>
                <c:pt idx="441">
                  <c:v>16384</c:v>
                </c:pt>
                <c:pt idx="442">
                  <c:v>16384</c:v>
                </c:pt>
                <c:pt idx="443">
                  <c:v>16384</c:v>
                </c:pt>
                <c:pt idx="444">
                  <c:v>16384</c:v>
                </c:pt>
                <c:pt idx="445">
                  <c:v>16384</c:v>
                </c:pt>
                <c:pt idx="446">
                  <c:v>16384</c:v>
                </c:pt>
                <c:pt idx="447">
                  <c:v>16384</c:v>
                </c:pt>
                <c:pt idx="448">
                  <c:v>16384</c:v>
                </c:pt>
                <c:pt idx="449">
                  <c:v>16384</c:v>
                </c:pt>
                <c:pt idx="450">
                  <c:v>16384</c:v>
                </c:pt>
                <c:pt idx="451">
                  <c:v>16384</c:v>
                </c:pt>
                <c:pt idx="452">
                  <c:v>16384</c:v>
                </c:pt>
                <c:pt idx="453">
                  <c:v>16384</c:v>
                </c:pt>
                <c:pt idx="454">
                  <c:v>16384</c:v>
                </c:pt>
                <c:pt idx="455">
                  <c:v>16384</c:v>
                </c:pt>
                <c:pt idx="456">
                  <c:v>16384</c:v>
                </c:pt>
                <c:pt idx="457">
                  <c:v>16384</c:v>
                </c:pt>
                <c:pt idx="458">
                  <c:v>16384</c:v>
                </c:pt>
                <c:pt idx="459">
                  <c:v>16384</c:v>
                </c:pt>
                <c:pt idx="460">
                  <c:v>16384</c:v>
                </c:pt>
                <c:pt idx="461">
                  <c:v>16384</c:v>
                </c:pt>
                <c:pt idx="462">
                  <c:v>16384</c:v>
                </c:pt>
                <c:pt idx="463">
                  <c:v>16384</c:v>
                </c:pt>
                <c:pt idx="464">
                  <c:v>16384</c:v>
                </c:pt>
                <c:pt idx="465">
                  <c:v>16384</c:v>
                </c:pt>
                <c:pt idx="466">
                  <c:v>16384</c:v>
                </c:pt>
                <c:pt idx="467">
                  <c:v>16384</c:v>
                </c:pt>
                <c:pt idx="468">
                  <c:v>16384</c:v>
                </c:pt>
                <c:pt idx="469">
                  <c:v>16384</c:v>
                </c:pt>
                <c:pt idx="470">
                  <c:v>16384</c:v>
                </c:pt>
                <c:pt idx="471">
                  <c:v>16384</c:v>
                </c:pt>
                <c:pt idx="472">
                  <c:v>16384</c:v>
                </c:pt>
                <c:pt idx="473">
                  <c:v>16384</c:v>
                </c:pt>
                <c:pt idx="474">
                  <c:v>16384</c:v>
                </c:pt>
                <c:pt idx="475">
                  <c:v>16384</c:v>
                </c:pt>
                <c:pt idx="476">
                  <c:v>16384</c:v>
                </c:pt>
                <c:pt idx="477">
                  <c:v>16384</c:v>
                </c:pt>
                <c:pt idx="478">
                  <c:v>16384</c:v>
                </c:pt>
                <c:pt idx="479">
                  <c:v>16384</c:v>
                </c:pt>
                <c:pt idx="480">
                  <c:v>16384</c:v>
                </c:pt>
                <c:pt idx="481">
                  <c:v>16384</c:v>
                </c:pt>
                <c:pt idx="482">
                  <c:v>16384</c:v>
                </c:pt>
                <c:pt idx="483">
                  <c:v>16384</c:v>
                </c:pt>
                <c:pt idx="484">
                  <c:v>16384</c:v>
                </c:pt>
                <c:pt idx="485">
                  <c:v>16384</c:v>
                </c:pt>
                <c:pt idx="486">
                  <c:v>16384</c:v>
                </c:pt>
                <c:pt idx="487">
                  <c:v>16384</c:v>
                </c:pt>
                <c:pt idx="488">
                  <c:v>16384</c:v>
                </c:pt>
                <c:pt idx="489">
                  <c:v>16384</c:v>
                </c:pt>
                <c:pt idx="490">
                  <c:v>16384</c:v>
                </c:pt>
                <c:pt idx="491">
                  <c:v>16384</c:v>
                </c:pt>
                <c:pt idx="492">
                  <c:v>16384</c:v>
                </c:pt>
                <c:pt idx="493">
                  <c:v>16384</c:v>
                </c:pt>
                <c:pt idx="494">
                  <c:v>16384</c:v>
                </c:pt>
                <c:pt idx="495">
                  <c:v>16384</c:v>
                </c:pt>
                <c:pt idx="496">
                  <c:v>16384</c:v>
                </c:pt>
                <c:pt idx="497">
                  <c:v>16384</c:v>
                </c:pt>
                <c:pt idx="498">
                  <c:v>16384</c:v>
                </c:pt>
                <c:pt idx="499">
                  <c:v>16384</c:v>
                </c:pt>
                <c:pt idx="500">
                  <c:v>16384</c:v>
                </c:pt>
                <c:pt idx="501">
                  <c:v>16384</c:v>
                </c:pt>
                <c:pt idx="502">
                  <c:v>16384</c:v>
                </c:pt>
                <c:pt idx="503">
                  <c:v>16384</c:v>
                </c:pt>
                <c:pt idx="504">
                  <c:v>16384</c:v>
                </c:pt>
                <c:pt idx="505">
                  <c:v>16384</c:v>
                </c:pt>
                <c:pt idx="506">
                  <c:v>16384</c:v>
                </c:pt>
                <c:pt idx="507">
                  <c:v>16384</c:v>
                </c:pt>
                <c:pt idx="508">
                  <c:v>16384</c:v>
                </c:pt>
                <c:pt idx="509">
                  <c:v>16384</c:v>
                </c:pt>
                <c:pt idx="510">
                  <c:v>16384</c:v>
                </c:pt>
                <c:pt idx="511">
                  <c:v>16384</c:v>
                </c:pt>
                <c:pt idx="512">
                  <c:v>16384</c:v>
                </c:pt>
                <c:pt idx="513">
                  <c:v>16384</c:v>
                </c:pt>
                <c:pt idx="514">
                  <c:v>16384</c:v>
                </c:pt>
                <c:pt idx="515">
                  <c:v>16384</c:v>
                </c:pt>
                <c:pt idx="516">
                  <c:v>16384</c:v>
                </c:pt>
                <c:pt idx="517">
                  <c:v>16384</c:v>
                </c:pt>
                <c:pt idx="518">
                  <c:v>16384</c:v>
                </c:pt>
                <c:pt idx="519">
                  <c:v>16384</c:v>
                </c:pt>
                <c:pt idx="520">
                  <c:v>16384</c:v>
                </c:pt>
                <c:pt idx="521">
                  <c:v>16384</c:v>
                </c:pt>
                <c:pt idx="522">
                  <c:v>16384</c:v>
                </c:pt>
                <c:pt idx="523">
                  <c:v>16384</c:v>
                </c:pt>
                <c:pt idx="524">
                  <c:v>16384</c:v>
                </c:pt>
                <c:pt idx="525">
                  <c:v>16384</c:v>
                </c:pt>
                <c:pt idx="526">
                  <c:v>16384</c:v>
                </c:pt>
                <c:pt idx="527">
                  <c:v>16384</c:v>
                </c:pt>
                <c:pt idx="528">
                  <c:v>16384</c:v>
                </c:pt>
                <c:pt idx="529">
                  <c:v>16384</c:v>
                </c:pt>
                <c:pt idx="530">
                  <c:v>16384</c:v>
                </c:pt>
                <c:pt idx="531">
                  <c:v>16384</c:v>
                </c:pt>
                <c:pt idx="532">
                  <c:v>16384</c:v>
                </c:pt>
                <c:pt idx="533">
                  <c:v>16384</c:v>
                </c:pt>
                <c:pt idx="534">
                  <c:v>16384</c:v>
                </c:pt>
                <c:pt idx="535">
                  <c:v>16384</c:v>
                </c:pt>
                <c:pt idx="536">
                  <c:v>16384</c:v>
                </c:pt>
                <c:pt idx="537">
                  <c:v>16384</c:v>
                </c:pt>
                <c:pt idx="538">
                  <c:v>16384</c:v>
                </c:pt>
                <c:pt idx="539">
                  <c:v>16384</c:v>
                </c:pt>
                <c:pt idx="540">
                  <c:v>16384</c:v>
                </c:pt>
                <c:pt idx="541">
                  <c:v>16384</c:v>
                </c:pt>
                <c:pt idx="542">
                  <c:v>16384</c:v>
                </c:pt>
                <c:pt idx="543">
                  <c:v>16384</c:v>
                </c:pt>
                <c:pt idx="544">
                  <c:v>16384</c:v>
                </c:pt>
                <c:pt idx="545">
                  <c:v>16384</c:v>
                </c:pt>
                <c:pt idx="546">
                  <c:v>16384</c:v>
                </c:pt>
                <c:pt idx="547">
                  <c:v>16384</c:v>
                </c:pt>
                <c:pt idx="548">
                  <c:v>16384</c:v>
                </c:pt>
                <c:pt idx="549">
                  <c:v>16384</c:v>
                </c:pt>
                <c:pt idx="550">
                  <c:v>16384</c:v>
                </c:pt>
                <c:pt idx="551">
                  <c:v>16384</c:v>
                </c:pt>
                <c:pt idx="552">
                  <c:v>16384</c:v>
                </c:pt>
                <c:pt idx="553">
                  <c:v>16384</c:v>
                </c:pt>
                <c:pt idx="554">
                  <c:v>16384</c:v>
                </c:pt>
                <c:pt idx="555">
                  <c:v>16384</c:v>
                </c:pt>
                <c:pt idx="556">
                  <c:v>16384</c:v>
                </c:pt>
                <c:pt idx="557">
                  <c:v>16384</c:v>
                </c:pt>
                <c:pt idx="558">
                  <c:v>16384</c:v>
                </c:pt>
                <c:pt idx="559">
                  <c:v>16384</c:v>
                </c:pt>
                <c:pt idx="560">
                  <c:v>16384</c:v>
                </c:pt>
                <c:pt idx="561">
                  <c:v>16384</c:v>
                </c:pt>
                <c:pt idx="562">
                  <c:v>16384</c:v>
                </c:pt>
                <c:pt idx="563">
                  <c:v>16384</c:v>
                </c:pt>
                <c:pt idx="564">
                  <c:v>16384</c:v>
                </c:pt>
                <c:pt idx="565">
                  <c:v>16384</c:v>
                </c:pt>
                <c:pt idx="566">
                  <c:v>16384</c:v>
                </c:pt>
                <c:pt idx="567">
                  <c:v>16384</c:v>
                </c:pt>
                <c:pt idx="568">
                  <c:v>16384</c:v>
                </c:pt>
                <c:pt idx="569">
                  <c:v>16384</c:v>
                </c:pt>
                <c:pt idx="570">
                  <c:v>16384</c:v>
                </c:pt>
                <c:pt idx="571">
                  <c:v>16384</c:v>
                </c:pt>
                <c:pt idx="572">
                  <c:v>16384</c:v>
                </c:pt>
                <c:pt idx="573">
                  <c:v>16384</c:v>
                </c:pt>
                <c:pt idx="574">
                  <c:v>16384</c:v>
                </c:pt>
                <c:pt idx="575">
                  <c:v>16384</c:v>
                </c:pt>
                <c:pt idx="576">
                  <c:v>16384</c:v>
                </c:pt>
                <c:pt idx="577">
                  <c:v>16384</c:v>
                </c:pt>
                <c:pt idx="578">
                  <c:v>16384</c:v>
                </c:pt>
                <c:pt idx="579">
                  <c:v>16384</c:v>
                </c:pt>
                <c:pt idx="580">
                  <c:v>16384</c:v>
                </c:pt>
                <c:pt idx="581">
                  <c:v>16384</c:v>
                </c:pt>
                <c:pt idx="582">
                  <c:v>16384</c:v>
                </c:pt>
                <c:pt idx="583">
                  <c:v>16384</c:v>
                </c:pt>
                <c:pt idx="584">
                  <c:v>16384</c:v>
                </c:pt>
                <c:pt idx="585">
                  <c:v>16384</c:v>
                </c:pt>
                <c:pt idx="586">
                  <c:v>16384</c:v>
                </c:pt>
                <c:pt idx="587">
                  <c:v>16384</c:v>
                </c:pt>
                <c:pt idx="588">
                  <c:v>16384</c:v>
                </c:pt>
                <c:pt idx="589">
                  <c:v>16384</c:v>
                </c:pt>
                <c:pt idx="590">
                  <c:v>16384</c:v>
                </c:pt>
                <c:pt idx="591">
                  <c:v>16384</c:v>
                </c:pt>
                <c:pt idx="592">
                  <c:v>16384</c:v>
                </c:pt>
                <c:pt idx="593">
                  <c:v>16384</c:v>
                </c:pt>
                <c:pt idx="594">
                  <c:v>16384</c:v>
                </c:pt>
                <c:pt idx="595">
                  <c:v>16384</c:v>
                </c:pt>
                <c:pt idx="596">
                  <c:v>16384</c:v>
                </c:pt>
                <c:pt idx="597">
                  <c:v>16384</c:v>
                </c:pt>
                <c:pt idx="598">
                  <c:v>16384</c:v>
                </c:pt>
                <c:pt idx="599">
                  <c:v>16384</c:v>
                </c:pt>
                <c:pt idx="600">
                  <c:v>16384</c:v>
                </c:pt>
                <c:pt idx="601">
                  <c:v>16384</c:v>
                </c:pt>
                <c:pt idx="602">
                  <c:v>16384</c:v>
                </c:pt>
                <c:pt idx="603">
                  <c:v>16384</c:v>
                </c:pt>
                <c:pt idx="604">
                  <c:v>16384</c:v>
                </c:pt>
                <c:pt idx="605">
                  <c:v>16384</c:v>
                </c:pt>
                <c:pt idx="606">
                  <c:v>16384</c:v>
                </c:pt>
                <c:pt idx="607">
                  <c:v>16384</c:v>
                </c:pt>
                <c:pt idx="608">
                  <c:v>16384</c:v>
                </c:pt>
                <c:pt idx="609">
                  <c:v>16384</c:v>
                </c:pt>
                <c:pt idx="610">
                  <c:v>16384</c:v>
                </c:pt>
                <c:pt idx="611">
                  <c:v>16384</c:v>
                </c:pt>
                <c:pt idx="612">
                  <c:v>16384</c:v>
                </c:pt>
                <c:pt idx="613">
                  <c:v>16384</c:v>
                </c:pt>
                <c:pt idx="614">
                  <c:v>16384</c:v>
                </c:pt>
                <c:pt idx="615">
                  <c:v>16384</c:v>
                </c:pt>
                <c:pt idx="616">
                  <c:v>16384</c:v>
                </c:pt>
                <c:pt idx="617">
                  <c:v>16384</c:v>
                </c:pt>
                <c:pt idx="618">
                  <c:v>16384</c:v>
                </c:pt>
                <c:pt idx="619">
                  <c:v>16384</c:v>
                </c:pt>
                <c:pt idx="620">
                  <c:v>16384</c:v>
                </c:pt>
                <c:pt idx="621">
                  <c:v>16384</c:v>
                </c:pt>
                <c:pt idx="622">
                  <c:v>16384</c:v>
                </c:pt>
                <c:pt idx="623">
                  <c:v>16384</c:v>
                </c:pt>
                <c:pt idx="624">
                  <c:v>16384</c:v>
                </c:pt>
                <c:pt idx="625">
                  <c:v>16384</c:v>
                </c:pt>
                <c:pt idx="626">
                  <c:v>16384</c:v>
                </c:pt>
                <c:pt idx="627">
                  <c:v>16384</c:v>
                </c:pt>
                <c:pt idx="628">
                  <c:v>16384</c:v>
                </c:pt>
                <c:pt idx="629">
                  <c:v>16384</c:v>
                </c:pt>
                <c:pt idx="630">
                  <c:v>16384</c:v>
                </c:pt>
                <c:pt idx="631">
                  <c:v>16384</c:v>
                </c:pt>
                <c:pt idx="632">
                  <c:v>16384</c:v>
                </c:pt>
                <c:pt idx="633">
                  <c:v>16384</c:v>
                </c:pt>
                <c:pt idx="634">
                  <c:v>16384</c:v>
                </c:pt>
                <c:pt idx="635">
                  <c:v>16384</c:v>
                </c:pt>
                <c:pt idx="636">
                  <c:v>16384</c:v>
                </c:pt>
                <c:pt idx="637">
                  <c:v>16384</c:v>
                </c:pt>
                <c:pt idx="638">
                  <c:v>16384</c:v>
                </c:pt>
                <c:pt idx="639">
                  <c:v>16384</c:v>
                </c:pt>
                <c:pt idx="640">
                  <c:v>16384</c:v>
                </c:pt>
                <c:pt idx="641">
                  <c:v>16384</c:v>
                </c:pt>
                <c:pt idx="642">
                  <c:v>16384</c:v>
                </c:pt>
                <c:pt idx="643">
                  <c:v>16384</c:v>
                </c:pt>
                <c:pt idx="644">
                  <c:v>16384</c:v>
                </c:pt>
                <c:pt idx="645">
                  <c:v>16384</c:v>
                </c:pt>
                <c:pt idx="646">
                  <c:v>16384</c:v>
                </c:pt>
                <c:pt idx="647">
                  <c:v>16384</c:v>
                </c:pt>
                <c:pt idx="648">
                  <c:v>16384</c:v>
                </c:pt>
                <c:pt idx="649">
                  <c:v>16384</c:v>
                </c:pt>
                <c:pt idx="650">
                  <c:v>16384</c:v>
                </c:pt>
                <c:pt idx="651">
                  <c:v>16384</c:v>
                </c:pt>
                <c:pt idx="652">
                  <c:v>16384</c:v>
                </c:pt>
                <c:pt idx="653">
                  <c:v>16384</c:v>
                </c:pt>
                <c:pt idx="654">
                  <c:v>16384</c:v>
                </c:pt>
                <c:pt idx="655">
                  <c:v>16384</c:v>
                </c:pt>
                <c:pt idx="656">
                  <c:v>16384</c:v>
                </c:pt>
                <c:pt idx="657">
                  <c:v>16384</c:v>
                </c:pt>
                <c:pt idx="658">
                  <c:v>16384</c:v>
                </c:pt>
                <c:pt idx="659">
                  <c:v>16384</c:v>
                </c:pt>
                <c:pt idx="660">
                  <c:v>16384</c:v>
                </c:pt>
                <c:pt idx="661">
                  <c:v>16384</c:v>
                </c:pt>
                <c:pt idx="662">
                  <c:v>16384</c:v>
                </c:pt>
                <c:pt idx="663">
                  <c:v>16384</c:v>
                </c:pt>
                <c:pt idx="664">
                  <c:v>16384</c:v>
                </c:pt>
                <c:pt idx="665">
                  <c:v>16384</c:v>
                </c:pt>
                <c:pt idx="666">
                  <c:v>16384</c:v>
                </c:pt>
                <c:pt idx="667">
                  <c:v>16384</c:v>
                </c:pt>
                <c:pt idx="668">
                  <c:v>16384</c:v>
                </c:pt>
                <c:pt idx="669">
                  <c:v>16384</c:v>
                </c:pt>
                <c:pt idx="670">
                  <c:v>16384</c:v>
                </c:pt>
                <c:pt idx="671">
                  <c:v>16384</c:v>
                </c:pt>
                <c:pt idx="672">
                  <c:v>16384</c:v>
                </c:pt>
                <c:pt idx="673">
                  <c:v>16384</c:v>
                </c:pt>
                <c:pt idx="674">
                  <c:v>16384</c:v>
                </c:pt>
                <c:pt idx="675">
                  <c:v>16384</c:v>
                </c:pt>
                <c:pt idx="676">
                  <c:v>16384</c:v>
                </c:pt>
                <c:pt idx="677">
                  <c:v>16384</c:v>
                </c:pt>
                <c:pt idx="678">
                  <c:v>16384</c:v>
                </c:pt>
                <c:pt idx="679">
                  <c:v>16384</c:v>
                </c:pt>
                <c:pt idx="680">
                  <c:v>16384</c:v>
                </c:pt>
                <c:pt idx="681">
                  <c:v>16384</c:v>
                </c:pt>
                <c:pt idx="682">
                  <c:v>16384</c:v>
                </c:pt>
                <c:pt idx="683">
                  <c:v>16384</c:v>
                </c:pt>
                <c:pt idx="684">
                  <c:v>16384</c:v>
                </c:pt>
                <c:pt idx="685">
                  <c:v>16384</c:v>
                </c:pt>
                <c:pt idx="686">
                  <c:v>16384</c:v>
                </c:pt>
                <c:pt idx="687">
                  <c:v>16384</c:v>
                </c:pt>
                <c:pt idx="688">
                  <c:v>16384</c:v>
                </c:pt>
                <c:pt idx="689">
                  <c:v>16384</c:v>
                </c:pt>
                <c:pt idx="690">
                  <c:v>16384</c:v>
                </c:pt>
                <c:pt idx="691">
                  <c:v>16384</c:v>
                </c:pt>
                <c:pt idx="692">
                  <c:v>16384</c:v>
                </c:pt>
                <c:pt idx="693">
                  <c:v>16384</c:v>
                </c:pt>
                <c:pt idx="694">
                  <c:v>16384</c:v>
                </c:pt>
                <c:pt idx="695">
                  <c:v>16384</c:v>
                </c:pt>
                <c:pt idx="696">
                  <c:v>16384</c:v>
                </c:pt>
                <c:pt idx="697">
                  <c:v>16384</c:v>
                </c:pt>
                <c:pt idx="698">
                  <c:v>16384</c:v>
                </c:pt>
                <c:pt idx="699">
                  <c:v>16384</c:v>
                </c:pt>
                <c:pt idx="700">
                  <c:v>16384</c:v>
                </c:pt>
                <c:pt idx="701">
                  <c:v>16384</c:v>
                </c:pt>
                <c:pt idx="702">
                  <c:v>16384</c:v>
                </c:pt>
                <c:pt idx="703">
                  <c:v>16384</c:v>
                </c:pt>
                <c:pt idx="704">
                  <c:v>16384</c:v>
                </c:pt>
                <c:pt idx="705">
                  <c:v>16384</c:v>
                </c:pt>
                <c:pt idx="706">
                  <c:v>16384</c:v>
                </c:pt>
                <c:pt idx="707">
                  <c:v>16384</c:v>
                </c:pt>
                <c:pt idx="708">
                  <c:v>16384</c:v>
                </c:pt>
                <c:pt idx="709">
                  <c:v>16384</c:v>
                </c:pt>
                <c:pt idx="710">
                  <c:v>16384</c:v>
                </c:pt>
                <c:pt idx="711">
                  <c:v>16384</c:v>
                </c:pt>
                <c:pt idx="712">
                  <c:v>16384</c:v>
                </c:pt>
                <c:pt idx="713">
                  <c:v>16384</c:v>
                </c:pt>
                <c:pt idx="714">
                  <c:v>16384</c:v>
                </c:pt>
                <c:pt idx="715">
                  <c:v>16384</c:v>
                </c:pt>
                <c:pt idx="716">
                  <c:v>16384</c:v>
                </c:pt>
                <c:pt idx="717">
                  <c:v>16384</c:v>
                </c:pt>
                <c:pt idx="718">
                  <c:v>16384</c:v>
                </c:pt>
                <c:pt idx="719">
                  <c:v>16384</c:v>
                </c:pt>
                <c:pt idx="720">
                  <c:v>16384</c:v>
                </c:pt>
                <c:pt idx="721">
                  <c:v>16384</c:v>
                </c:pt>
                <c:pt idx="722">
                  <c:v>16384</c:v>
                </c:pt>
                <c:pt idx="723">
                  <c:v>16384</c:v>
                </c:pt>
                <c:pt idx="724">
                  <c:v>16384</c:v>
                </c:pt>
                <c:pt idx="725">
                  <c:v>16384</c:v>
                </c:pt>
                <c:pt idx="726">
                  <c:v>16384</c:v>
                </c:pt>
                <c:pt idx="727">
                  <c:v>16384</c:v>
                </c:pt>
                <c:pt idx="728">
                  <c:v>16384</c:v>
                </c:pt>
                <c:pt idx="729">
                  <c:v>16384</c:v>
                </c:pt>
                <c:pt idx="730">
                  <c:v>16384</c:v>
                </c:pt>
                <c:pt idx="731">
                  <c:v>16384</c:v>
                </c:pt>
                <c:pt idx="732">
                  <c:v>16384</c:v>
                </c:pt>
                <c:pt idx="733">
                  <c:v>16384</c:v>
                </c:pt>
                <c:pt idx="734">
                  <c:v>16384</c:v>
                </c:pt>
                <c:pt idx="735">
                  <c:v>16384</c:v>
                </c:pt>
                <c:pt idx="736">
                  <c:v>16384</c:v>
                </c:pt>
                <c:pt idx="737">
                  <c:v>16384</c:v>
                </c:pt>
                <c:pt idx="738">
                  <c:v>16384</c:v>
                </c:pt>
                <c:pt idx="739">
                  <c:v>16384</c:v>
                </c:pt>
                <c:pt idx="740">
                  <c:v>16384</c:v>
                </c:pt>
                <c:pt idx="741">
                  <c:v>16384</c:v>
                </c:pt>
                <c:pt idx="742">
                  <c:v>16384</c:v>
                </c:pt>
                <c:pt idx="743">
                  <c:v>16384</c:v>
                </c:pt>
                <c:pt idx="744">
                  <c:v>16384</c:v>
                </c:pt>
                <c:pt idx="745">
                  <c:v>16384</c:v>
                </c:pt>
                <c:pt idx="746">
                  <c:v>16384</c:v>
                </c:pt>
                <c:pt idx="747">
                  <c:v>16384</c:v>
                </c:pt>
                <c:pt idx="748">
                  <c:v>16384</c:v>
                </c:pt>
                <c:pt idx="749">
                  <c:v>16384</c:v>
                </c:pt>
                <c:pt idx="750">
                  <c:v>16384</c:v>
                </c:pt>
                <c:pt idx="751">
                  <c:v>16384</c:v>
                </c:pt>
                <c:pt idx="752">
                  <c:v>16384</c:v>
                </c:pt>
                <c:pt idx="753">
                  <c:v>16384</c:v>
                </c:pt>
                <c:pt idx="754">
                  <c:v>16384</c:v>
                </c:pt>
                <c:pt idx="755">
                  <c:v>16384</c:v>
                </c:pt>
                <c:pt idx="756">
                  <c:v>16384</c:v>
                </c:pt>
                <c:pt idx="757">
                  <c:v>16384</c:v>
                </c:pt>
                <c:pt idx="758">
                  <c:v>16384</c:v>
                </c:pt>
                <c:pt idx="759">
                  <c:v>16384</c:v>
                </c:pt>
                <c:pt idx="760">
                  <c:v>16384</c:v>
                </c:pt>
                <c:pt idx="761">
                  <c:v>16384</c:v>
                </c:pt>
                <c:pt idx="762">
                  <c:v>16384</c:v>
                </c:pt>
                <c:pt idx="763">
                  <c:v>16384</c:v>
                </c:pt>
                <c:pt idx="764">
                  <c:v>16384</c:v>
                </c:pt>
                <c:pt idx="765">
                  <c:v>16384</c:v>
                </c:pt>
                <c:pt idx="766">
                  <c:v>16384</c:v>
                </c:pt>
                <c:pt idx="767">
                  <c:v>16384</c:v>
                </c:pt>
                <c:pt idx="768">
                  <c:v>16384</c:v>
                </c:pt>
                <c:pt idx="769">
                  <c:v>16384</c:v>
                </c:pt>
                <c:pt idx="770">
                  <c:v>16384</c:v>
                </c:pt>
                <c:pt idx="771">
                  <c:v>16384</c:v>
                </c:pt>
                <c:pt idx="772">
                  <c:v>16384</c:v>
                </c:pt>
                <c:pt idx="773">
                  <c:v>16384</c:v>
                </c:pt>
                <c:pt idx="774">
                  <c:v>16384</c:v>
                </c:pt>
                <c:pt idx="775">
                  <c:v>16384</c:v>
                </c:pt>
                <c:pt idx="776">
                  <c:v>16384</c:v>
                </c:pt>
                <c:pt idx="777">
                  <c:v>16384</c:v>
                </c:pt>
                <c:pt idx="778">
                  <c:v>16384</c:v>
                </c:pt>
                <c:pt idx="779">
                  <c:v>16384</c:v>
                </c:pt>
                <c:pt idx="780">
                  <c:v>16384</c:v>
                </c:pt>
                <c:pt idx="781">
                  <c:v>16384</c:v>
                </c:pt>
                <c:pt idx="782">
                  <c:v>16384</c:v>
                </c:pt>
                <c:pt idx="783">
                  <c:v>16384</c:v>
                </c:pt>
                <c:pt idx="784">
                  <c:v>16384</c:v>
                </c:pt>
                <c:pt idx="785">
                  <c:v>16384</c:v>
                </c:pt>
                <c:pt idx="786">
                  <c:v>16384</c:v>
                </c:pt>
                <c:pt idx="787">
                  <c:v>16384</c:v>
                </c:pt>
                <c:pt idx="788">
                  <c:v>16384</c:v>
                </c:pt>
                <c:pt idx="789">
                  <c:v>16384</c:v>
                </c:pt>
                <c:pt idx="790">
                  <c:v>16384</c:v>
                </c:pt>
                <c:pt idx="791">
                  <c:v>16384</c:v>
                </c:pt>
                <c:pt idx="792">
                  <c:v>16384</c:v>
                </c:pt>
                <c:pt idx="793">
                  <c:v>16384</c:v>
                </c:pt>
                <c:pt idx="794">
                  <c:v>16384</c:v>
                </c:pt>
                <c:pt idx="795">
                  <c:v>16384</c:v>
                </c:pt>
                <c:pt idx="796">
                  <c:v>16384</c:v>
                </c:pt>
                <c:pt idx="797">
                  <c:v>16384</c:v>
                </c:pt>
                <c:pt idx="798">
                  <c:v>16384</c:v>
                </c:pt>
                <c:pt idx="799">
                  <c:v>16384</c:v>
                </c:pt>
                <c:pt idx="800">
                  <c:v>16384</c:v>
                </c:pt>
                <c:pt idx="801">
                  <c:v>16384</c:v>
                </c:pt>
                <c:pt idx="802">
                  <c:v>16384</c:v>
                </c:pt>
                <c:pt idx="803">
                  <c:v>16384</c:v>
                </c:pt>
                <c:pt idx="804">
                  <c:v>16384</c:v>
                </c:pt>
                <c:pt idx="805">
                  <c:v>16384</c:v>
                </c:pt>
                <c:pt idx="806">
                  <c:v>16384</c:v>
                </c:pt>
                <c:pt idx="807">
                  <c:v>16384</c:v>
                </c:pt>
                <c:pt idx="808">
                  <c:v>16384</c:v>
                </c:pt>
                <c:pt idx="809">
                  <c:v>16384</c:v>
                </c:pt>
                <c:pt idx="810">
                  <c:v>16384</c:v>
                </c:pt>
                <c:pt idx="811">
                  <c:v>16384</c:v>
                </c:pt>
                <c:pt idx="812">
                  <c:v>16384</c:v>
                </c:pt>
                <c:pt idx="813">
                  <c:v>16384</c:v>
                </c:pt>
                <c:pt idx="814">
                  <c:v>16384</c:v>
                </c:pt>
                <c:pt idx="815">
                  <c:v>16384</c:v>
                </c:pt>
                <c:pt idx="816">
                  <c:v>16384</c:v>
                </c:pt>
                <c:pt idx="817">
                  <c:v>16384</c:v>
                </c:pt>
                <c:pt idx="818">
                  <c:v>16384</c:v>
                </c:pt>
                <c:pt idx="819">
                  <c:v>16384</c:v>
                </c:pt>
                <c:pt idx="820">
                  <c:v>16384</c:v>
                </c:pt>
                <c:pt idx="821">
                  <c:v>16384</c:v>
                </c:pt>
                <c:pt idx="822">
                  <c:v>16384</c:v>
                </c:pt>
                <c:pt idx="823">
                  <c:v>16384</c:v>
                </c:pt>
                <c:pt idx="824">
                  <c:v>16384</c:v>
                </c:pt>
                <c:pt idx="825">
                  <c:v>16384</c:v>
                </c:pt>
                <c:pt idx="826">
                  <c:v>16384</c:v>
                </c:pt>
                <c:pt idx="827">
                  <c:v>16384</c:v>
                </c:pt>
                <c:pt idx="828">
                  <c:v>16384</c:v>
                </c:pt>
                <c:pt idx="829">
                  <c:v>16384</c:v>
                </c:pt>
                <c:pt idx="830">
                  <c:v>16384</c:v>
                </c:pt>
                <c:pt idx="831">
                  <c:v>16384</c:v>
                </c:pt>
                <c:pt idx="832">
                  <c:v>16384</c:v>
                </c:pt>
                <c:pt idx="833">
                  <c:v>16384</c:v>
                </c:pt>
                <c:pt idx="834">
                  <c:v>16384</c:v>
                </c:pt>
                <c:pt idx="835">
                  <c:v>16384</c:v>
                </c:pt>
                <c:pt idx="836">
                  <c:v>16384</c:v>
                </c:pt>
                <c:pt idx="837">
                  <c:v>16384</c:v>
                </c:pt>
                <c:pt idx="838">
                  <c:v>16384</c:v>
                </c:pt>
                <c:pt idx="839">
                  <c:v>16384</c:v>
                </c:pt>
                <c:pt idx="840">
                  <c:v>16384</c:v>
                </c:pt>
                <c:pt idx="841">
                  <c:v>16384</c:v>
                </c:pt>
                <c:pt idx="842">
                  <c:v>16384</c:v>
                </c:pt>
                <c:pt idx="843">
                  <c:v>16384</c:v>
                </c:pt>
                <c:pt idx="844">
                  <c:v>16384</c:v>
                </c:pt>
                <c:pt idx="845">
                  <c:v>16384</c:v>
                </c:pt>
                <c:pt idx="846">
                  <c:v>16384</c:v>
                </c:pt>
                <c:pt idx="847">
                  <c:v>16384</c:v>
                </c:pt>
                <c:pt idx="848">
                  <c:v>16384</c:v>
                </c:pt>
                <c:pt idx="849">
                  <c:v>16384</c:v>
                </c:pt>
                <c:pt idx="850">
                  <c:v>16384</c:v>
                </c:pt>
                <c:pt idx="851">
                  <c:v>16384</c:v>
                </c:pt>
                <c:pt idx="852">
                  <c:v>16384</c:v>
                </c:pt>
                <c:pt idx="853">
                  <c:v>16384</c:v>
                </c:pt>
                <c:pt idx="854">
                  <c:v>16384</c:v>
                </c:pt>
                <c:pt idx="855">
                  <c:v>16384</c:v>
                </c:pt>
                <c:pt idx="856">
                  <c:v>16384</c:v>
                </c:pt>
                <c:pt idx="857">
                  <c:v>16384</c:v>
                </c:pt>
                <c:pt idx="858">
                  <c:v>16384</c:v>
                </c:pt>
                <c:pt idx="859">
                  <c:v>16384</c:v>
                </c:pt>
                <c:pt idx="860">
                  <c:v>16384</c:v>
                </c:pt>
                <c:pt idx="861">
                  <c:v>16384</c:v>
                </c:pt>
                <c:pt idx="862">
                  <c:v>16384</c:v>
                </c:pt>
                <c:pt idx="863">
                  <c:v>16384</c:v>
                </c:pt>
                <c:pt idx="864">
                  <c:v>16384</c:v>
                </c:pt>
                <c:pt idx="865">
                  <c:v>16384</c:v>
                </c:pt>
                <c:pt idx="866">
                  <c:v>16384</c:v>
                </c:pt>
                <c:pt idx="867">
                  <c:v>16384</c:v>
                </c:pt>
                <c:pt idx="868">
                  <c:v>16384</c:v>
                </c:pt>
                <c:pt idx="869">
                  <c:v>16384</c:v>
                </c:pt>
                <c:pt idx="870">
                  <c:v>16384</c:v>
                </c:pt>
                <c:pt idx="871">
                  <c:v>16384</c:v>
                </c:pt>
                <c:pt idx="872">
                  <c:v>16384</c:v>
                </c:pt>
                <c:pt idx="873">
                  <c:v>16384</c:v>
                </c:pt>
                <c:pt idx="874">
                  <c:v>16384</c:v>
                </c:pt>
                <c:pt idx="875">
                  <c:v>16384</c:v>
                </c:pt>
                <c:pt idx="876">
                  <c:v>16384</c:v>
                </c:pt>
                <c:pt idx="877">
                  <c:v>16384</c:v>
                </c:pt>
                <c:pt idx="878">
                  <c:v>16384</c:v>
                </c:pt>
                <c:pt idx="879">
                  <c:v>16384</c:v>
                </c:pt>
                <c:pt idx="880">
                  <c:v>16384</c:v>
                </c:pt>
                <c:pt idx="881">
                  <c:v>16384</c:v>
                </c:pt>
                <c:pt idx="882">
                  <c:v>16384</c:v>
                </c:pt>
                <c:pt idx="883">
                  <c:v>16384</c:v>
                </c:pt>
                <c:pt idx="884">
                  <c:v>16384</c:v>
                </c:pt>
                <c:pt idx="885">
                  <c:v>16384</c:v>
                </c:pt>
                <c:pt idx="886">
                  <c:v>16384</c:v>
                </c:pt>
                <c:pt idx="887">
                  <c:v>16384</c:v>
                </c:pt>
                <c:pt idx="888">
                  <c:v>16384</c:v>
                </c:pt>
                <c:pt idx="889">
                  <c:v>16384</c:v>
                </c:pt>
                <c:pt idx="890">
                  <c:v>16384</c:v>
                </c:pt>
                <c:pt idx="891">
                  <c:v>16384</c:v>
                </c:pt>
                <c:pt idx="892">
                  <c:v>16384</c:v>
                </c:pt>
                <c:pt idx="893">
                  <c:v>16384</c:v>
                </c:pt>
                <c:pt idx="894">
                  <c:v>16384</c:v>
                </c:pt>
                <c:pt idx="895">
                  <c:v>16384</c:v>
                </c:pt>
                <c:pt idx="896">
                  <c:v>16384</c:v>
                </c:pt>
                <c:pt idx="897">
                  <c:v>16384</c:v>
                </c:pt>
                <c:pt idx="898">
                  <c:v>16384</c:v>
                </c:pt>
                <c:pt idx="899">
                  <c:v>16384</c:v>
                </c:pt>
                <c:pt idx="900">
                  <c:v>16384</c:v>
                </c:pt>
                <c:pt idx="901">
                  <c:v>16384</c:v>
                </c:pt>
                <c:pt idx="902">
                  <c:v>16384</c:v>
                </c:pt>
                <c:pt idx="903">
                  <c:v>16384</c:v>
                </c:pt>
                <c:pt idx="904">
                  <c:v>16384</c:v>
                </c:pt>
                <c:pt idx="905">
                  <c:v>16384</c:v>
                </c:pt>
                <c:pt idx="906">
                  <c:v>16384</c:v>
                </c:pt>
                <c:pt idx="907">
                  <c:v>16384</c:v>
                </c:pt>
                <c:pt idx="908">
                  <c:v>16384</c:v>
                </c:pt>
                <c:pt idx="909">
                  <c:v>16384</c:v>
                </c:pt>
                <c:pt idx="910">
                  <c:v>16384</c:v>
                </c:pt>
                <c:pt idx="911">
                  <c:v>16384</c:v>
                </c:pt>
                <c:pt idx="912">
                  <c:v>16384</c:v>
                </c:pt>
                <c:pt idx="913">
                  <c:v>16384</c:v>
                </c:pt>
                <c:pt idx="914">
                  <c:v>16384</c:v>
                </c:pt>
                <c:pt idx="915">
                  <c:v>16384</c:v>
                </c:pt>
                <c:pt idx="916">
                  <c:v>16384</c:v>
                </c:pt>
                <c:pt idx="917">
                  <c:v>16384</c:v>
                </c:pt>
                <c:pt idx="918">
                  <c:v>16384</c:v>
                </c:pt>
                <c:pt idx="919">
                  <c:v>16384</c:v>
                </c:pt>
                <c:pt idx="920">
                  <c:v>16384</c:v>
                </c:pt>
                <c:pt idx="921">
                  <c:v>16384</c:v>
                </c:pt>
                <c:pt idx="922">
                  <c:v>16384</c:v>
                </c:pt>
                <c:pt idx="923">
                  <c:v>16384</c:v>
                </c:pt>
                <c:pt idx="924">
                  <c:v>16384</c:v>
                </c:pt>
                <c:pt idx="925">
                  <c:v>16384</c:v>
                </c:pt>
                <c:pt idx="926">
                  <c:v>16384</c:v>
                </c:pt>
                <c:pt idx="927">
                  <c:v>16384</c:v>
                </c:pt>
                <c:pt idx="928">
                  <c:v>16384</c:v>
                </c:pt>
                <c:pt idx="929">
                  <c:v>16384</c:v>
                </c:pt>
                <c:pt idx="930">
                  <c:v>16384</c:v>
                </c:pt>
                <c:pt idx="931">
                  <c:v>16384</c:v>
                </c:pt>
                <c:pt idx="932">
                  <c:v>16384</c:v>
                </c:pt>
                <c:pt idx="933">
                  <c:v>16384</c:v>
                </c:pt>
                <c:pt idx="934">
                  <c:v>16384</c:v>
                </c:pt>
                <c:pt idx="935">
                  <c:v>16384</c:v>
                </c:pt>
                <c:pt idx="936">
                  <c:v>16384</c:v>
                </c:pt>
                <c:pt idx="937">
                  <c:v>16384</c:v>
                </c:pt>
                <c:pt idx="938">
                  <c:v>16384</c:v>
                </c:pt>
                <c:pt idx="939">
                  <c:v>16384</c:v>
                </c:pt>
                <c:pt idx="940">
                  <c:v>16384</c:v>
                </c:pt>
                <c:pt idx="941">
                  <c:v>16384</c:v>
                </c:pt>
                <c:pt idx="942">
                  <c:v>16384</c:v>
                </c:pt>
                <c:pt idx="943">
                  <c:v>16384</c:v>
                </c:pt>
                <c:pt idx="944">
                  <c:v>16384</c:v>
                </c:pt>
                <c:pt idx="945">
                  <c:v>16384</c:v>
                </c:pt>
                <c:pt idx="946">
                  <c:v>16384</c:v>
                </c:pt>
                <c:pt idx="947">
                  <c:v>16384</c:v>
                </c:pt>
                <c:pt idx="948">
                  <c:v>16384</c:v>
                </c:pt>
                <c:pt idx="949">
                  <c:v>16384</c:v>
                </c:pt>
                <c:pt idx="950">
                  <c:v>16384</c:v>
                </c:pt>
                <c:pt idx="951">
                  <c:v>16384</c:v>
                </c:pt>
                <c:pt idx="952">
                  <c:v>16384</c:v>
                </c:pt>
                <c:pt idx="953">
                  <c:v>16384</c:v>
                </c:pt>
                <c:pt idx="954">
                  <c:v>16384</c:v>
                </c:pt>
                <c:pt idx="955">
                  <c:v>16384</c:v>
                </c:pt>
                <c:pt idx="956">
                  <c:v>16384</c:v>
                </c:pt>
                <c:pt idx="957">
                  <c:v>16384</c:v>
                </c:pt>
                <c:pt idx="958">
                  <c:v>16384</c:v>
                </c:pt>
                <c:pt idx="959">
                  <c:v>16384</c:v>
                </c:pt>
                <c:pt idx="960">
                  <c:v>16384</c:v>
                </c:pt>
                <c:pt idx="961">
                  <c:v>16384</c:v>
                </c:pt>
                <c:pt idx="962">
                  <c:v>16384</c:v>
                </c:pt>
                <c:pt idx="963">
                  <c:v>16384</c:v>
                </c:pt>
                <c:pt idx="964">
                  <c:v>16384</c:v>
                </c:pt>
                <c:pt idx="965">
                  <c:v>16384</c:v>
                </c:pt>
                <c:pt idx="966">
                  <c:v>16384</c:v>
                </c:pt>
                <c:pt idx="967">
                  <c:v>16384</c:v>
                </c:pt>
                <c:pt idx="968">
                  <c:v>16384</c:v>
                </c:pt>
                <c:pt idx="969">
                  <c:v>16384</c:v>
                </c:pt>
                <c:pt idx="970">
                  <c:v>16384</c:v>
                </c:pt>
                <c:pt idx="971">
                  <c:v>16384</c:v>
                </c:pt>
                <c:pt idx="972">
                  <c:v>16384</c:v>
                </c:pt>
                <c:pt idx="973">
                  <c:v>16384</c:v>
                </c:pt>
                <c:pt idx="974">
                  <c:v>16384</c:v>
                </c:pt>
                <c:pt idx="975">
                  <c:v>16384</c:v>
                </c:pt>
                <c:pt idx="976">
                  <c:v>16384</c:v>
                </c:pt>
                <c:pt idx="977">
                  <c:v>16384</c:v>
                </c:pt>
                <c:pt idx="978">
                  <c:v>16384</c:v>
                </c:pt>
                <c:pt idx="979">
                  <c:v>16384</c:v>
                </c:pt>
                <c:pt idx="980">
                  <c:v>16384</c:v>
                </c:pt>
                <c:pt idx="981">
                  <c:v>16384</c:v>
                </c:pt>
                <c:pt idx="982">
                  <c:v>16384</c:v>
                </c:pt>
                <c:pt idx="983">
                  <c:v>16384</c:v>
                </c:pt>
                <c:pt idx="984">
                  <c:v>16384</c:v>
                </c:pt>
                <c:pt idx="985">
                  <c:v>16384</c:v>
                </c:pt>
                <c:pt idx="986">
                  <c:v>16384</c:v>
                </c:pt>
                <c:pt idx="987">
                  <c:v>16384</c:v>
                </c:pt>
                <c:pt idx="988">
                  <c:v>16384</c:v>
                </c:pt>
                <c:pt idx="989">
                  <c:v>16384</c:v>
                </c:pt>
                <c:pt idx="990">
                  <c:v>16384</c:v>
                </c:pt>
                <c:pt idx="991">
                  <c:v>16384</c:v>
                </c:pt>
                <c:pt idx="992">
                  <c:v>16384</c:v>
                </c:pt>
                <c:pt idx="993">
                  <c:v>16384</c:v>
                </c:pt>
                <c:pt idx="994">
                  <c:v>16384</c:v>
                </c:pt>
                <c:pt idx="995">
                  <c:v>16384</c:v>
                </c:pt>
                <c:pt idx="996">
                  <c:v>16384</c:v>
                </c:pt>
                <c:pt idx="997">
                  <c:v>16384</c:v>
                </c:pt>
                <c:pt idx="998">
                  <c:v>16384</c:v>
                </c:pt>
                <c:pt idx="999">
                  <c:v>16384</c:v>
                </c:pt>
                <c:pt idx="1000">
                  <c:v>16384</c:v>
                </c:pt>
              </c:numCache>
            </c:numRef>
          </c:xVal>
          <c:yVal>
            <c:numRef>
              <c:f>Main!$B$2022:$B$3022</c:f>
              <c:numCache>
                <c:formatCode>General</c:formatCode>
                <c:ptCount val="1001"/>
                <c:pt idx="0">
                  <c:v>7.0219104999999971</c:v>
                </c:pt>
                <c:pt idx="1">
                  <c:v>30.737987287999999</c:v>
                </c:pt>
                <c:pt idx="2">
                  <c:v>30.004303046</c:v>
                </c:pt>
                <c:pt idx="3">
                  <c:v>30.40636876400001</c:v>
                </c:pt>
                <c:pt idx="4">
                  <c:v>29.634103911000011</c:v>
                </c:pt>
                <c:pt idx="5">
                  <c:v>30.474483890999981</c:v>
                </c:pt>
                <c:pt idx="6">
                  <c:v>8.7597668770000059</c:v>
                </c:pt>
                <c:pt idx="7">
                  <c:v>1.486951175</c:v>
                </c:pt>
                <c:pt idx="8">
                  <c:v>30.07385128000001</c:v>
                </c:pt>
                <c:pt idx="9">
                  <c:v>30.906356694999989</c:v>
                </c:pt>
                <c:pt idx="10">
                  <c:v>29.927032856999983</c:v>
                </c:pt>
                <c:pt idx="11">
                  <c:v>11.366962773000004</c:v>
                </c:pt>
                <c:pt idx="12">
                  <c:v>29.680698765999999</c:v>
                </c:pt>
                <c:pt idx="13">
                  <c:v>30.547211820000001</c:v>
                </c:pt>
                <c:pt idx="14">
                  <c:v>29.534601983000005</c:v>
                </c:pt>
                <c:pt idx="15">
                  <c:v>22.361014851</c:v>
                </c:pt>
                <c:pt idx="16">
                  <c:v>29.993129560999986</c:v>
                </c:pt>
                <c:pt idx="17">
                  <c:v>30.315864797000021</c:v>
                </c:pt>
                <c:pt idx="18">
                  <c:v>29.754360979000001</c:v>
                </c:pt>
                <c:pt idx="19">
                  <c:v>30.571948234000001</c:v>
                </c:pt>
                <c:pt idx="20">
                  <c:v>29.56404006999999</c:v>
                </c:pt>
                <c:pt idx="21">
                  <c:v>30.256148119999999</c:v>
                </c:pt>
                <c:pt idx="22">
                  <c:v>29.234676959000005</c:v>
                </c:pt>
                <c:pt idx="23">
                  <c:v>22.125804532</c:v>
                </c:pt>
                <c:pt idx="24">
                  <c:v>29.871592028999999</c:v>
                </c:pt>
                <c:pt idx="25">
                  <c:v>30.657675048000023</c:v>
                </c:pt>
                <c:pt idx="26">
                  <c:v>29.634215742000016</c:v>
                </c:pt>
                <c:pt idx="27">
                  <c:v>30.611812796000017</c:v>
                </c:pt>
                <c:pt idx="28">
                  <c:v>29.644591779999999</c:v>
                </c:pt>
                <c:pt idx="29">
                  <c:v>30.299079462000005</c:v>
                </c:pt>
                <c:pt idx="30">
                  <c:v>29.277348715999999</c:v>
                </c:pt>
                <c:pt idx="31">
                  <c:v>23.93947772300001</c:v>
                </c:pt>
                <c:pt idx="32">
                  <c:v>29.861425548</c:v>
                </c:pt>
                <c:pt idx="33">
                  <c:v>30.36618579300001</c:v>
                </c:pt>
                <c:pt idx="34">
                  <c:v>29.83031599700001</c:v>
                </c:pt>
                <c:pt idx="35">
                  <c:v>30.587756491</c:v>
                </c:pt>
                <c:pt idx="36">
                  <c:v>29.627088175000011</c:v>
                </c:pt>
                <c:pt idx="37">
                  <c:v>30.302440888999985</c:v>
                </c:pt>
                <c:pt idx="38">
                  <c:v>29.418921358999999</c:v>
                </c:pt>
                <c:pt idx="39">
                  <c:v>23.071987223000011</c:v>
                </c:pt>
                <c:pt idx="40">
                  <c:v>30.000950126000017</c:v>
                </c:pt>
                <c:pt idx="41">
                  <c:v>30.768066040999983</c:v>
                </c:pt>
                <c:pt idx="42">
                  <c:v>29.817629909000001</c:v>
                </c:pt>
                <c:pt idx="43">
                  <c:v>30.064007071999985</c:v>
                </c:pt>
                <c:pt idx="44">
                  <c:v>29.597747569999989</c:v>
                </c:pt>
                <c:pt idx="45">
                  <c:v>30.110059654000011</c:v>
                </c:pt>
                <c:pt idx="46">
                  <c:v>29.37690769300001</c:v>
                </c:pt>
                <c:pt idx="47">
                  <c:v>23.300191440999999</c:v>
                </c:pt>
                <c:pt idx="48">
                  <c:v>29.706298545999989</c:v>
                </c:pt>
                <c:pt idx="49">
                  <c:v>30.821473283</c:v>
                </c:pt>
                <c:pt idx="50">
                  <c:v>29.594038771000001</c:v>
                </c:pt>
                <c:pt idx="51">
                  <c:v>30.560139926000002</c:v>
                </c:pt>
                <c:pt idx="52">
                  <c:v>29.420161306000001</c:v>
                </c:pt>
                <c:pt idx="53">
                  <c:v>30.359640781</c:v>
                </c:pt>
                <c:pt idx="54">
                  <c:v>29.298376075999983</c:v>
                </c:pt>
                <c:pt idx="55">
                  <c:v>23.021477829999988</c:v>
                </c:pt>
                <c:pt idx="56">
                  <c:v>29.773059460999999</c:v>
                </c:pt>
                <c:pt idx="57">
                  <c:v>30.803277718000011</c:v>
                </c:pt>
                <c:pt idx="58">
                  <c:v>29.642381717999999</c:v>
                </c:pt>
                <c:pt idx="59">
                  <c:v>29.420850210000001</c:v>
                </c:pt>
                <c:pt idx="60">
                  <c:v>30.402631117999984</c:v>
                </c:pt>
                <c:pt idx="61">
                  <c:v>29.562092397999983</c:v>
                </c:pt>
                <c:pt idx="62">
                  <c:v>30.19869843</c:v>
                </c:pt>
                <c:pt idx="63">
                  <c:v>15.262132698000006</c:v>
                </c:pt>
                <c:pt idx="64">
                  <c:v>30.816907260000011</c:v>
                </c:pt>
                <c:pt idx="65">
                  <c:v>29.765752129999989</c:v>
                </c:pt>
                <c:pt idx="66">
                  <c:v>30.510152527999999</c:v>
                </c:pt>
                <c:pt idx="67">
                  <c:v>29.684148792999999</c:v>
                </c:pt>
                <c:pt idx="68">
                  <c:v>30.425129728000002</c:v>
                </c:pt>
                <c:pt idx="69">
                  <c:v>29.383640504999978</c:v>
                </c:pt>
                <c:pt idx="70">
                  <c:v>30.188192061999985</c:v>
                </c:pt>
                <c:pt idx="71">
                  <c:v>22.179626708000001</c:v>
                </c:pt>
                <c:pt idx="72">
                  <c:v>30.870696718000001</c:v>
                </c:pt>
                <c:pt idx="73">
                  <c:v>29.543157721000011</c:v>
                </c:pt>
                <c:pt idx="74">
                  <c:v>30.339612388999988</c:v>
                </c:pt>
                <c:pt idx="75">
                  <c:v>29.69930475100001</c:v>
                </c:pt>
                <c:pt idx="76">
                  <c:v>30.320312808999983</c:v>
                </c:pt>
                <c:pt idx="77">
                  <c:v>29.473578073999985</c:v>
                </c:pt>
                <c:pt idx="78">
                  <c:v>30.160278357999999</c:v>
                </c:pt>
                <c:pt idx="79">
                  <c:v>22.105110959000001</c:v>
                </c:pt>
                <c:pt idx="80">
                  <c:v>30.830367303999999</c:v>
                </c:pt>
                <c:pt idx="81">
                  <c:v>29.884295652999999</c:v>
                </c:pt>
                <c:pt idx="82">
                  <c:v>30.702654540999983</c:v>
                </c:pt>
                <c:pt idx="83">
                  <c:v>29.824736186999989</c:v>
                </c:pt>
                <c:pt idx="84">
                  <c:v>30.511041608999999</c:v>
                </c:pt>
                <c:pt idx="85">
                  <c:v>29.609130739000001</c:v>
                </c:pt>
                <c:pt idx="86">
                  <c:v>30.292767841999986</c:v>
                </c:pt>
                <c:pt idx="87">
                  <c:v>23.000844130000001</c:v>
                </c:pt>
                <c:pt idx="88">
                  <c:v>30.647833722000016</c:v>
                </c:pt>
                <c:pt idx="89">
                  <c:v>29.922385926</c:v>
                </c:pt>
                <c:pt idx="90">
                  <c:v>30.69902372200001</c:v>
                </c:pt>
                <c:pt idx="91">
                  <c:v>29.646214567000001</c:v>
                </c:pt>
                <c:pt idx="92">
                  <c:v>30.543142473999985</c:v>
                </c:pt>
                <c:pt idx="93">
                  <c:v>29.595488716999999</c:v>
                </c:pt>
                <c:pt idx="94">
                  <c:v>30.347585388999999</c:v>
                </c:pt>
                <c:pt idx="95">
                  <c:v>19.963357008999989</c:v>
                </c:pt>
                <c:pt idx="96">
                  <c:v>9.224048149999998</c:v>
                </c:pt>
                <c:pt idx="97">
                  <c:v>29.595823339999985</c:v>
                </c:pt>
                <c:pt idx="98">
                  <c:v>30.172330278999983</c:v>
                </c:pt>
                <c:pt idx="99">
                  <c:v>29.601010966000011</c:v>
                </c:pt>
                <c:pt idx="100">
                  <c:v>30.46464161899998</c:v>
                </c:pt>
                <c:pt idx="101">
                  <c:v>29.468766769999981</c:v>
                </c:pt>
                <c:pt idx="102">
                  <c:v>30.011641962999999</c:v>
                </c:pt>
                <c:pt idx="103">
                  <c:v>22.441067951000001</c:v>
                </c:pt>
                <c:pt idx="104">
                  <c:v>30.815093321999999</c:v>
                </c:pt>
                <c:pt idx="105">
                  <c:v>29.884039769000001</c:v>
                </c:pt>
                <c:pt idx="106">
                  <c:v>30.560466984999984</c:v>
                </c:pt>
                <c:pt idx="107">
                  <c:v>29.691949372</c:v>
                </c:pt>
                <c:pt idx="108">
                  <c:v>30.394099779000001</c:v>
                </c:pt>
                <c:pt idx="109">
                  <c:v>29.495719243999975</c:v>
                </c:pt>
                <c:pt idx="110">
                  <c:v>30.04997152100001</c:v>
                </c:pt>
                <c:pt idx="111">
                  <c:v>22.276474241999985</c:v>
                </c:pt>
                <c:pt idx="112">
                  <c:v>30.811375416000022</c:v>
                </c:pt>
                <c:pt idx="113">
                  <c:v>29.932251684000001</c:v>
                </c:pt>
                <c:pt idx="114">
                  <c:v>30.596843957000001</c:v>
                </c:pt>
                <c:pt idx="115">
                  <c:v>29.688918444999999</c:v>
                </c:pt>
                <c:pt idx="116">
                  <c:v>30.106163648999999</c:v>
                </c:pt>
                <c:pt idx="117">
                  <c:v>29.510905153000021</c:v>
                </c:pt>
                <c:pt idx="118">
                  <c:v>30.270843722999999</c:v>
                </c:pt>
                <c:pt idx="119">
                  <c:v>22.068366121</c:v>
                </c:pt>
                <c:pt idx="120">
                  <c:v>30.861840060999999</c:v>
                </c:pt>
                <c:pt idx="121">
                  <c:v>29.824339731999984</c:v>
                </c:pt>
                <c:pt idx="122">
                  <c:v>30.666983755000011</c:v>
                </c:pt>
                <c:pt idx="123">
                  <c:v>29.751683632999985</c:v>
                </c:pt>
                <c:pt idx="124">
                  <c:v>30.432469586999986</c:v>
                </c:pt>
                <c:pt idx="125">
                  <c:v>29.295889451000001</c:v>
                </c:pt>
                <c:pt idx="126">
                  <c:v>30.249737844999974</c:v>
                </c:pt>
                <c:pt idx="127">
                  <c:v>22.338830594000001</c:v>
                </c:pt>
                <c:pt idx="128">
                  <c:v>30.911223037999989</c:v>
                </c:pt>
                <c:pt idx="129">
                  <c:v>29.841368482000011</c:v>
                </c:pt>
                <c:pt idx="130">
                  <c:v>29.569745441999984</c:v>
                </c:pt>
                <c:pt idx="131">
                  <c:v>30.576620536999986</c:v>
                </c:pt>
                <c:pt idx="132">
                  <c:v>29.606507369999999</c:v>
                </c:pt>
                <c:pt idx="133">
                  <c:v>30.205145179999985</c:v>
                </c:pt>
                <c:pt idx="134">
                  <c:v>29.424129837999978</c:v>
                </c:pt>
                <c:pt idx="135">
                  <c:v>22.209847109999988</c:v>
                </c:pt>
                <c:pt idx="136">
                  <c:v>30.033680270999984</c:v>
                </c:pt>
                <c:pt idx="137">
                  <c:v>30.65423435200001</c:v>
                </c:pt>
                <c:pt idx="138">
                  <c:v>29.738416746999984</c:v>
                </c:pt>
                <c:pt idx="139">
                  <c:v>30.512908847999999</c:v>
                </c:pt>
                <c:pt idx="140">
                  <c:v>29.546992744000001</c:v>
                </c:pt>
                <c:pt idx="141">
                  <c:v>30.325786825000002</c:v>
                </c:pt>
                <c:pt idx="142">
                  <c:v>29.402206062999984</c:v>
                </c:pt>
                <c:pt idx="143">
                  <c:v>22.611757595000011</c:v>
                </c:pt>
                <c:pt idx="144">
                  <c:v>29.590135776</c:v>
                </c:pt>
                <c:pt idx="145">
                  <c:v>30.686217692</c:v>
                </c:pt>
                <c:pt idx="146">
                  <c:v>29.877700924999999</c:v>
                </c:pt>
                <c:pt idx="147">
                  <c:v>30.483267500999983</c:v>
                </c:pt>
                <c:pt idx="148">
                  <c:v>29.729044111</c:v>
                </c:pt>
                <c:pt idx="149">
                  <c:v>30.358555110000012</c:v>
                </c:pt>
                <c:pt idx="150">
                  <c:v>29.551468195999998</c:v>
                </c:pt>
                <c:pt idx="151">
                  <c:v>23.732718397999989</c:v>
                </c:pt>
                <c:pt idx="152">
                  <c:v>29.989607340999978</c:v>
                </c:pt>
                <c:pt idx="153">
                  <c:v>30.751830055999999</c:v>
                </c:pt>
                <c:pt idx="154">
                  <c:v>29.846500751000001</c:v>
                </c:pt>
                <c:pt idx="155">
                  <c:v>30.487320906999983</c:v>
                </c:pt>
                <c:pt idx="156">
                  <c:v>29.216892986000001</c:v>
                </c:pt>
                <c:pt idx="157">
                  <c:v>30.163840784000001</c:v>
                </c:pt>
                <c:pt idx="158">
                  <c:v>29.108240947999985</c:v>
                </c:pt>
                <c:pt idx="159">
                  <c:v>22.645224738</c:v>
                </c:pt>
                <c:pt idx="160">
                  <c:v>30.025354711999999</c:v>
                </c:pt>
                <c:pt idx="161">
                  <c:v>30.558593921</c:v>
                </c:pt>
                <c:pt idx="162">
                  <c:v>29.899884422000021</c:v>
                </c:pt>
                <c:pt idx="163">
                  <c:v>30.606563090000005</c:v>
                </c:pt>
                <c:pt idx="164">
                  <c:v>29.750810077000001</c:v>
                </c:pt>
                <c:pt idx="165">
                  <c:v>30.391041431000001</c:v>
                </c:pt>
                <c:pt idx="166">
                  <c:v>29.474518397000001</c:v>
                </c:pt>
                <c:pt idx="167">
                  <c:v>23.790436084999985</c:v>
                </c:pt>
                <c:pt idx="168">
                  <c:v>30.089119664999981</c:v>
                </c:pt>
                <c:pt idx="169">
                  <c:v>30.805392377999983</c:v>
                </c:pt>
                <c:pt idx="170">
                  <c:v>29.897123912000001</c:v>
                </c:pt>
                <c:pt idx="171">
                  <c:v>30.627124776999999</c:v>
                </c:pt>
                <c:pt idx="172">
                  <c:v>29.655703030000002</c:v>
                </c:pt>
                <c:pt idx="173">
                  <c:v>30.142247443999985</c:v>
                </c:pt>
                <c:pt idx="174">
                  <c:v>29.420960438000005</c:v>
                </c:pt>
                <c:pt idx="175">
                  <c:v>15.845637050000008</c:v>
                </c:pt>
                <c:pt idx="176">
                  <c:v>29.587571512</c:v>
                </c:pt>
                <c:pt idx="177">
                  <c:v>30.806782169000005</c:v>
                </c:pt>
                <c:pt idx="178">
                  <c:v>29.769504094999984</c:v>
                </c:pt>
                <c:pt idx="179">
                  <c:v>30.497207452000001</c:v>
                </c:pt>
                <c:pt idx="180">
                  <c:v>29.407573814999989</c:v>
                </c:pt>
                <c:pt idx="181">
                  <c:v>30.368005984</c:v>
                </c:pt>
                <c:pt idx="182">
                  <c:v>15.808657594000005</c:v>
                </c:pt>
                <c:pt idx="183">
                  <c:v>22.371796862</c:v>
                </c:pt>
                <c:pt idx="184">
                  <c:v>29.851975227000022</c:v>
                </c:pt>
                <c:pt idx="185">
                  <c:v>30.665277234999984</c:v>
                </c:pt>
                <c:pt idx="186">
                  <c:v>29.790199202999982</c:v>
                </c:pt>
                <c:pt idx="187">
                  <c:v>30.253088332000001</c:v>
                </c:pt>
                <c:pt idx="188">
                  <c:v>29.382458604</c:v>
                </c:pt>
                <c:pt idx="189">
                  <c:v>30.240738907999983</c:v>
                </c:pt>
                <c:pt idx="190">
                  <c:v>29.221622388999982</c:v>
                </c:pt>
                <c:pt idx="191">
                  <c:v>21.71869366999999</c:v>
                </c:pt>
                <c:pt idx="192">
                  <c:v>29.755347490999981</c:v>
                </c:pt>
                <c:pt idx="193">
                  <c:v>30.638327440000001</c:v>
                </c:pt>
                <c:pt idx="194">
                  <c:v>29.616473062000011</c:v>
                </c:pt>
                <c:pt idx="195">
                  <c:v>30.574715731000001</c:v>
                </c:pt>
                <c:pt idx="196">
                  <c:v>29.414017704999999</c:v>
                </c:pt>
                <c:pt idx="197">
                  <c:v>30.371353356000011</c:v>
                </c:pt>
                <c:pt idx="198">
                  <c:v>29.334739895999984</c:v>
                </c:pt>
                <c:pt idx="199">
                  <c:v>23.911522305999981</c:v>
                </c:pt>
                <c:pt idx="200">
                  <c:v>29.7875719</c:v>
                </c:pt>
                <c:pt idx="201">
                  <c:v>30.332375829000011</c:v>
                </c:pt>
                <c:pt idx="202">
                  <c:v>29.704893904999999</c:v>
                </c:pt>
                <c:pt idx="203">
                  <c:v>30.538124117999999</c:v>
                </c:pt>
                <c:pt idx="204">
                  <c:v>29.384245235000002</c:v>
                </c:pt>
                <c:pt idx="205">
                  <c:v>30.261978000999999</c:v>
                </c:pt>
                <c:pt idx="206">
                  <c:v>29.338274373000001</c:v>
                </c:pt>
                <c:pt idx="207">
                  <c:v>22.035638117000001</c:v>
                </c:pt>
                <c:pt idx="208">
                  <c:v>29.819668017000016</c:v>
                </c:pt>
                <c:pt idx="209">
                  <c:v>30.741988372000005</c:v>
                </c:pt>
                <c:pt idx="210">
                  <c:v>29.686112581999986</c:v>
                </c:pt>
                <c:pt idx="211">
                  <c:v>30.512582805999983</c:v>
                </c:pt>
                <c:pt idx="212">
                  <c:v>29.58458972</c:v>
                </c:pt>
                <c:pt idx="213">
                  <c:v>30.390129927</c:v>
                </c:pt>
                <c:pt idx="214">
                  <c:v>29.478556937999983</c:v>
                </c:pt>
                <c:pt idx="215">
                  <c:v>10.968783327000002</c:v>
                </c:pt>
                <c:pt idx="216">
                  <c:v>30.846746932999974</c:v>
                </c:pt>
                <c:pt idx="217">
                  <c:v>29.948033301999978</c:v>
                </c:pt>
                <c:pt idx="218">
                  <c:v>30.64457461500001</c:v>
                </c:pt>
                <c:pt idx="219">
                  <c:v>29.695542383999978</c:v>
                </c:pt>
                <c:pt idx="220">
                  <c:v>30.420503603999983</c:v>
                </c:pt>
                <c:pt idx="221">
                  <c:v>29.459563308</c:v>
                </c:pt>
                <c:pt idx="222">
                  <c:v>30.224298378</c:v>
                </c:pt>
                <c:pt idx="223">
                  <c:v>22.155847089000005</c:v>
                </c:pt>
                <c:pt idx="224">
                  <c:v>30.731942511</c:v>
                </c:pt>
                <c:pt idx="225">
                  <c:v>29.578516524999984</c:v>
                </c:pt>
                <c:pt idx="226">
                  <c:v>30.631873705000022</c:v>
                </c:pt>
                <c:pt idx="227">
                  <c:v>29.452933745999989</c:v>
                </c:pt>
                <c:pt idx="228">
                  <c:v>30.426367528</c:v>
                </c:pt>
                <c:pt idx="229">
                  <c:v>29.169737194</c:v>
                </c:pt>
                <c:pt idx="230">
                  <c:v>30.159786057000005</c:v>
                </c:pt>
                <c:pt idx="231">
                  <c:v>22.595199247999986</c:v>
                </c:pt>
                <c:pt idx="232">
                  <c:v>30.966868913999999</c:v>
                </c:pt>
                <c:pt idx="233">
                  <c:v>29.911843032</c:v>
                </c:pt>
                <c:pt idx="234">
                  <c:v>30.650375708000016</c:v>
                </c:pt>
                <c:pt idx="235">
                  <c:v>29.653099396000005</c:v>
                </c:pt>
                <c:pt idx="236">
                  <c:v>30.471527585999983</c:v>
                </c:pt>
                <c:pt idx="237">
                  <c:v>29.463570115</c:v>
                </c:pt>
                <c:pt idx="238">
                  <c:v>30.276358256000005</c:v>
                </c:pt>
                <c:pt idx="239">
                  <c:v>21.127395277000005</c:v>
                </c:pt>
                <c:pt idx="240">
                  <c:v>30.917155966000017</c:v>
                </c:pt>
                <c:pt idx="241">
                  <c:v>29.853308693999999</c:v>
                </c:pt>
                <c:pt idx="242">
                  <c:v>30.698573679999988</c:v>
                </c:pt>
                <c:pt idx="243">
                  <c:v>29.489682477999978</c:v>
                </c:pt>
                <c:pt idx="244">
                  <c:v>30.4511447</c:v>
                </c:pt>
                <c:pt idx="245">
                  <c:v>29.506497412000005</c:v>
                </c:pt>
                <c:pt idx="246">
                  <c:v>30.229388665999988</c:v>
                </c:pt>
                <c:pt idx="247">
                  <c:v>23.351654846999999</c:v>
                </c:pt>
                <c:pt idx="248">
                  <c:v>30.849079645</c:v>
                </c:pt>
                <c:pt idx="249">
                  <c:v>29.918595327999999</c:v>
                </c:pt>
                <c:pt idx="250">
                  <c:v>30.626856014000012</c:v>
                </c:pt>
                <c:pt idx="251">
                  <c:v>29.731604815000001</c:v>
                </c:pt>
                <c:pt idx="252">
                  <c:v>30.45318176200001</c:v>
                </c:pt>
                <c:pt idx="253">
                  <c:v>29.498184504999983</c:v>
                </c:pt>
                <c:pt idx="254">
                  <c:v>30.255914970999989</c:v>
                </c:pt>
                <c:pt idx="255">
                  <c:v>17.149523737999989</c:v>
                </c:pt>
                <c:pt idx="256">
                  <c:v>30.885752558999982</c:v>
                </c:pt>
                <c:pt idx="257">
                  <c:v>29.810866521000012</c:v>
                </c:pt>
                <c:pt idx="258">
                  <c:v>30.302090096000001</c:v>
                </c:pt>
                <c:pt idx="259">
                  <c:v>1.6684169070000001</c:v>
                </c:pt>
                <c:pt idx="260">
                  <c:v>30.411402794000001</c:v>
                </c:pt>
                <c:pt idx="261">
                  <c:v>29.524608048000001</c:v>
                </c:pt>
                <c:pt idx="262">
                  <c:v>9.7029957519999996</c:v>
                </c:pt>
                <c:pt idx="263">
                  <c:v>2.4275182610000012</c:v>
                </c:pt>
                <c:pt idx="264">
                  <c:v>30.702894624999999</c:v>
                </c:pt>
                <c:pt idx="265">
                  <c:v>29.866791906</c:v>
                </c:pt>
                <c:pt idx="266">
                  <c:v>30.601792192000001</c:v>
                </c:pt>
                <c:pt idx="267">
                  <c:v>11.693082859000006</c:v>
                </c:pt>
                <c:pt idx="268">
                  <c:v>30.384573875999983</c:v>
                </c:pt>
                <c:pt idx="269">
                  <c:v>29.461773825000002</c:v>
                </c:pt>
                <c:pt idx="270">
                  <c:v>22.461833419000001</c:v>
                </c:pt>
                <c:pt idx="271">
                  <c:v>29.922499943999973</c:v>
                </c:pt>
                <c:pt idx="272">
                  <c:v>30.377022081</c:v>
                </c:pt>
                <c:pt idx="273">
                  <c:v>29.735151133999999</c:v>
                </c:pt>
                <c:pt idx="274">
                  <c:v>30.58662465999998</c:v>
                </c:pt>
                <c:pt idx="275">
                  <c:v>29.456966374</c:v>
                </c:pt>
                <c:pt idx="276">
                  <c:v>30.380018841999981</c:v>
                </c:pt>
                <c:pt idx="277">
                  <c:v>29.317791723000017</c:v>
                </c:pt>
                <c:pt idx="278">
                  <c:v>22.236418596</c:v>
                </c:pt>
                <c:pt idx="279">
                  <c:v>29.882476127</c:v>
                </c:pt>
                <c:pt idx="280">
                  <c:v>30.775753233999986</c:v>
                </c:pt>
                <c:pt idx="281">
                  <c:v>29.69430718800001</c:v>
                </c:pt>
                <c:pt idx="282">
                  <c:v>30.623571511000005</c:v>
                </c:pt>
                <c:pt idx="283">
                  <c:v>29.47261015599998</c:v>
                </c:pt>
                <c:pt idx="284">
                  <c:v>30.410578394000005</c:v>
                </c:pt>
                <c:pt idx="285">
                  <c:v>29.384822499999999</c:v>
                </c:pt>
                <c:pt idx="286">
                  <c:v>23.467340442999983</c:v>
                </c:pt>
                <c:pt idx="287">
                  <c:v>30.832606744</c:v>
                </c:pt>
                <c:pt idx="288">
                  <c:v>29.746471237000002</c:v>
                </c:pt>
                <c:pt idx="289">
                  <c:v>30.662672911999984</c:v>
                </c:pt>
                <c:pt idx="290">
                  <c:v>29.704556811</c:v>
                </c:pt>
                <c:pt idx="291">
                  <c:v>30.404691123999999</c:v>
                </c:pt>
                <c:pt idx="292">
                  <c:v>29.611614996000011</c:v>
                </c:pt>
                <c:pt idx="293">
                  <c:v>30.220896112999988</c:v>
                </c:pt>
                <c:pt idx="294">
                  <c:v>21.993609222999986</c:v>
                </c:pt>
                <c:pt idx="295">
                  <c:v>30.315016312000001</c:v>
                </c:pt>
                <c:pt idx="296">
                  <c:v>30.063949523000002</c:v>
                </c:pt>
                <c:pt idx="297">
                  <c:v>30.643079842999985</c:v>
                </c:pt>
                <c:pt idx="298">
                  <c:v>29.751120043</c:v>
                </c:pt>
                <c:pt idx="299">
                  <c:v>30.484865065000012</c:v>
                </c:pt>
                <c:pt idx="300">
                  <c:v>29.260766607999983</c:v>
                </c:pt>
                <c:pt idx="301">
                  <c:v>30.377403988000001</c:v>
                </c:pt>
                <c:pt idx="302">
                  <c:v>22.859067575000001</c:v>
                </c:pt>
                <c:pt idx="303">
                  <c:v>30.903984908999988</c:v>
                </c:pt>
                <c:pt idx="304">
                  <c:v>29.884722136999983</c:v>
                </c:pt>
                <c:pt idx="305">
                  <c:v>30.657884505999998</c:v>
                </c:pt>
                <c:pt idx="306">
                  <c:v>29.807330404999988</c:v>
                </c:pt>
                <c:pt idx="307">
                  <c:v>30.468808290999981</c:v>
                </c:pt>
                <c:pt idx="308">
                  <c:v>29.530936754999999</c:v>
                </c:pt>
                <c:pt idx="309">
                  <c:v>30.276358256000005</c:v>
                </c:pt>
                <c:pt idx="310">
                  <c:v>21.751465309000011</c:v>
                </c:pt>
                <c:pt idx="311">
                  <c:v>30.883535758000001</c:v>
                </c:pt>
                <c:pt idx="312">
                  <c:v>29.953259457000001</c:v>
                </c:pt>
                <c:pt idx="313">
                  <c:v>30.641824348000011</c:v>
                </c:pt>
                <c:pt idx="314">
                  <c:v>29.494334446</c:v>
                </c:pt>
                <c:pt idx="315">
                  <c:v>30.502153129000011</c:v>
                </c:pt>
                <c:pt idx="316">
                  <c:v>29.560923919</c:v>
                </c:pt>
                <c:pt idx="317">
                  <c:v>30.258771287999981</c:v>
                </c:pt>
                <c:pt idx="318">
                  <c:v>13.076242343000002</c:v>
                </c:pt>
                <c:pt idx="319">
                  <c:v>30.970502297999985</c:v>
                </c:pt>
                <c:pt idx="320">
                  <c:v>29.977100128000011</c:v>
                </c:pt>
                <c:pt idx="321">
                  <c:v>30.616706188999999</c:v>
                </c:pt>
                <c:pt idx="322">
                  <c:v>29.846075358000011</c:v>
                </c:pt>
                <c:pt idx="323">
                  <c:v>30.488711739999978</c:v>
                </c:pt>
                <c:pt idx="324">
                  <c:v>29.555805953000011</c:v>
                </c:pt>
                <c:pt idx="325">
                  <c:v>30.331204240999988</c:v>
                </c:pt>
                <c:pt idx="326">
                  <c:v>21.891370827999999</c:v>
                </c:pt>
                <c:pt idx="327">
                  <c:v>30.828249214999985</c:v>
                </c:pt>
                <c:pt idx="328">
                  <c:v>29.717146844999981</c:v>
                </c:pt>
                <c:pt idx="329">
                  <c:v>30.471202427000001</c:v>
                </c:pt>
                <c:pt idx="330">
                  <c:v>29.709276823</c:v>
                </c:pt>
                <c:pt idx="331">
                  <c:v>30.529635269999989</c:v>
                </c:pt>
                <c:pt idx="332">
                  <c:v>29.427520473999984</c:v>
                </c:pt>
                <c:pt idx="333">
                  <c:v>30.320137205000002</c:v>
                </c:pt>
                <c:pt idx="334">
                  <c:v>23.175588821000005</c:v>
                </c:pt>
                <c:pt idx="335">
                  <c:v>30.942160113</c:v>
                </c:pt>
                <c:pt idx="336">
                  <c:v>29.990695418000001</c:v>
                </c:pt>
                <c:pt idx="337">
                  <c:v>30.808051218999999</c:v>
                </c:pt>
                <c:pt idx="338">
                  <c:v>29.858700516999988</c:v>
                </c:pt>
                <c:pt idx="339">
                  <c:v>30.495105283999983</c:v>
                </c:pt>
                <c:pt idx="340">
                  <c:v>29.578265851000001</c:v>
                </c:pt>
                <c:pt idx="341">
                  <c:v>30.335803243000001</c:v>
                </c:pt>
                <c:pt idx="342">
                  <c:v>22.915701683999981</c:v>
                </c:pt>
                <c:pt idx="343">
                  <c:v>20.644558923000023</c:v>
                </c:pt>
                <c:pt idx="344">
                  <c:v>29.997626603999983</c:v>
                </c:pt>
                <c:pt idx="345">
                  <c:v>30.702774582999986</c:v>
                </c:pt>
                <c:pt idx="346">
                  <c:v>29.683840222000001</c:v>
                </c:pt>
                <c:pt idx="347">
                  <c:v>30.446245059999985</c:v>
                </c:pt>
                <c:pt idx="348">
                  <c:v>29.431270379000001</c:v>
                </c:pt>
                <c:pt idx="349">
                  <c:v>30.238206192</c:v>
                </c:pt>
                <c:pt idx="350">
                  <c:v>12.870840628000005</c:v>
                </c:pt>
                <c:pt idx="351">
                  <c:v>30.984769279999973</c:v>
                </c:pt>
                <c:pt idx="352">
                  <c:v>29.582082134999983</c:v>
                </c:pt>
                <c:pt idx="353">
                  <c:v>30.710038854</c:v>
                </c:pt>
                <c:pt idx="354">
                  <c:v>29.68689817000001</c:v>
                </c:pt>
                <c:pt idx="355">
                  <c:v>30.432056809999985</c:v>
                </c:pt>
                <c:pt idx="356">
                  <c:v>29.523720025999989</c:v>
                </c:pt>
                <c:pt idx="357">
                  <c:v>29.240147025999985</c:v>
                </c:pt>
                <c:pt idx="358">
                  <c:v>22.373533784999989</c:v>
                </c:pt>
                <c:pt idx="359">
                  <c:v>30.004360367000011</c:v>
                </c:pt>
                <c:pt idx="360">
                  <c:v>30.755232469999989</c:v>
                </c:pt>
                <c:pt idx="361">
                  <c:v>29.871251140999998</c:v>
                </c:pt>
                <c:pt idx="362">
                  <c:v>30.556483282999984</c:v>
                </c:pt>
                <c:pt idx="363">
                  <c:v>29.665309635999986</c:v>
                </c:pt>
                <c:pt idx="364">
                  <c:v>30.29893332999999</c:v>
                </c:pt>
                <c:pt idx="365">
                  <c:v>29.499625072999983</c:v>
                </c:pt>
                <c:pt idx="366">
                  <c:v>22.498902150999989</c:v>
                </c:pt>
                <c:pt idx="367">
                  <c:v>30.110867841000012</c:v>
                </c:pt>
                <c:pt idx="368">
                  <c:v>30.795757925</c:v>
                </c:pt>
                <c:pt idx="369">
                  <c:v>29.90685911600001</c:v>
                </c:pt>
                <c:pt idx="370">
                  <c:v>30.553273293</c:v>
                </c:pt>
                <c:pt idx="371">
                  <c:v>29.425701010999983</c:v>
                </c:pt>
                <c:pt idx="372">
                  <c:v>30.336096220000005</c:v>
                </c:pt>
                <c:pt idx="373">
                  <c:v>29.548994020999999</c:v>
                </c:pt>
                <c:pt idx="374">
                  <c:v>21.946878295000001</c:v>
                </c:pt>
                <c:pt idx="375">
                  <c:v>30.033565405000012</c:v>
                </c:pt>
                <c:pt idx="376">
                  <c:v>30.731010443999999</c:v>
                </c:pt>
                <c:pt idx="377">
                  <c:v>29.976213284999986</c:v>
                </c:pt>
                <c:pt idx="378">
                  <c:v>30.564749136999986</c:v>
                </c:pt>
                <c:pt idx="379">
                  <c:v>29.16112561800001</c:v>
                </c:pt>
                <c:pt idx="380">
                  <c:v>30.127705301999999</c:v>
                </c:pt>
                <c:pt idx="381">
                  <c:v>29.492368256999985</c:v>
                </c:pt>
                <c:pt idx="382">
                  <c:v>22.373693150000001</c:v>
                </c:pt>
                <c:pt idx="383">
                  <c:v>30.126954002000023</c:v>
                </c:pt>
                <c:pt idx="384">
                  <c:v>30.817481718000021</c:v>
                </c:pt>
                <c:pt idx="385">
                  <c:v>29.698799302999983</c:v>
                </c:pt>
                <c:pt idx="386">
                  <c:v>30.573168251999999</c:v>
                </c:pt>
                <c:pt idx="387">
                  <c:v>29.709810729000012</c:v>
                </c:pt>
                <c:pt idx="388">
                  <c:v>30.329944886</c:v>
                </c:pt>
                <c:pt idx="389">
                  <c:v>29.467329213999978</c:v>
                </c:pt>
                <c:pt idx="390">
                  <c:v>23.41936432000001</c:v>
                </c:pt>
                <c:pt idx="391">
                  <c:v>30.052789083999983</c:v>
                </c:pt>
                <c:pt idx="392">
                  <c:v>30.673302529000001</c:v>
                </c:pt>
                <c:pt idx="393">
                  <c:v>29.793222587999978</c:v>
                </c:pt>
                <c:pt idx="394">
                  <c:v>30.559218250000001</c:v>
                </c:pt>
                <c:pt idx="395">
                  <c:v>29.704753448000005</c:v>
                </c:pt>
                <c:pt idx="396">
                  <c:v>30.333283871999988</c:v>
                </c:pt>
                <c:pt idx="397">
                  <c:v>29.541768465000011</c:v>
                </c:pt>
                <c:pt idx="398">
                  <c:v>22.299627059999985</c:v>
                </c:pt>
                <c:pt idx="399">
                  <c:v>29.824764506000001</c:v>
                </c:pt>
                <c:pt idx="400">
                  <c:v>30.695873707000011</c:v>
                </c:pt>
                <c:pt idx="401">
                  <c:v>29.917170539000001</c:v>
                </c:pt>
                <c:pt idx="402">
                  <c:v>30.519282893</c:v>
                </c:pt>
                <c:pt idx="403">
                  <c:v>29.683587759000005</c:v>
                </c:pt>
                <c:pt idx="404">
                  <c:v>30.200411487</c:v>
                </c:pt>
                <c:pt idx="405">
                  <c:v>29.47006622</c:v>
                </c:pt>
                <c:pt idx="406">
                  <c:v>23.639857925000022</c:v>
                </c:pt>
                <c:pt idx="407">
                  <c:v>30.106105937999999</c:v>
                </c:pt>
                <c:pt idx="408">
                  <c:v>30.638745830999984</c:v>
                </c:pt>
                <c:pt idx="409">
                  <c:v>29.862561123999999</c:v>
                </c:pt>
                <c:pt idx="410">
                  <c:v>30.573436072999986</c:v>
                </c:pt>
                <c:pt idx="411">
                  <c:v>29.713098885000001</c:v>
                </c:pt>
                <c:pt idx="412">
                  <c:v>30.228545014000002</c:v>
                </c:pt>
                <c:pt idx="413">
                  <c:v>29.247579799</c:v>
                </c:pt>
                <c:pt idx="414">
                  <c:v>23.606617150999988</c:v>
                </c:pt>
                <c:pt idx="415">
                  <c:v>10.990844317000008</c:v>
                </c:pt>
                <c:pt idx="416">
                  <c:v>30.41269836999999</c:v>
                </c:pt>
                <c:pt idx="417">
                  <c:v>9.7259944780000005</c:v>
                </c:pt>
                <c:pt idx="418">
                  <c:v>30.540796409999984</c:v>
                </c:pt>
                <c:pt idx="419">
                  <c:v>29.71748422500001</c:v>
                </c:pt>
                <c:pt idx="420">
                  <c:v>30.415643270999976</c:v>
                </c:pt>
                <c:pt idx="421">
                  <c:v>29.472305967</c:v>
                </c:pt>
                <c:pt idx="422">
                  <c:v>22.683655257000005</c:v>
                </c:pt>
                <c:pt idx="423">
                  <c:v>30.186683460000001</c:v>
                </c:pt>
                <c:pt idx="424">
                  <c:v>30.81518401400001</c:v>
                </c:pt>
                <c:pt idx="425">
                  <c:v>29.829891065000023</c:v>
                </c:pt>
                <c:pt idx="426">
                  <c:v>30.656448275999985</c:v>
                </c:pt>
                <c:pt idx="427">
                  <c:v>29.617869353000021</c:v>
                </c:pt>
                <c:pt idx="428">
                  <c:v>30.060324348000002</c:v>
                </c:pt>
                <c:pt idx="429">
                  <c:v>29.362819997999988</c:v>
                </c:pt>
                <c:pt idx="430">
                  <c:v>23.052616315000002</c:v>
                </c:pt>
                <c:pt idx="431">
                  <c:v>29.723699006999983</c:v>
                </c:pt>
                <c:pt idx="432">
                  <c:v>30.023977133999999</c:v>
                </c:pt>
                <c:pt idx="433">
                  <c:v>30.187611813</c:v>
                </c:pt>
                <c:pt idx="434">
                  <c:v>29.87380799100001</c:v>
                </c:pt>
                <c:pt idx="435">
                  <c:v>30.461450894999984</c:v>
                </c:pt>
                <c:pt idx="436">
                  <c:v>29.584812635999985</c:v>
                </c:pt>
                <c:pt idx="437">
                  <c:v>30.298436491999983</c:v>
                </c:pt>
                <c:pt idx="438">
                  <c:v>22.089674419000001</c:v>
                </c:pt>
                <c:pt idx="439">
                  <c:v>30.875703583999986</c:v>
                </c:pt>
                <c:pt idx="440">
                  <c:v>29.988891543999983</c:v>
                </c:pt>
                <c:pt idx="441">
                  <c:v>30.765082635999978</c:v>
                </c:pt>
                <c:pt idx="442">
                  <c:v>29.581970696999999</c:v>
                </c:pt>
                <c:pt idx="443">
                  <c:v>30.339846828999999</c:v>
                </c:pt>
                <c:pt idx="444">
                  <c:v>29.543324439999989</c:v>
                </c:pt>
                <c:pt idx="445">
                  <c:v>30.248426986999974</c:v>
                </c:pt>
                <c:pt idx="446">
                  <c:v>21.745682863999978</c:v>
                </c:pt>
                <c:pt idx="447">
                  <c:v>30.816272356999999</c:v>
                </c:pt>
                <c:pt idx="448">
                  <c:v>30.060842176999984</c:v>
                </c:pt>
                <c:pt idx="449">
                  <c:v>30.617213521000011</c:v>
                </c:pt>
                <c:pt idx="450">
                  <c:v>29.831789188999988</c:v>
                </c:pt>
                <c:pt idx="451">
                  <c:v>30.408046588999976</c:v>
                </c:pt>
                <c:pt idx="452">
                  <c:v>29.631028876999999</c:v>
                </c:pt>
                <c:pt idx="453">
                  <c:v>30.221506720000001</c:v>
                </c:pt>
                <c:pt idx="454">
                  <c:v>22.01375504200001</c:v>
                </c:pt>
                <c:pt idx="455">
                  <c:v>30.687087084000005</c:v>
                </c:pt>
                <c:pt idx="456">
                  <c:v>29.724599099999985</c:v>
                </c:pt>
                <c:pt idx="457">
                  <c:v>30.706526360000002</c:v>
                </c:pt>
                <c:pt idx="458">
                  <c:v>29.842133956999984</c:v>
                </c:pt>
                <c:pt idx="459">
                  <c:v>30.479037724000001</c:v>
                </c:pt>
                <c:pt idx="460">
                  <c:v>29.588853587999989</c:v>
                </c:pt>
                <c:pt idx="461">
                  <c:v>30.274403139</c:v>
                </c:pt>
                <c:pt idx="462">
                  <c:v>21.005199166000001</c:v>
                </c:pt>
                <c:pt idx="463">
                  <c:v>30.936339460999989</c:v>
                </c:pt>
                <c:pt idx="464">
                  <c:v>30.021480595</c:v>
                </c:pt>
                <c:pt idx="465">
                  <c:v>30.593089136</c:v>
                </c:pt>
                <c:pt idx="466">
                  <c:v>29.727243439999985</c:v>
                </c:pt>
                <c:pt idx="467">
                  <c:v>30.471025071</c:v>
                </c:pt>
                <c:pt idx="468">
                  <c:v>29.663460651000001</c:v>
                </c:pt>
                <c:pt idx="469">
                  <c:v>30.324118066000011</c:v>
                </c:pt>
                <c:pt idx="470">
                  <c:v>22.880947538999983</c:v>
                </c:pt>
                <c:pt idx="471">
                  <c:v>30.771019880999983</c:v>
                </c:pt>
                <c:pt idx="472">
                  <c:v>29.899855961000021</c:v>
                </c:pt>
                <c:pt idx="473">
                  <c:v>30.722894829000001</c:v>
                </c:pt>
                <c:pt idx="474">
                  <c:v>29.859722346000002</c:v>
                </c:pt>
                <c:pt idx="475">
                  <c:v>30.508937533999983</c:v>
                </c:pt>
                <c:pt idx="476">
                  <c:v>29.590442402999983</c:v>
                </c:pt>
                <c:pt idx="477">
                  <c:v>30.204331925000005</c:v>
                </c:pt>
                <c:pt idx="478">
                  <c:v>21.431934567999999</c:v>
                </c:pt>
                <c:pt idx="479">
                  <c:v>30.846565177999999</c:v>
                </c:pt>
                <c:pt idx="480">
                  <c:v>29.625132187999981</c:v>
                </c:pt>
                <c:pt idx="481">
                  <c:v>30.741416725000001</c:v>
                </c:pt>
                <c:pt idx="482">
                  <c:v>29.540462683999984</c:v>
                </c:pt>
                <c:pt idx="483">
                  <c:v>30.519994578999999</c:v>
                </c:pt>
                <c:pt idx="484">
                  <c:v>29.399811851999999</c:v>
                </c:pt>
                <c:pt idx="485">
                  <c:v>30.305773821999985</c:v>
                </c:pt>
                <c:pt idx="486">
                  <c:v>22.226710279999978</c:v>
                </c:pt>
                <c:pt idx="487">
                  <c:v>31.032308552</c:v>
                </c:pt>
                <c:pt idx="488">
                  <c:v>29.971350884</c:v>
                </c:pt>
                <c:pt idx="489">
                  <c:v>30.753696774000002</c:v>
                </c:pt>
                <c:pt idx="490">
                  <c:v>29.809084213999999</c:v>
                </c:pt>
                <c:pt idx="491">
                  <c:v>30.627811638000011</c:v>
                </c:pt>
                <c:pt idx="492">
                  <c:v>29.584506127000001</c:v>
                </c:pt>
                <c:pt idx="493">
                  <c:v>30.421446393999982</c:v>
                </c:pt>
                <c:pt idx="494">
                  <c:v>21.590992674999985</c:v>
                </c:pt>
                <c:pt idx="495">
                  <c:v>18.255183929999991</c:v>
                </c:pt>
                <c:pt idx="496">
                  <c:v>2.1782340410000014</c:v>
                </c:pt>
                <c:pt idx="497">
                  <c:v>29.874148937000001</c:v>
                </c:pt>
                <c:pt idx="498">
                  <c:v>30.166766657</c:v>
                </c:pt>
                <c:pt idx="499">
                  <c:v>30.150666905000001</c:v>
                </c:pt>
                <c:pt idx="500">
                  <c:v>30.017578790999998</c:v>
                </c:pt>
                <c:pt idx="501">
                  <c:v>29.882788842999986</c:v>
                </c:pt>
                <c:pt idx="502">
                  <c:v>11.637539668000002</c:v>
                </c:pt>
                <c:pt idx="503">
                  <c:v>30.718688418999999</c:v>
                </c:pt>
                <c:pt idx="504">
                  <c:v>30.189671797999999</c:v>
                </c:pt>
                <c:pt idx="505">
                  <c:v>29.910646740999983</c:v>
                </c:pt>
                <c:pt idx="506">
                  <c:v>30.351016241</c:v>
                </c:pt>
                <c:pt idx="507">
                  <c:v>30.282195928</c:v>
                </c:pt>
                <c:pt idx="508">
                  <c:v>30.159612307</c:v>
                </c:pt>
                <c:pt idx="509">
                  <c:v>29.964717681999986</c:v>
                </c:pt>
                <c:pt idx="510">
                  <c:v>22.825629306999986</c:v>
                </c:pt>
                <c:pt idx="511">
                  <c:v>30.58379545</c:v>
                </c:pt>
                <c:pt idx="512">
                  <c:v>30.528745104999985</c:v>
                </c:pt>
                <c:pt idx="513">
                  <c:v>30.148699048999983</c:v>
                </c:pt>
                <c:pt idx="514">
                  <c:v>30.283684894999983</c:v>
                </c:pt>
                <c:pt idx="515">
                  <c:v>1.7264409350000001</c:v>
                </c:pt>
                <c:pt idx="516">
                  <c:v>29.871620437000001</c:v>
                </c:pt>
                <c:pt idx="517">
                  <c:v>29.758363805999981</c:v>
                </c:pt>
                <c:pt idx="518">
                  <c:v>2.0364112089999997</c:v>
                </c:pt>
                <c:pt idx="519">
                  <c:v>30.052357789999999</c:v>
                </c:pt>
                <c:pt idx="520">
                  <c:v>30.338469543999985</c:v>
                </c:pt>
                <c:pt idx="521">
                  <c:v>30.118749933999982</c:v>
                </c:pt>
                <c:pt idx="522">
                  <c:v>30.144185529000012</c:v>
                </c:pt>
                <c:pt idx="523">
                  <c:v>12.60355777</c:v>
                </c:pt>
                <c:pt idx="524">
                  <c:v>30.055693452</c:v>
                </c:pt>
                <c:pt idx="525">
                  <c:v>29.791414135</c:v>
                </c:pt>
                <c:pt idx="526">
                  <c:v>21.783505088999981</c:v>
                </c:pt>
                <c:pt idx="527">
                  <c:v>30.432233712999984</c:v>
                </c:pt>
                <c:pt idx="528">
                  <c:v>30.393599815000002</c:v>
                </c:pt>
                <c:pt idx="529">
                  <c:v>30.321512824999989</c:v>
                </c:pt>
                <c:pt idx="530">
                  <c:v>30.145053407999999</c:v>
                </c:pt>
                <c:pt idx="531">
                  <c:v>30.036523501999984</c:v>
                </c:pt>
                <c:pt idx="532">
                  <c:v>30.066338012999989</c:v>
                </c:pt>
                <c:pt idx="533">
                  <c:v>29.379545488000005</c:v>
                </c:pt>
                <c:pt idx="534">
                  <c:v>22.137764966000017</c:v>
                </c:pt>
                <c:pt idx="535">
                  <c:v>30.381370516</c:v>
                </c:pt>
                <c:pt idx="536">
                  <c:v>30.485841436999984</c:v>
                </c:pt>
                <c:pt idx="537">
                  <c:v>30.254661859999999</c:v>
                </c:pt>
                <c:pt idx="538">
                  <c:v>30.195447059999989</c:v>
                </c:pt>
                <c:pt idx="539">
                  <c:v>30.077191715000016</c:v>
                </c:pt>
                <c:pt idx="540">
                  <c:v>30.003357274999985</c:v>
                </c:pt>
                <c:pt idx="541">
                  <c:v>29.867331488000001</c:v>
                </c:pt>
                <c:pt idx="542">
                  <c:v>21.228458629999999</c:v>
                </c:pt>
                <c:pt idx="543">
                  <c:v>30.349022146999989</c:v>
                </c:pt>
                <c:pt idx="544">
                  <c:v>30.312120114999999</c:v>
                </c:pt>
                <c:pt idx="545">
                  <c:v>30.252039403999984</c:v>
                </c:pt>
                <c:pt idx="546">
                  <c:v>30.20334446</c:v>
                </c:pt>
                <c:pt idx="547">
                  <c:v>29.995077159000001</c:v>
                </c:pt>
                <c:pt idx="548">
                  <c:v>30.280035727000001</c:v>
                </c:pt>
                <c:pt idx="549">
                  <c:v>29.817856352000021</c:v>
                </c:pt>
                <c:pt idx="550">
                  <c:v>22.003592745999985</c:v>
                </c:pt>
                <c:pt idx="551">
                  <c:v>30.448310980999977</c:v>
                </c:pt>
                <c:pt idx="552">
                  <c:v>30.314109362000011</c:v>
                </c:pt>
                <c:pt idx="553">
                  <c:v>30.283188555999985</c:v>
                </c:pt>
                <c:pt idx="554">
                  <c:v>30.174185274999999</c:v>
                </c:pt>
                <c:pt idx="555">
                  <c:v>29.987631823999983</c:v>
                </c:pt>
                <c:pt idx="556">
                  <c:v>29.908681612999985</c:v>
                </c:pt>
                <c:pt idx="557">
                  <c:v>29.938185675</c:v>
                </c:pt>
                <c:pt idx="558">
                  <c:v>23.222673372999978</c:v>
                </c:pt>
                <c:pt idx="559">
                  <c:v>30.534383693999999</c:v>
                </c:pt>
                <c:pt idx="560">
                  <c:v>30.36325046100001</c:v>
                </c:pt>
                <c:pt idx="561">
                  <c:v>30.009204815</c:v>
                </c:pt>
                <c:pt idx="562">
                  <c:v>29.689591930999985</c:v>
                </c:pt>
                <c:pt idx="563">
                  <c:v>30.180795553999989</c:v>
                </c:pt>
                <c:pt idx="564">
                  <c:v>29.963945905999989</c:v>
                </c:pt>
                <c:pt idx="565">
                  <c:v>29.93441959999998</c:v>
                </c:pt>
                <c:pt idx="566">
                  <c:v>22.310096397999999</c:v>
                </c:pt>
                <c:pt idx="567">
                  <c:v>30.391364881000001</c:v>
                </c:pt>
                <c:pt idx="568">
                  <c:v>30.36436582000001</c:v>
                </c:pt>
                <c:pt idx="569">
                  <c:v>30.282254316</c:v>
                </c:pt>
                <c:pt idx="570">
                  <c:v>30.170881220999998</c:v>
                </c:pt>
                <c:pt idx="571">
                  <c:v>30.035949069000001</c:v>
                </c:pt>
                <c:pt idx="572">
                  <c:v>29.771846025999999</c:v>
                </c:pt>
                <c:pt idx="573">
                  <c:v>29.875313896000002</c:v>
                </c:pt>
                <c:pt idx="574">
                  <c:v>11.052924952000005</c:v>
                </c:pt>
                <c:pt idx="575">
                  <c:v>30.171228981999999</c:v>
                </c:pt>
                <c:pt idx="576">
                  <c:v>30.260287104</c:v>
                </c:pt>
                <c:pt idx="577">
                  <c:v>30.190571317000011</c:v>
                </c:pt>
                <c:pt idx="578">
                  <c:v>30.111185354000021</c:v>
                </c:pt>
                <c:pt idx="579">
                  <c:v>30.062251911000001</c:v>
                </c:pt>
                <c:pt idx="580">
                  <c:v>29.919136782999985</c:v>
                </c:pt>
                <c:pt idx="581">
                  <c:v>29.994160611000005</c:v>
                </c:pt>
                <c:pt idx="582">
                  <c:v>22.363992004</c:v>
                </c:pt>
                <c:pt idx="583">
                  <c:v>30.498451123999999</c:v>
                </c:pt>
                <c:pt idx="584">
                  <c:v>30.125827122000011</c:v>
                </c:pt>
                <c:pt idx="585">
                  <c:v>30.355415904000001</c:v>
                </c:pt>
                <c:pt idx="586">
                  <c:v>30.280882255000002</c:v>
                </c:pt>
                <c:pt idx="587">
                  <c:v>30.133688142000011</c:v>
                </c:pt>
                <c:pt idx="588">
                  <c:v>30.068582962999983</c:v>
                </c:pt>
                <c:pt idx="589">
                  <c:v>29.564930520000001</c:v>
                </c:pt>
                <c:pt idx="590">
                  <c:v>23.273363436</c:v>
                </c:pt>
                <c:pt idx="591">
                  <c:v>30.477973070000001</c:v>
                </c:pt>
                <c:pt idx="592">
                  <c:v>30.399306268</c:v>
                </c:pt>
                <c:pt idx="593">
                  <c:v>30.322273860999989</c:v>
                </c:pt>
                <c:pt idx="594">
                  <c:v>30.331116376000001</c:v>
                </c:pt>
                <c:pt idx="595">
                  <c:v>30.183463679999988</c:v>
                </c:pt>
                <c:pt idx="596">
                  <c:v>29.98588556999999</c:v>
                </c:pt>
                <c:pt idx="597">
                  <c:v>29.873467051999999</c:v>
                </c:pt>
                <c:pt idx="598">
                  <c:v>20.779972441000005</c:v>
                </c:pt>
                <c:pt idx="599">
                  <c:v>30.477411198999999</c:v>
                </c:pt>
                <c:pt idx="600">
                  <c:v>30.405721231999976</c:v>
                </c:pt>
                <c:pt idx="601">
                  <c:v>30.228923197</c:v>
                </c:pt>
                <c:pt idx="602">
                  <c:v>30.269968585000001</c:v>
                </c:pt>
                <c:pt idx="603">
                  <c:v>30.156629917</c:v>
                </c:pt>
                <c:pt idx="604">
                  <c:v>29.564958347000012</c:v>
                </c:pt>
                <c:pt idx="605">
                  <c:v>29.734700760999999</c:v>
                </c:pt>
                <c:pt idx="606">
                  <c:v>11.815625028000005</c:v>
                </c:pt>
                <c:pt idx="607">
                  <c:v>30.496378393000001</c:v>
                </c:pt>
                <c:pt idx="608">
                  <c:v>30.368182142999984</c:v>
                </c:pt>
                <c:pt idx="609">
                  <c:v>30.308698051</c:v>
                </c:pt>
                <c:pt idx="610">
                  <c:v>30.096961536999999</c:v>
                </c:pt>
                <c:pt idx="611">
                  <c:v>30.03138310400001</c:v>
                </c:pt>
                <c:pt idx="612">
                  <c:v>29.867530285999983</c:v>
                </c:pt>
                <c:pt idx="613">
                  <c:v>29.875171822999999</c:v>
                </c:pt>
                <c:pt idx="614">
                  <c:v>21.651296474999999</c:v>
                </c:pt>
                <c:pt idx="615">
                  <c:v>30.495164496000001</c:v>
                </c:pt>
                <c:pt idx="616">
                  <c:v>30.362516716999981</c:v>
                </c:pt>
                <c:pt idx="617">
                  <c:v>29.849904334000001</c:v>
                </c:pt>
                <c:pt idx="618">
                  <c:v>29.827681613999999</c:v>
                </c:pt>
                <c:pt idx="619">
                  <c:v>30.035776743</c:v>
                </c:pt>
                <c:pt idx="620">
                  <c:v>29.997053656999999</c:v>
                </c:pt>
                <c:pt idx="621">
                  <c:v>29.883073135</c:v>
                </c:pt>
                <c:pt idx="622">
                  <c:v>22.271388336000001</c:v>
                </c:pt>
                <c:pt idx="623">
                  <c:v>30.508730106000002</c:v>
                </c:pt>
                <c:pt idx="624">
                  <c:v>30.430111013000001</c:v>
                </c:pt>
                <c:pt idx="625">
                  <c:v>30.372528046999989</c:v>
                </c:pt>
                <c:pt idx="626">
                  <c:v>30.184420839999984</c:v>
                </c:pt>
                <c:pt idx="627">
                  <c:v>30.100768625000011</c:v>
                </c:pt>
                <c:pt idx="628">
                  <c:v>29.963545740999983</c:v>
                </c:pt>
                <c:pt idx="629">
                  <c:v>29.884039769000001</c:v>
                </c:pt>
                <c:pt idx="630">
                  <c:v>21.756150741999999</c:v>
                </c:pt>
                <c:pt idx="631">
                  <c:v>30.465262115000002</c:v>
                </c:pt>
                <c:pt idx="632">
                  <c:v>30.065388327000001</c:v>
                </c:pt>
                <c:pt idx="633">
                  <c:v>30.301388536000001</c:v>
                </c:pt>
                <c:pt idx="634">
                  <c:v>30.053105374000001</c:v>
                </c:pt>
                <c:pt idx="635">
                  <c:v>30.022771855999984</c:v>
                </c:pt>
                <c:pt idx="636">
                  <c:v>29.984454365000001</c:v>
                </c:pt>
                <c:pt idx="637">
                  <c:v>29.910789150999989</c:v>
                </c:pt>
                <c:pt idx="638">
                  <c:v>22.012304915000001</c:v>
                </c:pt>
                <c:pt idx="639">
                  <c:v>30.505293132999984</c:v>
                </c:pt>
                <c:pt idx="640">
                  <c:v>30.340520864999981</c:v>
                </c:pt>
                <c:pt idx="641">
                  <c:v>30.335393084</c:v>
                </c:pt>
                <c:pt idx="642">
                  <c:v>30.162218761999988</c:v>
                </c:pt>
                <c:pt idx="643">
                  <c:v>30.127503024999999</c:v>
                </c:pt>
                <c:pt idx="644">
                  <c:v>29.954259201999989</c:v>
                </c:pt>
                <c:pt idx="645">
                  <c:v>29.898205288</c:v>
                </c:pt>
                <c:pt idx="646">
                  <c:v>21.600836762000011</c:v>
                </c:pt>
                <c:pt idx="647">
                  <c:v>30.44052097299998</c:v>
                </c:pt>
                <c:pt idx="648">
                  <c:v>30.060928483000001</c:v>
                </c:pt>
                <c:pt idx="649">
                  <c:v>30.347849272999984</c:v>
                </c:pt>
                <c:pt idx="650">
                  <c:v>30.232327269999985</c:v>
                </c:pt>
                <c:pt idx="651">
                  <c:v>30.061877887000001</c:v>
                </c:pt>
                <c:pt idx="652">
                  <c:v>30.035719301999983</c:v>
                </c:pt>
                <c:pt idx="653">
                  <c:v>29.897977624000017</c:v>
                </c:pt>
                <c:pt idx="654">
                  <c:v>22.090389029000001</c:v>
                </c:pt>
                <c:pt idx="655">
                  <c:v>30.460771475999984</c:v>
                </c:pt>
                <c:pt idx="656">
                  <c:v>30.435064440000001</c:v>
                </c:pt>
                <c:pt idx="657">
                  <c:v>30.367007787999999</c:v>
                </c:pt>
                <c:pt idx="658">
                  <c:v>30.201311646000001</c:v>
                </c:pt>
                <c:pt idx="659">
                  <c:v>30.215256438000001</c:v>
                </c:pt>
                <c:pt idx="660">
                  <c:v>29.6833353</c:v>
                </c:pt>
                <c:pt idx="661">
                  <c:v>29.882561413000001</c:v>
                </c:pt>
                <c:pt idx="662">
                  <c:v>23.336457233000001</c:v>
                </c:pt>
                <c:pt idx="663">
                  <c:v>30.562548436999982</c:v>
                </c:pt>
                <c:pt idx="664">
                  <c:v>30.417057025999998</c:v>
                </c:pt>
                <c:pt idx="665">
                  <c:v>30.379725015999988</c:v>
                </c:pt>
                <c:pt idx="666">
                  <c:v>30.249242617999982</c:v>
                </c:pt>
                <c:pt idx="667">
                  <c:v>30.217901591000011</c:v>
                </c:pt>
                <c:pt idx="668">
                  <c:v>30.051610242999985</c:v>
                </c:pt>
                <c:pt idx="669">
                  <c:v>29.931966455000012</c:v>
                </c:pt>
                <c:pt idx="670">
                  <c:v>11.010897959000005</c:v>
                </c:pt>
                <c:pt idx="671">
                  <c:v>30.403955374999999</c:v>
                </c:pt>
                <c:pt idx="672">
                  <c:v>30.354565203000011</c:v>
                </c:pt>
                <c:pt idx="673">
                  <c:v>10.217579546</c:v>
                </c:pt>
                <c:pt idx="674">
                  <c:v>29.781386854999983</c:v>
                </c:pt>
                <c:pt idx="675">
                  <c:v>29.977586484</c:v>
                </c:pt>
                <c:pt idx="676">
                  <c:v>29.975440915999986</c:v>
                </c:pt>
                <c:pt idx="677">
                  <c:v>29.897351564000012</c:v>
                </c:pt>
                <c:pt idx="678">
                  <c:v>21.937742849999978</c:v>
                </c:pt>
                <c:pt idx="679">
                  <c:v>30.376728312000001</c:v>
                </c:pt>
                <c:pt idx="680">
                  <c:v>30.262998460999999</c:v>
                </c:pt>
                <c:pt idx="681">
                  <c:v>29.888532595999976</c:v>
                </c:pt>
                <c:pt idx="682">
                  <c:v>30.241466777999989</c:v>
                </c:pt>
                <c:pt idx="683">
                  <c:v>30.091252710999999</c:v>
                </c:pt>
                <c:pt idx="684">
                  <c:v>29.960116193999983</c:v>
                </c:pt>
                <c:pt idx="685">
                  <c:v>29.841623635999984</c:v>
                </c:pt>
                <c:pt idx="686">
                  <c:v>22.430827751999999</c:v>
                </c:pt>
                <c:pt idx="687">
                  <c:v>30.557285884999999</c:v>
                </c:pt>
                <c:pt idx="688">
                  <c:v>30.433059286999985</c:v>
                </c:pt>
                <c:pt idx="689">
                  <c:v>29.965375153</c:v>
                </c:pt>
                <c:pt idx="690">
                  <c:v>30.194198952000011</c:v>
                </c:pt>
                <c:pt idx="691">
                  <c:v>29.926548139999984</c:v>
                </c:pt>
                <c:pt idx="692">
                  <c:v>29.830004378999988</c:v>
                </c:pt>
                <c:pt idx="693">
                  <c:v>29.871023887</c:v>
                </c:pt>
                <c:pt idx="694">
                  <c:v>22.868470496</c:v>
                </c:pt>
                <c:pt idx="695">
                  <c:v>30.517829969000012</c:v>
                </c:pt>
                <c:pt idx="696">
                  <c:v>30.331467840999988</c:v>
                </c:pt>
                <c:pt idx="697">
                  <c:v>30.249563057</c:v>
                </c:pt>
                <c:pt idx="698">
                  <c:v>30.18952672</c:v>
                </c:pt>
                <c:pt idx="699">
                  <c:v>30.145140199</c:v>
                </c:pt>
                <c:pt idx="700">
                  <c:v>29.471172225</c:v>
                </c:pt>
                <c:pt idx="701">
                  <c:v>29.740077979999985</c:v>
                </c:pt>
                <c:pt idx="702">
                  <c:v>22.100009696000001</c:v>
                </c:pt>
                <c:pt idx="703">
                  <c:v>29.916458196000011</c:v>
                </c:pt>
                <c:pt idx="704">
                  <c:v>30.364629995999984</c:v>
                </c:pt>
                <c:pt idx="705">
                  <c:v>30.28640044599998</c:v>
                </c:pt>
                <c:pt idx="706">
                  <c:v>30.085430785999986</c:v>
                </c:pt>
                <c:pt idx="707">
                  <c:v>29.939726614999984</c:v>
                </c:pt>
                <c:pt idx="708">
                  <c:v>30.001494567000005</c:v>
                </c:pt>
                <c:pt idx="709">
                  <c:v>29.842644295999985</c:v>
                </c:pt>
                <c:pt idx="710">
                  <c:v>22.403470314</c:v>
                </c:pt>
                <c:pt idx="711">
                  <c:v>30.283684894999983</c:v>
                </c:pt>
                <c:pt idx="712">
                  <c:v>29.880230455</c:v>
                </c:pt>
                <c:pt idx="713">
                  <c:v>30.231687130000001</c:v>
                </c:pt>
                <c:pt idx="714">
                  <c:v>30.152635017000001</c:v>
                </c:pt>
                <c:pt idx="715">
                  <c:v>30.014624424000012</c:v>
                </c:pt>
                <c:pt idx="716">
                  <c:v>29.98285157799998</c:v>
                </c:pt>
                <c:pt idx="717">
                  <c:v>29.610889215000011</c:v>
                </c:pt>
                <c:pt idx="718">
                  <c:v>22.402623458999983</c:v>
                </c:pt>
                <c:pt idx="719">
                  <c:v>30.484273355999989</c:v>
                </c:pt>
                <c:pt idx="720">
                  <c:v>30.381546829999984</c:v>
                </c:pt>
                <c:pt idx="721">
                  <c:v>30.244844555</c:v>
                </c:pt>
                <c:pt idx="722">
                  <c:v>30.097711342</c:v>
                </c:pt>
                <c:pt idx="723">
                  <c:v>30.038304386</c:v>
                </c:pt>
                <c:pt idx="724">
                  <c:v>29.965489498999982</c:v>
                </c:pt>
                <c:pt idx="725">
                  <c:v>29.954544855999981</c:v>
                </c:pt>
                <c:pt idx="726">
                  <c:v>22.252013692999984</c:v>
                </c:pt>
                <c:pt idx="727">
                  <c:v>30.489688357999984</c:v>
                </c:pt>
                <c:pt idx="728">
                  <c:v>30.372968579999988</c:v>
                </c:pt>
                <c:pt idx="729">
                  <c:v>30.215372699</c:v>
                </c:pt>
                <c:pt idx="730">
                  <c:v>30.122389214999981</c:v>
                </c:pt>
                <c:pt idx="731">
                  <c:v>29.710625673999989</c:v>
                </c:pt>
                <c:pt idx="732">
                  <c:v>29.692258113000012</c:v>
                </c:pt>
                <c:pt idx="733">
                  <c:v>29.842474181</c:v>
                </c:pt>
                <c:pt idx="734">
                  <c:v>22.021178368000012</c:v>
                </c:pt>
                <c:pt idx="735">
                  <c:v>30.485160928999989</c:v>
                </c:pt>
                <c:pt idx="736">
                  <c:v>30.490191488000001</c:v>
                </c:pt>
                <c:pt idx="737">
                  <c:v>30.354447869000001</c:v>
                </c:pt>
                <c:pt idx="738">
                  <c:v>30.185146001999986</c:v>
                </c:pt>
                <c:pt idx="739">
                  <c:v>30.157961785000023</c:v>
                </c:pt>
                <c:pt idx="740">
                  <c:v>30.073016287000002</c:v>
                </c:pt>
                <c:pt idx="741">
                  <c:v>29.904353544999989</c:v>
                </c:pt>
                <c:pt idx="742">
                  <c:v>23.080938625999988</c:v>
                </c:pt>
                <c:pt idx="743">
                  <c:v>30.476050965999999</c:v>
                </c:pt>
                <c:pt idx="744">
                  <c:v>30.432115777</c:v>
                </c:pt>
                <c:pt idx="745">
                  <c:v>30.001924402000011</c:v>
                </c:pt>
                <c:pt idx="746">
                  <c:v>30.216971374000011</c:v>
                </c:pt>
                <c:pt idx="747">
                  <c:v>30.133832684000001</c:v>
                </c:pt>
                <c:pt idx="748">
                  <c:v>30.058569617</c:v>
                </c:pt>
                <c:pt idx="749">
                  <c:v>29.986687103999984</c:v>
                </c:pt>
                <c:pt idx="750">
                  <c:v>13.353804051000008</c:v>
                </c:pt>
                <c:pt idx="751">
                  <c:v>30.472739601999976</c:v>
                </c:pt>
                <c:pt idx="752">
                  <c:v>30.426367528</c:v>
                </c:pt>
                <c:pt idx="753">
                  <c:v>30.320020137</c:v>
                </c:pt>
                <c:pt idx="754">
                  <c:v>30.125509298999983</c:v>
                </c:pt>
                <c:pt idx="755">
                  <c:v>30.104518971000001</c:v>
                </c:pt>
                <c:pt idx="756">
                  <c:v>29.964288913000001</c:v>
                </c:pt>
                <c:pt idx="757">
                  <c:v>29.470619211999978</c:v>
                </c:pt>
                <c:pt idx="758">
                  <c:v>6.0200648829999972</c:v>
                </c:pt>
                <c:pt idx="759">
                  <c:v>29.973495866</c:v>
                </c:pt>
                <c:pt idx="760">
                  <c:v>30.445979462</c:v>
                </c:pt>
                <c:pt idx="761">
                  <c:v>30.286926093000002</c:v>
                </c:pt>
                <c:pt idx="762">
                  <c:v>30.150464319000012</c:v>
                </c:pt>
                <c:pt idx="763">
                  <c:v>30.090243799999989</c:v>
                </c:pt>
                <c:pt idx="764">
                  <c:v>29.991583119000001</c:v>
                </c:pt>
                <c:pt idx="765">
                  <c:v>29.855748962</c:v>
                </c:pt>
                <c:pt idx="766">
                  <c:v>22.295321803999983</c:v>
                </c:pt>
                <c:pt idx="767">
                  <c:v>30.553332730999983</c:v>
                </c:pt>
                <c:pt idx="768">
                  <c:v>30.355445239000002</c:v>
                </c:pt>
                <c:pt idx="769">
                  <c:v>30.328919905999989</c:v>
                </c:pt>
                <c:pt idx="770">
                  <c:v>30.210606744</c:v>
                </c:pt>
                <c:pt idx="771">
                  <c:v>2.0138244239999987</c:v>
                </c:pt>
                <c:pt idx="772">
                  <c:v>30.074455958000016</c:v>
                </c:pt>
                <c:pt idx="773">
                  <c:v>29.906175737000005</c:v>
                </c:pt>
                <c:pt idx="774">
                  <c:v>2.0028662089999996</c:v>
                </c:pt>
                <c:pt idx="775">
                  <c:v>30.479717957999981</c:v>
                </c:pt>
                <c:pt idx="776">
                  <c:v>29.950803223000001</c:v>
                </c:pt>
                <c:pt idx="777">
                  <c:v>30.290284823</c:v>
                </c:pt>
                <c:pt idx="778">
                  <c:v>30.149277804</c:v>
                </c:pt>
                <c:pt idx="779">
                  <c:v>13.062631243000006</c:v>
                </c:pt>
                <c:pt idx="780">
                  <c:v>29.874575131000011</c:v>
                </c:pt>
                <c:pt idx="781">
                  <c:v>29.811347497000011</c:v>
                </c:pt>
                <c:pt idx="782">
                  <c:v>22.477472969000001</c:v>
                </c:pt>
                <c:pt idx="783">
                  <c:v>29.656151013000017</c:v>
                </c:pt>
                <c:pt idx="784">
                  <c:v>30.31018962500001</c:v>
                </c:pt>
                <c:pt idx="785">
                  <c:v>30.084422265999983</c:v>
                </c:pt>
                <c:pt idx="786">
                  <c:v>29.836351339000011</c:v>
                </c:pt>
                <c:pt idx="787">
                  <c:v>29.901222172999983</c:v>
                </c:pt>
                <c:pt idx="788">
                  <c:v>29.542824286999981</c:v>
                </c:pt>
                <c:pt idx="789">
                  <c:v>29.758363805999981</c:v>
                </c:pt>
                <c:pt idx="790">
                  <c:v>24.30698193400001</c:v>
                </c:pt>
                <c:pt idx="791">
                  <c:v>30.34623672</c:v>
                </c:pt>
                <c:pt idx="792">
                  <c:v>30.249679581999978</c:v>
                </c:pt>
                <c:pt idx="793">
                  <c:v>30.154603386000005</c:v>
                </c:pt>
                <c:pt idx="794">
                  <c:v>30.006510077000002</c:v>
                </c:pt>
                <c:pt idx="795">
                  <c:v>30.095260196000005</c:v>
                </c:pt>
                <c:pt idx="796">
                  <c:v>29.925607264999986</c:v>
                </c:pt>
                <c:pt idx="797">
                  <c:v>29.730619875999977</c:v>
                </c:pt>
                <c:pt idx="798">
                  <c:v>20.989380529000002</c:v>
                </c:pt>
                <c:pt idx="799">
                  <c:v>30.339143519</c:v>
                </c:pt>
                <c:pt idx="800">
                  <c:v>30.29238806</c:v>
                </c:pt>
                <c:pt idx="801">
                  <c:v>30.175402740999989</c:v>
                </c:pt>
                <c:pt idx="802">
                  <c:v>29.68973224399998</c:v>
                </c:pt>
                <c:pt idx="803">
                  <c:v>30.041464537</c:v>
                </c:pt>
                <c:pt idx="804">
                  <c:v>29.882504555999983</c:v>
                </c:pt>
                <c:pt idx="805">
                  <c:v>19.707640580999986</c:v>
                </c:pt>
                <c:pt idx="806">
                  <c:v>3.6020187180000001</c:v>
                </c:pt>
                <c:pt idx="807">
                  <c:v>30.27346944</c:v>
                </c:pt>
                <c:pt idx="808">
                  <c:v>30.236692587999983</c:v>
                </c:pt>
                <c:pt idx="809">
                  <c:v>30.137562359000011</c:v>
                </c:pt>
                <c:pt idx="810">
                  <c:v>29.896554798000011</c:v>
                </c:pt>
                <c:pt idx="811">
                  <c:v>29.898404498000001</c:v>
                </c:pt>
                <c:pt idx="812">
                  <c:v>8.7853377419999994</c:v>
                </c:pt>
                <c:pt idx="813">
                  <c:v>2.3027999299999986</c:v>
                </c:pt>
                <c:pt idx="814">
                  <c:v>30.378696668</c:v>
                </c:pt>
                <c:pt idx="815">
                  <c:v>30.358232357999984</c:v>
                </c:pt>
                <c:pt idx="816">
                  <c:v>29.879178800999988</c:v>
                </c:pt>
                <c:pt idx="817">
                  <c:v>11.381019384</c:v>
                </c:pt>
                <c:pt idx="818">
                  <c:v>29.916344223999989</c:v>
                </c:pt>
                <c:pt idx="819">
                  <c:v>29.356480826999999</c:v>
                </c:pt>
                <c:pt idx="820">
                  <c:v>29.665029471999983</c:v>
                </c:pt>
                <c:pt idx="821">
                  <c:v>22.424470393</c:v>
                </c:pt>
                <c:pt idx="822">
                  <c:v>30.28640044599998</c:v>
                </c:pt>
                <c:pt idx="823">
                  <c:v>30.313816808999999</c:v>
                </c:pt>
                <c:pt idx="824">
                  <c:v>30.062971215000001</c:v>
                </c:pt>
                <c:pt idx="825">
                  <c:v>30.091425674</c:v>
                </c:pt>
                <c:pt idx="826">
                  <c:v>29.964803438000001</c:v>
                </c:pt>
                <c:pt idx="827">
                  <c:v>29.825755692000001</c:v>
                </c:pt>
                <c:pt idx="828">
                  <c:v>29.782601068000002</c:v>
                </c:pt>
                <c:pt idx="829">
                  <c:v>22.08537219899998</c:v>
                </c:pt>
                <c:pt idx="830">
                  <c:v>30.026617602999981</c:v>
                </c:pt>
                <c:pt idx="831">
                  <c:v>30.217814380000011</c:v>
                </c:pt>
                <c:pt idx="832">
                  <c:v>30.242922623999981</c:v>
                </c:pt>
                <c:pt idx="833">
                  <c:v>30.072958703000012</c:v>
                </c:pt>
                <c:pt idx="834">
                  <c:v>29.727890531</c:v>
                </c:pt>
                <c:pt idx="835">
                  <c:v>29.815790190000001</c:v>
                </c:pt>
                <c:pt idx="836">
                  <c:v>29.853450558999999</c:v>
                </c:pt>
                <c:pt idx="837">
                  <c:v>21.389480036999981</c:v>
                </c:pt>
                <c:pt idx="838">
                  <c:v>30.370384304000005</c:v>
                </c:pt>
                <c:pt idx="839">
                  <c:v>30.252359901999981</c:v>
                </c:pt>
                <c:pt idx="840">
                  <c:v>29.980104340999983</c:v>
                </c:pt>
                <c:pt idx="841">
                  <c:v>30.130277342999999</c:v>
                </c:pt>
                <c:pt idx="842">
                  <c:v>30.075550200999984</c:v>
                </c:pt>
                <c:pt idx="843">
                  <c:v>29.973438663</c:v>
                </c:pt>
                <c:pt idx="844">
                  <c:v>29.816441141999999</c:v>
                </c:pt>
                <c:pt idx="845">
                  <c:v>22.018291781999999</c:v>
                </c:pt>
                <c:pt idx="846">
                  <c:v>30.432587524999985</c:v>
                </c:pt>
                <c:pt idx="847">
                  <c:v>30.342220739999981</c:v>
                </c:pt>
                <c:pt idx="848">
                  <c:v>29.644815602000012</c:v>
                </c:pt>
                <c:pt idx="849">
                  <c:v>30.111878135000026</c:v>
                </c:pt>
                <c:pt idx="850">
                  <c:v>30.077796528</c:v>
                </c:pt>
                <c:pt idx="851">
                  <c:v>30.007714049000001</c:v>
                </c:pt>
                <c:pt idx="852">
                  <c:v>29.852911477999999</c:v>
                </c:pt>
                <c:pt idx="853">
                  <c:v>23.551428998999999</c:v>
                </c:pt>
                <c:pt idx="854">
                  <c:v>30.474276930999984</c:v>
                </c:pt>
                <c:pt idx="855">
                  <c:v>30.269501865999985</c:v>
                </c:pt>
                <c:pt idx="856">
                  <c:v>30.192457577999988</c:v>
                </c:pt>
                <c:pt idx="857">
                  <c:v>30.110232832999984</c:v>
                </c:pt>
                <c:pt idx="858">
                  <c:v>30.082664721</c:v>
                </c:pt>
                <c:pt idx="859">
                  <c:v>29.624908663000017</c:v>
                </c:pt>
                <c:pt idx="860">
                  <c:v>29.747513569999985</c:v>
                </c:pt>
                <c:pt idx="861">
                  <c:v>23.453707999999985</c:v>
                </c:pt>
                <c:pt idx="862">
                  <c:v>30.321015246000005</c:v>
                </c:pt>
                <c:pt idx="863">
                  <c:v>30.336272009000005</c:v>
                </c:pt>
                <c:pt idx="864">
                  <c:v>30.188482194999985</c:v>
                </c:pt>
                <c:pt idx="865">
                  <c:v>30.114158762000027</c:v>
                </c:pt>
                <c:pt idx="866">
                  <c:v>30.105298006999988</c:v>
                </c:pt>
                <c:pt idx="867">
                  <c:v>29.942723341999976</c:v>
                </c:pt>
                <c:pt idx="868">
                  <c:v>29.839554179000011</c:v>
                </c:pt>
                <c:pt idx="869">
                  <c:v>15.77662709</c:v>
                </c:pt>
                <c:pt idx="870">
                  <c:v>30.526045255</c:v>
                </c:pt>
                <c:pt idx="871">
                  <c:v>30.433973368000011</c:v>
                </c:pt>
                <c:pt idx="872">
                  <c:v>30.117103880999988</c:v>
                </c:pt>
                <c:pt idx="873">
                  <c:v>29.608851635000011</c:v>
                </c:pt>
                <c:pt idx="874">
                  <c:v>30.014022147999999</c:v>
                </c:pt>
                <c:pt idx="875">
                  <c:v>29.750838256000005</c:v>
                </c:pt>
                <c:pt idx="876">
                  <c:v>29.808546733999986</c:v>
                </c:pt>
                <c:pt idx="877">
                  <c:v>22.342167345</c:v>
                </c:pt>
                <c:pt idx="878">
                  <c:v>30.378667287999985</c:v>
                </c:pt>
                <c:pt idx="879">
                  <c:v>30.145632022999983</c:v>
                </c:pt>
                <c:pt idx="880">
                  <c:v>30.176272419000011</c:v>
                </c:pt>
                <c:pt idx="881">
                  <c:v>29.999087716999988</c:v>
                </c:pt>
                <c:pt idx="882">
                  <c:v>30.016201926000011</c:v>
                </c:pt>
                <c:pt idx="883">
                  <c:v>29.843409835999978</c:v>
                </c:pt>
                <c:pt idx="884">
                  <c:v>29.800458596999999</c:v>
                </c:pt>
                <c:pt idx="885">
                  <c:v>21.923334744000002</c:v>
                </c:pt>
                <c:pt idx="886">
                  <c:v>30.483622500999971</c:v>
                </c:pt>
                <c:pt idx="887">
                  <c:v>29.944264749999999</c:v>
                </c:pt>
                <c:pt idx="888">
                  <c:v>30.219180732000005</c:v>
                </c:pt>
                <c:pt idx="889">
                  <c:v>30.021451900999999</c:v>
                </c:pt>
                <c:pt idx="890">
                  <c:v>30.014108186000016</c:v>
                </c:pt>
                <c:pt idx="891">
                  <c:v>29.897095456000017</c:v>
                </c:pt>
                <c:pt idx="892">
                  <c:v>29.854642278999986</c:v>
                </c:pt>
                <c:pt idx="893">
                  <c:v>23.396425605000001</c:v>
                </c:pt>
                <c:pt idx="894">
                  <c:v>30.495638200999974</c:v>
                </c:pt>
                <c:pt idx="895">
                  <c:v>30.382545981999986</c:v>
                </c:pt>
                <c:pt idx="896">
                  <c:v>30.28564121099998</c:v>
                </c:pt>
                <c:pt idx="897">
                  <c:v>30.039683278999981</c:v>
                </c:pt>
                <c:pt idx="898">
                  <c:v>30.095981080000001</c:v>
                </c:pt>
                <c:pt idx="899">
                  <c:v>29.961173553999981</c:v>
                </c:pt>
                <c:pt idx="900">
                  <c:v>29.881140053999989</c:v>
                </c:pt>
                <c:pt idx="901">
                  <c:v>20.164006319999999</c:v>
                </c:pt>
                <c:pt idx="902">
                  <c:v>9.1794492970000086</c:v>
                </c:pt>
                <c:pt idx="903">
                  <c:v>29.490873020999999</c:v>
                </c:pt>
                <c:pt idx="904">
                  <c:v>30.215547091999984</c:v>
                </c:pt>
                <c:pt idx="905">
                  <c:v>30.02727779300001</c:v>
                </c:pt>
                <c:pt idx="906">
                  <c:v>29.935731912999984</c:v>
                </c:pt>
                <c:pt idx="907">
                  <c:v>29.908482265999986</c:v>
                </c:pt>
                <c:pt idx="908">
                  <c:v>29.900567513999984</c:v>
                </c:pt>
                <c:pt idx="909">
                  <c:v>22.894239139</c:v>
                </c:pt>
                <c:pt idx="910">
                  <c:v>30.42760542900001</c:v>
                </c:pt>
                <c:pt idx="911">
                  <c:v>30.259383425999999</c:v>
                </c:pt>
                <c:pt idx="912">
                  <c:v>30.294579241999983</c:v>
                </c:pt>
                <c:pt idx="913">
                  <c:v>30.058512087999983</c:v>
                </c:pt>
                <c:pt idx="914">
                  <c:v>30.059950371999999</c:v>
                </c:pt>
                <c:pt idx="915">
                  <c:v>29.589076569999989</c:v>
                </c:pt>
                <c:pt idx="916">
                  <c:v>29.898432955999983</c:v>
                </c:pt>
                <c:pt idx="917">
                  <c:v>22.246529287999977</c:v>
                </c:pt>
                <c:pt idx="918">
                  <c:v>30.477854779000012</c:v>
                </c:pt>
                <c:pt idx="919">
                  <c:v>30.401336399000002</c:v>
                </c:pt>
                <c:pt idx="920">
                  <c:v>30.341869026000012</c:v>
                </c:pt>
                <c:pt idx="921">
                  <c:v>30.101259001999999</c:v>
                </c:pt>
                <c:pt idx="922">
                  <c:v>30.024981605000011</c:v>
                </c:pt>
                <c:pt idx="923">
                  <c:v>29.962145247999977</c:v>
                </c:pt>
                <c:pt idx="924">
                  <c:v>29.711862228000012</c:v>
                </c:pt>
                <c:pt idx="925">
                  <c:v>24.530195799000012</c:v>
                </c:pt>
                <c:pt idx="926">
                  <c:v>30.406339329999984</c:v>
                </c:pt>
                <c:pt idx="927">
                  <c:v>30.378020934999984</c:v>
                </c:pt>
                <c:pt idx="928">
                  <c:v>30.060755870999984</c:v>
                </c:pt>
                <c:pt idx="929">
                  <c:v>30.049281585999989</c:v>
                </c:pt>
                <c:pt idx="930">
                  <c:v>29.649600608</c:v>
                </c:pt>
                <c:pt idx="931">
                  <c:v>29.895302823000002</c:v>
                </c:pt>
                <c:pt idx="932">
                  <c:v>29.776672131000002</c:v>
                </c:pt>
                <c:pt idx="933">
                  <c:v>21.402436423999983</c:v>
                </c:pt>
                <c:pt idx="934">
                  <c:v>30.293644298999983</c:v>
                </c:pt>
                <c:pt idx="935">
                  <c:v>30.323561853000001</c:v>
                </c:pt>
                <c:pt idx="936">
                  <c:v>29.855323304999985</c:v>
                </c:pt>
                <c:pt idx="937">
                  <c:v>30.159206899000001</c:v>
                </c:pt>
                <c:pt idx="938">
                  <c:v>30.025326010999983</c:v>
                </c:pt>
                <c:pt idx="939">
                  <c:v>29.825727370999978</c:v>
                </c:pt>
                <c:pt idx="940">
                  <c:v>29.657887076000023</c:v>
                </c:pt>
                <c:pt idx="941">
                  <c:v>22.515351888000001</c:v>
                </c:pt>
                <c:pt idx="942">
                  <c:v>30.410195652999999</c:v>
                </c:pt>
                <c:pt idx="943">
                  <c:v>30.286634064999983</c:v>
                </c:pt>
                <c:pt idx="944">
                  <c:v>29.723220854999983</c:v>
                </c:pt>
                <c:pt idx="945">
                  <c:v>30.016374028000012</c:v>
                </c:pt>
                <c:pt idx="946">
                  <c:v>30.037586262000001</c:v>
                </c:pt>
                <c:pt idx="947">
                  <c:v>29.933078878</c:v>
                </c:pt>
                <c:pt idx="948">
                  <c:v>29.710822392000001</c:v>
                </c:pt>
                <c:pt idx="949">
                  <c:v>22.272288466999999</c:v>
                </c:pt>
                <c:pt idx="950">
                  <c:v>30.418853862999999</c:v>
                </c:pt>
                <c:pt idx="951">
                  <c:v>30.326372399</c:v>
                </c:pt>
                <c:pt idx="952">
                  <c:v>30.091858090000017</c:v>
                </c:pt>
                <c:pt idx="953">
                  <c:v>30.108847454999999</c:v>
                </c:pt>
                <c:pt idx="954">
                  <c:v>30.03528849700001</c:v>
                </c:pt>
                <c:pt idx="955">
                  <c:v>29.936644893999983</c:v>
                </c:pt>
                <c:pt idx="956">
                  <c:v>29.874347826000001</c:v>
                </c:pt>
                <c:pt idx="957">
                  <c:v>23.222776386999985</c:v>
                </c:pt>
                <c:pt idx="958">
                  <c:v>30.048419211999978</c:v>
                </c:pt>
                <c:pt idx="959">
                  <c:v>30.373174165999998</c:v>
                </c:pt>
                <c:pt idx="960">
                  <c:v>30.248601761</c:v>
                </c:pt>
                <c:pt idx="961">
                  <c:v>29.685719802999976</c:v>
                </c:pt>
                <c:pt idx="962">
                  <c:v>30.012989732000001</c:v>
                </c:pt>
                <c:pt idx="963">
                  <c:v>29.960230499999984</c:v>
                </c:pt>
                <c:pt idx="964">
                  <c:v>29.787854383999999</c:v>
                </c:pt>
                <c:pt idx="965">
                  <c:v>22.664178408000016</c:v>
                </c:pt>
                <c:pt idx="966">
                  <c:v>30.407310678000002</c:v>
                </c:pt>
                <c:pt idx="967">
                  <c:v>29.977958413000021</c:v>
                </c:pt>
                <c:pt idx="968">
                  <c:v>30.131953741000022</c:v>
                </c:pt>
                <c:pt idx="969">
                  <c:v>30.077191715000016</c:v>
                </c:pt>
                <c:pt idx="970">
                  <c:v>30.022398813999985</c:v>
                </c:pt>
                <c:pt idx="971">
                  <c:v>29.886740990999986</c:v>
                </c:pt>
                <c:pt idx="972">
                  <c:v>29.50990705900001</c:v>
                </c:pt>
                <c:pt idx="973">
                  <c:v>23.645160930999989</c:v>
                </c:pt>
                <c:pt idx="974">
                  <c:v>30.46074193699998</c:v>
                </c:pt>
                <c:pt idx="975">
                  <c:v>30.357880271999999</c:v>
                </c:pt>
                <c:pt idx="976">
                  <c:v>30.225752570999976</c:v>
                </c:pt>
                <c:pt idx="977">
                  <c:v>30.145776679999983</c:v>
                </c:pt>
                <c:pt idx="978">
                  <c:v>30.032129644999983</c:v>
                </c:pt>
                <c:pt idx="979">
                  <c:v>29.907172341999988</c:v>
                </c:pt>
                <c:pt idx="980">
                  <c:v>29.831052575000001</c:v>
                </c:pt>
                <c:pt idx="981">
                  <c:v>15.084817572</c:v>
                </c:pt>
                <c:pt idx="982">
                  <c:v>30.385661408000001</c:v>
                </c:pt>
                <c:pt idx="983">
                  <c:v>30.240884479000005</c:v>
                </c:pt>
                <c:pt idx="984">
                  <c:v>30.107029341</c:v>
                </c:pt>
                <c:pt idx="985">
                  <c:v>30.134642148000001</c:v>
                </c:pt>
                <c:pt idx="986">
                  <c:v>29.617869353000021</c:v>
                </c:pt>
                <c:pt idx="987">
                  <c:v>29.724120919000001</c:v>
                </c:pt>
                <c:pt idx="988">
                  <c:v>16.099947196999999</c:v>
                </c:pt>
                <c:pt idx="989">
                  <c:v>22.352342640999986</c:v>
                </c:pt>
                <c:pt idx="990">
                  <c:v>30.481344729999989</c:v>
                </c:pt>
                <c:pt idx="991">
                  <c:v>30.275949702999981</c:v>
                </c:pt>
                <c:pt idx="992">
                  <c:v>30.187147628999988</c:v>
                </c:pt>
                <c:pt idx="993">
                  <c:v>30.127503024999999</c:v>
                </c:pt>
                <c:pt idx="994">
                  <c:v>30.08796679300001</c:v>
                </c:pt>
                <c:pt idx="995">
                  <c:v>29.951831364000011</c:v>
                </c:pt>
                <c:pt idx="996">
                  <c:v>29.831165897999998</c:v>
                </c:pt>
                <c:pt idx="997">
                  <c:v>21.138855186000022</c:v>
                </c:pt>
                <c:pt idx="998">
                  <c:v>30.842688249999981</c:v>
                </c:pt>
                <c:pt idx="999">
                  <c:v>29.930711512999984</c:v>
                </c:pt>
                <c:pt idx="1000">
                  <c:v>30.251048816000001</c:v>
                </c:pt>
              </c:numCache>
            </c:numRef>
          </c:yVal>
        </c:ser>
        <c:ser>
          <c:idx val="3"/>
          <c:order val="5"/>
          <c:tx>
            <c:v>64 KB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Main!$A$3030:$A$4030</c:f>
              <c:numCache>
                <c:formatCode>General</c:formatCode>
                <c:ptCount val="1001"/>
                <c:pt idx="0">
                  <c:v>65536</c:v>
                </c:pt>
                <c:pt idx="1">
                  <c:v>65536</c:v>
                </c:pt>
                <c:pt idx="2">
                  <c:v>65536</c:v>
                </c:pt>
                <c:pt idx="3">
                  <c:v>65536</c:v>
                </c:pt>
                <c:pt idx="4">
                  <c:v>65536</c:v>
                </c:pt>
                <c:pt idx="5">
                  <c:v>65536</c:v>
                </c:pt>
                <c:pt idx="6">
                  <c:v>65536</c:v>
                </c:pt>
                <c:pt idx="7">
                  <c:v>65536</c:v>
                </c:pt>
                <c:pt idx="8">
                  <c:v>65536</c:v>
                </c:pt>
                <c:pt idx="9">
                  <c:v>65536</c:v>
                </c:pt>
                <c:pt idx="10">
                  <c:v>65536</c:v>
                </c:pt>
                <c:pt idx="11">
                  <c:v>65536</c:v>
                </c:pt>
                <c:pt idx="12">
                  <c:v>65536</c:v>
                </c:pt>
                <c:pt idx="13">
                  <c:v>65536</c:v>
                </c:pt>
                <c:pt idx="14">
                  <c:v>65536</c:v>
                </c:pt>
                <c:pt idx="15">
                  <c:v>65536</c:v>
                </c:pt>
                <c:pt idx="16">
                  <c:v>65536</c:v>
                </c:pt>
                <c:pt idx="17">
                  <c:v>65536</c:v>
                </c:pt>
                <c:pt idx="18">
                  <c:v>65536</c:v>
                </c:pt>
                <c:pt idx="19">
                  <c:v>65536</c:v>
                </c:pt>
                <c:pt idx="20">
                  <c:v>65536</c:v>
                </c:pt>
                <c:pt idx="21">
                  <c:v>65536</c:v>
                </c:pt>
                <c:pt idx="22">
                  <c:v>65536</c:v>
                </c:pt>
                <c:pt idx="23">
                  <c:v>65536</c:v>
                </c:pt>
                <c:pt idx="24">
                  <c:v>65536</c:v>
                </c:pt>
                <c:pt idx="25">
                  <c:v>65536</c:v>
                </c:pt>
                <c:pt idx="26">
                  <c:v>65536</c:v>
                </c:pt>
                <c:pt idx="27">
                  <c:v>65536</c:v>
                </c:pt>
                <c:pt idx="28">
                  <c:v>65536</c:v>
                </c:pt>
                <c:pt idx="29">
                  <c:v>65536</c:v>
                </c:pt>
                <c:pt idx="30">
                  <c:v>65536</c:v>
                </c:pt>
                <c:pt idx="31">
                  <c:v>65536</c:v>
                </c:pt>
                <c:pt idx="32">
                  <c:v>65536</c:v>
                </c:pt>
                <c:pt idx="33">
                  <c:v>65536</c:v>
                </c:pt>
                <c:pt idx="34">
                  <c:v>65536</c:v>
                </c:pt>
                <c:pt idx="35">
                  <c:v>65536</c:v>
                </c:pt>
                <c:pt idx="36">
                  <c:v>65536</c:v>
                </c:pt>
                <c:pt idx="37">
                  <c:v>65536</c:v>
                </c:pt>
                <c:pt idx="38">
                  <c:v>65536</c:v>
                </c:pt>
                <c:pt idx="39">
                  <c:v>65536</c:v>
                </c:pt>
                <c:pt idx="40">
                  <c:v>65536</c:v>
                </c:pt>
                <c:pt idx="41">
                  <c:v>65536</c:v>
                </c:pt>
                <c:pt idx="42">
                  <c:v>65536</c:v>
                </c:pt>
                <c:pt idx="43">
                  <c:v>65536</c:v>
                </c:pt>
                <c:pt idx="44">
                  <c:v>65536</c:v>
                </c:pt>
                <c:pt idx="45">
                  <c:v>65536</c:v>
                </c:pt>
                <c:pt idx="46">
                  <c:v>65536</c:v>
                </c:pt>
                <c:pt idx="47">
                  <c:v>65536</c:v>
                </c:pt>
                <c:pt idx="48">
                  <c:v>65536</c:v>
                </c:pt>
                <c:pt idx="49">
                  <c:v>65536</c:v>
                </c:pt>
                <c:pt idx="50">
                  <c:v>65536</c:v>
                </c:pt>
                <c:pt idx="51">
                  <c:v>65536</c:v>
                </c:pt>
                <c:pt idx="52">
                  <c:v>65536</c:v>
                </c:pt>
                <c:pt idx="53">
                  <c:v>65536</c:v>
                </c:pt>
                <c:pt idx="54">
                  <c:v>65536</c:v>
                </c:pt>
                <c:pt idx="55">
                  <c:v>65536</c:v>
                </c:pt>
                <c:pt idx="56">
                  <c:v>65536</c:v>
                </c:pt>
                <c:pt idx="57">
                  <c:v>65536</c:v>
                </c:pt>
                <c:pt idx="58">
                  <c:v>65536</c:v>
                </c:pt>
                <c:pt idx="59">
                  <c:v>65536</c:v>
                </c:pt>
                <c:pt idx="60">
                  <c:v>65536</c:v>
                </c:pt>
                <c:pt idx="61">
                  <c:v>65536</c:v>
                </c:pt>
                <c:pt idx="62">
                  <c:v>65536</c:v>
                </c:pt>
                <c:pt idx="63">
                  <c:v>65536</c:v>
                </c:pt>
                <c:pt idx="64">
                  <c:v>65536</c:v>
                </c:pt>
                <c:pt idx="65">
                  <c:v>65536</c:v>
                </c:pt>
                <c:pt idx="66">
                  <c:v>65536</c:v>
                </c:pt>
                <c:pt idx="67">
                  <c:v>65536</c:v>
                </c:pt>
                <c:pt idx="68">
                  <c:v>65536</c:v>
                </c:pt>
                <c:pt idx="69">
                  <c:v>65536</c:v>
                </c:pt>
                <c:pt idx="70">
                  <c:v>65536</c:v>
                </c:pt>
                <c:pt idx="71">
                  <c:v>65536</c:v>
                </c:pt>
                <c:pt idx="72">
                  <c:v>65536</c:v>
                </c:pt>
                <c:pt idx="73">
                  <c:v>65536</c:v>
                </c:pt>
                <c:pt idx="74">
                  <c:v>65536</c:v>
                </c:pt>
                <c:pt idx="75">
                  <c:v>65536</c:v>
                </c:pt>
                <c:pt idx="76">
                  <c:v>65536</c:v>
                </c:pt>
                <c:pt idx="77">
                  <c:v>65536</c:v>
                </c:pt>
                <c:pt idx="78">
                  <c:v>65536</c:v>
                </c:pt>
                <c:pt idx="79">
                  <c:v>65536</c:v>
                </c:pt>
                <c:pt idx="80">
                  <c:v>65536</c:v>
                </c:pt>
                <c:pt idx="81">
                  <c:v>65536</c:v>
                </c:pt>
                <c:pt idx="82">
                  <c:v>65536</c:v>
                </c:pt>
                <c:pt idx="83">
                  <c:v>65536</c:v>
                </c:pt>
                <c:pt idx="84">
                  <c:v>65536</c:v>
                </c:pt>
                <c:pt idx="85">
                  <c:v>65536</c:v>
                </c:pt>
                <c:pt idx="86">
                  <c:v>65536</c:v>
                </c:pt>
                <c:pt idx="87">
                  <c:v>65536</c:v>
                </c:pt>
                <c:pt idx="88">
                  <c:v>65536</c:v>
                </c:pt>
                <c:pt idx="89">
                  <c:v>65536</c:v>
                </c:pt>
                <c:pt idx="90">
                  <c:v>65536</c:v>
                </c:pt>
                <c:pt idx="91">
                  <c:v>65536</c:v>
                </c:pt>
                <c:pt idx="92">
                  <c:v>65536</c:v>
                </c:pt>
                <c:pt idx="93">
                  <c:v>65536</c:v>
                </c:pt>
                <c:pt idx="94">
                  <c:v>65536</c:v>
                </c:pt>
                <c:pt idx="95">
                  <c:v>65536</c:v>
                </c:pt>
                <c:pt idx="96">
                  <c:v>65536</c:v>
                </c:pt>
                <c:pt idx="97">
                  <c:v>65536</c:v>
                </c:pt>
                <c:pt idx="98">
                  <c:v>65536</c:v>
                </c:pt>
                <c:pt idx="99">
                  <c:v>65536</c:v>
                </c:pt>
                <c:pt idx="100">
                  <c:v>65536</c:v>
                </c:pt>
                <c:pt idx="101">
                  <c:v>65536</c:v>
                </c:pt>
                <c:pt idx="102">
                  <c:v>65536</c:v>
                </c:pt>
                <c:pt idx="103">
                  <c:v>65536</c:v>
                </c:pt>
                <c:pt idx="104">
                  <c:v>65536</c:v>
                </c:pt>
                <c:pt idx="105">
                  <c:v>65536</c:v>
                </c:pt>
                <c:pt idx="106">
                  <c:v>65536</c:v>
                </c:pt>
                <c:pt idx="107">
                  <c:v>65536</c:v>
                </c:pt>
                <c:pt idx="108">
                  <c:v>65536</c:v>
                </c:pt>
                <c:pt idx="109">
                  <c:v>65536</c:v>
                </c:pt>
                <c:pt idx="110">
                  <c:v>65536</c:v>
                </c:pt>
                <c:pt idx="111">
                  <c:v>65536</c:v>
                </c:pt>
                <c:pt idx="112">
                  <c:v>65536</c:v>
                </c:pt>
                <c:pt idx="113">
                  <c:v>65536</c:v>
                </c:pt>
                <c:pt idx="114">
                  <c:v>65536</c:v>
                </c:pt>
                <c:pt idx="115">
                  <c:v>65536</c:v>
                </c:pt>
                <c:pt idx="116">
                  <c:v>65536</c:v>
                </c:pt>
                <c:pt idx="117">
                  <c:v>65536</c:v>
                </c:pt>
                <c:pt idx="118">
                  <c:v>65536</c:v>
                </c:pt>
                <c:pt idx="119">
                  <c:v>65536</c:v>
                </c:pt>
                <c:pt idx="120">
                  <c:v>65536</c:v>
                </c:pt>
                <c:pt idx="121">
                  <c:v>65536</c:v>
                </c:pt>
                <c:pt idx="122">
                  <c:v>65536</c:v>
                </c:pt>
                <c:pt idx="123">
                  <c:v>65536</c:v>
                </c:pt>
                <c:pt idx="124">
                  <c:v>65536</c:v>
                </c:pt>
                <c:pt idx="125">
                  <c:v>65536</c:v>
                </c:pt>
                <c:pt idx="126">
                  <c:v>65536</c:v>
                </c:pt>
                <c:pt idx="127">
                  <c:v>65536</c:v>
                </c:pt>
                <c:pt idx="128">
                  <c:v>65536</c:v>
                </c:pt>
                <c:pt idx="129">
                  <c:v>65536</c:v>
                </c:pt>
                <c:pt idx="130">
                  <c:v>65536</c:v>
                </c:pt>
                <c:pt idx="131">
                  <c:v>65536</c:v>
                </c:pt>
                <c:pt idx="132">
                  <c:v>65536</c:v>
                </c:pt>
                <c:pt idx="133">
                  <c:v>65536</c:v>
                </c:pt>
                <c:pt idx="134">
                  <c:v>65536</c:v>
                </c:pt>
                <c:pt idx="135">
                  <c:v>65536</c:v>
                </c:pt>
                <c:pt idx="136">
                  <c:v>65536</c:v>
                </c:pt>
                <c:pt idx="137">
                  <c:v>65536</c:v>
                </c:pt>
                <c:pt idx="138">
                  <c:v>65536</c:v>
                </c:pt>
                <c:pt idx="139">
                  <c:v>65536</c:v>
                </c:pt>
                <c:pt idx="140">
                  <c:v>65536</c:v>
                </c:pt>
                <c:pt idx="141">
                  <c:v>65536</c:v>
                </c:pt>
                <c:pt idx="142">
                  <c:v>65536</c:v>
                </c:pt>
                <c:pt idx="143">
                  <c:v>65536</c:v>
                </c:pt>
                <c:pt idx="144">
                  <c:v>65536</c:v>
                </c:pt>
                <c:pt idx="145">
                  <c:v>65536</c:v>
                </c:pt>
                <c:pt idx="146">
                  <c:v>65536</c:v>
                </c:pt>
                <c:pt idx="147">
                  <c:v>65536</c:v>
                </c:pt>
                <c:pt idx="148">
                  <c:v>65536</c:v>
                </c:pt>
                <c:pt idx="149">
                  <c:v>65536</c:v>
                </c:pt>
                <c:pt idx="150">
                  <c:v>65536</c:v>
                </c:pt>
                <c:pt idx="151">
                  <c:v>65536</c:v>
                </c:pt>
                <c:pt idx="152">
                  <c:v>65536</c:v>
                </c:pt>
                <c:pt idx="153">
                  <c:v>65536</c:v>
                </c:pt>
                <c:pt idx="154">
                  <c:v>65536</c:v>
                </c:pt>
                <c:pt idx="155">
                  <c:v>65536</c:v>
                </c:pt>
                <c:pt idx="156">
                  <c:v>65536</c:v>
                </c:pt>
                <c:pt idx="157">
                  <c:v>65536</c:v>
                </c:pt>
                <c:pt idx="158">
                  <c:v>65536</c:v>
                </c:pt>
                <c:pt idx="159">
                  <c:v>65536</c:v>
                </c:pt>
                <c:pt idx="160">
                  <c:v>65536</c:v>
                </c:pt>
                <c:pt idx="161">
                  <c:v>65536</c:v>
                </c:pt>
                <c:pt idx="162">
                  <c:v>65536</c:v>
                </c:pt>
                <c:pt idx="163">
                  <c:v>65536</c:v>
                </c:pt>
                <c:pt idx="164">
                  <c:v>65536</c:v>
                </c:pt>
                <c:pt idx="165">
                  <c:v>65536</c:v>
                </c:pt>
                <c:pt idx="166">
                  <c:v>65536</c:v>
                </c:pt>
                <c:pt idx="167">
                  <c:v>65536</c:v>
                </c:pt>
                <c:pt idx="168">
                  <c:v>65536</c:v>
                </c:pt>
                <c:pt idx="169">
                  <c:v>65536</c:v>
                </c:pt>
                <c:pt idx="170">
                  <c:v>65536</c:v>
                </c:pt>
                <c:pt idx="171">
                  <c:v>65536</c:v>
                </c:pt>
                <c:pt idx="172">
                  <c:v>65536</c:v>
                </c:pt>
                <c:pt idx="173">
                  <c:v>65536</c:v>
                </c:pt>
                <c:pt idx="174">
                  <c:v>65536</c:v>
                </c:pt>
                <c:pt idx="175">
                  <c:v>65536</c:v>
                </c:pt>
                <c:pt idx="176">
                  <c:v>65536</c:v>
                </c:pt>
                <c:pt idx="177">
                  <c:v>65536</c:v>
                </c:pt>
                <c:pt idx="178">
                  <c:v>65536</c:v>
                </c:pt>
                <c:pt idx="179">
                  <c:v>65536</c:v>
                </c:pt>
                <c:pt idx="180">
                  <c:v>65536</c:v>
                </c:pt>
                <c:pt idx="181">
                  <c:v>65536</c:v>
                </c:pt>
                <c:pt idx="182">
                  <c:v>65536</c:v>
                </c:pt>
                <c:pt idx="183">
                  <c:v>65536</c:v>
                </c:pt>
                <c:pt idx="184">
                  <c:v>65536</c:v>
                </c:pt>
                <c:pt idx="185">
                  <c:v>65536</c:v>
                </c:pt>
                <c:pt idx="186">
                  <c:v>65536</c:v>
                </c:pt>
                <c:pt idx="187">
                  <c:v>65536</c:v>
                </c:pt>
                <c:pt idx="188">
                  <c:v>65536</c:v>
                </c:pt>
                <c:pt idx="189">
                  <c:v>65536</c:v>
                </c:pt>
                <c:pt idx="190">
                  <c:v>65536</c:v>
                </c:pt>
                <c:pt idx="191">
                  <c:v>65536</c:v>
                </c:pt>
                <c:pt idx="192">
                  <c:v>65536</c:v>
                </c:pt>
                <c:pt idx="193">
                  <c:v>65536</c:v>
                </c:pt>
                <c:pt idx="194">
                  <c:v>65536</c:v>
                </c:pt>
                <c:pt idx="195">
                  <c:v>65536</c:v>
                </c:pt>
                <c:pt idx="196">
                  <c:v>65536</c:v>
                </c:pt>
                <c:pt idx="197">
                  <c:v>65536</c:v>
                </c:pt>
                <c:pt idx="198">
                  <c:v>65536</c:v>
                </c:pt>
                <c:pt idx="199">
                  <c:v>65536</c:v>
                </c:pt>
                <c:pt idx="200">
                  <c:v>65536</c:v>
                </c:pt>
                <c:pt idx="201">
                  <c:v>65536</c:v>
                </c:pt>
                <c:pt idx="202">
                  <c:v>65536</c:v>
                </c:pt>
                <c:pt idx="203">
                  <c:v>65536</c:v>
                </c:pt>
                <c:pt idx="204">
                  <c:v>65536</c:v>
                </c:pt>
                <c:pt idx="205">
                  <c:v>65536</c:v>
                </c:pt>
                <c:pt idx="206">
                  <c:v>65536</c:v>
                </c:pt>
                <c:pt idx="207">
                  <c:v>65536</c:v>
                </c:pt>
                <c:pt idx="208">
                  <c:v>65536</c:v>
                </c:pt>
                <c:pt idx="209">
                  <c:v>65536</c:v>
                </c:pt>
                <c:pt idx="210">
                  <c:v>65536</c:v>
                </c:pt>
                <c:pt idx="211">
                  <c:v>65536</c:v>
                </c:pt>
                <c:pt idx="212">
                  <c:v>65536</c:v>
                </c:pt>
                <c:pt idx="213">
                  <c:v>65536</c:v>
                </c:pt>
                <c:pt idx="214">
                  <c:v>65536</c:v>
                </c:pt>
                <c:pt idx="215">
                  <c:v>65536</c:v>
                </c:pt>
                <c:pt idx="216">
                  <c:v>65536</c:v>
                </c:pt>
                <c:pt idx="217">
                  <c:v>65536</c:v>
                </c:pt>
                <c:pt idx="218">
                  <c:v>65536</c:v>
                </c:pt>
                <c:pt idx="219">
                  <c:v>65536</c:v>
                </c:pt>
                <c:pt idx="220">
                  <c:v>65536</c:v>
                </c:pt>
                <c:pt idx="221">
                  <c:v>65536</c:v>
                </c:pt>
                <c:pt idx="222">
                  <c:v>65536</c:v>
                </c:pt>
                <c:pt idx="223">
                  <c:v>65536</c:v>
                </c:pt>
                <c:pt idx="224">
                  <c:v>65536</c:v>
                </c:pt>
                <c:pt idx="225">
                  <c:v>65536</c:v>
                </c:pt>
                <c:pt idx="226">
                  <c:v>65536</c:v>
                </c:pt>
                <c:pt idx="227">
                  <c:v>65536</c:v>
                </c:pt>
                <c:pt idx="228">
                  <c:v>65536</c:v>
                </c:pt>
                <c:pt idx="229">
                  <c:v>65536</c:v>
                </c:pt>
                <c:pt idx="230">
                  <c:v>65536</c:v>
                </c:pt>
                <c:pt idx="231">
                  <c:v>65536</c:v>
                </c:pt>
                <c:pt idx="232">
                  <c:v>65536</c:v>
                </c:pt>
                <c:pt idx="233">
                  <c:v>65536</c:v>
                </c:pt>
                <c:pt idx="234">
                  <c:v>65536</c:v>
                </c:pt>
                <c:pt idx="235">
                  <c:v>65536</c:v>
                </c:pt>
                <c:pt idx="236">
                  <c:v>65536</c:v>
                </c:pt>
                <c:pt idx="237">
                  <c:v>65536</c:v>
                </c:pt>
                <c:pt idx="238">
                  <c:v>65536</c:v>
                </c:pt>
                <c:pt idx="239">
                  <c:v>65536</c:v>
                </c:pt>
                <c:pt idx="240">
                  <c:v>65536</c:v>
                </c:pt>
                <c:pt idx="241">
                  <c:v>65536</c:v>
                </c:pt>
                <c:pt idx="242">
                  <c:v>65536</c:v>
                </c:pt>
                <c:pt idx="243">
                  <c:v>65536</c:v>
                </c:pt>
                <c:pt idx="244">
                  <c:v>65536</c:v>
                </c:pt>
                <c:pt idx="245">
                  <c:v>65536</c:v>
                </c:pt>
                <c:pt idx="246">
                  <c:v>65536</c:v>
                </c:pt>
                <c:pt idx="247">
                  <c:v>65536</c:v>
                </c:pt>
                <c:pt idx="248">
                  <c:v>65536</c:v>
                </c:pt>
                <c:pt idx="249">
                  <c:v>65536</c:v>
                </c:pt>
                <c:pt idx="250">
                  <c:v>65536</c:v>
                </c:pt>
                <c:pt idx="251">
                  <c:v>65536</c:v>
                </c:pt>
                <c:pt idx="252">
                  <c:v>65536</c:v>
                </c:pt>
                <c:pt idx="253">
                  <c:v>65536</c:v>
                </c:pt>
                <c:pt idx="254">
                  <c:v>65536</c:v>
                </c:pt>
                <c:pt idx="255">
                  <c:v>65536</c:v>
                </c:pt>
                <c:pt idx="256">
                  <c:v>65536</c:v>
                </c:pt>
                <c:pt idx="257">
                  <c:v>65536</c:v>
                </c:pt>
                <c:pt idx="258">
                  <c:v>65536</c:v>
                </c:pt>
                <c:pt idx="259">
                  <c:v>65536</c:v>
                </c:pt>
                <c:pt idx="260">
                  <c:v>65536</c:v>
                </c:pt>
                <c:pt idx="261">
                  <c:v>65536</c:v>
                </c:pt>
                <c:pt idx="262">
                  <c:v>65536</c:v>
                </c:pt>
                <c:pt idx="263">
                  <c:v>65536</c:v>
                </c:pt>
                <c:pt idx="264">
                  <c:v>65536</c:v>
                </c:pt>
                <c:pt idx="265">
                  <c:v>65536</c:v>
                </c:pt>
                <c:pt idx="266">
                  <c:v>65536</c:v>
                </c:pt>
                <c:pt idx="267">
                  <c:v>65536</c:v>
                </c:pt>
                <c:pt idx="268">
                  <c:v>65536</c:v>
                </c:pt>
                <c:pt idx="269">
                  <c:v>65536</c:v>
                </c:pt>
                <c:pt idx="270">
                  <c:v>65536</c:v>
                </c:pt>
                <c:pt idx="271">
                  <c:v>65536</c:v>
                </c:pt>
                <c:pt idx="272">
                  <c:v>65536</c:v>
                </c:pt>
                <c:pt idx="273">
                  <c:v>65536</c:v>
                </c:pt>
                <c:pt idx="274">
                  <c:v>65536</c:v>
                </c:pt>
                <c:pt idx="275">
                  <c:v>65536</c:v>
                </c:pt>
                <c:pt idx="276">
                  <c:v>65536</c:v>
                </c:pt>
                <c:pt idx="277">
                  <c:v>65536</c:v>
                </c:pt>
                <c:pt idx="278">
                  <c:v>65536</c:v>
                </c:pt>
                <c:pt idx="279">
                  <c:v>65536</c:v>
                </c:pt>
                <c:pt idx="280">
                  <c:v>65536</c:v>
                </c:pt>
                <c:pt idx="281">
                  <c:v>65536</c:v>
                </c:pt>
                <c:pt idx="282">
                  <c:v>65536</c:v>
                </c:pt>
                <c:pt idx="283">
                  <c:v>65536</c:v>
                </c:pt>
                <c:pt idx="284">
                  <c:v>65536</c:v>
                </c:pt>
                <c:pt idx="285">
                  <c:v>65536</c:v>
                </c:pt>
                <c:pt idx="286">
                  <c:v>65536</c:v>
                </c:pt>
                <c:pt idx="287">
                  <c:v>65536</c:v>
                </c:pt>
                <c:pt idx="288">
                  <c:v>65536</c:v>
                </c:pt>
                <c:pt idx="289">
                  <c:v>65536</c:v>
                </c:pt>
                <c:pt idx="290">
                  <c:v>65536</c:v>
                </c:pt>
                <c:pt idx="291">
                  <c:v>65536</c:v>
                </c:pt>
                <c:pt idx="292">
                  <c:v>65536</c:v>
                </c:pt>
                <c:pt idx="293">
                  <c:v>65536</c:v>
                </c:pt>
                <c:pt idx="294">
                  <c:v>65536</c:v>
                </c:pt>
                <c:pt idx="295">
                  <c:v>65536</c:v>
                </c:pt>
                <c:pt idx="296">
                  <c:v>65536</c:v>
                </c:pt>
                <c:pt idx="297">
                  <c:v>65536</c:v>
                </c:pt>
                <c:pt idx="298">
                  <c:v>65536</c:v>
                </c:pt>
                <c:pt idx="299">
                  <c:v>65536</c:v>
                </c:pt>
                <c:pt idx="300">
                  <c:v>65536</c:v>
                </c:pt>
                <c:pt idx="301">
                  <c:v>65536</c:v>
                </c:pt>
                <c:pt idx="302">
                  <c:v>65536</c:v>
                </c:pt>
                <c:pt idx="303">
                  <c:v>65536</c:v>
                </c:pt>
                <c:pt idx="304">
                  <c:v>65536</c:v>
                </c:pt>
                <c:pt idx="305">
                  <c:v>65536</c:v>
                </c:pt>
                <c:pt idx="306">
                  <c:v>65536</c:v>
                </c:pt>
                <c:pt idx="307">
                  <c:v>65536</c:v>
                </c:pt>
                <c:pt idx="308">
                  <c:v>65536</c:v>
                </c:pt>
                <c:pt idx="309">
                  <c:v>65536</c:v>
                </c:pt>
                <c:pt idx="310">
                  <c:v>65536</c:v>
                </c:pt>
                <c:pt idx="311">
                  <c:v>65536</c:v>
                </c:pt>
                <c:pt idx="312">
                  <c:v>65536</c:v>
                </c:pt>
                <c:pt idx="313">
                  <c:v>65536</c:v>
                </c:pt>
                <c:pt idx="314">
                  <c:v>65536</c:v>
                </c:pt>
                <c:pt idx="315">
                  <c:v>65536</c:v>
                </c:pt>
                <c:pt idx="316">
                  <c:v>65536</c:v>
                </c:pt>
                <c:pt idx="317">
                  <c:v>65536</c:v>
                </c:pt>
                <c:pt idx="318">
                  <c:v>65536</c:v>
                </c:pt>
                <c:pt idx="319">
                  <c:v>65536</c:v>
                </c:pt>
                <c:pt idx="320">
                  <c:v>65536</c:v>
                </c:pt>
                <c:pt idx="321">
                  <c:v>65536</c:v>
                </c:pt>
                <c:pt idx="322">
                  <c:v>65536</c:v>
                </c:pt>
                <c:pt idx="323">
                  <c:v>65536</c:v>
                </c:pt>
                <c:pt idx="324">
                  <c:v>65536</c:v>
                </c:pt>
                <c:pt idx="325">
                  <c:v>65536</c:v>
                </c:pt>
                <c:pt idx="326">
                  <c:v>65536</c:v>
                </c:pt>
                <c:pt idx="327">
                  <c:v>65536</c:v>
                </c:pt>
                <c:pt idx="328">
                  <c:v>65536</c:v>
                </c:pt>
                <c:pt idx="329">
                  <c:v>65536</c:v>
                </c:pt>
                <c:pt idx="330">
                  <c:v>65536</c:v>
                </c:pt>
                <c:pt idx="331">
                  <c:v>65536</c:v>
                </c:pt>
                <c:pt idx="332">
                  <c:v>65536</c:v>
                </c:pt>
                <c:pt idx="333">
                  <c:v>65536</c:v>
                </c:pt>
                <c:pt idx="334">
                  <c:v>65536</c:v>
                </c:pt>
                <c:pt idx="335">
                  <c:v>65536</c:v>
                </c:pt>
                <c:pt idx="336">
                  <c:v>65536</c:v>
                </c:pt>
                <c:pt idx="337">
                  <c:v>65536</c:v>
                </c:pt>
                <c:pt idx="338">
                  <c:v>65536</c:v>
                </c:pt>
                <c:pt idx="339">
                  <c:v>65536</c:v>
                </c:pt>
                <c:pt idx="340">
                  <c:v>65536</c:v>
                </c:pt>
                <c:pt idx="341">
                  <c:v>65536</c:v>
                </c:pt>
                <c:pt idx="342">
                  <c:v>65536</c:v>
                </c:pt>
                <c:pt idx="343">
                  <c:v>65536</c:v>
                </c:pt>
                <c:pt idx="344">
                  <c:v>65536</c:v>
                </c:pt>
                <c:pt idx="345">
                  <c:v>65536</c:v>
                </c:pt>
                <c:pt idx="346">
                  <c:v>65536</c:v>
                </c:pt>
                <c:pt idx="347">
                  <c:v>65536</c:v>
                </c:pt>
                <c:pt idx="348">
                  <c:v>65536</c:v>
                </c:pt>
                <c:pt idx="349">
                  <c:v>65536</c:v>
                </c:pt>
                <c:pt idx="350">
                  <c:v>65536</c:v>
                </c:pt>
                <c:pt idx="351">
                  <c:v>65536</c:v>
                </c:pt>
                <c:pt idx="352">
                  <c:v>65536</c:v>
                </c:pt>
                <c:pt idx="353">
                  <c:v>65536</c:v>
                </c:pt>
                <c:pt idx="354">
                  <c:v>65536</c:v>
                </c:pt>
                <c:pt idx="355">
                  <c:v>65536</c:v>
                </c:pt>
                <c:pt idx="356">
                  <c:v>65536</c:v>
                </c:pt>
                <c:pt idx="357">
                  <c:v>65536</c:v>
                </c:pt>
                <c:pt idx="358">
                  <c:v>65536</c:v>
                </c:pt>
                <c:pt idx="359">
                  <c:v>65536</c:v>
                </c:pt>
                <c:pt idx="360">
                  <c:v>65536</c:v>
                </c:pt>
                <c:pt idx="361">
                  <c:v>65536</c:v>
                </c:pt>
                <c:pt idx="362">
                  <c:v>65536</c:v>
                </c:pt>
                <c:pt idx="363">
                  <c:v>65536</c:v>
                </c:pt>
                <c:pt idx="364">
                  <c:v>65536</c:v>
                </c:pt>
                <c:pt idx="365">
                  <c:v>65536</c:v>
                </c:pt>
                <c:pt idx="366">
                  <c:v>65536</c:v>
                </c:pt>
                <c:pt idx="367">
                  <c:v>65536</c:v>
                </c:pt>
                <c:pt idx="368">
                  <c:v>65536</c:v>
                </c:pt>
                <c:pt idx="369">
                  <c:v>65536</c:v>
                </c:pt>
                <c:pt idx="370">
                  <c:v>65536</c:v>
                </c:pt>
                <c:pt idx="371">
                  <c:v>65536</c:v>
                </c:pt>
                <c:pt idx="372">
                  <c:v>65536</c:v>
                </c:pt>
                <c:pt idx="373">
                  <c:v>65536</c:v>
                </c:pt>
                <c:pt idx="374">
                  <c:v>65536</c:v>
                </c:pt>
                <c:pt idx="375">
                  <c:v>65536</c:v>
                </c:pt>
                <c:pt idx="376">
                  <c:v>65536</c:v>
                </c:pt>
                <c:pt idx="377">
                  <c:v>65536</c:v>
                </c:pt>
                <c:pt idx="378">
                  <c:v>65536</c:v>
                </c:pt>
                <c:pt idx="379">
                  <c:v>65536</c:v>
                </c:pt>
                <c:pt idx="380">
                  <c:v>65536</c:v>
                </c:pt>
                <c:pt idx="381">
                  <c:v>65536</c:v>
                </c:pt>
                <c:pt idx="382">
                  <c:v>65536</c:v>
                </c:pt>
                <c:pt idx="383">
                  <c:v>65536</c:v>
                </c:pt>
                <c:pt idx="384">
                  <c:v>65536</c:v>
                </c:pt>
                <c:pt idx="385">
                  <c:v>65536</c:v>
                </c:pt>
                <c:pt idx="386">
                  <c:v>65536</c:v>
                </c:pt>
                <c:pt idx="387">
                  <c:v>65536</c:v>
                </c:pt>
                <c:pt idx="388">
                  <c:v>65536</c:v>
                </c:pt>
                <c:pt idx="389">
                  <c:v>65536</c:v>
                </c:pt>
                <c:pt idx="390">
                  <c:v>65536</c:v>
                </c:pt>
                <c:pt idx="391">
                  <c:v>65536</c:v>
                </c:pt>
                <c:pt idx="392">
                  <c:v>65536</c:v>
                </c:pt>
                <c:pt idx="393">
                  <c:v>65536</c:v>
                </c:pt>
                <c:pt idx="394">
                  <c:v>65536</c:v>
                </c:pt>
                <c:pt idx="395">
                  <c:v>65536</c:v>
                </c:pt>
                <c:pt idx="396">
                  <c:v>65536</c:v>
                </c:pt>
                <c:pt idx="397">
                  <c:v>65536</c:v>
                </c:pt>
                <c:pt idx="398">
                  <c:v>65536</c:v>
                </c:pt>
                <c:pt idx="399">
                  <c:v>65536</c:v>
                </c:pt>
                <c:pt idx="400">
                  <c:v>65536</c:v>
                </c:pt>
                <c:pt idx="401">
                  <c:v>65536</c:v>
                </c:pt>
                <c:pt idx="402">
                  <c:v>65536</c:v>
                </c:pt>
                <c:pt idx="403">
                  <c:v>65536</c:v>
                </c:pt>
                <c:pt idx="404">
                  <c:v>65536</c:v>
                </c:pt>
                <c:pt idx="405">
                  <c:v>65536</c:v>
                </c:pt>
                <c:pt idx="406">
                  <c:v>65536</c:v>
                </c:pt>
                <c:pt idx="407">
                  <c:v>65536</c:v>
                </c:pt>
                <c:pt idx="408">
                  <c:v>65536</c:v>
                </c:pt>
                <c:pt idx="409">
                  <c:v>65536</c:v>
                </c:pt>
                <c:pt idx="410">
                  <c:v>65536</c:v>
                </c:pt>
                <c:pt idx="411">
                  <c:v>65536</c:v>
                </c:pt>
                <c:pt idx="412">
                  <c:v>65536</c:v>
                </c:pt>
                <c:pt idx="413">
                  <c:v>65536</c:v>
                </c:pt>
                <c:pt idx="414">
                  <c:v>65536</c:v>
                </c:pt>
                <c:pt idx="415">
                  <c:v>65536</c:v>
                </c:pt>
                <c:pt idx="416">
                  <c:v>65536</c:v>
                </c:pt>
                <c:pt idx="417">
                  <c:v>65536</c:v>
                </c:pt>
                <c:pt idx="418">
                  <c:v>65536</c:v>
                </c:pt>
                <c:pt idx="419">
                  <c:v>65536</c:v>
                </c:pt>
                <c:pt idx="420">
                  <c:v>65536</c:v>
                </c:pt>
                <c:pt idx="421">
                  <c:v>65536</c:v>
                </c:pt>
                <c:pt idx="422">
                  <c:v>65536</c:v>
                </c:pt>
                <c:pt idx="423">
                  <c:v>65536</c:v>
                </c:pt>
                <c:pt idx="424">
                  <c:v>65536</c:v>
                </c:pt>
                <c:pt idx="425">
                  <c:v>65536</c:v>
                </c:pt>
                <c:pt idx="426">
                  <c:v>65536</c:v>
                </c:pt>
                <c:pt idx="427">
                  <c:v>65536</c:v>
                </c:pt>
                <c:pt idx="428">
                  <c:v>65536</c:v>
                </c:pt>
                <c:pt idx="429">
                  <c:v>65536</c:v>
                </c:pt>
                <c:pt idx="430">
                  <c:v>65536</c:v>
                </c:pt>
                <c:pt idx="431">
                  <c:v>65536</c:v>
                </c:pt>
                <c:pt idx="432">
                  <c:v>65536</c:v>
                </c:pt>
                <c:pt idx="433">
                  <c:v>65536</c:v>
                </c:pt>
                <c:pt idx="434">
                  <c:v>65536</c:v>
                </c:pt>
                <c:pt idx="435">
                  <c:v>65536</c:v>
                </c:pt>
                <c:pt idx="436">
                  <c:v>65536</c:v>
                </c:pt>
                <c:pt idx="437">
                  <c:v>65536</c:v>
                </c:pt>
                <c:pt idx="438">
                  <c:v>65536</c:v>
                </c:pt>
                <c:pt idx="439">
                  <c:v>65536</c:v>
                </c:pt>
                <c:pt idx="440">
                  <c:v>65536</c:v>
                </c:pt>
                <c:pt idx="441">
                  <c:v>65536</c:v>
                </c:pt>
                <c:pt idx="442">
                  <c:v>65536</c:v>
                </c:pt>
                <c:pt idx="443">
                  <c:v>65536</c:v>
                </c:pt>
                <c:pt idx="444">
                  <c:v>65536</c:v>
                </c:pt>
                <c:pt idx="445">
                  <c:v>65536</c:v>
                </c:pt>
                <c:pt idx="446">
                  <c:v>65536</c:v>
                </c:pt>
                <c:pt idx="447">
                  <c:v>65536</c:v>
                </c:pt>
                <c:pt idx="448">
                  <c:v>65536</c:v>
                </c:pt>
                <c:pt idx="449">
                  <c:v>65536</c:v>
                </c:pt>
                <c:pt idx="450">
                  <c:v>65536</c:v>
                </c:pt>
                <c:pt idx="451">
                  <c:v>65536</c:v>
                </c:pt>
                <c:pt idx="452">
                  <c:v>65536</c:v>
                </c:pt>
                <c:pt idx="453">
                  <c:v>65536</c:v>
                </c:pt>
                <c:pt idx="454">
                  <c:v>65536</c:v>
                </c:pt>
                <c:pt idx="455">
                  <c:v>65536</c:v>
                </c:pt>
                <c:pt idx="456">
                  <c:v>65536</c:v>
                </c:pt>
                <c:pt idx="457">
                  <c:v>65536</c:v>
                </c:pt>
                <c:pt idx="458">
                  <c:v>65536</c:v>
                </c:pt>
                <c:pt idx="459">
                  <c:v>65536</c:v>
                </c:pt>
                <c:pt idx="460">
                  <c:v>65536</c:v>
                </c:pt>
                <c:pt idx="461">
                  <c:v>65536</c:v>
                </c:pt>
                <c:pt idx="462">
                  <c:v>65536</c:v>
                </c:pt>
                <c:pt idx="463">
                  <c:v>65536</c:v>
                </c:pt>
                <c:pt idx="464">
                  <c:v>65536</c:v>
                </c:pt>
                <c:pt idx="465">
                  <c:v>65536</c:v>
                </c:pt>
                <c:pt idx="466">
                  <c:v>65536</c:v>
                </c:pt>
                <c:pt idx="467">
                  <c:v>65536</c:v>
                </c:pt>
                <c:pt idx="468">
                  <c:v>65536</c:v>
                </c:pt>
                <c:pt idx="469">
                  <c:v>65536</c:v>
                </c:pt>
                <c:pt idx="470">
                  <c:v>65536</c:v>
                </c:pt>
                <c:pt idx="471">
                  <c:v>65536</c:v>
                </c:pt>
                <c:pt idx="472">
                  <c:v>65536</c:v>
                </c:pt>
                <c:pt idx="473">
                  <c:v>65536</c:v>
                </c:pt>
                <c:pt idx="474">
                  <c:v>65536</c:v>
                </c:pt>
                <c:pt idx="475">
                  <c:v>65536</c:v>
                </c:pt>
                <c:pt idx="476">
                  <c:v>65536</c:v>
                </c:pt>
                <c:pt idx="477">
                  <c:v>65536</c:v>
                </c:pt>
                <c:pt idx="478">
                  <c:v>65536</c:v>
                </c:pt>
                <c:pt idx="479">
                  <c:v>65536</c:v>
                </c:pt>
                <c:pt idx="480">
                  <c:v>65536</c:v>
                </c:pt>
                <c:pt idx="481">
                  <c:v>65536</c:v>
                </c:pt>
                <c:pt idx="482">
                  <c:v>65536</c:v>
                </c:pt>
                <c:pt idx="483">
                  <c:v>65536</c:v>
                </c:pt>
                <c:pt idx="484">
                  <c:v>65536</c:v>
                </c:pt>
                <c:pt idx="485">
                  <c:v>65536</c:v>
                </c:pt>
                <c:pt idx="486">
                  <c:v>65536</c:v>
                </c:pt>
                <c:pt idx="487">
                  <c:v>65536</c:v>
                </c:pt>
                <c:pt idx="488">
                  <c:v>65536</c:v>
                </c:pt>
                <c:pt idx="489">
                  <c:v>65536</c:v>
                </c:pt>
                <c:pt idx="490">
                  <c:v>65536</c:v>
                </c:pt>
                <c:pt idx="491">
                  <c:v>65536</c:v>
                </c:pt>
                <c:pt idx="492">
                  <c:v>65536</c:v>
                </c:pt>
                <c:pt idx="493">
                  <c:v>65536</c:v>
                </c:pt>
                <c:pt idx="494">
                  <c:v>65536</c:v>
                </c:pt>
                <c:pt idx="495">
                  <c:v>65536</c:v>
                </c:pt>
                <c:pt idx="496">
                  <c:v>65536</c:v>
                </c:pt>
                <c:pt idx="497">
                  <c:v>65536</c:v>
                </c:pt>
                <c:pt idx="498">
                  <c:v>65536</c:v>
                </c:pt>
                <c:pt idx="499">
                  <c:v>65536</c:v>
                </c:pt>
                <c:pt idx="500">
                  <c:v>65536</c:v>
                </c:pt>
                <c:pt idx="501">
                  <c:v>65536</c:v>
                </c:pt>
                <c:pt idx="502">
                  <c:v>65536</c:v>
                </c:pt>
                <c:pt idx="503">
                  <c:v>65536</c:v>
                </c:pt>
                <c:pt idx="504">
                  <c:v>65536</c:v>
                </c:pt>
                <c:pt idx="505">
                  <c:v>65536</c:v>
                </c:pt>
                <c:pt idx="506">
                  <c:v>65536</c:v>
                </c:pt>
                <c:pt idx="507">
                  <c:v>65536</c:v>
                </c:pt>
                <c:pt idx="508">
                  <c:v>65536</c:v>
                </c:pt>
                <c:pt idx="509">
                  <c:v>65536</c:v>
                </c:pt>
                <c:pt idx="510">
                  <c:v>65536</c:v>
                </c:pt>
                <c:pt idx="511">
                  <c:v>65536</c:v>
                </c:pt>
                <c:pt idx="512">
                  <c:v>65536</c:v>
                </c:pt>
                <c:pt idx="513">
                  <c:v>65536</c:v>
                </c:pt>
                <c:pt idx="514">
                  <c:v>65536</c:v>
                </c:pt>
                <c:pt idx="515">
                  <c:v>65536</c:v>
                </c:pt>
                <c:pt idx="516">
                  <c:v>65536</c:v>
                </c:pt>
                <c:pt idx="517">
                  <c:v>65536</c:v>
                </c:pt>
                <c:pt idx="518">
                  <c:v>65536</c:v>
                </c:pt>
                <c:pt idx="519">
                  <c:v>65536</c:v>
                </c:pt>
                <c:pt idx="520">
                  <c:v>65536</c:v>
                </c:pt>
                <c:pt idx="521">
                  <c:v>65536</c:v>
                </c:pt>
                <c:pt idx="522">
                  <c:v>65536</c:v>
                </c:pt>
                <c:pt idx="523">
                  <c:v>65536</c:v>
                </c:pt>
                <c:pt idx="524">
                  <c:v>65536</c:v>
                </c:pt>
                <c:pt idx="525">
                  <c:v>65536</c:v>
                </c:pt>
                <c:pt idx="526">
                  <c:v>65536</c:v>
                </c:pt>
                <c:pt idx="527">
                  <c:v>65536</c:v>
                </c:pt>
                <c:pt idx="528">
                  <c:v>65536</c:v>
                </c:pt>
                <c:pt idx="529">
                  <c:v>65536</c:v>
                </c:pt>
                <c:pt idx="530">
                  <c:v>65536</c:v>
                </c:pt>
                <c:pt idx="531">
                  <c:v>65536</c:v>
                </c:pt>
                <c:pt idx="532">
                  <c:v>65536</c:v>
                </c:pt>
                <c:pt idx="533">
                  <c:v>65536</c:v>
                </c:pt>
                <c:pt idx="534">
                  <c:v>65536</c:v>
                </c:pt>
                <c:pt idx="535">
                  <c:v>65536</c:v>
                </c:pt>
                <c:pt idx="536">
                  <c:v>65536</c:v>
                </c:pt>
                <c:pt idx="537">
                  <c:v>65536</c:v>
                </c:pt>
                <c:pt idx="538">
                  <c:v>65536</c:v>
                </c:pt>
                <c:pt idx="539">
                  <c:v>65536</c:v>
                </c:pt>
                <c:pt idx="540">
                  <c:v>65536</c:v>
                </c:pt>
                <c:pt idx="541">
                  <c:v>65536</c:v>
                </c:pt>
                <c:pt idx="542">
                  <c:v>65536</c:v>
                </c:pt>
                <c:pt idx="543">
                  <c:v>65536</c:v>
                </c:pt>
                <c:pt idx="544">
                  <c:v>65536</c:v>
                </c:pt>
                <c:pt idx="545">
                  <c:v>65536</c:v>
                </c:pt>
                <c:pt idx="546">
                  <c:v>65536</c:v>
                </c:pt>
                <c:pt idx="547">
                  <c:v>65536</c:v>
                </c:pt>
                <c:pt idx="548">
                  <c:v>65536</c:v>
                </c:pt>
                <c:pt idx="549">
                  <c:v>65536</c:v>
                </c:pt>
                <c:pt idx="550">
                  <c:v>65536</c:v>
                </c:pt>
                <c:pt idx="551">
                  <c:v>65536</c:v>
                </c:pt>
                <c:pt idx="552">
                  <c:v>65536</c:v>
                </c:pt>
                <c:pt idx="553">
                  <c:v>65536</c:v>
                </c:pt>
                <c:pt idx="554">
                  <c:v>65536</c:v>
                </c:pt>
                <c:pt idx="555">
                  <c:v>65536</c:v>
                </c:pt>
                <c:pt idx="556">
                  <c:v>65536</c:v>
                </c:pt>
                <c:pt idx="557">
                  <c:v>65536</c:v>
                </c:pt>
                <c:pt idx="558">
                  <c:v>65536</c:v>
                </c:pt>
                <c:pt idx="559">
                  <c:v>65536</c:v>
                </c:pt>
                <c:pt idx="560">
                  <c:v>65536</c:v>
                </c:pt>
                <c:pt idx="561">
                  <c:v>65536</c:v>
                </c:pt>
                <c:pt idx="562">
                  <c:v>65536</c:v>
                </c:pt>
                <c:pt idx="563">
                  <c:v>65536</c:v>
                </c:pt>
                <c:pt idx="564">
                  <c:v>65536</c:v>
                </c:pt>
                <c:pt idx="565">
                  <c:v>65536</c:v>
                </c:pt>
                <c:pt idx="566">
                  <c:v>65536</c:v>
                </c:pt>
                <c:pt idx="567">
                  <c:v>65536</c:v>
                </c:pt>
                <c:pt idx="568">
                  <c:v>65536</c:v>
                </c:pt>
                <c:pt idx="569">
                  <c:v>65536</c:v>
                </c:pt>
                <c:pt idx="570">
                  <c:v>65536</c:v>
                </c:pt>
                <c:pt idx="571">
                  <c:v>65536</c:v>
                </c:pt>
                <c:pt idx="572">
                  <c:v>65536</c:v>
                </c:pt>
                <c:pt idx="573">
                  <c:v>65536</c:v>
                </c:pt>
                <c:pt idx="574">
                  <c:v>65536</c:v>
                </c:pt>
                <c:pt idx="575">
                  <c:v>65536</c:v>
                </c:pt>
                <c:pt idx="576">
                  <c:v>65536</c:v>
                </c:pt>
                <c:pt idx="577">
                  <c:v>65536</c:v>
                </c:pt>
                <c:pt idx="578">
                  <c:v>65536</c:v>
                </c:pt>
                <c:pt idx="579">
                  <c:v>65536</c:v>
                </c:pt>
                <c:pt idx="580">
                  <c:v>65536</c:v>
                </c:pt>
                <c:pt idx="581">
                  <c:v>65536</c:v>
                </c:pt>
                <c:pt idx="582">
                  <c:v>65536</c:v>
                </c:pt>
                <c:pt idx="583">
                  <c:v>65536</c:v>
                </c:pt>
                <c:pt idx="584">
                  <c:v>65536</c:v>
                </c:pt>
                <c:pt idx="585">
                  <c:v>65536</c:v>
                </c:pt>
                <c:pt idx="586">
                  <c:v>65536</c:v>
                </c:pt>
                <c:pt idx="587">
                  <c:v>65536</c:v>
                </c:pt>
                <c:pt idx="588">
                  <c:v>65536</c:v>
                </c:pt>
                <c:pt idx="589">
                  <c:v>65536</c:v>
                </c:pt>
                <c:pt idx="590">
                  <c:v>65536</c:v>
                </c:pt>
                <c:pt idx="591">
                  <c:v>65536</c:v>
                </c:pt>
                <c:pt idx="592">
                  <c:v>65536</c:v>
                </c:pt>
                <c:pt idx="593">
                  <c:v>65536</c:v>
                </c:pt>
                <c:pt idx="594">
                  <c:v>65536</c:v>
                </c:pt>
                <c:pt idx="595">
                  <c:v>65536</c:v>
                </c:pt>
                <c:pt idx="596">
                  <c:v>65536</c:v>
                </c:pt>
                <c:pt idx="597">
                  <c:v>65536</c:v>
                </c:pt>
                <c:pt idx="598">
                  <c:v>65536</c:v>
                </c:pt>
                <c:pt idx="599">
                  <c:v>65536</c:v>
                </c:pt>
                <c:pt idx="600">
                  <c:v>65536</c:v>
                </c:pt>
                <c:pt idx="601">
                  <c:v>65536</c:v>
                </c:pt>
                <c:pt idx="602">
                  <c:v>65536</c:v>
                </c:pt>
                <c:pt idx="603">
                  <c:v>65536</c:v>
                </c:pt>
                <c:pt idx="604">
                  <c:v>65536</c:v>
                </c:pt>
                <c:pt idx="605">
                  <c:v>65536</c:v>
                </c:pt>
                <c:pt idx="606">
                  <c:v>65536</c:v>
                </c:pt>
                <c:pt idx="607">
                  <c:v>65536</c:v>
                </c:pt>
                <c:pt idx="608">
                  <c:v>65536</c:v>
                </c:pt>
                <c:pt idx="609">
                  <c:v>65536</c:v>
                </c:pt>
                <c:pt idx="610">
                  <c:v>65536</c:v>
                </c:pt>
                <c:pt idx="611">
                  <c:v>65536</c:v>
                </c:pt>
                <c:pt idx="612">
                  <c:v>65536</c:v>
                </c:pt>
                <c:pt idx="613">
                  <c:v>65536</c:v>
                </c:pt>
                <c:pt idx="614">
                  <c:v>65536</c:v>
                </c:pt>
                <c:pt idx="615">
                  <c:v>65536</c:v>
                </c:pt>
                <c:pt idx="616">
                  <c:v>65536</c:v>
                </c:pt>
                <c:pt idx="617">
                  <c:v>65536</c:v>
                </c:pt>
                <c:pt idx="618">
                  <c:v>65536</c:v>
                </c:pt>
                <c:pt idx="619">
                  <c:v>65536</c:v>
                </c:pt>
                <c:pt idx="620">
                  <c:v>65536</c:v>
                </c:pt>
                <c:pt idx="621">
                  <c:v>65536</c:v>
                </c:pt>
                <c:pt idx="622">
                  <c:v>65536</c:v>
                </c:pt>
                <c:pt idx="623">
                  <c:v>65536</c:v>
                </c:pt>
                <c:pt idx="624">
                  <c:v>65536</c:v>
                </c:pt>
                <c:pt idx="625">
                  <c:v>65536</c:v>
                </c:pt>
                <c:pt idx="626">
                  <c:v>65536</c:v>
                </c:pt>
                <c:pt idx="627">
                  <c:v>65536</c:v>
                </c:pt>
                <c:pt idx="628">
                  <c:v>65536</c:v>
                </c:pt>
                <c:pt idx="629">
                  <c:v>65536</c:v>
                </c:pt>
                <c:pt idx="630">
                  <c:v>65536</c:v>
                </c:pt>
                <c:pt idx="631">
                  <c:v>65536</c:v>
                </c:pt>
                <c:pt idx="632">
                  <c:v>65536</c:v>
                </c:pt>
                <c:pt idx="633">
                  <c:v>65536</c:v>
                </c:pt>
                <c:pt idx="634">
                  <c:v>65536</c:v>
                </c:pt>
                <c:pt idx="635">
                  <c:v>65536</c:v>
                </c:pt>
                <c:pt idx="636">
                  <c:v>65536</c:v>
                </c:pt>
                <c:pt idx="637">
                  <c:v>65536</c:v>
                </c:pt>
                <c:pt idx="638">
                  <c:v>65536</c:v>
                </c:pt>
                <c:pt idx="639">
                  <c:v>65536</c:v>
                </c:pt>
                <c:pt idx="640">
                  <c:v>65536</c:v>
                </c:pt>
                <c:pt idx="641">
                  <c:v>65536</c:v>
                </c:pt>
                <c:pt idx="642">
                  <c:v>65536</c:v>
                </c:pt>
                <c:pt idx="643">
                  <c:v>65536</c:v>
                </c:pt>
                <c:pt idx="644">
                  <c:v>65536</c:v>
                </c:pt>
                <c:pt idx="645">
                  <c:v>65536</c:v>
                </c:pt>
                <c:pt idx="646">
                  <c:v>65536</c:v>
                </c:pt>
                <c:pt idx="647">
                  <c:v>65536</c:v>
                </c:pt>
                <c:pt idx="648">
                  <c:v>65536</c:v>
                </c:pt>
                <c:pt idx="649">
                  <c:v>65536</c:v>
                </c:pt>
                <c:pt idx="650">
                  <c:v>65536</c:v>
                </c:pt>
                <c:pt idx="651">
                  <c:v>65536</c:v>
                </c:pt>
                <c:pt idx="652">
                  <c:v>65536</c:v>
                </c:pt>
                <c:pt idx="653">
                  <c:v>65536</c:v>
                </c:pt>
                <c:pt idx="654">
                  <c:v>65536</c:v>
                </c:pt>
                <c:pt idx="655">
                  <c:v>65536</c:v>
                </c:pt>
                <c:pt idx="656">
                  <c:v>65536</c:v>
                </c:pt>
                <c:pt idx="657">
                  <c:v>65536</c:v>
                </c:pt>
                <c:pt idx="658">
                  <c:v>65536</c:v>
                </c:pt>
                <c:pt idx="659">
                  <c:v>65536</c:v>
                </c:pt>
                <c:pt idx="660">
                  <c:v>65536</c:v>
                </c:pt>
                <c:pt idx="661">
                  <c:v>65536</c:v>
                </c:pt>
                <c:pt idx="662">
                  <c:v>65536</c:v>
                </c:pt>
                <c:pt idx="663">
                  <c:v>65536</c:v>
                </c:pt>
                <c:pt idx="664">
                  <c:v>65536</c:v>
                </c:pt>
                <c:pt idx="665">
                  <c:v>65536</c:v>
                </c:pt>
                <c:pt idx="666">
                  <c:v>65536</c:v>
                </c:pt>
                <c:pt idx="667">
                  <c:v>65536</c:v>
                </c:pt>
                <c:pt idx="668">
                  <c:v>65536</c:v>
                </c:pt>
                <c:pt idx="669">
                  <c:v>65536</c:v>
                </c:pt>
                <c:pt idx="670">
                  <c:v>65536</c:v>
                </c:pt>
                <c:pt idx="671">
                  <c:v>65536</c:v>
                </c:pt>
                <c:pt idx="672">
                  <c:v>65536</c:v>
                </c:pt>
                <c:pt idx="673">
                  <c:v>65536</c:v>
                </c:pt>
                <c:pt idx="674">
                  <c:v>65536</c:v>
                </c:pt>
                <c:pt idx="675">
                  <c:v>65536</c:v>
                </c:pt>
                <c:pt idx="676">
                  <c:v>65536</c:v>
                </c:pt>
                <c:pt idx="677">
                  <c:v>65536</c:v>
                </c:pt>
                <c:pt idx="678">
                  <c:v>65536</c:v>
                </c:pt>
                <c:pt idx="679">
                  <c:v>65536</c:v>
                </c:pt>
                <c:pt idx="680">
                  <c:v>65536</c:v>
                </c:pt>
                <c:pt idx="681">
                  <c:v>65536</c:v>
                </c:pt>
                <c:pt idx="682">
                  <c:v>65536</c:v>
                </c:pt>
                <c:pt idx="683">
                  <c:v>65536</c:v>
                </c:pt>
                <c:pt idx="684">
                  <c:v>65536</c:v>
                </c:pt>
                <c:pt idx="685">
                  <c:v>65536</c:v>
                </c:pt>
                <c:pt idx="686">
                  <c:v>65536</c:v>
                </c:pt>
                <c:pt idx="687">
                  <c:v>65536</c:v>
                </c:pt>
                <c:pt idx="688">
                  <c:v>65536</c:v>
                </c:pt>
                <c:pt idx="689">
                  <c:v>65536</c:v>
                </c:pt>
                <c:pt idx="690">
                  <c:v>65536</c:v>
                </c:pt>
                <c:pt idx="691">
                  <c:v>65536</c:v>
                </c:pt>
                <c:pt idx="692">
                  <c:v>65536</c:v>
                </c:pt>
                <c:pt idx="693">
                  <c:v>65536</c:v>
                </c:pt>
                <c:pt idx="694">
                  <c:v>65536</c:v>
                </c:pt>
                <c:pt idx="695">
                  <c:v>65536</c:v>
                </c:pt>
                <c:pt idx="696">
                  <c:v>65536</c:v>
                </c:pt>
                <c:pt idx="697">
                  <c:v>65536</c:v>
                </c:pt>
                <c:pt idx="698">
                  <c:v>65536</c:v>
                </c:pt>
                <c:pt idx="699">
                  <c:v>65536</c:v>
                </c:pt>
                <c:pt idx="700">
                  <c:v>65536</c:v>
                </c:pt>
                <c:pt idx="701">
                  <c:v>65536</c:v>
                </c:pt>
                <c:pt idx="702">
                  <c:v>65536</c:v>
                </c:pt>
                <c:pt idx="703">
                  <c:v>65536</c:v>
                </c:pt>
                <c:pt idx="704">
                  <c:v>65536</c:v>
                </c:pt>
                <c:pt idx="705">
                  <c:v>65536</c:v>
                </c:pt>
                <c:pt idx="706">
                  <c:v>65536</c:v>
                </c:pt>
                <c:pt idx="707">
                  <c:v>65536</c:v>
                </c:pt>
                <c:pt idx="708">
                  <c:v>65536</c:v>
                </c:pt>
                <c:pt idx="709">
                  <c:v>65536</c:v>
                </c:pt>
                <c:pt idx="710">
                  <c:v>65536</c:v>
                </c:pt>
                <c:pt idx="711">
                  <c:v>65536</c:v>
                </c:pt>
                <c:pt idx="712">
                  <c:v>65536</c:v>
                </c:pt>
                <c:pt idx="713">
                  <c:v>65536</c:v>
                </c:pt>
                <c:pt idx="714">
                  <c:v>65536</c:v>
                </c:pt>
                <c:pt idx="715">
                  <c:v>65536</c:v>
                </c:pt>
                <c:pt idx="716">
                  <c:v>65536</c:v>
                </c:pt>
                <c:pt idx="717">
                  <c:v>65536</c:v>
                </c:pt>
                <c:pt idx="718">
                  <c:v>65536</c:v>
                </c:pt>
                <c:pt idx="719">
                  <c:v>65536</c:v>
                </c:pt>
                <c:pt idx="720">
                  <c:v>65536</c:v>
                </c:pt>
                <c:pt idx="721">
                  <c:v>65536</c:v>
                </c:pt>
                <c:pt idx="722">
                  <c:v>65536</c:v>
                </c:pt>
                <c:pt idx="723">
                  <c:v>65536</c:v>
                </c:pt>
                <c:pt idx="724">
                  <c:v>65536</c:v>
                </c:pt>
                <c:pt idx="725">
                  <c:v>65536</c:v>
                </c:pt>
                <c:pt idx="726">
                  <c:v>65536</c:v>
                </c:pt>
                <c:pt idx="727">
                  <c:v>65536</c:v>
                </c:pt>
                <c:pt idx="728">
                  <c:v>65536</c:v>
                </c:pt>
                <c:pt idx="729">
                  <c:v>65536</c:v>
                </c:pt>
                <c:pt idx="730">
                  <c:v>65536</c:v>
                </c:pt>
                <c:pt idx="731">
                  <c:v>65536</c:v>
                </c:pt>
                <c:pt idx="732">
                  <c:v>65536</c:v>
                </c:pt>
                <c:pt idx="733">
                  <c:v>65536</c:v>
                </c:pt>
                <c:pt idx="734">
                  <c:v>65536</c:v>
                </c:pt>
                <c:pt idx="735">
                  <c:v>65536</c:v>
                </c:pt>
                <c:pt idx="736">
                  <c:v>65536</c:v>
                </c:pt>
                <c:pt idx="737">
                  <c:v>65536</c:v>
                </c:pt>
                <c:pt idx="738">
                  <c:v>65536</c:v>
                </c:pt>
                <c:pt idx="739">
                  <c:v>65536</c:v>
                </c:pt>
                <c:pt idx="740">
                  <c:v>65536</c:v>
                </c:pt>
                <c:pt idx="741">
                  <c:v>65536</c:v>
                </c:pt>
                <c:pt idx="742">
                  <c:v>65536</c:v>
                </c:pt>
                <c:pt idx="743">
                  <c:v>65536</c:v>
                </c:pt>
                <c:pt idx="744">
                  <c:v>65536</c:v>
                </c:pt>
                <c:pt idx="745">
                  <c:v>65536</c:v>
                </c:pt>
                <c:pt idx="746">
                  <c:v>65536</c:v>
                </c:pt>
                <c:pt idx="747">
                  <c:v>65536</c:v>
                </c:pt>
                <c:pt idx="748">
                  <c:v>65536</c:v>
                </c:pt>
                <c:pt idx="749">
                  <c:v>65536</c:v>
                </c:pt>
                <c:pt idx="750">
                  <c:v>65536</c:v>
                </c:pt>
                <c:pt idx="751">
                  <c:v>65536</c:v>
                </c:pt>
                <c:pt idx="752">
                  <c:v>65536</c:v>
                </c:pt>
                <c:pt idx="753">
                  <c:v>65536</c:v>
                </c:pt>
                <c:pt idx="754">
                  <c:v>65536</c:v>
                </c:pt>
                <c:pt idx="755">
                  <c:v>65536</c:v>
                </c:pt>
                <c:pt idx="756">
                  <c:v>65536</c:v>
                </c:pt>
                <c:pt idx="757">
                  <c:v>65536</c:v>
                </c:pt>
                <c:pt idx="758">
                  <c:v>65536</c:v>
                </c:pt>
                <c:pt idx="759">
                  <c:v>65536</c:v>
                </c:pt>
                <c:pt idx="760">
                  <c:v>65536</c:v>
                </c:pt>
                <c:pt idx="761">
                  <c:v>65536</c:v>
                </c:pt>
                <c:pt idx="762">
                  <c:v>65536</c:v>
                </c:pt>
                <c:pt idx="763">
                  <c:v>65536</c:v>
                </c:pt>
                <c:pt idx="764">
                  <c:v>65536</c:v>
                </c:pt>
                <c:pt idx="765">
                  <c:v>65536</c:v>
                </c:pt>
                <c:pt idx="766">
                  <c:v>65536</c:v>
                </c:pt>
                <c:pt idx="767">
                  <c:v>65536</c:v>
                </c:pt>
                <c:pt idx="768">
                  <c:v>65536</c:v>
                </c:pt>
                <c:pt idx="769">
                  <c:v>65536</c:v>
                </c:pt>
                <c:pt idx="770">
                  <c:v>65536</c:v>
                </c:pt>
                <c:pt idx="771">
                  <c:v>65536</c:v>
                </c:pt>
                <c:pt idx="772">
                  <c:v>65536</c:v>
                </c:pt>
                <c:pt idx="773">
                  <c:v>65536</c:v>
                </c:pt>
                <c:pt idx="774">
                  <c:v>65536</c:v>
                </c:pt>
                <c:pt idx="775">
                  <c:v>65536</c:v>
                </c:pt>
                <c:pt idx="776">
                  <c:v>65536</c:v>
                </c:pt>
                <c:pt idx="777">
                  <c:v>65536</c:v>
                </c:pt>
                <c:pt idx="778">
                  <c:v>65536</c:v>
                </c:pt>
                <c:pt idx="779">
                  <c:v>65536</c:v>
                </c:pt>
                <c:pt idx="780">
                  <c:v>65536</c:v>
                </c:pt>
                <c:pt idx="781">
                  <c:v>65536</c:v>
                </c:pt>
                <c:pt idx="782">
                  <c:v>65536</c:v>
                </c:pt>
                <c:pt idx="783">
                  <c:v>65536</c:v>
                </c:pt>
                <c:pt idx="784">
                  <c:v>65536</c:v>
                </c:pt>
                <c:pt idx="785">
                  <c:v>65536</c:v>
                </c:pt>
                <c:pt idx="786">
                  <c:v>65536</c:v>
                </c:pt>
                <c:pt idx="787">
                  <c:v>65536</c:v>
                </c:pt>
                <c:pt idx="788">
                  <c:v>65536</c:v>
                </c:pt>
                <c:pt idx="789">
                  <c:v>65536</c:v>
                </c:pt>
                <c:pt idx="790">
                  <c:v>65536</c:v>
                </c:pt>
                <c:pt idx="791">
                  <c:v>65536</c:v>
                </c:pt>
                <c:pt idx="792">
                  <c:v>65536</c:v>
                </c:pt>
                <c:pt idx="793">
                  <c:v>65536</c:v>
                </c:pt>
                <c:pt idx="794">
                  <c:v>65536</c:v>
                </c:pt>
                <c:pt idx="795">
                  <c:v>65536</c:v>
                </c:pt>
                <c:pt idx="796">
                  <c:v>65536</c:v>
                </c:pt>
                <c:pt idx="797">
                  <c:v>65536</c:v>
                </c:pt>
                <c:pt idx="798">
                  <c:v>65536</c:v>
                </c:pt>
                <c:pt idx="799">
                  <c:v>65536</c:v>
                </c:pt>
                <c:pt idx="800">
                  <c:v>65536</c:v>
                </c:pt>
                <c:pt idx="801">
                  <c:v>65536</c:v>
                </c:pt>
                <c:pt idx="802">
                  <c:v>65536</c:v>
                </c:pt>
                <c:pt idx="803">
                  <c:v>65536</c:v>
                </c:pt>
                <c:pt idx="804">
                  <c:v>65536</c:v>
                </c:pt>
                <c:pt idx="805">
                  <c:v>65536</c:v>
                </c:pt>
                <c:pt idx="806">
                  <c:v>65536</c:v>
                </c:pt>
                <c:pt idx="807">
                  <c:v>65536</c:v>
                </c:pt>
                <c:pt idx="808">
                  <c:v>65536</c:v>
                </c:pt>
                <c:pt idx="809">
                  <c:v>65536</c:v>
                </c:pt>
                <c:pt idx="810">
                  <c:v>65536</c:v>
                </c:pt>
                <c:pt idx="811">
                  <c:v>65536</c:v>
                </c:pt>
                <c:pt idx="812">
                  <c:v>65536</c:v>
                </c:pt>
                <c:pt idx="813">
                  <c:v>65536</c:v>
                </c:pt>
                <c:pt idx="814">
                  <c:v>65536</c:v>
                </c:pt>
                <c:pt idx="815">
                  <c:v>65536</c:v>
                </c:pt>
                <c:pt idx="816">
                  <c:v>65536</c:v>
                </c:pt>
                <c:pt idx="817">
                  <c:v>65536</c:v>
                </c:pt>
                <c:pt idx="818">
                  <c:v>65536</c:v>
                </c:pt>
                <c:pt idx="819">
                  <c:v>65536</c:v>
                </c:pt>
                <c:pt idx="820">
                  <c:v>65536</c:v>
                </c:pt>
                <c:pt idx="821">
                  <c:v>65536</c:v>
                </c:pt>
                <c:pt idx="822">
                  <c:v>65536</c:v>
                </c:pt>
                <c:pt idx="823">
                  <c:v>65536</c:v>
                </c:pt>
                <c:pt idx="824">
                  <c:v>65536</c:v>
                </c:pt>
                <c:pt idx="825">
                  <c:v>65536</c:v>
                </c:pt>
                <c:pt idx="826">
                  <c:v>65536</c:v>
                </c:pt>
                <c:pt idx="827">
                  <c:v>65536</c:v>
                </c:pt>
                <c:pt idx="828">
                  <c:v>65536</c:v>
                </c:pt>
                <c:pt idx="829">
                  <c:v>65536</c:v>
                </c:pt>
                <c:pt idx="830">
                  <c:v>65536</c:v>
                </c:pt>
                <c:pt idx="831">
                  <c:v>65536</c:v>
                </c:pt>
                <c:pt idx="832">
                  <c:v>65536</c:v>
                </c:pt>
                <c:pt idx="833">
                  <c:v>65536</c:v>
                </c:pt>
                <c:pt idx="834">
                  <c:v>65536</c:v>
                </c:pt>
                <c:pt idx="835">
                  <c:v>65536</c:v>
                </c:pt>
                <c:pt idx="836">
                  <c:v>65536</c:v>
                </c:pt>
                <c:pt idx="837">
                  <c:v>65536</c:v>
                </c:pt>
                <c:pt idx="838">
                  <c:v>65536</c:v>
                </c:pt>
                <c:pt idx="839">
                  <c:v>65536</c:v>
                </c:pt>
                <c:pt idx="840">
                  <c:v>65536</c:v>
                </c:pt>
                <c:pt idx="841">
                  <c:v>65536</c:v>
                </c:pt>
                <c:pt idx="842">
                  <c:v>65536</c:v>
                </c:pt>
                <c:pt idx="843">
                  <c:v>65536</c:v>
                </c:pt>
                <c:pt idx="844">
                  <c:v>65536</c:v>
                </c:pt>
                <c:pt idx="845">
                  <c:v>65536</c:v>
                </c:pt>
                <c:pt idx="846">
                  <c:v>65536</c:v>
                </c:pt>
                <c:pt idx="847">
                  <c:v>65536</c:v>
                </c:pt>
                <c:pt idx="848">
                  <c:v>65536</c:v>
                </c:pt>
                <c:pt idx="849">
                  <c:v>65536</c:v>
                </c:pt>
                <c:pt idx="850">
                  <c:v>65536</c:v>
                </c:pt>
                <c:pt idx="851">
                  <c:v>65536</c:v>
                </c:pt>
                <c:pt idx="852">
                  <c:v>65536</c:v>
                </c:pt>
                <c:pt idx="853">
                  <c:v>65536</c:v>
                </c:pt>
                <c:pt idx="854">
                  <c:v>65536</c:v>
                </c:pt>
                <c:pt idx="855">
                  <c:v>65536</c:v>
                </c:pt>
                <c:pt idx="856">
                  <c:v>65536</c:v>
                </c:pt>
                <c:pt idx="857">
                  <c:v>65536</c:v>
                </c:pt>
                <c:pt idx="858">
                  <c:v>65536</c:v>
                </c:pt>
                <c:pt idx="859">
                  <c:v>65536</c:v>
                </c:pt>
                <c:pt idx="860">
                  <c:v>65536</c:v>
                </c:pt>
                <c:pt idx="861">
                  <c:v>65536</c:v>
                </c:pt>
                <c:pt idx="862">
                  <c:v>65536</c:v>
                </c:pt>
                <c:pt idx="863">
                  <c:v>65536</c:v>
                </c:pt>
                <c:pt idx="864">
                  <c:v>65536</c:v>
                </c:pt>
                <c:pt idx="865">
                  <c:v>65536</c:v>
                </c:pt>
                <c:pt idx="866">
                  <c:v>65536</c:v>
                </c:pt>
                <c:pt idx="867">
                  <c:v>65536</c:v>
                </c:pt>
                <c:pt idx="868">
                  <c:v>65536</c:v>
                </c:pt>
                <c:pt idx="869">
                  <c:v>65536</c:v>
                </c:pt>
                <c:pt idx="870">
                  <c:v>65536</c:v>
                </c:pt>
                <c:pt idx="871">
                  <c:v>65536</c:v>
                </c:pt>
                <c:pt idx="872">
                  <c:v>65536</c:v>
                </c:pt>
                <c:pt idx="873">
                  <c:v>65536</c:v>
                </c:pt>
                <c:pt idx="874">
                  <c:v>65536</c:v>
                </c:pt>
                <c:pt idx="875">
                  <c:v>65536</c:v>
                </c:pt>
                <c:pt idx="876">
                  <c:v>65536</c:v>
                </c:pt>
                <c:pt idx="877">
                  <c:v>65536</c:v>
                </c:pt>
                <c:pt idx="878">
                  <c:v>65536</c:v>
                </c:pt>
                <c:pt idx="879">
                  <c:v>65536</c:v>
                </c:pt>
                <c:pt idx="880">
                  <c:v>65536</c:v>
                </c:pt>
                <c:pt idx="881">
                  <c:v>65536</c:v>
                </c:pt>
                <c:pt idx="882">
                  <c:v>65536</c:v>
                </c:pt>
                <c:pt idx="883">
                  <c:v>65536</c:v>
                </c:pt>
                <c:pt idx="884">
                  <c:v>65536</c:v>
                </c:pt>
                <c:pt idx="885">
                  <c:v>65536</c:v>
                </c:pt>
                <c:pt idx="886">
                  <c:v>65536</c:v>
                </c:pt>
                <c:pt idx="887">
                  <c:v>65536</c:v>
                </c:pt>
                <c:pt idx="888">
                  <c:v>65536</c:v>
                </c:pt>
                <c:pt idx="889">
                  <c:v>65536</c:v>
                </c:pt>
                <c:pt idx="890">
                  <c:v>65536</c:v>
                </c:pt>
                <c:pt idx="891">
                  <c:v>65536</c:v>
                </c:pt>
                <c:pt idx="892">
                  <c:v>65536</c:v>
                </c:pt>
                <c:pt idx="893">
                  <c:v>65536</c:v>
                </c:pt>
                <c:pt idx="894">
                  <c:v>65536</c:v>
                </c:pt>
                <c:pt idx="895">
                  <c:v>65536</c:v>
                </c:pt>
                <c:pt idx="896">
                  <c:v>65536</c:v>
                </c:pt>
                <c:pt idx="897">
                  <c:v>65536</c:v>
                </c:pt>
                <c:pt idx="898">
                  <c:v>65536</c:v>
                </c:pt>
                <c:pt idx="899">
                  <c:v>65536</c:v>
                </c:pt>
                <c:pt idx="900">
                  <c:v>65536</c:v>
                </c:pt>
                <c:pt idx="901">
                  <c:v>65536</c:v>
                </c:pt>
                <c:pt idx="902">
                  <c:v>65536</c:v>
                </c:pt>
                <c:pt idx="903">
                  <c:v>65536</c:v>
                </c:pt>
                <c:pt idx="904">
                  <c:v>65536</c:v>
                </c:pt>
                <c:pt idx="905">
                  <c:v>65536</c:v>
                </c:pt>
                <c:pt idx="906">
                  <c:v>65536</c:v>
                </c:pt>
                <c:pt idx="907">
                  <c:v>65536</c:v>
                </c:pt>
                <c:pt idx="908">
                  <c:v>65536</c:v>
                </c:pt>
                <c:pt idx="909">
                  <c:v>65536</c:v>
                </c:pt>
                <c:pt idx="910">
                  <c:v>65536</c:v>
                </c:pt>
                <c:pt idx="911">
                  <c:v>65536</c:v>
                </c:pt>
                <c:pt idx="912">
                  <c:v>65536</c:v>
                </c:pt>
                <c:pt idx="913">
                  <c:v>65536</c:v>
                </c:pt>
                <c:pt idx="914">
                  <c:v>65536</c:v>
                </c:pt>
                <c:pt idx="915">
                  <c:v>65536</c:v>
                </c:pt>
                <c:pt idx="916">
                  <c:v>65536</c:v>
                </c:pt>
                <c:pt idx="917">
                  <c:v>65536</c:v>
                </c:pt>
                <c:pt idx="918">
                  <c:v>65536</c:v>
                </c:pt>
                <c:pt idx="919">
                  <c:v>65536</c:v>
                </c:pt>
                <c:pt idx="920">
                  <c:v>65536</c:v>
                </c:pt>
                <c:pt idx="921">
                  <c:v>65536</c:v>
                </c:pt>
                <c:pt idx="922">
                  <c:v>65536</c:v>
                </c:pt>
                <c:pt idx="923">
                  <c:v>65536</c:v>
                </c:pt>
                <c:pt idx="924">
                  <c:v>65536</c:v>
                </c:pt>
                <c:pt idx="925">
                  <c:v>65536</c:v>
                </c:pt>
                <c:pt idx="926">
                  <c:v>65536</c:v>
                </c:pt>
                <c:pt idx="927">
                  <c:v>65536</c:v>
                </c:pt>
                <c:pt idx="928">
                  <c:v>65536</c:v>
                </c:pt>
                <c:pt idx="929">
                  <c:v>65536</c:v>
                </c:pt>
                <c:pt idx="930">
                  <c:v>65536</c:v>
                </c:pt>
                <c:pt idx="931">
                  <c:v>65536</c:v>
                </c:pt>
                <c:pt idx="932">
                  <c:v>65536</c:v>
                </c:pt>
                <c:pt idx="933">
                  <c:v>65536</c:v>
                </c:pt>
                <c:pt idx="934">
                  <c:v>65536</c:v>
                </c:pt>
                <c:pt idx="935">
                  <c:v>65536</c:v>
                </c:pt>
                <c:pt idx="936">
                  <c:v>65536</c:v>
                </c:pt>
                <c:pt idx="937">
                  <c:v>65536</c:v>
                </c:pt>
                <c:pt idx="938">
                  <c:v>65536</c:v>
                </c:pt>
                <c:pt idx="939">
                  <c:v>65536</c:v>
                </c:pt>
                <c:pt idx="940">
                  <c:v>65536</c:v>
                </c:pt>
                <c:pt idx="941">
                  <c:v>65536</c:v>
                </c:pt>
                <c:pt idx="942">
                  <c:v>65536</c:v>
                </c:pt>
                <c:pt idx="943">
                  <c:v>65536</c:v>
                </c:pt>
                <c:pt idx="944">
                  <c:v>65536</c:v>
                </c:pt>
                <c:pt idx="945">
                  <c:v>65536</c:v>
                </c:pt>
                <c:pt idx="946">
                  <c:v>65536</c:v>
                </c:pt>
                <c:pt idx="947">
                  <c:v>65536</c:v>
                </c:pt>
                <c:pt idx="948">
                  <c:v>65536</c:v>
                </c:pt>
                <c:pt idx="949">
                  <c:v>65536</c:v>
                </c:pt>
                <c:pt idx="950">
                  <c:v>65536</c:v>
                </c:pt>
                <c:pt idx="951">
                  <c:v>65536</c:v>
                </c:pt>
                <c:pt idx="952">
                  <c:v>65536</c:v>
                </c:pt>
                <c:pt idx="953">
                  <c:v>65536</c:v>
                </c:pt>
                <c:pt idx="954">
                  <c:v>65536</c:v>
                </c:pt>
                <c:pt idx="955">
                  <c:v>65536</c:v>
                </c:pt>
                <c:pt idx="956">
                  <c:v>65536</c:v>
                </c:pt>
                <c:pt idx="957">
                  <c:v>65536</c:v>
                </c:pt>
                <c:pt idx="958">
                  <c:v>65536</c:v>
                </c:pt>
                <c:pt idx="959">
                  <c:v>65536</c:v>
                </c:pt>
                <c:pt idx="960">
                  <c:v>65536</c:v>
                </c:pt>
                <c:pt idx="961">
                  <c:v>65536</c:v>
                </c:pt>
                <c:pt idx="962">
                  <c:v>65536</c:v>
                </c:pt>
                <c:pt idx="963">
                  <c:v>65536</c:v>
                </c:pt>
                <c:pt idx="964">
                  <c:v>65536</c:v>
                </c:pt>
                <c:pt idx="965">
                  <c:v>65536</c:v>
                </c:pt>
                <c:pt idx="966">
                  <c:v>65536</c:v>
                </c:pt>
                <c:pt idx="967">
                  <c:v>65536</c:v>
                </c:pt>
                <c:pt idx="968">
                  <c:v>65536</c:v>
                </c:pt>
                <c:pt idx="969">
                  <c:v>65536</c:v>
                </c:pt>
                <c:pt idx="970">
                  <c:v>65536</c:v>
                </c:pt>
                <c:pt idx="971">
                  <c:v>65536</c:v>
                </c:pt>
                <c:pt idx="972">
                  <c:v>65536</c:v>
                </c:pt>
                <c:pt idx="973">
                  <c:v>65536</c:v>
                </c:pt>
                <c:pt idx="974">
                  <c:v>65536</c:v>
                </c:pt>
                <c:pt idx="975">
                  <c:v>65536</c:v>
                </c:pt>
                <c:pt idx="976">
                  <c:v>65536</c:v>
                </c:pt>
                <c:pt idx="977">
                  <c:v>65536</c:v>
                </c:pt>
                <c:pt idx="978">
                  <c:v>65536</c:v>
                </c:pt>
                <c:pt idx="979">
                  <c:v>65536</c:v>
                </c:pt>
                <c:pt idx="980">
                  <c:v>65536</c:v>
                </c:pt>
                <c:pt idx="981">
                  <c:v>65536</c:v>
                </c:pt>
                <c:pt idx="982">
                  <c:v>65536</c:v>
                </c:pt>
                <c:pt idx="983">
                  <c:v>65536</c:v>
                </c:pt>
                <c:pt idx="984">
                  <c:v>65536</c:v>
                </c:pt>
                <c:pt idx="985">
                  <c:v>65536</c:v>
                </c:pt>
                <c:pt idx="986">
                  <c:v>65536</c:v>
                </c:pt>
                <c:pt idx="987">
                  <c:v>65536</c:v>
                </c:pt>
                <c:pt idx="988">
                  <c:v>65536</c:v>
                </c:pt>
                <c:pt idx="989">
                  <c:v>65536</c:v>
                </c:pt>
                <c:pt idx="990">
                  <c:v>65536</c:v>
                </c:pt>
                <c:pt idx="991">
                  <c:v>65536</c:v>
                </c:pt>
                <c:pt idx="992">
                  <c:v>65536</c:v>
                </c:pt>
                <c:pt idx="993">
                  <c:v>65536</c:v>
                </c:pt>
                <c:pt idx="994">
                  <c:v>65536</c:v>
                </c:pt>
                <c:pt idx="995">
                  <c:v>65536</c:v>
                </c:pt>
                <c:pt idx="996">
                  <c:v>65536</c:v>
                </c:pt>
                <c:pt idx="997">
                  <c:v>65536</c:v>
                </c:pt>
                <c:pt idx="998">
                  <c:v>65536</c:v>
                </c:pt>
                <c:pt idx="999">
                  <c:v>65536</c:v>
                </c:pt>
                <c:pt idx="1000">
                  <c:v>65536</c:v>
                </c:pt>
              </c:numCache>
            </c:numRef>
          </c:xVal>
          <c:yVal>
            <c:numRef>
              <c:f>Main!$B$3030:$B$4030</c:f>
              <c:numCache>
                <c:formatCode>General</c:formatCode>
                <c:ptCount val="1001"/>
                <c:pt idx="0">
                  <c:v>16.503539945999986</c:v>
                </c:pt>
                <c:pt idx="1">
                  <c:v>8.1638974310000005</c:v>
                </c:pt>
                <c:pt idx="2">
                  <c:v>21.363621529999989</c:v>
                </c:pt>
                <c:pt idx="3">
                  <c:v>28.596093972999984</c:v>
                </c:pt>
                <c:pt idx="4">
                  <c:v>31.276078871999989</c:v>
                </c:pt>
                <c:pt idx="5">
                  <c:v>28.131462211999999</c:v>
                </c:pt>
                <c:pt idx="6">
                  <c:v>31.279247867999985</c:v>
                </c:pt>
                <c:pt idx="7">
                  <c:v>28.327163532</c:v>
                </c:pt>
                <c:pt idx="8">
                  <c:v>31.247345866</c:v>
                </c:pt>
                <c:pt idx="9">
                  <c:v>28.392135486000001</c:v>
                </c:pt>
                <c:pt idx="10">
                  <c:v>31.229140915999984</c:v>
                </c:pt>
                <c:pt idx="11">
                  <c:v>28.254270533</c:v>
                </c:pt>
                <c:pt idx="12">
                  <c:v>31.260072412</c:v>
                </c:pt>
                <c:pt idx="13">
                  <c:v>28.383284360000001</c:v>
                </c:pt>
                <c:pt idx="14">
                  <c:v>31.356881999000016</c:v>
                </c:pt>
                <c:pt idx="15">
                  <c:v>28.203924706999999</c:v>
                </c:pt>
                <c:pt idx="16">
                  <c:v>31.212562129999988</c:v>
                </c:pt>
                <c:pt idx="17">
                  <c:v>28.457225696999988</c:v>
                </c:pt>
                <c:pt idx="18">
                  <c:v>30.970769491999985</c:v>
                </c:pt>
                <c:pt idx="19">
                  <c:v>28.402398153</c:v>
                </c:pt>
                <c:pt idx="20">
                  <c:v>31.313345427000023</c:v>
                </c:pt>
                <c:pt idx="21">
                  <c:v>28.904310697</c:v>
                </c:pt>
                <c:pt idx="22">
                  <c:v>31.29243685399998</c:v>
                </c:pt>
                <c:pt idx="23">
                  <c:v>28.275953288</c:v>
                </c:pt>
                <c:pt idx="24">
                  <c:v>31.157560343000011</c:v>
                </c:pt>
                <c:pt idx="25">
                  <c:v>28.880239898999978</c:v>
                </c:pt>
                <c:pt idx="26">
                  <c:v>31.416179867</c:v>
                </c:pt>
                <c:pt idx="27">
                  <c:v>19.291321969999988</c:v>
                </c:pt>
                <c:pt idx="28">
                  <c:v>31.362752389999983</c:v>
                </c:pt>
                <c:pt idx="29">
                  <c:v>22.660916445000005</c:v>
                </c:pt>
                <c:pt idx="30">
                  <c:v>31.331945614000016</c:v>
                </c:pt>
                <c:pt idx="31">
                  <c:v>28.291673403000001</c:v>
                </c:pt>
                <c:pt idx="32">
                  <c:v>31.312557242</c:v>
                </c:pt>
                <c:pt idx="33">
                  <c:v>25.648157268999999</c:v>
                </c:pt>
                <c:pt idx="34">
                  <c:v>31.226183837999983</c:v>
                </c:pt>
                <c:pt idx="35">
                  <c:v>28.286342268999974</c:v>
                </c:pt>
                <c:pt idx="36">
                  <c:v>31.316717121000011</c:v>
                </c:pt>
                <c:pt idx="37">
                  <c:v>28.360310041000002</c:v>
                </c:pt>
                <c:pt idx="38">
                  <c:v>31.23499463000001</c:v>
                </c:pt>
                <c:pt idx="39">
                  <c:v>28.286361372999981</c:v>
                </c:pt>
                <c:pt idx="40">
                  <c:v>31.244509656000002</c:v>
                </c:pt>
                <c:pt idx="41">
                  <c:v>28.398366652</c:v>
                </c:pt>
                <c:pt idx="42">
                  <c:v>31.333148906000005</c:v>
                </c:pt>
                <c:pt idx="43">
                  <c:v>28.017474286999999</c:v>
                </c:pt>
                <c:pt idx="44">
                  <c:v>31.250812182000001</c:v>
                </c:pt>
                <c:pt idx="45">
                  <c:v>28.358946589999984</c:v>
                </c:pt>
                <c:pt idx="46">
                  <c:v>31.357774157000016</c:v>
                </c:pt>
                <c:pt idx="47">
                  <c:v>28.372868910000012</c:v>
                </c:pt>
                <c:pt idx="48">
                  <c:v>31.274521861</c:v>
                </c:pt>
                <c:pt idx="49">
                  <c:v>20.117618021999998</c:v>
                </c:pt>
                <c:pt idx="50">
                  <c:v>21.717165787000017</c:v>
                </c:pt>
                <c:pt idx="51">
                  <c:v>28.445306866999978</c:v>
                </c:pt>
                <c:pt idx="52">
                  <c:v>31.071331821000001</c:v>
                </c:pt>
                <c:pt idx="53">
                  <c:v>28.464310856999983</c:v>
                </c:pt>
                <c:pt idx="54">
                  <c:v>31.283375533999983</c:v>
                </c:pt>
                <c:pt idx="55">
                  <c:v>28.870571056999999</c:v>
                </c:pt>
                <c:pt idx="56">
                  <c:v>31.104646225</c:v>
                </c:pt>
                <c:pt idx="57">
                  <c:v>28.495206974999974</c:v>
                </c:pt>
                <c:pt idx="58">
                  <c:v>31.284551729000011</c:v>
                </c:pt>
                <c:pt idx="59">
                  <c:v>25.543750487000001</c:v>
                </c:pt>
                <c:pt idx="60">
                  <c:v>31.347118538</c:v>
                </c:pt>
                <c:pt idx="61">
                  <c:v>28.201810284</c:v>
                </c:pt>
                <c:pt idx="62">
                  <c:v>30.992626310999977</c:v>
                </c:pt>
                <c:pt idx="63">
                  <c:v>28.383130476000002</c:v>
                </c:pt>
                <c:pt idx="64">
                  <c:v>10.009105355000004</c:v>
                </c:pt>
                <c:pt idx="65">
                  <c:v>6.8800063389999977</c:v>
                </c:pt>
                <c:pt idx="66">
                  <c:v>21.687383165000011</c:v>
                </c:pt>
                <c:pt idx="67">
                  <c:v>28.393970540000005</c:v>
                </c:pt>
                <c:pt idx="68">
                  <c:v>31.278905243000001</c:v>
                </c:pt>
                <c:pt idx="69">
                  <c:v>28.320184775000001</c:v>
                </c:pt>
                <c:pt idx="70">
                  <c:v>31.18895400900001</c:v>
                </c:pt>
                <c:pt idx="71">
                  <c:v>28.885923448</c:v>
                </c:pt>
                <c:pt idx="72">
                  <c:v>31.166757652000001</c:v>
                </c:pt>
                <c:pt idx="73">
                  <c:v>28.594681727000012</c:v>
                </c:pt>
                <c:pt idx="74">
                  <c:v>31.340996008000001</c:v>
                </c:pt>
                <c:pt idx="75">
                  <c:v>25.418548359999988</c:v>
                </c:pt>
                <c:pt idx="76">
                  <c:v>31.203221532999983</c:v>
                </c:pt>
                <c:pt idx="77">
                  <c:v>28.443104586999983</c:v>
                </c:pt>
                <c:pt idx="78">
                  <c:v>31.311932965000011</c:v>
                </c:pt>
                <c:pt idx="79">
                  <c:v>28.777045015999999</c:v>
                </c:pt>
                <c:pt idx="80">
                  <c:v>31.370066057999999</c:v>
                </c:pt>
                <c:pt idx="81">
                  <c:v>28.771311991000001</c:v>
                </c:pt>
                <c:pt idx="82">
                  <c:v>31.205166707</c:v>
                </c:pt>
                <c:pt idx="83">
                  <c:v>28.570915757000023</c:v>
                </c:pt>
                <c:pt idx="84">
                  <c:v>31.377704415000011</c:v>
                </c:pt>
                <c:pt idx="85">
                  <c:v>28.847920775999999</c:v>
                </c:pt>
                <c:pt idx="86">
                  <c:v>31.205027203999983</c:v>
                </c:pt>
                <c:pt idx="87">
                  <c:v>21.127278040000011</c:v>
                </c:pt>
                <c:pt idx="88">
                  <c:v>19.84049752</c:v>
                </c:pt>
                <c:pt idx="89">
                  <c:v>28.251710223</c:v>
                </c:pt>
                <c:pt idx="90">
                  <c:v>31.200145399</c:v>
                </c:pt>
                <c:pt idx="91">
                  <c:v>28.517500733999999</c:v>
                </c:pt>
                <c:pt idx="92">
                  <c:v>31.323579823999989</c:v>
                </c:pt>
                <c:pt idx="93">
                  <c:v>28.276863292000005</c:v>
                </c:pt>
                <c:pt idx="94">
                  <c:v>31.227014247</c:v>
                </c:pt>
                <c:pt idx="95">
                  <c:v>28.193001494000011</c:v>
                </c:pt>
                <c:pt idx="96">
                  <c:v>31.246662020999985</c:v>
                </c:pt>
                <c:pt idx="97">
                  <c:v>28.294355653000011</c:v>
                </c:pt>
                <c:pt idx="98">
                  <c:v>31.200168642000001</c:v>
                </c:pt>
                <c:pt idx="99">
                  <c:v>28.362070557999989</c:v>
                </c:pt>
                <c:pt idx="100">
                  <c:v>31.156370500000001</c:v>
                </c:pt>
                <c:pt idx="101">
                  <c:v>25.686067008999999</c:v>
                </c:pt>
                <c:pt idx="102">
                  <c:v>31.241448680999984</c:v>
                </c:pt>
                <c:pt idx="103">
                  <c:v>28.397031631000001</c:v>
                </c:pt>
                <c:pt idx="104">
                  <c:v>31.198146624</c:v>
                </c:pt>
                <c:pt idx="105">
                  <c:v>28.925065139000001</c:v>
                </c:pt>
                <c:pt idx="106">
                  <c:v>31.359582106000001</c:v>
                </c:pt>
                <c:pt idx="107">
                  <c:v>17.042177024000001</c:v>
                </c:pt>
                <c:pt idx="108">
                  <c:v>31.289000258000002</c:v>
                </c:pt>
                <c:pt idx="109">
                  <c:v>23.012521901</c:v>
                </c:pt>
                <c:pt idx="110">
                  <c:v>31.312315332000001</c:v>
                </c:pt>
                <c:pt idx="111">
                  <c:v>28.276042376999985</c:v>
                </c:pt>
                <c:pt idx="112">
                  <c:v>31.294798489000001</c:v>
                </c:pt>
                <c:pt idx="113">
                  <c:v>23.467353592999984</c:v>
                </c:pt>
                <c:pt idx="114">
                  <c:v>31.21001132100001</c:v>
                </c:pt>
                <c:pt idx="115">
                  <c:v>28.763520058999983</c:v>
                </c:pt>
                <c:pt idx="116">
                  <c:v>31.328055082999999</c:v>
                </c:pt>
                <c:pt idx="117">
                  <c:v>28.541884593999999</c:v>
                </c:pt>
                <c:pt idx="118">
                  <c:v>31.321690134000001</c:v>
                </c:pt>
                <c:pt idx="119">
                  <c:v>28.834342365000001</c:v>
                </c:pt>
                <c:pt idx="120">
                  <c:v>31.158039395999989</c:v>
                </c:pt>
                <c:pt idx="121">
                  <c:v>28.320114558</c:v>
                </c:pt>
                <c:pt idx="122">
                  <c:v>31.374828822000012</c:v>
                </c:pt>
                <c:pt idx="123">
                  <c:v>28.646198425000016</c:v>
                </c:pt>
                <c:pt idx="124">
                  <c:v>7.3965175229999955</c:v>
                </c:pt>
                <c:pt idx="125">
                  <c:v>22.601645660999999</c:v>
                </c:pt>
                <c:pt idx="126">
                  <c:v>31.408035981999983</c:v>
                </c:pt>
                <c:pt idx="127">
                  <c:v>28.53176710000001</c:v>
                </c:pt>
                <c:pt idx="128">
                  <c:v>11.141061791999993</c:v>
                </c:pt>
                <c:pt idx="129">
                  <c:v>6.7966982570000001</c:v>
                </c:pt>
                <c:pt idx="130">
                  <c:v>22.142278826999988</c:v>
                </c:pt>
                <c:pt idx="131">
                  <c:v>28.190496550999985</c:v>
                </c:pt>
                <c:pt idx="132">
                  <c:v>31.234132739</c:v>
                </c:pt>
                <c:pt idx="133">
                  <c:v>28.314306899999988</c:v>
                </c:pt>
                <c:pt idx="134">
                  <c:v>31.211980602000011</c:v>
                </c:pt>
                <c:pt idx="135">
                  <c:v>28.895981371000001</c:v>
                </c:pt>
                <c:pt idx="136">
                  <c:v>31.236237079999984</c:v>
                </c:pt>
                <c:pt idx="137">
                  <c:v>28.480415470999983</c:v>
                </c:pt>
                <c:pt idx="138">
                  <c:v>31.220954055000011</c:v>
                </c:pt>
                <c:pt idx="139">
                  <c:v>23.257014720000011</c:v>
                </c:pt>
                <c:pt idx="140">
                  <c:v>31.306026978999984</c:v>
                </c:pt>
                <c:pt idx="141">
                  <c:v>28.354191541999999</c:v>
                </c:pt>
                <c:pt idx="142">
                  <c:v>31.310387986999999</c:v>
                </c:pt>
                <c:pt idx="143">
                  <c:v>28.71511774</c:v>
                </c:pt>
                <c:pt idx="144">
                  <c:v>31.127895482000021</c:v>
                </c:pt>
                <c:pt idx="145">
                  <c:v>29.105914597999988</c:v>
                </c:pt>
                <c:pt idx="146">
                  <c:v>31.122513544999983</c:v>
                </c:pt>
                <c:pt idx="147">
                  <c:v>28.566914219000001</c:v>
                </c:pt>
                <c:pt idx="148">
                  <c:v>31.294073593</c:v>
                </c:pt>
                <c:pt idx="149">
                  <c:v>28.709160081</c:v>
                </c:pt>
                <c:pt idx="150">
                  <c:v>31.248534896999978</c:v>
                </c:pt>
                <c:pt idx="151">
                  <c:v>22.656752471000001</c:v>
                </c:pt>
                <c:pt idx="152">
                  <c:v>20.227727061</c:v>
                </c:pt>
                <c:pt idx="153">
                  <c:v>28.548921159999999</c:v>
                </c:pt>
                <c:pt idx="154">
                  <c:v>31.104592322999999</c:v>
                </c:pt>
                <c:pt idx="155">
                  <c:v>28.515410223</c:v>
                </c:pt>
                <c:pt idx="156">
                  <c:v>31.199750271999989</c:v>
                </c:pt>
                <c:pt idx="157">
                  <c:v>28.187422909999984</c:v>
                </c:pt>
                <c:pt idx="158">
                  <c:v>31.063972443000001</c:v>
                </c:pt>
                <c:pt idx="159">
                  <c:v>28.590061987999999</c:v>
                </c:pt>
                <c:pt idx="160">
                  <c:v>31.280400389999983</c:v>
                </c:pt>
                <c:pt idx="161">
                  <c:v>28.463143723000002</c:v>
                </c:pt>
                <c:pt idx="162">
                  <c:v>31.063212121999989</c:v>
                </c:pt>
                <c:pt idx="163">
                  <c:v>28.428026205999974</c:v>
                </c:pt>
                <c:pt idx="164">
                  <c:v>31.19787549200003</c:v>
                </c:pt>
                <c:pt idx="165">
                  <c:v>24.234447991</c:v>
                </c:pt>
                <c:pt idx="166">
                  <c:v>31.231718142999988</c:v>
                </c:pt>
                <c:pt idx="167">
                  <c:v>28.333704848</c:v>
                </c:pt>
                <c:pt idx="168">
                  <c:v>31.143542964000002</c:v>
                </c:pt>
                <c:pt idx="169">
                  <c:v>28.850100073</c:v>
                </c:pt>
                <c:pt idx="170">
                  <c:v>31.197410705999999</c:v>
                </c:pt>
                <c:pt idx="171">
                  <c:v>17.506191089000001</c:v>
                </c:pt>
                <c:pt idx="172">
                  <c:v>31.250664497999999</c:v>
                </c:pt>
                <c:pt idx="173">
                  <c:v>23.209889563000001</c:v>
                </c:pt>
                <c:pt idx="174">
                  <c:v>31.020433038999983</c:v>
                </c:pt>
                <c:pt idx="175">
                  <c:v>28.476729674999977</c:v>
                </c:pt>
                <c:pt idx="176">
                  <c:v>31.237999975000001</c:v>
                </c:pt>
                <c:pt idx="177">
                  <c:v>22.330798676000001</c:v>
                </c:pt>
                <c:pt idx="178">
                  <c:v>31.163982430000001</c:v>
                </c:pt>
                <c:pt idx="179">
                  <c:v>28.83045855100001</c:v>
                </c:pt>
                <c:pt idx="180">
                  <c:v>31.287488707000001</c:v>
                </c:pt>
                <c:pt idx="181">
                  <c:v>28.540250790999988</c:v>
                </c:pt>
                <c:pt idx="182">
                  <c:v>31.157993036000011</c:v>
                </c:pt>
                <c:pt idx="183">
                  <c:v>28.364292323000001</c:v>
                </c:pt>
                <c:pt idx="184">
                  <c:v>31.291392546999983</c:v>
                </c:pt>
                <c:pt idx="185">
                  <c:v>28.693641102000001</c:v>
                </c:pt>
                <c:pt idx="186">
                  <c:v>31.260873512</c:v>
                </c:pt>
                <c:pt idx="187">
                  <c:v>28.107290116000016</c:v>
                </c:pt>
                <c:pt idx="188">
                  <c:v>31.237246642999985</c:v>
                </c:pt>
                <c:pt idx="189">
                  <c:v>28.256964760000017</c:v>
                </c:pt>
                <c:pt idx="190">
                  <c:v>31.174421068000012</c:v>
                </c:pt>
                <c:pt idx="191">
                  <c:v>28.384656564</c:v>
                </c:pt>
                <c:pt idx="192">
                  <c:v>10.858866309000005</c:v>
                </c:pt>
                <c:pt idx="193">
                  <c:v>6.6954427110000001</c:v>
                </c:pt>
                <c:pt idx="194">
                  <c:v>22.493436325999983</c:v>
                </c:pt>
                <c:pt idx="195">
                  <c:v>28.057353491000011</c:v>
                </c:pt>
                <c:pt idx="196">
                  <c:v>31.087914715000011</c:v>
                </c:pt>
                <c:pt idx="197">
                  <c:v>27.961662969999985</c:v>
                </c:pt>
                <c:pt idx="198">
                  <c:v>31.024040702000001</c:v>
                </c:pt>
                <c:pt idx="199">
                  <c:v>28.794040046999989</c:v>
                </c:pt>
                <c:pt idx="200">
                  <c:v>31.197310003999988</c:v>
                </c:pt>
                <c:pt idx="201">
                  <c:v>25.601622682999984</c:v>
                </c:pt>
                <c:pt idx="202">
                  <c:v>10.077861127999999</c:v>
                </c:pt>
                <c:pt idx="203">
                  <c:v>6.448663264000003</c:v>
                </c:pt>
                <c:pt idx="204">
                  <c:v>21.35577815900001</c:v>
                </c:pt>
                <c:pt idx="205">
                  <c:v>28.551353960000011</c:v>
                </c:pt>
                <c:pt idx="206">
                  <c:v>31.221093700000001</c:v>
                </c:pt>
                <c:pt idx="207">
                  <c:v>28.254880501999999</c:v>
                </c:pt>
                <c:pt idx="208">
                  <c:v>31.320409647000002</c:v>
                </c:pt>
                <c:pt idx="209">
                  <c:v>28.828057329000011</c:v>
                </c:pt>
                <c:pt idx="210">
                  <c:v>31.223739433999977</c:v>
                </c:pt>
                <c:pt idx="211">
                  <c:v>28.284139065000002</c:v>
                </c:pt>
                <c:pt idx="212">
                  <c:v>31.323415833999984</c:v>
                </c:pt>
                <c:pt idx="213">
                  <c:v>28.442164535999986</c:v>
                </c:pt>
                <c:pt idx="214">
                  <c:v>31.260927958</c:v>
                </c:pt>
                <c:pt idx="215">
                  <c:v>28.338395503000001</c:v>
                </c:pt>
                <c:pt idx="216">
                  <c:v>31.185400777000002</c:v>
                </c:pt>
                <c:pt idx="217">
                  <c:v>28.303157770000009</c:v>
                </c:pt>
                <c:pt idx="218">
                  <c:v>31.341457263999999</c:v>
                </c:pt>
                <c:pt idx="219">
                  <c:v>28.409539542999976</c:v>
                </c:pt>
                <c:pt idx="220">
                  <c:v>31.219573187999988</c:v>
                </c:pt>
                <c:pt idx="221">
                  <c:v>28.224953229000011</c:v>
                </c:pt>
                <c:pt idx="222">
                  <c:v>31.132862702000011</c:v>
                </c:pt>
                <c:pt idx="223">
                  <c:v>28.931072783000001</c:v>
                </c:pt>
                <c:pt idx="224">
                  <c:v>31.308897774999988</c:v>
                </c:pt>
                <c:pt idx="225">
                  <c:v>28.447148800999983</c:v>
                </c:pt>
                <c:pt idx="226">
                  <c:v>31.30436559000001</c:v>
                </c:pt>
                <c:pt idx="227">
                  <c:v>28.777064789000011</c:v>
                </c:pt>
                <c:pt idx="228">
                  <c:v>31.392043226999981</c:v>
                </c:pt>
                <c:pt idx="229">
                  <c:v>19.018059960999999</c:v>
                </c:pt>
                <c:pt idx="230">
                  <c:v>31.217478846999999</c:v>
                </c:pt>
                <c:pt idx="231">
                  <c:v>22.397519720999988</c:v>
                </c:pt>
                <c:pt idx="232">
                  <c:v>31.348393388000002</c:v>
                </c:pt>
                <c:pt idx="233">
                  <c:v>28.268948856000002</c:v>
                </c:pt>
                <c:pt idx="234">
                  <c:v>31.131065371999998</c:v>
                </c:pt>
                <c:pt idx="235">
                  <c:v>25.998160719000001</c:v>
                </c:pt>
                <c:pt idx="236">
                  <c:v>31.220519611999983</c:v>
                </c:pt>
                <c:pt idx="237">
                  <c:v>28.418799151000002</c:v>
                </c:pt>
                <c:pt idx="238">
                  <c:v>31.370927635000001</c:v>
                </c:pt>
                <c:pt idx="239">
                  <c:v>28.198664560000001</c:v>
                </c:pt>
                <c:pt idx="240">
                  <c:v>31.360090873999983</c:v>
                </c:pt>
                <c:pt idx="241">
                  <c:v>28.199645545999989</c:v>
                </c:pt>
                <c:pt idx="242">
                  <c:v>31.185563326</c:v>
                </c:pt>
                <c:pt idx="243">
                  <c:v>28.433591053000001</c:v>
                </c:pt>
                <c:pt idx="244">
                  <c:v>31.184510661000001</c:v>
                </c:pt>
                <c:pt idx="245">
                  <c:v>29.024216394</c:v>
                </c:pt>
                <c:pt idx="246">
                  <c:v>31.311761294000011</c:v>
                </c:pt>
                <c:pt idx="247">
                  <c:v>28.169500373000002</c:v>
                </c:pt>
                <c:pt idx="248">
                  <c:v>31.319699178</c:v>
                </c:pt>
                <c:pt idx="249">
                  <c:v>28.700116776000002</c:v>
                </c:pt>
                <c:pt idx="250">
                  <c:v>31.079117503999989</c:v>
                </c:pt>
                <c:pt idx="251">
                  <c:v>7.400163390000003</c:v>
                </c:pt>
                <c:pt idx="252">
                  <c:v>31.246801896000001</c:v>
                </c:pt>
                <c:pt idx="253">
                  <c:v>28.569077248999989</c:v>
                </c:pt>
                <c:pt idx="254">
                  <c:v>31.293917705999988</c:v>
                </c:pt>
                <c:pt idx="255">
                  <c:v>28.752132858999985</c:v>
                </c:pt>
                <c:pt idx="256">
                  <c:v>31.375447773999984</c:v>
                </c:pt>
                <c:pt idx="257">
                  <c:v>18.633955191000023</c:v>
                </c:pt>
                <c:pt idx="258">
                  <c:v>19.784119609999983</c:v>
                </c:pt>
                <c:pt idx="259">
                  <c:v>28.500920994000001</c:v>
                </c:pt>
                <c:pt idx="260">
                  <c:v>31.201454813000005</c:v>
                </c:pt>
                <c:pt idx="261">
                  <c:v>28.284387385999985</c:v>
                </c:pt>
                <c:pt idx="262">
                  <c:v>31.182645450999988</c:v>
                </c:pt>
                <c:pt idx="263">
                  <c:v>28.461634972999978</c:v>
                </c:pt>
                <c:pt idx="264">
                  <c:v>31.254380336000001</c:v>
                </c:pt>
                <c:pt idx="265">
                  <c:v>28.291667033</c:v>
                </c:pt>
                <c:pt idx="266">
                  <c:v>7.712672317</c:v>
                </c:pt>
                <c:pt idx="267">
                  <c:v>6.8829951479999956</c:v>
                </c:pt>
                <c:pt idx="268">
                  <c:v>21.696648438</c:v>
                </c:pt>
                <c:pt idx="269">
                  <c:v>28.324334581999985</c:v>
                </c:pt>
                <c:pt idx="270">
                  <c:v>31.360623140999984</c:v>
                </c:pt>
                <c:pt idx="271">
                  <c:v>28.248686731999978</c:v>
                </c:pt>
                <c:pt idx="272">
                  <c:v>31.339815565000016</c:v>
                </c:pt>
                <c:pt idx="273">
                  <c:v>28.902974225000001</c:v>
                </c:pt>
                <c:pt idx="274">
                  <c:v>31.210251653000011</c:v>
                </c:pt>
                <c:pt idx="275">
                  <c:v>28.436963188000011</c:v>
                </c:pt>
                <c:pt idx="276">
                  <c:v>31.318934092999999</c:v>
                </c:pt>
                <c:pt idx="277">
                  <c:v>25.432661612</c:v>
                </c:pt>
                <c:pt idx="278">
                  <c:v>31.198441000999988</c:v>
                </c:pt>
                <c:pt idx="279">
                  <c:v>28.471393094</c:v>
                </c:pt>
                <c:pt idx="280">
                  <c:v>31.312143656</c:v>
                </c:pt>
                <c:pt idx="281">
                  <c:v>28.656560648999999</c:v>
                </c:pt>
                <c:pt idx="282">
                  <c:v>31.394616034999984</c:v>
                </c:pt>
                <c:pt idx="283">
                  <c:v>28.757641030999984</c:v>
                </c:pt>
                <c:pt idx="284">
                  <c:v>31.116933101000011</c:v>
                </c:pt>
                <c:pt idx="285">
                  <c:v>28.764889762999999</c:v>
                </c:pt>
                <c:pt idx="286">
                  <c:v>31.392474614000001</c:v>
                </c:pt>
                <c:pt idx="287">
                  <c:v>29.119810788000017</c:v>
                </c:pt>
                <c:pt idx="288">
                  <c:v>31.289210639999983</c:v>
                </c:pt>
                <c:pt idx="289">
                  <c:v>20.826807330000001</c:v>
                </c:pt>
                <c:pt idx="290">
                  <c:v>19.925653637999986</c:v>
                </c:pt>
                <c:pt idx="291">
                  <c:v>28.195298084000001</c:v>
                </c:pt>
                <c:pt idx="292">
                  <c:v>31.323181564999999</c:v>
                </c:pt>
                <c:pt idx="293">
                  <c:v>28.361289502000002</c:v>
                </c:pt>
                <c:pt idx="294">
                  <c:v>31.303398477999988</c:v>
                </c:pt>
                <c:pt idx="295">
                  <c:v>28.229056145000001</c:v>
                </c:pt>
                <c:pt idx="296">
                  <c:v>31.348150923999999</c:v>
                </c:pt>
                <c:pt idx="297">
                  <c:v>28.183420592999983</c:v>
                </c:pt>
                <c:pt idx="298">
                  <c:v>31.236803981000001</c:v>
                </c:pt>
                <c:pt idx="299">
                  <c:v>28.954821385999999</c:v>
                </c:pt>
                <c:pt idx="300">
                  <c:v>31.220325668000001</c:v>
                </c:pt>
                <c:pt idx="301">
                  <c:v>28.269457688999989</c:v>
                </c:pt>
                <c:pt idx="302">
                  <c:v>31.168079727999999</c:v>
                </c:pt>
                <c:pt idx="303">
                  <c:v>26.726492220999983</c:v>
                </c:pt>
                <c:pt idx="304">
                  <c:v>31.222544530999976</c:v>
                </c:pt>
                <c:pt idx="305">
                  <c:v>28.73457608</c:v>
                </c:pt>
                <c:pt idx="306">
                  <c:v>31.358752458000001</c:v>
                </c:pt>
                <c:pt idx="307">
                  <c:v>28.334529114999999</c:v>
                </c:pt>
                <c:pt idx="308">
                  <c:v>29.518635739</c:v>
                </c:pt>
                <c:pt idx="309">
                  <c:v>28.427923291999988</c:v>
                </c:pt>
                <c:pt idx="310">
                  <c:v>31.360584003</c:v>
                </c:pt>
                <c:pt idx="311">
                  <c:v>28.957624184</c:v>
                </c:pt>
                <c:pt idx="312">
                  <c:v>31.261347969999989</c:v>
                </c:pt>
                <c:pt idx="313">
                  <c:v>21.632273852000001</c:v>
                </c:pt>
                <c:pt idx="314">
                  <c:v>31.247423577999978</c:v>
                </c:pt>
                <c:pt idx="315">
                  <c:v>28.341540515999981</c:v>
                </c:pt>
                <c:pt idx="316">
                  <c:v>31.236780682999989</c:v>
                </c:pt>
                <c:pt idx="317">
                  <c:v>28.807501258999999</c:v>
                </c:pt>
                <c:pt idx="318">
                  <c:v>31.347016867000001</c:v>
                </c:pt>
                <c:pt idx="319">
                  <c:v>28.475471170999985</c:v>
                </c:pt>
                <c:pt idx="320">
                  <c:v>31.273735629000001</c:v>
                </c:pt>
                <c:pt idx="321">
                  <c:v>28.087007839000002</c:v>
                </c:pt>
                <c:pt idx="322">
                  <c:v>31.186979892</c:v>
                </c:pt>
                <c:pt idx="323">
                  <c:v>28.392745004999981</c:v>
                </c:pt>
                <c:pt idx="324">
                  <c:v>31.258563654</c:v>
                </c:pt>
                <c:pt idx="325">
                  <c:v>26.604361449000017</c:v>
                </c:pt>
                <c:pt idx="326">
                  <c:v>31.143288218999999</c:v>
                </c:pt>
                <c:pt idx="327">
                  <c:v>28.433108465000011</c:v>
                </c:pt>
                <c:pt idx="328">
                  <c:v>31.085330402999983</c:v>
                </c:pt>
                <c:pt idx="329">
                  <c:v>28.448507862999985</c:v>
                </c:pt>
                <c:pt idx="330">
                  <c:v>10.686440606000005</c:v>
                </c:pt>
                <c:pt idx="331">
                  <c:v>6.7848843599999951</c:v>
                </c:pt>
                <c:pt idx="332">
                  <c:v>22.11470164000001</c:v>
                </c:pt>
                <c:pt idx="333">
                  <c:v>28.204944048000005</c:v>
                </c:pt>
                <c:pt idx="334">
                  <c:v>31.204631954</c:v>
                </c:pt>
                <c:pt idx="335">
                  <c:v>28.255166433999989</c:v>
                </c:pt>
                <c:pt idx="336">
                  <c:v>31.142315596</c:v>
                </c:pt>
                <c:pt idx="337">
                  <c:v>28.477207289999988</c:v>
                </c:pt>
                <c:pt idx="338">
                  <c:v>31.156957684000023</c:v>
                </c:pt>
                <c:pt idx="339">
                  <c:v>28.306065392000011</c:v>
                </c:pt>
                <c:pt idx="340">
                  <c:v>31.130324902000005</c:v>
                </c:pt>
                <c:pt idx="341">
                  <c:v>24.888813793000001</c:v>
                </c:pt>
                <c:pt idx="342">
                  <c:v>31.270653360000001</c:v>
                </c:pt>
                <c:pt idx="343">
                  <c:v>28.200784840999983</c:v>
                </c:pt>
                <c:pt idx="344">
                  <c:v>31.279208933</c:v>
                </c:pt>
                <c:pt idx="345">
                  <c:v>28.268624483999986</c:v>
                </c:pt>
                <c:pt idx="346">
                  <c:v>31.327594220999988</c:v>
                </c:pt>
                <c:pt idx="347">
                  <c:v>28.770607052999988</c:v>
                </c:pt>
                <c:pt idx="348">
                  <c:v>31.064341097</c:v>
                </c:pt>
                <c:pt idx="349">
                  <c:v>28.64457878000001</c:v>
                </c:pt>
                <c:pt idx="350">
                  <c:v>31.254792396999989</c:v>
                </c:pt>
                <c:pt idx="351">
                  <c:v>28.731973978999999</c:v>
                </c:pt>
                <c:pt idx="352">
                  <c:v>31.299366889000002</c:v>
                </c:pt>
                <c:pt idx="353">
                  <c:v>22.233947442000005</c:v>
                </c:pt>
                <c:pt idx="354">
                  <c:v>20.196334218000001</c:v>
                </c:pt>
                <c:pt idx="355">
                  <c:v>28.606003142999999</c:v>
                </c:pt>
                <c:pt idx="356">
                  <c:v>31.313368838999999</c:v>
                </c:pt>
                <c:pt idx="357">
                  <c:v>28.836784344000005</c:v>
                </c:pt>
                <c:pt idx="358">
                  <c:v>31.307680741999999</c:v>
                </c:pt>
                <c:pt idx="359">
                  <c:v>28.982298855999986</c:v>
                </c:pt>
                <c:pt idx="360">
                  <c:v>31.174954786000022</c:v>
                </c:pt>
                <c:pt idx="361">
                  <c:v>28.494593047999984</c:v>
                </c:pt>
                <c:pt idx="362">
                  <c:v>31.284995746000011</c:v>
                </c:pt>
                <c:pt idx="363">
                  <c:v>28.171957370000012</c:v>
                </c:pt>
                <c:pt idx="364">
                  <c:v>31.085761091999981</c:v>
                </c:pt>
                <c:pt idx="365">
                  <c:v>28.471567292</c:v>
                </c:pt>
                <c:pt idx="366">
                  <c:v>31.25710169800001</c:v>
                </c:pt>
                <c:pt idx="367">
                  <c:v>23.455253556999985</c:v>
                </c:pt>
                <c:pt idx="368">
                  <c:v>31.254248167000011</c:v>
                </c:pt>
                <c:pt idx="369">
                  <c:v>28.295062934999983</c:v>
                </c:pt>
                <c:pt idx="370">
                  <c:v>31.27145500300001</c:v>
                </c:pt>
                <c:pt idx="371">
                  <c:v>28.803195470999999</c:v>
                </c:pt>
                <c:pt idx="372">
                  <c:v>31.276180083</c:v>
                </c:pt>
                <c:pt idx="373">
                  <c:v>17.372948881999989</c:v>
                </c:pt>
                <c:pt idx="374">
                  <c:v>31.275199142000002</c:v>
                </c:pt>
                <c:pt idx="375">
                  <c:v>23.844438817</c:v>
                </c:pt>
                <c:pt idx="376">
                  <c:v>31.219542159</c:v>
                </c:pt>
                <c:pt idx="377">
                  <c:v>28.326959165000023</c:v>
                </c:pt>
                <c:pt idx="378">
                  <c:v>7.5554361979999971</c:v>
                </c:pt>
                <c:pt idx="379">
                  <c:v>22.511031504000005</c:v>
                </c:pt>
                <c:pt idx="380">
                  <c:v>31.339307455000011</c:v>
                </c:pt>
                <c:pt idx="381">
                  <c:v>28.821213064999988</c:v>
                </c:pt>
                <c:pt idx="382">
                  <c:v>31.352781856</c:v>
                </c:pt>
                <c:pt idx="383">
                  <c:v>28.238236536999977</c:v>
                </c:pt>
                <c:pt idx="384">
                  <c:v>31.274957808000011</c:v>
                </c:pt>
                <c:pt idx="385">
                  <c:v>28.238655411000011</c:v>
                </c:pt>
                <c:pt idx="386">
                  <c:v>31.316287813999999</c:v>
                </c:pt>
                <c:pt idx="387">
                  <c:v>28.289125418000001</c:v>
                </c:pt>
                <c:pt idx="388">
                  <c:v>31.20686408800001</c:v>
                </c:pt>
                <c:pt idx="389">
                  <c:v>22.000807079000001</c:v>
                </c:pt>
                <c:pt idx="390">
                  <c:v>31.215245194000001</c:v>
                </c:pt>
                <c:pt idx="391">
                  <c:v>28.549180638999989</c:v>
                </c:pt>
                <c:pt idx="392">
                  <c:v>31.264101663999988</c:v>
                </c:pt>
                <c:pt idx="393">
                  <c:v>28.192659884999983</c:v>
                </c:pt>
                <c:pt idx="394">
                  <c:v>8.6261067049999998</c:v>
                </c:pt>
                <c:pt idx="395">
                  <c:v>6.6987557529999977</c:v>
                </c:pt>
                <c:pt idx="396">
                  <c:v>22.485208363000002</c:v>
                </c:pt>
                <c:pt idx="397">
                  <c:v>28.05609419200001</c:v>
                </c:pt>
                <c:pt idx="398">
                  <c:v>31.253253053000005</c:v>
                </c:pt>
                <c:pt idx="399">
                  <c:v>28.138682248999984</c:v>
                </c:pt>
                <c:pt idx="400">
                  <c:v>31.201942965000001</c:v>
                </c:pt>
                <c:pt idx="401">
                  <c:v>28.576601687</c:v>
                </c:pt>
                <c:pt idx="402">
                  <c:v>31.237611654999988</c:v>
                </c:pt>
                <c:pt idx="403">
                  <c:v>25.805528922000001</c:v>
                </c:pt>
                <c:pt idx="404">
                  <c:v>10.010149993000002</c:v>
                </c:pt>
                <c:pt idx="405">
                  <c:v>6.4551619249999996</c:v>
                </c:pt>
                <c:pt idx="406">
                  <c:v>21.355658375000001</c:v>
                </c:pt>
                <c:pt idx="407">
                  <c:v>28.584682848999986</c:v>
                </c:pt>
                <c:pt idx="408">
                  <c:v>31.378488046000001</c:v>
                </c:pt>
                <c:pt idx="409">
                  <c:v>27.965029901999976</c:v>
                </c:pt>
                <c:pt idx="410">
                  <c:v>31.423384873999986</c:v>
                </c:pt>
                <c:pt idx="411">
                  <c:v>28.346790153000001</c:v>
                </c:pt>
                <c:pt idx="412">
                  <c:v>31.379608706999999</c:v>
                </c:pt>
                <c:pt idx="413">
                  <c:v>28.294871774000011</c:v>
                </c:pt>
                <c:pt idx="414">
                  <c:v>31.257770447999999</c:v>
                </c:pt>
                <c:pt idx="415">
                  <c:v>27.817105960000017</c:v>
                </c:pt>
                <c:pt idx="416">
                  <c:v>31.41926732300001</c:v>
                </c:pt>
                <c:pt idx="417">
                  <c:v>28.557194373000005</c:v>
                </c:pt>
                <c:pt idx="418">
                  <c:v>31.284832159</c:v>
                </c:pt>
                <c:pt idx="419">
                  <c:v>28.782846262999985</c:v>
                </c:pt>
                <c:pt idx="420">
                  <c:v>31.491646378999977</c:v>
                </c:pt>
                <c:pt idx="421">
                  <c:v>28.365848406000001</c:v>
                </c:pt>
                <c:pt idx="422">
                  <c:v>31.263137037999986</c:v>
                </c:pt>
                <c:pt idx="423">
                  <c:v>28.311212582</c:v>
                </c:pt>
                <c:pt idx="424">
                  <c:v>31.192678418000011</c:v>
                </c:pt>
                <c:pt idx="425">
                  <c:v>28.915891981000001</c:v>
                </c:pt>
                <c:pt idx="426">
                  <c:v>31.350481863999999</c:v>
                </c:pt>
                <c:pt idx="427">
                  <c:v>28.388382703999984</c:v>
                </c:pt>
                <c:pt idx="428">
                  <c:v>31.353916330000001</c:v>
                </c:pt>
                <c:pt idx="429">
                  <c:v>28.767069706000001</c:v>
                </c:pt>
                <c:pt idx="430">
                  <c:v>31.489917877999986</c:v>
                </c:pt>
                <c:pt idx="431">
                  <c:v>18.959344308999984</c:v>
                </c:pt>
                <c:pt idx="432">
                  <c:v>31.227813653999988</c:v>
                </c:pt>
                <c:pt idx="433">
                  <c:v>22.382457694999989</c:v>
                </c:pt>
                <c:pt idx="434">
                  <c:v>31.341308723000012</c:v>
                </c:pt>
                <c:pt idx="435">
                  <c:v>28.238319040999983</c:v>
                </c:pt>
                <c:pt idx="436">
                  <c:v>31.275596181999983</c:v>
                </c:pt>
                <c:pt idx="437">
                  <c:v>26.668640459999985</c:v>
                </c:pt>
                <c:pt idx="438">
                  <c:v>31.289405441</c:v>
                </c:pt>
                <c:pt idx="439">
                  <c:v>28.226367237000002</c:v>
                </c:pt>
                <c:pt idx="440">
                  <c:v>31.366353984</c:v>
                </c:pt>
                <c:pt idx="441">
                  <c:v>28.634375311000017</c:v>
                </c:pt>
                <c:pt idx="442">
                  <c:v>31.288384711999988</c:v>
                </c:pt>
                <c:pt idx="443">
                  <c:v>28.227242343999983</c:v>
                </c:pt>
                <c:pt idx="444">
                  <c:v>31.336603021999988</c:v>
                </c:pt>
                <c:pt idx="445">
                  <c:v>28.383970444999999</c:v>
                </c:pt>
                <c:pt idx="446">
                  <c:v>31.236244846000002</c:v>
                </c:pt>
                <c:pt idx="447">
                  <c:v>28.751172271000002</c:v>
                </c:pt>
                <c:pt idx="448">
                  <c:v>31.282269523999982</c:v>
                </c:pt>
                <c:pt idx="449">
                  <c:v>28.43621018</c:v>
                </c:pt>
                <c:pt idx="450">
                  <c:v>31.328680002999985</c:v>
                </c:pt>
                <c:pt idx="451">
                  <c:v>28.626239942000002</c:v>
                </c:pt>
                <c:pt idx="452">
                  <c:v>31.380564859</c:v>
                </c:pt>
                <c:pt idx="453">
                  <c:v>19.056637323</c:v>
                </c:pt>
                <c:pt idx="454">
                  <c:v>21.732194923000005</c:v>
                </c:pt>
                <c:pt idx="455">
                  <c:v>28.457109681999984</c:v>
                </c:pt>
                <c:pt idx="456">
                  <c:v>31.282666743999986</c:v>
                </c:pt>
                <c:pt idx="457">
                  <c:v>28.268624483999986</c:v>
                </c:pt>
                <c:pt idx="458">
                  <c:v>31.392882481000001</c:v>
                </c:pt>
                <c:pt idx="459">
                  <c:v>28.682217485999985</c:v>
                </c:pt>
                <c:pt idx="460">
                  <c:v>31.260492400999983</c:v>
                </c:pt>
                <c:pt idx="461">
                  <c:v>28.363607189</c:v>
                </c:pt>
                <c:pt idx="462">
                  <c:v>31.323907810000001</c:v>
                </c:pt>
                <c:pt idx="463">
                  <c:v>25.542145913999985</c:v>
                </c:pt>
                <c:pt idx="464">
                  <c:v>31.34775986</c:v>
                </c:pt>
                <c:pt idx="465">
                  <c:v>28.231219058000001</c:v>
                </c:pt>
                <c:pt idx="466">
                  <c:v>31.189867607000011</c:v>
                </c:pt>
                <c:pt idx="467">
                  <c:v>28.515837360999999</c:v>
                </c:pt>
                <c:pt idx="468">
                  <c:v>9.9905392660000061</c:v>
                </c:pt>
                <c:pt idx="469">
                  <c:v>6.8751780990000002</c:v>
                </c:pt>
                <c:pt idx="470">
                  <c:v>21.711844278000001</c:v>
                </c:pt>
                <c:pt idx="471">
                  <c:v>28.377341810000001</c:v>
                </c:pt>
                <c:pt idx="472">
                  <c:v>31.244975846999999</c:v>
                </c:pt>
                <c:pt idx="473">
                  <c:v>28.379700582000002</c:v>
                </c:pt>
                <c:pt idx="474">
                  <c:v>31.24295578700001</c:v>
                </c:pt>
                <c:pt idx="475">
                  <c:v>28.880777616</c:v>
                </c:pt>
                <c:pt idx="476">
                  <c:v>31.116609435000001</c:v>
                </c:pt>
                <c:pt idx="477">
                  <c:v>28.337839445000011</c:v>
                </c:pt>
                <c:pt idx="478">
                  <c:v>31.297963484000011</c:v>
                </c:pt>
                <c:pt idx="479">
                  <c:v>25.661127308000001</c:v>
                </c:pt>
                <c:pt idx="480">
                  <c:v>31.203539253999978</c:v>
                </c:pt>
                <c:pt idx="481">
                  <c:v>28.338951582000011</c:v>
                </c:pt>
                <c:pt idx="482">
                  <c:v>31.285034694999982</c:v>
                </c:pt>
                <c:pt idx="483">
                  <c:v>28.401236090999983</c:v>
                </c:pt>
                <c:pt idx="484">
                  <c:v>31.268622195999978</c:v>
                </c:pt>
                <c:pt idx="485">
                  <c:v>28.801498604999999</c:v>
                </c:pt>
                <c:pt idx="486">
                  <c:v>31.198952300999988</c:v>
                </c:pt>
                <c:pt idx="487">
                  <c:v>28.270965217000011</c:v>
                </c:pt>
                <c:pt idx="488">
                  <c:v>31.393737468000001</c:v>
                </c:pt>
                <c:pt idx="489">
                  <c:v>28.86202911099998</c:v>
                </c:pt>
                <c:pt idx="490">
                  <c:v>31.360411797000001</c:v>
                </c:pt>
                <c:pt idx="491">
                  <c:v>21.381181042000001</c:v>
                </c:pt>
                <c:pt idx="492">
                  <c:v>19.944185160000011</c:v>
                </c:pt>
                <c:pt idx="493">
                  <c:v>28.216396115999999</c:v>
                </c:pt>
                <c:pt idx="494">
                  <c:v>31.227487676999989</c:v>
                </c:pt>
                <c:pt idx="495">
                  <c:v>28.766766732999983</c:v>
                </c:pt>
                <c:pt idx="496">
                  <c:v>31.360302212999983</c:v>
                </c:pt>
                <c:pt idx="497">
                  <c:v>28.218271898000001</c:v>
                </c:pt>
                <c:pt idx="498">
                  <c:v>31.144940274</c:v>
                </c:pt>
                <c:pt idx="499">
                  <c:v>28.46429796</c:v>
                </c:pt>
                <c:pt idx="500">
                  <c:v>31.211569667999999</c:v>
                </c:pt>
                <c:pt idx="501">
                  <c:v>28.926257145000001</c:v>
                </c:pt>
                <c:pt idx="502">
                  <c:v>31.204887703000011</c:v>
                </c:pt>
                <c:pt idx="503">
                  <c:v>28.387908064000012</c:v>
                </c:pt>
                <c:pt idx="504">
                  <c:v>31.340370596</c:v>
                </c:pt>
                <c:pt idx="505">
                  <c:v>6.8215578459999957</c:v>
                </c:pt>
                <c:pt idx="506">
                  <c:v>31.333023883999989</c:v>
                </c:pt>
                <c:pt idx="507">
                  <c:v>28.895210502999984</c:v>
                </c:pt>
                <c:pt idx="508">
                  <c:v>31.354057167000022</c:v>
                </c:pt>
                <c:pt idx="509">
                  <c:v>28.425826600999983</c:v>
                </c:pt>
                <c:pt idx="510">
                  <c:v>31.240563130000002</c:v>
                </c:pt>
                <c:pt idx="511">
                  <c:v>28.759003592999989</c:v>
                </c:pt>
                <c:pt idx="512">
                  <c:v>31.290660016</c:v>
                </c:pt>
                <c:pt idx="513">
                  <c:v>28.472380242999986</c:v>
                </c:pt>
                <c:pt idx="514">
                  <c:v>31.388482779999983</c:v>
                </c:pt>
                <c:pt idx="515">
                  <c:v>28.808967633999988</c:v>
                </c:pt>
                <c:pt idx="516">
                  <c:v>31.380980255000001</c:v>
                </c:pt>
                <c:pt idx="517">
                  <c:v>17.995881173000001</c:v>
                </c:pt>
                <c:pt idx="518">
                  <c:v>22.119003613000011</c:v>
                </c:pt>
                <c:pt idx="519">
                  <c:v>28.299919279999983</c:v>
                </c:pt>
                <c:pt idx="520">
                  <c:v>31.340362778999989</c:v>
                </c:pt>
                <c:pt idx="521">
                  <c:v>28.336810476000011</c:v>
                </c:pt>
                <c:pt idx="522">
                  <c:v>31.357961986000017</c:v>
                </c:pt>
                <c:pt idx="523">
                  <c:v>28.732144808999983</c:v>
                </c:pt>
                <c:pt idx="524">
                  <c:v>31.207112123000005</c:v>
                </c:pt>
                <c:pt idx="525">
                  <c:v>28.473122262999983</c:v>
                </c:pt>
                <c:pt idx="526">
                  <c:v>31.314391199000017</c:v>
                </c:pt>
                <c:pt idx="527">
                  <c:v>23.255602786999983</c:v>
                </c:pt>
                <c:pt idx="528">
                  <c:v>31.25703949</c:v>
                </c:pt>
                <c:pt idx="529">
                  <c:v>28.429190462000001</c:v>
                </c:pt>
                <c:pt idx="530">
                  <c:v>31.171907423000022</c:v>
                </c:pt>
                <c:pt idx="531">
                  <c:v>28.479976482000001</c:v>
                </c:pt>
                <c:pt idx="532">
                  <c:v>10.740128845999998</c:v>
                </c:pt>
                <c:pt idx="533">
                  <c:v>6.7868781069999997</c:v>
                </c:pt>
                <c:pt idx="534">
                  <c:v>22.105702111999989</c:v>
                </c:pt>
                <c:pt idx="535">
                  <c:v>28.187682183</c:v>
                </c:pt>
                <c:pt idx="536">
                  <c:v>31.216897136000011</c:v>
                </c:pt>
                <c:pt idx="537">
                  <c:v>28.217917002000011</c:v>
                </c:pt>
                <c:pt idx="538">
                  <c:v>31.218937099000001</c:v>
                </c:pt>
                <c:pt idx="539">
                  <c:v>28.549855307000016</c:v>
                </c:pt>
                <c:pt idx="540">
                  <c:v>31.247501289999985</c:v>
                </c:pt>
                <c:pt idx="541">
                  <c:v>28.282006232999976</c:v>
                </c:pt>
                <c:pt idx="542">
                  <c:v>31.274163770000001</c:v>
                </c:pt>
                <c:pt idx="543">
                  <c:v>23.649665016000011</c:v>
                </c:pt>
                <c:pt idx="544">
                  <c:v>31.207158630000009</c:v>
                </c:pt>
                <c:pt idx="545">
                  <c:v>28.470773741999984</c:v>
                </c:pt>
                <c:pt idx="546">
                  <c:v>31.255406621999985</c:v>
                </c:pt>
                <c:pt idx="547">
                  <c:v>28.371997564000011</c:v>
                </c:pt>
                <c:pt idx="548">
                  <c:v>31.134559941999999</c:v>
                </c:pt>
                <c:pt idx="549">
                  <c:v>28.934923781999988</c:v>
                </c:pt>
                <c:pt idx="550">
                  <c:v>31.127016355999999</c:v>
                </c:pt>
                <c:pt idx="551">
                  <c:v>28.471205994999988</c:v>
                </c:pt>
                <c:pt idx="552">
                  <c:v>31.261674654</c:v>
                </c:pt>
                <c:pt idx="553">
                  <c:v>28.825067937</c:v>
                </c:pt>
                <c:pt idx="554">
                  <c:v>31.174436537999981</c:v>
                </c:pt>
                <c:pt idx="555">
                  <c:v>23.038443189999985</c:v>
                </c:pt>
                <c:pt idx="556">
                  <c:v>20.218882982</c:v>
                </c:pt>
                <c:pt idx="557">
                  <c:v>28.091177514000005</c:v>
                </c:pt>
                <c:pt idx="558">
                  <c:v>31.24626571500001</c:v>
                </c:pt>
                <c:pt idx="559">
                  <c:v>28.751172271000002</c:v>
                </c:pt>
                <c:pt idx="560">
                  <c:v>31.117341545999999</c:v>
                </c:pt>
                <c:pt idx="561">
                  <c:v>27.876676149000001</c:v>
                </c:pt>
                <c:pt idx="562">
                  <c:v>31.127425066000011</c:v>
                </c:pt>
                <c:pt idx="563">
                  <c:v>28.463911054</c:v>
                </c:pt>
                <c:pt idx="564">
                  <c:v>31.194389931</c:v>
                </c:pt>
                <c:pt idx="565">
                  <c:v>28.316610531999984</c:v>
                </c:pt>
                <c:pt idx="566">
                  <c:v>31.178219373999983</c:v>
                </c:pt>
                <c:pt idx="567">
                  <c:v>28.357461666000017</c:v>
                </c:pt>
                <c:pt idx="568">
                  <c:v>31.216439537999978</c:v>
                </c:pt>
                <c:pt idx="569">
                  <c:v>23.773906407999988</c:v>
                </c:pt>
                <c:pt idx="570">
                  <c:v>31.235196521999985</c:v>
                </c:pt>
                <c:pt idx="571">
                  <c:v>28.414930073000001</c:v>
                </c:pt>
                <c:pt idx="572">
                  <c:v>31.277869627000012</c:v>
                </c:pt>
                <c:pt idx="573">
                  <c:v>28.934970427000021</c:v>
                </c:pt>
                <c:pt idx="574">
                  <c:v>31.328680002999985</c:v>
                </c:pt>
                <c:pt idx="575">
                  <c:v>17.869305649000001</c:v>
                </c:pt>
                <c:pt idx="576">
                  <c:v>31.097070946999999</c:v>
                </c:pt>
                <c:pt idx="577">
                  <c:v>23.825095931</c:v>
                </c:pt>
                <c:pt idx="578">
                  <c:v>31.285985092000001</c:v>
                </c:pt>
                <c:pt idx="579">
                  <c:v>28.274222532999985</c:v>
                </c:pt>
                <c:pt idx="580">
                  <c:v>31.238194139000001</c:v>
                </c:pt>
                <c:pt idx="581">
                  <c:v>22.349491829000005</c:v>
                </c:pt>
                <c:pt idx="582">
                  <c:v>31.255468824000001</c:v>
                </c:pt>
                <c:pt idx="583">
                  <c:v>28.653136235000002</c:v>
                </c:pt>
                <c:pt idx="584">
                  <c:v>31.219650761000011</c:v>
                </c:pt>
                <c:pt idx="585">
                  <c:v>28.587459975000002</c:v>
                </c:pt>
                <c:pt idx="586">
                  <c:v>31.1496967</c:v>
                </c:pt>
                <c:pt idx="587">
                  <c:v>29.370294679000001</c:v>
                </c:pt>
                <c:pt idx="588">
                  <c:v>31.150932373</c:v>
                </c:pt>
                <c:pt idx="589">
                  <c:v>28.437677616999999</c:v>
                </c:pt>
                <c:pt idx="590">
                  <c:v>31.114274616000017</c:v>
                </c:pt>
                <c:pt idx="591">
                  <c:v>28.772030141999981</c:v>
                </c:pt>
                <c:pt idx="592">
                  <c:v>31.031818029000021</c:v>
                </c:pt>
                <c:pt idx="593">
                  <c:v>28.450421076999984</c:v>
                </c:pt>
                <c:pt idx="594">
                  <c:v>31.244160021999999</c:v>
                </c:pt>
                <c:pt idx="595">
                  <c:v>28.435341373999986</c:v>
                </c:pt>
                <c:pt idx="596">
                  <c:v>10.583231444000001</c:v>
                </c:pt>
                <c:pt idx="597">
                  <c:v>6.6974527769999943</c:v>
                </c:pt>
                <c:pt idx="598">
                  <c:v>22.499313101999984</c:v>
                </c:pt>
                <c:pt idx="599">
                  <c:v>28.006439036999986</c:v>
                </c:pt>
                <c:pt idx="600">
                  <c:v>31.158410286999985</c:v>
                </c:pt>
                <c:pt idx="601">
                  <c:v>27.844254943999999</c:v>
                </c:pt>
                <c:pt idx="602">
                  <c:v>31.18395339700001</c:v>
                </c:pt>
                <c:pt idx="603">
                  <c:v>28.150635582</c:v>
                </c:pt>
                <c:pt idx="604">
                  <c:v>31.056808466000021</c:v>
                </c:pt>
                <c:pt idx="605">
                  <c:v>25.793469348999984</c:v>
                </c:pt>
                <c:pt idx="606">
                  <c:v>10.149942056</c:v>
                </c:pt>
                <c:pt idx="607">
                  <c:v>6.4510852719999967</c:v>
                </c:pt>
                <c:pt idx="608">
                  <c:v>21.358943864</c:v>
                </c:pt>
                <c:pt idx="609">
                  <c:v>28.110679633</c:v>
                </c:pt>
                <c:pt idx="610">
                  <c:v>31.225151709999999</c:v>
                </c:pt>
                <c:pt idx="611">
                  <c:v>28.273198179000001</c:v>
                </c:pt>
                <c:pt idx="612">
                  <c:v>31.314508267000011</c:v>
                </c:pt>
                <c:pt idx="613">
                  <c:v>28.617248794000023</c:v>
                </c:pt>
                <c:pt idx="614">
                  <c:v>31.033006042</c:v>
                </c:pt>
                <c:pt idx="615">
                  <c:v>28.617320492000012</c:v>
                </c:pt>
                <c:pt idx="616">
                  <c:v>31.247446891999978</c:v>
                </c:pt>
                <c:pt idx="617">
                  <c:v>28.337411231000001</c:v>
                </c:pt>
                <c:pt idx="618">
                  <c:v>31.226051907999999</c:v>
                </c:pt>
                <c:pt idx="619">
                  <c:v>28.3022907</c:v>
                </c:pt>
                <c:pt idx="620">
                  <c:v>31.275339271999975</c:v>
                </c:pt>
                <c:pt idx="621">
                  <c:v>28.394894572999988</c:v>
                </c:pt>
                <c:pt idx="622">
                  <c:v>31.388420048999983</c:v>
                </c:pt>
                <c:pt idx="623">
                  <c:v>28.276163283999985</c:v>
                </c:pt>
                <c:pt idx="624">
                  <c:v>31.191423944</c:v>
                </c:pt>
                <c:pt idx="625">
                  <c:v>28.388453259999984</c:v>
                </c:pt>
                <c:pt idx="626">
                  <c:v>31.249786195999985</c:v>
                </c:pt>
                <c:pt idx="627">
                  <c:v>28.833144689000001</c:v>
                </c:pt>
                <c:pt idx="628">
                  <c:v>31.263113701000002</c:v>
                </c:pt>
                <c:pt idx="629">
                  <c:v>28.41066374</c:v>
                </c:pt>
                <c:pt idx="630">
                  <c:v>31.296123654999985</c:v>
                </c:pt>
                <c:pt idx="631">
                  <c:v>28.818886095000011</c:v>
                </c:pt>
                <c:pt idx="632">
                  <c:v>7.6191402599999956</c:v>
                </c:pt>
                <c:pt idx="633">
                  <c:v>28.476865213000011</c:v>
                </c:pt>
                <c:pt idx="634">
                  <c:v>31.403506448000002</c:v>
                </c:pt>
                <c:pt idx="635">
                  <c:v>28.255833631000002</c:v>
                </c:pt>
                <c:pt idx="636">
                  <c:v>31.420634481999983</c:v>
                </c:pt>
                <c:pt idx="637">
                  <c:v>28.768788865999984</c:v>
                </c:pt>
                <c:pt idx="638">
                  <c:v>31.422787604999986</c:v>
                </c:pt>
                <c:pt idx="639">
                  <c:v>17.882179515999983</c:v>
                </c:pt>
                <c:pt idx="640">
                  <c:v>21.539070359000011</c:v>
                </c:pt>
                <c:pt idx="641">
                  <c:v>28.150831105999998</c:v>
                </c:pt>
                <c:pt idx="642">
                  <c:v>31.305457563000001</c:v>
                </c:pt>
                <c:pt idx="643">
                  <c:v>28.31152517300001</c:v>
                </c:pt>
                <c:pt idx="644">
                  <c:v>31.306768031000001</c:v>
                </c:pt>
                <c:pt idx="645">
                  <c:v>28.269673948999984</c:v>
                </c:pt>
                <c:pt idx="646">
                  <c:v>31.310333369999999</c:v>
                </c:pt>
                <c:pt idx="647">
                  <c:v>28.346604687999989</c:v>
                </c:pt>
                <c:pt idx="648">
                  <c:v>31.327242725000001</c:v>
                </c:pt>
                <c:pt idx="649">
                  <c:v>26.800432736999984</c:v>
                </c:pt>
                <c:pt idx="650">
                  <c:v>31.37146027</c:v>
                </c:pt>
                <c:pt idx="651">
                  <c:v>28.391769786000001</c:v>
                </c:pt>
                <c:pt idx="652">
                  <c:v>31.322916064000001</c:v>
                </c:pt>
                <c:pt idx="653">
                  <c:v>28.326199199000001</c:v>
                </c:pt>
                <c:pt idx="654">
                  <c:v>31.309576544999985</c:v>
                </c:pt>
                <c:pt idx="655">
                  <c:v>28.153379473000001</c:v>
                </c:pt>
                <c:pt idx="656">
                  <c:v>31.332586317000001</c:v>
                </c:pt>
                <c:pt idx="657">
                  <c:v>28.320689071999983</c:v>
                </c:pt>
                <c:pt idx="658">
                  <c:v>31.360028255</c:v>
                </c:pt>
                <c:pt idx="659">
                  <c:v>28.807455024000017</c:v>
                </c:pt>
                <c:pt idx="660">
                  <c:v>31.357085469000022</c:v>
                </c:pt>
                <c:pt idx="661">
                  <c:v>21.34667473</c:v>
                </c:pt>
                <c:pt idx="662">
                  <c:v>19.798996737</c:v>
                </c:pt>
                <c:pt idx="663">
                  <c:v>28.487066516999985</c:v>
                </c:pt>
                <c:pt idx="664">
                  <c:v>31.147843374000001</c:v>
                </c:pt>
                <c:pt idx="665">
                  <c:v>28.371440187000001</c:v>
                </c:pt>
                <c:pt idx="666">
                  <c:v>31.324954288000011</c:v>
                </c:pt>
                <c:pt idx="667">
                  <c:v>28.755758670999985</c:v>
                </c:pt>
                <c:pt idx="668">
                  <c:v>31.184789300999984</c:v>
                </c:pt>
                <c:pt idx="669">
                  <c:v>28.585788431999983</c:v>
                </c:pt>
                <c:pt idx="670">
                  <c:v>7.6691798549999968</c:v>
                </c:pt>
                <c:pt idx="671">
                  <c:v>6.8701800649999969</c:v>
                </c:pt>
                <c:pt idx="672">
                  <c:v>21.755476428000001</c:v>
                </c:pt>
                <c:pt idx="673">
                  <c:v>28.560044062999989</c:v>
                </c:pt>
                <c:pt idx="674">
                  <c:v>31.292234221999983</c:v>
                </c:pt>
                <c:pt idx="675">
                  <c:v>28.233356925999999</c:v>
                </c:pt>
                <c:pt idx="676">
                  <c:v>31.360936248000002</c:v>
                </c:pt>
                <c:pt idx="677">
                  <c:v>28.837333681</c:v>
                </c:pt>
                <c:pt idx="678">
                  <c:v>31.166950930999999</c:v>
                </c:pt>
                <c:pt idx="679">
                  <c:v>28.338446635999983</c:v>
                </c:pt>
                <c:pt idx="680">
                  <c:v>31.240718485999984</c:v>
                </c:pt>
                <c:pt idx="681">
                  <c:v>26.598059257999989</c:v>
                </c:pt>
                <c:pt idx="682">
                  <c:v>31.266583514999983</c:v>
                </c:pt>
                <c:pt idx="683">
                  <c:v>28.325343487999984</c:v>
                </c:pt>
                <c:pt idx="684">
                  <c:v>31.241207868</c:v>
                </c:pt>
                <c:pt idx="685">
                  <c:v>28.353718045000001</c:v>
                </c:pt>
                <c:pt idx="686">
                  <c:v>31.246848521</c:v>
                </c:pt>
                <c:pt idx="687">
                  <c:v>28.799419060999981</c:v>
                </c:pt>
                <c:pt idx="688">
                  <c:v>31.261184629999999</c:v>
                </c:pt>
                <c:pt idx="689">
                  <c:v>28.301353558999999</c:v>
                </c:pt>
                <c:pt idx="690">
                  <c:v>31.307204877</c:v>
                </c:pt>
                <c:pt idx="691">
                  <c:v>28.869993918999999</c:v>
                </c:pt>
                <c:pt idx="692">
                  <c:v>31.209313603999981</c:v>
                </c:pt>
                <c:pt idx="693">
                  <c:v>20.798712771999973</c:v>
                </c:pt>
                <c:pt idx="694">
                  <c:v>19.924629857999978</c:v>
                </c:pt>
                <c:pt idx="695">
                  <c:v>28.307659737000005</c:v>
                </c:pt>
                <c:pt idx="696">
                  <c:v>31.245084627000001</c:v>
                </c:pt>
                <c:pt idx="697">
                  <c:v>28.657227328000012</c:v>
                </c:pt>
                <c:pt idx="698">
                  <c:v>31.359942154999999</c:v>
                </c:pt>
                <c:pt idx="699">
                  <c:v>28.285616319999978</c:v>
                </c:pt>
                <c:pt idx="700">
                  <c:v>31.068450646999985</c:v>
                </c:pt>
                <c:pt idx="701">
                  <c:v>28.441243861999983</c:v>
                </c:pt>
                <c:pt idx="702">
                  <c:v>31.153357667000023</c:v>
                </c:pt>
                <c:pt idx="703">
                  <c:v>28.902575301999985</c:v>
                </c:pt>
                <c:pt idx="704">
                  <c:v>31.268365401000001</c:v>
                </c:pt>
                <c:pt idx="705">
                  <c:v>28.430091056999999</c:v>
                </c:pt>
                <c:pt idx="706">
                  <c:v>31.147055778000016</c:v>
                </c:pt>
                <c:pt idx="707">
                  <c:v>26.194571303000011</c:v>
                </c:pt>
                <c:pt idx="708">
                  <c:v>31.283531315999983</c:v>
                </c:pt>
                <c:pt idx="709">
                  <c:v>28.77604321999998</c:v>
                </c:pt>
                <c:pt idx="710">
                  <c:v>31.297152686</c:v>
                </c:pt>
                <c:pt idx="711">
                  <c:v>28.495620582999976</c:v>
                </c:pt>
                <c:pt idx="712">
                  <c:v>31.295757274999985</c:v>
                </c:pt>
                <c:pt idx="713">
                  <c:v>28.891695599999988</c:v>
                </c:pt>
                <c:pt idx="714">
                  <c:v>31.35329822700001</c:v>
                </c:pt>
                <c:pt idx="715">
                  <c:v>28.633892409000012</c:v>
                </c:pt>
                <c:pt idx="716">
                  <c:v>31.238326171999983</c:v>
                </c:pt>
                <c:pt idx="717">
                  <c:v>20.698317633999984</c:v>
                </c:pt>
                <c:pt idx="718">
                  <c:v>31.268637758999983</c:v>
                </c:pt>
                <c:pt idx="719">
                  <c:v>28.257390546</c:v>
                </c:pt>
                <c:pt idx="720">
                  <c:v>31.198348038999985</c:v>
                </c:pt>
                <c:pt idx="721">
                  <c:v>28.187207907000001</c:v>
                </c:pt>
                <c:pt idx="722">
                  <c:v>31.137445673999999</c:v>
                </c:pt>
                <c:pt idx="723">
                  <c:v>28.457238587999989</c:v>
                </c:pt>
                <c:pt idx="724">
                  <c:v>31.229179726000005</c:v>
                </c:pt>
                <c:pt idx="725">
                  <c:v>28.31382197300001</c:v>
                </c:pt>
                <c:pt idx="726">
                  <c:v>31.240166977999984</c:v>
                </c:pt>
                <c:pt idx="727">
                  <c:v>28.326908072999988</c:v>
                </c:pt>
                <c:pt idx="728">
                  <c:v>31.175720587999983</c:v>
                </c:pt>
                <c:pt idx="729">
                  <c:v>26.359961264000017</c:v>
                </c:pt>
                <c:pt idx="730">
                  <c:v>31.133348711000011</c:v>
                </c:pt>
                <c:pt idx="731">
                  <c:v>28.294489460000001</c:v>
                </c:pt>
                <c:pt idx="732">
                  <c:v>31.279645012</c:v>
                </c:pt>
                <c:pt idx="733">
                  <c:v>28.340651914999999</c:v>
                </c:pt>
                <c:pt idx="734">
                  <c:v>10.822406959000011</c:v>
                </c:pt>
                <c:pt idx="735">
                  <c:v>6.7891521890000028</c:v>
                </c:pt>
                <c:pt idx="736">
                  <c:v>22.125761671999989</c:v>
                </c:pt>
                <c:pt idx="737">
                  <c:v>28.222055907000001</c:v>
                </c:pt>
                <c:pt idx="738">
                  <c:v>31.252934319000001</c:v>
                </c:pt>
                <c:pt idx="739">
                  <c:v>28.142104556</c:v>
                </c:pt>
                <c:pt idx="740">
                  <c:v>31.171567146000012</c:v>
                </c:pt>
                <c:pt idx="741">
                  <c:v>28.463169514999983</c:v>
                </c:pt>
                <c:pt idx="742">
                  <c:v>31.230980639999999</c:v>
                </c:pt>
                <c:pt idx="743">
                  <c:v>28.295241353000002</c:v>
                </c:pt>
                <c:pt idx="744">
                  <c:v>31.108543079999983</c:v>
                </c:pt>
                <c:pt idx="745">
                  <c:v>23.528433647999986</c:v>
                </c:pt>
                <c:pt idx="746">
                  <c:v>30.984242053999978</c:v>
                </c:pt>
                <c:pt idx="747">
                  <c:v>28.555772985999983</c:v>
                </c:pt>
                <c:pt idx="748">
                  <c:v>31.215291725000011</c:v>
                </c:pt>
                <c:pt idx="749">
                  <c:v>28.447921711999999</c:v>
                </c:pt>
                <c:pt idx="750">
                  <c:v>31.296131451000001</c:v>
                </c:pt>
                <c:pt idx="751">
                  <c:v>28.269807523000001</c:v>
                </c:pt>
                <c:pt idx="752">
                  <c:v>31.234854861000017</c:v>
                </c:pt>
                <c:pt idx="753">
                  <c:v>28.485380860999978</c:v>
                </c:pt>
                <c:pt idx="754">
                  <c:v>31.280579505999977</c:v>
                </c:pt>
                <c:pt idx="755">
                  <c:v>29.085674199999989</c:v>
                </c:pt>
                <c:pt idx="756">
                  <c:v>31.280127826999983</c:v>
                </c:pt>
                <c:pt idx="757">
                  <c:v>23.427123935999983</c:v>
                </c:pt>
                <c:pt idx="758">
                  <c:v>20.190897938999999</c:v>
                </c:pt>
                <c:pt idx="759">
                  <c:v>7.1508340919999966</c:v>
                </c:pt>
                <c:pt idx="760">
                  <c:v>31.305083163999999</c:v>
                </c:pt>
                <c:pt idx="761">
                  <c:v>28.917269579999989</c:v>
                </c:pt>
                <c:pt idx="762">
                  <c:v>31.300380536999985</c:v>
                </c:pt>
                <c:pt idx="763">
                  <c:v>26.470235724999988</c:v>
                </c:pt>
                <c:pt idx="764">
                  <c:v>31.052057340000001</c:v>
                </c:pt>
                <c:pt idx="765">
                  <c:v>28.626050802999988</c:v>
                </c:pt>
                <c:pt idx="766">
                  <c:v>31.213174695999999</c:v>
                </c:pt>
                <c:pt idx="767">
                  <c:v>21.481915861000001</c:v>
                </c:pt>
                <c:pt idx="768">
                  <c:v>31.202299403999984</c:v>
                </c:pt>
                <c:pt idx="769">
                  <c:v>28.397756891</c:v>
                </c:pt>
                <c:pt idx="770">
                  <c:v>31.252397927000001</c:v>
                </c:pt>
                <c:pt idx="771">
                  <c:v>28.408762292999977</c:v>
                </c:pt>
                <c:pt idx="772">
                  <c:v>31.310473815999988</c:v>
                </c:pt>
                <c:pt idx="773">
                  <c:v>29.224660615000001</c:v>
                </c:pt>
                <c:pt idx="774">
                  <c:v>31.15517302200001</c:v>
                </c:pt>
                <c:pt idx="775">
                  <c:v>28.559596123999999</c:v>
                </c:pt>
                <c:pt idx="776">
                  <c:v>31.243476315999985</c:v>
                </c:pt>
                <c:pt idx="777">
                  <c:v>28.754508288</c:v>
                </c:pt>
                <c:pt idx="778">
                  <c:v>31.20359349999999</c:v>
                </c:pt>
                <c:pt idx="779">
                  <c:v>28.541826239999985</c:v>
                </c:pt>
                <c:pt idx="780">
                  <c:v>31.244641741999985</c:v>
                </c:pt>
                <c:pt idx="781">
                  <c:v>28.915273102</c:v>
                </c:pt>
                <c:pt idx="782">
                  <c:v>31.303616852999983</c:v>
                </c:pt>
                <c:pt idx="783">
                  <c:v>19.952784169000001</c:v>
                </c:pt>
                <c:pt idx="784">
                  <c:v>31.166247407</c:v>
                </c:pt>
                <c:pt idx="785">
                  <c:v>21.201005671000001</c:v>
                </c:pt>
                <c:pt idx="786">
                  <c:v>31.222552288999978</c:v>
                </c:pt>
                <c:pt idx="787">
                  <c:v>28.722043016999983</c:v>
                </c:pt>
                <c:pt idx="788">
                  <c:v>31.146569340999989</c:v>
                </c:pt>
                <c:pt idx="789">
                  <c:v>28.127337240999989</c:v>
                </c:pt>
                <c:pt idx="790">
                  <c:v>31.165860867999999</c:v>
                </c:pt>
                <c:pt idx="791">
                  <c:v>28.282719263999976</c:v>
                </c:pt>
                <c:pt idx="792">
                  <c:v>31.231555113000017</c:v>
                </c:pt>
                <c:pt idx="793">
                  <c:v>22.08938315</c:v>
                </c:pt>
                <c:pt idx="794">
                  <c:v>31.295055719000011</c:v>
                </c:pt>
                <c:pt idx="795">
                  <c:v>28.372766395999989</c:v>
                </c:pt>
                <c:pt idx="796">
                  <c:v>31.202454379999985</c:v>
                </c:pt>
                <c:pt idx="797">
                  <c:v>28.310019696000001</c:v>
                </c:pt>
                <c:pt idx="798">
                  <c:v>8.5128804940000027</c:v>
                </c:pt>
                <c:pt idx="799">
                  <c:v>6.696114263999994</c:v>
                </c:pt>
                <c:pt idx="800">
                  <c:v>22.498644307999978</c:v>
                </c:pt>
                <c:pt idx="801">
                  <c:v>28.094682506000002</c:v>
                </c:pt>
                <c:pt idx="802">
                  <c:v>31.108835768000016</c:v>
                </c:pt>
                <c:pt idx="803">
                  <c:v>27.791681845999989</c:v>
                </c:pt>
                <c:pt idx="804">
                  <c:v>31.229792944999986</c:v>
                </c:pt>
                <c:pt idx="805">
                  <c:v>28.857402125000011</c:v>
                </c:pt>
                <c:pt idx="806">
                  <c:v>31.230375136999999</c:v>
                </c:pt>
                <c:pt idx="807">
                  <c:v>25.764664512</c:v>
                </c:pt>
                <c:pt idx="808">
                  <c:v>10.025006622000005</c:v>
                </c:pt>
                <c:pt idx="809">
                  <c:v>6.4577229059999999</c:v>
                </c:pt>
                <c:pt idx="810">
                  <c:v>21.359001959000011</c:v>
                </c:pt>
                <c:pt idx="811">
                  <c:v>28.570727347999981</c:v>
                </c:pt>
                <c:pt idx="812">
                  <c:v>31.171072209999988</c:v>
                </c:pt>
                <c:pt idx="813">
                  <c:v>28.324551682999999</c:v>
                </c:pt>
                <c:pt idx="814">
                  <c:v>31.315975598000016</c:v>
                </c:pt>
                <c:pt idx="815">
                  <c:v>29.033934766000023</c:v>
                </c:pt>
                <c:pt idx="816">
                  <c:v>31.157398086000011</c:v>
                </c:pt>
                <c:pt idx="817">
                  <c:v>28.219197207000001</c:v>
                </c:pt>
                <c:pt idx="818">
                  <c:v>31.181979911999999</c:v>
                </c:pt>
                <c:pt idx="819">
                  <c:v>28.30861642999999</c:v>
                </c:pt>
                <c:pt idx="820">
                  <c:v>31.289202847999977</c:v>
                </c:pt>
                <c:pt idx="821">
                  <c:v>28.313349821999989</c:v>
                </c:pt>
                <c:pt idx="822">
                  <c:v>31.219270654999999</c:v>
                </c:pt>
                <c:pt idx="823">
                  <c:v>28.459217437</c:v>
                </c:pt>
                <c:pt idx="824">
                  <c:v>31.319464964000023</c:v>
                </c:pt>
                <c:pt idx="825">
                  <c:v>28.299434844999983</c:v>
                </c:pt>
                <c:pt idx="826">
                  <c:v>31.314851673000021</c:v>
                </c:pt>
                <c:pt idx="827">
                  <c:v>28.279415434000001</c:v>
                </c:pt>
                <c:pt idx="828">
                  <c:v>31.296942197</c:v>
                </c:pt>
                <c:pt idx="829">
                  <c:v>28.776155258999999</c:v>
                </c:pt>
                <c:pt idx="830">
                  <c:v>31.342778566</c:v>
                </c:pt>
                <c:pt idx="831">
                  <c:v>28.336567624000011</c:v>
                </c:pt>
                <c:pt idx="832">
                  <c:v>31.392929542999983</c:v>
                </c:pt>
                <c:pt idx="833">
                  <c:v>28.886135960000001</c:v>
                </c:pt>
                <c:pt idx="834">
                  <c:v>31.399676597999989</c:v>
                </c:pt>
                <c:pt idx="835">
                  <c:v>18.954356181000001</c:v>
                </c:pt>
                <c:pt idx="836">
                  <c:v>31.295351926999999</c:v>
                </c:pt>
                <c:pt idx="837">
                  <c:v>22.390371211000001</c:v>
                </c:pt>
                <c:pt idx="838">
                  <c:v>31.371663929000011</c:v>
                </c:pt>
                <c:pt idx="839">
                  <c:v>28.510621973999989</c:v>
                </c:pt>
                <c:pt idx="840">
                  <c:v>31.294128153999999</c:v>
                </c:pt>
                <c:pt idx="841">
                  <c:v>27.277324872999984</c:v>
                </c:pt>
                <c:pt idx="842">
                  <c:v>31.268147516999978</c:v>
                </c:pt>
                <c:pt idx="843">
                  <c:v>28.754310869000001</c:v>
                </c:pt>
                <c:pt idx="844">
                  <c:v>31.323236226999985</c:v>
                </c:pt>
                <c:pt idx="845">
                  <c:v>28.463440332999976</c:v>
                </c:pt>
                <c:pt idx="846">
                  <c:v>31.299608598999985</c:v>
                </c:pt>
                <c:pt idx="847">
                  <c:v>28.610751821000012</c:v>
                </c:pt>
                <c:pt idx="848">
                  <c:v>31.362799361999983</c:v>
                </c:pt>
                <c:pt idx="849">
                  <c:v>28.394746980999983</c:v>
                </c:pt>
                <c:pt idx="850">
                  <c:v>31.248900172999988</c:v>
                </c:pt>
                <c:pt idx="851">
                  <c:v>28.925830941999983</c:v>
                </c:pt>
                <c:pt idx="852">
                  <c:v>31.347924106000011</c:v>
                </c:pt>
                <c:pt idx="853">
                  <c:v>28.257441387</c:v>
                </c:pt>
                <c:pt idx="854">
                  <c:v>31.294416549999983</c:v>
                </c:pt>
                <c:pt idx="855">
                  <c:v>28.840219697999984</c:v>
                </c:pt>
                <c:pt idx="856">
                  <c:v>31.401842545999983</c:v>
                </c:pt>
                <c:pt idx="857">
                  <c:v>18.182289818999983</c:v>
                </c:pt>
                <c:pt idx="858">
                  <c:v>21.726287468999999</c:v>
                </c:pt>
                <c:pt idx="859">
                  <c:v>28.446575586000002</c:v>
                </c:pt>
                <c:pt idx="860">
                  <c:v>31.204709453</c:v>
                </c:pt>
                <c:pt idx="861">
                  <c:v>28.288271945999981</c:v>
                </c:pt>
                <c:pt idx="862">
                  <c:v>31.348268245</c:v>
                </c:pt>
                <c:pt idx="863">
                  <c:v>28.828183002999989</c:v>
                </c:pt>
                <c:pt idx="864">
                  <c:v>31.159855297000021</c:v>
                </c:pt>
                <c:pt idx="865">
                  <c:v>28.433764788000001</c:v>
                </c:pt>
                <c:pt idx="866">
                  <c:v>31.327547355</c:v>
                </c:pt>
                <c:pt idx="867">
                  <c:v>25.52285491400001</c:v>
                </c:pt>
                <c:pt idx="868">
                  <c:v>31.314562898999988</c:v>
                </c:pt>
                <c:pt idx="869">
                  <c:v>28.334120170999999</c:v>
                </c:pt>
                <c:pt idx="870">
                  <c:v>31.322447543999978</c:v>
                </c:pt>
                <c:pt idx="871">
                  <c:v>28.661764187999999</c:v>
                </c:pt>
                <c:pt idx="872">
                  <c:v>9.951087135000007</c:v>
                </c:pt>
                <c:pt idx="873">
                  <c:v>6.8745735869999978</c:v>
                </c:pt>
                <c:pt idx="874">
                  <c:v>21.695119908999985</c:v>
                </c:pt>
                <c:pt idx="875">
                  <c:v>28.339699448000001</c:v>
                </c:pt>
                <c:pt idx="876">
                  <c:v>31.281895680000005</c:v>
                </c:pt>
                <c:pt idx="877">
                  <c:v>28.349310158000005</c:v>
                </c:pt>
                <c:pt idx="878">
                  <c:v>31.338713377999984</c:v>
                </c:pt>
                <c:pt idx="879">
                  <c:v>28.902867843999989</c:v>
                </c:pt>
                <c:pt idx="880">
                  <c:v>31.157282190000011</c:v>
                </c:pt>
                <c:pt idx="881">
                  <c:v>28.270952493999999</c:v>
                </c:pt>
                <c:pt idx="882">
                  <c:v>31.307462310999988</c:v>
                </c:pt>
                <c:pt idx="883">
                  <c:v>25.226681622000001</c:v>
                </c:pt>
                <c:pt idx="884">
                  <c:v>31.302189671999983</c:v>
                </c:pt>
                <c:pt idx="885">
                  <c:v>28.199094920000011</c:v>
                </c:pt>
                <c:pt idx="886">
                  <c:v>7.4725237739999999</c:v>
                </c:pt>
                <c:pt idx="887">
                  <c:v>22.559643524999981</c:v>
                </c:pt>
                <c:pt idx="888">
                  <c:v>31.514015612000016</c:v>
                </c:pt>
                <c:pt idx="889">
                  <c:v>29.008837247999985</c:v>
                </c:pt>
                <c:pt idx="890">
                  <c:v>31.270334269999989</c:v>
                </c:pt>
                <c:pt idx="891">
                  <c:v>28.522278345</c:v>
                </c:pt>
                <c:pt idx="892">
                  <c:v>31.26288033299998</c:v>
                </c:pt>
                <c:pt idx="893">
                  <c:v>28.858634959</c:v>
                </c:pt>
                <c:pt idx="894">
                  <c:v>31.211864298999998</c:v>
                </c:pt>
                <c:pt idx="895">
                  <c:v>28.309643351999981</c:v>
                </c:pt>
                <c:pt idx="896">
                  <c:v>31.203624497</c:v>
                </c:pt>
                <c:pt idx="897">
                  <c:v>28.824935676999999</c:v>
                </c:pt>
                <c:pt idx="898">
                  <c:v>31.355035236999989</c:v>
                </c:pt>
                <c:pt idx="899">
                  <c:v>17.80245845000001</c:v>
                </c:pt>
                <c:pt idx="900">
                  <c:v>31.239902882999989</c:v>
                </c:pt>
                <c:pt idx="901">
                  <c:v>23.000835709000011</c:v>
                </c:pt>
                <c:pt idx="902">
                  <c:v>31.335422909999981</c:v>
                </c:pt>
                <c:pt idx="903">
                  <c:v>28.478653140999985</c:v>
                </c:pt>
                <c:pt idx="904">
                  <c:v>31.241052506999988</c:v>
                </c:pt>
                <c:pt idx="905">
                  <c:v>23.617373297000011</c:v>
                </c:pt>
                <c:pt idx="906">
                  <c:v>31.347626901000002</c:v>
                </c:pt>
                <c:pt idx="907">
                  <c:v>28.512575902999988</c:v>
                </c:pt>
                <c:pt idx="908">
                  <c:v>31.263035910999989</c:v>
                </c:pt>
                <c:pt idx="909">
                  <c:v>28.649738770999988</c:v>
                </c:pt>
                <c:pt idx="910">
                  <c:v>31.167917362000011</c:v>
                </c:pt>
                <c:pt idx="911">
                  <c:v>28.474206326000001</c:v>
                </c:pt>
                <c:pt idx="912">
                  <c:v>31.350669606</c:v>
                </c:pt>
                <c:pt idx="913">
                  <c:v>28.336535671</c:v>
                </c:pt>
                <c:pt idx="914">
                  <c:v>31.204709453</c:v>
                </c:pt>
                <c:pt idx="915">
                  <c:v>29.368235159000001</c:v>
                </c:pt>
                <c:pt idx="916">
                  <c:v>31.317224499000023</c:v>
                </c:pt>
                <c:pt idx="917">
                  <c:v>28.389543714999984</c:v>
                </c:pt>
                <c:pt idx="918">
                  <c:v>31.262374714</c:v>
                </c:pt>
                <c:pt idx="919">
                  <c:v>28.943262241999978</c:v>
                </c:pt>
                <c:pt idx="920">
                  <c:v>31.353110453999999</c:v>
                </c:pt>
                <c:pt idx="921">
                  <c:v>19.841954484000016</c:v>
                </c:pt>
                <c:pt idx="922">
                  <c:v>22.137277407000017</c:v>
                </c:pt>
                <c:pt idx="923">
                  <c:v>28.359458669000016</c:v>
                </c:pt>
                <c:pt idx="924">
                  <c:v>31.304880368000017</c:v>
                </c:pt>
                <c:pt idx="925">
                  <c:v>28.563076133999989</c:v>
                </c:pt>
                <c:pt idx="926">
                  <c:v>31.305083163999999</c:v>
                </c:pt>
                <c:pt idx="927">
                  <c:v>28.904576675999984</c:v>
                </c:pt>
                <c:pt idx="928">
                  <c:v>31.187955307000017</c:v>
                </c:pt>
                <c:pt idx="929">
                  <c:v>28.348075683000001</c:v>
                </c:pt>
                <c:pt idx="930">
                  <c:v>31.295897589999988</c:v>
                </c:pt>
                <c:pt idx="931">
                  <c:v>22.873807804999988</c:v>
                </c:pt>
                <c:pt idx="932">
                  <c:v>31.336509234999983</c:v>
                </c:pt>
                <c:pt idx="933">
                  <c:v>28.408672365999983</c:v>
                </c:pt>
                <c:pt idx="934">
                  <c:v>31.353947627000011</c:v>
                </c:pt>
                <c:pt idx="935">
                  <c:v>28.558648357999989</c:v>
                </c:pt>
                <c:pt idx="936">
                  <c:v>10.787260290000001</c:v>
                </c:pt>
                <c:pt idx="937">
                  <c:v>6.7775882289999956</c:v>
                </c:pt>
                <c:pt idx="938">
                  <c:v>22.178158561000011</c:v>
                </c:pt>
                <c:pt idx="939">
                  <c:v>28.189971580999988</c:v>
                </c:pt>
                <c:pt idx="940">
                  <c:v>31.261410195</c:v>
                </c:pt>
                <c:pt idx="941">
                  <c:v>28.268630843999976</c:v>
                </c:pt>
                <c:pt idx="942">
                  <c:v>31.144546543999983</c:v>
                </c:pt>
                <c:pt idx="943">
                  <c:v>28.576666681999985</c:v>
                </c:pt>
                <c:pt idx="944">
                  <c:v>31.291080827999988</c:v>
                </c:pt>
                <c:pt idx="945">
                  <c:v>28.619927943000011</c:v>
                </c:pt>
                <c:pt idx="946">
                  <c:v>31.311090231000001</c:v>
                </c:pt>
                <c:pt idx="947">
                  <c:v>23.366376869</c:v>
                </c:pt>
                <c:pt idx="948">
                  <c:v>31.331047113000011</c:v>
                </c:pt>
                <c:pt idx="949">
                  <c:v>28.446949138999983</c:v>
                </c:pt>
                <c:pt idx="950">
                  <c:v>31.272972789000001</c:v>
                </c:pt>
                <c:pt idx="951">
                  <c:v>28.584637326999989</c:v>
                </c:pt>
                <c:pt idx="952">
                  <c:v>31.325985214999999</c:v>
                </c:pt>
                <c:pt idx="953">
                  <c:v>29.033102849999985</c:v>
                </c:pt>
                <c:pt idx="954">
                  <c:v>31.297667226000005</c:v>
                </c:pt>
                <c:pt idx="955">
                  <c:v>28.303623203999983</c:v>
                </c:pt>
                <c:pt idx="956">
                  <c:v>31.27127599100001</c:v>
                </c:pt>
                <c:pt idx="957">
                  <c:v>28.873131973</c:v>
                </c:pt>
                <c:pt idx="958">
                  <c:v>31.392827574999981</c:v>
                </c:pt>
                <c:pt idx="959">
                  <c:v>22.535159729000011</c:v>
                </c:pt>
                <c:pt idx="960">
                  <c:v>20.240076782999989</c:v>
                </c:pt>
                <c:pt idx="961">
                  <c:v>28.184400518</c:v>
                </c:pt>
                <c:pt idx="962">
                  <c:v>31.290145706000001</c:v>
                </c:pt>
                <c:pt idx="963">
                  <c:v>28.691413307000001</c:v>
                </c:pt>
                <c:pt idx="964">
                  <c:v>31.378135406999988</c:v>
                </c:pt>
                <c:pt idx="965">
                  <c:v>28.191995668000022</c:v>
                </c:pt>
                <c:pt idx="966">
                  <c:v>31.174490681999988</c:v>
                </c:pt>
                <c:pt idx="967">
                  <c:v>28.378316037999983</c:v>
                </c:pt>
                <c:pt idx="968">
                  <c:v>31.241596276999978</c:v>
                </c:pt>
                <c:pt idx="969">
                  <c:v>28.173517690000001</c:v>
                </c:pt>
                <c:pt idx="970">
                  <c:v>31.17236371600001</c:v>
                </c:pt>
                <c:pt idx="971">
                  <c:v>28.481370964</c:v>
                </c:pt>
                <c:pt idx="972">
                  <c:v>31.329351819999999</c:v>
                </c:pt>
                <c:pt idx="973">
                  <c:v>24.231269822000005</c:v>
                </c:pt>
                <c:pt idx="974">
                  <c:v>31.318301756000011</c:v>
                </c:pt>
                <c:pt idx="975">
                  <c:v>28.218569765000005</c:v>
                </c:pt>
                <c:pt idx="976">
                  <c:v>31.317411842999999</c:v>
                </c:pt>
                <c:pt idx="977">
                  <c:v>28.741267483000001</c:v>
                </c:pt>
                <c:pt idx="978">
                  <c:v>31.364960226000012</c:v>
                </c:pt>
                <c:pt idx="979">
                  <c:v>17.468664580999977</c:v>
                </c:pt>
                <c:pt idx="980">
                  <c:v>31.169131283999985</c:v>
                </c:pt>
                <c:pt idx="981">
                  <c:v>23.682420118</c:v>
                </c:pt>
                <c:pt idx="982">
                  <c:v>31.306432602999983</c:v>
                </c:pt>
                <c:pt idx="983">
                  <c:v>28.352899058999999</c:v>
                </c:pt>
                <c:pt idx="984">
                  <c:v>31.169224071999984</c:v>
                </c:pt>
                <c:pt idx="985">
                  <c:v>22.345664058000001</c:v>
                </c:pt>
                <c:pt idx="986">
                  <c:v>31.290480785</c:v>
                </c:pt>
                <c:pt idx="987">
                  <c:v>28.616303715000011</c:v>
                </c:pt>
                <c:pt idx="988">
                  <c:v>31.243989093</c:v>
                </c:pt>
                <c:pt idx="989">
                  <c:v>28.509489853000002</c:v>
                </c:pt>
                <c:pt idx="990">
                  <c:v>31.170793815</c:v>
                </c:pt>
                <c:pt idx="991">
                  <c:v>28.836182083000001</c:v>
                </c:pt>
                <c:pt idx="992">
                  <c:v>31.254263717000011</c:v>
                </c:pt>
                <c:pt idx="993">
                  <c:v>28.846298108999999</c:v>
                </c:pt>
                <c:pt idx="994">
                  <c:v>31.176997007000011</c:v>
                </c:pt>
                <c:pt idx="995">
                  <c:v>28.814279538000001</c:v>
                </c:pt>
                <c:pt idx="996">
                  <c:v>31.295164847999985</c:v>
                </c:pt>
                <c:pt idx="997">
                  <c:v>28.444225002</c:v>
                </c:pt>
                <c:pt idx="998">
                  <c:v>31.266295630999981</c:v>
                </c:pt>
                <c:pt idx="999">
                  <c:v>28.352694320000001</c:v>
                </c:pt>
                <c:pt idx="1000">
                  <c:v>10.565039817000013</c:v>
                </c:pt>
              </c:numCache>
            </c:numRef>
          </c:yVal>
        </c:ser>
        <c:ser>
          <c:idx val="4"/>
          <c:order val="6"/>
          <c:tx>
            <c:v>256 KB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Main!$A$4038:$A$5038</c:f>
              <c:numCache>
                <c:formatCode>General</c:formatCode>
                <c:ptCount val="1001"/>
                <c:pt idx="0">
                  <c:v>262144</c:v>
                </c:pt>
                <c:pt idx="1">
                  <c:v>262144</c:v>
                </c:pt>
                <c:pt idx="2">
                  <c:v>262144</c:v>
                </c:pt>
                <c:pt idx="3">
                  <c:v>262144</c:v>
                </c:pt>
                <c:pt idx="4">
                  <c:v>262144</c:v>
                </c:pt>
                <c:pt idx="5">
                  <c:v>262144</c:v>
                </c:pt>
                <c:pt idx="6">
                  <c:v>262144</c:v>
                </c:pt>
                <c:pt idx="7">
                  <c:v>262144</c:v>
                </c:pt>
                <c:pt idx="8">
                  <c:v>262144</c:v>
                </c:pt>
                <c:pt idx="9">
                  <c:v>262144</c:v>
                </c:pt>
                <c:pt idx="10">
                  <c:v>262144</c:v>
                </c:pt>
                <c:pt idx="11">
                  <c:v>262144</c:v>
                </c:pt>
                <c:pt idx="12">
                  <c:v>262144</c:v>
                </c:pt>
                <c:pt idx="13">
                  <c:v>262144</c:v>
                </c:pt>
                <c:pt idx="14">
                  <c:v>262144</c:v>
                </c:pt>
                <c:pt idx="15">
                  <c:v>262144</c:v>
                </c:pt>
                <c:pt idx="16">
                  <c:v>262144</c:v>
                </c:pt>
                <c:pt idx="17">
                  <c:v>262144</c:v>
                </c:pt>
                <c:pt idx="18">
                  <c:v>262144</c:v>
                </c:pt>
                <c:pt idx="19">
                  <c:v>262144</c:v>
                </c:pt>
                <c:pt idx="20">
                  <c:v>262144</c:v>
                </c:pt>
                <c:pt idx="21">
                  <c:v>262144</c:v>
                </c:pt>
                <c:pt idx="22">
                  <c:v>262144</c:v>
                </c:pt>
                <c:pt idx="23">
                  <c:v>262144</c:v>
                </c:pt>
                <c:pt idx="24">
                  <c:v>262144</c:v>
                </c:pt>
                <c:pt idx="25">
                  <c:v>262144</c:v>
                </c:pt>
                <c:pt idx="26">
                  <c:v>262144</c:v>
                </c:pt>
                <c:pt idx="27">
                  <c:v>262144</c:v>
                </c:pt>
                <c:pt idx="28">
                  <c:v>262144</c:v>
                </c:pt>
                <c:pt idx="29">
                  <c:v>262144</c:v>
                </c:pt>
                <c:pt idx="30">
                  <c:v>262144</c:v>
                </c:pt>
                <c:pt idx="31">
                  <c:v>262144</c:v>
                </c:pt>
                <c:pt idx="32">
                  <c:v>262144</c:v>
                </c:pt>
                <c:pt idx="33">
                  <c:v>262144</c:v>
                </c:pt>
                <c:pt idx="34">
                  <c:v>262144</c:v>
                </c:pt>
                <c:pt idx="35">
                  <c:v>262144</c:v>
                </c:pt>
                <c:pt idx="36">
                  <c:v>262144</c:v>
                </c:pt>
                <c:pt idx="37">
                  <c:v>262144</c:v>
                </c:pt>
                <c:pt idx="38">
                  <c:v>262144</c:v>
                </c:pt>
                <c:pt idx="39">
                  <c:v>262144</c:v>
                </c:pt>
                <c:pt idx="40">
                  <c:v>262144</c:v>
                </c:pt>
                <c:pt idx="41">
                  <c:v>262144</c:v>
                </c:pt>
                <c:pt idx="42">
                  <c:v>262144</c:v>
                </c:pt>
                <c:pt idx="43">
                  <c:v>262144</c:v>
                </c:pt>
                <c:pt idx="44">
                  <c:v>262144</c:v>
                </c:pt>
                <c:pt idx="45">
                  <c:v>262144</c:v>
                </c:pt>
                <c:pt idx="46">
                  <c:v>262144</c:v>
                </c:pt>
                <c:pt idx="47">
                  <c:v>262144</c:v>
                </c:pt>
                <c:pt idx="48">
                  <c:v>262144</c:v>
                </c:pt>
                <c:pt idx="49">
                  <c:v>262144</c:v>
                </c:pt>
                <c:pt idx="50">
                  <c:v>262144</c:v>
                </c:pt>
                <c:pt idx="51">
                  <c:v>262144</c:v>
                </c:pt>
                <c:pt idx="52">
                  <c:v>262144</c:v>
                </c:pt>
                <c:pt idx="53">
                  <c:v>262144</c:v>
                </c:pt>
                <c:pt idx="54">
                  <c:v>262144</c:v>
                </c:pt>
                <c:pt idx="55">
                  <c:v>262144</c:v>
                </c:pt>
                <c:pt idx="56">
                  <c:v>262144</c:v>
                </c:pt>
                <c:pt idx="57">
                  <c:v>262144</c:v>
                </c:pt>
                <c:pt idx="58">
                  <c:v>262144</c:v>
                </c:pt>
                <c:pt idx="59">
                  <c:v>262144</c:v>
                </c:pt>
                <c:pt idx="60">
                  <c:v>262144</c:v>
                </c:pt>
                <c:pt idx="61">
                  <c:v>262144</c:v>
                </c:pt>
                <c:pt idx="62">
                  <c:v>262144</c:v>
                </c:pt>
                <c:pt idx="63">
                  <c:v>262144</c:v>
                </c:pt>
                <c:pt idx="64">
                  <c:v>262144</c:v>
                </c:pt>
                <c:pt idx="65">
                  <c:v>262144</c:v>
                </c:pt>
                <c:pt idx="66">
                  <c:v>262144</c:v>
                </c:pt>
                <c:pt idx="67">
                  <c:v>262144</c:v>
                </c:pt>
                <c:pt idx="68">
                  <c:v>262144</c:v>
                </c:pt>
                <c:pt idx="69">
                  <c:v>262144</c:v>
                </c:pt>
                <c:pt idx="70">
                  <c:v>262144</c:v>
                </c:pt>
                <c:pt idx="71">
                  <c:v>262144</c:v>
                </c:pt>
                <c:pt idx="72">
                  <c:v>262144</c:v>
                </c:pt>
                <c:pt idx="73">
                  <c:v>262144</c:v>
                </c:pt>
                <c:pt idx="74">
                  <c:v>262144</c:v>
                </c:pt>
                <c:pt idx="75">
                  <c:v>262144</c:v>
                </c:pt>
                <c:pt idx="76">
                  <c:v>262144</c:v>
                </c:pt>
                <c:pt idx="77">
                  <c:v>262144</c:v>
                </c:pt>
                <c:pt idx="78">
                  <c:v>262144</c:v>
                </c:pt>
                <c:pt idx="79">
                  <c:v>262144</c:v>
                </c:pt>
                <c:pt idx="80">
                  <c:v>262144</c:v>
                </c:pt>
                <c:pt idx="81">
                  <c:v>262144</c:v>
                </c:pt>
                <c:pt idx="82">
                  <c:v>262144</c:v>
                </c:pt>
                <c:pt idx="83">
                  <c:v>262144</c:v>
                </c:pt>
                <c:pt idx="84">
                  <c:v>262144</c:v>
                </c:pt>
                <c:pt idx="85">
                  <c:v>262144</c:v>
                </c:pt>
                <c:pt idx="86">
                  <c:v>262144</c:v>
                </c:pt>
                <c:pt idx="87">
                  <c:v>262144</c:v>
                </c:pt>
                <c:pt idx="88">
                  <c:v>262144</c:v>
                </c:pt>
                <c:pt idx="89">
                  <c:v>262144</c:v>
                </c:pt>
                <c:pt idx="90">
                  <c:v>262144</c:v>
                </c:pt>
                <c:pt idx="91">
                  <c:v>262144</c:v>
                </c:pt>
                <c:pt idx="92">
                  <c:v>262144</c:v>
                </c:pt>
                <c:pt idx="93">
                  <c:v>262144</c:v>
                </c:pt>
                <c:pt idx="94">
                  <c:v>262144</c:v>
                </c:pt>
                <c:pt idx="95">
                  <c:v>262144</c:v>
                </c:pt>
                <c:pt idx="96">
                  <c:v>262144</c:v>
                </c:pt>
                <c:pt idx="97">
                  <c:v>262144</c:v>
                </c:pt>
                <c:pt idx="98">
                  <c:v>262144</c:v>
                </c:pt>
                <c:pt idx="99">
                  <c:v>262144</c:v>
                </c:pt>
                <c:pt idx="100">
                  <c:v>262144</c:v>
                </c:pt>
                <c:pt idx="101">
                  <c:v>262144</c:v>
                </c:pt>
                <c:pt idx="102">
                  <c:v>262144</c:v>
                </c:pt>
                <c:pt idx="103">
                  <c:v>262144</c:v>
                </c:pt>
                <c:pt idx="104">
                  <c:v>262144</c:v>
                </c:pt>
                <c:pt idx="105">
                  <c:v>262144</c:v>
                </c:pt>
                <c:pt idx="106">
                  <c:v>262144</c:v>
                </c:pt>
                <c:pt idx="107">
                  <c:v>262144</c:v>
                </c:pt>
                <c:pt idx="108">
                  <c:v>262144</c:v>
                </c:pt>
                <c:pt idx="109">
                  <c:v>262144</c:v>
                </c:pt>
                <c:pt idx="110">
                  <c:v>262144</c:v>
                </c:pt>
                <c:pt idx="111">
                  <c:v>262144</c:v>
                </c:pt>
                <c:pt idx="112">
                  <c:v>262144</c:v>
                </c:pt>
                <c:pt idx="113">
                  <c:v>262144</c:v>
                </c:pt>
                <c:pt idx="114">
                  <c:v>262144</c:v>
                </c:pt>
                <c:pt idx="115">
                  <c:v>262144</c:v>
                </c:pt>
                <c:pt idx="116">
                  <c:v>262144</c:v>
                </c:pt>
                <c:pt idx="117">
                  <c:v>262144</c:v>
                </c:pt>
                <c:pt idx="118">
                  <c:v>262144</c:v>
                </c:pt>
                <c:pt idx="119">
                  <c:v>262144</c:v>
                </c:pt>
                <c:pt idx="120">
                  <c:v>262144</c:v>
                </c:pt>
                <c:pt idx="121">
                  <c:v>262144</c:v>
                </c:pt>
                <c:pt idx="122">
                  <c:v>262144</c:v>
                </c:pt>
                <c:pt idx="123">
                  <c:v>262144</c:v>
                </c:pt>
                <c:pt idx="124">
                  <c:v>262144</c:v>
                </c:pt>
                <c:pt idx="125">
                  <c:v>262144</c:v>
                </c:pt>
                <c:pt idx="126">
                  <c:v>262144</c:v>
                </c:pt>
                <c:pt idx="127">
                  <c:v>262144</c:v>
                </c:pt>
                <c:pt idx="128">
                  <c:v>262144</c:v>
                </c:pt>
                <c:pt idx="129">
                  <c:v>262144</c:v>
                </c:pt>
                <c:pt idx="130">
                  <c:v>262144</c:v>
                </c:pt>
                <c:pt idx="131">
                  <c:v>262144</c:v>
                </c:pt>
                <c:pt idx="132">
                  <c:v>262144</c:v>
                </c:pt>
                <c:pt idx="133">
                  <c:v>262144</c:v>
                </c:pt>
                <c:pt idx="134">
                  <c:v>262144</c:v>
                </c:pt>
                <c:pt idx="135">
                  <c:v>262144</c:v>
                </c:pt>
                <c:pt idx="136">
                  <c:v>262144</c:v>
                </c:pt>
                <c:pt idx="137">
                  <c:v>262144</c:v>
                </c:pt>
                <c:pt idx="138">
                  <c:v>262144</c:v>
                </c:pt>
                <c:pt idx="139">
                  <c:v>262144</c:v>
                </c:pt>
                <c:pt idx="140">
                  <c:v>262144</c:v>
                </c:pt>
                <c:pt idx="141">
                  <c:v>262144</c:v>
                </c:pt>
                <c:pt idx="142">
                  <c:v>262144</c:v>
                </c:pt>
                <c:pt idx="143">
                  <c:v>262144</c:v>
                </c:pt>
                <c:pt idx="144">
                  <c:v>262144</c:v>
                </c:pt>
                <c:pt idx="145">
                  <c:v>262144</c:v>
                </c:pt>
                <c:pt idx="146">
                  <c:v>262144</c:v>
                </c:pt>
                <c:pt idx="147">
                  <c:v>262144</c:v>
                </c:pt>
                <c:pt idx="148">
                  <c:v>262144</c:v>
                </c:pt>
                <c:pt idx="149">
                  <c:v>262144</c:v>
                </c:pt>
                <c:pt idx="150">
                  <c:v>262144</c:v>
                </c:pt>
                <c:pt idx="151">
                  <c:v>262144</c:v>
                </c:pt>
                <c:pt idx="152">
                  <c:v>262144</c:v>
                </c:pt>
                <c:pt idx="153">
                  <c:v>262144</c:v>
                </c:pt>
                <c:pt idx="154">
                  <c:v>262144</c:v>
                </c:pt>
                <c:pt idx="155">
                  <c:v>262144</c:v>
                </c:pt>
                <c:pt idx="156">
                  <c:v>262144</c:v>
                </c:pt>
                <c:pt idx="157">
                  <c:v>262144</c:v>
                </c:pt>
                <c:pt idx="158">
                  <c:v>262144</c:v>
                </c:pt>
                <c:pt idx="159">
                  <c:v>262144</c:v>
                </c:pt>
                <c:pt idx="160">
                  <c:v>262144</c:v>
                </c:pt>
                <c:pt idx="161">
                  <c:v>262144</c:v>
                </c:pt>
                <c:pt idx="162">
                  <c:v>262144</c:v>
                </c:pt>
                <c:pt idx="163">
                  <c:v>262144</c:v>
                </c:pt>
                <c:pt idx="164">
                  <c:v>262144</c:v>
                </c:pt>
                <c:pt idx="165">
                  <c:v>262144</c:v>
                </c:pt>
                <c:pt idx="166">
                  <c:v>262144</c:v>
                </c:pt>
                <c:pt idx="167">
                  <c:v>262144</c:v>
                </c:pt>
                <c:pt idx="168">
                  <c:v>262144</c:v>
                </c:pt>
                <c:pt idx="169">
                  <c:v>262144</c:v>
                </c:pt>
                <c:pt idx="170">
                  <c:v>262144</c:v>
                </c:pt>
                <c:pt idx="171">
                  <c:v>262144</c:v>
                </c:pt>
                <c:pt idx="172">
                  <c:v>262144</c:v>
                </c:pt>
                <c:pt idx="173">
                  <c:v>262144</c:v>
                </c:pt>
                <c:pt idx="174">
                  <c:v>262144</c:v>
                </c:pt>
                <c:pt idx="175">
                  <c:v>262144</c:v>
                </c:pt>
                <c:pt idx="176">
                  <c:v>262144</c:v>
                </c:pt>
                <c:pt idx="177">
                  <c:v>262144</c:v>
                </c:pt>
                <c:pt idx="178">
                  <c:v>262144</c:v>
                </c:pt>
                <c:pt idx="179">
                  <c:v>262144</c:v>
                </c:pt>
                <c:pt idx="180">
                  <c:v>262144</c:v>
                </c:pt>
                <c:pt idx="181">
                  <c:v>262144</c:v>
                </c:pt>
                <c:pt idx="182">
                  <c:v>262144</c:v>
                </c:pt>
                <c:pt idx="183">
                  <c:v>262144</c:v>
                </c:pt>
                <c:pt idx="184">
                  <c:v>262144</c:v>
                </c:pt>
                <c:pt idx="185">
                  <c:v>262144</c:v>
                </c:pt>
                <c:pt idx="186">
                  <c:v>262144</c:v>
                </c:pt>
                <c:pt idx="187">
                  <c:v>262144</c:v>
                </c:pt>
                <c:pt idx="188">
                  <c:v>262144</c:v>
                </c:pt>
                <c:pt idx="189">
                  <c:v>262144</c:v>
                </c:pt>
                <c:pt idx="190">
                  <c:v>262144</c:v>
                </c:pt>
                <c:pt idx="191">
                  <c:v>262144</c:v>
                </c:pt>
                <c:pt idx="192">
                  <c:v>262144</c:v>
                </c:pt>
                <c:pt idx="193">
                  <c:v>262144</c:v>
                </c:pt>
                <c:pt idx="194">
                  <c:v>262144</c:v>
                </c:pt>
                <c:pt idx="195">
                  <c:v>262144</c:v>
                </c:pt>
                <c:pt idx="196">
                  <c:v>262144</c:v>
                </c:pt>
                <c:pt idx="197">
                  <c:v>262144</c:v>
                </c:pt>
                <c:pt idx="198">
                  <c:v>262144</c:v>
                </c:pt>
                <c:pt idx="199">
                  <c:v>262144</c:v>
                </c:pt>
                <c:pt idx="200">
                  <c:v>262144</c:v>
                </c:pt>
                <c:pt idx="201">
                  <c:v>262144</c:v>
                </c:pt>
                <c:pt idx="202">
                  <c:v>262144</c:v>
                </c:pt>
                <c:pt idx="203">
                  <c:v>262144</c:v>
                </c:pt>
                <c:pt idx="204">
                  <c:v>262144</c:v>
                </c:pt>
                <c:pt idx="205">
                  <c:v>262144</c:v>
                </c:pt>
                <c:pt idx="206">
                  <c:v>262144</c:v>
                </c:pt>
                <c:pt idx="207">
                  <c:v>262144</c:v>
                </c:pt>
                <c:pt idx="208">
                  <c:v>262144</c:v>
                </c:pt>
                <c:pt idx="209">
                  <c:v>262144</c:v>
                </c:pt>
                <c:pt idx="210">
                  <c:v>262144</c:v>
                </c:pt>
                <c:pt idx="211">
                  <c:v>262144</c:v>
                </c:pt>
                <c:pt idx="212">
                  <c:v>262144</c:v>
                </c:pt>
                <c:pt idx="213">
                  <c:v>262144</c:v>
                </c:pt>
                <c:pt idx="214">
                  <c:v>262144</c:v>
                </c:pt>
                <c:pt idx="215">
                  <c:v>262144</c:v>
                </c:pt>
                <c:pt idx="216">
                  <c:v>262144</c:v>
                </c:pt>
                <c:pt idx="217">
                  <c:v>262144</c:v>
                </c:pt>
                <c:pt idx="218">
                  <c:v>262144</c:v>
                </c:pt>
                <c:pt idx="219">
                  <c:v>262144</c:v>
                </c:pt>
                <c:pt idx="220">
                  <c:v>262144</c:v>
                </c:pt>
                <c:pt idx="221">
                  <c:v>262144</c:v>
                </c:pt>
                <c:pt idx="222">
                  <c:v>262144</c:v>
                </c:pt>
                <c:pt idx="223">
                  <c:v>262144</c:v>
                </c:pt>
                <c:pt idx="224">
                  <c:v>262144</c:v>
                </c:pt>
                <c:pt idx="225">
                  <c:v>262144</c:v>
                </c:pt>
                <c:pt idx="226">
                  <c:v>262144</c:v>
                </c:pt>
                <c:pt idx="227">
                  <c:v>262144</c:v>
                </c:pt>
                <c:pt idx="228">
                  <c:v>262144</c:v>
                </c:pt>
                <c:pt idx="229">
                  <c:v>262144</c:v>
                </c:pt>
                <c:pt idx="230">
                  <c:v>262144</c:v>
                </c:pt>
                <c:pt idx="231">
                  <c:v>262144</c:v>
                </c:pt>
                <c:pt idx="232">
                  <c:v>262144</c:v>
                </c:pt>
                <c:pt idx="233">
                  <c:v>262144</c:v>
                </c:pt>
                <c:pt idx="234">
                  <c:v>262144</c:v>
                </c:pt>
                <c:pt idx="235">
                  <c:v>262144</c:v>
                </c:pt>
                <c:pt idx="236">
                  <c:v>262144</c:v>
                </c:pt>
                <c:pt idx="237">
                  <c:v>262144</c:v>
                </c:pt>
                <c:pt idx="238">
                  <c:v>262144</c:v>
                </c:pt>
                <c:pt idx="239">
                  <c:v>262144</c:v>
                </c:pt>
                <c:pt idx="240">
                  <c:v>262144</c:v>
                </c:pt>
                <c:pt idx="241">
                  <c:v>262144</c:v>
                </c:pt>
                <c:pt idx="242">
                  <c:v>262144</c:v>
                </c:pt>
                <c:pt idx="243">
                  <c:v>262144</c:v>
                </c:pt>
                <c:pt idx="244">
                  <c:v>262144</c:v>
                </c:pt>
                <c:pt idx="245">
                  <c:v>262144</c:v>
                </c:pt>
                <c:pt idx="246">
                  <c:v>262144</c:v>
                </c:pt>
                <c:pt idx="247">
                  <c:v>262144</c:v>
                </c:pt>
                <c:pt idx="248">
                  <c:v>262144</c:v>
                </c:pt>
                <c:pt idx="249">
                  <c:v>262144</c:v>
                </c:pt>
                <c:pt idx="250">
                  <c:v>262144</c:v>
                </c:pt>
                <c:pt idx="251">
                  <c:v>262144</c:v>
                </c:pt>
                <c:pt idx="252">
                  <c:v>262144</c:v>
                </c:pt>
                <c:pt idx="253">
                  <c:v>262144</c:v>
                </c:pt>
                <c:pt idx="254">
                  <c:v>262144</c:v>
                </c:pt>
                <c:pt idx="255">
                  <c:v>262144</c:v>
                </c:pt>
                <c:pt idx="256">
                  <c:v>262144</c:v>
                </c:pt>
                <c:pt idx="257">
                  <c:v>262144</c:v>
                </c:pt>
                <c:pt idx="258">
                  <c:v>262144</c:v>
                </c:pt>
                <c:pt idx="259">
                  <c:v>262144</c:v>
                </c:pt>
                <c:pt idx="260">
                  <c:v>262144</c:v>
                </c:pt>
                <c:pt idx="261">
                  <c:v>262144</c:v>
                </c:pt>
                <c:pt idx="262">
                  <c:v>262144</c:v>
                </c:pt>
                <c:pt idx="263">
                  <c:v>262144</c:v>
                </c:pt>
                <c:pt idx="264">
                  <c:v>262144</c:v>
                </c:pt>
                <c:pt idx="265">
                  <c:v>262144</c:v>
                </c:pt>
                <c:pt idx="266">
                  <c:v>262144</c:v>
                </c:pt>
                <c:pt idx="267">
                  <c:v>262144</c:v>
                </c:pt>
                <c:pt idx="268">
                  <c:v>262144</c:v>
                </c:pt>
                <c:pt idx="269">
                  <c:v>262144</c:v>
                </c:pt>
                <c:pt idx="270">
                  <c:v>262144</c:v>
                </c:pt>
                <c:pt idx="271">
                  <c:v>262144</c:v>
                </c:pt>
                <c:pt idx="272">
                  <c:v>262144</c:v>
                </c:pt>
                <c:pt idx="273">
                  <c:v>262144</c:v>
                </c:pt>
                <c:pt idx="274">
                  <c:v>262144</c:v>
                </c:pt>
                <c:pt idx="275">
                  <c:v>262144</c:v>
                </c:pt>
                <c:pt idx="276">
                  <c:v>262144</c:v>
                </c:pt>
                <c:pt idx="277">
                  <c:v>262144</c:v>
                </c:pt>
                <c:pt idx="278">
                  <c:v>262144</c:v>
                </c:pt>
                <c:pt idx="279">
                  <c:v>262144</c:v>
                </c:pt>
                <c:pt idx="280">
                  <c:v>262144</c:v>
                </c:pt>
                <c:pt idx="281">
                  <c:v>262144</c:v>
                </c:pt>
                <c:pt idx="282">
                  <c:v>262144</c:v>
                </c:pt>
                <c:pt idx="283">
                  <c:v>262144</c:v>
                </c:pt>
                <c:pt idx="284">
                  <c:v>262144</c:v>
                </c:pt>
                <c:pt idx="285">
                  <c:v>262144</c:v>
                </c:pt>
                <c:pt idx="286">
                  <c:v>262144</c:v>
                </c:pt>
                <c:pt idx="287">
                  <c:v>262144</c:v>
                </c:pt>
                <c:pt idx="288">
                  <c:v>262144</c:v>
                </c:pt>
                <c:pt idx="289">
                  <c:v>262144</c:v>
                </c:pt>
                <c:pt idx="290">
                  <c:v>262144</c:v>
                </c:pt>
                <c:pt idx="291">
                  <c:v>262144</c:v>
                </c:pt>
                <c:pt idx="292">
                  <c:v>262144</c:v>
                </c:pt>
                <c:pt idx="293">
                  <c:v>262144</c:v>
                </c:pt>
                <c:pt idx="294">
                  <c:v>262144</c:v>
                </c:pt>
                <c:pt idx="295">
                  <c:v>262144</c:v>
                </c:pt>
                <c:pt idx="296">
                  <c:v>262144</c:v>
                </c:pt>
                <c:pt idx="297">
                  <c:v>262144</c:v>
                </c:pt>
                <c:pt idx="298">
                  <c:v>262144</c:v>
                </c:pt>
                <c:pt idx="299">
                  <c:v>262144</c:v>
                </c:pt>
                <c:pt idx="300">
                  <c:v>262144</c:v>
                </c:pt>
                <c:pt idx="301">
                  <c:v>262144</c:v>
                </c:pt>
                <c:pt idx="302">
                  <c:v>262144</c:v>
                </c:pt>
                <c:pt idx="303">
                  <c:v>262144</c:v>
                </c:pt>
                <c:pt idx="304">
                  <c:v>262144</c:v>
                </c:pt>
                <c:pt idx="305">
                  <c:v>262144</c:v>
                </c:pt>
                <c:pt idx="306">
                  <c:v>262144</c:v>
                </c:pt>
                <c:pt idx="307">
                  <c:v>262144</c:v>
                </c:pt>
                <c:pt idx="308">
                  <c:v>262144</c:v>
                </c:pt>
                <c:pt idx="309">
                  <c:v>262144</c:v>
                </c:pt>
                <c:pt idx="310">
                  <c:v>262144</c:v>
                </c:pt>
                <c:pt idx="311">
                  <c:v>262144</c:v>
                </c:pt>
                <c:pt idx="312">
                  <c:v>262144</c:v>
                </c:pt>
                <c:pt idx="313">
                  <c:v>262144</c:v>
                </c:pt>
                <c:pt idx="314">
                  <c:v>262144</c:v>
                </c:pt>
                <c:pt idx="315">
                  <c:v>262144</c:v>
                </c:pt>
                <c:pt idx="316">
                  <c:v>262144</c:v>
                </c:pt>
                <c:pt idx="317">
                  <c:v>262144</c:v>
                </c:pt>
                <c:pt idx="318">
                  <c:v>262144</c:v>
                </c:pt>
                <c:pt idx="319">
                  <c:v>262144</c:v>
                </c:pt>
                <c:pt idx="320">
                  <c:v>262144</c:v>
                </c:pt>
                <c:pt idx="321">
                  <c:v>262144</c:v>
                </c:pt>
                <c:pt idx="322">
                  <c:v>262144</c:v>
                </c:pt>
                <c:pt idx="323">
                  <c:v>262144</c:v>
                </c:pt>
                <c:pt idx="324">
                  <c:v>262144</c:v>
                </c:pt>
                <c:pt idx="325">
                  <c:v>262144</c:v>
                </c:pt>
                <c:pt idx="326">
                  <c:v>262144</c:v>
                </c:pt>
                <c:pt idx="327">
                  <c:v>262144</c:v>
                </c:pt>
                <c:pt idx="328">
                  <c:v>262144</c:v>
                </c:pt>
                <c:pt idx="329">
                  <c:v>262144</c:v>
                </c:pt>
                <c:pt idx="330">
                  <c:v>262144</c:v>
                </c:pt>
                <c:pt idx="331">
                  <c:v>262144</c:v>
                </c:pt>
                <c:pt idx="332">
                  <c:v>262144</c:v>
                </c:pt>
                <c:pt idx="333">
                  <c:v>262144</c:v>
                </c:pt>
                <c:pt idx="334">
                  <c:v>262144</c:v>
                </c:pt>
                <c:pt idx="335">
                  <c:v>262144</c:v>
                </c:pt>
                <c:pt idx="336">
                  <c:v>262144</c:v>
                </c:pt>
                <c:pt idx="337">
                  <c:v>262144</c:v>
                </c:pt>
                <c:pt idx="338">
                  <c:v>262144</c:v>
                </c:pt>
                <c:pt idx="339">
                  <c:v>262144</c:v>
                </c:pt>
                <c:pt idx="340">
                  <c:v>262144</c:v>
                </c:pt>
                <c:pt idx="341">
                  <c:v>262144</c:v>
                </c:pt>
                <c:pt idx="342">
                  <c:v>262144</c:v>
                </c:pt>
                <c:pt idx="343">
                  <c:v>262144</c:v>
                </c:pt>
                <c:pt idx="344">
                  <c:v>262144</c:v>
                </c:pt>
                <c:pt idx="345">
                  <c:v>262144</c:v>
                </c:pt>
                <c:pt idx="346">
                  <c:v>262144</c:v>
                </c:pt>
                <c:pt idx="347">
                  <c:v>262144</c:v>
                </c:pt>
                <c:pt idx="348">
                  <c:v>262144</c:v>
                </c:pt>
                <c:pt idx="349">
                  <c:v>262144</c:v>
                </c:pt>
                <c:pt idx="350">
                  <c:v>262144</c:v>
                </c:pt>
                <c:pt idx="351">
                  <c:v>262144</c:v>
                </c:pt>
                <c:pt idx="352">
                  <c:v>262144</c:v>
                </c:pt>
                <c:pt idx="353">
                  <c:v>262144</c:v>
                </c:pt>
                <c:pt idx="354">
                  <c:v>262144</c:v>
                </c:pt>
                <c:pt idx="355">
                  <c:v>262144</c:v>
                </c:pt>
                <c:pt idx="356">
                  <c:v>262144</c:v>
                </c:pt>
                <c:pt idx="357">
                  <c:v>262144</c:v>
                </c:pt>
                <c:pt idx="358">
                  <c:v>262144</c:v>
                </c:pt>
                <c:pt idx="359">
                  <c:v>262144</c:v>
                </c:pt>
                <c:pt idx="360">
                  <c:v>262144</c:v>
                </c:pt>
                <c:pt idx="361">
                  <c:v>262144</c:v>
                </c:pt>
                <c:pt idx="362">
                  <c:v>262144</c:v>
                </c:pt>
                <c:pt idx="363">
                  <c:v>262144</c:v>
                </c:pt>
                <c:pt idx="364">
                  <c:v>262144</c:v>
                </c:pt>
                <c:pt idx="365">
                  <c:v>262144</c:v>
                </c:pt>
                <c:pt idx="366">
                  <c:v>262144</c:v>
                </c:pt>
                <c:pt idx="367">
                  <c:v>262144</c:v>
                </c:pt>
                <c:pt idx="368">
                  <c:v>262144</c:v>
                </c:pt>
                <c:pt idx="369">
                  <c:v>262144</c:v>
                </c:pt>
                <c:pt idx="370">
                  <c:v>262144</c:v>
                </c:pt>
                <c:pt idx="371">
                  <c:v>262144</c:v>
                </c:pt>
                <c:pt idx="372">
                  <c:v>262144</c:v>
                </c:pt>
                <c:pt idx="373">
                  <c:v>262144</c:v>
                </c:pt>
                <c:pt idx="374">
                  <c:v>262144</c:v>
                </c:pt>
                <c:pt idx="375">
                  <c:v>262144</c:v>
                </c:pt>
                <c:pt idx="376">
                  <c:v>262144</c:v>
                </c:pt>
                <c:pt idx="377">
                  <c:v>262144</c:v>
                </c:pt>
                <c:pt idx="378">
                  <c:v>262144</c:v>
                </c:pt>
                <c:pt idx="379">
                  <c:v>262144</c:v>
                </c:pt>
                <c:pt idx="380">
                  <c:v>262144</c:v>
                </c:pt>
                <c:pt idx="381">
                  <c:v>262144</c:v>
                </c:pt>
                <c:pt idx="382">
                  <c:v>262144</c:v>
                </c:pt>
                <c:pt idx="383">
                  <c:v>262144</c:v>
                </c:pt>
                <c:pt idx="384">
                  <c:v>262144</c:v>
                </c:pt>
                <c:pt idx="385">
                  <c:v>262144</c:v>
                </c:pt>
                <c:pt idx="386">
                  <c:v>262144</c:v>
                </c:pt>
                <c:pt idx="387">
                  <c:v>262144</c:v>
                </c:pt>
                <c:pt idx="388">
                  <c:v>262144</c:v>
                </c:pt>
                <c:pt idx="389">
                  <c:v>262144</c:v>
                </c:pt>
                <c:pt idx="390">
                  <c:v>262144</c:v>
                </c:pt>
                <c:pt idx="391">
                  <c:v>262144</c:v>
                </c:pt>
                <c:pt idx="392">
                  <c:v>262144</c:v>
                </c:pt>
                <c:pt idx="393">
                  <c:v>262144</c:v>
                </c:pt>
                <c:pt idx="394">
                  <c:v>262144</c:v>
                </c:pt>
                <c:pt idx="395">
                  <c:v>262144</c:v>
                </c:pt>
                <c:pt idx="396">
                  <c:v>262144</c:v>
                </c:pt>
                <c:pt idx="397">
                  <c:v>262144</c:v>
                </c:pt>
                <c:pt idx="398">
                  <c:v>262144</c:v>
                </c:pt>
                <c:pt idx="399">
                  <c:v>262144</c:v>
                </c:pt>
                <c:pt idx="400">
                  <c:v>262144</c:v>
                </c:pt>
                <c:pt idx="401">
                  <c:v>262144</c:v>
                </c:pt>
                <c:pt idx="402">
                  <c:v>262144</c:v>
                </c:pt>
                <c:pt idx="403">
                  <c:v>262144</c:v>
                </c:pt>
                <c:pt idx="404">
                  <c:v>262144</c:v>
                </c:pt>
                <c:pt idx="405">
                  <c:v>262144</c:v>
                </c:pt>
                <c:pt idx="406">
                  <c:v>262144</c:v>
                </c:pt>
                <c:pt idx="407">
                  <c:v>262144</c:v>
                </c:pt>
                <c:pt idx="408">
                  <c:v>262144</c:v>
                </c:pt>
                <c:pt idx="409">
                  <c:v>262144</c:v>
                </c:pt>
                <c:pt idx="410">
                  <c:v>262144</c:v>
                </c:pt>
                <c:pt idx="411">
                  <c:v>262144</c:v>
                </c:pt>
                <c:pt idx="412">
                  <c:v>262144</c:v>
                </c:pt>
                <c:pt idx="413">
                  <c:v>262144</c:v>
                </c:pt>
                <c:pt idx="414">
                  <c:v>262144</c:v>
                </c:pt>
                <c:pt idx="415">
                  <c:v>262144</c:v>
                </c:pt>
                <c:pt idx="416">
                  <c:v>262144</c:v>
                </c:pt>
                <c:pt idx="417">
                  <c:v>262144</c:v>
                </c:pt>
                <c:pt idx="418">
                  <c:v>262144</c:v>
                </c:pt>
                <c:pt idx="419">
                  <c:v>262144</c:v>
                </c:pt>
                <c:pt idx="420">
                  <c:v>262144</c:v>
                </c:pt>
                <c:pt idx="421">
                  <c:v>262144</c:v>
                </c:pt>
                <c:pt idx="422">
                  <c:v>262144</c:v>
                </c:pt>
                <c:pt idx="423">
                  <c:v>262144</c:v>
                </c:pt>
                <c:pt idx="424">
                  <c:v>262144</c:v>
                </c:pt>
                <c:pt idx="425">
                  <c:v>262144</c:v>
                </c:pt>
                <c:pt idx="426">
                  <c:v>262144</c:v>
                </c:pt>
                <c:pt idx="427">
                  <c:v>262144</c:v>
                </c:pt>
                <c:pt idx="428">
                  <c:v>262144</c:v>
                </c:pt>
                <c:pt idx="429">
                  <c:v>262144</c:v>
                </c:pt>
                <c:pt idx="430">
                  <c:v>262144</c:v>
                </c:pt>
                <c:pt idx="431">
                  <c:v>262144</c:v>
                </c:pt>
                <c:pt idx="432">
                  <c:v>262144</c:v>
                </c:pt>
                <c:pt idx="433">
                  <c:v>262144</c:v>
                </c:pt>
                <c:pt idx="434">
                  <c:v>262144</c:v>
                </c:pt>
                <c:pt idx="435">
                  <c:v>262144</c:v>
                </c:pt>
                <c:pt idx="436">
                  <c:v>262144</c:v>
                </c:pt>
                <c:pt idx="437">
                  <c:v>262144</c:v>
                </c:pt>
                <c:pt idx="438">
                  <c:v>262144</c:v>
                </c:pt>
                <c:pt idx="439">
                  <c:v>262144</c:v>
                </c:pt>
                <c:pt idx="440">
                  <c:v>262144</c:v>
                </c:pt>
                <c:pt idx="441">
                  <c:v>262144</c:v>
                </c:pt>
                <c:pt idx="442">
                  <c:v>262144</c:v>
                </c:pt>
                <c:pt idx="443">
                  <c:v>262144</c:v>
                </c:pt>
                <c:pt idx="444">
                  <c:v>262144</c:v>
                </c:pt>
                <c:pt idx="445">
                  <c:v>262144</c:v>
                </c:pt>
                <c:pt idx="446">
                  <c:v>262144</c:v>
                </c:pt>
                <c:pt idx="447">
                  <c:v>262144</c:v>
                </c:pt>
                <c:pt idx="448">
                  <c:v>262144</c:v>
                </c:pt>
                <c:pt idx="449">
                  <c:v>262144</c:v>
                </c:pt>
                <c:pt idx="450">
                  <c:v>262144</c:v>
                </c:pt>
                <c:pt idx="451">
                  <c:v>262144</c:v>
                </c:pt>
                <c:pt idx="452">
                  <c:v>262144</c:v>
                </c:pt>
                <c:pt idx="453">
                  <c:v>262144</c:v>
                </c:pt>
                <c:pt idx="454">
                  <c:v>262144</c:v>
                </c:pt>
                <c:pt idx="455">
                  <c:v>262144</c:v>
                </c:pt>
                <c:pt idx="456">
                  <c:v>262144</c:v>
                </c:pt>
                <c:pt idx="457">
                  <c:v>262144</c:v>
                </c:pt>
                <c:pt idx="458">
                  <c:v>262144</c:v>
                </c:pt>
                <c:pt idx="459">
                  <c:v>262144</c:v>
                </c:pt>
                <c:pt idx="460">
                  <c:v>262144</c:v>
                </c:pt>
                <c:pt idx="461">
                  <c:v>262144</c:v>
                </c:pt>
                <c:pt idx="462">
                  <c:v>262144</c:v>
                </c:pt>
                <c:pt idx="463">
                  <c:v>262144</c:v>
                </c:pt>
                <c:pt idx="464">
                  <c:v>262144</c:v>
                </c:pt>
                <c:pt idx="465">
                  <c:v>262144</c:v>
                </c:pt>
                <c:pt idx="466">
                  <c:v>262144</c:v>
                </c:pt>
                <c:pt idx="467">
                  <c:v>262144</c:v>
                </c:pt>
                <c:pt idx="468">
                  <c:v>262144</c:v>
                </c:pt>
                <c:pt idx="469">
                  <c:v>262144</c:v>
                </c:pt>
                <c:pt idx="470">
                  <c:v>262144</c:v>
                </c:pt>
                <c:pt idx="471">
                  <c:v>262144</c:v>
                </c:pt>
                <c:pt idx="472">
                  <c:v>262144</c:v>
                </c:pt>
                <c:pt idx="473">
                  <c:v>262144</c:v>
                </c:pt>
                <c:pt idx="474">
                  <c:v>262144</c:v>
                </c:pt>
                <c:pt idx="475">
                  <c:v>262144</c:v>
                </c:pt>
                <c:pt idx="476">
                  <c:v>262144</c:v>
                </c:pt>
                <c:pt idx="477">
                  <c:v>262144</c:v>
                </c:pt>
                <c:pt idx="478">
                  <c:v>262144</c:v>
                </c:pt>
                <c:pt idx="479">
                  <c:v>262144</c:v>
                </c:pt>
                <c:pt idx="480">
                  <c:v>262144</c:v>
                </c:pt>
                <c:pt idx="481">
                  <c:v>262144</c:v>
                </c:pt>
                <c:pt idx="482">
                  <c:v>262144</c:v>
                </c:pt>
                <c:pt idx="483">
                  <c:v>262144</c:v>
                </c:pt>
                <c:pt idx="484">
                  <c:v>262144</c:v>
                </c:pt>
                <c:pt idx="485">
                  <c:v>262144</c:v>
                </c:pt>
                <c:pt idx="486">
                  <c:v>262144</c:v>
                </c:pt>
                <c:pt idx="487">
                  <c:v>262144</c:v>
                </c:pt>
                <c:pt idx="488">
                  <c:v>262144</c:v>
                </c:pt>
                <c:pt idx="489">
                  <c:v>262144</c:v>
                </c:pt>
                <c:pt idx="490">
                  <c:v>262144</c:v>
                </c:pt>
                <c:pt idx="491">
                  <c:v>262144</c:v>
                </c:pt>
                <c:pt idx="492">
                  <c:v>262144</c:v>
                </c:pt>
                <c:pt idx="493">
                  <c:v>262144</c:v>
                </c:pt>
                <c:pt idx="494">
                  <c:v>262144</c:v>
                </c:pt>
                <c:pt idx="495">
                  <c:v>262144</c:v>
                </c:pt>
                <c:pt idx="496">
                  <c:v>262144</c:v>
                </c:pt>
                <c:pt idx="497">
                  <c:v>262144</c:v>
                </c:pt>
                <c:pt idx="498">
                  <c:v>262144</c:v>
                </c:pt>
                <c:pt idx="499">
                  <c:v>262144</c:v>
                </c:pt>
                <c:pt idx="500">
                  <c:v>262144</c:v>
                </c:pt>
                <c:pt idx="501">
                  <c:v>262144</c:v>
                </c:pt>
                <c:pt idx="502">
                  <c:v>262144</c:v>
                </c:pt>
                <c:pt idx="503">
                  <c:v>262144</c:v>
                </c:pt>
                <c:pt idx="504">
                  <c:v>262144</c:v>
                </c:pt>
                <c:pt idx="505">
                  <c:v>262144</c:v>
                </c:pt>
                <c:pt idx="506">
                  <c:v>262144</c:v>
                </c:pt>
                <c:pt idx="507">
                  <c:v>262144</c:v>
                </c:pt>
                <c:pt idx="508">
                  <c:v>262144</c:v>
                </c:pt>
                <c:pt idx="509">
                  <c:v>262144</c:v>
                </c:pt>
                <c:pt idx="510">
                  <c:v>262144</c:v>
                </c:pt>
                <c:pt idx="511">
                  <c:v>262144</c:v>
                </c:pt>
                <c:pt idx="512">
                  <c:v>262144</c:v>
                </c:pt>
                <c:pt idx="513">
                  <c:v>262144</c:v>
                </c:pt>
                <c:pt idx="514">
                  <c:v>262144</c:v>
                </c:pt>
                <c:pt idx="515">
                  <c:v>262144</c:v>
                </c:pt>
                <c:pt idx="516">
                  <c:v>262144</c:v>
                </c:pt>
                <c:pt idx="517">
                  <c:v>262144</c:v>
                </c:pt>
                <c:pt idx="518">
                  <c:v>262144</c:v>
                </c:pt>
                <c:pt idx="519">
                  <c:v>262144</c:v>
                </c:pt>
                <c:pt idx="520">
                  <c:v>262144</c:v>
                </c:pt>
                <c:pt idx="521">
                  <c:v>262144</c:v>
                </c:pt>
                <c:pt idx="522">
                  <c:v>262144</c:v>
                </c:pt>
                <c:pt idx="523">
                  <c:v>262144</c:v>
                </c:pt>
                <c:pt idx="524">
                  <c:v>262144</c:v>
                </c:pt>
                <c:pt idx="525">
                  <c:v>262144</c:v>
                </c:pt>
                <c:pt idx="526">
                  <c:v>262144</c:v>
                </c:pt>
                <c:pt idx="527">
                  <c:v>262144</c:v>
                </c:pt>
                <c:pt idx="528">
                  <c:v>262144</c:v>
                </c:pt>
                <c:pt idx="529">
                  <c:v>262144</c:v>
                </c:pt>
                <c:pt idx="530">
                  <c:v>262144</c:v>
                </c:pt>
                <c:pt idx="531">
                  <c:v>262144</c:v>
                </c:pt>
                <c:pt idx="532">
                  <c:v>262144</c:v>
                </c:pt>
                <c:pt idx="533">
                  <c:v>262144</c:v>
                </c:pt>
                <c:pt idx="534">
                  <c:v>262144</c:v>
                </c:pt>
                <c:pt idx="535">
                  <c:v>262144</c:v>
                </c:pt>
                <c:pt idx="536">
                  <c:v>262144</c:v>
                </c:pt>
                <c:pt idx="537">
                  <c:v>262144</c:v>
                </c:pt>
                <c:pt idx="538">
                  <c:v>262144</c:v>
                </c:pt>
                <c:pt idx="539">
                  <c:v>262144</c:v>
                </c:pt>
                <c:pt idx="540">
                  <c:v>262144</c:v>
                </c:pt>
                <c:pt idx="541">
                  <c:v>262144</c:v>
                </c:pt>
                <c:pt idx="542">
                  <c:v>262144</c:v>
                </c:pt>
                <c:pt idx="543">
                  <c:v>262144</c:v>
                </c:pt>
                <c:pt idx="544">
                  <c:v>262144</c:v>
                </c:pt>
                <c:pt idx="545">
                  <c:v>262144</c:v>
                </c:pt>
                <c:pt idx="546">
                  <c:v>262144</c:v>
                </c:pt>
                <c:pt idx="547">
                  <c:v>262144</c:v>
                </c:pt>
                <c:pt idx="548">
                  <c:v>262144</c:v>
                </c:pt>
                <c:pt idx="549">
                  <c:v>262144</c:v>
                </c:pt>
                <c:pt idx="550">
                  <c:v>262144</c:v>
                </c:pt>
                <c:pt idx="551">
                  <c:v>262144</c:v>
                </c:pt>
                <c:pt idx="552">
                  <c:v>262144</c:v>
                </c:pt>
                <c:pt idx="553">
                  <c:v>262144</c:v>
                </c:pt>
                <c:pt idx="554">
                  <c:v>262144</c:v>
                </c:pt>
                <c:pt idx="555">
                  <c:v>262144</c:v>
                </c:pt>
                <c:pt idx="556">
                  <c:v>262144</c:v>
                </c:pt>
                <c:pt idx="557">
                  <c:v>262144</c:v>
                </c:pt>
                <c:pt idx="558">
                  <c:v>262144</c:v>
                </c:pt>
                <c:pt idx="559">
                  <c:v>262144</c:v>
                </c:pt>
                <c:pt idx="560">
                  <c:v>262144</c:v>
                </c:pt>
                <c:pt idx="561">
                  <c:v>262144</c:v>
                </c:pt>
                <c:pt idx="562">
                  <c:v>262144</c:v>
                </c:pt>
                <c:pt idx="563">
                  <c:v>262144</c:v>
                </c:pt>
                <c:pt idx="564">
                  <c:v>262144</c:v>
                </c:pt>
                <c:pt idx="565">
                  <c:v>262144</c:v>
                </c:pt>
                <c:pt idx="566">
                  <c:v>262144</c:v>
                </c:pt>
                <c:pt idx="567">
                  <c:v>262144</c:v>
                </c:pt>
                <c:pt idx="568">
                  <c:v>262144</c:v>
                </c:pt>
                <c:pt idx="569">
                  <c:v>262144</c:v>
                </c:pt>
                <c:pt idx="570">
                  <c:v>262144</c:v>
                </c:pt>
                <c:pt idx="571">
                  <c:v>262144</c:v>
                </c:pt>
                <c:pt idx="572">
                  <c:v>262144</c:v>
                </c:pt>
                <c:pt idx="573">
                  <c:v>262144</c:v>
                </c:pt>
                <c:pt idx="574">
                  <c:v>262144</c:v>
                </c:pt>
                <c:pt idx="575">
                  <c:v>262144</c:v>
                </c:pt>
                <c:pt idx="576">
                  <c:v>262144</c:v>
                </c:pt>
                <c:pt idx="577">
                  <c:v>262144</c:v>
                </c:pt>
                <c:pt idx="578">
                  <c:v>262144</c:v>
                </c:pt>
                <c:pt idx="579">
                  <c:v>262144</c:v>
                </c:pt>
                <c:pt idx="580">
                  <c:v>262144</c:v>
                </c:pt>
                <c:pt idx="581">
                  <c:v>262144</c:v>
                </c:pt>
                <c:pt idx="582">
                  <c:v>262144</c:v>
                </c:pt>
                <c:pt idx="583">
                  <c:v>262144</c:v>
                </c:pt>
                <c:pt idx="584">
                  <c:v>262144</c:v>
                </c:pt>
                <c:pt idx="585">
                  <c:v>262144</c:v>
                </c:pt>
                <c:pt idx="586">
                  <c:v>262144</c:v>
                </c:pt>
                <c:pt idx="587">
                  <c:v>262144</c:v>
                </c:pt>
                <c:pt idx="588">
                  <c:v>262144</c:v>
                </c:pt>
                <c:pt idx="589">
                  <c:v>262144</c:v>
                </c:pt>
                <c:pt idx="590">
                  <c:v>262144</c:v>
                </c:pt>
                <c:pt idx="591">
                  <c:v>262144</c:v>
                </c:pt>
                <c:pt idx="592">
                  <c:v>262144</c:v>
                </c:pt>
                <c:pt idx="593">
                  <c:v>262144</c:v>
                </c:pt>
                <c:pt idx="594">
                  <c:v>262144</c:v>
                </c:pt>
                <c:pt idx="595">
                  <c:v>262144</c:v>
                </c:pt>
                <c:pt idx="596">
                  <c:v>262144</c:v>
                </c:pt>
                <c:pt idx="597">
                  <c:v>262144</c:v>
                </c:pt>
                <c:pt idx="598">
                  <c:v>262144</c:v>
                </c:pt>
                <c:pt idx="599">
                  <c:v>262144</c:v>
                </c:pt>
                <c:pt idx="600">
                  <c:v>262144</c:v>
                </c:pt>
                <c:pt idx="601">
                  <c:v>262144</c:v>
                </c:pt>
                <c:pt idx="602">
                  <c:v>262144</c:v>
                </c:pt>
                <c:pt idx="603">
                  <c:v>262144</c:v>
                </c:pt>
                <c:pt idx="604">
                  <c:v>262144</c:v>
                </c:pt>
                <c:pt idx="605">
                  <c:v>262144</c:v>
                </c:pt>
                <c:pt idx="606">
                  <c:v>262144</c:v>
                </c:pt>
                <c:pt idx="607">
                  <c:v>262144</c:v>
                </c:pt>
                <c:pt idx="608">
                  <c:v>262144</c:v>
                </c:pt>
                <c:pt idx="609">
                  <c:v>262144</c:v>
                </c:pt>
                <c:pt idx="610">
                  <c:v>262144</c:v>
                </c:pt>
                <c:pt idx="611">
                  <c:v>262144</c:v>
                </c:pt>
                <c:pt idx="612">
                  <c:v>262144</c:v>
                </c:pt>
                <c:pt idx="613">
                  <c:v>262144</c:v>
                </c:pt>
                <c:pt idx="614">
                  <c:v>262144</c:v>
                </c:pt>
                <c:pt idx="615">
                  <c:v>262144</c:v>
                </c:pt>
                <c:pt idx="616">
                  <c:v>262144</c:v>
                </c:pt>
                <c:pt idx="617">
                  <c:v>262144</c:v>
                </c:pt>
                <c:pt idx="618">
                  <c:v>262144</c:v>
                </c:pt>
                <c:pt idx="619">
                  <c:v>262144</c:v>
                </c:pt>
                <c:pt idx="620">
                  <c:v>262144</c:v>
                </c:pt>
                <c:pt idx="621">
                  <c:v>262144</c:v>
                </c:pt>
                <c:pt idx="622">
                  <c:v>262144</c:v>
                </c:pt>
                <c:pt idx="623">
                  <c:v>262144</c:v>
                </c:pt>
                <c:pt idx="624">
                  <c:v>262144</c:v>
                </c:pt>
                <c:pt idx="625">
                  <c:v>262144</c:v>
                </c:pt>
                <c:pt idx="626">
                  <c:v>262144</c:v>
                </c:pt>
                <c:pt idx="627">
                  <c:v>262144</c:v>
                </c:pt>
                <c:pt idx="628">
                  <c:v>262144</c:v>
                </c:pt>
                <c:pt idx="629">
                  <c:v>262144</c:v>
                </c:pt>
                <c:pt idx="630">
                  <c:v>262144</c:v>
                </c:pt>
                <c:pt idx="631">
                  <c:v>262144</c:v>
                </c:pt>
                <c:pt idx="632">
                  <c:v>262144</c:v>
                </c:pt>
                <c:pt idx="633">
                  <c:v>262144</c:v>
                </c:pt>
                <c:pt idx="634">
                  <c:v>262144</c:v>
                </c:pt>
                <c:pt idx="635">
                  <c:v>262144</c:v>
                </c:pt>
                <c:pt idx="636">
                  <c:v>262144</c:v>
                </c:pt>
                <c:pt idx="637">
                  <c:v>262144</c:v>
                </c:pt>
                <c:pt idx="638">
                  <c:v>262144</c:v>
                </c:pt>
                <c:pt idx="639">
                  <c:v>262144</c:v>
                </c:pt>
                <c:pt idx="640">
                  <c:v>262144</c:v>
                </c:pt>
                <c:pt idx="641">
                  <c:v>262144</c:v>
                </c:pt>
                <c:pt idx="642">
                  <c:v>262144</c:v>
                </c:pt>
                <c:pt idx="643">
                  <c:v>262144</c:v>
                </c:pt>
                <c:pt idx="644">
                  <c:v>262144</c:v>
                </c:pt>
                <c:pt idx="645">
                  <c:v>262144</c:v>
                </c:pt>
                <c:pt idx="646">
                  <c:v>262144</c:v>
                </c:pt>
                <c:pt idx="647">
                  <c:v>262144</c:v>
                </c:pt>
                <c:pt idx="648">
                  <c:v>262144</c:v>
                </c:pt>
                <c:pt idx="649">
                  <c:v>262144</c:v>
                </c:pt>
                <c:pt idx="650">
                  <c:v>262144</c:v>
                </c:pt>
                <c:pt idx="651">
                  <c:v>262144</c:v>
                </c:pt>
                <c:pt idx="652">
                  <c:v>262144</c:v>
                </c:pt>
                <c:pt idx="653">
                  <c:v>262144</c:v>
                </c:pt>
                <c:pt idx="654">
                  <c:v>262144</c:v>
                </c:pt>
                <c:pt idx="655">
                  <c:v>262144</c:v>
                </c:pt>
                <c:pt idx="656">
                  <c:v>262144</c:v>
                </c:pt>
                <c:pt idx="657">
                  <c:v>262144</c:v>
                </c:pt>
                <c:pt idx="658">
                  <c:v>262144</c:v>
                </c:pt>
                <c:pt idx="659">
                  <c:v>262144</c:v>
                </c:pt>
                <c:pt idx="660">
                  <c:v>262144</c:v>
                </c:pt>
                <c:pt idx="661">
                  <c:v>262144</c:v>
                </c:pt>
                <c:pt idx="662">
                  <c:v>262144</c:v>
                </c:pt>
                <c:pt idx="663">
                  <c:v>262144</c:v>
                </c:pt>
                <c:pt idx="664">
                  <c:v>262144</c:v>
                </c:pt>
                <c:pt idx="665">
                  <c:v>262144</c:v>
                </c:pt>
                <c:pt idx="666">
                  <c:v>262144</c:v>
                </c:pt>
                <c:pt idx="667">
                  <c:v>262144</c:v>
                </c:pt>
                <c:pt idx="668">
                  <c:v>262144</c:v>
                </c:pt>
                <c:pt idx="669">
                  <c:v>262144</c:v>
                </c:pt>
                <c:pt idx="670">
                  <c:v>262144</c:v>
                </c:pt>
                <c:pt idx="671">
                  <c:v>262144</c:v>
                </c:pt>
                <c:pt idx="672">
                  <c:v>262144</c:v>
                </c:pt>
                <c:pt idx="673">
                  <c:v>262144</c:v>
                </c:pt>
                <c:pt idx="674">
                  <c:v>262144</c:v>
                </c:pt>
                <c:pt idx="675">
                  <c:v>262144</c:v>
                </c:pt>
                <c:pt idx="676">
                  <c:v>262144</c:v>
                </c:pt>
                <c:pt idx="677">
                  <c:v>262144</c:v>
                </c:pt>
                <c:pt idx="678">
                  <c:v>262144</c:v>
                </c:pt>
                <c:pt idx="679">
                  <c:v>262144</c:v>
                </c:pt>
                <c:pt idx="680">
                  <c:v>262144</c:v>
                </c:pt>
                <c:pt idx="681">
                  <c:v>262144</c:v>
                </c:pt>
                <c:pt idx="682">
                  <c:v>262144</c:v>
                </c:pt>
                <c:pt idx="683">
                  <c:v>262144</c:v>
                </c:pt>
                <c:pt idx="684">
                  <c:v>262144</c:v>
                </c:pt>
                <c:pt idx="685">
                  <c:v>262144</c:v>
                </c:pt>
                <c:pt idx="686">
                  <c:v>262144</c:v>
                </c:pt>
                <c:pt idx="687">
                  <c:v>262144</c:v>
                </c:pt>
                <c:pt idx="688">
                  <c:v>262144</c:v>
                </c:pt>
                <c:pt idx="689">
                  <c:v>262144</c:v>
                </c:pt>
                <c:pt idx="690">
                  <c:v>262144</c:v>
                </c:pt>
                <c:pt idx="691">
                  <c:v>262144</c:v>
                </c:pt>
                <c:pt idx="692">
                  <c:v>262144</c:v>
                </c:pt>
                <c:pt idx="693">
                  <c:v>262144</c:v>
                </c:pt>
                <c:pt idx="694">
                  <c:v>262144</c:v>
                </c:pt>
                <c:pt idx="695">
                  <c:v>262144</c:v>
                </c:pt>
                <c:pt idx="696">
                  <c:v>262144</c:v>
                </c:pt>
                <c:pt idx="697">
                  <c:v>262144</c:v>
                </c:pt>
                <c:pt idx="698">
                  <c:v>262144</c:v>
                </c:pt>
                <c:pt idx="699">
                  <c:v>262144</c:v>
                </c:pt>
                <c:pt idx="700">
                  <c:v>262144</c:v>
                </c:pt>
                <c:pt idx="701">
                  <c:v>262144</c:v>
                </c:pt>
                <c:pt idx="702">
                  <c:v>262144</c:v>
                </c:pt>
                <c:pt idx="703">
                  <c:v>262144</c:v>
                </c:pt>
                <c:pt idx="704">
                  <c:v>262144</c:v>
                </c:pt>
                <c:pt idx="705">
                  <c:v>262144</c:v>
                </c:pt>
                <c:pt idx="706">
                  <c:v>262144</c:v>
                </c:pt>
                <c:pt idx="707">
                  <c:v>262144</c:v>
                </c:pt>
                <c:pt idx="708">
                  <c:v>262144</c:v>
                </c:pt>
                <c:pt idx="709">
                  <c:v>262144</c:v>
                </c:pt>
                <c:pt idx="710">
                  <c:v>262144</c:v>
                </c:pt>
                <c:pt idx="711">
                  <c:v>262144</c:v>
                </c:pt>
                <c:pt idx="712">
                  <c:v>262144</c:v>
                </c:pt>
                <c:pt idx="713">
                  <c:v>262144</c:v>
                </c:pt>
                <c:pt idx="714">
                  <c:v>262144</c:v>
                </c:pt>
                <c:pt idx="715">
                  <c:v>262144</c:v>
                </c:pt>
                <c:pt idx="716">
                  <c:v>262144</c:v>
                </c:pt>
                <c:pt idx="717">
                  <c:v>262144</c:v>
                </c:pt>
                <c:pt idx="718">
                  <c:v>262144</c:v>
                </c:pt>
                <c:pt idx="719">
                  <c:v>262144</c:v>
                </c:pt>
                <c:pt idx="720">
                  <c:v>262144</c:v>
                </c:pt>
                <c:pt idx="721">
                  <c:v>262144</c:v>
                </c:pt>
                <c:pt idx="722">
                  <c:v>262144</c:v>
                </c:pt>
                <c:pt idx="723">
                  <c:v>262144</c:v>
                </c:pt>
                <c:pt idx="724">
                  <c:v>262144</c:v>
                </c:pt>
                <c:pt idx="725">
                  <c:v>262144</c:v>
                </c:pt>
                <c:pt idx="726">
                  <c:v>262144</c:v>
                </c:pt>
                <c:pt idx="727">
                  <c:v>262144</c:v>
                </c:pt>
                <c:pt idx="728">
                  <c:v>262144</c:v>
                </c:pt>
                <c:pt idx="729">
                  <c:v>262144</c:v>
                </c:pt>
                <c:pt idx="730">
                  <c:v>262144</c:v>
                </c:pt>
                <c:pt idx="731">
                  <c:v>262144</c:v>
                </c:pt>
                <c:pt idx="732">
                  <c:v>262144</c:v>
                </c:pt>
                <c:pt idx="733">
                  <c:v>262144</c:v>
                </c:pt>
                <c:pt idx="734">
                  <c:v>262144</c:v>
                </c:pt>
                <c:pt idx="735">
                  <c:v>262144</c:v>
                </c:pt>
                <c:pt idx="736">
                  <c:v>262144</c:v>
                </c:pt>
                <c:pt idx="737">
                  <c:v>262144</c:v>
                </c:pt>
                <c:pt idx="738">
                  <c:v>262144</c:v>
                </c:pt>
                <c:pt idx="739">
                  <c:v>262144</c:v>
                </c:pt>
                <c:pt idx="740">
                  <c:v>262144</c:v>
                </c:pt>
                <c:pt idx="741">
                  <c:v>262144</c:v>
                </c:pt>
                <c:pt idx="742">
                  <c:v>262144</c:v>
                </c:pt>
                <c:pt idx="743">
                  <c:v>262144</c:v>
                </c:pt>
                <c:pt idx="744">
                  <c:v>262144</c:v>
                </c:pt>
                <c:pt idx="745">
                  <c:v>262144</c:v>
                </c:pt>
                <c:pt idx="746">
                  <c:v>262144</c:v>
                </c:pt>
                <c:pt idx="747">
                  <c:v>262144</c:v>
                </c:pt>
                <c:pt idx="748">
                  <c:v>262144</c:v>
                </c:pt>
                <c:pt idx="749">
                  <c:v>262144</c:v>
                </c:pt>
                <c:pt idx="750">
                  <c:v>262144</c:v>
                </c:pt>
                <c:pt idx="751">
                  <c:v>262144</c:v>
                </c:pt>
                <c:pt idx="752">
                  <c:v>262144</c:v>
                </c:pt>
                <c:pt idx="753">
                  <c:v>262144</c:v>
                </c:pt>
                <c:pt idx="754">
                  <c:v>262144</c:v>
                </c:pt>
                <c:pt idx="755">
                  <c:v>262144</c:v>
                </c:pt>
                <c:pt idx="756">
                  <c:v>262144</c:v>
                </c:pt>
                <c:pt idx="757">
                  <c:v>262144</c:v>
                </c:pt>
                <c:pt idx="758">
                  <c:v>262144</c:v>
                </c:pt>
                <c:pt idx="759">
                  <c:v>262144</c:v>
                </c:pt>
                <c:pt idx="760">
                  <c:v>262144</c:v>
                </c:pt>
                <c:pt idx="761">
                  <c:v>262144</c:v>
                </c:pt>
                <c:pt idx="762">
                  <c:v>262144</c:v>
                </c:pt>
                <c:pt idx="763">
                  <c:v>262144</c:v>
                </c:pt>
                <c:pt idx="764">
                  <c:v>262144</c:v>
                </c:pt>
                <c:pt idx="765">
                  <c:v>262144</c:v>
                </c:pt>
                <c:pt idx="766">
                  <c:v>262144</c:v>
                </c:pt>
                <c:pt idx="767">
                  <c:v>262144</c:v>
                </c:pt>
                <c:pt idx="768">
                  <c:v>262144</c:v>
                </c:pt>
                <c:pt idx="769">
                  <c:v>262144</c:v>
                </c:pt>
                <c:pt idx="770">
                  <c:v>262144</c:v>
                </c:pt>
                <c:pt idx="771">
                  <c:v>262144</c:v>
                </c:pt>
                <c:pt idx="772">
                  <c:v>262144</c:v>
                </c:pt>
                <c:pt idx="773">
                  <c:v>262144</c:v>
                </c:pt>
                <c:pt idx="774">
                  <c:v>262144</c:v>
                </c:pt>
                <c:pt idx="775">
                  <c:v>262144</c:v>
                </c:pt>
                <c:pt idx="776">
                  <c:v>262144</c:v>
                </c:pt>
                <c:pt idx="777">
                  <c:v>262144</c:v>
                </c:pt>
                <c:pt idx="778">
                  <c:v>262144</c:v>
                </c:pt>
                <c:pt idx="779">
                  <c:v>262144</c:v>
                </c:pt>
                <c:pt idx="780">
                  <c:v>262144</c:v>
                </c:pt>
                <c:pt idx="781">
                  <c:v>262144</c:v>
                </c:pt>
                <c:pt idx="782">
                  <c:v>262144</c:v>
                </c:pt>
                <c:pt idx="783">
                  <c:v>262144</c:v>
                </c:pt>
                <c:pt idx="784">
                  <c:v>262144</c:v>
                </c:pt>
                <c:pt idx="785">
                  <c:v>262144</c:v>
                </c:pt>
                <c:pt idx="786">
                  <c:v>262144</c:v>
                </c:pt>
                <c:pt idx="787">
                  <c:v>262144</c:v>
                </c:pt>
                <c:pt idx="788">
                  <c:v>262144</c:v>
                </c:pt>
                <c:pt idx="789">
                  <c:v>262144</c:v>
                </c:pt>
                <c:pt idx="790">
                  <c:v>262144</c:v>
                </c:pt>
                <c:pt idx="791">
                  <c:v>262144</c:v>
                </c:pt>
                <c:pt idx="792">
                  <c:v>262144</c:v>
                </c:pt>
                <c:pt idx="793">
                  <c:v>262144</c:v>
                </c:pt>
                <c:pt idx="794">
                  <c:v>262144</c:v>
                </c:pt>
                <c:pt idx="795">
                  <c:v>262144</c:v>
                </c:pt>
                <c:pt idx="796">
                  <c:v>262144</c:v>
                </c:pt>
                <c:pt idx="797">
                  <c:v>262144</c:v>
                </c:pt>
                <c:pt idx="798">
                  <c:v>262144</c:v>
                </c:pt>
                <c:pt idx="799">
                  <c:v>262144</c:v>
                </c:pt>
                <c:pt idx="800">
                  <c:v>262144</c:v>
                </c:pt>
                <c:pt idx="801">
                  <c:v>262144</c:v>
                </c:pt>
                <c:pt idx="802">
                  <c:v>262144</c:v>
                </c:pt>
                <c:pt idx="803">
                  <c:v>262144</c:v>
                </c:pt>
                <c:pt idx="804">
                  <c:v>262144</c:v>
                </c:pt>
                <c:pt idx="805">
                  <c:v>262144</c:v>
                </c:pt>
                <c:pt idx="806">
                  <c:v>262144</c:v>
                </c:pt>
                <c:pt idx="807">
                  <c:v>262144</c:v>
                </c:pt>
                <c:pt idx="808">
                  <c:v>262144</c:v>
                </c:pt>
                <c:pt idx="809">
                  <c:v>262144</c:v>
                </c:pt>
                <c:pt idx="810">
                  <c:v>262144</c:v>
                </c:pt>
                <c:pt idx="811">
                  <c:v>262144</c:v>
                </c:pt>
                <c:pt idx="812">
                  <c:v>262144</c:v>
                </c:pt>
                <c:pt idx="813">
                  <c:v>262144</c:v>
                </c:pt>
                <c:pt idx="814">
                  <c:v>262144</c:v>
                </c:pt>
                <c:pt idx="815">
                  <c:v>262144</c:v>
                </c:pt>
                <c:pt idx="816">
                  <c:v>262144</c:v>
                </c:pt>
                <c:pt idx="817">
                  <c:v>262144</c:v>
                </c:pt>
                <c:pt idx="818">
                  <c:v>262144</c:v>
                </c:pt>
                <c:pt idx="819">
                  <c:v>262144</c:v>
                </c:pt>
                <c:pt idx="820">
                  <c:v>262144</c:v>
                </c:pt>
                <c:pt idx="821">
                  <c:v>262144</c:v>
                </c:pt>
                <c:pt idx="822">
                  <c:v>262144</c:v>
                </c:pt>
                <c:pt idx="823">
                  <c:v>262144</c:v>
                </c:pt>
                <c:pt idx="824">
                  <c:v>262144</c:v>
                </c:pt>
                <c:pt idx="825">
                  <c:v>262144</c:v>
                </c:pt>
                <c:pt idx="826">
                  <c:v>262144</c:v>
                </c:pt>
                <c:pt idx="827">
                  <c:v>262144</c:v>
                </c:pt>
                <c:pt idx="828">
                  <c:v>262144</c:v>
                </c:pt>
                <c:pt idx="829">
                  <c:v>262144</c:v>
                </c:pt>
                <c:pt idx="830">
                  <c:v>262144</c:v>
                </c:pt>
                <c:pt idx="831">
                  <c:v>262144</c:v>
                </c:pt>
                <c:pt idx="832">
                  <c:v>262144</c:v>
                </c:pt>
                <c:pt idx="833">
                  <c:v>262144</c:v>
                </c:pt>
                <c:pt idx="834">
                  <c:v>262144</c:v>
                </c:pt>
                <c:pt idx="835">
                  <c:v>262144</c:v>
                </c:pt>
                <c:pt idx="836">
                  <c:v>262144</c:v>
                </c:pt>
                <c:pt idx="837">
                  <c:v>262144</c:v>
                </c:pt>
                <c:pt idx="838">
                  <c:v>262144</c:v>
                </c:pt>
                <c:pt idx="839">
                  <c:v>262144</c:v>
                </c:pt>
                <c:pt idx="840">
                  <c:v>262144</c:v>
                </c:pt>
                <c:pt idx="841">
                  <c:v>262144</c:v>
                </c:pt>
                <c:pt idx="842">
                  <c:v>262144</c:v>
                </c:pt>
                <c:pt idx="843">
                  <c:v>262144</c:v>
                </c:pt>
                <c:pt idx="844">
                  <c:v>262144</c:v>
                </c:pt>
                <c:pt idx="845">
                  <c:v>262144</c:v>
                </c:pt>
                <c:pt idx="846">
                  <c:v>262144</c:v>
                </c:pt>
                <c:pt idx="847">
                  <c:v>262144</c:v>
                </c:pt>
                <c:pt idx="848">
                  <c:v>262144</c:v>
                </c:pt>
                <c:pt idx="849">
                  <c:v>262144</c:v>
                </c:pt>
                <c:pt idx="850">
                  <c:v>262144</c:v>
                </c:pt>
                <c:pt idx="851">
                  <c:v>262144</c:v>
                </c:pt>
                <c:pt idx="852">
                  <c:v>262144</c:v>
                </c:pt>
                <c:pt idx="853">
                  <c:v>262144</c:v>
                </c:pt>
                <c:pt idx="854">
                  <c:v>262144</c:v>
                </c:pt>
                <c:pt idx="855">
                  <c:v>262144</c:v>
                </c:pt>
                <c:pt idx="856">
                  <c:v>262144</c:v>
                </c:pt>
                <c:pt idx="857">
                  <c:v>262144</c:v>
                </c:pt>
                <c:pt idx="858">
                  <c:v>262144</c:v>
                </c:pt>
                <c:pt idx="859">
                  <c:v>262144</c:v>
                </c:pt>
                <c:pt idx="860">
                  <c:v>262144</c:v>
                </c:pt>
                <c:pt idx="861">
                  <c:v>262144</c:v>
                </c:pt>
                <c:pt idx="862">
                  <c:v>262144</c:v>
                </c:pt>
                <c:pt idx="863">
                  <c:v>262144</c:v>
                </c:pt>
                <c:pt idx="864">
                  <c:v>262144</c:v>
                </c:pt>
                <c:pt idx="865">
                  <c:v>262144</c:v>
                </c:pt>
                <c:pt idx="866">
                  <c:v>262144</c:v>
                </c:pt>
                <c:pt idx="867">
                  <c:v>262144</c:v>
                </c:pt>
                <c:pt idx="868">
                  <c:v>262144</c:v>
                </c:pt>
                <c:pt idx="869">
                  <c:v>262144</c:v>
                </c:pt>
                <c:pt idx="870">
                  <c:v>262144</c:v>
                </c:pt>
                <c:pt idx="871">
                  <c:v>262144</c:v>
                </c:pt>
                <c:pt idx="872">
                  <c:v>262144</c:v>
                </c:pt>
                <c:pt idx="873">
                  <c:v>262144</c:v>
                </c:pt>
                <c:pt idx="874">
                  <c:v>262144</c:v>
                </c:pt>
                <c:pt idx="875">
                  <c:v>262144</c:v>
                </c:pt>
                <c:pt idx="876">
                  <c:v>262144</c:v>
                </c:pt>
                <c:pt idx="877">
                  <c:v>262144</c:v>
                </c:pt>
                <c:pt idx="878">
                  <c:v>262144</c:v>
                </c:pt>
                <c:pt idx="879">
                  <c:v>262144</c:v>
                </c:pt>
                <c:pt idx="880">
                  <c:v>262144</c:v>
                </c:pt>
                <c:pt idx="881">
                  <c:v>262144</c:v>
                </c:pt>
                <c:pt idx="882">
                  <c:v>262144</c:v>
                </c:pt>
                <c:pt idx="883">
                  <c:v>262144</c:v>
                </c:pt>
                <c:pt idx="884">
                  <c:v>262144</c:v>
                </c:pt>
                <c:pt idx="885">
                  <c:v>262144</c:v>
                </c:pt>
                <c:pt idx="886">
                  <c:v>262144</c:v>
                </c:pt>
                <c:pt idx="887">
                  <c:v>262144</c:v>
                </c:pt>
                <c:pt idx="888">
                  <c:v>262144</c:v>
                </c:pt>
                <c:pt idx="889">
                  <c:v>262144</c:v>
                </c:pt>
                <c:pt idx="890">
                  <c:v>262144</c:v>
                </c:pt>
                <c:pt idx="891">
                  <c:v>262144</c:v>
                </c:pt>
                <c:pt idx="892">
                  <c:v>262144</c:v>
                </c:pt>
                <c:pt idx="893">
                  <c:v>262144</c:v>
                </c:pt>
                <c:pt idx="894">
                  <c:v>262144</c:v>
                </c:pt>
                <c:pt idx="895">
                  <c:v>262144</c:v>
                </c:pt>
                <c:pt idx="896">
                  <c:v>262144</c:v>
                </c:pt>
                <c:pt idx="897">
                  <c:v>262144</c:v>
                </c:pt>
                <c:pt idx="898">
                  <c:v>262144</c:v>
                </c:pt>
                <c:pt idx="899">
                  <c:v>262144</c:v>
                </c:pt>
                <c:pt idx="900">
                  <c:v>262144</c:v>
                </c:pt>
                <c:pt idx="901">
                  <c:v>262144</c:v>
                </c:pt>
                <c:pt idx="902">
                  <c:v>262144</c:v>
                </c:pt>
                <c:pt idx="903">
                  <c:v>262144</c:v>
                </c:pt>
                <c:pt idx="904">
                  <c:v>262144</c:v>
                </c:pt>
                <c:pt idx="905">
                  <c:v>262144</c:v>
                </c:pt>
                <c:pt idx="906">
                  <c:v>262144</c:v>
                </c:pt>
                <c:pt idx="907">
                  <c:v>262144</c:v>
                </c:pt>
                <c:pt idx="908">
                  <c:v>262144</c:v>
                </c:pt>
                <c:pt idx="909">
                  <c:v>262144</c:v>
                </c:pt>
                <c:pt idx="910">
                  <c:v>262144</c:v>
                </c:pt>
                <c:pt idx="911">
                  <c:v>262144</c:v>
                </c:pt>
                <c:pt idx="912">
                  <c:v>262144</c:v>
                </c:pt>
                <c:pt idx="913">
                  <c:v>262144</c:v>
                </c:pt>
                <c:pt idx="914">
                  <c:v>262144</c:v>
                </c:pt>
                <c:pt idx="915">
                  <c:v>262144</c:v>
                </c:pt>
                <c:pt idx="916">
                  <c:v>262144</c:v>
                </c:pt>
                <c:pt idx="917">
                  <c:v>262144</c:v>
                </c:pt>
                <c:pt idx="918">
                  <c:v>262144</c:v>
                </c:pt>
                <c:pt idx="919">
                  <c:v>262144</c:v>
                </c:pt>
                <c:pt idx="920">
                  <c:v>262144</c:v>
                </c:pt>
                <c:pt idx="921">
                  <c:v>262144</c:v>
                </c:pt>
                <c:pt idx="922">
                  <c:v>262144</c:v>
                </c:pt>
                <c:pt idx="923">
                  <c:v>262144</c:v>
                </c:pt>
                <c:pt idx="924">
                  <c:v>262144</c:v>
                </c:pt>
                <c:pt idx="925">
                  <c:v>262144</c:v>
                </c:pt>
                <c:pt idx="926">
                  <c:v>262144</c:v>
                </c:pt>
                <c:pt idx="927">
                  <c:v>262144</c:v>
                </c:pt>
                <c:pt idx="928">
                  <c:v>262144</c:v>
                </c:pt>
                <c:pt idx="929">
                  <c:v>262144</c:v>
                </c:pt>
                <c:pt idx="930">
                  <c:v>262144</c:v>
                </c:pt>
                <c:pt idx="931">
                  <c:v>262144</c:v>
                </c:pt>
                <c:pt idx="932">
                  <c:v>262144</c:v>
                </c:pt>
                <c:pt idx="933">
                  <c:v>262144</c:v>
                </c:pt>
                <c:pt idx="934">
                  <c:v>262144</c:v>
                </c:pt>
                <c:pt idx="935">
                  <c:v>262144</c:v>
                </c:pt>
                <c:pt idx="936">
                  <c:v>262144</c:v>
                </c:pt>
                <c:pt idx="937">
                  <c:v>262144</c:v>
                </c:pt>
                <c:pt idx="938">
                  <c:v>262144</c:v>
                </c:pt>
                <c:pt idx="939">
                  <c:v>262144</c:v>
                </c:pt>
                <c:pt idx="940">
                  <c:v>262144</c:v>
                </c:pt>
                <c:pt idx="941">
                  <c:v>262144</c:v>
                </c:pt>
                <c:pt idx="942">
                  <c:v>262144</c:v>
                </c:pt>
                <c:pt idx="943">
                  <c:v>262144</c:v>
                </c:pt>
                <c:pt idx="944">
                  <c:v>262144</c:v>
                </c:pt>
                <c:pt idx="945">
                  <c:v>262144</c:v>
                </c:pt>
                <c:pt idx="946">
                  <c:v>262144</c:v>
                </c:pt>
                <c:pt idx="947">
                  <c:v>262144</c:v>
                </c:pt>
                <c:pt idx="948">
                  <c:v>262144</c:v>
                </c:pt>
                <c:pt idx="949">
                  <c:v>262144</c:v>
                </c:pt>
                <c:pt idx="950">
                  <c:v>262144</c:v>
                </c:pt>
                <c:pt idx="951">
                  <c:v>262144</c:v>
                </c:pt>
                <c:pt idx="952">
                  <c:v>262144</c:v>
                </c:pt>
                <c:pt idx="953">
                  <c:v>262144</c:v>
                </c:pt>
                <c:pt idx="954">
                  <c:v>262144</c:v>
                </c:pt>
                <c:pt idx="955">
                  <c:v>262144</c:v>
                </c:pt>
                <c:pt idx="956">
                  <c:v>262144</c:v>
                </c:pt>
                <c:pt idx="957">
                  <c:v>262144</c:v>
                </c:pt>
                <c:pt idx="958">
                  <c:v>262144</c:v>
                </c:pt>
                <c:pt idx="959">
                  <c:v>262144</c:v>
                </c:pt>
                <c:pt idx="960">
                  <c:v>262144</c:v>
                </c:pt>
                <c:pt idx="961">
                  <c:v>262144</c:v>
                </c:pt>
                <c:pt idx="962">
                  <c:v>262144</c:v>
                </c:pt>
                <c:pt idx="963">
                  <c:v>262144</c:v>
                </c:pt>
                <c:pt idx="964">
                  <c:v>262144</c:v>
                </c:pt>
                <c:pt idx="965">
                  <c:v>262144</c:v>
                </c:pt>
                <c:pt idx="966">
                  <c:v>262144</c:v>
                </c:pt>
                <c:pt idx="967">
                  <c:v>262144</c:v>
                </c:pt>
                <c:pt idx="968">
                  <c:v>262144</c:v>
                </c:pt>
                <c:pt idx="969">
                  <c:v>262144</c:v>
                </c:pt>
                <c:pt idx="970">
                  <c:v>262144</c:v>
                </c:pt>
                <c:pt idx="971">
                  <c:v>262144</c:v>
                </c:pt>
                <c:pt idx="972">
                  <c:v>262144</c:v>
                </c:pt>
                <c:pt idx="973">
                  <c:v>262144</c:v>
                </c:pt>
                <c:pt idx="974">
                  <c:v>262144</c:v>
                </c:pt>
                <c:pt idx="975">
                  <c:v>262144</c:v>
                </c:pt>
                <c:pt idx="976">
                  <c:v>262144</c:v>
                </c:pt>
                <c:pt idx="977">
                  <c:v>262144</c:v>
                </c:pt>
                <c:pt idx="978">
                  <c:v>262144</c:v>
                </c:pt>
                <c:pt idx="979">
                  <c:v>262144</c:v>
                </c:pt>
                <c:pt idx="980">
                  <c:v>262144</c:v>
                </c:pt>
                <c:pt idx="981">
                  <c:v>262144</c:v>
                </c:pt>
                <c:pt idx="982">
                  <c:v>262144</c:v>
                </c:pt>
                <c:pt idx="983">
                  <c:v>262144</c:v>
                </c:pt>
                <c:pt idx="984">
                  <c:v>262144</c:v>
                </c:pt>
                <c:pt idx="985">
                  <c:v>262144</c:v>
                </c:pt>
                <c:pt idx="986">
                  <c:v>262144</c:v>
                </c:pt>
                <c:pt idx="987">
                  <c:v>262144</c:v>
                </c:pt>
                <c:pt idx="988">
                  <c:v>262144</c:v>
                </c:pt>
                <c:pt idx="989">
                  <c:v>262144</c:v>
                </c:pt>
                <c:pt idx="990">
                  <c:v>262144</c:v>
                </c:pt>
                <c:pt idx="991">
                  <c:v>262144</c:v>
                </c:pt>
                <c:pt idx="992">
                  <c:v>262144</c:v>
                </c:pt>
                <c:pt idx="993">
                  <c:v>262144</c:v>
                </c:pt>
                <c:pt idx="994">
                  <c:v>262144</c:v>
                </c:pt>
                <c:pt idx="995">
                  <c:v>262144</c:v>
                </c:pt>
                <c:pt idx="996">
                  <c:v>262144</c:v>
                </c:pt>
                <c:pt idx="997">
                  <c:v>262144</c:v>
                </c:pt>
                <c:pt idx="998">
                  <c:v>262144</c:v>
                </c:pt>
                <c:pt idx="999">
                  <c:v>262144</c:v>
                </c:pt>
                <c:pt idx="1000">
                  <c:v>262144</c:v>
                </c:pt>
              </c:numCache>
            </c:numRef>
          </c:xVal>
          <c:yVal>
            <c:numRef>
              <c:f>Main!$B$4038:$B$5038</c:f>
              <c:numCache>
                <c:formatCode>General</c:formatCode>
                <c:ptCount val="1001"/>
                <c:pt idx="0">
                  <c:v>14.576325089999999</c:v>
                </c:pt>
                <c:pt idx="1">
                  <c:v>29.963515370999986</c:v>
                </c:pt>
                <c:pt idx="2">
                  <c:v>29.431497885999985</c:v>
                </c:pt>
                <c:pt idx="3">
                  <c:v>30.017460462000017</c:v>
                </c:pt>
                <c:pt idx="4">
                  <c:v>30.026603251999983</c:v>
                </c:pt>
                <c:pt idx="5">
                  <c:v>30.071035164000012</c:v>
                </c:pt>
                <c:pt idx="6">
                  <c:v>25.947777082000002</c:v>
                </c:pt>
                <c:pt idx="7">
                  <c:v>28.051934925000012</c:v>
                </c:pt>
                <c:pt idx="8">
                  <c:v>29.065667009999984</c:v>
                </c:pt>
                <c:pt idx="9">
                  <c:v>30.085027369999985</c:v>
                </c:pt>
                <c:pt idx="10">
                  <c:v>29.878599712</c:v>
                </c:pt>
                <c:pt idx="11">
                  <c:v>30.171707167000012</c:v>
                </c:pt>
                <c:pt idx="12">
                  <c:v>23.742747395999977</c:v>
                </c:pt>
                <c:pt idx="13">
                  <c:v>29.98981135</c:v>
                </c:pt>
                <c:pt idx="14">
                  <c:v>29.205459729999991</c:v>
                </c:pt>
                <c:pt idx="15">
                  <c:v>30.063719326999983</c:v>
                </c:pt>
                <c:pt idx="16">
                  <c:v>12.135572134</c:v>
                </c:pt>
                <c:pt idx="17">
                  <c:v>29.889613350999984</c:v>
                </c:pt>
                <c:pt idx="18">
                  <c:v>28.687132325</c:v>
                </c:pt>
                <c:pt idx="19">
                  <c:v>29.944268317999999</c:v>
                </c:pt>
                <c:pt idx="20">
                  <c:v>30.044954045000011</c:v>
                </c:pt>
                <c:pt idx="21">
                  <c:v>27.231517438000001</c:v>
                </c:pt>
                <c:pt idx="22">
                  <c:v>26.548927030000002</c:v>
                </c:pt>
                <c:pt idx="23">
                  <c:v>30.243943619</c:v>
                </c:pt>
                <c:pt idx="24">
                  <c:v>30.020987433999988</c:v>
                </c:pt>
                <c:pt idx="25">
                  <c:v>28.432970127000011</c:v>
                </c:pt>
                <c:pt idx="26">
                  <c:v>30.205573609000002</c:v>
                </c:pt>
                <c:pt idx="27">
                  <c:v>26.830329881999983</c:v>
                </c:pt>
                <c:pt idx="28">
                  <c:v>30.135213135000001</c:v>
                </c:pt>
                <c:pt idx="29">
                  <c:v>30.133281624000016</c:v>
                </c:pt>
                <c:pt idx="30">
                  <c:v>28.749703550999985</c:v>
                </c:pt>
                <c:pt idx="31">
                  <c:v>16.447622234999976</c:v>
                </c:pt>
                <c:pt idx="32">
                  <c:v>11.528486284000005</c:v>
                </c:pt>
                <c:pt idx="33">
                  <c:v>29.894374580000001</c:v>
                </c:pt>
                <c:pt idx="34">
                  <c:v>28.308332603999983</c:v>
                </c:pt>
                <c:pt idx="35">
                  <c:v>29.888038461000001</c:v>
                </c:pt>
                <c:pt idx="36">
                  <c:v>30.037042306</c:v>
                </c:pt>
                <c:pt idx="37">
                  <c:v>27.571853067000017</c:v>
                </c:pt>
                <c:pt idx="38">
                  <c:v>26.539937455000011</c:v>
                </c:pt>
                <c:pt idx="39">
                  <c:v>29.989514285999974</c:v>
                </c:pt>
                <c:pt idx="40">
                  <c:v>29.883131770999984</c:v>
                </c:pt>
                <c:pt idx="41">
                  <c:v>28.279113099</c:v>
                </c:pt>
                <c:pt idx="42">
                  <c:v>30.073439175999983</c:v>
                </c:pt>
                <c:pt idx="43">
                  <c:v>27.364114903000001</c:v>
                </c:pt>
                <c:pt idx="44">
                  <c:v>29.973190188</c:v>
                </c:pt>
                <c:pt idx="45">
                  <c:v>30.214275524000012</c:v>
                </c:pt>
                <c:pt idx="46">
                  <c:v>27.922359185999984</c:v>
                </c:pt>
                <c:pt idx="47">
                  <c:v>29.744291729000011</c:v>
                </c:pt>
                <c:pt idx="48">
                  <c:v>11.569722947000002</c:v>
                </c:pt>
                <c:pt idx="49">
                  <c:v>29.908514303999983</c:v>
                </c:pt>
                <c:pt idx="50">
                  <c:v>29.541676757000001</c:v>
                </c:pt>
                <c:pt idx="51">
                  <c:v>11.841015605000001</c:v>
                </c:pt>
                <c:pt idx="52">
                  <c:v>30.114602658999999</c:v>
                </c:pt>
                <c:pt idx="53">
                  <c:v>29.443477973999983</c:v>
                </c:pt>
                <c:pt idx="54">
                  <c:v>29.983683359999983</c:v>
                </c:pt>
                <c:pt idx="55">
                  <c:v>29.940859235999984</c:v>
                </c:pt>
                <c:pt idx="56">
                  <c:v>30.053080215000001</c:v>
                </c:pt>
                <c:pt idx="57">
                  <c:v>25.964560645999985</c:v>
                </c:pt>
                <c:pt idx="58">
                  <c:v>28.052077408999999</c:v>
                </c:pt>
                <c:pt idx="59">
                  <c:v>29.553035619999999</c:v>
                </c:pt>
                <c:pt idx="60">
                  <c:v>29.881308832999984</c:v>
                </c:pt>
                <c:pt idx="61">
                  <c:v>29.955707166</c:v>
                </c:pt>
                <c:pt idx="62">
                  <c:v>30.069187431</c:v>
                </c:pt>
                <c:pt idx="63">
                  <c:v>17.063763279999986</c:v>
                </c:pt>
                <c:pt idx="64">
                  <c:v>29.982354318999985</c:v>
                </c:pt>
                <c:pt idx="65">
                  <c:v>27.333721650000001</c:v>
                </c:pt>
                <c:pt idx="66">
                  <c:v>28.13917695100001</c:v>
                </c:pt>
                <c:pt idx="67">
                  <c:v>10.516759661</c:v>
                </c:pt>
                <c:pt idx="68">
                  <c:v>29.987436791999983</c:v>
                </c:pt>
                <c:pt idx="69">
                  <c:v>28.73227457599998</c:v>
                </c:pt>
                <c:pt idx="70">
                  <c:v>30.05188338100001</c:v>
                </c:pt>
                <c:pt idx="71">
                  <c:v>30.272796556999978</c:v>
                </c:pt>
                <c:pt idx="72">
                  <c:v>26.964141384999984</c:v>
                </c:pt>
                <c:pt idx="73">
                  <c:v>26.528235741</c:v>
                </c:pt>
                <c:pt idx="74">
                  <c:v>30.160359806999985</c:v>
                </c:pt>
                <c:pt idx="75">
                  <c:v>30.087496663</c:v>
                </c:pt>
                <c:pt idx="76">
                  <c:v>28.050370820000001</c:v>
                </c:pt>
                <c:pt idx="77">
                  <c:v>29.952695343999984</c:v>
                </c:pt>
                <c:pt idx="78">
                  <c:v>27.383246861999986</c:v>
                </c:pt>
                <c:pt idx="79">
                  <c:v>30.129531332999989</c:v>
                </c:pt>
                <c:pt idx="80">
                  <c:v>30.016287977000001</c:v>
                </c:pt>
                <c:pt idx="81">
                  <c:v>28.479574625000001</c:v>
                </c:pt>
                <c:pt idx="82">
                  <c:v>30.006676691999989</c:v>
                </c:pt>
                <c:pt idx="83">
                  <c:v>12.439329907999999</c:v>
                </c:pt>
                <c:pt idx="84">
                  <c:v>30.020228894999985</c:v>
                </c:pt>
                <c:pt idx="85">
                  <c:v>28.188213390999984</c:v>
                </c:pt>
                <c:pt idx="86">
                  <c:v>29.875290808999988</c:v>
                </c:pt>
                <c:pt idx="87">
                  <c:v>30.022545876999978</c:v>
                </c:pt>
                <c:pt idx="88">
                  <c:v>27.574123701000001</c:v>
                </c:pt>
                <c:pt idx="89">
                  <c:v>26.544317921000001</c:v>
                </c:pt>
                <c:pt idx="90">
                  <c:v>29.972988192999999</c:v>
                </c:pt>
                <c:pt idx="91">
                  <c:v>30.1825954</c:v>
                </c:pt>
                <c:pt idx="92">
                  <c:v>28.076985903000011</c:v>
                </c:pt>
                <c:pt idx="93">
                  <c:v>30.153166885000001</c:v>
                </c:pt>
                <c:pt idx="94">
                  <c:v>27.254412992999985</c:v>
                </c:pt>
                <c:pt idx="95">
                  <c:v>17.013128457000011</c:v>
                </c:pt>
                <c:pt idx="96">
                  <c:v>29.566210634999983</c:v>
                </c:pt>
                <c:pt idx="97">
                  <c:v>29.750248280999983</c:v>
                </c:pt>
                <c:pt idx="98">
                  <c:v>29.316262834</c:v>
                </c:pt>
                <c:pt idx="99">
                  <c:v>10.484354247000002</c:v>
                </c:pt>
                <c:pt idx="100">
                  <c:v>29.693675593999988</c:v>
                </c:pt>
                <c:pt idx="101">
                  <c:v>29.528102561999983</c:v>
                </c:pt>
                <c:pt idx="102">
                  <c:v>11.877288906</c:v>
                </c:pt>
                <c:pt idx="103">
                  <c:v>29.835180561000001</c:v>
                </c:pt>
                <c:pt idx="104">
                  <c:v>29.758501246000002</c:v>
                </c:pt>
                <c:pt idx="105">
                  <c:v>29.996960555000001</c:v>
                </c:pt>
                <c:pt idx="106">
                  <c:v>29.984924857999989</c:v>
                </c:pt>
                <c:pt idx="107">
                  <c:v>30.01605313200001</c:v>
                </c:pt>
                <c:pt idx="108">
                  <c:v>25.951591694000001</c:v>
                </c:pt>
                <c:pt idx="109">
                  <c:v>27.905353058999989</c:v>
                </c:pt>
                <c:pt idx="110">
                  <c:v>29.072693470999983</c:v>
                </c:pt>
                <c:pt idx="111">
                  <c:v>30.054491019000011</c:v>
                </c:pt>
                <c:pt idx="112">
                  <c:v>29.992150487</c:v>
                </c:pt>
                <c:pt idx="113">
                  <c:v>30.052747750999981</c:v>
                </c:pt>
                <c:pt idx="114">
                  <c:v>23.805817102999999</c:v>
                </c:pt>
                <c:pt idx="115">
                  <c:v>29.919790473999988</c:v>
                </c:pt>
                <c:pt idx="116">
                  <c:v>29.205493672999978</c:v>
                </c:pt>
                <c:pt idx="117">
                  <c:v>30.016590950000001</c:v>
                </c:pt>
                <c:pt idx="118">
                  <c:v>12.139149678000004</c:v>
                </c:pt>
                <c:pt idx="119">
                  <c:v>29.987551306</c:v>
                </c:pt>
                <c:pt idx="120">
                  <c:v>28.748083692000002</c:v>
                </c:pt>
                <c:pt idx="121">
                  <c:v>30.040473327000001</c:v>
                </c:pt>
                <c:pt idx="122">
                  <c:v>30.093166224000001</c:v>
                </c:pt>
                <c:pt idx="123">
                  <c:v>27.11103880500001</c:v>
                </c:pt>
                <c:pt idx="124">
                  <c:v>26.386137228999988</c:v>
                </c:pt>
                <c:pt idx="125">
                  <c:v>30.084186354</c:v>
                </c:pt>
                <c:pt idx="126">
                  <c:v>29.873767148999999</c:v>
                </c:pt>
                <c:pt idx="127">
                  <c:v>16.036341175</c:v>
                </c:pt>
                <c:pt idx="128">
                  <c:v>30.016132011</c:v>
                </c:pt>
                <c:pt idx="129">
                  <c:v>30.215795967999988</c:v>
                </c:pt>
                <c:pt idx="130">
                  <c:v>23.815578448000011</c:v>
                </c:pt>
                <c:pt idx="131">
                  <c:v>30.073876473999999</c:v>
                </c:pt>
                <c:pt idx="132">
                  <c:v>27.868877481999988</c:v>
                </c:pt>
                <c:pt idx="133">
                  <c:v>29.872444282999986</c:v>
                </c:pt>
                <c:pt idx="134">
                  <c:v>12.450344492000005</c:v>
                </c:pt>
                <c:pt idx="135">
                  <c:v>29.913014493999999</c:v>
                </c:pt>
                <c:pt idx="136">
                  <c:v>28.023345184</c:v>
                </c:pt>
                <c:pt idx="137">
                  <c:v>29.89502719</c:v>
                </c:pt>
                <c:pt idx="138">
                  <c:v>30.11666713000001</c:v>
                </c:pt>
                <c:pt idx="139">
                  <c:v>27.767460873999983</c:v>
                </c:pt>
                <c:pt idx="140">
                  <c:v>26.541641810000002</c:v>
                </c:pt>
                <c:pt idx="141">
                  <c:v>29.972403674999978</c:v>
                </c:pt>
                <c:pt idx="142">
                  <c:v>30.074034839999989</c:v>
                </c:pt>
                <c:pt idx="143">
                  <c:v>27.936610728000005</c:v>
                </c:pt>
                <c:pt idx="144">
                  <c:v>25.437060089999999</c:v>
                </c:pt>
                <c:pt idx="145">
                  <c:v>28.435632578999975</c:v>
                </c:pt>
                <c:pt idx="146">
                  <c:v>27.90849566999999</c:v>
                </c:pt>
                <c:pt idx="147">
                  <c:v>29.961982699</c:v>
                </c:pt>
                <c:pt idx="148">
                  <c:v>29.866759957999989</c:v>
                </c:pt>
                <c:pt idx="149">
                  <c:v>29.878649448999983</c:v>
                </c:pt>
                <c:pt idx="150">
                  <c:v>12.31230651900001</c:v>
                </c:pt>
                <c:pt idx="151">
                  <c:v>29.729582243999978</c:v>
                </c:pt>
                <c:pt idx="152">
                  <c:v>29.601733458999988</c:v>
                </c:pt>
                <c:pt idx="153">
                  <c:v>11.857219839000008</c:v>
                </c:pt>
                <c:pt idx="154">
                  <c:v>30.138428050000005</c:v>
                </c:pt>
                <c:pt idx="155">
                  <c:v>29.456567549999985</c:v>
                </c:pt>
                <c:pt idx="156">
                  <c:v>29.842598223</c:v>
                </c:pt>
                <c:pt idx="157">
                  <c:v>30.050429697999984</c:v>
                </c:pt>
                <c:pt idx="158">
                  <c:v>30.090366307</c:v>
                </c:pt>
                <c:pt idx="159">
                  <c:v>16.898933103000001</c:v>
                </c:pt>
                <c:pt idx="160">
                  <c:v>30.025788818999985</c:v>
                </c:pt>
                <c:pt idx="161">
                  <c:v>23.581426972999978</c:v>
                </c:pt>
                <c:pt idx="162">
                  <c:v>30.069124464000001</c:v>
                </c:pt>
                <c:pt idx="163">
                  <c:v>29.363640036999985</c:v>
                </c:pt>
                <c:pt idx="164">
                  <c:v>29.906391069000001</c:v>
                </c:pt>
                <c:pt idx="165">
                  <c:v>30.028298632999984</c:v>
                </c:pt>
                <c:pt idx="166">
                  <c:v>26.693547583999983</c:v>
                </c:pt>
                <c:pt idx="167">
                  <c:v>26.289013787999981</c:v>
                </c:pt>
                <c:pt idx="168">
                  <c:v>29.720883051000001</c:v>
                </c:pt>
                <c:pt idx="169">
                  <c:v>11.209663597</c:v>
                </c:pt>
                <c:pt idx="170">
                  <c:v>29.993188628999999</c:v>
                </c:pt>
                <c:pt idx="171">
                  <c:v>28.70938804</c:v>
                </c:pt>
                <c:pt idx="172">
                  <c:v>30.072226324999985</c:v>
                </c:pt>
                <c:pt idx="173">
                  <c:v>30.160511844999981</c:v>
                </c:pt>
                <c:pt idx="174">
                  <c:v>27.048384880999983</c:v>
                </c:pt>
                <c:pt idx="175">
                  <c:v>26.519846506</c:v>
                </c:pt>
                <c:pt idx="176">
                  <c:v>29.905497727</c:v>
                </c:pt>
                <c:pt idx="177">
                  <c:v>30.039922085000001</c:v>
                </c:pt>
                <c:pt idx="178">
                  <c:v>28.343380226000001</c:v>
                </c:pt>
                <c:pt idx="179">
                  <c:v>30.10632596200001</c:v>
                </c:pt>
                <c:pt idx="180">
                  <c:v>27.256591729000011</c:v>
                </c:pt>
                <c:pt idx="181">
                  <c:v>30.144274122000017</c:v>
                </c:pt>
                <c:pt idx="182">
                  <c:v>30.015889997999999</c:v>
                </c:pt>
                <c:pt idx="183">
                  <c:v>28.825482909000002</c:v>
                </c:pt>
                <c:pt idx="184">
                  <c:v>29.94754255199998</c:v>
                </c:pt>
                <c:pt idx="185">
                  <c:v>12.390058716</c:v>
                </c:pt>
                <c:pt idx="186">
                  <c:v>29.985182472999973</c:v>
                </c:pt>
                <c:pt idx="187">
                  <c:v>28.331681125000017</c:v>
                </c:pt>
                <c:pt idx="188">
                  <c:v>29.998127949999983</c:v>
                </c:pt>
                <c:pt idx="189">
                  <c:v>30.028851243999988</c:v>
                </c:pt>
                <c:pt idx="190">
                  <c:v>27.330644718999999</c:v>
                </c:pt>
                <c:pt idx="191">
                  <c:v>15.449882907000005</c:v>
                </c:pt>
                <c:pt idx="192">
                  <c:v>30.225543522999978</c:v>
                </c:pt>
                <c:pt idx="193">
                  <c:v>29.879548292999988</c:v>
                </c:pt>
                <c:pt idx="194">
                  <c:v>30.032592661999985</c:v>
                </c:pt>
                <c:pt idx="195">
                  <c:v>30.117587571000001</c:v>
                </c:pt>
                <c:pt idx="196">
                  <c:v>27.603265149000016</c:v>
                </c:pt>
                <c:pt idx="197">
                  <c:v>30.204602399999985</c:v>
                </c:pt>
                <c:pt idx="198">
                  <c:v>28.503292273999985</c:v>
                </c:pt>
                <c:pt idx="199">
                  <c:v>29.719190570999984</c:v>
                </c:pt>
                <c:pt idx="200">
                  <c:v>29.280381482999989</c:v>
                </c:pt>
                <c:pt idx="201">
                  <c:v>10.484871537</c:v>
                </c:pt>
                <c:pt idx="202">
                  <c:v>29.839936864999999</c:v>
                </c:pt>
                <c:pt idx="203">
                  <c:v>29.681402783999989</c:v>
                </c:pt>
                <c:pt idx="204">
                  <c:v>11.855991600000007</c:v>
                </c:pt>
                <c:pt idx="205">
                  <c:v>30.028551611000001</c:v>
                </c:pt>
                <c:pt idx="206">
                  <c:v>29.406814985</c:v>
                </c:pt>
                <c:pt idx="207">
                  <c:v>30.12867157199998</c:v>
                </c:pt>
                <c:pt idx="208">
                  <c:v>29.971333010999984</c:v>
                </c:pt>
                <c:pt idx="209">
                  <c:v>30.032100930999984</c:v>
                </c:pt>
                <c:pt idx="210">
                  <c:v>25.955060251999988</c:v>
                </c:pt>
                <c:pt idx="211">
                  <c:v>27.922996795</c:v>
                </c:pt>
                <c:pt idx="212">
                  <c:v>29.193019639999989</c:v>
                </c:pt>
                <c:pt idx="213">
                  <c:v>29.995023453000002</c:v>
                </c:pt>
                <c:pt idx="214">
                  <c:v>29.919279273999983</c:v>
                </c:pt>
                <c:pt idx="215">
                  <c:v>30.190424415999999</c:v>
                </c:pt>
                <c:pt idx="216">
                  <c:v>23.729412759999985</c:v>
                </c:pt>
                <c:pt idx="217">
                  <c:v>30.043317844999983</c:v>
                </c:pt>
                <c:pt idx="218">
                  <c:v>28.851920271000001</c:v>
                </c:pt>
                <c:pt idx="219">
                  <c:v>29.916217787000001</c:v>
                </c:pt>
                <c:pt idx="220">
                  <c:v>12.193698986999999</c:v>
                </c:pt>
                <c:pt idx="221">
                  <c:v>29.876018953999999</c:v>
                </c:pt>
                <c:pt idx="222">
                  <c:v>29.211480853000001</c:v>
                </c:pt>
                <c:pt idx="223">
                  <c:v>16.525669982999982</c:v>
                </c:pt>
                <c:pt idx="224">
                  <c:v>30.310207904999999</c:v>
                </c:pt>
                <c:pt idx="225">
                  <c:v>29.631666544000005</c:v>
                </c:pt>
                <c:pt idx="226">
                  <c:v>29.986440197999983</c:v>
                </c:pt>
                <c:pt idx="227">
                  <c:v>26.945848983999984</c:v>
                </c:pt>
                <c:pt idx="228">
                  <c:v>29.99860603499998</c:v>
                </c:pt>
                <c:pt idx="229">
                  <c:v>30.199277291000001</c:v>
                </c:pt>
                <c:pt idx="230">
                  <c:v>28.644317564000001</c:v>
                </c:pt>
                <c:pt idx="231">
                  <c:v>30.127849786999999</c:v>
                </c:pt>
                <c:pt idx="232">
                  <c:v>30.098462986999984</c:v>
                </c:pt>
                <c:pt idx="233">
                  <c:v>27.387510166999999</c:v>
                </c:pt>
                <c:pt idx="234">
                  <c:v>26.407586950999985</c:v>
                </c:pt>
                <c:pt idx="235">
                  <c:v>29.893352156999999</c:v>
                </c:pt>
                <c:pt idx="236">
                  <c:v>11.262204246000005</c:v>
                </c:pt>
                <c:pt idx="237">
                  <c:v>30.068505607999985</c:v>
                </c:pt>
                <c:pt idx="238">
                  <c:v>28.166881206999999</c:v>
                </c:pt>
                <c:pt idx="239">
                  <c:v>30.129664997999999</c:v>
                </c:pt>
                <c:pt idx="240">
                  <c:v>29.98492127999998</c:v>
                </c:pt>
                <c:pt idx="241">
                  <c:v>27.365862685</c:v>
                </c:pt>
                <c:pt idx="242">
                  <c:v>26.625816336</c:v>
                </c:pt>
                <c:pt idx="243">
                  <c:v>30.024778911999999</c:v>
                </c:pt>
                <c:pt idx="244">
                  <c:v>30.059639330999985</c:v>
                </c:pt>
                <c:pt idx="245">
                  <c:v>27.863911487999999</c:v>
                </c:pt>
                <c:pt idx="246">
                  <c:v>29.895402407999985</c:v>
                </c:pt>
                <c:pt idx="247">
                  <c:v>27.650883573000005</c:v>
                </c:pt>
                <c:pt idx="248">
                  <c:v>30.119376275</c:v>
                </c:pt>
                <c:pt idx="249">
                  <c:v>30.024081164999998</c:v>
                </c:pt>
                <c:pt idx="250">
                  <c:v>28.091747486999989</c:v>
                </c:pt>
                <c:pt idx="251">
                  <c:v>29.913055443000012</c:v>
                </c:pt>
                <c:pt idx="252">
                  <c:v>11.525136942000005</c:v>
                </c:pt>
                <c:pt idx="253">
                  <c:v>29.621262888</c:v>
                </c:pt>
                <c:pt idx="254">
                  <c:v>29.718985377999999</c:v>
                </c:pt>
                <c:pt idx="255">
                  <c:v>11.869343282000004</c:v>
                </c:pt>
                <c:pt idx="256">
                  <c:v>16.410884785000011</c:v>
                </c:pt>
                <c:pt idx="257">
                  <c:v>30.032931859000001</c:v>
                </c:pt>
                <c:pt idx="258">
                  <c:v>30.031061888000011</c:v>
                </c:pt>
                <c:pt idx="259">
                  <c:v>30.089514183999984</c:v>
                </c:pt>
                <c:pt idx="260">
                  <c:v>29.880631951000002</c:v>
                </c:pt>
                <c:pt idx="261">
                  <c:v>30.01762719900001</c:v>
                </c:pt>
                <c:pt idx="262">
                  <c:v>30.161145354999999</c:v>
                </c:pt>
                <c:pt idx="263">
                  <c:v>24.255444831999974</c:v>
                </c:pt>
                <c:pt idx="264">
                  <c:v>30.056060132999999</c:v>
                </c:pt>
                <c:pt idx="265">
                  <c:v>29.353898606000012</c:v>
                </c:pt>
                <c:pt idx="266">
                  <c:v>30.023726025999984</c:v>
                </c:pt>
                <c:pt idx="267">
                  <c:v>30.070292084999981</c:v>
                </c:pt>
                <c:pt idx="268">
                  <c:v>26.550486665000001</c:v>
                </c:pt>
                <c:pt idx="269">
                  <c:v>26.302268579</c:v>
                </c:pt>
                <c:pt idx="270">
                  <c:v>29.917998681000011</c:v>
                </c:pt>
                <c:pt idx="271">
                  <c:v>11.179720262</c:v>
                </c:pt>
                <c:pt idx="272">
                  <c:v>29.965828968</c:v>
                </c:pt>
                <c:pt idx="273">
                  <c:v>28.780649094999976</c:v>
                </c:pt>
                <c:pt idx="274">
                  <c:v>29.932870292</c:v>
                </c:pt>
                <c:pt idx="275">
                  <c:v>30.041425030999989</c:v>
                </c:pt>
                <c:pt idx="276">
                  <c:v>27.218662955999989</c:v>
                </c:pt>
                <c:pt idx="277">
                  <c:v>26.429923569999989</c:v>
                </c:pt>
                <c:pt idx="278">
                  <c:v>30.029911666000011</c:v>
                </c:pt>
                <c:pt idx="279">
                  <c:v>29.881038787000001</c:v>
                </c:pt>
                <c:pt idx="280">
                  <c:v>28.837293969000012</c:v>
                </c:pt>
                <c:pt idx="281">
                  <c:v>30.057316620000005</c:v>
                </c:pt>
                <c:pt idx="282">
                  <c:v>26.966777489999981</c:v>
                </c:pt>
                <c:pt idx="283">
                  <c:v>30.174683481999999</c:v>
                </c:pt>
                <c:pt idx="284">
                  <c:v>29.984667247999983</c:v>
                </c:pt>
                <c:pt idx="285">
                  <c:v>28.914774026000011</c:v>
                </c:pt>
                <c:pt idx="286">
                  <c:v>29.920278533999983</c:v>
                </c:pt>
                <c:pt idx="287">
                  <c:v>9.2443244549999939</c:v>
                </c:pt>
                <c:pt idx="288">
                  <c:v>27.82392213</c:v>
                </c:pt>
                <c:pt idx="289">
                  <c:v>30.033305163000016</c:v>
                </c:pt>
                <c:pt idx="290">
                  <c:v>29.920132470999977</c:v>
                </c:pt>
                <c:pt idx="291">
                  <c:v>30.055946891999984</c:v>
                </c:pt>
                <c:pt idx="292">
                  <c:v>29.836443447000001</c:v>
                </c:pt>
                <c:pt idx="293">
                  <c:v>25.895569415000001</c:v>
                </c:pt>
                <c:pt idx="294">
                  <c:v>28.383120858000002</c:v>
                </c:pt>
                <c:pt idx="295">
                  <c:v>28.012948596000001</c:v>
                </c:pt>
                <c:pt idx="296">
                  <c:v>30.08696710900001</c:v>
                </c:pt>
                <c:pt idx="297">
                  <c:v>29.851569181999999</c:v>
                </c:pt>
                <c:pt idx="298">
                  <c:v>30.165497381000002</c:v>
                </c:pt>
                <c:pt idx="299">
                  <c:v>24.491368051999999</c:v>
                </c:pt>
                <c:pt idx="300">
                  <c:v>30.166323031999983</c:v>
                </c:pt>
                <c:pt idx="301">
                  <c:v>27.254049412000001</c:v>
                </c:pt>
                <c:pt idx="302">
                  <c:v>29.890594630999985</c:v>
                </c:pt>
                <c:pt idx="303">
                  <c:v>11.513762826000002</c:v>
                </c:pt>
                <c:pt idx="304">
                  <c:v>29.710676609</c:v>
                </c:pt>
                <c:pt idx="305">
                  <c:v>29.675636653000002</c:v>
                </c:pt>
                <c:pt idx="306">
                  <c:v>11.905005459000005</c:v>
                </c:pt>
                <c:pt idx="307">
                  <c:v>29.841173574999988</c:v>
                </c:pt>
                <c:pt idx="308">
                  <c:v>29.408463468000001</c:v>
                </c:pt>
                <c:pt idx="309">
                  <c:v>29.984227173999983</c:v>
                </c:pt>
                <c:pt idx="310">
                  <c:v>29.795661874999983</c:v>
                </c:pt>
                <c:pt idx="311">
                  <c:v>30.033798729000011</c:v>
                </c:pt>
                <c:pt idx="312">
                  <c:v>26.197314435999999</c:v>
                </c:pt>
                <c:pt idx="313">
                  <c:v>27.901950911000011</c:v>
                </c:pt>
                <c:pt idx="314">
                  <c:v>29.069516934999978</c:v>
                </c:pt>
                <c:pt idx="315">
                  <c:v>29.904520807999983</c:v>
                </c:pt>
                <c:pt idx="316">
                  <c:v>30.021105791000011</c:v>
                </c:pt>
                <c:pt idx="317">
                  <c:v>30.130528429000023</c:v>
                </c:pt>
                <c:pt idx="318">
                  <c:v>23.863100420999999</c:v>
                </c:pt>
                <c:pt idx="319">
                  <c:v>29.981653176999981</c:v>
                </c:pt>
                <c:pt idx="320">
                  <c:v>16.336478357000011</c:v>
                </c:pt>
                <c:pt idx="321">
                  <c:v>30.00787351100001</c:v>
                </c:pt>
                <c:pt idx="322">
                  <c:v>11.261399985000001</c:v>
                </c:pt>
                <c:pt idx="323">
                  <c:v>30.018593592999984</c:v>
                </c:pt>
                <c:pt idx="324">
                  <c:v>28.682184748000001</c:v>
                </c:pt>
                <c:pt idx="325">
                  <c:v>29.948800689999985</c:v>
                </c:pt>
                <c:pt idx="326">
                  <c:v>30.063424393999981</c:v>
                </c:pt>
                <c:pt idx="327">
                  <c:v>27.234967620000017</c:v>
                </c:pt>
                <c:pt idx="328">
                  <c:v>26.433554546</c:v>
                </c:pt>
                <c:pt idx="329">
                  <c:v>30.170922879999988</c:v>
                </c:pt>
                <c:pt idx="330">
                  <c:v>29.899256504</c:v>
                </c:pt>
                <c:pt idx="331">
                  <c:v>28.60139439500001</c:v>
                </c:pt>
                <c:pt idx="332">
                  <c:v>30.01728297</c:v>
                </c:pt>
                <c:pt idx="333">
                  <c:v>27.052027613</c:v>
                </c:pt>
                <c:pt idx="334">
                  <c:v>30.142055818999999</c:v>
                </c:pt>
                <c:pt idx="335">
                  <c:v>30.366059194999988</c:v>
                </c:pt>
                <c:pt idx="336">
                  <c:v>28.187283789999999</c:v>
                </c:pt>
                <c:pt idx="337">
                  <c:v>30.051886974999999</c:v>
                </c:pt>
                <c:pt idx="338">
                  <c:v>12.430715015000002</c:v>
                </c:pt>
                <c:pt idx="339">
                  <c:v>29.882142097999978</c:v>
                </c:pt>
                <c:pt idx="340">
                  <c:v>27.998268127999999</c:v>
                </c:pt>
                <c:pt idx="341">
                  <c:v>29.880990819000001</c:v>
                </c:pt>
                <c:pt idx="342">
                  <c:v>30.051831269000012</c:v>
                </c:pt>
                <c:pt idx="343">
                  <c:v>27.845327132999984</c:v>
                </c:pt>
                <c:pt idx="344">
                  <c:v>26.632430882999984</c:v>
                </c:pt>
                <c:pt idx="345">
                  <c:v>29.922068819</c:v>
                </c:pt>
                <c:pt idx="346">
                  <c:v>30.152971503000011</c:v>
                </c:pt>
                <c:pt idx="347">
                  <c:v>27.886493676999983</c:v>
                </c:pt>
                <c:pt idx="348">
                  <c:v>29.892032889999978</c:v>
                </c:pt>
                <c:pt idx="349">
                  <c:v>27.632193270999981</c:v>
                </c:pt>
                <c:pt idx="350">
                  <c:v>30.237318386999988</c:v>
                </c:pt>
                <c:pt idx="351">
                  <c:v>16.192509038999983</c:v>
                </c:pt>
                <c:pt idx="352">
                  <c:v>30.008570505000002</c:v>
                </c:pt>
                <c:pt idx="353">
                  <c:v>30.024301785999999</c:v>
                </c:pt>
                <c:pt idx="354">
                  <c:v>10.605963022999999</c:v>
                </c:pt>
                <c:pt idx="355">
                  <c:v>29.848681081999985</c:v>
                </c:pt>
                <c:pt idx="356">
                  <c:v>29.694401188000011</c:v>
                </c:pt>
                <c:pt idx="357">
                  <c:v>11.84974274</c:v>
                </c:pt>
                <c:pt idx="358">
                  <c:v>30.167983524000011</c:v>
                </c:pt>
                <c:pt idx="359">
                  <c:v>29.405483255999986</c:v>
                </c:pt>
                <c:pt idx="360">
                  <c:v>30.216893252999999</c:v>
                </c:pt>
                <c:pt idx="361">
                  <c:v>29.963140226999982</c:v>
                </c:pt>
                <c:pt idx="362">
                  <c:v>30.005032117999985</c:v>
                </c:pt>
                <c:pt idx="363">
                  <c:v>25.837806450000016</c:v>
                </c:pt>
                <c:pt idx="364">
                  <c:v>28.036550409000011</c:v>
                </c:pt>
                <c:pt idx="365">
                  <c:v>29.493950187999999</c:v>
                </c:pt>
                <c:pt idx="366">
                  <c:v>30.110507038000005</c:v>
                </c:pt>
                <c:pt idx="367">
                  <c:v>30.001048625999999</c:v>
                </c:pt>
                <c:pt idx="368">
                  <c:v>30.059402009999989</c:v>
                </c:pt>
                <c:pt idx="369">
                  <c:v>23.408367969</c:v>
                </c:pt>
                <c:pt idx="370">
                  <c:v>30.038787342999989</c:v>
                </c:pt>
                <c:pt idx="371">
                  <c:v>29.071433872999986</c:v>
                </c:pt>
                <c:pt idx="372">
                  <c:v>29.996468199999999</c:v>
                </c:pt>
                <c:pt idx="373">
                  <c:v>12.143046485999999</c:v>
                </c:pt>
                <c:pt idx="374">
                  <c:v>29.874305206999999</c:v>
                </c:pt>
                <c:pt idx="375">
                  <c:v>29.201802774000001</c:v>
                </c:pt>
                <c:pt idx="376">
                  <c:v>30.033802317999999</c:v>
                </c:pt>
                <c:pt idx="377">
                  <c:v>30.213380042000001</c:v>
                </c:pt>
                <c:pt idx="378">
                  <c:v>26.710888466000021</c:v>
                </c:pt>
                <c:pt idx="379">
                  <c:v>26.437848503000001</c:v>
                </c:pt>
                <c:pt idx="380">
                  <c:v>29.986934013999988</c:v>
                </c:pt>
                <c:pt idx="381">
                  <c:v>29.908978857000001</c:v>
                </c:pt>
                <c:pt idx="382">
                  <c:v>28.886297007</c:v>
                </c:pt>
                <c:pt idx="383">
                  <c:v>30.095418788</c:v>
                </c:pt>
                <c:pt idx="384">
                  <c:v>16.506947298</c:v>
                </c:pt>
                <c:pt idx="385">
                  <c:v>30.095838702999988</c:v>
                </c:pt>
                <c:pt idx="386">
                  <c:v>25.726323573999974</c:v>
                </c:pt>
                <c:pt idx="387">
                  <c:v>30.007579671999984</c:v>
                </c:pt>
                <c:pt idx="388">
                  <c:v>30.10887270800001</c:v>
                </c:pt>
                <c:pt idx="389">
                  <c:v>11.546557184999999</c:v>
                </c:pt>
                <c:pt idx="390">
                  <c:v>29.885861262999999</c:v>
                </c:pt>
                <c:pt idx="391">
                  <c:v>28.462382879999975</c:v>
                </c:pt>
                <c:pt idx="392">
                  <c:v>29.86676350799998</c:v>
                </c:pt>
                <c:pt idx="393">
                  <c:v>30.084141333000002</c:v>
                </c:pt>
                <c:pt idx="394">
                  <c:v>27.410331030999981</c:v>
                </c:pt>
                <c:pt idx="395">
                  <c:v>26.608591337</c:v>
                </c:pt>
                <c:pt idx="396">
                  <c:v>30.102382240999983</c:v>
                </c:pt>
                <c:pt idx="397">
                  <c:v>29.988531868999978</c:v>
                </c:pt>
                <c:pt idx="398">
                  <c:v>27.893096204999988</c:v>
                </c:pt>
                <c:pt idx="399">
                  <c:v>30.063708536999986</c:v>
                </c:pt>
                <c:pt idx="400">
                  <c:v>27.485437857999976</c:v>
                </c:pt>
                <c:pt idx="401">
                  <c:v>30.140756084</c:v>
                </c:pt>
                <c:pt idx="402">
                  <c:v>30.055551456000011</c:v>
                </c:pt>
                <c:pt idx="403">
                  <c:v>27.914925662000023</c:v>
                </c:pt>
                <c:pt idx="404">
                  <c:v>29.906341239999986</c:v>
                </c:pt>
                <c:pt idx="405">
                  <c:v>11.548889197999999</c:v>
                </c:pt>
                <c:pt idx="406">
                  <c:v>29.744539943999985</c:v>
                </c:pt>
                <c:pt idx="407">
                  <c:v>29.584153489999988</c:v>
                </c:pt>
                <c:pt idx="408">
                  <c:v>11.856241367000004</c:v>
                </c:pt>
                <c:pt idx="409">
                  <c:v>30.048345552999983</c:v>
                </c:pt>
                <c:pt idx="410">
                  <c:v>29.350408355999999</c:v>
                </c:pt>
                <c:pt idx="411">
                  <c:v>29.874541391000001</c:v>
                </c:pt>
                <c:pt idx="412">
                  <c:v>30.057868501000023</c:v>
                </c:pt>
                <c:pt idx="413">
                  <c:v>30.087577718999999</c:v>
                </c:pt>
                <c:pt idx="414">
                  <c:v>26.081049628999985</c:v>
                </c:pt>
                <c:pt idx="415">
                  <c:v>28.046786095000002</c:v>
                </c:pt>
                <c:pt idx="416">
                  <c:v>16.369268505000001</c:v>
                </c:pt>
                <c:pt idx="417">
                  <c:v>30.084618561999989</c:v>
                </c:pt>
                <c:pt idx="418">
                  <c:v>29.315479638999989</c:v>
                </c:pt>
                <c:pt idx="419">
                  <c:v>29.919284617999999</c:v>
                </c:pt>
                <c:pt idx="420">
                  <c:v>30.057940409000011</c:v>
                </c:pt>
                <c:pt idx="421">
                  <c:v>26.965850020000001</c:v>
                </c:pt>
                <c:pt idx="422">
                  <c:v>26.287294974000002</c:v>
                </c:pt>
                <c:pt idx="423">
                  <c:v>30.019066951999999</c:v>
                </c:pt>
                <c:pt idx="424">
                  <c:v>11.164149779000002</c:v>
                </c:pt>
                <c:pt idx="425">
                  <c:v>29.864461633000001</c:v>
                </c:pt>
                <c:pt idx="426">
                  <c:v>29.201404043</c:v>
                </c:pt>
                <c:pt idx="427">
                  <c:v>30.009837359999999</c:v>
                </c:pt>
                <c:pt idx="428">
                  <c:v>30.201881532000005</c:v>
                </c:pt>
                <c:pt idx="429">
                  <c:v>26.753962692000005</c:v>
                </c:pt>
                <c:pt idx="430">
                  <c:v>26.523720600999983</c:v>
                </c:pt>
                <c:pt idx="431">
                  <c:v>30.070725693</c:v>
                </c:pt>
                <c:pt idx="432">
                  <c:v>29.86726581400001</c:v>
                </c:pt>
                <c:pt idx="433">
                  <c:v>28.326065092000011</c:v>
                </c:pt>
                <c:pt idx="434">
                  <c:v>30.184230491000001</c:v>
                </c:pt>
                <c:pt idx="435">
                  <c:v>27.175088606999999</c:v>
                </c:pt>
                <c:pt idx="436">
                  <c:v>30.040029817999983</c:v>
                </c:pt>
                <c:pt idx="437">
                  <c:v>30.179722636999983</c:v>
                </c:pt>
                <c:pt idx="438">
                  <c:v>28.784671173</c:v>
                </c:pt>
                <c:pt idx="439">
                  <c:v>29.837054558999998</c:v>
                </c:pt>
                <c:pt idx="440">
                  <c:v>12.402451139000005</c:v>
                </c:pt>
                <c:pt idx="441">
                  <c:v>29.891161740000012</c:v>
                </c:pt>
                <c:pt idx="442">
                  <c:v>28.417373832999989</c:v>
                </c:pt>
                <c:pt idx="443">
                  <c:v>29.951963457000023</c:v>
                </c:pt>
                <c:pt idx="444">
                  <c:v>30.127678210999999</c:v>
                </c:pt>
                <c:pt idx="445">
                  <c:v>27.32850613999998</c:v>
                </c:pt>
                <c:pt idx="446">
                  <c:v>26.546221945999989</c:v>
                </c:pt>
                <c:pt idx="447">
                  <c:v>30.002725002999981</c:v>
                </c:pt>
                <c:pt idx="448">
                  <c:v>16.617116622000012</c:v>
                </c:pt>
                <c:pt idx="449">
                  <c:v>29.916069983</c:v>
                </c:pt>
                <c:pt idx="450">
                  <c:v>29.881790308999989</c:v>
                </c:pt>
                <c:pt idx="451">
                  <c:v>27.853586529999991</c:v>
                </c:pt>
                <c:pt idx="452">
                  <c:v>30.207559790000001</c:v>
                </c:pt>
                <c:pt idx="453">
                  <c:v>28.454430318</c:v>
                </c:pt>
                <c:pt idx="454">
                  <c:v>29.690056724000023</c:v>
                </c:pt>
                <c:pt idx="455">
                  <c:v>29.345784539999983</c:v>
                </c:pt>
                <c:pt idx="456">
                  <c:v>10.484038867000002</c:v>
                </c:pt>
                <c:pt idx="457">
                  <c:v>29.666901417999998</c:v>
                </c:pt>
                <c:pt idx="458">
                  <c:v>29.590791800000002</c:v>
                </c:pt>
                <c:pt idx="459">
                  <c:v>11.881210937000002</c:v>
                </c:pt>
                <c:pt idx="460">
                  <c:v>29.999417202999986</c:v>
                </c:pt>
                <c:pt idx="461">
                  <c:v>29.431639216999983</c:v>
                </c:pt>
                <c:pt idx="462">
                  <c:v>30.044569675000002</c:v>
                </c:pt>
                <c:pt idx="463">
                  <c:v>29.926243417999984</c:v>
                </c:pt>
                <c:pt idx="464">
                  <c:v>30.015323523999989</c:v>
                </c:pt>
                <c:pt idx="465">
                  <c:v>26.087599364999988</c:v>
                </c:pt>
                <c:pt idx="466">
                  <c:v>27.915020241999983</c:v>
                </c:pt>
                <c:pt idx="467">
                  <c:v>29.188848740000001</c:v>
                </c:pt>
                <c:pt idx="468">
                  <c:v>29.926715650999984</c:v>
                </c:pt>
                <c:pt idx="469">
                  <c:v>30.295790005999983</c:v>
                </c:pt>
                <c:pt idx="470">
                  <c:v>30.079863156999998</c:v>
                </c:pt>
                <c:pt idx="471">
                  <c:v>23.618398838000001</c:v>
                </c:pt>
                <c:pt idx="472">
                  <c:v>30.032964164000017</c:v>
                </c:pt>
                <c:pt idx="473">
                  <c:v>29.078084576999981</c:v>
                </c:pt>
                <c:pt idx="474">
                  <c:v>29.960630575999975</c:v>
                </c:pt>
                <c:pt idx="475">
                  <c:v>12.145410837000005</c:v>
                </c:pt>
                <c:pt idx="476">
                  <c:v>29.904357103999999</c:v>
                </c:pt>
                <c:pt idx="477">
                  <c:v>29.185067136000001</c:v>
                </c:pt>
                <c:pt idx="478">
                  <c:v>30.022906369000001</c:v>
                </c:pt>
                <c:pt idx="479">
                  <c:v>30.164621082</c:v>
                </c:pt>
                <c:pt idx="480">
                  <c:v>17.288481090999984</c:v>
                </c:pt>
                <c:pt idx="481">
                  <c:v>30.167117945000001</c:v>
                </c:pt>
                <c:pt idx="482">
                  <c:v>30.184357389999999</c:v>
                </c:pt>
                <c:pt idx="483">
                  <c:v>25.190744835999983</c:v>
                </c:pt>
                <c:pt idx="484">
                  <c:v>29.987000214999981</c:v>
                </c:pt>
                <c:pt idx="485">
                  <c:v>28.636351135000023</c:v>
                </c:pt>
                <c:pt idx="486">
                  <c:v>29.993861670000001</c:v>
                </c:pt>
                <c:pt idx="487">
                  <c:v>30.033493613000001</c:v>
                </c:pt>
                <c:pt idx="488">
                  <c:v>27.175655807999988</c:v>
                </c:pt>
                <c:pt idx="489">
                  <c:v>26.487512340999977</c:v>
                </c:pt>
                <c:pt idx="490">
                  <c:v>30.101368978000011</c:v>
                </c:pt>
                <c:pt idx="491">
                  <c:v>11.213084236000006</c:v>
                </c:pt>
                <c:pt idx="492">
                  <c:v>29.899503755000001</c:v>
                </c:pt>
                <c:pt idx="493">
                  <c:v>28.02884649999999</c:v>
                </c:pt>
                <c:pt idx="494">
                  <c:v>30.011109698999999</c:v>
                </c:pt>
                <c:pt idx="495">
                  <c:v>30.088678321</c:v>
                </c:pt>
                <c:pt idx="496">
                  <c:v>27.686059800999985</c:v>
                </c:pt>
                <c:pt idx="497">
                  <c:v>26.537068859000016</c:v>
                </c:pt>
                <c:pt idx="498">
                  <c:v>30.014783958999999</c:v>
                </c:pt>
                <c:pt idx="499">
                  <c:v>30.171692675999989</c:v>
                </c:pt>
                <c:pt idx="500">
                  <c:v>27.869107747000001</c:v>
                </c:pt>
                <c:pt idx="501">
                  <c:v>30.053721800000002</c:v>
                </c:pt>
                <c:pt idx="502">
                  <c:v>27.508041349999989</c:v>
                </c:pt>
                <c:pt idx="503">
                  <c:v>30.239054022000012</c:v>
                </c:pt>
                <c:pt idx="504">
                  <c:v>30.107032948000001</c:v>
                </c:pt>
                <c:pt idx="505">
                  <c:v>27.894348654000005</c:v>
                </c:pt>
                <c:pt idx="506">
                  <c:v>29.942313040999974</c:v>
                </c:pt>
                <c:pt idx="507">
                  <c:v>11.525777896000005</c:v>
                </c:pt>
                <c:pt idx="508">
                  <c:v>29.706586512999984</c:v>
                </c:pt>
                <c:pt idx="509">
                  <c:v>29.712744499999989</c:v>
                </c:pt>
                <c:pt idx="510">
                  <c:v>11.899450565000006</c:v>
                </c:pt>
                <c:pt idx="511">
                  <c:v>30.022341423</c:v>
                </c:pt>
                <c:pt idx="512">
                  <c:v>16.247099769999988</c:v>
                </c:pt>
                <c:pt idx="513">
                  <c:v>30.200616558999982</c:v>
                </c:pt>
                <c:pt idx="514">
                  <c:v>30.244815432999999</c:v>
                </c:pt>
                <c:pt idx="515">
                  <c:v>29.892960987999999</c:v>
                </c:pt>
                <c:pt idx="516">
                  <c:v>30.137916580999999</c:v>
                </c:pt>
                <c:pt idx="517">
                  <c:v>30.086590667999989</c:v>
                </c:pt>
                <c:pt idx="518">
                  <c:v>24.248156378999983</c:v>
                </c:pt>
                <c:pt idx="519">
                  <c:v>29.976340229000002</c:v>
                </c:pt>
                <c:pt idx="520">
                  <c:v>29.092545298999983</c:v>
                </c:pt>
                <c:pt idx="521">
                  <c:v>30.019751913000011</c:v>
                </c:pt>
                <c:pt idx="522">
                  <c:v>30.092405834999983</c:v>
                </c:pt>
                <c:pt idx="523">
                  <c:v>26.821609672999983</c:v>
                </c:pt>
                <c:pt idx="524">
                  <c:v>26.296793889999986</c:v>
                </c:pt>
                <c:pt idx="525">
                  <c:v>29.989326386999974</c:v>
                </c:pt>
                <c:pt idx="526">
                  <c:v>11.168555980000001</c:v>
                </c:pt>
                <c:pt idx="527">
                  <c:v>30.016913648999999</c:v>
                </c:pt>
                <c:pt idx="528">
                  <c:v>29.050740962999988</c:v>
                </c:pt>
                <c:pt idx="529">
                  <c:v>30.183799041999983</c:v>
                </c:pt>
                <c:pt idx="530">
                  <c:v>30.190752677999988</c:v>
                </c:pt>
                <c:pt idx="531">
                  <c:v>26.627351160000021</c:v>
                </c:pt>
                <c:pt idx="532">
                  <c:v>26.501247586000002</c:v>
                </c:pt>
                <c:pt idx="533">
                  <c:v>30.127248377000001</c:v>
                </c:pt>
                <c:pt idx="534">
                  <c:v>30.120203014000001</c:v>
                </c:pt>
                <c:pt idx="535">
                  <c:v>28.362219412000002</c:v>
                </c:pt>
                <c:pt idx="536">
                  <c:v>30.199206520000001</c:v>
                </c:pt>
                <c:pt idx="537">
                  <c:v>26.897720592999985</c:v>
                </c:pt>
                <c:pt idx="538">
                  <c:v>30.162951909000011</c:v>
                </c:pt>
                <c:pt idx="539">
                  <c:v>30.00480103300001</c:v>
                </c:pt>
                <c:pt idx="540">
                  <c:v>28.623416152000001</c:v>
                </c:pt>
                <c:pt idx="541">
                  <c:v>29.924147954999984</c:v>
                </c:pt>
                <c:pt idx="542">
                  <c:v>12.427119061999999</c:v>
                </c:pt>
                <c:pt idx="543">
                  <c:v>29.855944058999999</c:v>
                </c:pt>
                <c:pt idx="544">
                  <c:v>16.484309341999985</c:v>
                </c:pt>
                <c:pt idx="545">
                  <c:v>30.220687131999981</c:v>
                </c:pt>
                <c:pt idx="546">
                  <c:v>29.902606300999977</c:v>
                </c:pt>
                <c:pt idx="547">
                  <c:v>28.250503288999983</c:v>
                </c:pt>
                <c:pt idx="548">
                  <c:v>30.040089070999983</c:v>
                </c:pt>
                <c:pt idx="549">
                  <c:v>27.528953866999988</c:v>
                </c:pt>
                <c:pt idx="550">
                  <c:v>30.069811712000011</c:v>
                </c:pt>
                <c:pt idx="551">
                  <c:v>30.100319727999999</c:v>
                </c:pt>
                <c:pt idx="552">
                  <c:v>28.564236867999981</c:v>
                </c:pt>
                <c:pt idx="553">
                  <c:v>30.008287403000001</c:v>
                </c:pt>
                <c:pt idx="554">
                  <c:v>29.956980275999989</c:v>
                </c:pt>
                <c:pt idx="555">
                  <c:v>27.713408861000001</c:v>
                </c:pt>
                <c:pt idx="556">
                  <c:v>26.515283859</c:v>
                </c:pt>
                <c:pt idx="557">
                  <c:v>29.301987216000011</c:v>
                </c:pt>
                <c:pt idx="558">
                  <c:v>10.485746783000005</c:v>
                </c:pt>
                <c:pt idx="559">
                  <c:v>29.800073389000001</c:v>
                </c:pt>
                <c:pt idx="560">
                  <c:v>29.597799349999985</c:v>
                </c:pt>
                <c:pt idx="561">
                  <c:v>11.858454488000005</c:v>
                </c:pt>
                <c:pt idx="562">
                  <c:v>30.029843481</c:v>
                </c:pt>
                <c:pt idx="563">
                  <c:v>29.419932251999985</c:v>
                </c:pt>
                <c:pt idx="564">
                  <c:v>29.998473530999973</c:v>
                </c:pt>
                <c:pt idx="565">
                  <c:v>29.968891681999985</c:v>
                </c:pt>
                <c:pt idx="566">
                  <c:v>29.82920411700001</c:v>
                </c:pt>
                <c:pt idx="567">
                  <c:v>26.216804609000011</c:v>
                </c:pt>
                <c:pt idx="568">
                  <c:v>27.915561381</c:v>
                </c:pt>
                <c:pt idx="569">
                  <c:v>29.070416518999981</c:v>
                </c:pt>
                <c:pt idx="570">
                  <c:v>29.86793144100001</c:v>
                </c:pt>
                <c:pt idx="571">
                  <c:v>29.873156307999999</c:v>
                </c:pt>
                <c:pt idx="572">
                  <c:v>30.141330918000001</c:v>
                </c:pt>
                <c:pt idx="573">
                  <c:v>23.951027928999999</c:v>
                </c:pt>
                <c:pt idx="574">
                  <c:v>30.017180778000011</c:v>
                </c:pt>
                <c:pt idx="575">
                  <c:v>29.093963362000011</c:v>
                </c:pt>
                <c:pt idx="576">
                  <c:v>16.323650888</c:v>
                </c:pt>
                <c:pt idx="577">
                  <c:v>11.393236147000005</c:v>
                </c:pt>
                <c:pt idx="578">
                  <c:v>29.887195981000001</c:v>
                </c:pt>
                <c:pt idx="579">
                  <c:v>28.735933169999999</c:v>
                </c:pt>
                <c:pt idx="580">
                  <c:v>29.884539103000002</c:v>
                </c:pt>
                <c:pt idx="581">
                  <c:v>29.895016519999984</c:v>
                </c:pt>
                <c:pt idx="582">
                  <c:v>27.515146744999988</c:v>
                </c:pt>
                <c:pt idx="583">
                  <c:v>26.422834087999981</c:v>
                </c:pt>
                <c:pt idx="584">
                  <c:v>29.991046196999989</c:v>
                </c:pt>
                <c:pt idx="585">
                  <c:v>29.91745726700001</c:v>
                </c:pt>
                <c:pt idx="586">
                  <c:v>28.794480523000001</c:v>
                </c:pt>
                <c:pt idx="587">
                  <c:v>30.011912583000001</c:v>
                </c:pt>
                <c:pt idx="588">
                  <c:v>27.074203616999988</c:v>
                </c:pt>
                <c:pt idx="589">
                  <c:v>30.088300035999985</c:v>
                </c:pt>
                <c:pt idx="590">
                  <c:v>30.066577241999983</c:v>
                </c:pt>
                <c:pt idx="591">
                  <c:v>28.802962718000011</c:v>
                </c:pt>
                <c:pt idx="592">
                  <c:v>29.875061718000012</c:v>
                </c:pt>
                <c:pt idx="593">
                  <c:v>12.405020780999999</c:v>
                </c:pt>
                <c:pt idx="594">
                  <c:v>30.036963318000023</c:v>
                </c:pt>
                <c:pt idx="595">
                  <c:v>28.261083344999989</c:v>
                </c:pt>
                <c:pt idx="596">
                  <c:v>29.894459934</c:v>
                </c:pt>
                <c:pt idx="597">
                  <c:v>29.991042617000002</c:v>
                </c:pt>
                <c:pt idx="598">
                  <c:v>27.445231717999985</c:v>
                </c:pt>
                <c:pt idx="599">
                  <c:v>26.637573253999999</c:v>
                </c:pt>
                <c:pt idx="600">
                  <c:v>30.092713949999983</c:v>
                </c:pt>
                <c:pt idx="601">
                  <c:v>30.012715509</c:v>
                </c:pt>
                <c:pt idx="602">
                  <c:v>28.030781852</c:v>
                </c:pt>
                <c:pt idx="603">
                  <c:v>29.861523132999984</c:v>
                </c:pt>
                <c:pt idx="604">
                  <c:v>27.504906986999988</c:v>
                </c:pt>
                <c:pt idx="605">
                  <c:v>30.09907586600001</c:v>
                </c:pt>
                <c:pt idx="606">
                  <c:v>30.388843623</c:v>
                </c:pt>
                <c:pt idx="607">
                  <c:v>27.774372456999988</c:v>
                </c:pt>
                <c:pt idx="608">
                  <c:v>16.293225891999985</c:v>
                </c:pt>
                <c:pt idx="609">
                  <c:v>10.846256458000004</c:v>
                </c:pt>
                <c:pt idx="610">
                  <c:v>29.712008021999999</c:v>
                </c:pt>
                <c:pt idx="611">
                  <c:v>29.596349412999984</c:v>
                </c:pt>
                <c:pt idx="612">
                  <c:v>11.869824890000006</c:v>
                </c:pt>
                <c:pt idx="613">
                  <c:v>30.07061594</c:v>
                </c:pt>
                <c:pt idx="614">
                  <c:v>29.544281377000001</c:v>
                </c:pt>
                <c:pt idx="615">
                  <c:v>29.983164608999989</c:v>
                </c:pt>
                <c:pt idx="616">
                  <c:v>29.982075288999983</c:v>
                </c:pt>
                <c:pt idx="617">
                  <c:v>30.030405120000012</c:v>
                </c:pt>
                <c:pt idx="618">
                  <c:v>25.950985997000011</c:v>
                </c:pt>
                <c:pt idx="619">
                  <c:v>28.051028380999988</c:v>
                </c:pt>
                <c:pt idx="620">
                  <c:v>29.05680765000001</c:v>
                </c:pt>
                <c:pt idx="621">
                  <c:v>30.153071003000012</c:v>
                </c:pt>
                <c:pt idx="622">
                  <c:v>30.063566465000001</c:v>
                </c:pt>
                <c:pt idx="623">
                  <c:v>30.193828892999999</c:v>
                </c:pt>
                <c:pt idx="624">
                  <c:v>23.53302449700001</c:v>
                </c:pt>
                <c:pt idx="625">
                  <c:v>30.011459163000012</c:v>
                </c:pt>
                <c:pt idx="626">
                  <c:v>28.635326478</c:v>
                </c:pt>
                <c:pt idx="627">
                  <c:v>29.85946156000001</c:v>
                </c:pt>
                <c:pt idx="628">
                  <c:v>12.248223438999993</c:v>
                </c:pt>
                <c:pt idx="629">
                  <c:v>29.996643655999986</c:v>
                </c:pt>
                <c:pt idx="630">
                  <c:v>28.736077759000011</c:v>
                </c:pt>
                <c:pt idx="631">
                  <c:v>30.100876795000012</c:v>
                </c:pt>
                <c:pt idx="632">
                  <c:v>29.984781740999985</c:v>
                </c:pt>
                <c:pt idx="633">
                  <c:v>27.159414723000012</c:v>
                </c:pt>
                <c:pt idx="634">
                  <c:v>26.406039896999978</c:v>
                </c:pt>
                <c:pt idx="635">
                  <c:v>30.189662730999984</c:v>
                </c:pt>
                <c:pt idx="636">
                  <c:v>29.884304537999984</c:v>
                </c:pt>
                <c:pt idx="637">
                  <c:v>28.324455903000011</c:v>
                </c:pt>
                <c:pt idx="638">
                  <c:v>30.160924528999999</c:v>
                </c:pt>
                <c:pt idx="639">
                  <c:v>27.220533739999983</c:v>
                </c:pt>
                <c:pt idx="640">
                  <c:v>16.364195996999999</c:v>
                </c:pt>
                <c:pt idx="641">
                  <c:v>28.581776224999984</c:v>
                </c:pt>
                <c:pt idx="642">
                  <c:v>29.91537549900001</c:v>
                </c:pt>
                <c:pt idx="643">
                  <c:v>29.983722713999978</c:v>
                </c:pt>
                <c:pt idx="644">
                  <c:v>11.659883021000002</c:v>
                </c:pt>
                <c:pt idx="645">
                  <c:v>30.051382034</c:v>
                </c:pt>
                <c:pt idx="646">
                  <c:v>28.167773152999999</c:v>
                </c:pt>
                <c:pt idx="647">
                  <c:v>29.893746892999978</c:v>
                </c:pt>
                <c:pt idx="648">
                  <c:v>30.01392894100001</c:v>
                </c:pt>
                <c:pt idx="649">
                  <c:v>27.562264860999989</c:v>
                </c:pt>
                <c:pt idx="650">
                  <c:v>26.609809984999988</c:v>
                </c:pt>
                <c:pt idx="651">
                  <c:v>30.24890216</c:v>
                </c:pt>
                <c:pt idx="652">
                  <c:v>30.044637927</c:v>
                </c:pt>
                <c:pt idx="653">
                  <c:v>27.879020467000011</c:v>
                </c:pt>
                <c:pt idx="654">
                  <c:v>30.192726026999988</c:v>
                </c:pt>
                <c:pt idx="655">
                  <c:v>27.222248482999984</c:v>
                </c:pt>
                <c:pt idx="656">
                  <c:v>30.094843901000001</c:v>
                </c:pt>
                <c:pt idx="657">
                  <c:v>30.100678483999999</c:v>
                </c:pt>
                <c:pt idx="658">
                  <c:v>27.919447650999984</c:v>
                </c:pt>
                <c:pt idx="659">
                  <c:v>29.870217871999984</c:v>
                </c:pt>
                <c:pt idx="660">
                  <c:v>11.552269091000005</c:v>
                </c:pt>
                <c:pt idx="661">
                  <c:v>29.597264746000011</c:v>
                </c:pt>
                <c:pt idx="662">
                  <c:v>29.613466725000016</c:v>
                </c:pt>
                <c:pt idx="663">
                  <c:v>11.878567325000002</c:v>
                </c:pt>
                <c:pt idx="664">
                  <c:v>30.059019068000001</c:v>
                </c:pt>
                <c:pt idx="665">
                  <c:v>29.371080805999988</c:v>
                </c:pt>
                <c:pt idx="666">
                  <c:v>30.007497255000001</c:v>
                </c:pt>
                <c:pt idx="667">
                  <c:v>30.28392942</c:v>
                </c:pt>
                <c:pt idx="668">
                  <c:v>30.010145579</c:v>
                </c:pt>
                <c:pt idx="669">
                  <c:v>25.843388021999999</c:v>
                </c:pt>
                <c:pt idx="670">
                  <c:v>28.050959492000011</c:v>
                </c:pt>
                <c:pt idx="671">
                  <c:v>29.408833456</c:v>
                </c:pt>
                <c:pt idx="672">
                  <c:v>30.014041864999999</c:v>
                </c:pt>
                <c:pt idx="673">
                  <c:v>16.671383262999999</c:v>
                </c:pt>
                <c:pt idx="674">
                  <c:v>30.059761589000001</c:v>
                </c:pt>
                <c:pt idx="675">
                  <c:v>30.027952365000012</c:v>
                </c:pt>
                <c:pt idx="676">
                  <c:v>26.071379960000005</c:v>
                </c:pt>
                <c:pt idx="677">
                  <c:v>26.272578755000001</c:v>
                </c:pt>
                <c:pt idx="678">
                  <c:v>30.043730918999984</c:v>
                </c:pt>
                <c:pt idx="679">
                  <c:v>11.18063179</c:v>
                </c:pt>
                <c:pt idx="680">
                  <c:v>29.912913011000001</c:v>
                </c:pt>
                <c:pt idx="681">
                  <c:v>28.727623411</c:v>
                </c:pt>
                <c:pt idx="682">
                  <c:v>29.996414488999989</c:v>
                </c:pt>
                <c:pt idx="683">
                  <c:v>30.05422682</c:v>
                </c:pt>
                <c:pt idx="684">
                  <c:v>27.157120890000005</c:v>
                </c:pt>
                <c:pt idx="685">
                  <c:v>26.421679731999983</c:v>
                </c:pt>
                <c:pt idx="686">
                  <c:v>30.043100535999983</c:v>
                </c:pt>
                <c:pt idx="687">
                  <c:v>29.872458487999999</c:v>
                </c:pt>
                <c:pt idx="688">
                  <c:v>28.869395245</c:v>
                </c:pt>
                <c:pt idx="689">
                  <c:v>30.035503898000002</c:v>
                </c:pt>
                <c:pt idx="690">
                  <c:v>26.954424657000001</c:v>
                </c:pt>
                <c:pt idx="691">
                  <c:v>29.994001294</c:v>
                </c:pt>
                <c:pt idx="692">
                  <c:v>30.165743622999983</c:v>
                </c:pt>
                <c:pt idx="693">
                  <c:v>28.820746979999978</c:v>
                </c:pt>
                <c:pt idx="694">
                  <c:v>29.867736186999981</c:v>
                </c:pt>
                <c:pt idx="695">
                  <c:v>12.395079966000004</c:v>
                </c:pt>
                <c:pt idx="696">
                  <c:v>30.096054972000001</c:v>
                </c:pt>
                <c:pt idx="697">
                  <c:v>28.161114129000012</c:v>
                </c:pt>
                <c:pt idx="698">
                  <c:v>29.839683512000001</c:v>
                </c:pt>
                <c:pt idx="699">
                  <c:v>30.151705196000023</c:v>
                </c:pt>
                <c:pt idx="700">
                  <c:v>27.453892796000005</c:v>
                </c:pt>
                <c:pt idx="701">
                  <c:v>26.555109140999988</c:v>
                </c:pt>
                <c:pt idx="702">
                  <c:v>29.833166896000005</c:v>
                </c:pt>
                <c:pt idx="703">
                  <c:v>30.034008723000017</c:v>
                </c:pt>
                <c:pt idx="704">
                  <c:v>15.725422718000004</c:v>
                </c:pt>
                <c:pt idx="705">
                  <c:v>30.022054475000001</c:v>
                </c:pt>
                <c:pt idx="706">
                  <c:v>30.018749584999973</c:v>
                </c:pt>
                <c:pt idx="707">
                  <c:v>24.658055706000017</c:v>
                </c:pt>
                <c:pt idx="708">
                  <c:v>30.049114497000001</c:v>
                </c:pt>
                <c:pt idx="709">
                  <c:v>27.427279312</c:v>
                </c:pt>
                <c:pt idx="710">
                  <c:v>29.889558245</c:v>
                </c:pt>
                <c:pt idx="711">
                  <c:v>11.504475954</c:v>
                </c:pt>
                <c:pt idx="712">
                  <c:v>29.849904334000001</c:v>
                </c:pt>
                <c:pt idx="713">
                  <c:v>29.635240810999989</c:v>
                </c:pt>
                <c:pt idx="714">
                  <c:v>11.855636127000011</c:v>
                </c:pt>
                <c:pt idx="715">
                  <c:v>29.994575914999999</c:v>
                </c:pt>
                <c:pt idx="716">
                  <c:v>29.456795448000001</c:v>
                </c:pt>
                <c:pt idx="717">
                  <c:v>29.848798084999984</c:v>
                </c:pt>
                <c:pt idx="718">
                  <c:v>29.906305648</c:v>
                </c:pt>
                <c:pt idx="719">
                  <c:v>30.060058249000001</c:v>
                </c:pt>
                <c:pt idx="720">
                  <c:v>26.195547513999983</c:v>
                </c:pt>
                <c:pt idx="721">
                  <c:v>28.047571838</c:v>
                </c:pt>
                <c:pt idx="722">
                  <c:v>29.423063533999983</c:v>
                </c:pt>
                <c:pt idx="723">
                  <c:v>30.106042816999985</c:v>
                </c:pt>
                <c:pt idx="724">
                  <c:v>30.041322674999986</c:v>
                </c:pt>
                <c:pt idx="725">
                  <c:v>30.082072315999984</c:v>
                </c:pt>
                <c:pt idx="726">
                  <c:v>23.414132647999985</c:v>
                </c:pt>
                <c:pt idx="727">
                  <c:v>30.032942627000001</c:v>
                </c:pt>
                <c:pt idx="728">
                  <c:v>29.160074906999988</c:v>
                </c:pt>
                <c:pt idx="729">
                  <c:v>29.946081102000001</c:v>
                </c:pt>
                <c:pt idx="730">
                  <c:v>12.135913821999999</c:v>
                </c:pt>
                <c:pt idx="731">
                  <c:v>29.886417528999988</c:v>
                </c:pt>
                <c:pt idx="732">
                  <c:v>28.833773291</c:v>
                </c:pt>
                <c:pt idx="733">
                  <c:v>29.938265929000011</c:v>
                </c:pt>
                <c:pt idx="734">
                  <c:v>30.020047783999988</c:v>
                </c:pt>
                <c:pt idx="735">
                  <c:v>27.253953344999999</c:v>
                </c:pt>
                <c:pt idx="736">
                  <c:v>26.436603834999985</c:v>
                </c:pt>
                <c:pt idx="737">
                  <c:v>16.27454526</c:v>
                </c:pt>
                <c:pt idx="738">
                  <c:v>28.885056827</c:v>
                </c:pt>
                <c:pt idx="739">
                  <c:v>30.01402035600001</c:v>
                </c:pt>
                <c:pt idx="740">
                  <c:v>29.885223270999976</c:v>
                </c:pt>
                <c:pt idx="741">
                  <c:v>30.10040806400001</c:v>
                </c:pt>
                <c:pt idx="742">
                  <c:v>24.118870113000021</c:v>
                </c:pt>
                <c:pt idx="743">
                  <c:v>29.83707758700001</c:v>
                </c:pt>
                <c:pt idx="744">
                  <c:v>28.469517376999978</c:v>
                </c:pt>
                <c:pt idx="745">
                  <c:v>29.872492223999981</c:v>
                </c:pt>
                <c:pt idx="746">
                  <c:v>12.376054540000005</c:v>
                </c:pt>
                <c:pt idx="747">
                  <c:v>30.054199861000001</c:v>
                </c:pt>
                <c:pt idx="748">
                  <c:v>28.180444882999986</c:v>
                </c:pt>
                <c:pt idx="749">
                  <c:v>29.841986883000001</c:v>
                </c:pt>
                <c:pt idx="750">
                  <c:v>30.153163267000011</c:v>
                </c:pt>
                <c:pt idx="751">
                  <c:v>27.478017276999978</c:v>
                </c:pt>
                <c:pt idx="752">
                  <c:v>26.65667795900001</c:v>
                </c:pt>
                <c:pt idx="753">
                  <c:v>29.96312950899998</c:v>
                </c:pt>
                <c:pt idx="754">
                  <c:v>30.086855436000011</c:v>
                </c:pt>
                <c:pt idx="755">
                  <c:v>27.977684923999988</c:v>
                </c:pt>
                <c:pt idx="756">
                  <c:v>30.088784602999983</c:v>
                </c:pt>
                <c:pt idx="757">
                  <c:v>27.366497485</c:v>
                </c:pt>
                <c:pt idx="758">
                  <c:v>30.147722452</c:v>
                </c:pt>
                <c:pt idx="759">
                  <c:v>29.874939181999999</c:v>
                </c:pt>
                <c:pt idx="760">
                  <c:v>28.197628270999989</c:v>
                </c:pt>
                <c:pt idx="761">
                  <c:v>29.905027943999983</c:v>
                </c:pt>
                <c:pt idx="762">
                  <c:v>11.514328914999998</c:v>
                </c:pt>
                <c:pt idx="763">
                  <c:v>29.786703296999978</c:v>
                </c:pt>
                <c:pt idx="764">
                  <c:v>29.645420060999989</c:v>
                </c:pt>
                <c:pt idx="765">
                  <c:v>11.859340976000006</c:v>
                </c:pt>
                <c:pt idx="766">
                  <c:v>30.037868122000027</c:v>
                </c:pt>
                <c:pt idx="767">
                  <c:v>29.353293409999999</c:v>
                </c:pt>
                <c:pt idx="768">
                  <c:v>30.048275488000005</c:v>
                </c:pt>
                <c:pt idx="769">
                  <c:v>16.610645244000001</c:v>
                </c:pt>
                <c:pt idx="770">
                  <c:v>30.158683866000001</c:v>
                </c:pt>
                <c:pt idx="771">
                  <c:v>30.020454838999989</c:v>
                </c:pt>
                <c:pt idx="772">
                  <c:v>30.077510319000005</c:v>
                </c:pt>
                <c:pt idx="773">
                  <c:v>24.132839697000001</c:v>
                </c:pt>
                <c:pt idx="774">
                  <c:v>30.022368324999999</c:v>
                </c:pt>
                <c:pt idx="775">
                  <c:v>29.357305656000012</c:v>
                </c:pt>
                <c:pt idx="776">
                  <c:v>29.923690057000002</c:v>
                </c:pt>
                <c:pt idx="777">
                  <c:v>30.043540543999978</c:v>
                </c:pt>
                <c:pt idx="778">
                  <c:v>26.684930215000001</c:v>
                </c:pt>
                <c:pt idx="779">
                  <c:v>26.239600378999985</c:v>
                </c:pt>
                <c:pt idx="780">
                  <c:v>30.278981281</c:v>
                </c:pt>
                <c:pt idx="781">
                  <c:v>11.157067453</c:v>
                </c:pt>
                <c:pt idx="782">
                  <c:v>29.875962122000011</c:v>
                </c:pt>
                <c:pt idx="783">
                  <c:v>29.094251370000009</c:v>
                </c:pt>
                <c:pt idx="784">
                  <c:v>30.002470668000001</c:v>
                </c:pt>
                <c:pt idx="785">
                  <c:v>30.163953029000023</c:v>
                </c:pt>
                <c:pt idx="786">
                  <c:v>26.770007524</c:v>
                </c:pt>
                <c:pt idx="787">
                  <c:v>26.496125582999984</c:v>
                </c:pt>
                <c:pt idx="788">
                  <c:v>30.102991673999988</c:v>
                </c:pt>
                <c:pt idx="789">
                  <c:v>29.974625680999988</c:v>
                </c:pt>
                <c:pt idx="790">
                  <c:v>28.683314255999989</c:v>
                </c:pt>
                <c:pt idx="791">
                  <c:v>30.024047085999989</c:v>
                </c:pt>
                <c:pt idx="792">
                  <c:v>26.941560304999989</c:v>
                </c:pt>
                <c:pt idx="793">
                  <c:v>30.096692986999983</c:v>
                </c:pt>
                <c:pt idx="794">
                  <c:v>30.048582699999983</c:v>
                </c:pt>
                <c:pt idx="795">
                  <c:v>28.636424559999988</c:v>
                </c:pt>
                <c:pt idx="796">
                  <c:v>29.898320901000002</c:v>
                </c:pt>
                <c:pt idx="797">
                  <c:v>12.428750031</c:v>
                </c:pt>
                <c:pt idx="798">
                  <c:v>30.059819123000011</c:v>
                </c:pt>
                <c:pt idx="799">
                  <c:v>28.286703664999983</c:v>
                </c:pt>
                <c:pt idx="800">
                  <c:v>29.891241741000005</c:v>
                </c:pt>
                <c:pt idx="801">
                  <c:v>16.58012162999999</c:v>
                </c:pt>
                <c:pt idx="802">
                  <c:v>29.364492719000001</c:v>
                </c:pt>
                <c:pt idx="803">
                  <c:v>25.660303194000001</c:v>
                </c:pt>
                <c:pt idx="804">
                  <c:v>28.286023865999983</c:v>
                </c:pt>
                <c:pt idx="805">
                  <c:v>28.008616358999983</c:v>
                </c:pt>
                <c:pt idx="806">
                  <c:v>29.981375949</c:v>
                </c:pt>
                <c:pt idx="807">
                  <c:v>29.923351541999985</c:v>
                </c:pt>
                <c:pt idx="808">
                  <c:v>30.182136808999978</c:v>
                </c:pt>
                <c:pt idx="809">
                  <c:v>24.554118290000005</c:v>
                </c:pt>
                <c:pt idx="810">
                  <c:v>30.044817539</c:v>
                </c:pt>
                <c:pt idx="811">
                  <c:v>27.392681037999989</c:v>
                </c:pt>
                <c:pt idx="812">
                  <c:v>29.905659664000002</c:v>
                </c:pt>
                <c:pt idx="813">
                  <c:v>11.525305301</c:v>
                </c:pt>
                <c:pt idx="814">
                  <c:v>29.715198274999985</c:v>
                </c:pt>
                <c:pt idx="815">
                  <c:v>29.650706164999999</c:v>
                </c:pt>
                <c:pt idx="816">
                  <c:v>11.85871863</c:v>
                </c:pt>
                <c:pt idx="817">
                  <c:v>29.996011666000001</c:v>
                </c:pt>
                <c:pt idx="818">
                  <c:v>29.577844588000001</c:v>
                </c:pt>
                <c:pt idx="819">
                  <c:v>29.99636615</c:v>
                </c:pt>
                <c:pt idx="820">
                  <c:v>29.986837395999984</c:v>
                </c:pt>
                <c:pt idx="821">
                  <c:v>29.863375599000001</c:v>
                </c:pt>
                <c:pt idx="822">
                  <c:v>26.070916071999989</c:v>
                </c:pt>
                <c:pt idx="823">
                  <c:v>28.045904924999999</c:v>
                </c:pt>
                <c:pt idx="824">
                  <c:v>29.419041905</c:v>
                </c:pt>
                <c:pt idx="825">
                  <c:v>30.143375552999988</c:v>
                </c:pt>
                <c:pt idx="826">
                  <c:v>30.091816649999988</c:v>
                </c:pt>
                <c:pt idx="827">
                  <c:v>30.143872741999999</c:v>
                </c:pt>
                <c:pt idx="828">
                  <c:v>23.332218962999999</c:v>
                </c:pt>
                <c:pt idx="829">
                  <c:v>29.991250225000005</c:v>
                </c:pt>
                <c:pt idx="830">
                  <c:v>29.111569286000005</c:v>
                </c:pt>
                <c:pt idx="831">
                  <c:v>29.8537538</c:v>
                </c:pt>
                <c:pt idx="832">
                  <c:v>12.160563100999999</c:v>
                </c:pt>
                <c:pt idx="833">
                  <c:v>16.342015113999999</c:v>
                </c:pt>
                <c:pt idx="834">
                  <c:v>29.977350456000011</c:v>
                </c:pt>
                <c:pt idx="835">
                  <c:v>29.896631270999983</c:v>
                </c:pt>
                <c:pt idx="836">
                  <c:v>30.01918529300001</c:v>
                </c:pt>
                <c:pt idx="837">
                  <c:v>29.548957537</c:v>
                </c:pt>
                <c:pt idx="838">
                  <c:v>30.028695147000001</c:v>
                </c:pt>
                <c:pt idx="839">
                  <c:v>27.080107502999983</c:v>
                </c:pt>
                <c:pt idx="840">
                  <c:v>29.970553744</c:v>
                </c:pt>
                <c:pt idx="841">
                  <c:v>30.085700936999974</c:v>
                </c:pt>
                <c:pt idx="842">
                  <c:v>29.190791620999999</c:v>
                </c:pt>
                <c:pt idx="843">
                  <c:v>29.911761139999999</c:v>
                </c:pt>
                <c:pt idx="844">
                  <c:v>29.962582887999975</c:v>
                </c:pt>
                <c:pt idx="845">
                  <c:v>27.315469388</c:v>
                </c:pt>
                <c:pt idx="846">
                  <c:v>26.496451062999999</c:v>
                </c:pt>
                <c:pt idx="847">
                  <c:v>29.911659665999988</c:v>
                </c:pt>
                <c:pt idx="848">
                  <c:v>11.24041407</c:v>
                </c:pt>
                <c:pt idx="849">
                  <c:v>30.009677878000002</c:v>
                </c:pt>
                <c:pt idx="850">
                  <c:v>28.235574433</c:v>
                </c:pt>
                <c:pt idx="851">
                  <c:v>29.853101217999999</c:v>
                </c:pt>
                <c:pt idx="852">
                  <c:v>30.024154705000011</c:v>
                </c:pt>
                <c:pt idx="853">
                  <c:v>27.566644577999973</c:v>
                </c:pt>
                <c:pt idx="854">
                  <c:v>26.503673754000001</c:v>
                </c:pt>
                <c:pt idx="855">
                  <c:v>30.193992153000011</c:v>
                </c:pt>
                <c:pt idx="856">
                  <c:v>30.059491904000001</c:v>
                </c:pt>
                <c:pt idx="857">
                  <c:v>27.851990442000023</c:v>
                </c:pt>
                <c:pt idx="858">
                  <c:v>29.997401003</c:v>
                </c:pt>
                <c:pt idx="859">
                  <c:v>27.556630876999986</c:v>
                </c:pt>
                <c:pt idx="860">
                  <c:v>30.167541673999985</c:v>
                </c:pt>
                <c:pt idx="861">
                  <c:v>29.851010666000011</c:v>
                </c:pt>
                <c:pt idx="862">
                  <c:v>28.090496088999981</c:v>
                </c:pt>
                <c:pt idx="863">
                  <c:v>29.850734074999981</c:v>
                </c:pt>
                <c:pt idx="864">
                  <c:v>11.553510633000005</c:v>
                </c:pt>
                <c:pt idx="865">
                  <c:v>16.245424455999984</c:v>
                </c:pt>
                <c:pt idx="866">
                  <c:v>29.639914448000017</c:v>
                </c:pt>
                <c:pt idx="867">
                  <c:v>11.183347607</c:v>
                </c:pt>
                <c:pt idx="868">
                  <c:v>30.028513933999978</c:v>
                </c:pt>
                <c:pt idx="869">
                  <c:v>29.233166927999999</c:v>
                </c:pt>
                <c:pt idx="870">
                  <c:v>29.940638055999983</c:v>
                </c:pt>
                <c:pt idx="871">
                  <c:v>30.008075976000001</c:v>
                </c:pt>
                <c:pt idx="872">
                  <c:v>30.095932419</c:v>
                </c:pt>
                <c:pt idx="873">
                  <c:v>25.952921108999988</c:v>
                </c:pt>
                <c:pt idx="874">
                  <c:v>28.037405965000012</c:v>
                </c:pt>
                <c:pt idx="875">
                  <c:v>29.23731818800001</c:v>
                </c:pt>
                <c:pt idx="876">
                  <c:v>30.026291106999999</c:v>
                </c:pt>
                <c:pt idx="877">
                  <c:v>30.058501302</c:v>
                </c:pt>
                <c:pt idx="878">
                  <c:v>30.055684464999999</c:v>
                </c:pt>
                <c:pt idx="879">
                  <c:v>23.591388286000001</c:v>
                </c:pt>
                <c:pt idx="880">
                  <c:v>29.978816748</c:v>
                </c:pt>
                <c:pt idx="881">
                  <c:v>28.763770283999985</c:v>
                </c:pt>
                <c:pt idx="882">
                  <c:v>29.928187685999983</c:v>
                </c:pt>
                <c:pt idx="883">
                  <c:v>12.235869637</c:v>
                </c:pt>
                <c:pt idx="884">
                  <c:v>29.901604663000001</c:v>
                </c:pt>
                <c:pt idx="885">
                  <c:v>28.740539362999986</c:v>
                </c:pt>
                <c:pt idx="886">
                  <c:v>30.005295452999999</c:v>
                </c:pt>
                <c:pt idx="887">
                  <c:v>29.969493934999978</c:v>
                </c:pt>
                <c:pt idx="888">
                  <c:v>27.232662482999984</c:v>
                </c:pt>
                <c:pt idx="889">
                  <c:v>26.421390811999984</c:v>
                </c:pt>
                <c:pt idx="890">
                  <c:v>30.006755521999999</c:v>
                </c:pt>
                <c:pt idx="891">
                  <c:v>29.884034438</c:v>
                </c:pt>
                <c:pt idx="892">
                  <c:v>28.478243252999977</c:v>
                </c:pt>
                <c:pt idx="893">
                  <c:v>30.036440926000001</c:v>
                </c:pt>
                <c:pt idx="894">
                  <c:v>27.314440583</c:v>
                </c:pt>
                <c:pt idx="895">
                  <c:v>30.111744628000011</c:v>
                </c:pt>
                <c:pt idx="896">
                  <c:v>29.966999300999984</c:v>
                </c:pt>
                <c:pt idx="897">
                  <c:v>16.408218173000002</c:v>
                </c:pt>
                <c:pt idx="898">
                  <c:v>30.047052091000001</c:v>
                </c:pt>
                <c:pt idx="899">
                  <c:v>11.389717893000006</c:v>
                </c:pt>
                <c:pt idx="900">
                  <c:v>30.01231404</c:v>
                </c:pt>
                <c:pt idx="901">
                  <c:v>28.190237226000001</c:v>
                </c:pt>
                <c:pt idx="902">
                  <c:v>29.847847909999999</c:v>
                </c:pt>
                <c:pt idx="903">
                  <c:v>30.030467925000011</c:v>
                </c:pt>
                <c:pt idx="904">
                  <c:v>27.587344973999983</c:v>
                </c:pt>
                <c:pt idx="905">
                  <c:v>26.531609449000001</c:v>
                </c:pt>
                <c:pt idx="906">
                  <c:v>29.968375229999989</c:v>
                </c:pt>
                <c:pt idx="907">
                  <c:v>30.099856423000016</c:v>
                </c:pt>
                <c:pt idx="908">
                  <c:v>27.967896478</c:v>
                </c:pt>
                <c:pt idx="909">
                  <c:v>30.06464192999999</c:v>
                </c:pt>
                <c:pt idx="910">
                  <c:v>27.518688764000011</c:v>
                </c:pt>
                <c:pt idx="911">
                  <c:v>30.075201043</c:v>
                </c:pt>
                <c:pt idx="912">
                  <c:v>30.205052598000002</c:v>
                </c:pt>
                <c:pt idx="913">
                  <c:v>27.817378481000016</c:v>
                </c:pt>
                <c:pt idx="914">
                  <c:v>29.946475448000001</c:v>
                </c:pt>
                <c:pt idx="915">
                  <c:v>11.543697384</c:v>
                </c:pt>
                <c:pt idx="916">
                  <c:v>29.751044312000001</c:v>
                </c:pt>
                <c:pt idx="917">
                  <c:v>29.677573581000001</c:v>
                </c:pt>
                <c:pt idx="918">
                  <c:v>11.853706706000008</c:v>
                </c:pt>
                <c:pt idx="919">
                  <c:v>30.002488578999984</c:v>
                </c:pt>
                <c:pt idx="920">
                  <c:v>29.57483168900001</c:v>
                </c:pt>
                <c:pt idx="921">
                  <c:v>29.882575627000001</c:v>
                </c:pt>
                <c:pt idx="922">
                  <c:v>30.033007237</c:v>
                </c:pt>
                <c:pt idx="923">
                  <c:v>30.067721279999983</c:v>
                </c:pt>
                <c:pt idx="924">
                  <c:v>25.960369425</c:v>
                </c:pt>
                <c:pt idx="925">
                  <c:v>28.043443263999983</c:v>
                </c:pt>
                <c:pt idx="926">
                  <c:v>29.044765772000005</c:v>
                </c:pt>
                <c:pt idx="927">
                  <c:v>30.088269413999988</c:v>
                </c:pt>
                <c:pt idx="928">
                  <c:v>30.028788446</c:v>
                </c:pt>
                <c:pt idx="929">
                  <c:v>17.211042539999983</c:v>
                </c:pt>
                <c:pt idx="930">
                  <c:v>30.032144001999985</c:v>
                </c:pt>
                <c:pt idx="931">
                  <c:v>29.979265604999988</c:v>
                </c:pt>
                <c:pt idx="932">
                  <c:v>27.189162479</c:v>
                </c:pt>
                <c:pt idx="933">
                  <c:v>28.137570020999998</c:v>
                </c:pt>
                <c:pt idx="934">
                  <c:v>10.517342880999999</c:v>
                </c:pt>
                <c:pt idx="935">
                  <c:v>30.173547593999984</c:v>
                </c:pt>
                <c:pt idx="936">
                  <c:v>28.924039692999983</c:v>
                </c:pt>
                <c:pt idx="937">
                  <c:v>29.907958994000012</c:v>
                </c:pt>
                <c:pt idx="938">
                  <c:v>30.195911498000012</c:v>
                </c:pt>
                <c:pt idx="939">
                  <c:v>26.832661958999999</c:v>
                </c:pt>
                <c:pt idx="940">
                  <c:v>26.491061413000011</c:v>
                </c:pt>
                <c:pt idx="941">
                  <c:v>29.953584366000001</c:v>
                </c:pt>
                <c:pt idx="942">
                  <c:v>30.007452464000011</c:v>
                </c:pt>
                <c:pt idx="943">
                  <c:v>28.408869884999984</c:v>
                </c:pt>
                <c:pt idx="944">
                  <c:v>30.230326921</c:v>
                </c:pt>
                <c:pt idx="945">
                  <c:v>27.088252000999983</c:v>
                </c:pt>
                <c:pt idx="946">
                  <c:v>30.141809963000011</c:v>
                </c:pt>
                <c:pt idx="947">
                  <c:v>29.980608678999978</c:v>
                </c:pt>
                <c:pt idx="948">
                  <c:v>28.658807547999999</c:v>
                </c:pt>
                <c:pt idx="949">
                  <c:v>30.035412352000002</c:v>
                </c:pt>
                <c:pt idx="950">
                  <c:v>12.404445167</c:v>
                </c:pt>
                <c:pt idx="951">
                  <c:v>29.885404535999978</c:v>
                </c:pt>
                <c:pt idx="952">
                  <c:v>28.27410323399998</c:v>
                </c:pt>
                <c:pt idx="953">
                  <c:v>29.892649837999976</c:v>
                </c:pt>
                <c:pt idx="954">
                  <c:v>30.050456651000001</c:v>
                </c:pt>
                <c:pt idx="955">
                  <c:v>27.578952121000011</c:v>
                </c:pt>
                <c:pt idx="956">
                  <c:v>26.499547017999983</c:v>
                </c:pt>
                <c:pt idx="957">
                  <c:v>30.028165865999988</c:v>
                </c:pt>
                <c:pt idx="958">
                  <c:v>30.178044543999984</c:v>
                </c:pt>
                <c:pt idx="959">
                  <c:v>28.017630479000001</c:v>
                </c:pt>
                <c:pt idx="960">
                  <c:v>30.05748559800001</c:v>
                </c:pt>
                <c:pt idx="961">
                  <c:v>16.475605749</c:v>
                </c:pt>
                <c:pt idx="962">
                  <c:v>30.10886910100001</c:v>
                </c:pt>
                <c:pt idx="963">
                  <c:v>28.38227612999999</c:v>
                </c:pt>
                <c:pt idx="964">
                  <c:v>29.849023228</c:v>
                </c:pt>
                <c:pt idx="965">
                  <c:v>29.256266363000005</c:v>
                </c:pt>
                <c:pt idx="966">
                  <c:v>10.482704070000006</c:v>
                </c:pt>
                <c:pt idx="967">
                  <c:v>29.821632082999983</c:v>
                </c:pt>
                <c:pt idx="968">
                  <c:v>29.744111939</c:v>
                </c:pt>
                <c:pt idx="969">
                  <c:v>11.849605559000006</c:v>
                </c:pt>
                <c:pt idx="970">
                  <c:v>29.989981359000005</c:v>
                </c:pt>
                <c:pt idx="971">
                  <c:v>29.453239261999983</c:v>
                </c:pt>
                <c:pt idx="972">
                  <c:v>30.030975753000021</c:v>
                </c:pt>
                <c:pt idx="973">
                  <c:v>29.921767751000001</c:v>
                </c:pt>
                <c:pt idx="974">
                  <c:v>29.838861471000012</c:v>
                </c:pt>
                <c:pt idx="975">
                  <c:v>26.213165936999999</c:v>
                </c:pt>
                <c:pt idx="976">
                  <c:v>28.012472373999984</c:v>
                </c:pt>
                <c:pt idx="977">
                  <c:v>28.964401523999989</c:v>
                </c:pt>
                <c:pt idx="978">
                  <c:v>30.037728089000005</c:v>
                </c:pt>
                <c:pt idx="979">
                  <c:v>30.130727134000001</c:v>
                </c:pt>
                <c:pt idx="980">
                  <c:v>30.062456909000002</c:v>
                </c:pt>
                <c:pt idx="981">
                  <c:v>23.738269458000001</c:v>
                </c:pt>
                <c:pt idx="982">
                  <c:v>29.995318835999978</c:v>
                </c:pt>
                <c:pt idx="983">
                  <c:v>29.103297055999999</c:v>
                </c:pt>
                <c:pt idx="984">
                  <c:v>29.867608386000001</c:v>
                </c:pt>
                <c:pt idx="985">
                  <c:v>12.163029063</c:v>
                </c:pt>
                <c:pt idx="986">
                  <c:v>30.059569213</c:v>
                </c:pt>
                <c:pt idx="987">
                  <c:v>28.570371650999999</c:v>
                </c:pt>
                <c:pt idx="988">
                  <c:v>29.885427637999978</c:v>
                </c:pt>
                <c:pt idx="989">
                  <c:v>29.976311622000001</c:v>
                </c:pt>
                <c:pt idx="990">
                  <c:v>27.440433521999978</c:v>
                </c:pt>
                <c:pt idx="991">
                  <c:v>26.430656078999981</c:v>
                </c:pt>
                <c:pt idx="992">
                  <c:v>30.009394754999999</c:v>
                </c:pt>
                <c:pt idx="993">
                  <c:v>16.323202887999983</c:v>
                </c:pt>
                <c:pt idx="994">
                  <c:v>30.22715418200001</c:v>
                </c:pt>
                <c:pt idx="995">
                  <c:v>30.102688757999999</c:v>
                </c:pt>
                <c:pt idx="996">
                  <c:v>28.922787948999986</c:v>
                </c:pt>
                <c:pt idx="997">
                  <c:v>30.168374681</c:v>
                </c:pt>
                <c:pt idx="998">
                  <c:v>25.827115063000011</c:v>
                </c:pt>
                <c:pt idx="999">
                  <c:v>29.890802626999999</c:v>
                </c:pt>
                <c:pt idx="1000">
                  <c:v>30.042488138</c:v>
                </c:pt>
              </c:numCache>
            </c:numRef>
          </c:yVal>
        </c:ser>
        <c:ser>
          <c:idx val="5"/>
          <c:order val="7"/>
          <c:tx>
            <c:v>1 MB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Main!$A$5046:$A$5308</c:f>
              <c:numCache>
                <c:formatCode>General</c:formatCode>
                <c:ptCount val="263"/>
                <c:pt idx="0">
                  <c:v>1048576</c:v>
                </c:pt>
                <c:pt idx="1">
                  <c:v>1048576</c:v>
                </c:pt>
                <c:pt idx="2">
                  <c:v>1048576</c:v>
                </c:pt>
                <c:pt idx="3">
                  <c:v>1048576</c:v>
                </c:pt>
                <c:pt idx="4">
                  <c:v>1048576</c:v>
                </c:pt>
                <c:pt idx="5">
                  <c:v>1048576</c:v>
                </c:pt>
                <c:pt idx="6">
                  <c:v>1048576</c:v>
                </c:pt>
                <c:pt idx="7">
                  <c:v>1048576</c:v>
                </c:pt>
                <c:pt idx="8">
                  <c:v>1048576</c:v>
                </c:pt>
                <c:pt idx="9">
                  <c:v>1048576</c:v>
                </c:pt>
                <c:pt idx="10">
                  <c:v>1048576</c:v>
                </c:pt>
                <c:pt idx="11">
                  <c:v>1048576</c:v>
                </c:pt>
                <c:pt idx="12">
                  <c:v>1048576</c:v>
                </c:pt>
                <c:pt idx="13">
                  <c:v>1048576</c:v>
                </c:pt>
                <c:pt idx="14">
                  <c:v>1048576</c:v>
                </c:pt>
                <c:pt idx="15">
                  <c:v>1048576</c:v>
                </c:pt>
                <c:pt idx="16">
                  <c:v>1048576</c:v>
                </c:pt>
                <c:pt idx="17">
                  <c:v>1048576</c:v>
                </c:pt>
                <c:pt idx="18">
                  <c:v>1048576</c:v>
                </c:pt>
                <c:pt idx="19">
                  <c:v>1048576</c:v>
                </c:pt>
                <c:pt idx="20">
                  <c:v>1048576</c:v>
                </c:pt>
                <c:pt idx="21">
                  <c:v>1048576</c:v>
                </c:pt>
                <c:pt idx="22">
                  <c:v>1048576</c:v>
                </c:pt>
                <c:pt idx="23">
                  <c:v>1048576</c:v>
                </c:pt>
                <c:pt idx="24">
                  <c:v>1048576</c:v>
                </c:pt>
                <c:pt idx="25">
                  <c:v>1048576</c:v>
                </c:pt>
                <c:pt idx="26">
                  <c:v>1048576</c:v>
                </c:pt>
                <c:pt idx="27">
                  <c:v>1048576</c:v>
                </c:pt>
                <c:pt idx="28">
                  <c:v>1048576</c:v>
                </c:pt>
                <c:pt idx="29">
                  <c:v>1048576</c:v>
                </c:pt>
                <c:pt idx="30">
                  <c:v>1048576</c:v>
                </c:pt>
                <c:pt idx="31">
                  <c:v>1048576</c:v>
                </c:pt>
                <c:pt idx="32">
                  <c:v>1048576</c:v>
                </c:pt>
                <c:pt idx="33">
                  <c:v>1048576</c:v>
                </c:pt>
                <c:pt idx="34">
                  <c:v>1048576</c:v>
                </c:pt>
                <c:pt idx="35">
                  <c:v>1048576</c:v>
                </c:pt>
                <c:pt idx="36">
                  <c:v>1048576</c:v>
                </c:pt>
                <c:pt idx="37">
                  <c:v>1048576</c:v>
                </c:pt>
                <c:pt idx="38">
                  <c:v>1048576</c:v>
                </c:pt>
                <c:pt idx="39">
                  <c:v>1048576</c:v>
                </c:pt>
                <c:pt idx="40">
                  <c:v>1048576</c:v>
                </c:pt>
                <c:pt idx="41">
                  <c:v>1048576</c:v>
                </c:pt>
                <c:pt idx="42">
                  <c:v>1048576</c:v>
                </c:pt>
                <c:pt idx="43">
                  <c:v>1048576</c:v>
                </c:pt>
                <c:pt idx="44">
                  <c:v>1048576</c:v>
                </c:pt>
                <c:pt idx="45">
                  <c:v>1048576</c:v>
                </c:pt>
                <c:pt idx="46">
                  <c:v>1048576</c:v>
                </c:pt>
                <c:pt idx="47">
                  <c:v>1048576</c:v>
                </c:pt>
                <c:pt idx="48">
                  <c:v>1048576</c:v>
                </c:pt>
                <c:pt idx="49">
                  <c:v>1048576</c:v>
                </c:pt>
                <c:pt idx="50">
                  <c:v>1048576</c:v>
                </c:pt>
                <c:pt idx="51">
                  <c:v>1048576</c:v>
                </c:pt>
                <c:pt idx="52">
                  <c:v>1048576</c:v>
                </c:pt>
                <c:pt idx="53">
                  <c:v>1048576</c:v>
                </c:pt>
                <c:pt idx="54">
                  <c:v>1048576</c:v>
                </c:pt>
                <c:pt idx="55">
                  <c:v>1048576</c:v>
                </c:pt>
                <c:pt idx="56">
                  <c:v>1048576</c:v>
                </c:pt>
                <c:pt idx="57">
                  <c:v>1048576</c:v>
                </c:pt>
                <c:pt idx="58">
                  <c:v>1048576</c:v>
                </c:pt>
                <c:pt idx="59">
                  <c:v>1048576</c:v>
                </c:pt>
                <c:pt idx="60">
                  <c:v>1048576</c:v>
                </c:pt>
                <c:pt idx="61">
                  <c:v>1048576</c:v>
                </c:pt>
                <c:pt idx="62">
                  <c:v>1048576</c:v>
                </c:pt>
                <c:pt idx="63">
                  <c:v>1048576</c:v>
                </c:pt>
                <c:pt idx="64">
                  <c:v>1048576</c:v>
                </c:pt>
                <c:pt idx="65">
                  <c:v>1048576</c:v>
                </c:pt>
                <c:pt idx="66">
                  <c:v>1048576</c:v>
                </c:pt>
                <c:pt idx="67">
                  <c:v>1048576</c:v>
                </c:pt>
                <c:pt idx="68">
                  <c:v>1048576</c:v>
                </c:pt>
                <c:pt idx="69">
                  <c:v>1048576</c:v>
                </c:pt>
                <c:pt idx="70">
                  <c:v>1048576</c:v>
                </c:pt>
                <c:pt idx="71">
                  <c:v>1048576</c:v>
                </c:pt>
                <c:pt idx="72">
                  <c:v>1048576</c:v>
                </c:pt>
                <c:pt idx="73">
                  <c:v>1048576</c:v>
                </c:pt>
                <c:pt idx="74">
                  <c:v>1048576</c:v>
                </c:pt>
                <c:pt idx="75">
                  <c:v>1048576</c:v>
                </c:pt>
                <c:pt idx="76">
                  <c:v>1048576</c:v>
                </c:pt>
                <c:pt idx="77">
                  <c:v>1048576</c:v>
                </c:pt>
                <c:pt idx="78">
                  <c:v>1048576</c:v>
                </c:pt>
                <c:pt idx="79">
                  <c:v>1048576</c:v>
                </c:pt>
                <c:pt idx="80">
                  <c:v>1048576</c:v>
                </c:pt>
                <c:pt idx="81">
                  <c:v>1048576</c:v>
                </c:pt>
                <c:pt idx="82">
                  <c:v>1048576</c:v>
                </c:pt>
                <c:pt idx="83">
                  <c:v>1048576</c:v>
                </c:pt>
                <c:pt idx="84">
                  <c:v>1048576</c:v>
                </c:pt>
                <c:pt idx="85">
                  <c:v>1048576</c:v>
                </c:pt>
                <c:pt idx="86">
                  <c:v>1048576</c:v>
                </c:pt>
                <c:pt idx="87">
                  <c:v>1048576</c:v>
                </c:pt>
                <c:pt idx="88">
                  <c:v>1048576</c:v>
                </c:pt>
                <c:pt idx="89">
                  <c:v>1048576</c:v>
                </c:pt>
                <c:pt idx="90">
                  <c:v>1048576</c:v>
                </c:pt>
                <c:pt idx="91">
                  <c:v>1048576</c:v>
                </c:pt>
                <c:pt idx="92">
                  <c:v>1048576</c:v>
                </c:pt>
                <c:pt idx="93">
                  <c:v>1048576</c:v>
                </c:pt>
                <c:pt idx="94">
                  <c:v>1048576</c:v>
                </c:pt>
                <c:pt idx="95">
                  <c:v>1048576</c:v>
                </c:pt>
                <c:pt idx="96">
                  <c:v>1048576</c:v>
                </c:pt>
                <c:pt idx="97">
                  <c:v>1048576</c:v>
                </c:pt>
                <c:pt idx="98">
                  <c:v>1048576</c:v>
                </c:pt>
                <c:pt idx="99">
                  <c:v>1048576</c:v>
                </c:pt>
                <c:pt idx="100">
                  <c:v>1048576</c:v>
                </c:pt>
                <c:pt idx="101">
                  <c:v>1048576</c:v>
                </c:pt>
                <c:pt idx="102">
                  <c:v>1048576</c:v>
                </c:pt>
                <c:pt idx="103">
                  <c:v>1048576</c:v>
                </c:pt>
                <c:pt idx="104">
                  <c:v>1048576</c:v>
                </c:pt>
                <c:pt idx="105">
                  <c:v>1048576</c:v>
                </c:pt>
                <c:pt idx="106">
                  <c:v>1048576</c:v>
                </c:pt>
                <c:pt idx="107">
                  <c:v>1048576</c:v>
                </c:pt>
                <c:pt idx="108">
                  <c:v>1048576</c:v>
                </c:pt>
                <c:pt idx="109">
                  <c:v>1048576</c:v>
                </c:pt>
                <c:pt idx="110">
                  <c:v>1048576</c:v>
                </c:pt>
                <c:pt idx="111">
                  <c:v>1048576</c:v>
                </c:pt>
                <c:pt idx="112">
                  <c:v>1048576</c:v>
                </c:pt>
                <c:pt idx="113">
                  <c:v>1048576</c:v>
                </c:pt>
                <c:pt idx="114">
                  <c:v>1048576</c:v>
                </c:pt>
                <c:pt idx="115">
                  <c:v>1048576</c:v>
                </c:pt>
                <c:pt idx="116">
                  <c:v>1048576</c:v>
                </c:pt>
                <c:pt idx="117">
                  <c:v>1048576</c:v>
                </c:pt>
                <c:pt idx="118">
                  <c:v>1048576</c:v>
                </c:pt>
                <c:pt idx="119">
                  <c:v>1048576</c:v>
                </c:pt>
                <c:pt idx="120">
                  <c:v>1048576</c:v>
                </c:pt>
                <c:pt idx="121">
                  <c:v>1048576</c:v>
                </c:pt>
                <c:pt idx="122">
                  <c:v>1048576</c:v>
                </c:pt>
                <c:pt idx="123">
                  <c:v>1048576</c:v>
                </c:pt>
                <c:pt idx="124">
                  <c:v>1048576</c:v>
                </c:pt>
                <c:pt idx="125">
                  <c:v>1048576</c:v>
                </c:pt>
                <c:pt idx="126">
                  <c:v>1048576</c:v>
                </c:pt>
                <c:pt idx="127">
                  <c:v>1048576</c:v>
                </c:pt>
                <c:pt idx="128">
                  <c:v>1048576</c:v>
                </c:pt>
                <c:pt idx="129">
                  <c:v>1048576</c:v>
                </c:pt>
                <c:pt idx="130">
                  <c:v>1048576</c:v>
                </c:pt>
                <c:pt idx="131">
                  <c:v>1048576</c:v>
                </c:pt>
                <c:pt idx="132">
                  <c:v>1048576</c:v>
                </c:pt>
                <c:pt idx="133">
                  <c:v>1048576</c:v>
                </c:pt>
                <c:pt idx="134">
                  <c:v>1048576</c:v>
                </c:pt>
                <c:pt idx="135">
                  <c:v>1048576</c:v>
                </c:pt>
                <c:pt idx="136">
                  <c:v>1048576</c:v>
                </c:pt>
                <c:pt idx="137">
                  <c:v>1048576</c:v>
                </c:pt>
                <c:pt idx="138">
                  <c:v>1048576</c:v>
                </c:pt>
                <c:pt idx="139">
                  <c:v>1048576</c:v>
                </c:pt>
                <c:pt idx="140">
                  <c:v>1048576</c:v>
                </c:pt>
                <c:pt idx="141">
                  <c:v>1048576</c:v>
                </c:pt>
                <c:pt idx="142">
                  <c:v>1048576</c:v>
                </c:pt>
                <c:pt idx="143">
                  <c:v>1048576</c:v>
                </c:pt>
                <c:pt idx="144">
                  <c:v>1048576</c:v>
                </c:pt>
                <c:pt idx="145">
                  <c:v>1048576</c:v>
                </c:pt>
                <c:pt idx="146">
                  <c:v>1048576</c:v>
                </c:pt>
                <c:pt idx="147">
                  <c:v>1048576</c:v>
                </c:pt>
                <c:pt idx="148">
                  <c:v>1048576</c:v>
                </c:pt>
                <c:pt idx="149">
                  <c:v>1048576</c:v>
                </c:pt>
                <c:pt idx="150">
                  <c:v>1048576</c:v>
                </c:pt>
                <c:pt idx="151">
                  <c:v>1048576</c:v>
                </c:pt>
                <c:pt idx="152">
                  <c:v>1048576</c:v>
                </c:pt>
                <c:pt idx="153">
                  <c:v>1048576</c:v>
                </c:pt>
                <c:pt idx="154">
                  <c:v>1048576</c:v>
                </c:pt>
                <c:pt idx="155">
                  <c:v>1048576</c:v>
                </c:pt>
                <c:pt idx="156">
                  <c:v>1048576</c:v>
                </c:pt>
                <c:pt idx="157">
                  <c:v>1048576</c:v>
                </c:pt>
                <c:pt idx="158">
                  <c:v>1048576</c:v>
                </c:pt>
                <c:pt idx="159">
                  <c:v>1048576</c:v>
                </c:pt>
                <c:pt idx="160">
                  <c:v>1048576</c:v>
                </c:pt>
                <c:pt idx="161">
                  <c:v>1048576</c:v>
                </c:pt>
                <c:pt idx="162">
                  <c:v>1048576</c:v>
                </c:pt>
                <c:pt idx="163">
                  <c:v>1048576</c:v>
                </c:pt>
                <c:pt idx="164">
                  <c:v>1048576</c:v>
                </c:pt>
                <c:pt idx="165">
                  <c:v>1048576</c:v>
                </c:pt>
                <c:pt idx="166">
                  <c:v>1048576</c:v>
                </c:pt>
                <c:pt idx="167">
                  <c:v>1048576</c:v>
                </c:pt>
                <c:pt idx="168">
                  <c:v>1048576</c:v>
                </c:pt>
                <c:pt idx="169">
                  <c:v>1048576</c:v>
                </c:pt>
                <c:pt idx="170">
                  <c:v>1048576</c:v>
                </c:pt>
                <c:pt idx="171">
                  <c:v>1048576</c:v>
                </c:pt>
                <c:pt idx="172">
                  <c:v>1048576</c:v>
                </c:pt>
                <c:pt idx="173">
                  <c:v>1048576</c:v>
                </c:pt>
                <c:pt idx="174">
                  <c:v>1048576</c:v>
                </c:pt>
                <c:pt idx="175">
                  <c:v>1048576</c:v>
                </c:pt>
                <c:pt idx="176">
                  <c:v>1048576</c:v>
                </c:pt>
                <c:pt idx="177">
                  <c:v>1048576</c:v>
                </c:pt>
                <c:pt idx="178">
                  <c:v>1048576</c:v>
                </c:pt>
                <c:pt idx="179">
                  <c:v>1048576</c:v>
                </c:pt>
                <c:pt idx="180">
                  <c:v>1048576</c:v>
                </c:pt>
                <c:pt idx="181">
                  <c:v>1048576</c:v>
                </c:pt>
                <c:pt idx="182">
                  <c:v>1048576</c:v>
                </c:pt>
                <c:pt idx="183">
                  <c:v>1048576</c:v>
                </c:pt>
                <c:pt idx="184">
                  <c:v>1048576</c:v>
                </c:pt>
                <c:pt idx="185">
                  <c:v>1048576</c:v>
                </c:pt>
                <c:pt idx="186">
                  <c:v>1048576</c:v>
                </c:pt>
                <c:pt idx="187">
                  <c:v>1048576</c:v>
                </c:pt>
                <c:pt idx="188">
                  <c:v>1048576</c:v>
                </c:pt>
                <c:pt idx="189">
                  <c:v>1048576</c:v>
                </c:pt>
                <c:pt idx="190">
                  <c:v>1048576</c:v>
                </c:pt>
                <c:pt idx="191">
                  <c:v>1048576</c:v>
                </c:pt>
                <c:pt idx="192">
                  <c:v>1048576</c:v>
                </c:pt>
                <c:pt idx="193">
                  <c:v>1048576</c:v>
                </c:pt>
                <c:pt idx="194">
                  <c:v>1048576</c:v>
                </c:pt>
                <c:pt idx="195">
                  <c:v>1048576</c:v>
                </c:pt>
                <c:pt idx="196">
                  <c:v>1048576</c:v>
                </c:pt>
                <c:pt idx="197">
                  <c:v>1048576</c:v>
                </c:pt>
                <c:pt idx="198">
                  <c:v>1048576</c:v>
                </c:pt>
                <c:pt idx="199">
                  <c:v>1048576</c:v>
                </c:pt>
                <c:pt idx="200">
                  <c:v>1048576</c:v>
                </c:pt>
                <c:pt idx="201">
                  <c:v>1048576</c:v>
                </c:pt>
                <c:pt idx="202">
                  <c:v>1048576</c:v>
                </c:pt>
                <c:pt idx="203">
                  <c:v>1048576</c:v>
                </c:pt>
                <c:pt idx="204">
                  <c:v>1048576</c:v>
                </c:pt>
                <c:pt idx="205">
                  <c:v>1048576</c:v>
                </c:pt>
                <c:pt idx="206">
                  <c:v>1048576</c:v>
                </c:pt>
                <c:pt idx="207">
                  <c:v>1048576</c:v>
                </c:pt>
                <c:pt idx="208">
                  <c:v>1048576</c:v>
                </c:pt>
                <c:pt idx="209">
                  <c:v>1048576</c:v>
                </c:pt>
                <c:pt idx="210">
                  <c:v>1048576</c:v>
                </c:pt>
                <c:pt idx="211">
                  <c:v>1048576</c:v>
                </c:pt>
                <c:pt idx="212">
                  <c:v>1048576</c:v>
                </c:pt>
                <c:pt idx="213">
                  <c:v>1048576</c:v>
                </c:pt>
                <c:pt idx="214">
                  <c:v>1048576</c:v>
                </c:pt>
                <c:pt idx="215">
                  <c:v>1048576</c:v>
                </c:pt>
                <c:pt idx="216">
                  <c:v>1048576</c:v>
                </c:pt>
                <c:pt idx="217">
                  <c:v>1048576</c:v>
                </c:pt>
                <c:pt idx="218">
                  <c:v>1048576</c:v>
                </c:pt>
                <c:pt idx="219">
                  <c:v>1048576</c:v>
                </c:pt>
                <c:pt idx="220">
                  <c:v>1048576</c:v>
                </c:pt>
                <c:pt idx="221">
                  <c:v>1048576</c:v>
                </c:pt>
                <c:pt idx="222">
                  <c:v>1048576</c:v>
                </c:pt>
                <c:pt idx="223">
                  <c:v>1048576</c:v>
                </c:pt>
                <c:pt idx="224">
                  <c:v>1048576</c:v>
                </c:pt>
                <c:pt idx="225">
                  <c:v>1048576</c:v>
                </c:pt>
                <c:pt idx="226">
                  <c:v>1048576</c:v>
                </c:pt>
                <c:pt idx="227">
                  <c:v>1048576</c:v>
                </c:pt>
                <c:pt idx="228">
                  <c:v>1048576</c:v>
                </c:pt>
                <c:pt idx="229">
                  <c:v>1048576</c:v>
                </c:pt>
                <c:pt idx="230">
                  <c:v>1048576</c:v>
                </c:pt>
                <c:pt idx="231">
                  <c:v>1048576</c:v>
                </c:pt>
                <c:pt idx="232">
                  <c:v>1048576</c:v>
                </c:pt>
                <c:pt idx="233">
                  <c:v>1048576</c:v>
                </c:pt>
                <c:pt idx="234">
                  <c:v>1048576</c:v>
                </c:pt>
                <c:pt idx="235">
                  <c:v>1048576</c:v>
                </c:pt>
                <c:pt idx="236">
                  <c:v>1048576</c:v>
                </c:pt>
                <c:pt idx="237">
                  <c:v>1048576</c:v>
                </c:pt>
                <c:pt idx="238">
                  <c:v>1048576</c:v>
                </c:pt>
                <c:pt idx="239">
                  <c:v>1048576</c:v>
                </c:pt>
                <c:pt idx="240">
                  <c:v>1048576</c:v>
                </c:pt>
                <c:pt idx="241">
                  <c:v>1048576</c:v>
                </c:pt>
                <c:pt idx="242">
                  <c:v>1048576</c:v>
                </c:pt>
                <c:pt idx="243">
                  <c:v>1048576</c:v>
                </c:pt>
                <c:pt idx="244">
                  <c:v>1048576</c:v>
                </c:pt>
                <c:pt idx="245">
                  <c:v>1048576</c:v>
                </c:pt>
                <c:pt idx="246">
                  <c:v>1048576</c:v>
                </c:pt>
                <c:pt idx="247">
                  <c:v>1048576</c:v>
                </c:pt>
                <c:pt idx="248">
                  <c:v>1048576</c:v>
                </c:pt>
                <c:pt idx="249">
                  <c:v>1048576</c:v>
                </c:pt>
                <c:pt idx="250">
                  <c:v>1048576</c:v>
                </c:pt>
                <c:pt idx="251">
                  <c:v>1048576</c:v>
                </c:pt>
                <c:pt idx="252">
                  <c:v>1048576</c:v>
                </c:pt>
                <c:pt idx="253">
                  <c:v>1048576</c:v>
                </c:pt>
                <c:pt idx="254">
                  <c:v>1048576</c:v>
                </c:pt>
                <c:pt idx="255">
                  <c:v>1048576</c:v>
                </c:pt>
                <c:pt idx="256">
                  <c:v>1048576</c:v>
                </c:pt>
                <c:pt idx="257">
                  <c:v>1048576</c:v>
                </c:pt>
                <c:pt idx="258">
                  <c:v>1048576</c:v>
                </c:pt>
                <c:pt idx="259">
                  <c:v>1048576</c:v>
                </c:pt>
                <c:pt idx="260">
                  <c:v>1048576</c:v>
                </c:pt>
                <c:pt idx="261">
                  <c:v>1048576</c:v>
                </c:pt>
                <c:pt idx="262">
                  <c:v>1048576</c:v>
                </c:pt>
              </c:numCache>
            </c:numRef>
          </c:xVal>
          <c:yVal>
            <c:numRef>
              <c:f>Main!$B$5046:$B$5308</c:f>
              <c:numCache>
                <c:formatCode>General</c:formatCode>
                <c:ptCount val="263"/>
                <c:pt idx="0">
                  <c:v>25.105506551999984</c:v>
                </c:pt>
                <c:pt idx="1">
                  <c:v>28.367027989</c:v>
                </c:pt>
                <c:pt idx="2">
                  <c:v>29.948266191999981</c:v>
                </c:pt>
                <c:pt idx="3">
                  <c:v>27.728930634999983</c:v>
                </c:pt>
                <c:pt idx="4">
                  <c:v>21.799474354000001</c:v>
                </c:pt>
                <c:pt idx="5">
                  <c:v>28.335328269000001</c:v>
                </c:pt>
                <c:pt idx="6">
                  <c:v>28.835399926000001</c:v>
                </c:pt>
                <c:pt idx="7">
                  <c:v>24.643346567999981</c:v>
                </c:pt>
                <c:pt idx="8">
                  <c:v>21.241476708</c:v>
                </c:pt>
                <c:pt idx="9">
                  <c:v>28.436341712000001</c:v>
                </c:pt>
                <c:pt idx="10">
                  <c:v>28.773270105999988</c:v>
                </c:pt>
                <c:pt idx="11">
                  <c:v>29.499306040999983</c:v>
                </c:pt>
                <c:pt idx="12">
                  <c:v>17.774289984999989</c:v>
                </c:pt>
                <c:pt idx="13">
                  <c:v>21.633601004999999</c:v>
                </c:pt>
                <c:pt idx="14">
                  <c:v>28.342199411999989</c:v>
                </c:pt>
                <c:pt idx="15">
                  <c:v>29.858642420999985</c:v>
                </c:pt>
                <c:pt idx="16">
                  <c:v>24.376498161000011</c:v>
                </c:pt>
                <c:pt idx="17">
                  <c:v>20.43040946</c:v>
                </c:pt>
                <c:pt idx="18">
                  <c:v>28.184743507999983</c:v>
                </c:pt>
                <c:pt idx="19">
                  <c:v>28.874270765000016</c:v>
                </c:pt>
                <c:pt idx="20">
                  <c:v>29.722655705000001</c:v>
                </c:pt>
                <c:pt idx="21">
                  <c:v>21.892705167999999</c:v>
                </c:pt>
                <c:pt idx="22">
                  <c:v>28.401005776000005</c:v>
                </c:pt>
                <c:pt idx="23">
                  <c:v>28.805627636999983</c:v>
                </c:pt>
                <c:pt idx="24">
                  <c:v>24.938055242000001</c:v>
                </c:pt>
                <c:pt idx="25">
                  <c:v>16.700694635999984</c:v>
                </c:pt>
                <c:pt idx="26">
                  <c:v>21.672410316000001</c:v>
                </c:pt>
                <c:pt idx="27">
                  <c:v>28.274785244</c:v>
                </c:pt>
                <c:pt idx="28">
                  <c:v>29.814594495000016</c:v>
                </c:pt>
                <c:pt idx="29">
                  <c:v>27.854106378000001</c:v>
                </c:pt>
                <c:pt idx="30">
                  <c:v>21.87194490600001</c:v>
                </c:pt>
                <c:pt idx="31">
                  <c:v>28.225981224000005</c:v>
                </c:pt>
                <c:pt idx="32">
                  <c:v>24.740316385999986</c:v>
                </c:pt>
                <c:pt idx="33">
                  <c:v>27.717885284000012</c:v>
                </c:pt>
                <c:pt idx="34">
                  <c:v>21.824578871</c:v>
                </c:pt>
                <c:pt idx="35">
                  <c:v>28.428842701999983</c:v>
                </c:pt>
                <c:pt idx="36">
                  <c:v>28.777452839999984</c:v>
                </c:pt>
                <c:pt idx="37">
                  <c:v>29.546472490999989</c:v>
                </c:pt>
                <c:pt idx="38">
                  <c:v>17.778940566999989</c:v>
                </c:pt>
                <c:pt idx="39">
                  <c:v>21.581631583999986</c:v>
                </c:pt>
                <c:pt idx="40">
                  <c:v>25.237100817999988</c:v>
                </c:pt>
                <c:pt idx="41">
                  <c:v>28.520866095999999</c:v>
                </c:pt>
                <c:pt idx="42">
                  <c:v>28.553454206000001</c:v>
                </c:pt>
                <c:pt idx="43">
                  <c:v>20.413292152</c:v>
                </c:pt>
                <c:pt idx="44">
                  <c:v>28.22502892</c:v>
                </c:pt>
                <c:pt idx="45">
                  <c:v>28.831382681000001</c:v>
                </c:pt>
                <c:pt idx="46">
                  <c:v>29.647896997000011</c:v>
                </c:pt>
                <c:pt idx="47">
                  <c:v>21.924404461999988</c:v>
                </c:pt>
                <c:pt idx="48">
                  <c:v>23.733198351999999</c:v>
                </c:pt>
                <c:pt idx="49">
                  <c:v>29.535435549999985</c:v>
                </c:pt>
                <c:pt idx="50">
                  <c:v>27.707734690999985</c:v>
                </c:pt>
                <c:pt idx="51">
                  <c:v>17.754200101999999</c:v>
                </c:pt>
                <c:pt idx="52">
                  <c:v>21.604166322000012</c:v>
                </c:pt>
                <c:pt idx="53">
                  <c:v>28.384759565</c:v>
                </c:pt>
                <c:pt idx="54">
                  <c:v>29.979149364999984</c:v>
                </c:pt>
                <c:pt idx="55">
                  <c:v>27.723052449000001</c:v>
                </c:pt>
                <c:pt idx="56">
                  <c:v>19.019870994000016</c:v>
                </c:pt>
                <c:pt idx="57">
                  <c:v>29.150749147999989</c:v>
                </c:pt>
                <c:pt idx="58">
                  <c:v>29.677555345999998</c:v>
                </c:pt>
                <c:pt idx="59">
                  <c:v>28.412412443999983</c:v>
                </c:pt>
                <c:pt idx="60">
                  <c:v>20.957530808999984</c:v>
                </c:pt>
                <c:pt idx="61">
                  <c:v>28.406154642000001</c:v>
                </c:pt>
                <c:pt idx="62">
                  <c:v>28.803022144</c:v>
                </c:pt>
                <c:pt idx="63">
                  <c:v>29.492494165</c:v>
                </c:pt>
                <c:pt idx="64">
                  <c:v>17.76689510400001</c:v>
                </c:pt>
                <c:pt idx="65">
                  <c:v>18.902519397999978</c:v>
                </c:pt>
                <c:pt idx="66">
                  <c:v>30.035342346999983</c:v>
                </c:pt>
                <c:pt idx="67">
                  <c:v>28.071328480999988</c:v>
                </c:pt>
                <c:pt idx="68">
                  <c:v>28.231374075000005</c:v>
                </c:pt>
                <c:pt idx="69">
                  <c:v>20.903130559999983</c:v>
                </c:pt>
                <c:pt idx="70">
                  <c:v>28.327659694000001</c:v>
                </c:pt>
                <c:pt idx="71">
                  <c:v>28.834851076000021</c:v>
                </c:pt>
                <c:pt idx="72">
                  <c:v>29.770655615999999</c:v>
                </c:pt>
                <c:pt idx="73">
                  <c:v>19.265947675999985</c:v>
                </c:pt>
                <c:pt idx="74">
                  <c:v>28.736957645000011</c:v>
                </c:pt>
                <c:pt idx="75">
                  <c:v>29.673511156000011</c:v>
                </c:pt>
                <c:pt idx="76">
                  <c:v>28.331009943000005</c:v>
                </c:pt>
                <c:pt idx="77">
                  <c:v>16.698451105000011</c:v>
                </c:pt>
                <c:pt idx="78">
                  <c:v>21.630820480000011</c:v>
                </c:pt>
                <c:pt idx="79">
                  <c:v>28.308225772</c:v>
                </c:pt>
                <c:pt idx="80">
                  <c:v>29.855210241999981</c:v>
                </c:pt>
                <c:pt idx="81">
                  <c:v>23.617360533999999</c:v>
                </c:pt>
                <c:pt idx="82">
                  <c:v>20.984892018</c:v>
                </c:pt>
                <c:pt idx="83">
                  <c:v>28.231513629999988</c:v>
                </c:pt>
                <c:pt idx="84">
                  <c:v>28.832575662000011</c:v>
                </c:pt>
                <c:pt idx="85">
                  <c:v>29.763901179000001</c:v>
                </c:pt>
                <c:pt idx="86">
                  <c:v>21.868081508</c:v>
                </c:pt>
                <c:pt idx="87">
                  <c:v>28.406596976999985</c:v>
                </c:pt>
                <c:pt idx="88">
                  <c:v>27.815617196000005</c:v>
                </c:pt>
                <c:pt idx="89">
                  <c:v>24.362003644999984</c:v>
                </c:pt>
                <c:pt idx="90">
                  <c:v>17.810870748000017</c:v>
                </c:pt>
                <c:pt idx="91">
                  <c:v>21.628938648999988</c:v>
                </c:pt>
                <c:pt idx="92">
                  <c:v>28.370113701000001</c:v>
                </c:pt>
                <c:pt idx="93">
                  <c:v>29.951308806</c:v>
                </c:pt>
                <c:pt idx="94">
                  <c:v>27.714528691000005</c:v>
                </c:pt>
                <c:pt idx="95">
                  <c:v>21.824628153999999</c:v>
                </c:pt>
                <c:pt idx="96">
                  <c:v>28.273799818999983</c:v>
                </c:pt>
                <c:pt idx="97">
                  <c:v>24.664431529000005</c:v>
                </c:pt>
                <c:pt idx="98">
                  <c:v>28.879313463999999</c:v>
                </c:pt>
                <c:pt idx="99">
                  <c:v>21.141347245999984</c:v>
                </c:pt>
                <c:pt idx="100">
                  <c:v>28.583431042999983</c:v>
                </c:pt>
                <c:pt idx="101">
                  <c:v>28.772983476</c:v>
                </c:pt>
                <c:pt idx="102">
                  <c:v>29.499008226000001</c:v>
                </c:pt>
                <c:pt idx="103">
                  <c:v>17.780721942999985</c:v>
                </c:pt>
                <c:pt idx="104">
                  <c:v>21.674801683999998</c:v>
                </c:pt>
                <c:pt idx="105">
                  <c:v>28.302872060999999</c:v>
                </c:pt>
                <c:pt idx="106">
                  <c:v>24.724952466000012</c:v>
                </c:pt>
                <c:pt idx="107">
                  <c:v>28.230838067000011</c:v>
                </c:pt>
                <c:pt idx="108">
                  <c:v>20.924119889999986</c:v>
                </c:pt>
                <c:pt idx="109">
                  <c:v>28.36742947799998</c:v>
                </c:pt>
                <c:pt idx="110">
                  <c:v>28.795954234</c:v>
                </c:pt>
                <c:pt idx="111">
                  <c:v>29.640625182000001</c:v>
                </c:pt>
                <c:pt idx="112">
                  <c:v>21.908653776999984</c:v>
                </c:pt>
                <c:pt idx="113">
                  <c:v>28.451757498999999</c:v>
                </c:pt>
                <c:pt idx="114">
                  <c:v>25.082513086999978</c:v>
                </c:pt>
                <c:pt idx="115">
                  <c:v>28.617529885</c:v>
                </c:pt>
                <c:pt idx="116">
                  <c:v>16.703112111999989</c:v>
                </c:pt>
                <c:pt idx="117">
                  <c:v>21.624794934000001</c:v>
                </c:pt>
                <c:pt idx="118">
                  <c:v>28.380368465000011</c:v>
                </c:pt>
                <c:pt idx="119">
                  <c:v>29.906968120999998</c:v>
                </c:pt>
                <c:pt idx="120">
                  <c:v>27.751173036000001</c:v>
                </c:pt>
                <c:pt idx="121">
                  <c:v>21.810528867999999</c:v>
                </c:pt>
                <c:pt idx="122">
                  <c:v>25.427544840999985</c:v>
                </c:pt>
                <c:pt idx="123">
                  <c:v>28.299272307999985</c:v>
                </c:pt>
                <c:pt idx="124">
                  <c:v>28.355916903000001</c:v>
                </c:pt>
                <c:pt idx="125">
                  <c:v>20.963704135999983</c:v>
                </c:pt>
                <c:pt idx="126">
                  <c:v>28.408053731999988</c:v>
                </c:pt>
                <c:pt idx="127">
                  <c:v>28.800741846999983</c:v>
                </c:pt>
                <c:pt idx="128">
                  <c:v>29.547917779999999</c:v>
                </c:pt>
                <c:pt idx="129">
                  <c:v>17.751502480999989</c:v>
                </c:pt>
                <c:pt idx="130">
                  <c:v>18.907961319999998</c:v>
                </c:pt>
                <c:pt idx="131">
                  <c:v>29.989338466</c:v>
                </c:pt>
                <c:pt idx="132">
                  <c:v>28.119415807999999</c:v>
                </c:pt>
                <c:pt idx="133">
                  <c:v>28.15133096600001</c:v>
                </c:pt>
                <c:pt idx="134">
                  <c:v>20.918534257999983</c:v>
                </c:pt>
                <c:pt idx="135">
                  <c:v>28.330623856999988</c:v>
                </c:pt>
                <c:pt idx="136">
                  <c:v>28.833856004000012</c:v>
                </c:pt>
                <c:pt idx="137">
                  <c:v>29.654951464000032</c:v>
                </c:pt>
                <c:pt idx="138">
                  <c:v>19.269655536999981</c:v>
                </c:pt>
                <c:pt idx="139">
                  <c:v>28.841682785</c:v>
                </c:pt>
                <c:pt idx="140">
                  <c:v>29.630583398999999</c:v>
                </c:pt>
                <c:pt idx="141">
                  <c:v>28.321998570000005</c:v>
                </c:pt>
                <c:pt idx="142">
                  <c:v>16.701028226999988</c:v>
                </c:pt>
                <c:pt idx="143">
                  <c:v>21.636610223000005</c:v>
                </c:pt>
                <c:pt idx="144">
                  <c:v>28.343795031999989</c:v>
                </c:pt>
                <c:pt idx="145">
                  <c:v>29.894180759000012</c:v>
                </c:pt>
                <c:pt idx="146">
                  <c:v>23.347553141999999</c:v>
                </c:pt>
                <c:pt idx="147">
                  <c:v>21.190473796999999</c:v>
                </c:pt>
                <c:pt idx="148">
                  <c:v>28.245366241999978</c:v>
                </c:pt>
                <c:pt idx="149">
                  <c:v>28.796430242999985</c:v>
                </c:pt>
                <c:pt idx="150">
                  <c:v>29.684522243999986</c:v>
                </c:pt>
                <c:pt idx="151">
                  <c:v>21.896628072999984</c:v>
                </c:pt>
                <c:pt idx="152">
                  <c:v>28.404890729000023</c:v>
                </c:pt>
                <c:pt idx="153">
                  <c:v>28.837747352000001</c:v>
                </c:pt>
                <c:pt idx="154">
                  <c:v>24.544952638000005</c:v>
                </c:pt>
                <c:pt idx="155">
                  <c:v>17.021978578999999</c:v>
                </c:pt>
                <c:pt idx="156">
                  <c:v>21.622482496</c:v>
                </c:pt>
                <c:pt idx="157">
                  <c:v>28.383021476</c:v>
                </c:pt>
                <c:pt idx="158">
                  <c:v>29.889190282999984</c:v>
                </c:pt>
                <c:pt idx="159">
                  <c:v>28.569710223999984</c:v>
                </c:pt>
                <c:pt idx="160">
                  <c:v>21.331652149000011</c:v>
                </c:pt>
                <c:pt idx="161">
                  <c:v>28.330312441</c:v>
                </c:pt>
                <c:pt idx="162">
                  <c:v>28.838918106000012</c:v>
                </c:pt>
                <c:pt idx="163">
                  <c:v>24.633326351000001</c:v>
                </c:pt>
                <c:pt idx="164">
                  <c:v>21.243113480000002</c:v>
                </c:pt>
                <c:pt idx="165">
                  <c:v>28.453464146999988</c:v>
                </c:pt>
                <c:pt idx="166">
                  <c:v>27.780262446999981</c:v>
                </c:pt>
                <c:pt idx="167">
                  <c:v>29.452054345000001</c:v>
                </c:pt>
                <c:pt idx="168">
                  <c:v>18.500108586</c:v>
                </c:pt>
                <c:pt idx="169">
                  <c:v>21.637078772000017</c:v>
                </c:pt>
                <c:pt idx="170">
                  <c:v>28.342863932</c:v>
                </c:pt>
                <c:pt idx="171">
                  <c:v>24.814451510000012</c:v>
                </c:pt>
                <c:pt idx="172">
                  <c:v>28.153951184000022</c:v>
                </c:pt>
                <c:pt idx="173">
                  <c:v>20.957896775999988</c:v>
                </c:pt>
                <c:pt idx="174">
                  <c:v>28.225858368000011</c:v>
                </c:pt>
                <c:pt idx="175">
                  <c:v>28.873528839999985</c:v>
                </c:pt>
                <c:pt idx="176">
                  <c:v>29.675787192000001</c:v>
                </c:pt>
                <c:pt idx="177">
                  <c:v>21.891104075000001</c:v>
                </c:pt>
                <c:pt idx="178">
                  <c:v>28.447247827999981</c:v>
                </c:pt>
                <c:pt idx="179">
                  <c:v>24.591356319999999</c:v>
                </c:pt>
                <c:pt idx="180">
                  <c:v>28.327892812999988</c:v>
                </c:pt>
                <c:pt idx="181">
                  <c:v>17.293886706999999</c:v>
                </c:pt>
                <c:pt idx="182">
                  <c:v>21.60360633199998</c:v>
                </c:pt>
                <c:pt idx="183">
                  <c:v>28.380792768999989</c:v>
                </c:pt>
                <c:pt idx="184">
                  <c:v>29.89943660499998</c:v>
                </c:pt>
                <c:pt idx="185">
                  <c:v>27.725550334999983</c:v>
                </c:pt>
                <c:pt idx="186">
                  <c:v>21.895261299000001</c:v>
                </c:pt>
                <c:pt idx="187">
                  <c:v>23.733061900999999</c:v>
                </c:pt>
                <c:pt idx="188">
                  <c:v>29.484315847999984</c:v>
                </c:pt>
                <c:pt idx="189">
                  <c:v>27.815950883999999</c:v>
                </c:pt>
                <c:pt idx="190">
                  <c:v>21.830046110000001</c:v>
                </c:pt>
                <c:pt idx="191">
                  <c:v>28.470445527999988</c:v>
                </c:pt>
                <c:pt idx="192">
                  <c:v>28.771860484000012</c:v>
                </c:pt>
                <c:pt idx="193">
                  <c:v>29.462717280999975</c:v>
                </c:pt>
                <c:pt idx="194">
                  <c:v>17.792207361999989</c:v>
                </c:pt>
                <c:pt idx="195">
                  <c:v>21.659192539999989</c:v>
                </c:pt>
                <c:pt idx="196">
                  <c:v>24.945769348999978</c:v>
                </c:pt>
                <c:pt idx="197">
                  <c:v>28.07422042100001</c:v>
                </c:pt>
                <c:pt idx="198">
                  <c:v>28.229129478999983</c:v>
                </c:pt>
                <c:pt idx="199">
                  <c:v>20.914229169999999</c:v>
                </c:pt>
                <c:pt idx="200">
                  <c:v>28.263858744000011</c:v>
                </c:pt>
                <c:pt idx="201">
                  <c:v>28.911228168000012</c:v>
                </c:pt>
                <c:pt idx="202">
                  <c:v>29.768950408999999</c:v>
                </c:pt>
                <c:pt idx="203">
                  <c:v>21.83681231700001</c:v>
                </c:pt>
                <c:pt idx="204">
                  <c:v>23.735292389999984</c:v>
                </c:pt>
                <c:pt idx="205">
                  <c:v>29.565688400999989</c:v>
                </c:pt>
                <c:pt idx="206">
                  <c:v>27.749859480000001</c:v>
                </c:pt>
                <c:pt idx="207">
                  <c:v>17.759063393999988</c:v>
                </c:pt>
                <c:pt idx="208">
                  <c:v>21.60036838900001</c:v>
                </c:pt>
                <c:pt idx="209">
                  <c:v>28.353596872999983</c:v>
                </c:pt>
                <c:pt idx="210">
                  <c:v>29.934338476000001</c:v>
                </c:pt>
                <c:pt idx="211">
                  <c:v>27.762539005999976</c:v>
                </c:pt>
                <c:pt idx="212">
                  <c:v>19.186628583999983</c:v>
                </c:pt>
                <c:pt idx="213">
                  <c:v>28.763703610999983</c:v>
                </c:pt>
                <c:pt idx="214">
                  <c:v>29.688665017999988</c:v>
                </c:pt>
                <c:pt idx="215">
                  <c:v>28.408379706000002</c:v>
                </c:pt>
                <c:pt idx="216">
                  <c:v>20.952255975</c:v>
                </c:pt>
                <c:pt idx="217">
                  <c:v>28.442634553999977</c:v>
                </c:pt>
                <c:pt idx="218">
                  <c:v>28.770668816000001</c:v>
                </c:pt>
                <c:pt idx="219">
                  <c:v>29.546153747999988</c:v>
                </c:pt>
                <c:pt idx="220">
                  <c:v>14.744038239999998</c:v>
                </c:pt>
                <c:pt idx="221">
                  <c:v>20.892738748999989</c:v>
                </c:pt>
                <c:pt idx="222">
                  <c:v>28.384630112</c:v>
                </c:pt>
                <c:pt idx="223">
                  <c:v>29.930260543999989</c:v>
                </c:pt>
                <c:pt idx="224">
                  <c:v>27.765673690999986</c:v>
                </c:pt>
                <c:pt idx="225">
                  <c:v>21.799321172999989</c:v>
                </c:pt>
                <c:pt idx="226">
                  <c:v>28.341371103000011</c:v>
                </c:pt>
                <c:pt idx="227">
                  <c:v>28.833880818000011</c:v>
                </c:pt>
                <c:pt idx="228">
                  <c:v>24.977841035000001</c:v>
                </c:pt>
                <c:pt idx="229">
                  <c:v>20.977122183999985</c:v>
                </c:pt>
                <c:pt idx="230">
                  <c:v>28.480473169999989</c:v>
                </c:pt>
                <c:pt idx="231">
                  <c:v>28.774014301000001</c:v>
                </c:pt>
                <c:pt idx="232">
                  <c:v>29.460544615999986</c:v>
                </c:pt>
                <c:pt idx="233">
                  <c:v>17.810059535000001</c:v>
                </c:pt>
                <c:pt idx="234">
                  <c:v>21.627557622000012</c:v>
                </c:pt>
                <c:pt idx="235">
                  <c:v>28.377192397000005</c:v>
                </c:pt>
                <c:pt idx="236">
                  <c:v>25.194552912999999</c:v>
                </c:pt>
                <c:pt idx="237">
                  <c:v>28.698236611999985</c:v>
                </c:pt>
                <c:pt idx="238">
                  <c:v>20.392818581</c:v>
                </c:pt>
                <c:pt idx="239">
                  <c:v>28.225514772999983</c:v>
                </c:pt>
                <c:pt idx="240">
                  <c:v>28.863890184999999</c:v>
                </c:pt>
                <c:pt idx="241">
                  <c:v>29.720641821999983</c:v>
                </c:pt>
                <c:pt idx="242">
                  <c:v>21.893016307</c:v>
                </c:pt>
                <c:pt idx="243">
                  <c:v>28.403447541999974</c:v>
                </c:pt>
                <c:pt idx="244">
                  <c:v>24.514290192000011</c:v>
                </c:pt>
                <c:pt idx="245">
                  <c:v>29.407161272</c:v>
                </c:pt>
                <c:pt idx="246">
                  <c:v>16.703153261000001</c:v>
                </c:pt>
                <c:pt idx="247">
                  <c:v>21.650078368000017</c:v>
                </c:pt>
                <c:pt idx="248">
                  <c:v>28.312486913000001</c:v>
                </c:pt>
                <c:pt idx="249">
                  <c:v>29.896614375999985</c:v>
                </c:pt>
                <c:pt idx="250">
                  <c:v>27.89505775400001</c:v>
                </c:pt>
                <c:pt idx="251">
                  <c:v>21.812284336000001</c:v>
                </c:pt>
                <c:pt idx="252">
                  <c:v>28.210419911999985</c:v>
                </c:pt>
                <c:pt idx="253">
                  <c:v>24.562725653999983</c:v>
                </c:pt>
                <c:pt idx="254">
                  <c:v>28.747396746</c:v>
                </c:pt>
                <c:pt idx="255">
                  <c:v>21.354212898</c:v>
                </c:pt>
                <c:pt idx="256">
                  <c:v>28.370592550999984</c:v>
                </c:pt>
                <c:pt idx="257">
                  <c:v>28.860993214000001</c:v>
                </c:pt>
                <c:pt idx="258">
                  <c:v>29.546668344</c:v>
                </c:pt>
                <c:pt idx="259">
                  <c:v>17.753762197</c:v>
                </c:pt>
                <c:pt idx="260">
                  <c:v>21.604054646000023</c:v>
                </c:pt>
                <c:pt idx="261">
                  <c:v>25.294415785000005</c:v>
                </c:pt>
                <c:pt idx="262">
                  <c:v>28.950369723000001</c:v>
                </c:pt>
              </c:numCache>
            </c:numRef>
          </c:yVal>
        </c:ser>
        <c:ser>
          <c:idx val="6"/>
          <c:order val="8"/>
          <c:tx>
            <c:v>8 MB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Main!$A$5316:$A$5415</c:f>
              <c:numCache>
                <c:formatCode>General</c:formatCode>
                <c:ptCount val="100"/>
                <c:pt idx="0">
                  <c:v>8388608</c:v>
                </c:pt>
                <c:pt idx="1">
                  <c:v>8388608</c:v>
                </c:pt>
                <c:pt idx="2">
                  <c:v>8388608</c:v>
                </c:pt>
                <c:pt idx="3">
                  <c:v>8388608</c:v>
                </c:pt>
                <c:pt idx="4">
                  <c:v>8388608</c:v>
                </c:pt>
                <c:pt idx="5">
                  <c:v>8388608</c:v>
                </c:pt>
                <c:pt idx="6">
                  <c:v>8388608</c:v>
                </c:pt>
                <c:pt idx="7">
                  <c:v>8388608</c:v>
                </c:pt>
                <c:pt idx="8">
                  <c:v>8388608</c:v>
                </c:pt>
                <c:pt idx="9">
                  <c:v>8388608</c:v>
                </c:pt>
                <c:pt idx="10">
                  <c:v>8388608</c:v>
                </c:pt>
                <c:pt idx="11">
                  <c:v>8388608</c:v>
                </c:pt>
                <c:pt idx="12">
                  <c:v>8388608</c:v>
                </c:pt>
                <c:pt idx="13">
                  <c:v>8388608</c:v>
                </c:pt>
                <c:pt idx="14">
                  <c:v>8388608</c:v>
                </c:pt>
                <c:pt idx="15">
                  <c:v>8388608</c:v>
                </c:pt>
                <c:pt idx="16">
                  <c:v>8388608</c:v>
                </c:pt>
                <c:pt idx="17">
                  <c:v>8388608</c:v>
                </c:pt>
                <c:pt idx="18">
                  <c:v>8388608</c:v>
                </c:pt>
                <c:pt idx="19">
                  <c:v>8388608</c:v>
                </c:pt>
                <c:pt idx="20">
                  <c:v>8388608</c:v>
                </c:pt>
                <c:pt idx="21">
                  <c:v>8388608</c:v>
                </c:pt>
                <c:pt idx="22">
                  <c:v>8388608</c:v>
                </c:pt>
                <c:pt idx="23">
                  <c:v>8388608</c:v>
                </c:pt>
                <c:pt idx="24">
                  <c:v>8388608</c:v>
                </c:pt>
                <c:pt idx="25">
                  <c:v>8388608</c:v>
                </c:pt>
                <c:pt idx="26">
                  <c:v>8388608</c:v>
                </c:pt>
                <c:pt idx="27">
                  <c:v>8388608</c:v>
                </c:pt>
                <c:pt idx="28">
                  <c:v>8388608</c:v>
                </c:pt>
                <c:pt idx="29">
                  <c:v>8388608</c:v>
                </c:pt>
                <c:pt idx="30">
                  <c:v>8388608</c:v>
                </c:pt>
                <c:pt idx="31">
                  <c:v>8388608</c:v>
                </c:pt>
                <c:pt idx="32">
                  <c:v>8388608</c:v>
                </c:pt>
                <c:pt idx="33">
                  <c:v>8388608</c:v>
                </c:pt>
                <c:pt idx="34">
                  <c:v>8388608</c:v>
                </c:pt>
                <c:pt idx="35">
                  <c:v>8388608</c:v>
                </c:pt>
                <c:pt idx="36">
                  <c:v>8388608</c:v>
                </c:pt>
                <c:pt idx="37">
                  <c:v>8388608</c:v>
                </c:pt>
                <c:pt idx="38">
                  <c:v>8388608</c:v>
                </c:pt>
                <c:pt idx="39">
                  <c:v>8388608</c:v>
                </c:pt>
                <c:pt idx="40">
                  <c:v>8388608</c:v>
                </c:pt>
                <c:pt idx="41">
                  <c:v>8388608</c:v>
                </c:pt>
                <c:pt idx="42">
                  <c:v>8388608</c:v>
                </c:pt>
                <c:pt idx="43">
                  <c:v>8388608</c:v>
                </c:pt>
                <c:pt idx="44">
                  <c:v>8388608</c:v>
                </c:pt>
                <c:pt idx="45">
                  <c:v>8388608</c:v>
                </c:pt>
                <c:pt idx="46">
                  <c:v>8388608</c:v>
                </c:pt>
                <c:pt idx="47">
                  <c:v>8388608</c:v>
                </c:pt>
                <c:pt idx="48">
                  <c:v>8388608</c:v>
                </c:pt>
                <c:pt idx="49">
                  <c:v>8388608</c:v>
                </c:pt>
                <c:pt idx="50">
                  <c:v>8388608</c:v>
                </c:pt>
                <c:pt idx="51">
                  <c:v>8388608</c:v>
                </c:pt>
                <c:pt idx="52">
                  <c:v>8388608</c:v>
                </c:pt>
                <c:pt idx="53">
                  <c:v>8388608</c:v>
                </c:pt>
                <c:pt idx="54">
                  <c:v>8388608</c:v>
                </c:pt>
                <c:pt idx="55">
                  <c:v>8388608</c:v>
                </c:pt>
                <c:pt idx="56">
                  <c:v>8388608</c:v>
                </c:pt>
                <c:pt idx="57">
                  <c:v>8388608</c:v>
                </c:pt>
                <c:pt idx="58">
                  <c:v>8388608</c:v>
                </c:pt>
                <c:pt idx="59">
                  <c:v>8388608</c:v>
                </c:pt>
                <c:pt idx="60">
                  <c:v>8388608</c:v>
                </c:pt>
                <c:pt idx="61">
                  <c:v>8388608</c:v>
                </c:pt>
                <c:pt idx="62">
                  <c:v>8388608</c:v>
                </c:pt>
                <c:pt idx="63">
                  <c:v>8388608</c:v>
                </c:pt>
                <c:pt idx="64">
                  <c:v>8388608</c:v>
                </c:pt>
                <c:pt idx="65">
                  <c:v>8388608</c:v>
                </c:pt>
                <c:pt idx="66">
                  <c:v>8388608</c:v>
                </c:pt>
                <c:pt idx="67">
                  <c:v>8388608</c:v>
                </c:pt>
                <c:pt idx="68">
                  <c:v>8388608</c:v>
                </c:pt>
                <c:pt idx="69">
                  <c:v>8388608</c:v>
                </c:pt>
                <c:pt idx="70">
                  <c:v>8388608</c:v>
                </c:pt>
                <c:pt idx="71">
                  <c:v>8388608</c:v>
                </c:pt>
                <c:pt idx="72">
                  <c:v>8388608</c:v>
                </c:pt>
                <c:pt idx="73">
                  <c:v>8388608</c:v>
                </c:pt>
                <c:pt idx="74">
                  <c:v>8388608</c:v>
                </c:pt>
                <c:pt idx="75">
                  <c:v>8388608</c:v>
                </c:pt>
                <c:pt idx="76">
                  <c:v>8388608</c:v>
                </c:pt>
                <c:pt idx="77">
                  <c:v>8388608</c:v>
                </c:pt>
                <c:pt idx="78">
                  <c:v>8388608</c:v>
                </c:pt>
                <c:pt idx="79">
                  <c:v>8388608</c:v>
                </c:pt>
                <c:pt idx="80">
                  <c:v>8388608</c:v>
                </c:pt>
                <c:pt idx="81">
                  <c:v>8388608</c:v>
                </c:pt>
                <c:pt idx="82">
                  <c:v>8388608</c:v>
                </c:pt>
                <c:pt idx="83">
                  <c:v>8388608</c:v>
                </c:pt>
                <c:pt idx="84">
                  <c:v>8388608</c:v>
                </c:pt>
                <c:pt idx="85">
                  <c:v>8388608</c:v>
                </c:pt>
                <c:pt idx="86">
                  <c:v>8388608</c:v>
                </c:pt>
                <c:pt idx="87">
                  <c:v>8388608</c:v>
                </c:pt>
                <c:pt idx="88">
                  <c:v>8388608</c:v>
                </c:pt>
                <c:pt idx="89">
                  <c:v>8388608</c:v>
                </c:pt>
                <c:pt idx="90">
                  <c:v>8388608</c:v>
                </c:pt>
                <c:pt idx="91">
                  <c:v>8388608</c:v>
                </c:pt>
                <c:pt idx="92">
                  <c:v>8388608</c:v>
                </c:pt>
                <c:pt idx="93">
                  <c:v>8388608</c:v>
                </c:pt>
                <c:pt idx="94">
                  <c:v>8388608</c:v>
                </c:pt>
                <c:pt idx="95">
                  <c:v>8388608</c:v>
                </c:pt>
                <c:pt idx="96">
                  <c:v>8388608</c:v>
                </c:pt>
                <c:pt idx="97">
                  <c:v>8388608</c:v>
                </c:pt>
                <c:pt idx="98">
                  <c:v>8388608</c:v>
                </c:pt>
                <c:pt idx="99">
                  <c:v>8388608</c:v>
                </c:pt>
              </c:numCache>
            </c:numRef>
          </c:xVal>
          <c:yVal>
            <c:numRef>
              <c:f>Main!$B$5316:$B$5415</c:f>
              <c:numCache>
                <c:formatCode>General</c:formatCode>
                <c:ptCount val="100"/>
                <c:pt idx="0">
                  <c:v>26.017208055000012</c:v>
                </c:pt>
                <c:pt idx="1">
                  <c:v>24.99223329099998</c:v>
                </c:pt>
                <c:pt idx="2">
                  <c:v>25.901726367999984</c:v>
                </c:pt>
                <c:pt idx="3">
                  <c:v>24.050937431000001</c:v>
                </c:pt>
                <c:pt idx="4">
                  <c:v>25.90758979999999</c:v>
                </c:pt>
                <c:pt idx="5">
                  <c:v>25.126294870999985</c:v>
                </c:pt>
                <c:pt idx="6">
                  <c:v>25.905452130999983</c:v>
                </c:pt>
                <c:pt idx="7">
                  <c:v>24.036120901</c:v>
                </c:pt>
                <c:pt idx="8">
                  <c:v>26.077692734999989</c:v>
                </c:pt>
                <c:pt idx="9">
                  <c:v>24.862152079999984</c:v>
                </c:pt>
                <c:pt idx="10">
                  <c:v>25.902273197</c:v>
                </c:pt>
                <c:pt idx="11">
                  <c:v>24.042444722999988</c:v>
                </c:pt>
                <c:pt idx="12">
                  <c:v>25.901241925000001</c:v>
                </c:pt>
                <c:pt idx="13">
                  <c:v>24.043725371999983</c:v>
                </c:pt>
                <c:pt idx="14">
                  <c:v>26.030505423000012</c:v>
                </c:pt>
                <c:pt idx="15">
                  <c:v>24.939517272999986</c:v>
                </c:pt>
                <c:pt idx="16">
                  <c:v>25.907185265999999</c:v>
                </c:pt>
                <c:pt idx="17">
                  <c:v>24.031897911000016</c:v>
                </c:pt>
                <c:pt idx="18">
                  <c:v>26.076887018000011</c:v>
                </c:pt>
                <c:pt idx="19">
                  <c:v>24.858119776999985</c:v>
                </c:pt>
                <c:pt idx="20">
                  <c:v>25.901540605999983</c:v>
                </c:pt>
                <c:pt idx="21">
                  <c:v>24.04462751299998</c:v>
                </c:pt>
                <c:pt idx="22">
                  <c:v>25.905220957999983</c:v>
                </c:pt>
                <c:pt idx="23">
                  <c:v>24.040291599</c:v>
                </c:pt>
                <c:pt idx="24">
                  <c:v>26.017943416000012</c:v>
                </c:pt>
                <c:pt idx="25">
                  <c:v>24.956775675999989</c:v>
                </c:pt>
                <c:pt idx="26">
                  <c:v>25.899277767000012</c:v>
                </c:pt>
                <c:pt idx="27">
                  <c:v>24.044022421000001</c:v>
                </c:pt>
                <c:pt idx="28">
                  <c:v>25.913885001000011</c:v>
                </c:pt>
                <c:pt idx="29">
                  <c:v>25.120569944</c:v>
                </c:pt>
                <c:pt idx="30">
                  <c:v>25.902482164999984</c:v>
                </c:pt>
                <c:pt idx="31">
                  <c:v>24.043941542999985</c:v>
                </c:pt>
                <c:pt idx="32">
                  <c:v>26.081711281999983</c:v>
                </c:pt>
                <c:pt idx="33">
                  <c:v>23.965465210999984</c:v>
                </c:pt>
                <c:pt idx="34">
                  <c:v>25.903524883999978</c:v>
                </c:pt>
                <c:pt idx="35">
                  <c:v>24.931758366000011</c:v>
                </c:pt>
                <c:pt idx="36">
                  <c:v>25.903979871999983</c:v>
                </c:pt>
                <c:pt idx="37">
                  <c:v>24.041861178000012</c:v>
                </c:pt>
                <c:pt idx="38">
                  <c:v>25.906767725000005</c:v>
                </c:pt>
                <c:pt idx="39">
                  <c:v>25.141540128999999</c:v>
                </c:pt>
                <c:pt idx="40">
                  <c:v>25.901385132000001</c:v>
                </c:pt>
                <c:pt idx="41">
                  <c:v>24.037485469000021</c:v>
                </c:pt>
                <c:pt idx="42">
                  <c:v>26.084957769000017</c:v>
                </c:pt>
                <c:pt idx="43">
                  <c:v>24.846253917999999</c:v>
                </c:pt>
                <c:pt idx="44">
                  <c:v>25.90360640899998</c:v>
                </c:pt>
                <c:pt idx="45">
                  <c:v>24.043403691999981</c:v>
                </c:pt>
                <c:pt idx="46">
                  <c:v>25.910260211000001</c:v>
                </c:pt>
                <c:pt idx="47">
                  <c:v>24.03725368600001</c:v>
                </c:pt>
                <c:pt idx="48">
                  <c:v>25.911791173000001</c:v>
                </c:pt>
                <c:pt idx="49">
                  <c:v>25.118633363000001</c:v>
                </c:pt>
                <c:pt idx="50">
                  <c:v>25.914836017999999</c:v>
                </c:pt>
                <c:pt idx="51">
                  <c:v>24.033158958000012</c:v>
                </c:pt>
                <c:pt idx="52">
                  <c:v>25.910274029000011</c:v>
                </c:pt>
                <c:pt idx="53">
                  <c:v>25.116862438999998</c:v>
                </c:pt>
                <c:pt idx="54">
                  <c:v>25.907514842999984</c:v>
                </c:pt>
                <c:pt idx="55">
                  <c:v>24.038258989999999</c:v>
                </c:pt>
                <c:pt idx="56">
                  <c:v>25.907028390000001</c:v>
                </c:pt>
                <c:pt idx="57">
                  <c:v>24.039371043999999</c:v>
                </c:pt>
                <c:pt idx="58">
                  <c:v>26.025972326000005</c:v>
                </c:pt>
                <c:pt idx="59">
                  <c:v>24.937830527999999</c:v>
                </c:pt>
                <c:pt idx="60">
                  <c:v>25.906740598999978</c:v>
                </c:pt>
                <c:pt idx="61">
                  <c:v>24.043559359</c:v>
                </c:pt>
                <c:pt idx="62">
                  <c:v>25.913412963999985</c:v>
                </c:pt>
                <c:pt idx="63">
                  <c:v>25.117431805999999</c:v>
                </c:pt>
                <c:pt idx="64">
                  <c:v>25.910885257000011</c:v>
                </c:pt>
                <c:pt idx="65">
                  <c:v>24.036159559000001</c:v>
                </c:pt>
                <c:pt idx="66">
                  <c:v>26.074237571999983</c:v>
                </c:pt>
                <c:pt idx="67">
                  <c:v>23.994852273999989</c:v>
                </c:pt>
                <c:pt idx="68">
                  <c:v>25.900279683999983</c:v>
                </c:pt>
                <c:pt idx="69">
                  <c:v>24.921292441999984</c:v>
                </c:pt>
                <c:pt idx="70">
                  <c:v>25.905854690000005</c:v>
                </c:pt>
                <c:pt idx="71">
                  <c:v>24.031743772999985</c:v>
                </c:pt>
                <c:pt idx="72">
                  <c:v>25.91056219</c:v>
                </c:pt>
                <c:pt idx="73">
                  <c:v>25.129254291999999</c:v>
                </c:pt>
                <c:pt idx="74">
                  <c:v>25.906528767000001</c:v>
                </c:pt>
                <c:pt idx="75">
                  <c:v>24.035013658</c:v>
                </c:pt>
                <c:pt idx="76">
                  <c:v>25.903367550999985</c:v>
                </c:pt>
                <c:pt idx="77">
                  <c:v>24.311974110000026</c:v>
                </c:pt>
                <c:pt idx="78">
                  <c:v>26.560812602999984</c:v>
                </c:pt>
                <c:pt idx="79">
                  <c:v>24.945616295999976</c:v>
                </c:pt>
                <c:pt idx="80">
                  <c:v>25.905057720999999</c:v>
                </c:pt>
                <c:pt idx="81">
                  <c:v>24.045694318999985</c:v>
                </c:pt>
                <c:pt idx="82">
                  <c:v>25.910366157999999</c:v>
                </c:pt>
                <c:pt idx="83">
                  <c:v>25.120934575</c:v>
                </c:pt>
                <c:pt idx="84">
                  <c:v>25.906464541999981</c:v>
                </c:pt>
                <c:pt idx="85">
                  <c:v>24.043103712000001</c:v>
                </c:pt>
                <c:pt idx="86">
                  <c:v>25.908063795</c:v>
                </c:pt>
                <c:pt idx="87">
                  <c:v>25.128738350999988</c:v>
                </c:pt>
                <c:pt idx="88">
                  <c:v>25.900393056999985</c:v>
                </c:pt>
                <c:pt idx="89">
                  <c:v>24.041252214</c:v>
                </c:pt>
                <c:pt idx="90">
                  <c:v>25.90506172600001</c:v>
                </c:pt>
                <c:pt idx="91">
                  <c:v>24.044487381</c:v>
                </c:pt>
                <c:pt idx="92">
                  <c:v>26.033935855999999</c:v>
                </c:pt>
                <c:pt idx="93">
                  <c:v>24.927094408999999</c:v>
                </c:pt>
                <c:pt idx="94">
                  <c:v>25.902742783999976</c:v>
                </c:pt>
                <c:pt idx="95">
                  <c:v>24.044239413</c:v>
                </c:pt>
                <c:pt idx="96">
                  <c:v>26.081690851999983</c:v>
                </c:pt>
                <c:pt idx="97">
                  <c:v>24.85541916999999</c:v>
                </c:pt>
                <c:pt idx="98">
                  <c:v>25.900023534999978</c:v>
                </c:pt>
                <c:pt idx="99">
                  <c:v>24.043309654000002</c:v>
                </c:pt>
              </c:numCache>
            </c:numRef>
          </c:yVal>
        </c:ser>
        <c:ser>
          <c:idx val="7"/>
          <c:order val="9"/>
          <c:tx>
            <c:v>64 MB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Main!$A$5423:$A$5522</c:f>
              <c:numCache>
                <c:formatCode>General</c:formatCode>
                <c:ptCount val="100"/>
                <c:pt idx="0">
                  <c:v>67108864</c:v>
                </c:pt>
                <c:pt idx="1">
                  <c:v>67108864</c:v>
                </c:pt>
                <c:pt idx="2">
                  <c:v>67108864</c:v>
                </c:pt>
                <c:pt idx="3">
                  <c:v>67108864</c:v>
                </c:pt>
                <c:pt idx="4">
                  <c:v>67108864</c:v>
                </c:pt>
                <c:pt idx="5">
                  <c:v>67108864</c:v>
                </c:pt>
                <c:pt idx="6">
                  <c:v>67108864</c:v>
                </c:pt>
                <c:pt idx="7">
                  <c:v>67108864</c:v>
                </c:pt>
                <c:pt idx="8">
                  <c:v>67108864</c:v>
                </c:pt>
                <c:pt idx="9">
                  <c:v>67108864</c:v>
                </c:pt>
                <c:pt idx="10">
                  <c:v>67108864</c:v>
                </c:pt>
                <c:pt idx="11">
                  <c:v>67108864</c:v>
                </c:pt>
                <c:pt idx="12">
                  <c:v>67108864</c:v>
                </c:pt>
                <c:pt idx="13">
                  <c:v>67108864</c:v>
                </c:pt>
                <c:pt idx="14">
                  <c:v>67108864</c:v>
                </c:pt>
                <c:pt idx="15">
                  <c:v>67108864</c:v>
                </c:pt>
                <c:pt idx="16">
                  <c:v>67108864</c:v>
                </c:pt>
                <c:pt idx="17">
                  <c:v>67108864</c:v>
                </c:pt>
                <c:pt idx="18">
                  <c:v>67108864</c:v>
                </c:pt>
                <c:pt idx="19">
                  <c:v>67108864</c:v>
                </c:pt>
                <c:pt idx="20">
                  <c:v>67108864</c:v>
                </c:pt>
                <c:pt idx="21">
                  <c:v>67108864</c:v>
                </c:pt>
                <c:pt idx="22">
                  <c:v>67108864</c:v>
                </c:pt>
                <c:pt idx="23">
                  <c:v>67108864</c:v>
                </c:pt>
                <c:pt idx="24">
                  <c:v>67108864</c:v>
                </c:pt>
                <c:pt idx="25">
                  <c:v>67108864</c:v>
                </c:pt>
                <c:pt idx="26">
                  <c:v>67108864</c:v>
                </c:pt>
                <c:pt idx="27">
                  <c:v>67108864</c:v>
                </c:pt>
                <c:pt idx="28">
                  <c:v>67108864</c:v>
                </c:pt>
                <c:pt idx="29">
                  <c:v>67108864</c:v>
                </c:pt>
                <c:pt idx="30">
                  <c:v>67108864</c:v>
                </c:pt>
                <c:pt idx="31">
                  <c:v>67108864</c:v>
                </c:pt>
                <c:pt idx="32">
                  <c:v>67108864</c:v>
                </c:pt>
                <c:pt idx="33">
                  <c:v>67108864</c:v>
                </c:pt>
                <c:pt idx="34">
                  <c:v>67108864</c:v>
                </c:pt>
                <c:pt idx="35">
                  <c:v>67108864</c:v>
                </c:pt>
                <c:pt idx="36">
                  <c:v>67108864</c:v>
                </c:pt>
                <c:pt idx="37">
                  <c:v>67108864</c:v>
                </c:pt>
                <c:pt idx="38">
                  <c:v>67108864</c:v>
                </c:pt>
                <c:pt idx="39">
                  <c:v>67108864</c:v>
                </c:pt>
                <c:pt idx="40">
                  <c:v>67108864</c:v>
                </c:pt>
                <c:pt idx="41">
                  <c:v>67108864</c:v>
                </c:pt>
                <c:pt idx="42">
                  <c:v>67108864</c:v>
                </c:pt>
                <c:pt idx="43">
                  <c:v>67108864</c:v>
                </c:pt>
                <c:pt idx="44">
                  <c:v>67108864</c:v>
                </c:pt>
                <c:pt idx="45">
                  <c:v>67108864</c:v>
                </c:pt>
                <c:pt idx="46">
                  <c:v>67108864</c:v>
                </c:pt>
                <c:pt idx="47">
                  <c:v>67108864</c:v>
                </c:pt>
                <c:pt idx="48">
                  <c:v>67108864</c:v>
                </c:pt>
                <c:pt idx="49">
                  <c:v>67108864</c:v>
                </c:pt>
                <c:pt idx="50">
                  <c:v>67108864</c:v>
                </c:pt>
                <c:pt idx="51">
                  <c:v>67108864</c:v>
                </c:pt>
                <c:pt idx="52">
                  <c:v>67108864</c:v>
                </c:pt>
                <c:pt idx="53">
                  <c:v>67108864</c:v>
                </c:pt>
                <c:pt idx="54">
                  <c:v>67108864</c:v>
                </c:pt>
                <c:pt idx="55">
                  <c:v>67108864</c:v>
                </c:pt>
                <c:pt idx="56">
                  <c:v>67108864</c:v>
                </c:pt>
                <c:pt idx="57">
                  <c:v>67108864</c:v>
                </c:pt>
                <c:pt idx="58">
                  <c:v>67108864</c:v>
                </c:pt>
                <c:pt idx="59">
                  <c:v>67108864</c:v>
                </c:pt>
                <c:pt idx="60">
                  <c:v>67108864</c:v>
                </c:pt>
                <c:pt idx="61">
                  <c:v>67108864</c:v>
                </c:pt>
                <c:pt idx="62">
                  <c:v>67108864</c:v>
                </c:pt>
                <c:pt idx="63">
                  <c:v>67108864</c:v>
                </c:pt>
                <c:pt idx="64">
                  <c:v>67108864</c:v>
                </c:pt>
                <c:pt idx="65">
                  <c:v>67108864</c:v>
                </c:pt>
                <c:pt idx="66">
                  <c:v>67108864</c:v>
                </c:pt>
                <c:pt idx="67">
                  <c:v>67108864</c:v>
                </c:pt>
                <c:pt idx="68">
                  <c:v>67108864</c:v>
                </c:pt>
                <c:pt idx="69">
                  <c:v>67108864</c:v>
                </c:pt>
                <c:pt idx="70">
                  <c:v>67108864</c:v>
                </c:pt>
                <c:pt idx="71">
                  <c:v>67108864</c:v>
                </c:pt>
                <c:pt idx="72">
                  <c:v>67108864</c:v>
                </c:pt>
                <c:pt idx="73">
                  <c:v>67108864</c:v>
                </c:pt>
                <c:pt idx="74">
                  <c:v>67108864</c:v>
                </c:pt>
                <c:pt idx="75">
                  <c:v>67108864</c:v>
                </c:pt>
                <c:pt idx="76">
                  <c:v>67108864</c:v>
                </c:pt>
                <c:pt idx="77">
                  <c:v>67108864</c:v>
                </c:pt>
                <c:pt idx="78">
                  <c:v>67108864</c:v>
                </c:pt>
                <c:pt idx="79">
                  <c:v>67108864</c:v>
                </c:pt>
                <c:pt idx="80">
                  <c:v>67108864</c:v>
                </c:pt>
                <c:pt idx="81">
                  <c:v>67108864</c:v>
                </c:pt>
                <c:pt idx="82">
                  <c:v>67108864</c:v>
                </c:pt>
                <c:pt idx="83">
                  <c:v>67108864</c:v>
                </c:pt>
                <c:pt idx="84">
                  <c:v>67108864</c:v>
                </c:pt>
                <c:pt idx="85">
                  <c:v>67108864</c:v>
                </c:pt>
                <c:pt idx="86">
                  <c:v>67108864</c:v>
                </c:pt>
                <c:pt idx="87">
                  <c:v>67108864</c:v>
                </c:pt>
                <c:pt idx="88">
                  <c:v>67108864</c:v>
                </c:pt>
                <c:pt idx="89">
                  <c:v>67108864</c:v>
                </c:pt>
                <c:pt idx="90">
                  <c:v>67108864</c:v>
                </c:pt>
                <c:pt idx="91">
                  <c:v>67108864</c:v>
                </c:pt>
                <c:pt idx="92">
                  <c:v>67108864</c:v>
                </c:pt>
                <c:pt idx="93">
                  <c:v>67108864</c:v>
                </c:pt>
                <c:pt idx="94">
                  <c:v>67108864</c:v>
                </c:pt>
                <c:pt idx="95">
                  <c:v>67108864</c:v>
                </c:pt>
                <c:pt idx="96">
                  <c:v>67108864</c:v>
                </c:pt>
                <c:pt idx="97">
                  <c:v>67108864</c:v>
                </c:pt>
                <c:pt idx="98">
                  <c:v>67108864</c:v>
                </c:pt>
                <c:pt idx="99">
                  <c:v>67108864</c:v>
                </c:pt>
              </c:numCache>
            </c:numRef>
          </c:xVal>
          <c:yVal>
            <c:numRef>
              <c:f>Main!$B$5423:$B$5522</c:f>
              <c:numCache>
                <c:formatCode>General</c:formatCode>
                <c:ptCount val="100"/>
                <c:pt idx="0">
                  <c:v>25.997203934000002</c:v>
                </c:pt>
                <c:pt idx="1">
                  <c:v>25.197189142999999</c:v>
                </c:pt>
                <c:pt idx="2">
                  <c:v>25.616066429000021</c:v>
                </c:pt>
                <c:pt idx="3">
                  <c:v>25.19591092400001</c:v>
                </c:pt>
                <c:pt idx="4">
                  <c:v>25.618211391999999</c:v>
                </c:pt>
                <c:pt idx="5">
                  <c:v>25.193544961000001</c:v>
                </c:pt>
                <c:pt idx="6">
                  <c:v>25.191559277</c:v>
                </c:pt>
                <c:pt idx="7">
                  <c:v>25.620929304000001</c:v>
                </c:pt>
                <c:pt idx="8">
                  <c:v>25.190973918000012</c:v>
                </c:pt>
                <c:pt idx="9">
                  <c:v>25.621826944999999</c:v>
                </c:pt>
                <c:pt idx="10">
                  <c:v>25.192917570999985</c:v>
                </c:pt>
                <c:pt idx="11">
                  <c:v>25.189344936999984</c:v>
                </c:pt>
                <c:pt idx="12">
                  <c:v>25.622661314999988</c:v>
                </c:pt>
                <c:pt idx="13">
                  <c:v>25.192753053000001</c:v>
                </c:pt>
                <c:pt idx="14">
                  <c:v>25.618759634</c:v>
                </c:pt>
                <c:pt idx="15">
                  <c:v>25.193674997999999</c:v>
                </c:pt>
                <c:pt idx="16">
                  <c:v>25.265718258999986</c:v>
                </c:pt>
                <c:pt idx="17">
                  <c:v>25.543058383999988</c:v>
                </c:pt>
                <c:pt idx="18">
                  <c:v>25.193306462999999</c:v>
                </c:pt>
                <c:pt idx="19">
                  <c:v>25.619826459000016</c:v>
                </c:pt>
                <c:pt idx="20">
                  <c:v>25.190600721999999</c:v>
                </c:pt>
                <c:pt idx="21">
                  <c:v>25.624936485999999</c:v>
                </c:pt>
                <c:pt idx="22">
                  <c:v>25.186455630000001</c:v>
                </c:pt>
                <c:pt idx="23">
                  <c:v>25.193154005000011</c:v>
                </c:pt>
                <c:pt idx="24">
                  <c:v>25.62166520900001</c:v>
                </c:pt>
                <c:pt idx="25">
                  <c:v>25.192514042999989</c:v>
                </c:pt>
                <c:pt idx="26">
                  <c:v>25.61835026000001</c:v>
                </c:pt>
                <c:pt idx="27">
                  <c:v>25.194266528000011</c:v>
                </c:pt>
                <c:pt idx="28">
                  <c:v>25.192367087000001</c:v>
                </c:pt>
                <c:pt idx="29">
                  <c:v>25.618594953999999</c:v>
                </c:pt>
                <c:pt idx="30">
                  <c:v>25.194610934</c:v>
                </c:pt>
                <c:pt idx="31">
                  <c:v>25.619361282000011</c:v>
                </c:pt>
                <c:pt idx="32">
                  <c:v>25.192705721999999</c:v>
                </c:pt>
                <c:pt idx="33">
                  <c:v>25.275796520999982</c:v>
                </c:pt>
                <c:pt idx="34">
                  <c:v>25.532271628000011</c:v>
                </c:pt>
                <c:pt idx="35">
                  <c:v>25.195007278999984</c:v>
                </c:pt>
                <c:pt idx="36">
                  <c:v>25.621647749000001</c:v>
                </c:pt>
                <c:pt idx="37">
                  <c:v>25.188282618999985</c:v>
                </c:pt>
                <c:pt idx="38">
                  <c:v>25.296058868999999</c:v>
                </c:pt>
                <c:pt idx="39">
                  <c:v>25.954736101000002</c:v>
                </c:pt>
                <c:pt idx="40">
                  <c:v>25.192058082999999</c:v>
                </c:pt>
                <c:pt idx="41">
                  <c:v>25.620468574</c:v>
                </c:pt>
                <c:pt idx="42">
                  <c:v>25.191920914000011</c:v>
                </c:pt>
                <c:pt idx="43">
                  <c:v>25.61785842100004</c:v>
                </c:pt>
                <c:pt idx="44">
                  <c:v>25.194974815999998</c:v>
                </c:pt>
                <c:pt idx="45">
                  <c:v>25.193126187000001</c:v>
                </c:pt>
                <c:pt idx="46">
                  <c:v>25.616316966999999</c:v>
                </c:pt>
                <c:pt idx="47">
                  <c:v>25.195880816999999</c:v>
                </c:pt>
                <c:pt idx="48">
                  <c:v>25.616826407000012</c:v>
                </c:pt>
                <c:pt idx="49">
                  <c:v>25.194497971000001</c:v>
                </c:pt>
                <c:pt idx="50">
                  <c:v>26.0597955</c:v>
                </c:pt>
                <c:pt idx="51">
                  <c:v>25.62167976400001</c:v>
                </c:pt>
                <c:pt idx="52">
                  <c:v>25.191247708999999</c:v>
                </c:pt>
                <c:pt idx="53">
                  <c:v>25.621510766000011</c:v>
                </c:pt>
                <c:pt idx="54">
                  <c:v>25.188000993999989</c:v>
                </c:pt>
                <c:pt idx="55">
                  <c:v>25.268077509999983</c:v>
                </c:pt>
                <c:pt idx="56">
                  <c:v>25.549234795</c:v>
                </c:pt>
                <c:pt idx="57">
                  <c:v>25.18990913</c:v>
                </c:pt>
                <c:pt idx="58">
                  <c:v>25.61938120300001</c:v>
                </c:pt>
                <c:pt idx="59">
                  <c:v>25.193972477999999</c:v>
                </c:pt>
                <c:pt idx="60">
                  <c:v>25.61768605000001</c:v>
                </c:pt>
                <c:pt idx="61">
                  <c:v>25.192498190999999</c:v>
                </c:pt>
                <c:pt idx="62">
                  <c:v>25.194861473000021</c:v>
                </c:pt>
                <c:pt idx="63">
                  <c:v>25.617238923000016</c:v>
                </c:pt>
                <c:pt idx="64">
                  <c:v>25.195690093</c:v>
                </c:pt>
                <c:pt idx="65">
                  <c:v>25.618401200000001</c:v>
                </c:pt>
                <c:pt idx="66">
                  <c:v>25.192532729</c:v>
                </c:pt>
                <c:pt idx="67">
                  <c:v>25.193314363999999</c:v>
                </c:pt>
                <c:pt idx="68">
                  <c:v>25.624401837000001</c:v>
                </c:pt>
                <c:pt idx="69">
                  <c:v>25.188031107</c:v>
                </c:pt>
                <c:pt idx="70">
                  <c:v>25.619316433000005</c:v>
                </c:pt>
                <c:pt idx="71">
                  <c:v>25.195077899000001</c:v>
                </c:pt>
                <c:pt idx="72">
                  <c:v>25.263626212999974</c:v>
                </c:pt>
                <c:pt idx="73">
                  <c:v>25.549812362000001</c:v>
                </c:pt>
                <c:pt idx="74">
                  <c:v>25.191049079999988</c:v>
                </c:pt>
                <c:pt idx="75">
                  <c:v>25.61769313000001</c:v>
                </c:pt>
                <c:pt idx="76">
                  <c:v>25.196911233000005</c:v>
                </c:pt>
                <c:pt idx="77">
                  <c:v>25.614866738000021</c:v>
                </c:pt>
                <c:pt idx="78">
                  <c:v>26.062698925999989</c:v>
                </c:pt>
                <c:pt idx="79">
                  <c:v>25.194705985999999</c:v>
                </c:pt>
                <c:pt idx="80">
                  <c:v>25.618523754999988</c:v>
                </c:pt>
                <c:pt idx="81">
                  <c:v>25.192232774999983</c:v>
                </c:pt>
                <c:pt idx="82">
                  <c:v>25.621044126000012</c:v>
                </c:pt>
                <c:pt idx="83">
                  <c:v>25.191635421000012</c:v>
                </c:pt>
                <c:pt idx="84">
                  <c:v>25.193655933999999</c:v>
                </c:pt>
                <c:pt idx="85">
                  <c:v>25.618695282000001</c:v>
                </c:pt>
                <c:pt idx="86">
                  <c:v>25.194481765000017</c:v>
                </c:pt>
                <c:pt idx="87">
                  <c:v>25.620033438</c:v>
                </c:pt>
                <c:pt idx="88">
                  <c:v>25.192506542999983</c:v>
                </c:pt>
                <c:pt idx="89">
                  <c:v>25.617874164000032</c:v>
                </c:pt>
                <c:pt idx="90">
                  <c:v>25.618829484999999</c:v>
                </c:pt>
                <c:pt idx="91">
                  <c:v>25.195437706</c:v>
                </c:pt>
                <c:pt idx="92">
                  <c:v>25.617786163000023</c:v>
                </c:pt>
                <c:pt idx="93">
                  <c:v>25.196477042000001</c:v>
                </c:pt>
                <c:pt idx="94">
                  <c:v>25.291514261</c:v>
                </c:pt>
                <c:pt idx="95">
                  <c:v>25.953369567999989</c:v>
                </c:pt>
                <c:pt idx="96">
                  <c:v>25.195813703999999</c:v>
                </c:pt>
                <c:pt idx="97">
                  <c:v>25.619432433</c:v>
                </c:pt>
                <c:pt idx="98">
                  <c:v>25.191342611</c:v>
                </c:pt>
                <c:pt idx="99">
                  <c:v>25.621444610000001</c:v>
                </c:pt>
              </c:numCache>
            </c:numRef>
          </c:yVal>
        </c:ser>
        <c:ser>
          <c:idx val="8"/>
          <c:order val="10"/>
          <c:tx>
            <c:v>96 MB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Main!$A$5530:$A$5629</c:f>
              <c:numCache>
                <c:formatCode>General</c:formatCode>
                <c:ptCount val="100"/>
                <c:pt idx="0">
                  <c:v>100663296</c:v>
                </c:pt>
                <c:pt idx="1">
                  <c:v>100663296</c:v>
                </c:pt>
                <c:pt idx="2">
                  <c:v>100663296</c:v>
                </c:pt>
                <c:pt idx="3">
                  <c:v>100663296</c:v>
                </c:pt>
                <c:pt idx="4">
                  <c:v>100663296</c:v>
                </c:pt>
                <c:pt idx="5">
                  <c:v>100663296</c:v>
                </c:pt>
                <c:pt idx="6">
                  <c:v>100663296</c:v>
                </c:pt>
                <c:pt idx="7">
                  <c:v>100663296</c:v>
                </c:pt>
                <c:pt idx="8">
                  <c:v>100663296</c:v>
                </c:pt>
                <c:pt idx="9">
                  <c:v>100663296</c:v>
                </c:pt>
                <c:pt idx="10">
                  <c:v>100663296</c:v>
                </c:pt>
                <c:pt idx="11">
                  <c:v>100663296</c:v>
                </c:pt>
                <c:pt idx="12">
                  <c:v>100663296</c:v>
                </c:pt>
                <c:pt idx="13">
                  <c:v>100663296</c:v>
                </c:pt>
                <c:pt idx="14">
                  <c:v>100663296</c:v>
                </c:pt>
                <c:pt idx="15">
                  <c:v>100663296</c:v>
                </c:pt>
                <c:pt idx="16">
                  <c:v>100663296</c:v>
                </c:pt>
                <c:pt idx="17">
                  <c:v>100663296</c:v>
                </c:pt>
                <c:pt idx="18">
                  <c:v>100663296</c:v>
                </c:pt>
                <c:pt idx="19">
                  <c:v>100663296</c:v>
                </c:pt>
                <c:pt idx="20">
                  <c:v>100663296</c:v>
                </c:pt>
                <c:pt idx="21">
                  <c:v>100663296</c:v>
                </c:pt>
                <c:pt idx="22">
                  <c:v>100663296</c:v>
                </c:pt>
                <c:pt idx="23">
                  <c:v>100663296</c:v>
                </c:pt>
                <c:pt idx="24">
                  <c:v>100663296</c:v>
                </c:pt>
                <c:pt idx="25">
                  <c:v>100663296</c:v>
                </c:pt>
                <c:pt idx="26">
                  <c:v>100663296</c:v>
                </c:pt>
                <c:pt idx="27">
                  <c:v>100663296</c:v>
                </c:pt>
                <c:pt idx="28">
                  <c:v>100663296</c:v>
                </c:pt>
                <c:pt idx="29">
                  <c:v>100663296</c:v>
                </c:pt>
                <c:pt idx="30">
                  <c:v>100663296</c:v>
                </c:pt>
                <c:pt idx="31">
                  <c:v>100663296</c:v>
                </c:pt>
                <c:pt idx="32">
                  <c:v>100663296</c:v>
                </c:pt>
                <c:pt idx="33">
                  <c:v>100663296</c:v>
                </c:pt>
                <c:pt idx="34">
                  <c:v>100663296</c:v>
                </c:pt>
                <c:pt idx="35">
                  <c:v>100663296</c:v>
                </c:pt>
                <c:pt idx="36">
                  <c:v>100663296</c:v>
                </c:pt>
                <c:pt idx="37">
                  <c:v>100663296</c:v>
                </c:pt>
                <c:pt idx="38">
                  <c:v>100663296</c:v>
                </c:pt>
                <c:pt idx="39">
                  <c:v>100663296</c:v>
                </c:pt>
                <c:pt idx="40">
                  <c:v>100663296</c:v>
                </c:pt>
                <c:pt idx="41">
                  <c:v>100663296</c:v>
                </c:pt>
                <c:pt idx="42">
                  <c:v>100663296</c:v>
                </c:pt>
                <c:pt idx="43">
                  <c:v>100663296</c:v>
                </c:pt>
                <c:pt idx="44">
                  <c:v>100663296</c:v>
                </c:pt>
                <c:pt idx="45">
                  <c:v>100663296</c:v>
                </c:pt>
                <c:pt idx="46">
                  <c:v>100663296</c:v>
                </c:pt>
                <c:pt idx="47">
                  <c:v>100663296</c:v>
                </c:pt>
                <c:pt idx="48">
                  <c:v>100663296</c:v>
                </c:pt>
                <c:pt idx="49">
                  <c:v>100663296</c:v>
                </c:pt>
                <c:pt idx="50">
                  <c:v>100663296</c:v>
                </c:pt>
                <c:pt idx="51">
                  <c:v>100663296</c:v>
                </c:pt>
                <c:pt idx="52">
                  <c:v>100663296</c:v>
                </c:pt>
                <c:pt idx="53">
                  <c:v>100663296</c:v>
                </c:pt>
                <c:pt idx="54">
                  <c:v>100663296</c:v>
                </c:pt>
                <c:pt idx="55">
                  <c:v>100663296</c:v>
                </c:pt>
                <c:pt idx="56">
                  <c:v>100663296</c:v>
                </c:pt>
                <c:pt idx="57">
                  <c:v>100663296</c:v>
                </c:pt>
                <c:pt idx="58">
                  <c:v>100663296</c:v>
                </c:pt>
                <c:pt idx="59">
                  <c:v>100663296</c:v>
                </c:pt>
                <c:pt idx="60">
                  <c:v>100663296</c:v>
                </c:pt>
                <c:pt idx="61">
                  <c:v>100663296</c:v>
                </c:pt>
                <c:pt idx="62">
                  <c:v>100663296</c:v>
                </c:pt>
                <c:pt idx="63">
                  <c:v>100663296</c:v>
                </c:pt>
                <c:pt idx="64">
                  <c:v>100663296</c:v>
                </c:pt>
                <c:pt idx="65">
                  <c:v>100663296</c:v>
                </c:pt>
                <c:pt idx="66">
                  <c:v>100663296</c:v>
                </c:pt>
                <c:pt idx="67">
                  <c:v>100663296</c:v>
                </c:pt>
                <c:pt idx="68">
                  <c:v>100663296</c:v>
                </c:pt>
                <c:pt idx="69">
                  <c:v>100663296</c:v>
                </c:pt>
                <c:pt idx="70">
                  <c:v>100663296</c:v>
                </c:pt>
                <c:pt idx="71">
                  <c:v>100663296</c:v>
                </c:pt>
                <c:pt idx="72">
                  <c:v>100663296</c:v>
                </c:pt>
                <c:pt idx="73">
                  <c:v>100663296</c:v>
                </c:pt>
                <c:pt idx="74">
                  <c:v>100663296</c:v>
                </c:pt>
                <c:pt idx="75">
                  <c:v>100663296</c:v>
                </c:pt>
                <c:pt idx="76">
                  <c:v>100663296</c:v>
                </c:pt>
                <c:pt idx="77">
                  <c:v>100663296</c:v>
                </c:pt>
                <c:pt idx="78">
                  <c:v>100663296</c:v>
                </c:pt>
                <c:pt idx="79">
                  <c:v>100663296</c:v>
                </c:pt>
                <c:pt idx="80">
                  <c:v>100663296</c:v>
                </c:pt>
                <c:pt idx="81">
                  <c:v>100663296</c:v>
                </c:pt>
                <c:pt idx="82">
                  <c:v>100663296</c:v>
                </c:pt>
                <c:pt idx="83">
                  <c:v>100663296</c:v>
                </c:pt>
                <c:pt idx="84">
                  <c:v>100663296</c:v>
                </c:pt>
                <c:pt idx="85">
                  <c:v>100663296</c:v>
                </c:pt>
                <c:pt idx="86">
                  <c:v>100663296</c:v>
                </c:pt>
                <c:pt idx="87">
                  <c:v>100663296</c:v>
                </c:pt>
                <c:pt idx="88">
                  <c:v>100663296</c:v>
                </c:pt>
                <c:pt idx="89">
                  <c:v>100663296</c:v>
                </c:pt>
                <c:pt idx="90">
                  <c:v>100663296</c:v>
                </c:pt>
                <c:pt idx="91">
                  <c:v>100663296</c:v>
                </c:pt>
                <c:pt idx="92">
                  <c:v>100663296</c:v>
                </c:pt>
                <c:pt idx="93">
                  <c:v>100663296</c:v>
                </c:pt>
                <c:pt idx="94">
                  <c:v>100663296</c:v>
                </c:pt>
                <c:pt idx="95">
                  <c:v>100663296</c:v>
                </c:pt>
                <c:pt idx="96">
                  <c:v>100663296</c:v>
                </c:pt>
                <c:pt idx="97">
                  <c:v>100663296</c:v>
                </c:pt>
                <c:pt idx="98">
                  <c:v>100663296</c:v>
                </c:pt>
                <c:pt idx="99">
                  <c:v>100663296</c:v>
                </c:pt>
              </c:numCache>
            </c:numRef>
          </c:xVal>
          <c:yVal>
            <c:numRef>
              <c:f>Main!$B$5530:$B$5629</c:f>
              <c:numCache>
                <c:formatCode>General</c:formatCode>
                <c:ptCount val="100"/>
                <c:pt idx="0">
                  <c:v>25.577082130000001</c:v>
                </c:pt>
                <c:pt idx="1">
                  <c:v>25.19299139000001</c:v>
                </c:pt>
                <c:pt idx="2">
                  <c:v>25.615461435000011</c:v>
                </c:pt>
                <c:pt idx="3">
                  <c:v>25.197091963999998</c:v>
                </c:pt>
                <c:pt idx="4">
                  <c:v>25.617440386999988</c:v>
                </c:pt>
                <c:pt idx="5">
                  <c:v>25.195846219</c:v>
                </c:pt>
                <c:pt idx="6">
                  <c:v>24.776726326999984</c:v>
                </c:pt>
                <c:pt idx="7">
                  <c:v>25.620276038</c:v>
                </c:pt>
                <c:pt idx="8">
                  <c:v>25.196003075</c:v>
                </c:pt>
                <c:pt idx="9">
                  <c:v>25.61718624900001</c:v>
                </c:pt>
                <c:pt idx="10">
                  <c:v>25.192516024</c:v>
                </c:pt>
                <c:pt idx="11">
                  <c:v>25.196041462000011</c:v>
                </c:pt>
                <c:pt idx="12">
                  <c:v>25.616361520000023</c:v>
                </c:pt>
                <c:pt idx="13">
                  <c:v>25.19321041700001</c:v>
                </c:pt>
                <c:pt idx="14">
                  <c:v>25.625149619999981</c:v>
                </c:pt>
                <c:pt idx="15">
                  <c:v>25.187571122000012</c:v>
                </c:pt>
                <c:pt idx="16">
                  <c:v>25.276059788000001</c:v>
                </c:pt>
                <c:pt idx="17">
                  <c:v>25.536368126000017</c:v>
                </c:pt>
                <c:pt idx="18">
                  <c:v>25.191420634</c:v>
                </c:pt>
                <c:pt idx="19">
                  <c:v>25.623234189000001</c:v>
                </c:pt>
                <c:pt idx="20">
                  <c:v>25.192749264999986</c:v>
                </c:pt>
                <c:pt idx="21">
                  <c:v>25.619834760000021</c:v>
                </c:pt>
                <c:pt idx="22">
                  <c:v>25.620573066999999</c:v>
                </c:pt>
                <c:pt idx="23">
                  <c:v>25.192713672999986</c:v>
                </c:pt>
                <c:pt idx="24">
                  <c:v>25.61604495700001</c:v>
                </c:pt>
                <c:pt idx="25">
                  <c:v>25.19604545100001</c:v>
                </c:pt>
                <c:pt idx="26">
                  <c:v>25.620057770999999</c:v>
                </c:pt>
                <c:pt idx="27">
                  <c:v>25.190424020999988</c:v>
                </c:pt>
                <c:pt idx="28">
                  <c:v>25.196636967</c:v>
                </c:pt>
                <c:pt idx="29">
                  <c:v>25.619121138000011</c:v>
                </c:pt>
                <c:pt idx="30">
                  <c:v>25.189697532999983</c:v>
                </c:pt>
                <c:pt idx="31">
                  <c:v>25.623007697999999</c:v>
                </c:pt>
                <c:pt idx="32">
                  <c:v>25.191023424000011</c:v>
                </c:pt>
                <c:pt idx="33">
                  <c:v>25.275026472999983</c:v>
                </c:pt>
                <c:pt idx="34">
                  <c:v>25.542506750999983</c:v>
                </c:pt>
                <c:pt idx="35">
                  <c:v>25.185676400999981</c:v>
                </c:pt>
                <c:pt idx="36">
                  <c:v>25.620819516000001</c:v>
                </c:pt>
                <c:pt idx="37">
                  <c:v>25.197760890000001</c:v>
                </c:pt>
                <c:pt idx="38">
                  <c:v>25.297230399</c:v>
                </c:pt>
                <c:pt idx="39">
                  <c:v>25.944614175000002</c:v>
                </c:pt>
                <c:pt idx="40">
                  <c:v>25.196994309000011</c:v>
                </c:pt>
                <c:pt idx="41">
                  <c:v>25.618946415000011</c:v>
                </c:pt>
                <c:pt idx="42">
                  <c:v>25.190469638</c:v>
                </c:pt>
                <c:pt idx="43">
                  <c:v>25.62335795700001</c:v>
                </c:pt>
                <c:pt idx="44">
                  <c:v>25.189812660000001</c:v>
                </c:pt>
                <c:pt idx="45">
                  <c:v>25.191543576999983</c:v>
                </c:pt>
                <c:pt idx="46">
                  <c:v>25.624953250000011</c:v>
                </c:pt>
                <c:pt idx="47">
                  <c:v>25.187814426000017</c:v>
                </c:pt>
                <c:pt idx="48">
                  <c:v>25.629072094000001</c:v>
                </c:pt>
                <c:pt idx="49">
                  <c:v>25.188573276999985</c:v>
                </c:pt>
                <c:pt idx="50">
                  <c:v>26.059209164999999</c:v>
                </c:pt>
                <c:pt idx="51">
                  <c:v>25.623279441000001</c:v>
                </c:pt>
                <c:pt idx="52">
                  <c:v>25.190786001999989</c:v>
                </c:pt>
                <c:pt idx="53">
                  <c:v>25.621372306000001</c:v>
                </c:pt>
                <c:pt idx="54">
                  <c:v>25.188752082999983</c:v>
                </c:pt>
                <c:pt idx="55">
                  <c:v>25.271489828</c:v>
                </c:pt>
                <c:pt idx="56">
                  <c:v>25.533414228000005</c:v>
                </c:pt>
                <c:pt idx="57">
                  <c:v>25.203395234999984</c:v>
                </c:pt>
                <c:pt idx="58">
                  <c:v>25.619892763000017</c:v>
                </c:pt>
                <c:pt idx="59">
                  <c:v>25.189734369999989</c:v>
                </c:pt>
                <c:pt idx="60">
                  <c:v>25.623560918999999</c:v>
                </c:pt>
                <c:pt idx="61">
                  <c:v>25.192625257</c:v>
                </c:pt>
                <c:pt idx="62">
                  <c:v>25.19114867</c:v>
                </c:pt>
                <c:pt idx="63">
                  <c:v>25.621176279</c:v>
                </c:pt>
                <c:pt idx="64">
                  <c:v>25.193695215999988</c:v>
                </c:pt>
                <c:pt idx="65">
                  <c:v>25.616027971000001</c:v>
                </c:pt>
                <c:pt idx="66">
                  <c:v>25.198080096000005</c:v>
                </c:pt>
                <c:pt idx="67">
                  <c:v>25.189235330999985</c:v>
                </c:pt>
                <c:pt idx="68">
                  <c:v>25.622432810999978</c:v>
                </c:pt>
                <c:pt idx="69">
                  <c:v>25.194260533000001</c:v>
                </c:pt>
                <c:pt idx="70">
                  <c:v>25.616745233</c:v>
                </c:pt>
                <c:pt idx="71">
                  <c:v>25.19534049</c:v>
                </c:pt>
                <c:pt idx="72">
                  <c:v>25.273935609999999</c:v>
                </c:pt>
                <c:pt idx="73">
                  <c:v>25.536743853999983</c:v>
                </c:pt>
                <c:pt idx="74">
                  <c:v>25.191115691000011</c:v>
                </c:pt>
                <c:pt idx="75">
                  <c:v>25.623133618000001</c:v>
                </c:pt>
                <c:pt idx="76">
                  <c:v>25.190224903000001</c:v>
                </c:pt>
                <c:pt idx="77">
                  <c:v>25.621084752000023</c:v>
                </c:pt>
                <c:pt idx="78">
                  <c:v>26.065455454999999</c:v>
                </c:pt>
                <c:pt idx="79">
                  <c:v>25.188358893</c:v>
                </c:pt>
                <c:pt idx="80">
                  <c:v>25.623295243000001</c:v>
                </c:pt>
                <c:pt idx="81">
                  <c:v>25.192667069999999</c:v>
                </c:pt>
                <c:pt idx="82">
                  <c:v>25.617061113000023</c:v>
                </c:pt>
                <c:pt idx="83">
                  <c:v>25.196957752000017</c:v>
                </c:pt>
                <c:pt idx="84">
                  <c:v>25.189428389</c:v>
                </c:pt>
                <c:pt idx="85">
                  <c:v>25.618880298000011</c:v>
                </c:pt>
                <c:pt idx="86">
                  <c:v>25.200162153000001</c:v>
                </c:pt>
                <c:pt idx="87">
                  <c:v>25.61464371500001</c:v>
                </c:pt>
                <c:pt idx="88">
                  <c:v>25.194352021000011</c:v>
                </c:pt>
                <c:pt idx="89">
                  <c:v>25.623010448999999</c:v>
                </c:pt>
                <c:pt idx="90">
                  <c:v>25.619400994999999</c:v>
                </c:pt>
                <c:pt idx="91">
                  <c:v>25.190683706000005</c:v>
                </c:pt>
                <c:pt idx="92">
                  <c:v>25.620670971999989</c:v>
                </c:pt>
                <c:pt idx="93">
                  <c:v>25.193278419000016</c:v>
                </c:pt>
                <c:pt idx="94">
                  <c:v>25.298896584999984</c:v>
                </c:pt>
                <c:pt idx="95">
                  <c:v>25.948475832999986</c:v>
                </c:pt>
                <c:pt idx="96">
                  <c:v>25.191085796000017</c:v>
                </c:pt>
                <c:pt idx="97">
                  <c:v>25.620137824</c:v>
                </c:pt>
                <c:pt idx="98">
                  <c:v>25.197084962999998</c:v>
                </c:pt>
                <c:pt idx="99">
                  <c:v>25.618237848</c:v>
                </c:pt>
              </c:numCache>
            </c:numRef>
          </c:yVal>
        </c:ser>
        <c:ser>
          <c:idx val="11"/>
          <c:order val="11"/>
          <c:tx>
            <c:strRef>
              <c:f>Averages!$D$1</c:f>
              <c:strCache>
                <c:ptCount val="1"/>
                <c:pt idx="0">
                  <c:v>Cold</c:v>
                </c:pt>
              </c:strCache>
            </c:strRef>
          </c:tx>
          <c:marker>
            <c:symbol val="square"/>
            <c:size val="7"/>
          </c:marker>
          <c:xVal>
            <c:numRef>
              <c:f>Averages!$A$2:$A$10</c:f>
              <c:numCache>
                <c:formatCode>General</c:formatCode>
                <c:ptCount val="9"/>
                <c:pt idx="0">
                  <c:v>4096</c:v>
                </c:pt>
                <c:pt idx="1">
                  <c:v>8192</c:v>
                </c:pt>
                <c:pt idx="2">
                  <c:v>16384</c:v>
                </c:pt>
                <c:pt idx="3">
                  <c:v>65536</c:v>
                </c:pt>
                <c:pt idx="4">
                  <c:v>262144</c:v>
                </c:pt>
                <c:pt idx="5">
                  <c:v>1048576</c:v>
                </c:pt>
                <c:pt idx="6">
                  <c:v>8388608</c:v>
                </c:pt>
                <c:pt idx="7">
                  <c:v>67108864</c:v>
                </c:pt>
                <c:pt idx="8">
                  <c:v>100663296</c:v>
                </c:pt>
              </c:numCache>
            </c:numRef>
          </c:xVal>
          <c:yVal>
            <c:numRef>
              <c:f>Averages!$D$2:$D$10</c:f>
              <c:numCache>
                <c:formatCode>General</c:formatCode>
                <c:ptCount val="9"/>
                <c:pt idx="0">
                  <c:v>0.11532267700000004</c:v>
                </c:pt>
                <c:pt idx="1">
                  <c:v>4.1241807409999938</c:v>
                </c:pt>
                <c:pt idx="2">
                  <c:v>7.0219104999999971</c:v>
                </c:pt>
                <c:pt idx="3">
                  <c:v>16.503539945999986</c:v>
                </c:pt>
                <c:pt idx="4">
                  <c:v>14.576325089999999</c:v>
                </c:pt>
                <c:pt idx="5">
                  <c:v>25.105506551999984</c:v>
                </c:pt>
                <c:pt idx="6">
                  <c:v>26.017208055000012</c:v>
                </c:pt>
                <c:pt idx="7">
                  <c:v>25.997203934000002</c:v>
                </c:pt>
                <c:pt idx="8">
                  <c:v>25.577082130000001</c:v>
                </c:pt>
              </c:numCache>
            </c:numRef>
          </c:yVal>
        </c:ser>
        <c:axId val="95755264"/>
        <c:axId val="95777920"/>
      </c:scatterChart>
      <c:valAx>
        <c:axId val="95755264"/>
        <c:scaling>
          <c:logBase val="2"/>
          <c:orientation val="minMax"/>
          <c:min val="2048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Buffer Size (Bytes)</a:t>
                </a:r>
              </a:p>
            </c:rich>
          </c:tx>
          <c:layout/>
        </c:title>
        <c:numFmt formatCode="#,##0" sourceLinked="0"/>
        <c:tickLblPos val="nextTo"/>
        <c:crossAx val="95777920"/>
        <c:crosses val="autoZero"/>
        <c:crossBetween val="midCat"/>
      </c:valAx>
      <c:valAx>
        <c:axId val="95777920"/>
        <c:scaling>
          <c:orientation val="minMax"/>
          <c:max val="3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Read Speed</a:t>
                </a:r>
                <a:r>
                  <a:rPr lang="en-US" sz="1800" baseline="0"/>
                  <a:t> (MB/S)</a:t>
                </a:r>
              </a:p>
            </c:rich>
          </c:tx>
          <c:layout/>
        </c:title>
        <c:numFmt formatCode="General" sourceLinked="1"/>
        <c:tickLblPos val="nextTo"/>
        <c:crossAx val="9575526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64 KB Buffer Reads of 350 MB File</a:t>
            </a:r>
          </a:p>
        </c:rich>
      </c:tx>
      <c:layout/>
    </c:title>
    <c:plotArea>
      <c:layout/>
      <c:lineChart>
        <c:grouping val="stacked"/>
        <c:ser>
          <c:idx val="0"/>
          <c:order val="0"/>
          <c:marker>
            <c:symbol val="none"/>
          </c:marker>
          <c:val>
            <c:numRef>
              <c:f>Main!$B$3100:$B$3299</c:f>
              <c:numCache>
                <c:formatCode>General</c:formatCode>
                <c:ptCount val="200"/>
                <c:pt idx="0">
                  <c:v>31.087483967000001</c:v>
                </c:pt>
                <c:pt idx="1">
                  <c:v>27.321550271</c:v>
                </c:pt>
                <c:pt idx="2">
                  <c:v>30.987359825999985</c:v>
                </c:pt>
                <c:pt idx="3">
                  <c:v>23.577738584999985</c:v>
                </c:pt>
                <c:pt idx="4">
                  <c:v>31.131211928000017</c:v>
                </c:pt>
                <c:pt idx="5">
                  <c:v>27.358429077999983</c:v>
                </c:pt>
                <c:pt idx="6">
                  <c:v>31.11200177800001</c:v>
                </c:pt>
                <c:pt idx="7">
                  <c:v>27.396638133</c:v>
                </c:pt>
                <c:pt idx="8">
                  <c:v>31.163194015999988</c:v>
                </c:pt>
                <c:pt idx="9">
                  <c:v>27.235214095</c:v>
                </c:pt>
                <c:pt idx="10">
                  <c:v>31.112795306999999</c:v>
                </c:pt>
                <c:pt idx="11">
                  <c:v>27.256312346999984</c:v>
                </c:pt>
                <c:pt idx="12">
                  <c:v>31.096047336000002</c:v>
                </c:pt>
                <c:pt idx="13">
                  <c:v>27.454107255</c:v>
                </c:pt>
                <c:pt idx="14">
                  <c:v>31.076050417000012</c:v>
                </c:pt>
                <c:pt idx="15">
                  <c:v>25.246876713999999</c:v>
                </c:pt>
                <c:pt idx="16">
                  <c:v>20.610585274999988</c:v>
                </c:pt>
                <c:pt idx="17">
                  <c:v>27.329109485</c:v>
                </c:pt>
                <c:pt idx="18">
                  <c:v>30.883254883999989</c:v>
                </c:pt>
                <c:pt idx="19">
                  <c:v>27.264143137999984</c:v>
                </c:pt>
                <c:pt idx="20">
                  <c:v>31.159082548000001</c:v>
                </c:pt>
                <c:pt idx="21">
                  <c:v>27.185407727000001</c:v>
                </c:pt>
                <c:pt idx="22">
                  <c:v>31.030476832000002</c:v>
                </c:pt>
                <c:pt idx="23">
                  <c:v>27.446784522000002</c:v>
                </c:pt>
                <c:pt idx="24">
                  <c:v>31.081462427999988</c:v>
                </c:pt>
                <c:pt idx="25">
                  <c:v>26.884168211999999</c:v>
                </c:pt>
                <c:pt idx="26">
                  <c:v>30.683385013999999</c:v>
                </c:pt>
                <c:pt idx="27">
                  <c:v>27.23608195800001</c:v>
                </c:pt>
                <c:pt idx="28">
                  <c:v>31.055349969000002</c:v>
                </c:pt>
                <c:pt idx="29">
                  <c:v>26.917908283999999</c:v>
                </c:pt>
                <c:pt idx="30">
                  <c:v>30.991747165</c:v>
                </c:pt>
                <c:pt idx="31">
                  <c:v>27.287194356000001</c:v>
                </c:pt>
                <c:pt idx="32">
                  <c:v>31.191633016000001</c:v>
                </c:pt>
                <c:pt idx="33">
                  <c:v>2.1517443729999997</c:v>
                </c:pt>
                <c:pt idx="34">
                  <c:v>31.243631701000002</c:v>
                </c:pt>
                <c:pt idx="35">
                  <c:v>27.871827940999999</c:v>
                </c:pt>
                <c:pt idx="36">
                  <c:v>31.357234161000012</c:v>
                </c:pt>
                <c:pt idx="37">
                  <c:v>27.11600631000001</c:v>
                </c:pt>
                <c:pt idx="38">
                  <c:v>30.863325926000005</c:v>
                </c:pt>
                <c:pt idx="39">
                  <c:v>27.440124888999986</c:v>
                </c:pt>
                <c:pt idx="40">
                  <c:v>30.918091750999999</c:v>
                </c:pt>
                <c:pt idx="41">
                  <c:v>27.328229738999983</c:v>
                </c:pt>
                <c:pt idx="42">
                  <c:v>31.010212058</c:v>
                </c:pt>
                <c:pt idx="43">
                  <c:v>27.232268493999999</c:v>
                </c:pt>
                <c:pt idx="44">
                  <c:v>31.215834599000001</c:v>
                </c:pt>
                <c:pt idx="45">
                  <c:v>21.47003704799998</c:v>
                </c:pt>
                <c:pt idx="46">
                  <c:v>31.203066549999988</c:v>
                </c:pt>
                <c:pt idx="47">
                  <c:v>27.09798219100001</c:v>
                </c:pt>
                <c:pt idx="48">
                  <c:v>31.211802271</c:v>
                </c:pt>
                <c:pt idx="49">
                  <c:v>27.760525128000001</c:v>
                </c:pt>
                <c:pt idx="50">
                  <c:v>31.183837302000001</c:v>
                </c:pt>
                <c:pt idx="51">
                  <c:v>17.630239551999985</c:v>
                </c:pt>
                <c:pt idx="52">
                  <c:v>31.044085775999999</c:v>
                </c:pt>
                <c:pt idx="53">
                  <c:v>22.864034349000001</c:v>
                </c:pt>
                <c:pt idx="54">
                  <c:v>31.169525635999989</c:v>
                </c:pt>
                <c:pt idx="55">
                  <c:v>27.157655056000017</c:v>
                </c:pt>
                <c:pt idx="56">
                  <c:v>31.013312094</c:v>
                </c:pt>
                <c:pt idx="57">
                  <c:v>24.931790733</c:v>
                </c:pt>
                <c:pt idx="58">
                  <c:v>8.2195181869999985</c:v>
                </c:pt>
                <c:pt idx="59">
                  <c:v>5.8746562989999971</c:v>
                </c:pt>
                <c:pt idx="60">
                  <c:v>31.158897093000011</c:v>
                </c:pt>
                <c:pt idx="61">
                  <c:v>27.487832593999983</c:v>
                </c:pt>
                <c:pt idx="62">
                  <c:v>31.195373555</c:v>
                </c:pt>
                <c:pt idx="63">
                  <c:v>27.474981373999999</c:v>
                </c:pt>
                <c:pt idx="64">
                  <c:v>30.959909854999989</c:v>
                </c:pt>
                <c:pt idx="65">
                  <c:v>27.203719182999983</c:v>
                </c:pt>
                <c:pt idx="66">
                  <c:v>30.947548454</c:v>
                </c:pt>
                <c:pt idx="67">
                  <c:v>21.398875133000011</c:v>
                </c:pt>
                <c:pt idx="68">
                  <c:v>31.083084861</c:v>
                </c:pt>
                <c:pt idx="69">
                  <c:v>27.234186899000001</c:v>
                </c:pt>
                <c:pt idx="70">
                  <c:v>31.019069853000001</c:v>
                </c:pt>
                <c:pt idx="71">
                  <c:v>27.503705821</c:v>
                </c:pt>
                <c:pt idx="72">
                  <c:v>31.159337551</c:v>
                </c:pt>
                <c:pt idx="73">
                  <c:v>27.23447615900001</c:v>
                </c:pt>
                <c:pt idx="74">
                  <c:v>31.078341066</c:v>
                </c:pt>
                <c:pt idx="75">
                  <c:v>27.663293874999983</c:v>
                </c:pt>
                <c:pt idx="76">
                  <c:v>31.154323255000001</c:v>
                </c:pt>
                <c:pt idx="77">
                  <c:v>17.865702661999983</c:v>
                </c:pt>
                <c:pt idx="78">
                  <c:v>31.080624364999981</c:v>
                </c:pt>
                <c:pt idx="79">
                  <c:v>21.423704884999978</c:v>
                </c:pt>
                <c:pt idx="80">
                  <c:v>30.986320498999984</c:v>
                </c:pt>
                <c:pt idx="81">
                  <c:v>26.851855385000022</c:v>
                </c:pt>
                <c:pt idx="82">
                  <c:v>31.121973912000016</c:v>
                </c:pt>
                <c:pt idx="83">
                  <c:v>27.703282162000001</c:v>
                </c:pt>
                <c:pt idx="84">
                  <c:v>31.126800438000011</c:v>
                </c:pt>
                <c:pt idx="85">
                  <c:v>27.128588263000001</c:v>
                </c:pt>
                <c:pt idx="86">
                  <c:v>30.947152075999981</c:v>
                </c:pt>
                <c:pt idx="87">
                  <c:v>27.539816680000001</c:v>
                </c:pt>
                <c:pt idx="88">
                  <c:v>31.15129537100001</c:v>
                </c:pt>
                <c:pt idx="89">
                  <c:v>27.053533329</c:v>
                </c:pt>
                <c:pt idx="90">
                  <c:v>31.05287851300001</c:v>
                </c:pt>
                <c:pt idx="91">
                  <c:v>27.476315226000001</c:v>
                </c:pt>
                <c:pt idx="92">
                  <c:v>31.230181071000001</c:v>
                </c:pt>
                <c:pt idx="93">
                  <c:v>27.351544306000001</c:v>
                </c:pt>
                <c:pt idx="94">
                  <c:v>31.105400875999983</c:v>
                </c:pt>
                <c:pt idx="95">
                  <c:v>18.766747003999978</c:v>
                </c:pt>
                <c:pt idx="96">
                  <c:v>21.086112764999989</c:v>
                </c:pt>
                <c:pt idx="97">
                  <c:v>27.290163707000001</c:v>
                </c:pt>
                <c:pt idx="98">
                  <c:v>31.066453346999989</c:v>
                </c:pt>
                <c:pt idx="99">
                  <c:v>27.081954912000011</c:v>
                </c:pt>
                <c:pt idx="100">
                  <c:v>31.145658277999988</c:v>
                </c:pt>
                <c:pt idx="101">
                  <c:v>27.276999172</c:v>
                </c:pt>
                <c:pt idx="102">
                  <c:v>30.881516619999989</c:v>
                </c:pt>
                <c:pt idx="103">
                  <c:v>27.441527278999978</c:v>
                </c:pt>
                <c:pt idx="104">
                  <c:v>31.051044362999999</c:v>
                </c:pt>
                <c:pt idx="105">
                  <c:v>27.307744112999988</c:v>
                </c:pt>
                <c:pt idx="106">
                  <c:v>31.089630136999983</c:v>
                </c:pt>
                <c:pt idx="107">
                  <c:v>27.505704811999983</c:v>
                </c:pt>
                <c:pt idx="108">
                  <c:v>30.996143393999983</c:v>
                </c:pt>
                <c:pt idx="109">
                  <c:v>26.719791098000005</c:v>
                </c:pt>
                <c:pt idx="110">
                  <c:v>31.062244492999984</c:v>
                </c:pt>
                <c:pt idx="111">
                  <c:v>27.452523630999973</c:v>
                </c:pt>
                <c:pt idx="112">
                  <c:v>31.16886065600001</c:v>
                </c:pt>
                <c:pt idx="113">
                  <c:v>27.560083836999983</c:v>
                </c:pt>
                <c:pt idx="114">
                  <c:v>31.177801592000023</c:v>
                </c:pt>
                <c:pt idx="115">
                  <c:v>19.665459415000001</c:v>
                </c:pt>
                <c:pt idx="116">
                  <c:v>31.090414831999983</c:v>
                </c:pt>
                <c:pt idx="117">
                  <c:v>26.817805487000022</c:v>
                </c:pt>
                <c:pt idx="118">
                  <c:v>30.959993772000001</c:v>
                </c:pt>
                <c:pt idx="119">
                  <c:v>27.388814643</c:v>
                </c:pt>
                <c:pt idx="120">
                  <c:v>31.131836733000011</c:v>
                </c:pt>
                <c:pt idx="121">
                  <c:v>20.607292750999999</c:v>
                </c:pt>
                <c:pt idx="122">
                  <c:v>8.4663094580000049</c:v>
                </c:pt>
                <c:pt idx="123">
                  <c:v>5.8052520269999972</c:v>
                </c:pt>
                <c:pt idx="124">
                  <c:v>31.085307329999988</c:v>
                </c:pt>
                <c:pt idx="125">
                  <c:v>27.549852898000001</c:v>
                </c:pt>
                <c:pt idx="126">
                  <c:v>31.135431778000001</c:v>
                </c:pt>
                <c:pt idx="127">
                  <c:v>27.365108712000001</c:v>
                </c:pt>
                <c:pt idx="128">
                  <c:v>30.986511545999978</c:v>
                </c:pt>
                <c:pt idx="129">
                  <c:v>27.247493308999989</c:v>
                </c:pt>
                <c:pt idx="130">
                  <c:v>31.074905219000016</c:v>
                </c:pt>
                <c:pt idx="131">
                  <c:v>21.039233032999984</c:v>
                </c:pt>
                <c:pt idx="132">
                  <c:v>30.943089791999984</c:v>
                </c:pt>
                <c:pt idx="133">
                  <c:v>27.282371279999985</c:v>
                </c:pt>
                <c:pt idx="134">
                  <c:v>30.903209595999986</c:v>
                </c:pt>
                <c:pt idx="135">
                  <c:v>27.604212726000011</c:v>
                </c:pt>
                <c:pt idx="136">
                  <c:v>31.12523512300001</c:v>
                </c:pt>
                <c:pt idx="137">
                  <c:v>27.203748633999986</c:v>
                </c:pt>
                <c:pt idx="138">
                  <c:v>31.189449512999985</c:v>
                </c:pt>
                <c:pt idx="139">
                  <c:v>27.773037135999989</c:v>
                </c:pt>
                <c:pt idx="140">
                  <c:v>31.080232259999978</c:v>
                </c:pt>
                <c:pt idx="141">
                  <c:v>18.159676396999988</c:v>
                </c:pt>
                <c:pt idx="142">
                  <c:v>31.009814074000001</c:v>
                </c:pt>
                <c:pt idx="143">
                  <c:v>21.201588809</c:v>
                </c:pt>
                <c:pt idx="144">
                  <c:v>31.104838735000012</c:v>
                </c:pt>
                <c:pt idx="145">
                  <c:v>27.466242441999977</c:v>
                </c:pt>
                <c:pt idx="146">
                  <c:v>31.057476350000005</c:v>
                </c:pt>
                <c:pt idx="147">
                  <c:v>27.383776531999978</c:v>
                </c:pt>
                <c:pt idx="148">
                  <c:v>31.158541646</c:v>
                </c:pt>
                <c:pt idx="149">
                  <c:v>27.345674738</c:v>
                </c:pt>
                <c:pt idx="150">
                  <c:v>30.990577595999984</c:v>
                </c:pt>
                <c:pt idx="151">
                  <c:v>27.022439533999975</c:v>
                </c:pt>
                <c:pt idx="152">
                  <c:v>31.134490505999999</c:v>
                </c:pt>
                <c:pt idx="153">
                  <c:v>27.155031388000001</c:v>
                </c:pt>
                <c:pt idx="154">
                  <c:v>31.048143932999977</c:v>
                </c:pt>
                <c:pt idx="155">
                  <c:v>26.728368454999988</c:v>
                </c:pt>
                <c:pt idx="156">
                  <c:v>30.906850863999999</c:v>
                </c:pt>
                <c:pt idx="157">
                  <c:v>21.363145679999985</c:v>
                </c:pt>
                <c:pt idx="158">
                  <c:v>30.991647787000002</c:v>
                </c:pt>
                <c:pt idx="159">
                  <c:v>27.43213280099998</c:v>
                </c:pt>
                <c:pt idx="160">
                  <c:v>2.1349093329999995</c:v>
                </c:pt>
                <c:pt idx="161">
                  <c:v>22.090952205000001</c:v>
                </c:pt>
                <c:pt idx="162">
                  <c:v>31.027135841</c:v>
                </c:pt>
                <c:pt idx="163">
                  <c:v>27.268308774999984</c:v>
                </c:pt>
                <c:pt idx="164">
                  <c:v>30.909618497</c:v>
                </c:pt>
                <c:pt idx="165">
                  <c:v>26.999316898999986</c:v>
                </c:pt>
                <c:pt idx="166">
                  <c:v>30.805407484</c:v>
                </c:pt>
                <c:pt idx="167">
                  <c:v>27.430126523999984</c:v>
                </c:pt>
                <c:pt idx="168">
                  <c:v>30.942342996999976</c:v>
                </c:pt>
                <c:pt idx="169">
                  <c:v>27.249171560000001</c:v>
                </c:pt>
                <c:pt idx="170">
                  <c:v>31.082023723999985</c:v>
                </c:pt>
                <c:pt idx="171">
                  <c:v>27.276460301</c:v>
                </c:pt>
                <c:pt idx="172">
                  <c:v>30.949736335999976</c:v>
                </c:pt>
                <c:pt idx="173">
                  <c:v>25.061276794000001</c:v>
                </c:pt>
                <c:pt idx="174">
                  <c:v>31.021076383</c:v>
                </c:pt>
                <c:pt idx="175">
                  <c:v>27.120852697000011</c:v>
                </c:pt>
                <c:pt idx="176">
                  <c:v>30.973403509999983</c:v>
                </c:pt>
                <c:pt idx="177">
                  <c:v>27.912322614999983</c:v>
                </c:pt>
                <c:pt idx="178">
                  <c:v>30.888311386000002</c:v>
                </c:pt>
                <c:pt idx="179">
                  <c:v>19.956545991999985</c:v>
                </c:pt>
                <c:pt idx="180">
                  <c:v>31.006454574999989</c:v>
                </c:pt>
                <c:pt idx="181">
                  <c:v>25.739202758000001</c:v>
                </c:pt>
                <c:pt idx="182">
                  <c:v>30.888075987000001</c:v>
                </c:pt>
                <c:pt idx="183">
                  <c:v>27.384224155999988</c:v>
                </c:pt>
                <c:pt idx="184">
                  <c:v>31.03750599000001</c:v>
                </c:pt>
                <c:pt idx="185">
                  <c:v>21.062150734999989</c:v>
                </c:pt>
                <c:pt idx="186">
                  <c:v>8.6930307350000007</c:v>
                </c:pt>
                <c:pt idx="187">
                  <c:v>21.088958316999999</c:v>
                </c:pt>
                <c:pt idx="188">
                  <c:v>31.087860871</c:v>
                </c:pt>
                <c:pt idx="189">
                  <c:v>30.723172793</c:v>
                </c:pt>
                <c:pt idx="190">
                  <c:v>30.98371484499998</c:v>
                </c:pt>
                <c:pt idx="191">
                  <c:v>26.652223586000002</c:v>
                </c:pt>
                <c:pt idx="192">
                  <c:v>30.932584627000001</c:v>
                </c:pt>
                <c:pt idx="193">
                  <c:v>27.006594343</c:v>
                </c:pt>
                <c:pt idx="194">
                  <c:v>31.032875740000016</c:v>
                </c:pt>
                <c:pt idx="195">
                  <c:v>20.635092494999999</c:v>
                </c:pt>
                <c:pt idx="196">
                  <c:v>30.71113479700001</c:v>
                </c:pt>
                <c:pt idx="197">
                  <c:v>27.41320164</c:v>
                </c:pt>
                <c:pt idx="198">
                  <c:v>30.953053053000001</c:v>
                </c:pt>
                <c:pt idx="199">
                  <c:v>27.554420530000002</c:v>
                </c:pt>
              </c:numCache>
            </c:numRef>
          </c:val>
        </c:ser>
        <c:marker val="1"/>
        <c:axId val="95847936"/>
        <c:axId val="95849856"/>
      </c:lineChart>
      <c:catAx>
        <c:axId val="95847936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Time</a:t>
                </a:r>
              </a:p>
            </c:rich>
          </c:tx>
          <c:layout/>
        </c:title>
        <c:tickLblPos val="nextTo"/>
        <c:crossAx val="95849856"/>
        <c:crosses val="autoZero"/>
        <c:auto val="1"/>
        <c:lblAlgn val="ctr"/>
        <c:lblOffset val="100"/>
      </c:catAx>
      <c:valAx>
        <c:axId val="9584985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Read Speed (MB/s)</a:t>
                </a:r>
              </a:p>
            </c:rich>
          </c:tx>
          <c:layout/>
        </c:title>
        <c:numFmt formatCode="General" sourceLinked="1"/>
        <c:tickLblPos val="nextTo"/>
        <c:crossAx val="95847936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64 MB Buffer Reads of 350 MB File</a:t>
            </a:r>
          </a:p>
        </c:rich>
      </c:tx>
      <c:layout/>
    </c:title>
    <c:plotArea>
      <c:layout/>
      <c:lineChart>
        <c:grouping val="stacked"/>
        <c:ser>
          <c:idx val="0"/>
          <c:order val="0"/>
          <c:marker>
            <c:symbol val="none"/>
          </c:marker>
          <c:val>
            <c:numRef>
              <c:f>Main!$B$5304:$B$5402</c:f>
              <c:numCache>
                <c:formatCode>General</c:formatCode>
                <c:ptCount val="99"/>
                <c:pt idx="0">
                  <c:v>24.647148396999999</c:v>
                </c:pt>
                <c:pt idx="1">
                  <c:v>24.507182288999989</c:v>
                </c:pt>
                <c:pt idx="2">
                  <c:v>24.614956059000022</c:v>
                </c:pt>
                <c:pt idx="3">
                  <c:v>24.896206238999984</c:v>
                </c:pt>
                <c:pt idx="4">
                  <c:v>23.748394549999983</c:v>
                </c:pt>
                <c:pt idx="5">
                  <c:v>24.465534237999975</c:v>
                </c:pt>
                <c:pt idx="6">
                  <c:v>24.719605061999999</c:v>
                </c:pt>
                <c:pt idx="7">
                  <c:v>24.479548602999984</c:v>
                </c:pt>
                <c:pt idx="8">
                  <c:v>24.809922320999988</c:v>
                </c:pt>
                <c:pt idx="9">
                  <c:v>24.960223556999978</c:v>
                </c:pt>
                <c:pt idx="10">
                  <c:v>23.940296030999978</c:v>
                </c:pt>
                <c:pt idx="11">
                  <c:v>24.114011512000012</c:v>
                </c:pt>
                <c:pt idx="12">
                  <c:v>24.767776123000001</c:v>
                </c:pt>
                <c:pt idx="13">
                  <c:v>24.399410330999984</c:v>
                </c:pt>
                <c:pt idx="14">
                  <c:v>24.708774241999983</c:v>
                </c:pt>
                <c:pt idx="15">
                  <c:v>25.174157187000016</c:v>
                </c:pt>
                <c:pt idx="16">
                  <c:v>24.047911033999988</c:v>
                </c:pt>
                <c:pt idx="17">
                  <c:v>24.190864401000017</c:v>
                </c:pt>
                <c:pt idx="18">
                  <c:v>24.68626140400001</c:v>
                </c:pt>
                <c:pt idx="19">
                  <c:v>24.635892994999999</c:v>
                </c:pt>
                <c:pt idx="20">
                  <c:v>24.651562652999999</c:v>
                </c:pt>
                <c:pt idx="21">
                  <c:v>24.680590745</c:v>
                </c:pt>
                <c:pt idx="22">
                  <c:v>24.68285044500001</c:v>
                </c:pt>
                <c:pt idx="23">
                  <c:v>24.420792427999984</c:v>
                </c:pt>
                <c:pt idx="24">
                  <c:v>24.358775235</c:v>
                </c:pt>
                <c:pt idx="25">
                  <c:v>24.37422011200001</c:v>
                </c:pt>
                <c:pt idx="26">
                  <c:v>24.592816548999981</c:v>
                </c:pt>
                <c:pt idx="27">
                  <c:v>24.973067407999999</c:v>
                </c:pt>
                <c:pt idx="28">
                  <c:v>23.953284779000001</c:v>
                </c:pt>
                <c:pt idx="29">
                  <c:v>24.309163761000011</c:v>
                </c:pt>
                <c:pt idx="30">
                  <c:v>24.789242507999976</c:v>
                </c:pt>
                <c:pt idx="31">
                  <c:v>24.413335829000001</c:v>
                </c:pt>
                <c:pt idx="32">
                  <c:v>24.55185192900003</c:v>
                </c:pt>
                <c:pt idx="33">
                  <c:v>25.141650001999999</c:v>
                </c:pt>
                <c:pt idx="34">
                  <c:v>23.903973596</c:v>
                </c:pt>
                <c:pt idx="35">
                  <c:v>24.332566626999999</c:v>
                </c:pt>
                <c:pt idx="36">
                  <c:v>24.568999898999984</c:v>
                </c:pt>
                <c:pt idx="37">
                  <c:v>24.59241340199998</c:v>
                </c:pt>
                <c:pt idx="38">
                  <c:v>24.550962561999999</c:v>
                </c:pt>
                <c:pt idx="39">
                  <c:v>24.947361265000001</c:v>
                </c:pt>
                <c:pt idx="40">
                  <c:v>23.78004492099998</c:v>
                </c:pt>
                <c:pt idx="41">
                  <c:v>24.544929961000001</c:v>
                </c:pt>
                <c:pt idx="42">
                  <c:v>24.612795392999999</c:v>
                </c:pt>
                <c:pt idx="43">
                  <c:v>24.506622701999984</c:v>
                </c:pt>
                <c:pt idx="44">
                  <c:v>24.709478974</c:v>
                </c:pt>
                <c:pt idx="45">
                  <c:v>25.092212612999983</c:v>
                </c:pt>
                <c:pt idx="46">
                  <c:v>23.887296632999981</c:v>
                </c:pt>
                <c:pt idx="47">
                  <c:v>24.114567822000016</c:v>
                </c:pt>
                <c:pt idx="48">
                  <c:v>24.687408466000011</c:v>
                </c:pt>
                <c:pt idx="49">
                  <c:v>24.402207811999983</c:v>
                </c:pt>
                <c:pt idx="50">
                  <c:v>24.65149198200001</c:v>
                </c:pt>
                <c:pt idx="51">
                  <c:v>25.205262332999983</c:v>
                </c:pt>
                <c:pt idx="52">
                  <c:v>24.104296835</c:v>
                </c:pt>
                <c:pt idx="53">
                  <c:v>24.115046977999985</c:v>
                </c:pt>
                <c:pt idx="54">
                  <c:v>24.687116348</c:v>
                </c:pt>
                <c:pt idx="55">
                  <c:v>24.479338019</c:v>
                </c:pt>
                <c:pt idx="56">
                  <c:v>24.641812266999999</c:v>
                </c:pt>
                <c:pt idx="57">
                  <c:v>24.850829201</c:v>
                </c:pt>
                <c:pt idx="58">
                  <c:v>24.683189054</c:v>
                </c:pt>
                <c:pt idx="59">
                  <c:v>24.34350761</c:v>
                </c:pt>
                <c:pt idx="60">
                  <c:v>24.530020257</c:v>
                </c:pt>
                <c:pt idx="61">
                  <c:v>24.12996093600001</c:v>
                </c:pt>
                <c:pt idx="62">
                  <c:v>24.515549376999978</c:v>
                </c:pt>
                <c:pt idx="63">
                  <c:v>25.055133041999984</c:v>
                </c:pt>
                <c:pt idx="64">
                  <c:v>24.286309554999978</c:v>
                </c:pt>
                <c:pt idx="65">
                  <c:v>24.083112853999978</c:v>
                </c:pt>
                <c:pt idx="66">
                  <c:v>24.624654220000011</c:v>
                </c:pt>
                <c:pt idx="67">
                  <c:v>24.375732690999985</c:v>
                </c:pt>
                <c:pt idx="68">
                  <c:v>24.50044518</c:v>
                </c:pt>
                <c:pt idx="69">
                  <c:v>25.153889338999999</c:v>
                </c:pt>
                <c:pt idx="70">
                  <c:v>23.905955795000011</c:v>
                </c:pt>
                <c:pt idx="71">
                  <c:v>24.354388053000012</c:v>
                </c:pt>
                <c:pt idx="72">
                  <c:v>24.623818918000012</c:v>
                </c:pt>
                <c:pt idx="73">
                  <c:v>24.588416998999985</c:v>
                </c:pt>
                <c:pt idx="74">
                  <c:v>24.507654058000011</c:v>
                </c:pt>
                <c:pt idx="75">
                  <c:v>24.916513076999983</c:v>
                </c:pt>
                <c:pt idx="76">
                  <c:v>23.939756460000005</c:v>
                </c:pt>
                <c:pt idx="77">
                  <c:v>24.576994043999999</c:v>
                </c:pt>
                <c:pt idx="78">
                  <c:v>24.659380498000012</c:v>
                </c:pt>
                <c:pt idx="79">
                  <c:v>24.430304272999983</c:v>
                </c:pt>
                <c:pt idx="80">
                  <c:v>24.70837587799998</c:v>
                </c:pt>
                <c:pt idx="81">
                  <c:v>25.064166282999985</c:v>
                </c:pt>
                <c:pt idx="82">
                  <c:v>23.943103996999984</c:v>
                </c:pt>
                <c:pt idx="83">
                  <c:v>24.190906064000011</c:v>
                </c:pt>
                <c:pt idx="84">
                  <c:v>24.686637862999984</c:v>
                </c:pt>
                <c:pt idx="85">
                  <c:v>24.47973285499998</c:v>
                </c:pt>
                <c:pt idx="86">
                  <c:v>24.625714425999988</c:v>
                </c:pt>
                <c:pt idx="87">
                  <c:v>25.082396765999984</c:v>
                </c:pt>
                <c:pt idx="88">
                  <c:v>24.07759995</c:v>
                </c:pt>
                <c:pt idx="89">
                  <c:v>24.34424853299998</c:v>
                </c:pt>
                <c:pt idx="90">
                  <c:v>24.607653245000005</c:v>
                </c:pt>
                <c:pt idx="91">
                  <c:v>24.715791935999984</c:v>
                </c:pt>
                <c:pt idx="92">
                  <c:v>24.626706542999983</c:v>
                </c:pt>
                <c:pt idx="93">
                  <c:v>24.786708087999983</c:v>
                </c:pt>
                <c:pt idx="94">
                  <c:v>24.346966808000001</c:v>
                </c:pt>
                <c:pt idx="95">
                  <c:v>24.266922063999989</c:v>
                </c:pt>
                <c:pt idx="96">
                  <c:v>24.531012197999999</c:v>
                </c:pt>
                <c:pt idx="97">
                  <c:v>24.070794395</c:v>
                </c:pt>
                <c:pt idx="98">
                  <c:v>24.49654870099998</c:v>
                </c:pt>
              </c:numCache>
            </c:numRef>
          </c:val>
        </c:ser>
        <c:marker val="1"/>
        <c:axId val="95858048"/>
        <c:axId val="112342528"/>
      </c:lineChart>
      <c:catAx>
        <c:axId val="9585804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Time</a:t>
                </a:r>
              </a:p>
            </c:rich>
          </c:tx>
          <c:layout/>
        </c:title>
        <c:tickLblPos val="nextTo"/>
        <c:crossAx val="112342528"/>
        <c:crosses val="autoZero"/>
        <c:auto val="1"/>
        <c:lblAlgn val="ctr"/>
        <c:lblOffset val="100"/>
      </c:catAx>
      <c:valAx>
        <c:axId val="112342528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Read Speed (MB/s)</a:t>
                </a:r>
              </a:p>
            </c:rich>
          </c:tx>
          <c:layout/>
        </c:title>
        <c:numFmt formatCode="General" sourceLinked="1"/>
        <c:tickLblPos val="nextTo"/>
        <c:crossAx val="95858048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Average Sequential Read Speeds</a:t>
            </a:r>
          </a:p>
        </c:rich>
      </c:tx>
      <c:layout/>
    </c:title>
    <c:plotArea>
      <c:layout/>
      <c:scatterChart>
        <c:scatterStyle val="lineMarker"/>
        <c:ser>
          <c:idx val="1"/>
          <c:order val="0"/>
          <c:tx>
            <c:v>13 MB File</c:v>
          </c:tx>
          <c:xVal>
            <c:numRef>
              <c:f>[2]Averages!$A$2:$A$10</c:f>
              <c:numCache>
                <c:formatCode>General</c:formatCode>
                <c:ptCount val="9"/>
                <c:pt idx="0">
                  <c:v>4096</c:v>
                </c:pt>
                <c:pt idx="1">
                  <c:v>8192</c:v>
                </c:pt>
                <c:pt idx="2">
                  <c:v>16384</c:v>
                </c:pt>
                <c:pt idx="3">
                  <c:v>65536</c:v>
                </c:pt>
                <c:pt idx="4">
                  <c:v>262144</c:v>
                </c:pt>
                <c:pt idx="5">
                  <c:v>1048576</c:v>
                </c:pt>
                <c:pt idx="6">
                  <c:v>8388608</c:v>
                </c:pt>
                <c:pt idx="7">
                  <c:v>67108864</c:v>
                </c:pt>
                <c:pt idx="8">
                  <c:v>100663296</c:v>
                </c:pt>
              </c:numCache>
            </c:numRef>
          </c:xVal>
          <c:yVal>
            <c:numRef>
              <c:f>[2]Averages!$B$2:$B$10</c:f>
              <c:numCache>
                <c:formatCode>General</c:formatCode>
                <c:ptCount val="9"/>
                <c:pt idx="0">
                  <c:v>26.080142765033973</c:v>
                </c:pt>
                <c:pt idx="1">
                  <c:v>27.804603567985026</c:v>
                </c:pt>
                <c:pt idx="2">
                  <c:v>28.437511317134874</c:v>
                </c:pt>
                <c:pt idx="3">
                  <c:v>28.025748368078922</c:v>
                </c:pt>
                <c:pt idx="4">
                  <c:v>27.346877796046961</c:v>
                </c:pt>
                <c:pt idx="5">
                  <c:v>25.758593540737611</c:v>
                </c:pt>
                <c:pt idx="6">
                  <c:v>25.200121838610016</c:v>
                </c:pt>
                <c:pt idx="7">
                  <c:v>25.406181046869989</c:v>
                </c:pt>
                <c:pt idx="8">
                  <c:v>25.402312581959976</c:v>
                </c:pt>
              </c:numCache>
            </c:numRef>
          </c:yVal>
        </c:ser>
        <c:ser>
          <c:idx val="0"/>
          <c:order val="1"/>
          <c:tx>
            <c:v>350 MB File</c:v>
          </c:tx>
          <c:xVal>
            <c:numRef>
              <c:f>Averages!$A$2:$A$10</c:f>
              <c:numCache>
                <c:formatCode>General</c:formatCode>
                <c:ptCount val="9"/>
                <c:pt idx="0">
                  <c:v>4096</c:v>
                </c:pt>
                <c:pt idx="1">
                  <c:v>8192</c:v>
                </c:pt>
                <c:pt idx="2">
                  <c:v>16384</c:v>
                </c:pt>
                <c:pt idx="3">
                  <c:v>65536</c:v>
                </c:pt>
                <c:pt idx="4">
                  <c:v>262144</c:v>
                </c:pt>
                <c:pt idx="5">
                  <c:v>1048576</c:v>
                </c:pt>
                <c:pt idx="6">
                  <c:v>8388608</c:v>
                </c:pt>
                <c:pt idx="7">
                  <c:v>67108864</c:v>
                </c:pt>
                <c:pt idx="8">
                  <c:v>100663296</c:v>
                </c:pt>
              </c:numCache>
            </c:numRef>
          </c:xVal>
          <c:yVal>
            <c:numRef>
              <c:f>Averages!$B$2:$B$10</c:f>
              <c:numCache>
                <c:formatCode>General</c:formatCode>
                <c:ptCount val="9"/>
                <c:pt idx="0">
                  <c:v>26.050556357716285</c:v>
                </c:pt>
                <c:pt idx="1">
                  <c:v>27.697223803108873</c:v>
                </c:pt>
                <c:pt idx="2">
                  <c:v>28.390161839686293</c:v>
                </c:pt>
                <c:pt idx="3">
                  <c:v>27.796542211601366</c:v>
                </c:pt>
                <c:pt idx="4">
                  <c:v>27.049436001691085</c:v>
                </c:pt>
                <c:pt idx="5">
                  <c:v>25.552750196376632</c:v>
                </c:pt>
                <c:pt idx="6">
                  <c:v>24.345092307129978</c:v>
                </c:pt>
                <c:pt idx="7">
                  <c:v>24.471202334250009</c:v>
                </c:pt>
                <c:pt idx="8">
                  <c:v>24.497510145629981</c:v>
                </c:pt>
              </c:numCache>
            </c:numRef>
          </c:yVal>
        </c:ser>
        <c:axId val="112359680"/>
        <c:axId val="112365952"/>
      </c:scatterChart>
      <c:valAx>
        <c:axId val="112359680"/>
        <c:scaling>
          <c:logBase val="2"/>
          <c:orientation val="minMax"/>
          <c:min val="2048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Buffer Size</a:t>
                </a:r>
              </a:p>
            </c:rich>
          </c:tx>
          <c:layout/>
        </c:title>
        <c:numFmt formatCode="#,##0" sourceLinked="0"/>
        <c:tickLblPos val="nextTo"/>
        <c:crossAx val="112365952"/>
        <c:crosses val="autoZero"/>
        <c:crossBetween val="midCat"/>
      </c:valAx>
      <c:valAx>
        <c:axId val="112365952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Read Speed (MB/s)</a:t>
                </a:r>
              </a:p>
            </c:rich>
          </c:tx>
          <c:layout/>
        </c:title>
        <c:numFmt formatCode="General" sourceLinked="1"/>
        <c:tickLblPos val="nextTo"/>
        <c:crossAx val="11235968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7F00B-1968-4B3E-95CA-322FF72AB61D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2215E-2B9E-4956-B9CC-7FFF9693F7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Gap on first 4 are due to GC.</a:t>
            </a:r>
            <a:r>
              <a:rPr lang="en-US" baseline="0" dirty="0" smtClean="0"/>
              <a:t> After that all are hit by GC. 16 KB is best. Huge buffers help overcome cold cache.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2215E-2B9E-4956-B9CC-7FFF9693F7C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Large 30 ms</a:t>
            </a:r>
            <a:r>
              <a:rPr lang="en-US" baseline="0" dirty="0" smtClean="0"/>
              <a:t> spikes are Garbage Collection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2215E-2B9E-4956-B9CC-7FFF9693F7C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2215E-2B9E-4956-B9CC-7FFF9693F7C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5/14/2008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Ext2 On Singularity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Scott Finley</a:t>
            </a:r>
          </a:p>
          <a:p>
            <a:r>
              <a:rPr lang="en-US" dirty="0" smtClean="0"/>
              <a:t>University of Wisconsin – Madison</a:t>
            </a:r>
          </a:p>
          <a:p>
            <a:r>
              <a:rPr lang="en-US" dirty="0" smtClean="0"/>
              <a:t>CS 736 Project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SIP communication is via message channels</a:t>
            </a:r>
          </a:p>
          <a:p>
            <a:r>
              <a:rPr lang="en-US" dirty="0" smtClean="0"/>
              <a:t>No shared memory</a:t>
            </a:r>
          </a:p>
          <a:p>
            <a:r>
              <a:rPr lang="en-US" dirty="0" smtClean="0"/>
              <a:t>Messages and data passed via Exchange Heap</a:t>
            </a:r>
          </a:p>
          <a:p>
            <a:r>
              <a:rPr lang="en-US" dirty="0" smtClean="0"/>
              <a:t>Object ownership is tracked</a:t>
            </a:r>
          </a:p>
          <a:p>
            <a:r>
              <a:rPr lang="en-US" dirty="0" smtClean="0"/>
              <a:t>Zero copy data passing via pointers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Channels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creates buffer in </a:t>
            </a:r>
            <a:r>
              <a:rPr lang="en-US" dirty="0" err="1" smtClean="0"/>
              <a:t>ExHeap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Read Example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" y="2895600"/>
            <a:ext cx="1447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81400" y="2895600"/>
            <a:ext cx="1447800" cy="838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System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15100" y="2895600"/>
            <a:ext cx="1447800" cy="838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 Driver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57400" y="4572000"/>
            <a:ext cx="4419600" cy="1219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Exchange Heap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0" y="4800600"/>
            <a:ext cx="1676400" cy="533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Empty Buffer</a:t>
            </a:r>
            <a:endParaRPr lang="en-US" sz="2000" dirty="0"/>
          </a:p>
        </p:txBody>
      </p:sp>
      <p:cxnSp>
        <p:nvCxnSpPr>
          <p:cNvPr id="15" name="Curved Connector 14"/>
          <p:cNvCxnSpPr>
            <a:stCxn id="7" idx="2"/>
            <a:endCxn id="11" idx="0"/>
          </p:cNvCxnSpPr>
          <p:nvPr/>
        </p:nvCxnSpPr>
        <p:spPr>
          <a:xfrm rot="16200000" flipH="1">
            <a:off x="1714500" y="3390900"/>
            <a:ext cx="1066800" cy="1752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send read request to file system</a:t>
            </a:r>
          </a:p>
          <a:p>
            <a:pPr lvl="1"/>
            <a:r>
              <a:rPr lang="en-US" dirty="0" smtClean="0"/>
              <a:t>File system owns the buffer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Read Example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" y="2895600"/>
            <a:ext cx="1447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81400" y="2895600"/>
            <a:ext cx="1447800" cy="838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System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15100" y="2895600"/>
            <a:ext cx="1447800" cy="838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 Driver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57400" y="4572000"/>
            <a:ext cx="4419600" cy="1219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Exchange Heap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0" y="4800600"/>
            <a:ext cx="1676400" cy="533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Empty Buffer</a:t>
            </a:r>
            <a:endParaRPr lang="en-US" sz="2000" dirty="0"/>
          </a:p>
        </p:txBody>
      </p:sp>
      <p:cxnSp>
        <p:nvCxnSpPr>
          <p:cNvPr id="15" name="Curved Connector 14"/>
          <p:cNvCxnSpPr>
            <a:stCxn id="8" idx="2"/>
            <a:endCxn id="11" idx="0"/>
          </p:cNvCxnSpPr>
          <p:nvPr/>
        </p:nvCxnSpPr>
        <p:spPr>
          <a:xfrm rot="5400000">
            <a:off x="3181350" y="3676650"/>
            <a:ext cx="1066800" cy="11811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>
            <a:off x="2095500" y="3048000"/>
            <a:ext cx="14478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system sends read request to driver</a:t>
            </a:r>
          </a:p>
          <a:p>
            <a:pPr lvl="1"/>
            <a:r>
              <a:rPr lang="en-US" dirty="0" smtClean="0"/>
              <a:t>Driver owns the buffer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Read Example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" y="2895600"/>
            <a:ext cx="1447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81400" y="2895600"/>
            <a:ext cx="1447800" cy="838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System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15100" y="2895600"/>
            <a:ext cx="1447800" cy="838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 Driver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57400" y="4572000"/>
            <a:ext cx="4419600" cy="1219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Exchange Heap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0" y="4800600"/>
            <a:ext cx="1676400" cy="533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Empty Buffer</a:t>
            </a:r>
            <a:endParaRPr lang="en-US" sz="2000" dirty="0"/>
          </a:p>
        </p:txBody>
      </p:sp>
      <p:cxnSp>
        <p:nvCxnSpPr>
          <p:cNvPr id="15" name="Curved Connector 14"/>
          <p:cNvCxnSpPr>
            <a:stCxn id="9" idx="2"/>
            <a:endCxn id="11" idx="0"/>
          </p:cNvCxnSpPr>
          <p:nvPr/>
        </p:nvCxnSpPr>
        <p:spPr>
          <a:xfrm rot="5400000">
            <a:off x="4648200" y="2209800"/>
            <a:ext cx="1066800" cy="41148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>
            <a:off x="5029200" y="3048000"/>
            <a:ext cx="14478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Driver fills buffer and replies to file system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Read Example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" y="2895600"/>
            <a:ext cx="1447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81400" y="2895600"/>
            <a:ext cx="1447800" cy="838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System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15100" y="2895600"/>
            <a:ext cx="1447800" cy="838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 Driver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57400" y="4572000"/>
            <a:ext cx="4419600" cy="1219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Exchange Heap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0" y="4800600"/>
            <a:ext cx="1676400" cy="533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Full Buffer</a:t>
            </a:r>
            <a:endParaRPr lang="en-US" sz="2000" dirty="0"/>
          </a:p>
        </p:txBody>
      </p:sp>
      <p:cxnSp>
        <p:nvCxnSpPr>
          <p:cNvPr id="15" name="Curved Connector 14"/>
          <p:cNvCxnSpPr>
            <a:stCxn id="8" idx="2"/>
            <a:endCxn id="11" idx="0"/>
          </p:cNvCxnSpPr>
          <p:nvPr/>
        </p:nvCxnSpPr>
        <p:spPr>
          <a:xfrm rot="5400000">
            <a:off x="3181350" y="3676650"/>
            <a:ext cx="1066800" cy="11811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Left Arrow 11"/>
          <p:cNvSpPr/>
          <p:nvPr/>
        </p:nvSpPr>
        <p:spPr>
          <a:xfrm>
            <a:off x="5029200" y="3048000"/>
            <a:ext cx="1447800" cy="5334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system replies to application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Read Example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" y="2895600"/>
            <a:ext cx="1447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81400" y="2895600"/>
            <a:ext cx="1447800" cy="838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System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15100" y="2895600"/>
            <a:ext cx="1447800" cy="838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 Driver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57400" y="4572000"/>
            <a:ext cx="4419600" cy="1219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Exchange Heap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0" y="4800600"/>
            <a:ext cx="1676400" cy="533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Full Buffer</a:t>
            </a:r>
            <a:endParaRPr lang="en-US" sz="2000" dirty="0"/>
          </a:p>
        </p:txBody>
      </p:sp>
      <p:cxnSp>
        <p:nvCxnSpPr>
          <p:cNvPr id="15" name="Curved Connector 14"/>
          <p:cNvCxnSpPr>
            <a:stCxn id="7" idx="2"/>
            <a:endCxn id="11" idx="0"/>
          </p:cNvCxnSpPr>
          <p:nvPr/>
        </p:nvCxnSpPr>
        <p:spPr>
          <a:xfrm rot="16200000" flipH="1">
            <a:off x="1714500" y="3390900"/>
            <a:ext cx="1066800" cy="1752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Left Arrow 11"/>
          <p:cNvSpPr/>
          <p:nvPr/>
        </p:nvSpPr>
        <p:spPr>
          <a:xfrm>
            <a:off x="2133600" y="3048000"/>
            <a:ext cx="1447800" cy="5334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consumes the buffer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Read Example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" y="2895600"/>
            <a:ext cx="1447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81400" y="2895600"/>
            <a:ext cx="1447800" cy="838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 System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15100" y="2895600"/>
            <a:ext cx="1447800" cy="838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Disk Driver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57400" y="4572000"/>
            <a:ext cx="4419600" cy="1219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Exchange Heap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Ext2 Implementation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Ext2Control: Command line application</a:t>
            </a:r>
          </a:p>
          <a:p>
            <a:r>
              <a:rPr lang="en-US" dirty="0" smtClean="0"/>
              <a:t>Ext2ClientManager: Manages mount points</a:t>
            </a:r>
          </a:p>
          <a:p>
            <a:r>
              <a:rPr lang="en-US" dirty="0" smtClean="0"/>
              <a:t>Ext2FS: Core file system functionality</a:t>
            </a:r>
          </a:p>
          <a:p>
            <a:r>
              <a:rPr lang="en-US" dirty="0" smtClean="0"/>
              <a:t>Ext2Contracts: Defines communication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Pieces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service (SIP) launched at boot</a:t>
            </a:r>
          </a:p>
          <a:p>
            <a:r>
              <a:rPr lang="en-US" dirty="0" smtClean="0"/>
              <a:t>Accessible at known location in /dev directory</a:t>
            </a:r>
          </a:p>
          <a:p>
            <a:r>
              <a:rPr lang="en-US" dirty="0" smtClean="0"/>
              <a:t>Does “Ext2 stuff”</a:t>
            </a:r>
          </a:p>
          <a:p>
            <a:r>
              <a:rPr lang="en-US" dirty="0" smtClean="0"/>
              <a:t>Operates on Ext2 volumes and mount points</a:t>
            </a:r>
          </a:p>
          <a:p>
            <a:r>
              <a:rPr lang="en-US" dirty="0" smtClean="0"/>
              <a:t>Exports “Mount” and “</a:t>
            </a:r>
            <a:r>
              <a:rPr lang="en-US" dirty="0" err="1" smtClean="0"/>
              <a:t>Unmount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Would also provide “Format” if implemented</a:t>
            </a:r>
          </a:p>
          <a:p>
            <a:r>
              <a:rPr lang="en-US" dirty="0" smtClean="0"/>
              <a:t>300 lines of code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Ext2 Client Manager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Basic, default Linux file system</a:t>
            </a:r>
          </a:p>
          <a:p>
            <a:r>
              <a:rPr lang="en-US" dirty="0" smtClean="0"/>
              <a:t>Almost exactly the same as FFS</a:t>
            </a:r>
          </a:p>
          <a:p>
            <a:pPr lvl="1"/>
            <a:r>
              <a:rPr lang="en-US" dirty="0" smtClean="0"/>
              <a:t>Disk broken into “block groups”</a:t>
            </a:r>
          </a:p>
          <a:p>
            <a:pPr lvl="1"/>
            <a:r>
              <a:rPr lang="en-US" dirty="0" smtClean="0"/>
              <a:t>Super-block, </a:t>
            </a:r>
            <a:r>
              <a:rPr lang="en-US" dirty="0" err="1" smtClean="0"/>
              <a:t>inode</a:t>
            </a:r>
            <a:r>
              <a:rPr lang="en-US" dirty="0" smtClean="0"/>
              <a:t>/block bitmaps, etc.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Ext2 Defined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 line application</a:t>
            </a:r>
          </a:p>
          <a:p>
            <a:r>
              <a:rPr lang="en-US" dirty="0" smtClean="0"/>
              <a:t>Allows Ext2 Client Manger interface access</a:t>
            </a:r>
          </a:p>
          <a:p>
            <a:r>
              <a:rPr lang="en-US" dirty="0" smtClean="0"/>
              <a:t>Not used by other applications</a:t>
            </a:r>
          </a:p>
          <a:p>
            <a:r>
              <a:rPr lang="en-US" dirty="0" smtClean="0"/>
              <a:t>500 lines of code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Ext2 Control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Core Ext2 file system.</a:t>
            </a:r>
          </a:p>
          <a:p>
            <a:r>
              <a:rPr lang="en-US" dirty="0" smtClean="0"/>
              <a:t>Separate instance (SIP) for each mount point.</a:t>
            </a:r>
          </a:p>
          <a:p>
            <a:pPr lvl="1"/>
            <a:r>
              <a:rPr lang="en-US" dirty="0" smtClean="0"/>
              <a:t>Exports “Directory Service Provider” interface</a:t>
            </a:r>
          </a:p>
          <a:p>
            <a:r>
              <a:rPr lang="en-US" dirty="0" smtClean="0"/>
              <a:t>Clients open files and directories by attaching a communication channel</a:t>
            </a:r>
          </a:p>
          <a:p>
            <a:pPr lvl="1"/>
            <a:r>
              <a:rPr lang="en-US" dirty="0" smtClean="0"/>
              <a:t>Internally paired with an </a:t>
            </a:r>
            <a:r>
              <a:rPr lang="en-US" dirty="0" err="1" smtClean="0"/>
              <a:t>Inode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Reads implemented, Writes in progress</a:t>
            </a:r>
          </a:p>
          <a:p>
            <a:r>
              <a:rPr lang="en-US" dirty="0" smtClean="0"/>
              <a:t>2400 Lines of code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Ext2Fs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/>
          <a:lstStyle/>
          <a:p>
            <a:r>
              <a:rPr lang="en-US" dirty="0" smtClean="0"/>
              <a:t>Client wants to read file “/</a:t>
            </a:r>
            <a:r>
              <a:rPr lang="en-US" dirty="0" err="1" smtClean="0"/>
              <a:t>mnt</a:t>
            </a:r>
            <a:r>
              <a:rPr lang="en-US" dirty="0" smtClean="0"/>
              <a:t>/a/b.txt”</a:t>
            </a:r>
          </a:p>
          <a:p>
            <a:pPr lvl="1"/>
            <a:r>
              <a:rPr lang="en-US" dirty="0" smtClean="0"/>
              <a:t>Ext2 mounted at “/</a:t>
            </a:r>
            <a:r>
              <a:rPr lang="en-US" dirty="0" err="1" smtClean="0"/>
              <a:t>mnt</a:t>
            </a:r>
            <a:r>
              <a:rPr lang="en-US" dirty="0" smtClean="0"/>
              <a:t>”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App --CH0--&gt;SNS: &lt;Bind,“/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/a/b.txt”,CH1&gt;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App&lt;--CH0-- SNS: &lt;Reparse, “/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mnt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”&gt;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App --CH0--&gt;SNS: &lt;Bind,”/mnt”,CH1&gt;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App&lt;--CH0-- SNS: &lt;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AckBind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Read Sequence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81328"/>
            <a:ext cx="8991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App --CH1--&gt;Ext2Fs: &lt;Bind,“/a/b.txt”,CH2&gt;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App&lt;--CH1-- Ext2Fs: &lt;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AckBind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App --CH2--&gt;Ext2Fs: &lt;Read, Buff,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BOff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FOff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App&lt;--CH2-- Ext2Fs: &lt;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ReadAck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Buff&gt;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Read Sequence 2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Inodes</a:t>
            </a:r>
            <a:r>
              <a:rPr lang="en-US" dirty="0" smtClean="0"/>
              <a:t>: Used on every access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Block Numbers: Very important for large files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Blocks: Naturally captures others</a:t>
            </a:r>
          </a:p>
          <a:p>
            <a:r>
              <a:rPr lang="en-US" dirty="0" smtClean="0"/>
              <a:t>All use LRU replacement</a:t>
            </a:r>
          </a:p>
          <a:p>
            <a:r>
              <a:rPr lang="en-US" dirty="0" smtClean="0"/>
              <a:t>Large files unusable without caching</a:t>
            </a:r>
          </a:p>
          <a:p>
            <a:pPr lvl="1"/>
            <a:r>
              <a:rPr lang="en-US" dirty="0" smtClean="0"/>
              <a:t>8300X faster reading 350 MB file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Caching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Athlon</a:t>
            </a:r>
            <a:r>
              <a:rPr lang="en-US" dirty="0" smtClean="0"/>
              <a:t> 64 3200, 1 GB RAM</a:t>
            </a:r>
          </a:p>
          <a:p>
            <a:r>
              <a:rPr lang="en-US" dirty="0" smtClean="0"/>
              <a:t>Disk: 120GB, 7200 RPM, 2 MB buffer, PATA</a:t>
            </a:r>
          </a:p>
          <a:p>
            <a:r>
              <a:rPr lang="en-US" dirty="0" smtClean="0"/>
              <a:t>Measured sequential reads</a:t>
            </a:r>
          </a:p>
          <a:p>
            <a:r>
              <a:rPr lang="en-US" dirty="0" smtClean="0"/>
              <a:t>Varied read buffer size from 4 KB to 96 MB</a:t>
            </a:r>
          </a:p>
          <a:p>
            <a:r>
              <a:rPr lang="en-US" dirty="0" smtClean="0"/>
              <a:t>Timed each request</a:t>
            </a:r>
          </a:p>
          <a:p>
            <a:r>
              <a:rPr lang="en-US" dirty="0" smtClean="0"/>
              <a:t>File sizes ranged from 13 MB to 350 MB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from the ground up</a:t>
            </a:r>
          </a:p>
          <a:p>
            <a:r>
              <a:rPr lang="en-US" dirty="0" smtClean="0"/>
              <a:t>Reliability as #1 goal</a:t>
            </a:r>
          </a:p>
          <a:p>
            <a:r>
              <a:rPr lang="en-US" dirty="0" smtClean="0"/>
              <a:t>Reevaluate conventional OS structure</a:t>
            </a:r>
          </a:p>
          <a:p>
            <a:r>
              <a:rPr lang="en-US" dirty="0" smtClean="0"/>
              <a:t>Leverage advances of the last 20 years</a:t>
            </a:r>
          </a:p>
          <a:p>
            <a:pPr lvl="1"/>
            <a:r>
              <a:rPr lang="en-US" dirty="0" smtClean="0"/>
              <a:t>Languages and compilers</a:t>
            </a:r>
          </a:p>
          <a:p>
            <a:pPr lvl="1"/>
            <a:r>
              <a:rPr lang="en-US" dirty="0" smtClean="0"/>
              <a:t>Static analysis of whole system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Microsoft Research’s Singularity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Linux is faster</a:t>
            </a:r>
          </a:p>
          <a:p>
            <a:pPr lvl="1"/>
            <a:r>
              <a:rPr lang="en-US" dirty="0" smtClean="0"/>
              <a:t>Not clear that this is fundamental</a:t>
            </a:r>
          </a:p>
          <a:p>
            <a:r>
              <a:rPr lang="en-US" dirty="0" smtClean="0"/>
              <a:t>Performance is not horrible</a:t>
            </a:r>
          </a:p>
          <a:p>
            <a:pPr lvl="1"/>
            <a:r>
              <a:rPr lang="en-US" dirty="0" smtClean="0"/>
              <a:t>“Good enough” objective met</a:t>
            </a:r>
          </a:p>
          <a:p>
            <a:pPr lvl="1"/>
            <a:r>
              <a:rPr lang="en-US" dirty="0" smtClean="0"/>
              <a:t>Garbage collection </a:t>
            </a:r>
            <a:r>
              <a:rPr lang="en-US" dirty="0" smtClean="0"/>
              <a:t>overhead &lt; 0.1%</a:t>
            </a:r>
            <a:endParaRPr lang="en-US" dirty="0" smtClean="0"/>
          </a:p>
          <a:p>
            <a:r>
              <a:rPr lang="en-US" dirty="0" smtClean="0"/>
              <a:t>Not sensitive to file size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programming in a modern language</a:t>
            </a:r>
          </a:p>
          <a:p>
            <a:r>
              <a:rPr lang="en-US" dirty="0" smtClean="0"/>
              <a:t>System programming with no crashes</a:t>
            </a:r>
          </a:p>
          <a:p>
            <a:r>
              <a:rPr lang="en-US" dirty="0" smtClean="0"/>
              <a:t>Micro kernel is feasible</a:t>
            </a:r>
          </a:p>
          <a:p>
            <a:pPr lvl="1"/>
            <a:r>
              <a:rPr lang="en-US" dirty="0" smtClean="0"/>
              <a:t>Hurts feature integration: </a:t>
            </a:r>
            <a:r>
              <a:rPr lang="en-US" dirty="0" err="1" smtClean="0"/>
              <a:t>mmap</a:t>
            </a:r>
            <a:r>
              <a:rPr lang="en-US" dirty="0" smtClean="0"/>
              <a:t>, cache sharing</a:t>
            </a:r>
          </a:p>
          <a:p>
            <a:pPr lvl="1"/>
            <a:r>
              <a:rPr lang="en-US" dirty="0" smtClean="0"/>
              <a:t>Clean, simple interfaces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0"/>
          <a:ext cx="9143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Ext2 on Singularity</a:t>
            </a:r>
          </a:p>
          <a:p>
            <a:r>
              <a:rPr lang="en-US" dirty="0" smtClean="0"/>
              <a:t>Focus on read support with caching</a:t>
            </a:r>
          </a:p>
          <a:p>
            <a:r>
              <a:rPr lang="en-US" dirty="0" smtClean="0"/>
              <a:t>Investigate how Singularity design impact FS integration</a:t>
            </a:r>
          </a:p>
          <a:p>
            <a:r>
              <a:rPr lang="en-US" dirty="0" smtClean="0"/>
              <a:t>Investigate performance implications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Goals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a Ext2 “working” on Singularity</a:t>
            </a:r>
          </a:p>
          <a:p>
            <a:pPr lvl="1"/>
            <a:r>
              <a:rPr lang="en-US" dirty="0" smtClean="0"/>
              <a:t>Reading fully supported</a:t>
            </a:r>
          </a:p>
          <a:p>
            <a:pPr lvl="1"/>
            <a:r>
              <a:rPr lang="en-US" dirty="0" smtClean="0"/>
              <a:t>Caching improves performance!</a:t>
            </a:r>
          </a:p>
          <a:p>
            <a:pPr lvl="1"/>
            <a:r>
              <a:rPr lang="en-US" dirty="0" smtClean="0"/>
              <a:t>Limited write support</a:t>
            </a:r>
          </a:p>
          <a:p>
            <a:r>
              <a:rPr lang="en-US" dirty="0" smtClean="0"/>
              <a:t>Singularity design</a:t>
            </a:r>
          </a:p>
          <a:p>
            <a:pPr lvl="1"/>
            <a:r>
              <a:rPr lang="en-US" dirty="0" smtClean="0"/>
              <a:t>Garbage collection hurts performance</a:t>
            </a:r>
          </a:p>
          <a:p>
            <a:pPr lvl="1"/>
            <a:r>
              <a:rPr lang="en-US" dirty="0" smtClean="0"/>
              <a:t>Reliability is good: I couldn’t crash it.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Results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Singularity Details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Details of my Ext2 implementation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Singularity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is written in C#</a:t>
            </a:r>
          </a:p>
          <a:p>
            <a:pPr lvl="1"/>
            <a:r>
              <a:rPr lang="en-US" dirty="0" smtClean="0"/>
              <a:t>Small pieces of kernel (&lt; 5%) in assembly and C++ as needed</a:t>
            </a:r>
          </a:p>
          <a:p>
            <a:r>
              <a:rPr lang="en-US" dirty="0" smtClean="0"/>
              <a:t>Kernel and processes are garbage collected</a:t>
            </a:r>
          </a:p>
          <a:p>
            <a:r>
              <a:rPr lang="en-US" dirty="0" smtClean="0"/>
              <a:t>No virtual machine</a:t>
            </a:r>
          </a:p>
          <a:p>
            <a:pPr lvl="1"/>
            <a:r>
              <a:rPr lang="en-US" dirty="0" smtClean="0"/>
              <a:t>Compiled to native code</a:t>
            </a:r>
          </a:p>
          <a:p>
            <a:r>
              <a:rPr lang="en-US" dirty="0" smtClean="0"/>
              <a:t>Very aggressive optimizing compiler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Environment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Singularity is a micro kernel</a:t>
            </a:r>
          </a:p>
          <a:p>
            <a:r>
              <a:rPr lang="en-US" dirty="0" smtClean="0"/>
              <a:t>Everything else is a SIP</a:t>
            </a:r>
          </a:p>
          <a:p>
            <a:pPr lvl="1"/>
            <a:r>
              <a:rPr lang="en-US" dirty="0" smtClean="0"/>
              <a:t>“Software Isolated Process”</a:t>
            </a:r>
          </a:p>
          <a:p>
            <a:r>
              <a:rPr lang="en-US" dirty="0" smtClean="0"/>
              <a:t>No hardware based memory isolation</a:t>
            </a:r>
          </a:p>
          <a:p>
            <a:pPr lvl="1"/>
            <a:r>
              <a:rPr lang="en-US" dirty="0" smtClean="0"/>
              <a:t>SIP “Object Space” isolation guaranteed by static analysis and safe language (C#)</a:t>
            </a:r>
          </a:p>
          <a:p>
            <a:pPr lvl="1"/>
            <a:r>
              <a:rPr lang="en-US" dirty="0" smtClean="0"/>
              <a:t>Context switches are much faster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Model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3880</TotalTime>
  <Words>916</Words>
  <Application>Microsoft Office PowerPoint</Application>
  <PresentationFormat>On-screen Show (4:3)</PresentationFormat>
  <Paragraphs>194</Paragraphs>
  <Slides>37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Concourse</vt:lpstr>
      <vt:lpstr>Ext2 On Singularity</vt:lpstr>
      <vt:lpstr>Ext2 Defined</vt:lpstr>
      <vt:lpstr>Microsoft Research’s Singularity</vt:lpstr>
      <vt:lpstr>My Goals</vt:lpstr>
      <vt:lpstr>Overview of Results</vt:lpstr>
      <vt:lpstr>Outline</vt:lpstr>
      <vt:lpstr>Singularity</vt:lpstr>
      <vt:lpstr>Programming Environment</vt:lpstr>
      <vt:lpstr>Process Model</vt:lpstr>
      <vt:lpstr>Communication Channels</vt:lpstr>
      <vt:lpstr>Disk Read Example</vt:lpstr>
      <vt:lpstr>Disk Read Example</vt:lpstr>
      <vt:lpstr>Disk Read Example</vt:lpstr>
      <vt:lpstr>Disk Read Example</vt:lpstr>
      <vt:lpstr>Disk Read Example</vt:lpstr>
      <vt:lpstr>Disk Read Example</vt:lpstr>
      <vt:lpstr>Ext2 Implementation</vt:lpstr>
      <vt:lpstr>Required Pieces</vt:lpstr>
      <vt:lpstr>Ext2 Client Manager</vt:lpstr>
      <vt:lpstr>Ext2 Control</vt:lpstr>
      <vt:lpstr>Ext2Fs</vt:lpstr>
      <vt:lpstr>File Read Sequence</vt:lpstr>
      <vt:lpstr>File Read Sequence 2</vt:lpstr>
      <vt:lpstr>Caching</vt:lpstr>
      <vt:lpstr>Results</vt:lpstr>
      <vt:lpstr>Testing</vt:lpstr>
      <vt:lpstr>Slide 27</vt:lpstr>
      <vt:lpstr>Slide 28</vt:lpstr>
      <vt:lpstr>Slide 29</vt:lpstr>
      <vt:lpstr>Results</vt:lpstr>
      <vt:lpstr>Conclusion</vt:lpstr>
      <vt:lpstr>Questions</vt:lpstr>
      <vt:lpstr>Extras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Ext2 On Singularity</dc:title>
  <dc:creator>Scott Finley</dc:creator>
  <cp:lastModifiedBy>Scott Finley</cp:lastModifiedBy>
  <cp:revision>303</cp:revision>
  <dcterms:created xsi:type="dcterms:W3CDTF">2006-08-16T00:00:00Z</dcterms:created>
  <dcterms:modified xsi:type="dcterms:W3CDTF">2008-05-16T04:41:01Z</dcterms:modified>
</cp:coreProperties>
</file>