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45">
          <p15:clr>
            <a:srgbClr val="A4A3A4"/>
          </p15:clr>
        </p15:guide>
        <p15:guide id="2" pos="3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86FF9D8-1352-4ED2-85F2-40913E015C4D}">
  <a:tblStyle styleId="{786FF9D8-1352-4ED2-85F2-40913E015C4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645" orient="horz"/>
        <p:guide pos="384"/>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4aa5777c0b_1_4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4aa5777c0b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4aa5777c0b_1_4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39b87ac01a_4_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9b87ac01a_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39b87ac01a_4_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4aa5777c0b_1_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4aa5777c0b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4aa5777c0b_1_5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4aa5777c0b_1_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4aa5777c0b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4aa5777c0b_1_5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4aa5777c0b_1_6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4aa5777c0b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g4aa5777c0b_1_6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4aaad9d461_0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4aaad9d46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g4aaad9d461_0_1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4aa5777c0b_1_7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4aa5777c0b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4aa5777c0b_1_7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4aaabb48b8_1_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4aaabb48b8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g4aaabb48b8_1_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39b87ac01a_0_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9b87ac01a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Also, each individual has it’s own analogy for failure. Vendor vs user. Different tests, Different conditions, etc.</a:t>
            </a:r>
            <a:endParaRPr/>
          </a:p>
          <a:p>
            <a:pPr indent="0" lvl="0" marL="0" rtl="0" algn="l">
              <a:spcBef>
                <a:spcPts val="0"/>
              </a:spcBef>
              <a:spcAft>
                <a:spcPts val="0"/>
              </a:spcAft>
              <a:buNone/>
            </a:pPr>
            <a:r>
              <a:rPr lang="en-US"/>
              <a:t>Last point not yet implemented. We add backblaze data under one host. But can be implemented with ease</a:t>
            </a:r>
            <a:endParaRPr/>
          </a:p>
        </p:txBody>
      </p:sp>
      <p:sp>
        <p:nvSpPr>
          <p:cNvPr id="213" name="Google Shape;213;g39b87ac01a_0_3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39b87ac01a_0_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9b87ac01a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Train on 2013-2016 Q3</a:t>
            </a:r>
            <a:endParaRPr/>
          </a:p>
          <a:p>
            <a:pPr indent="0" lvl="0" marL="0" rtl="0" algn="l">
              <a:spcBef>
                <a:spcPts val="0"/>
              </a:spcBef>
              <a:spcAft>
                <a:spcPts val="0"/>
              </a:spcAft>
              <a:buNone/>
            </a:pPr>
            <a:r>
              <a:rPr lang="en-US"/>
              <a:t>Test on 2016 Q4</a:t>
            </a:r>
            <a:endParaRPr/>
          </a:p>
        </p:txBody>
      </p:sp>
      <p:sp>
        <p:nvSpPr>
          <p:cNvPr id="220" name="Google Shape;220;g39b87ac01a_0_3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39b87ac01a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9b87ac01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9b87ac01a_0_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4aaad9d461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4aaad9d461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Precision is the measure of accuracy of the model to predict the failures.</a:t>
            </a:r>
            <a:endParaRPr/>
          </a:p>
          <a:p>
            <a:pPr indent="0" lvl="0" marL="0" rtl="0" algn="l">
              <a:spcBef>
                <a:spcPts val="0"/>
              </a:spcBef>
              <a:spcAft>
                <a:spcPts val="0"/>
              </a:spcAft>
              <a:buNone/>
            </a:pPr>
            <a:r>
              <a:rPr lang="en-US"/>
              <a:t>Recall is the coverage of failure (what % of actual failures were we able to provide) </a:t>
            </a:r>
            <a:endParaRPr/>
          </a:p>
          <a:p>
            <a:pPr indent="0" lvl="0" marL="0" rtl="0" algn="l">
              <a:spcBef>
                <a:spcPts val="0"/>
              </a:spcBef>
              <a:spcAft>
                <a:spcPts val="0"/>
              </a:spcAft>
              <a:buNone/>
            </a:pPr>
            <a:r>
              <a:t/>
            </a:r>
            <a:endParaRPr/>
          </a:p>
        </p:txBody>
      </p:sp>
      <p:sp>
        <p:nvSpPr>
          <p:cNvPr id="228" name="Google Shape;228;g4aaad9d461_0_2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4ab04f11f5_1_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4ab04f11f5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g4ab04f11f5_1_1: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39b87ac01a_4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9b87ac01a_4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39b87ac01a_4_7: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39b87ac01a_5_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9b87ac01a_5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39b87ac01a_5_2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39b87ac01a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9b87ac01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g39b87ac01a_0_1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39b87ac01a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9b87ac01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
        <p:nvSpPr>
          <p:cNvPr id="108" name="Google Shape;108;g39b87ac01a_1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4aa5777c0b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4aa5777c0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SzPts val="1100"/>
              <a:buFont typeface="Arial"/>
              <a:buChar char="-"/>
            </a:pPr>
            <a:r>
              <a:rPr lang="en-US" sz="1100">
                <a:latin typeface="Arial"/>
                <a:ea typeface="Arial"/>
                <a:cs typeface="Arial"/>
                <a:sym typeface="Arial"/>
              </a:rPr>
              <a:t>Several academic papers have been published based on these data sets under NDA, but they provide only high level guidance on what parts of the SMART data make good inputs for prediction models.</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US" sz="1100">
                <a:latin typeface="Arial"/>
                <a:ea typeface="Arial"/>
                <a:cs typeface="Arial"/>
                <a:sym typeface="Arial"/>
              </a:rPr>
              <a:t>Complete data loss in case of concurrent data failure</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US" sz="1100">
                <a:latin typeface="Arial"/>
                <a:ea typeface="Arial"/>
                <a:cs typeface="Arial"/>
                <a:sym typeface="Arial"/>
              </a:rPr>
              <a:t> to adapt the scrub rate dynamically based on the predicted chance of encountering errors, rather than using one fixed scrub rate throughout</a:t>
            </a:r>
            <a:endParaRPr sz="1100">
              <a:latin typeface="Arial"/>
              <a:ea typeface="Arial"/>
              <a:cs typeface="Arial"/>
              <a:sym typeface="Arial"/>
            </a:endParaRPr>
          </a:p>
          <a:p>
            <a:pPr indent="0" lvl="0" marL="0" rtl="0" algn="l">
              <a:spcBef>
                <a:spcPts val="0"/>
              </a:spcBef>
              <a:spcAft>
                <a:spcPts val="0"/>
              </a:spcAft>
              <a:buNone/>
            </a:pPr>
            <a:r>
              <a:t/>
            </a:r>
            <a:endParaRPr/>
          </a:p>
        </p:txBody>
      </p:sp>
      <p:sp>
        <p:nvSpPr>
          <p:cNvPr id="115" name="Google Shape;115;g4aa5777c0b_1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39b87ac01a_0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9b87ac01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Font typeface="Arial"/>
              <a:buChar char="-"/>
            </a:pPr>
            <a:r>
              <a:rPr lang="en-US" sz="1100">
                <a:latin typeface="Arial"/>
                <a:ea typeface="Arial"/>
                <a:cs typeface="Arial"/>
                <a:sym typeface="Arial"/>
              </a:rPr>
              <a:t>A cloud service where external services/storage systems can push their device metrics.</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US" sz="1100">
                <a:latin typeface="Arial"/>
                <a:ea typeface="Arial"/>
                <a:cs typeface="Arial"/>
                <a:sym typeface="Arial"/>
              </a:rPr>
              <a:t>Devices can include HDD, SSD, SAS, NVMe from different vendors</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US" sz="1100">
                <a:latin typeface="Arial"/>
                <a:ea typeface="Arial"/>
                <a:cs typeface="Arial"/>
                <a:sym typeface="Arial"/>
              </a:rPr>
              <a:t>Each has different mechanisms to expose similar metrics, although they are all broadly referred to a SMART metrics.</a:t>
            </a:r>
            <a:endParaRPr sz="1100">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spcBef>
                <a:spcPts val="0"/>
              </a:spcBef>
              <a:spcAft>
                <a:spcPts val="0"/>
              </a:spcAft>
              <a:buNone/>
            </a:pPr>
            <a:r>
              <a:t/>
            </a:r>
            <a:endParaRPr/>
          </a:p>
        </p:txBody>
      </p:sp>
      <p:sp>
        <p:nvSpPr>
          <p:cNvPr id="122" name="Google Shape;122;g39b87ac01a_0_19: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39b87ac01a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9b87ac01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MongoDB Can be removed. It is just a double check while authenticating </a:t>
            </a:r>
            <a:endParaRPr/>
          </a:p>
        </p:txBody>
      </p:sp>
      <p:sp>
        <p:nvSpPr>
          <p:cNvPr id="138" name="Google Shape;138;g39b87ac01a_0_2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4aa5777c0b_1_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4aa5777c0b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What is a host? Provides grouping of devices on same machine</a:t>
            </a:r>
            <a:endParaRPr/>
          </a:p>
          <a:p>
            <a:pPr indent="-317500" lvl="0" marL="457200" rtl="0" algn="l">
              <a:spcBef>
                <a:spcPts val="0"/>
              </a:spcBef>
              <a:spcAft>
                <a:spcPts val="0"/>
              </a:spcAft>
              <a:buSzPts val="1400"/>
              <a:buChar char="-"/>
            </a:pPr>
            <a:r>
              <a:rPr lang="en-US"/>
              <a:t>There is one manager store for the entire cluster. Even though multiple manager processes can be running.</a:t>
            </a:r>
            <a:endParaRPr/>
          </a:p>
          <a:p>
            <a:pPr indent="-317500" lvl="0" marL="457200" rtl="0" algn="l">
              <a:spcBef>
                <a:spcPts val="0"/>
              </a:spcBef>
              <a:spcAft>
                <a:spcPts val="0"/>
              </a:spcAft>
              <a:buSzPts val="1400"/>
              <a:buChar char="-"/>
            </a:pPr>
            <a:r>
              <a:rPr lang="en-US"/>
              <a:t>These host_id and host_secret are stored in mongoDB for additional validation. which can be safely removed, thus eliminating mongoDB entirely.</a:t>
            </a:r>
            <a:endParaRPr/>
          </a:p>
        </p:txBody>
      </p:sp>
      <p:sp>
        <p:nvSpPr>
          <p:cNvPr id="145" name="Google Shape;145;g4aa5777c0b_1_3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4aa5777c0b_1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4aa5777c0b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Give example of how to track a person</a:t>
            </a:r>
            <a:endParaRPr/>
          </a:p>
        </p:txBody>
      </p:sp>
      <p:sp>
        <p:nvSpPr>
          <p:cNvPr id="152" name="Google Shape;152;g4aa5777c0b_1_3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14" name="Shape 14"/>
        <p:cNvGrpSpPr/>
        <p:nvPr/>
      </p:nvGrpSpPr>
      <p:grpSpPr>
        <a:xfrm>
          <a:off x="0" y="0"/>
          <a:ext cx="0" cy="0"/>
          <a:chOff x="0" y="0"/>
          <a:chExt cx="0" cy="0"/>
        </a:xfrm>
      </p:grpSpPr>
      <p:sp>
        <p:nvSpPr>
          <p:cNvPr id="15" name="Google Shape;15;p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 name="Google Shape;16;p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lvl="0" marR="0" rtl="0" algn="ctr">
              <a:spcBef>
                <a:spcPts val="600"/>
              </a:spcBef>
              <a:spcAft>
                <a:spcPts val="0"/>
              </a:spcAft>
              <a:buClr>
                <a:srgbClr val="C3020B"/>
              </a:buClr>
              <a:buSzPts val="3000"/>
              <a:buFont typeface="Arial"/>
              <a:buNone/>
              <a:defRPr b="0" i="0" sz="3000" u="none" cap="none" strike="noStrike">
                <a:solidFill>
                  <a:srgbClr val="888888"/>
                </a:solidFill>
                <a:latin typeface="Arial"/>
                <a:ea typeface="Arial"/>
                <a:cs typeface="Arial"/>
                <a:sym typeface="Arial"/>
              </a:defRPr>
            </a:lvl1pPr>
            <a:lvl2pPr lvl="1" marR="0" rtl="0" algn="ctr">
              <a:spcBef>
                <a:spcPts val="520"/>
              </a:spcBef>
              <a:spcAft>
                <a:spcPts val="0"/>
              </a:spcAft>
              <a:buClr>
                <a:srgbClr val="C3020B"/>
              </a:buClr>
              <a:buSzPts val="2600"/>
              <a:buFont typeface="Arial"/>
              <a:buNone/>
              <a:defRPr b="0" i="0" sz="2600" u="none" cap="none" strike="noStrike">
                <a:solidFill>
                  <a:srgbClr val="888888"/>
                </a:solidFill>
                <a:latin typeface="Arial"/>
                <a:ea typeface="Arial"/>
                <a:cs typeface="Arial"/>
                <a:sym typeface="Arial"/>
              </a:defRPr>
            </a:lvl2pPr>
            <a:lvl3pPr lvl="2" marR="0" rtl="0" algn="ctr">
              <a:spcBef>
                <a:spcPts val="480"/>
              </a:spcBef>
              <a:spcAft>
                <a:spcPts val="0"/>
              </a:spcAft>
              <a:buClr>
                <a:srgbClr val="C3020B"/>
              </a:buClr>
              <a:buSzPts val="2400"/>
              <a:buFont typeface="Arial"/>
              <a:buNone/>
              <a:defRPr b="0" i="0" sz="2400" u="none" cap="none" strike="noStrike">
                <a:solidFill>
                  <a:srgbClr val="888888"/>
                </a:solidFill>
                <a:latin typeface="Arial"/>
                <a:ea typeface="Arial"/>
                <a:cs typeface="Arial"/>
                <a:sym typeface="Arial"/>
              </a:defRPr>
            </a:lvl3pPr>
            <a:lvl4pPr lvl="3" marR="0" rtl="0" algn="ctr">
              <a:spcBef>
                <a:spcPts val="44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4pPr>
            <a:lvl5pPr lvl="4" marR="0" rtl="0" algn="ctr">
              <a:spcBef>
                <a:spcPts val="60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7" name="Google Shape;17;p2"/>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8" name="Google Shape;18;p2"/>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Calibri"/>
                <a:ea typeface="Calibri"/>
                <a:cs typeface="Calibri"/>
                <a:sym typeface="Calibri"/>
              </a:defRPr>
            </a:lvl1pPr>
            <a:lvl2pPr indent="0" lvl="1" marL="0" marR="0" rtl="0" algn="l">
              <a:spcBef>
                <a:spcPts val="0"/>
              </a:spcBef>
              <a:buNone/>
              <a:defRPr b="0" i="0" sz="1800" u="none" cap="none" strike="noStrike">
                <a:solidFill>
                  <a:schemeClr val="dk1"/>
                </a:solidFill>
                <a:latin typeface="Calibri"/>
                <a:ea typeface="Calibri"/>
                <a:cs typeface="Calibri"/>
                <a:sym typeface="Calibri"/>
              </a:defRPr>
            </a:lvl2pPr>
            <a:lvl3pPr indent="0" lvl="2" marL="0" marR="0" rtl="0" algn="l">
              <a:spcBef>
                <a:spcPts val="0"/>
              </a:spcBef>
              <a:buNone/>
              <a:defRPr b="0" i="0" sz="1800" u="none" cap="none" strike="noStrike">
                <a:solidFill>
                  <a:schemeClr val="dk1"/>
                </a:solidFill>
                <a:latin typeface="Calibri"/>
                <a:ea typeface="Calibri"/>
                <a:cs typeface="Calibri"/>
                <a:sym typeface="Calibri"/>
              </a:defRPr>
            </a:lvl3pPr>
            <a:lvl4pPr indent="0" lvl="3" marL="0" marR="0" rtl="0" algn="l">
              <a:spcBef>
                <a:spcPts val="0"/>
              </a:spcBef>
              <a:buNone/>
              <a:defRPr b="0" i="0" sz="1800" u="none" cap="none" strike="noStrike">
                <a:solidFill>
                  <a:schemeClr val="dk1"/>
                </a:solidFill>
                <a:latin typeface="Calibri"/>
                <a:ea typeface="Calibri"/>
                <a:cs typeface="Calibri"/>
                <a:sym typeface="Calibri"/>
              </a:defRPr>
            </a:lvl4pPr>
            <a:lvl5pPr indent="0" lvl="4" marL="0" marR="0" rtl="0" algn="l">
              <a:spcBef>
                <a:spcPts val="0"/>
              </a:spcBef>
              <a:buNone/>
              <a:defRPr b="0" i="0" sz="1800" u="none" cap="none" strike="noStrike">
                <a:solidFill>
                  <a:schemeClr val="dk1"/>
                </a:solidFill>
                <a:latin typeface="Calibri"/>
                <a:ea typeface="Calibri"/>
                <a:cs typeface="Calibri"/>
                <a:sym typeface="Calibri"/>
              </a:defRPr>
            </a:lvl5pPr>
            <a:lvl6pPr indent="0" lvl="5" marL="0" marR="0" rtl="0" algn="l">
              <a:spcBef>
                <a:spcPts val="0"/>
              </a:spcBef>
              <a:buNone/>
              <a:defRPr b="0" i="0" sz="1800" u="none" cap="none" strike="noStrike">
                <a:solidFill>
                  <a:schemeClr val="dk1"/>
                </a:solidFill>
                <a:latin typeface="Calibri"/>
                <a:ea typeface="Calibri"/>
                <a:cs typeface="Calibri"/>
                <a:sym typeface="Calibri"/>
              </a:defRPr>
            </a:lvl6pPr>
            <a:lvl7pPr indent="0" lvl="6" marL="0" marR="0" rtl="0" algn="l">
              <a:spcBef>
                <a:spcPts val="0"/>
              </a:spcBef>
              <a:buNone/>
              <a:defRPr b="0" i="0" sz="1800" u="none" cap="none" strike="noStrike">
                <a:solidFill>
                  <a:schemeClr val="dk1"/>
                </a:solidFill>
                <a:latin typeface="Calibri"/>
                <a:ea typeface="Calibri"/>
                <a:cs typeface="Calibri"/>
                <a:sym typeface="Calibri"/>
              </a:defRPr>
            </a:lvl7pPr>
            <a:lvl8pPr indent="0" lvl="7" marL="0" marR="0" rtl="0" algn="l">
              <a:spcBef>
                <a:spcPts val="0"/>
              </a:spcBef>
              <a:buNone/>
              <a:defRPr b="0" i="0" sz="1800" u="none" cap="none" strike="noStrike">
                <a:solidFill>
                  <a:schemeClr val="dk1"/>
                </a:solidFill>
                <a:latin typeface="Calibri"/>
                <a:ea typeface="Calibri"/>
                <a:cs typeface="Calibri"/>
                <a:sym typeface="Calibri"/>
              </a:defRPr>
            </a:lvl8pPr>
            <a:lvl9pPr indent="0" lvl="8" marL="0" marR="0" rtl="0" algn="l">
              <a:spcBef>
                <a:spcPts val="0"/>
              </a:spcBef>
              <a:buNone/>
              <a:defRPr b="0" i="0" sz="18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pic>
        <p:nvPicPr>
          <p:cNvPr descr="Big_Red_logo.png" id="20" name="Google Shape;20;p2"/>
          <p:cNvPicPr preferRelativeResize="0"/>
          <p:nvPr/>
        </p:nvPicPr>
        <p:blipFill rotWithShape="1">
          <a:blip r:embed="rId2">
            <a:alphaModFix/>
          </a:blip>
          <a:srcRect b="0" l="0" r="0" t="0"/>
          <a:stretch/>
        </p:blipFill>
        <p:spPr>
          <a:xfrm>
            <a:off x="0" y="0"/>
            <a:ext cx="9144000"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4" name="Shape 64"/>
        <p:cNvGrpSpPr/>
        <p:nvPr/>
      </p:nvGrpSpPr>
      <p:grpSpPr>
        <a:xfrm>
          <a:off x="0" y="0"/>
          <a:ext cx="0" cy="0"/>
          <a:chOff x="0" y="0"/>
          <a:chExt cx="0" cy="0"/>
        </a:xfrm>
      </p:grpSpPr>
      <p:sp>
        <p:nvSpPr>
          <p:cNvPr id="65" name="Google Shape;65;p11"/>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6" name="Google Shape;66;p11"/>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7" name="Google Shape;67;p11"/>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8" name="Google Shape;68;p11"/>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9" name="Shape 69"/>
        <p:cNvGrpSpPr/>
        <p:nvPr/>
      </p:nvGrpSpPr>
      <p:grpSpPr>
        <a:xfrm>
          <a:off x="0" y="0"/>
          <a:ext cx="0" cy="0"/>
          <a:chOff x="0" y="0"/>
          <a:chExt cx="0" cy="0"/>
        </a:xfrm>
      </p:grpSpPr>
      <p:sp>
        <p:nvSpPr>
          <p:cNvPr id="70" name="Google Shape;70;p12"/>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Google Shape;71;p12"/>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2" name="Google Shape;72;p12"/>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3" name="Shape 73"/>
        <p:cNvGrpSpPr/>
        <p:nvPr/>
      </p:nvGrpSpPr>
      <p:grpSpPr>
        <a:xfrm>
          <a:off x="0" y="0"/>
          <a:ext cx="0" cy="0"/>
          <a:chOff x="0" y="0"/>
          <a:chExt cx="0" cy="0"/>
        </a:xfrm>
      </p:grpSpPr>
      <p:sp>
        <p:nvSpPr>
          <p:cNvPr id="74" name="Google Shape;74;p13"/>
          <p:cNvSpPr txBox="1"/>
          <p:nvPr>
            <p:ph type="title"/>
          </p:nvPr>
        </p:nvSpPr>
        <p:spPr>
          <a:xfrm>
            <a:off x="700088" y="567133"/>
            <a:ext cx="7141589" cy="628777"/>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2800"/>
              <a:buFont typeface="Times New Roman"/>
              <a:buNone/>
              <a:defRPr b="0" i="0" sz="28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5" name="Google Shape;75;p13"/>
          <p:cNvSpPr txBox="1"/>
          <p:nvPr>
            <p:ph idx="1" type="body"/>
          </p:nvPr>
        </p:nvSpPr>
        <p:spPr>
          <a:xfrm>
            <a:off x="3846861" y="1380846"/>
            <a:ext cx="3994816" cy="4745316"/>
          </a:xfrm>
          <a:prstGeom prst="rect">
            <a:avLst/>
          </a:prstGeom>
          <a:noFill/>
          <a:ln>
            <a:noFill/>
          </a:ln>
        </p:spPr>
        <p:txBody>
          <a:bodyPr anchorCtr="0" anchor="t" bIns="91425" lIns="91425" spcFirstLastPara="1" rIns="91425" wrap="square" tIns="91425"/>
          <a:lstStyle>
            <a:lvl1pPr indent="-381000" lvl="0" marL="457200" marR="0" rtl="0" algn="l">
              <a:spcBef>
                <a:spcPts val="800"/>
              </a:spcBef>
              <a:spcAft>
                <a:spcPts val="0"/>
              </a:spcAft>
              <a:buClr>
                <a:srgbClr val="C3020B"/>
              </a:buClr>
              <a:buSzPts val="2400"/>
              <a:buFont typeface="Arial"/>
              <a:buChar char="•"/>
              <a:defRPr b="0" i="0" sz="2400" u="none" cap="none" strike="noStrike">
                <a:solidFill>
                  <a:srgbClr val="3F3F3F"/>
                </a:solidFill>
                <a:latin typeface="Arial"/>
                <a:ea typeface="Arial"/>
                <a:cs typeface="Arial"/>
                <a:sym typeface="Arial"/>
              </a:defRPr>
            </a:lvl1pPr>
            <a:lvl2pPr indent="-368300" lvl="1" marL="914400" marR="0" rtl="0" algn="l">
              <a:spcBef>
                <a:spcPts val="600"/>
              </a:spcBef>
              <a:spcAft>
                <a:spcPts val="0"/>
              </a:spcAft>
              <a:buClr>
                <a:srgbClr val="C3020B"/>
              </a:buClr>
              <a:buSzPts val="2200"/>
              <a:buFont typeface="Arial"/>
              <a:buChar char="•"/>
              <a:defRPr b="0" i="0" sz="2200" u="none" cap="none" strike="noStrike">
                <a:solidFill>
                  <a:srgbClr val="3F3F3F"/>
                </a:solidFill>
                <a:latin typeface="Arial"/>
                <a:ea typeface="Arial"/>
                <a:cs typeface="Arial"/>
                <a:sym typeface="Arial"/>
              </a:defRPr>
            </a:lvl2pPr>
            <a:lvl3pPr indent="-355600" lvl="2" marL="1371600" marR="0" rtl="0" algn="l">
              <a:spcBef>
                <a:spcPts val="600"/>
              </a:spcBef>
              <a:spcAft>
                <a:spcPts val="0"/>
              </a:spcAft>
              <a:buClr>
                <a:srgbClr val="C3020B"/>
              </a:buClr>
              <a:buSzPts val="2000"/>
              <a:buFont typeface="Arial"/>
              <a:buChar char="•"/>
              <a:defRPr b="0" i="0" sz="2000" u="none" cap="none" strike="noStrike">
                <a:solidFill>
                  <a:srgbClr val="3F3F3F"/>
                </a:solidFill>
                <a:latin typeface="Arial"/>
                <a:ea typeface="Arial"/>
                <a:cs typeface="Arial"/>
                <a:sym typeface="Arial"/>
              </a:defRPr>
            </a:lvl3pPr>
            <a:lvl4pPr indent="-342900" lvl="3" marL="1828800" marR="0" rtl="0" algn="l">
              <a:spcBef>
                <a:spcPts val="50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4pPr>
            <a:lvl5pPr indent="-342900" lvl="4" marL="2286000" marR="0" rtl="0" algn="l">
              <a:spcBef>
                <a:spcPts val="60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6" name="Google Shape;76;p13"/>
          <p:cNvSpPr txBox="1"/>
          <p:nvPr>
            <p:ph idx="2" type="body"/>
          </p:nvPr>
        </p:nvSpPr>
        <p:spPr>
          <a:xfrm>
            <a:off x="700088" y="1380846"/>
            <a:ext cx="2838531" cy="4745317"/>
          </a:xfrm>
          <a:prstGeom prst="rect">
            <a:avLst/>
          </a:prstGeom>
          <a:noFill/>
          <a:ln>
            <a:noFill/>
          </a:ln>
        </p:spPr>
        <p:txBody>
          <a:bodyPr anchorCtr="0" anchor="t" bIns="91425" lIns="91425" spcFirstLastPara="1" rIns="91425" wrap="square" tIns="91425"/>
          <a:lstStyle>
            <a:lvl1pPr indent="-228600" lvl="0" marL="457200" marR="0" rtl="0" algn="l">
              <a:spcBef>
                <a:spcPts val="320"/>
              </a:spcBef>
              <a:spcAft>
                <a:spcPts val="0"/>
              </a:spcAft>
              <a:buClr>
                <a:srgbClr val="C3020B"/>
              </a:buClr>
              <a:buSzPts val="1600"/>
              <a:buFont typeface="Arial"/>
              <a:buNone/>
              <a:defRPr b="0" i="0" sz="1600" u="none" cap="none" strike="noStrike">
                <a:solidFill>
                  <a:srgbClr val="3F3F3F"/>
                </a:solidFill>
                <a:latin typeface="Arial"/>
                <a:ea typeface="Arial"/>
                <a:cs typeface="Arial"/>
                <a:sym typeface="Arial"/>
              </a:defRPr>
            </a:lvl1pPr>
            <a:lvl2pPr indent="-228600" lvl="1" marL="914400" marR="0" rtl="0" algn="l">
              <a:spcBef>
                <a:spcPts val="240"/>
              </a:spcBef>
              <a:spcAft>
                <a:spcPts val="0"/>
              </a:spcAft>
              <a:buClr>
                <a:srgbClr val="C3020B"/>
              </a:buClr>
              <a:buSzPts val="1200"/>
              <a:buFont typeface="Arial"/>
              <a:buNone/>
              <a:defRPr b="0" i="0" sz="1200" u="none" cap="none" strike="noStrike">
                <a:solidFill>
                  <a:srgbClr val="3F3F3F"/>
                </a:solidFill>
                <a:latin typeface="Arial"/>
                <a:ea typeface="Arial"/>
                <a:cs typeface="Arial"/>
                <a:sym typeface="Arial"/>
              </a:defRPr>
            </a:lvl2pPr>
            <a:lvl3pPr indent="-228600" lvl="2" marL="1371600" marR="0" rtl="0" algn="l">
              <a:spcBef>
                <a:spcPts val="200"/>
              </a:spcBef>
              <a:spcAft>
                <a:spcPts val="0"/>
              </a:spcAft>
              <a:buClr>
                <a:srgbClr val="C3020B"/>
              </a:buClr>
              <a:buSzPts val="1000"/>
              <a:buFont typeface="Arial"/>
              <a:buNone/>
              <a:defRPr b="0" i="0" sz="1000" u="none" cap="none" strike="noStrike">
                <a:solidFill>
                  <a:srgbClr val="3F3F3F"/>
                </a:solidFill>
                <a:latin typeface="Arial"/>
                <a:ea typeface="Arial"/>
                <a:cs typeface="Arial"/>
                <a:sym typeface="Arial"/>
              </a:defRPr>
            </a:lvl3pPr>
            <a:lvl4pPr indent="-228600" lvl="3" marL="1828800" marR="0" rtl="0" algn="l">
              <a:spcBef>
                <a:spcPts val="180"/>
              </a:spcBef>
              <a:spcAft>
                <a:spcPts val="0"/>
              </a:spcAft>
              <a:buClr>
                <a:srgbClr val="7F7F7F"/>
              </a:buClr>
              <a:buSzPts val="900"/>
              <a:buFont typeface="Arial"/>
              <a:buNone/>
              <a:defRPr b="0" i="0" sz="900" u="none" cap="none" strike="noStrike">
                <a:solidFill>
                  <a:srgbClr val="3F3F3F"/>
                </a:solidFill>
                <a:latin typeface="Arial"/>
                <a:ea typeface="Arial"/>
                <a:cs typeface="Arial"/>
                <a:sym typeface="Arial"/>
              </a:defRPr>
            </a:lvl4pPr>
            <a:lvl5pPr indent="-228600" lvl="4" marL="2286000" marR="0" rtl="0" algn="l">
              <a:spcBef>
                <a:spcPts val="600"/>
              </a:spcBef>
              <a:spcAft>
                <a:spcPts val="0"/>
              </a:spcAft>
              <a:buClr>
                <a:srgbClr val="7F7F7F"/>
              </a:buClr>
              <a:buSzPts val="900"/>
              <a:buFont typeface="Arial"/>
              <a:buNone/>
              <a:defRPr b="0" i="0" sz="900" u="none" cap="none" strike="noStrike">
                <a:solidFill>
                  <a:srgbClr val="3F3F3F"/>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77" name="Google Shape;77;p13"/>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8" name="Google Shape;78;p13"/>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9" name="Google Shape;79;p13"/>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0" name="Shape 80"/>
        <p:cNvGrpSpPr/>
        <p:nvPr/>
      </p:nvGrpSpPr>
      <p:grpSpPr>
        <a:xfrm>
          <a:off x="0" y="0"/>
          <a:ext cx="0" cy="0"/>
          <a:chOff x="0" y="0"/>
          <a:chExt cx="0" cy="0"/>
        </a:xfrm>
      </p:grpSpPr>
      <p:sp>
        <p:nvSpPr>
          <p:cNvPr id="81" name="Google Shape;81;p14"/>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marR="0" rtl="0" algn="l">
              <a:spcBef>
                <a:spcPts val="0"/>
              </a:spcBef>
              <a:spcAft>
                <a:spcPts val="0"/>
              </a:spcAft>
              <a:buClr>
                <a:srgbClr val="C3020B"/>
              </a:buClr>
              <a:buSzPts val="2200"/>
              <a:buFont typeface="Times New Roman"/>
              <a:buNone/>
              <a:defRPr b="0" i="0" sz="22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4"/>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rgbClr val="C3020B"/>
              </a:buClr>
              <a:buSzPts val="3200"/>
              <a:buFont typeface="Arial"/>
              <a:buNone/>
              <a:defRPr b="0" i="0" sz="3200" u="none" cap="none" strike="noStrike">
                <a:solidFill>
                  <a:srgbClr val="3F3F3F"/>
                </a:solidFill>
                <a:latin typeface="Arial"/>
                <a:ea typeface="Arial"/>
                <a:cs typeface="Arial"/>
                <a:sym typeface="Arial"/>
              </a:defRPr>
            </a:lvl1pPr>
            <a:lvl2pPr lvl="1" marR="0" rtl="0" algn="l">
              <a:spcBef>
                <a:spcPts val="560"/>
              </a:spcBef>
              <a:spcAft>
                <a:spcPts val="0"/>
              </a:spcAft>
              <a:buClr>
                <a:srgbClr val="C3020B"/>
              </a:buClr>
              <a:buSzPts val="2800"/>
              <a:buFont typeface="Arial"/>
              <a:buNone/>
              <a:defRPr b="0" i="0" sz="2800" u="none" cap="none" strike="noStrike">
                <a:solidFill>
                  <a:srgbClr val="3F3F3F"/>
                </a:solidFill>
                <a:latin typeface="Arial"/>
                <a:ea typeface="Arial"/>
                <a:cs typeface="Arial"/>
                <a:sym typeface="Arial"/>
              </a:defRPr>
            </a:lvl2pPr>
            <a:lvl3pPr lvl="2" marR="0" rtl="0" algn="l">
              <a:spcBef>
                <a:spcPts val="480"/>
              </a:spcBef>
              <a:spcAft>
                <a:spcPts val="0"/>
              </a:spcAft>
              <a:buClr>
                <a:srgbClr val="C3020B"/>
              </a:buClr>
              <a:buSzPts val="2400"/>
              <a:buFont typeface="Arial"/>
              <a:buNone/>
              <a:defRPr b="0" i="0" sz="2400" u="none" cap="none" strike="noStrike">
                <a:solidFill>
                  <a:srgbClr val="3F3F3F"/>
                </a:solidFill>
                <a:latin typeface="Arial"/>
                <a:ea typeface="Arial"/>
                <a:cs typeface="Arial"/>
                <a:sym typeface="Arial"/>
              </a:defRPr>
            </a:lvl3pPr>
            <a:lvl4pPr lvl="3" marR="0" rtl="0" algn="l">
              <a:spcBef>
                <a:spcPts val="400"/>
              </a:spcBef>
              <a:spcAft>
                <a:spcPts val="0"/>
              </a:spcAft>
              <a:buClr>
                <a:srgbClr val="7F7F7F"/>
              </a:buClr>
              <a:buSzPts val="2000"/>
              <a:buFont typeface="Arial"/>
              <a:buNone/>
              <a:defRPr b="0" i="0" sz="2000" u="none" cap="none" strike="noStrike">
                <a:solidFill>
                  <a:srgbClr val="3F3F3F"/>
                </a:solidFill>
                <a:latin typeface="Arial"/>
                <a:ea typeface="Arial"/>
                <a:cs typeface="Arial"/>
                <a:sym typeface="Arial"/>
              </a:defRPr>
            </a:lvl4pPr>
            <a:lvl5pPr lvl="4" marR="0" rtl="0" algn="l">
              <a:spcBef>
                <a:spcPts val="600"/>
              </a:spcBef>
              <a:spcAft>
                <a:spcPts val="0"/>
              </a:spcAft>
              <a:buClr>
                <a:srgbClr val="7F7F7F"/>
              </a:buClr>
              <a:buSzPts val="2000"/>
              <a:buFont typeface="Arial"/>
              <a:buNone/>
              <a:defRPr b="0" i="0" sz="2000" u="none" cap="none" strike="noStrike">
                <a:solidFill>
                  <a:srgbClr val="3F3F3F"/>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3" name="Google Shape;83;p14"/>
          <p:cNvSpPr txBox="1"/>
          <p:nvPr>
            <p:ph idx="1" type="body"/>
          </p:nvPr>
        </p:nvSpPr>
        <p:spPr>
          <a:xfrm>
            <a:off x="1792288" y="5474070"/>
            <a:ext cx="5486400" cy="698129"/>
          </a:xfrm>
          <a:prstGeom prst="rect">
            <a:avLst/>
          </a:prstGeom>
          <a:noFill/>
          <a:ln>
            <a:noFill/>
          </a:ln>
        </p:spPr>
        <p:txBody>
          <a:bodyPr anchorCtr="0" anchor="t" bIns="91425" lIns="91425" spcFirstLastPara="1" rIns="91425" wrap="square" tIns="91425"/>
          <a:lstStyle>
            <a:lvl1pPr indent="-228600" lvl="0" marL="457200" marR="0" rtl="0" algn="l">
              <a:spcBef>
                <a:spcPts val="320"/>
              </a:spcBef>
              <a:spcAft>
                <a:spcPts val="0"/>
              </a:spcAft>
              <a:buClr>
                <a:srgbClr val="C3020B"/>
              </a:buClr>
              <a:buSzPts val="1600"/>
              <a:buFont typeface="Arial"/>
              <a:buNone/>
              <a:defRPr b="0" i="0" sz="1600" u="none" cap="none" strike="noStrike">
                <a:solidFill>
                  <a:srgbClr val="3F3F3F"/>
                </a:solidFill>
                <a:latin typeface="Arial"/>
                <a:ea typeface="Arial"/>
                <a:cs typeface="Arial"/>
                <a:sym typeface="Arial"/>
              </a:defRPr>
            </a:lvl1pPr>
            <a:lvl2pPr indent="-228600" lvl="1" marL="914400" marR="0" rtl="0" algn="l">
              <a:spcBef>
                <a:spcPts val="240"/>
              </a:spcBef>
              <a:spcAft>
                <a:spcPts val="0"/>
              </a:spcAft>
              <a:buClr>
                <a:srgbClr val="C3020B"/>
              </a:buClr>
              <a:buSzPts val="1200"/>
              <a:buFont typeface="Arial"/>
              <a:buNone/>
              <a:defRPr b="0" i="0" sz="1200" u="none" cap="none" strike="noStrike">
                <a:solidFill>
                  <a:srgbClr val="3F3F3F"/>
                </a:solidFill>
                <a:latin typeface="Arial"/>
                <a:ea typeface="Arial"/>
                <a:cs typeface="Arial"/>
                <a:sym typeface="Arial"/>
              </a:defRPr>
            </a:lvl2pPr>
            <a:lvl3pPr indent="-228600" lvl="2" marL="1371600" marR="0" rtl="0" algn="l">
              <a:spcBef>
                <a:spcPts val="200"/>
              </a:spcBef>
              <a:spcAft>
                <a:spcPts val="0"/>
              </a:spcAft>
              <a:buClr>
                <a:srgbClr val="C3020B"/>
              </a:buClr>
              <a:buSzPts val="1000"/>
              <a:buFont typeface="Arial"/>
              <a:buNone/>
              <a:defRPr b="0" i="0" sz="1000" u="none" cap="none" strike="noStrike">
                <a:solidFill>
                  <a:srgbClr val="3F3F3F"/>
                </a:solidFill>
                <a:latin typeface="Arial"/>
                <a:ea typeface="Arial"/>
                <a:cs typeface="Arial"/>
                <a:sym typeface="Arial"/>
              </a:defRPr>
            </a:lvl3pPr>
            <a:lvl4pPr indent="-228600" lvl="3" marL="1828800" marR="0" rtl="0" algn="l">
              <a:spcBef>
                <a:spcPts val="180"/>
              </a:spcBef>
              <a:spcAft>
                <a:spcPts val="0"/>
              </a:spcAft>
              <a:buClr>
                <a:srgbClr val="7F7F7F"/>
              </a:buClr>
              <a:buSzPts val="900"/>
              <a:buFont typeface="Arial"/>
              <a:buNone/>
              <a:defRPr b="0" i="0" sz="900" u="none" cap="none" strike="noStrike">
                <a:solidFill>
                  <a:srgbClr val="3F3F3F"/>
                </a:solidFill>
                <a:latin typeface="Arial"/>
                <a:ea typeface="Arial"/>
                <a:cs typeface="Arial"/>
                <a:sym typeface="Arial"/>
              </a:defRPr>
            </a:lvl4pPr>
            <a:lvl5pPr indent="-228600" lvl="4" marL="2286000" marR="0" rtl="0" algn="l">
              <a:spcBef>
                <a:spcPts val="600"/>
              </a:spcBef>
              <a:spcAft>
                <a:spcPts val="0"/>
              </a:spcAft>
              <a:buClr>
                <a:srgbClr val="7F7F7F"/>
              </a:buClr>
              <a:buSzPts val="900"/>
              <a:buFont typeface="Arial"/>
              <a:buNone/>
              <a:defRPr b="0" i="0" sz="900" u="none" cap="none" strike="noStrike">
                <a:solidFill>
                  <a:srgbClr val="3F3F3F"/>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84" name="Google Shape;84;p14"/>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4"/>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6" name="Google Shape;86;p14"/>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showMasterSp="0">
  <p:cSld name="1_Title Slide">
    <p:spTree>
      <p:nvGrpSpPr>
        <p:cNvPr id="21" name="Shape 21"/>
        <p:cNvGrpSpPr/>
        <p:nvPr/>
      </p:nvGrpSpPr>
      <p:grpSpPr>
        <a:xfrm>
          <a:off x="0" y="0"/>
          <a:ext cx="0" cy="0"/>
          <a:chOff x="0" y="0"/>
          <a:chExt cx="0" cy="0"/>
        </a:xfrm>
      </p:grpSpPr>
      <p:sp>
        <p:nvSpPr>
          <p:cNvPr id="22" name="Google Shape;22;p3"/>
          <p:cNvSpPr txBox="1"/>
          <p:nvPr>
            <p:ph type="ctrTitle"/>
          </p:nvPr>
        </p:nvSpPr>
        <p:spPr>
          <a:xfrm>
            <a:off x="685800" y="2130425"/>
            <a:ext cx="7772400" cy="840861"/>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3"/>
          <p:cNvSpPr txBox="1"/>
          <p:nvPr>
            <p:ph idx="1" type="subTitle"/>
          </p:nvPr>
        </p:nvSpPr>
        <p:spPr>
          <a:xfrm>
            <a:off x="685800" y="3143892"/>
            <a:ext cx="7086600" cy="2494908"/>
          </a:xfrm>
          <a:prstGeom prst="rect">
            <a:avLst/>
          </a:prstGeom>
          <a:noFill/>
          <a:ln>
            <a:noFill/>
          </a:ln>
        </p:spPr>
        <p:txBody>
          <a:bodyPr anchorCtr="0" anchor="t" bIns="91425" lIns="91425" spcFirstLastPara="1" rIns="91425" wrap="square" tIns="91425"/>
          <a:lstStyle>
            <a:lvl1pPr lvl="0" marR="0" rtl="0" algn="l">
              <a:spcBef>
                <a:spcPts val="560"/>
              </a:spcBef>
              <a:spcAft>
                <a:spcPts val="0"/>
              </a:spcAft>
              <a:buClr>
                <a:srgbClr val="C3020B"/>
              </a:buClr>
              <a:buSzPts val="2800"/>
              <a:buFont typeface="Arial"/>
              <a:buNone/>
              <a:defRPr b="0" i="0" sz="2800" u="none" cap="none" strike="noStrike">
                <a:solidFill>
                  <a:srgbClr val="3F3F3F"/>
                </a:solidFill>
                <a:latin typeface="Arial"/>
                <a:ea typeface="Arial"/>
                <a:cs typeface="Arial"/>
                <a:sym typeface="Arial"/>
              </a:defRPr>
            </a:lvl1pPr>
            <a:lvl2pPr lvl="1" marR="0" rtl="0" algn="ctr">
              <a:spcBef>
                <a:spcPts val="520"/>
              </a:spcBef>
              <a:spcAft>
                <a:spcPts val="0"/>
              </a:spcAft>
              <a:buClr>
                <a:srgbClr val="C3020B"/>
              </a:buClr>
              <a:buSzPts val="2600"/>
              <a:buFont typeface="Arial"/>
              <a:buNone/>
              <a:defRPr b="0" i="0" sz="2600" u="none" cap="none" strike="noStrike">
                <a:solidFill>
                  <a:srgbClr val="888888"/>
                </a:solidFill>
                <a:latin typeface="Arial"/>
                <a:ea typeface="Arial"/>
                <a:cs typeface="Arial"/>
                <a:sym typeface="Arial"/>
              </a:defRPr>
            </a:lvl2pPr>
            <a:lvl3pPr lvl="2" marR="0" rtl="0" algn="ctr">
              <a:spcBef>
                <a:spcPts val="480"/>
              </a:spcBef>
              <a:spcAft>
                <a:spcPts val="0"/>
              </a:spcAft>
              <a:buClr>
                <a:srgbClr val="C3020B"/>
              </a:buClr>
              <a:buSzPts val="2400"/>
              <a:buFont typeface="Arial"/>
              <a:buNone/>
              <a:defRPr b="0" i="0" sz="2400" u="none" cap="none" strike="noStrike">
                <a:solidFill>
                  <a:srgbClr val="888888"/>
                </a:solidFill>
                <a:latin typeface="Arial"/>
                <a:ea typeface="Arial"/>
                <a:cs typeface="Arial"/>
                <a:sym typeface="Arial"/>
              </a:defRPr>
            </a:lvl3pPr>
            <a:lvl4pPr lvl="3" marR="0" rtl="0" algn="ctr">
              <a:spcBef>
                <a:spcPts val="44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4pPr>
            <a:lvl5pPr lvl="4" marR="0" rtl="0" algn="ctr">
              <a:spcBef>
                <a:spcPts val="60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Red_logo_bandPC.png" id="24" name="Google Shape;24;p3"/>
          <p:cNvPicPr preferRelativeResize="0"/>
          <p:nvPr/>
        </p:nvPicPr>
        <p:blipFill rotWithShape="1">
          <a:blip r:embed="rId2">
            <a:alphaModFix/>
          </a:blip>
          <a:srcRect b="0" l="0" r="0" t="0"/>
          <a:stretch/>
        </p:blipFill>
        <p:spPr>
          <a:xfrm>
            <a:off x="8283641" y="0"/>
            <a:ext cx="869240" cy="6858000"/>
          </a:xfrm>
          <a:prstGeom prst="rect">
            <a:avLst/>
          </a:prstGeom>
          <a:noFill/>
          <a:ln>
            <a:noFill/>
          </a:ln>
        </p:spPr>
      </p:pic>
      <p:sp>
        <p:nvSpPr>
          <p:cNvPr id="25" name="Google Shape;25;p3"/>
          <p:cNvSpPr txBox="1"/>
          <p:nvPr/>
        </p:nvSpPr>
        <p:spPr>
          <a:xfrm>
            <a:off x="755017" y="6509705"/>
            <a:ext cx="7086660" cy="348295"/>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b="1" lang="en-US" sz="1050" cap="none">
                <a:solidFill>
                  <a:srgbClr val="BEA06D"/>
                </a:solidFill>
                <a:latin typeface="Calibri"/>
                <a:ea typeface="Calibri"/>
                <a:cs typeface="Calibri"/>
                <a:sym typeface="Calibri"/>
              </a:rPr>
              <a:t>UNIVERSITY OF WISCONSIN-MADISON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6" name="Shape 26"/>
        <p:cNvGrpSpPr/>
        <p:nvPr/>
      </p:nvGrpSpPr>
      <p:grpSpPr>
        <a:xfrm>
          <a:off x="0" y="0"/>
          <a:ext cx="0" cy="0"/>
          <a:chOff x="0" y="0"/>
          <a:chExt cx="0" cy="0"/>
        </a:xfrm>
      </p:grpSpPr>
      <p:sp>
        <p:nvSpPr>
          <p:cNvPr id="27" name="Google Shape;27;p4"/>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4"/>
          <p:cNvSpPr txBox="1"/>
          <p:nvPr>
            <p:ph idx="1" type="body"/>
          </p:nvPr>
        </p:nvSpPr>
        <p:spPr>
          <a:xfrm>
            <a:off x="702791" y="1491808"/>
            <a:ext cx="7138886" cy="4437091"/>
          </a:xfrm>
          <a:prstGeom prst="rect">
            <a:avLst/>
          </a:prstGeom>
          <a:noFill/>
          <a:ln>
            <a:noFill/>
          </a:ln>
        </p:spPr>
        <p:txBody>
          <a:bodyPr anchorCtr="0" anchor="t" bIns="91425" lIns="91425" spcFirstLastPara="1" rIns="91425" wrap="square" tIns="91425"/>
          <a:lstStyle>
            <a:lvl1pPr indent="-228600" lvl="0" marL="457200" marR="0" rtl="0" algn="l">
              <a:spcBef>
                <a:spcPts val="360"/>
              </a:spcBef>
              <a:spcAft>
                <a:spcPts val="0"/>
              </a:spcAft>
              <a:buClr>
                <a:srgbClr val="C3020B"/>
              </a:buClr>
              <a:buSzPts val="1800"/>
              <a:buFont typeface="Arial"/>
              <a:buNone/>
              <a:defRPr b="0" i="0" sz="1800" u="none" cap="none" strike="noStrike">
                <a:solidFill>
                  <a:srgbClr val="3F3F3F"/>
                </a:solidFill>
                <a:latin typeface="Calibri"/>
                <a:ea typeface="Calibri"/>
                <a:cs typeface="Calibri"/>
                <a:sym typeface="Calibri"/>
              </a:defRPr>
            </a:lvl1pPr>
            <a:lvl2pPr indent="-393700" lvl="1" marL="914400" marR="0" rtl="0" algn="l">
              <a:spcBef>
                <a:spcPts val="520"/>
              </a:spcBef>
              <a:spcAft>
                <a:spcPts val="0"/>
              </a:spcAft>
              <a:buClr>
                <a:srgbClr val="C3020B"/>
              </a:buClr>
              <a:buSzPts val="2600"/>
              <a:buFont typeface="Arial"/>
              <a:buChar char="•"/>
              <a:defRPr b="0" i="0" sz="2600" u="none" cap="none" strike="noStrike">
                <a:solidFill>
                  <a:srgbClr val="3F3F3F"/>
                </a:solidFill>
                <a:latin typeface="Calibri"/>
                <a:ea typeface="Calibri"/>
                <a:cs typeface="Calibri"/>
                <a:sym typeface="Calibri"/>
              </a:defRPr>
            </a:lvl2pPr>
            <a:lvl3pPr indent="-381000" lvl="2" marL="1371600" marR="0" rtl="0" algn="l">
              <a:spcBef>
                <a:spcPts val="480"/>
              </a:spcBef>
              <a:spcAft>
                <a:spcPts val="0"/>
              </a:spcAft>
              <a:buClr>
                <a:srgbClr val="C3020B"/>
              </a:buClr>
              <a:buSzPts val="2400"/>
              <a:buFont typeface="Arial"/>
              <a:buChar char="•"/>
              <a:defRPr b="0" i="0" sz="2400" u="none" cap="none" strike="noStrike">
                <a:solidFill>
                  <a:srgbClr val="3F3F3F"/>
                </a:solidFill>
                <a:latin typeface="Calibri"/>
                <a:ea typeface="Calibri"/>
                <a:cs typeface="Calibri"/>
                <a:sym typeface="Calibri"/>
              </a:defRPr>
            </a:lvl3pPr>
            <a:lvl4pPr indent="-368300" lvl="3" marL="1828800" marR="0" rtl="0" algn="l">
              <a:spcBef>
                <a:spcPts val="440"/>
              </a:spcBef>
              <a:spcAft>
                <a:spcPts val="0"/>
              </a:spcAft>
              <a:buClr>
                <a:srgbClr val="7F7F7F"/>
              </a:buClr>
              <a:buSzPts val="2200"/>
              <a:buFont typeface="Arial"/>
              <a:buChar char="•"/>
              <a:defRPr b="0" i="0" sz="2200" u="none" cap="none" strike="noStrike">
                <a:solidFill>
                  <a:srgbClr val="3F3F3F"/>
                </a:solidFill>
                <a:latin typeface="Calibri"/>
                <a:ea typeface="Calibri"/>
                <a:cs typeface="Calibri"/>
                <a:sym typeface="Calibri"/>
              </a:defRPr>
            </a:lvl4pPr>
            <a:lvl5pPr indent="-368300" lvl="4" marL="2286000" marR="0" rtl="0" algn="l">
              <a:spcBef>
                <a:spcPts val="600"/>
              </a:spcBef>
              <a:spcAft>
                <a:spcPts val="0"/>
              </a:spcAft>
              <a:buClr>
                <a:srgbClr val="7F7F7F"/>
              </a:buClr>
              <a:buSzPts val="2200"/>
              <a:buFont typeface="Arial"/>
              <a:buChar char="•"/>
              <a:defRPr b="0" i="0" sz="2200" u="none" cap="none" strike="noStrike">
                <a:solidFill>
                  <a:srgbClr val="3F3F3F"/>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showMasterSp="0">
  <p:cSld name="2_Title Slide">
    <p:spTree>
      <p:nvGrpSpPr>
        <p:cNvPr id="29" name="Shape 29"/>
        <p:cNvGrpSpPr/>
        <p:nvPr/>
      </p:nvGrpSpPr>
      <p:grpSpPr>
        <a:xfrm>
          <a:off x="0" y="0"/>
          <a:ext cx="0" cy="0"/>
          <a:chOff x="0" y="0"/>
          <a:chExt cx="0" cy="0"/>
        </a:xfrm>
      </p:grpSpPr>
      <p:sp>
        <p:nvSpPr>
          <p:cNvPr id="30" name="Google Shape;30;p5"/>
          <p:cNvSpPr/>
          <p:nvPr/>
        </p:nvSpPr>
        <p:spPr>
          <a:xfrm>
            <a:off x="-95191" y="0"/>
            <a:ext cx="9239191" cy="6858000"/>
          </a:xfrm>
          <a:prstGeom prst="rect">
            <a:avLst/>
          </a:prstGeom>
          <a:gradFill>
            <a:gsLst>
              <a:gs pos="0">
                <a:srgbClr val="C3020B"/>
              </a:gs>
              <a:gs pos="63000">
                <a:srgbClr val="C3020B"/>
              </a:gs>
              <a:gs pos="92000">
                <a:srgbClr val="9F0000"/>
              </a:gs>
              <a:gs pos="100000">
                <a:srgbClr val="9F0000"/>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aseline="-25000" sz="1800">
              <a:solidFill>
                <a:schemeClr val="lt1"/>
              </a:solidFill>
              <a:latin typeface="Calibri"/>
              <a:ea typeface="Calibri"/>
              <a:cs typeface="Calibri"/>
              <a:sym typeface="Calibri"/>
            </a:endParaRPr>
          </a:p>
        </p:txBody>
      </p:sp>
      <p:sp>
        <p:nvSpPr>
          <p:cNvPr id="31" name="Google Shape;31;p5"/>
          <p:cNvSpPr txBox="1"/>
          <p:nvPr>
            <p:ph type="ctrTitle"/>
          </p:nvPr>
        </p:nvSpPr>
        <p:spPr>
          <a:xfrm>
            <a:off x="685800" y="2130425"/>
            <a:ext cx="7772400" cy="840861"/>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chemeClr val="lt1"/>
              </a:buClr>
              <a:buSzPts val="3600"/>
              <a:buFont typeface="Times New Roman"/>
              <a:buNone/>
              <a:defRPr b="1" i="0" sz="3600" u="none" cap="none" strike="noStrike">
                <a:solidFill>
                  <a:schemeClr val="lt1"/>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 name="Google Shape;32;p5"/>
          <p:cNvSpPr txBox="1"/>
          <p:nvPr>
            <p:ph idx="1" type="subTitle"/>
          </p:nvPr>
        </p:nvSpPr>
        <p:spPr>
          <a:xfrm>
            <a:off x="685800" y="3143892"/>
            <a:ext cx="7086600" cy="2494908"/>
          </a:xfrm>
          <a:prstGeom prst="rect">
            <a:avLst/>
          </a:prstGeom>
          <a:noFill/>
          <a:ln>
            <a:noFill/>
          </a:ln>
        </p:spPr>
        <p:txBody>
          <a:bodyPr anchorCtr="0" anchor="t" bIns="91425" lIns="91425" spcFirstLastPara="1" rIns="91425" wrap="square" tIns="91425"/>
          <a:lstStyle>
            <a:lvl1pPr lvl="0" marR="0" rtl="0" algn="l">
              <a:spcBef>
                <a:spcPts val="560"/>
              </a:spcBef>
              <a:spcAft>
                <a:spcPts val="0"/>
              </a:spcAft>
              <a:buClr>
                <a:srgbClr val="C3020B"/>
              </a:buClr>
              <a:buSzPts val="2800"/>
              <a:buFont typeface="Arial"/>
              <a:buNone/>
              <a:defRPr b="0" i="0" sz="2800" u="none" cap="none" strike="noStrike">
                <a:solidFill>
                  <a:schemeClr val="lt2"/>
                </a:solidFill>
                <a:latin typeface="Arial"/>
                <a:ea typeface="Arial"/>
                <a:cs typeface="Arial"/>
                <a:sym typeface="Arial"/>
              </a:defRPr>
            </a:lvl1pPr>
            <a:lvl2pPr lvl="1" marR="0" rtl="0" algn="ctr">
              <a:spcBef>
                <a:spcPts val="520"/>
              </a:spcBef>
              <a:spcAft>
                <a:spcPts val="0"/>
              </a:spcAft>
              <a:buClr>
                <a:srgbClr val="C3020B"/>
              </a:buClr>
              <a:buSzPts val="2600"/>
              <a:buFont typeface="Arial"/>
              <a:buNone/>
              <a:defRPr b="0" i="0" sz="2600" u="none" cap="none" strike="noStrike">
                <a:solidFill>
                  <a:srgbClr val="888888"/>
                </a:solidFill>
                <a:latin typeface="Arial"/>
                <a:ea typeface="Arial"/>
                <a:cs typeface="Arial"/>
                <a:sym typeface="Arial"/>
              </a:defRPr>
            </a:lvl2pPr>
            <a:lvl3pPr lvl="2" marR="0" rtl="0" algn="ctr">
              <a:spcBef>
                <a:spcPts val="480"/>
              </a:spcBef>
              <a:spcAft>
                <a:spcPts val="0"/>
              </a:spcAft>
              <a:buClr>
                <a:srgbClr val="C3020B"/>
              </a:buClr>
              <a:buSzPts val="2400"/>
              <a:buFont typeface="Arial"/>
              <a:buNone/>
              <a:defRPr b="0" i="0" sz="2400" u="none" cap="none" strike="noStrike">
                <a:solidFill>
                  <a:srgbClr val="888888"/>
                </a:solidFill>
                <a:latin typeface="Arial"/>
                <a:ea typeface="Arial"/>
                <a:cs typeface="Arial"/>
                <a:sym typeface="Arial"/>
              </a:defRPr>
            </a:lvl3pPr>
            <a:lvl4pPr lvl="3" marR="0" rtl="0" algn="ctr">
              <a:spcBef>
                <a:spcPts val="44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4pPr>
            <a:lvl5pPr lvl="4" marR="0" rtl="0" algn="ctr">
              <a:spcBef>
                <a:spcPts val="600"/>
              </a:spcBef>
              <a:spcAft>
                <a:spcPts val="0"/>
              </a:spcAft>
              <a:buClr>
                <a:srgbClr val="7F7F7F"/>
              </a:buClr>
              <a:buSzPts val="2200"/>
              <a:buFont typeface="Arial"/>
              <a:buNone/>
              <a:defRPr b="0" i="0" sz="2200" u="none" cap="none" strike="noStrike">
                <a:solidFill>
                  <a:srgbClr val="888888"/>
                </a:solidFill>
                <a:latin typeface="Arial"/>
                <a:ea typeface="Arial"/>
                <a:cs typeface="Arial"/>
                <a:sym typeface="Arial"/>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Red_logo_bandPC.png" id="33" name="Google Shape;33;p5"/>
          <p:cNvPicPr preferRelativeResize="0"/>
          <p:nvPr/>
        </p:nvPicPr>
        <p:blipFill rotWithShape="1">
          <a:blip r:embed="rId2">
            <a:alphaModFix/>
          </a:blip>
          <a:srcRect b="0" l="0" r="0" t="0"/>
          <a:stretch/>
        </p:blipFill>
        <p:spPr>
          <a:xfrm>
            <a:off x="8274760" y="0"/>
            <a:ext cx="869240" cy="68580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34" name="Shape 34"/>
        <p:cNvGrpSpPr/>
        <p:nvPr/>
      </p:nvGrpSpPr>
      <p:grpSpPr>
        <a:xfrm>
          <a:off x="0" y="0"/>
          <a:ext cx="0" cy="0"/>
          <a:chOff x="0" y="0"/>
          <a:chExt cx="0" cy="0"/>
        </a:xfrm>
      </p:grpSpPr>
      <p:sp>
        <p:nvSpPr>
          <p:cNvPr id="35" name="Google Shape;35;p6"/>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and Content">
  <p:cSld name="1_Title and Content">
    <p:spTree>
      <p:nvGrpSpPr>
        <p:cNvPr id="36" name="Shape 36"/>
        <p:cNvGrpSpPr/>
        <p:nvPr/>
      </p:nvGrpSpPr>
      <p:grpSpPr>
        <a:xfrm>
          <a:off x="0" y="0"/>
          <a:ext cx="0" cy="0"/>
          <a:chOff x="0" y="0"/>
          <a:chExt cx="0" cy="0"/>
        </a:xfrm>
      </p:grpSpPr>
      <p:sp>
        <p:nvSpPr>
          <p:cNvPr id="37" name="Google Shape;37;p7"/>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8" name="Google Shape;38;p7"/>
          <p:cNvSpPr txBox="1"/>
          <p:nvPr>
            <p:ph idx="1" type="body"/>
          </p:nvPr>
        </p:nvSpPr>
        <p:spPr>
          <a:xfrm>
            <a:off x="702791" y="1491808"/>
            <a:ext cx="7138886" cy="4437091"/>
          </a:xfrm>
          <a:prstGeom prst="rect">
            <a:avLst/>
          </a:prstGeom>
          <a:noFill/>
          <a:ln>
            <a:noFill/>
          </a:ln>
        </p:spPr>
        <p:txBody>
          <a:bodyPr anchorCtr="0" anchor="t" bIns="91425" lIns="91425" spcFirstLastPara="1" rIns="91425" wrap="square" tIns="91425"/>
          <a:lstStyle>
            <a:lvl1pPr indent="-419100" lvl="0" marL="457200" marR="0" rtl="0" algn="l">
              <a:spcBef>
                <a:spcPts val="600"/>
              </a:spcBef>
              <a:spcAft>
                <a:spcPts val="0"/>
              </a:spcAft>
              <a:buClr>
                <a:srgbClr val="C3020B"/>
              </a:buClr>
              <a:buSzPts val="3000"/>
              <a:buFont typeface="Arial"/>
              <a:buChar char="•"/>
              <a:defRPr b="0" i="0" sz="3000" u="none" cap="none" strike="noStrike">
                <a:solidFill>
                  <a:srgbClr val="3F3F3F"/>
                </a:solidFill>
                <a:latin typeface="Calibri"/>
                <a:ea typeface="Calibri"/>
                <a:cs typeface="Calibri"/>
                <a:sym typeface="Calibri"/>
              </a:defRPr>
            </a:lvl1pPr>
            <a:lvl2pPr indent="-393700" lvl="1" marL="914400" marR="0" rtl="0" algn="l">
              <a:spcBef>
                <a:spcPts val="520"/>
              </a:spcBef>
              <a:spcAft>
                <a:spcPts val="0"/>
              </a:spcAft>
              <a:buClr>
                <a:srgbClr val="C3020B"/>
              </a:buClr>
              <a:buSzPts val="2600"/>
              <a:buFont typeface="Arial"/>
              <a:buChar char="•"/>
              <a:defRPr b="0" i="0" sz="2600" u="none" cap="none" strike="noStrike">
                <a:solidFill>
                  <a:srgbClr val="3F3F3F"/>
                </a:solidFill>
                <a:latin typeface="Calibri"/>
                <a:ea typeface="Calibri"/>
                <a:cs typeface="Calibri"/>
                <a:sym typeface="Calibri"/>
              </a:defRPr>
            </a:lvl2pPr>
            <a:lvl3pPr indent="-381000" lvl="2" marL="1371600" marR="0" rtl="0" algn="l">
              <a:spcBef>
                <a:spcPts val="480"/>
              </a:spcBef>
              <a:spcAft>
                <a:spcPts val="0"/>
              </a:spcAft>
              <a:buClr>
                <a:srgbClr val="C3020B"/>
              </a:buClr>
              <a:buSzPts val="2400"/>
              <a:buFont typeface="Arial"/>
              <a:buChar char="•"/>
              <a:defRPr b="0" i="0" sz="2400" u="none" cap="none" strike="noStrike">
                <a:solidFill>
                  <a:srgbClr val="3F3F3F"/>
                </a:solidFill>
                <a:latin typeface="Calibri"/>
                <a:ea typeface="Calibri"/>
                <a:cs typeface="Calibri"/>
                <a:sym typeface="Calibri"/>
              </a:defRPr>
            </a:lvl3pPr>
            <a:lvl4pPr indent="-368300" lvl="3" marL="1828800" marR="0" rtl="0" algn="l">
              <a:spcBef>
                <a:spcPts val="440"/>
              </a:spcBef>
              <a:spcAft>
                <a:spcPts val="0"/>
              </a:spcAft>
              <a:buClr>
                <a:srgbClr val="7F7F7F"/>
              </a:buClr>
              <a:buSzPts val="2200"/>
              <a:buFont typeface="Arial"/>
              <a:buChar char="•"/>
              <a:defRPr b="0" i="0" sz="2200" u="none" cap="none" strike="noStrike">
                <a:solidFill>
                  <a:srgbClr val="3F3F3F"/>
                </a:solidFill>
                <a:latin typeface="Calibri"/>
                <a:ea typeface="Calibri"/>
                <a:cs typeface="Calibri"/>
                <a:sym typeface="Calibri"/>
              </a:defRPr>
            </a:lvl4pPr>
            <a:lvl5pPr indent="-368300" lvl="4" marL="2286000" marR="0" rtl="0" algn="l">
              <a:spcBef>
                <a:spcPts val="600"/>
              </a:spcBef>
              <a:spcAft>
                <a:spcPts val="0"/>
              </a:spcAft>
              <a:buClr>
                <a:srgbClr val="7F7F7F"/>
              </a:buClr>
              <a:buSzPts val="2200"/>
              <a:buFont typeface="Arial"/>
              <a:buChar char="•"/>
              <a:defRPr b="0" i="0" sz="2200" u="none" cap="none" strike="noStrike">
                <a:solidFill>
                  <a:srgbClr val="3F3F3F"/>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9" name="Google Shape;39;p7"/>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0" name="Google Shape;40;p7"/>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1" name="Google Shape;41;p7"/>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42" name="Shape 42"/>
        <p:cNvGrpSpPr/>
        <p:nvPr/>
      </p:nvGrpSpPr>
      <p:grpSpPr>
        <a:xfrm>
          <a:off x="0" y="0"/>
          <a:ext cx="0" cy="0"/>
          <a:chOff x="0" y="0"/>
          <a:chExt cx="0" cy="0"/>
        </a:xfrm>
      </p:grpSpPr>
      <p:sp>
        <p:nvSpPr>
          <p:cNvPr id="43" name="Google Shape;43;p8"/>
          <p:cNvSpPr txBox="1"/>
          <p:nvPr>
            <p:ph type="title"/>
          </p:nvPr>
        </p:nvSpPr>
        <p:spPr>
          <a:xfrm>
            <a:off x="702792" y="2249328"/>
            <a:ext cx="7422468" cy="136207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200"/>
              <a:buFont typeface="Times New Roman"/>
              <a:buNone/>
              <a:defRPr b="0" i="0" sz="32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4" name="Google Shape;44;p8"/>
          <p:cNvSpPr txBox="1"/>
          <p:nvPr>
            <p:ph idx="1" type="body"/>
          </p:nvPr>
        </p:nvSpPr>
        <p:spPr>
          <a:xfrm>
            <a:off x="702792" y="1713730"/>
            <a:ext cx="7422468" cy="517818"/>
          </a:xfrm>
          <a:prstGeom prst="rect">
            <a:avLst/>
          </a:prstGeom>
          <a:noFill/>
          <a:ln>
            <a:noFill/>
          </a:ln>
        </p:spPr>
        <p:txBody>
          <a:bodyPr anchorCtr="0" anchor="t" bIns="91425" lIns="91425" spcFirstLastPara="1" rIns="91425" wrap="square" tIns="91425"/>
          <a:lstStyle>
            <a:lvl1pPr indent="-228600" lvl="0" marL="457200" marR="0" rtl="0" algn="l">
              <a:spcBef>
                <a:spcPts val="400"/>
              </a:spcBef>
              <a:spcAft>
                <a:spcPts val="0"/>
              </a:spcAft>
              <a:buClr>
                <a:srgbClr val="C3020B"/>
              </a:buClr>
              <a:buSzPts val="2000"/>
              <a:buFont typeface="Arial"/>
              <a:buNone/>
              <a:defRPr b="0" i="0" sz="2000" u="none" cap="none" strike="noStrike">
                <a:solidFill>
                  <a:srgbClr val="3F3F3F"/>
                </a:solidFill>
                <a:latin typeface="Arial"/>
                <a:ea typeface="Arial"/>
                <a:cs typeface="Arial"/>
                <a:sym typeface="Arial"/>
              </a:defRPr>
            </a:lvl1pPr>
            <a:lvl2pPr indent="-228600" lvl="1" marL="914400" marR="0" rtl="0" algn="l">
              <a:spcBef>
                <a:spcPts val="360"/>
              </a:spcBef>
              <a:spcAft>
                <a:spcPts val="0"/>
              </a:spcAft>
              <a:buClr>
                <a:srgbClr val="C3020B"/>
              </a:buClr>
              <a:buSzPts val="1800"/>
              <a:buFont typeface="Arial"/>
              <a:buNone/>
              <a:defRPr b="0" i="0" sz="1800" u="none" cap="none" strike="noStrike">
                <a:solidFill>
                  <a:srgbClr val="888888"/>
                </a:solidFill>
                <a:latin typeface="Arial"/>
                <a:ea typeface="Arial"/>
                <a:cs typeface="Arial"/>
                <a:sym typeface="Arial"/>
              </a:defRPr>
            </a:lvl2pPr>
            <a:lvl3pPr indent="-228600" lvl="2" marL="1371600" marR="0" rtl="0" algn="l">
              <a:spcBef>
                <a:spcPts val="320"/>
              </a:spcBef>
              <a:spcAft>
                <a:spcPts val="0"/>
              </a:spcAft>
              <a:buClr>
                <a:srgbClr val="C3020B"/>
              </a:buClr>
              <a:buSzPts val="1600"/>
              <a:buFont typeface="Arial"/>
              <a:buNone/>
              <a:defRPr b="0" i="0" sz="1600" u="none" cap="none" strike="noStrike">
                <a:solidFill>
                  <a:srgbClr val="888888"/>
                </a:solidFill>
                <a:latin typeface="Arial"/>
                <a:ea typeface="Arial"/>
                <a:cs typeface="Arial"/>
                <a:sym typeface="Arial"/>
              </a:defRPr>
            </a:lvl3pPr>
            <a:lvl4pPr indent="-228600" lvl="3" marL="1828800" marR="0" rtl="0" algn="l">
              <a:spcBef>
                <a:spcPts val="280"/>
              </a:spcBef>
              <a:spcAft>
                <a:spcPts val="0"/>
              </a:spcAft>
              <a:buClr>
                <a:srgbClr val="7F7F7F"/>
              </a:buClr>
              <a:buSzPts val="1400"/>
              <a:buFont typeface="Arial"/>
              <a:buNone/>
              <a:defRPr b="0" i="0" sz="1400" u="none" cap="none" strike="noStrike">
                <a:solidFill>
                  <a:srgbClr val="888888"/>
                </a:solidFill>
                <a:latin typeface="Arial"/>
                <a:ea typeface="Arial"/>
                <a:cs typeface="Arial"/>
                <a:sym typeface="Arial"/>
              </a:defRPr>
            </a:lvl4pPr>
            <a:lvl5pPr indent="-228600" lvl="4" marL="2286000" marR="0" rtl="0" algn="l">
              <a:spcBef>
                <a:spcPts val="600"/>
              </a:spcBef>
              <a:spcAft>
                <a:spcPts val="0"/>
              </a:spcAft>
              <a:buClr>
                <a:srgbClr val="7F7F7F"/>
              </a:buClr>
              <a:buSzPts val="1400"/>
              <a:buFont typeface="Arial"/>
              <a:buNone/>
              <a:defRPr b="0" i="0" sz="1400" u="none" cap="none" strike="noStrike">
                <a:solidFill>
                  <a:srgbClr val="888888"/>
                </a:solidFill>
                <a:latin typeface="Arial"/>
                <a:ea typeface="Arial"/>
                <a:cs typeface="Arial"/>
                <a:sym typeface="Arial"/>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45" name="Google Shape;45;p8"/>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6" name="Google Shape;46;p8"/>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Google Shape;47;p8"/>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8" name="Shape 48"/>
        <p:cNvGrpSpPr/>
        <p:nvPr/>
      </p:nvGrpSpPr>
      <p:grpSpPr>
        <a:xfrm>
          <a:off x="0" y="0"/>
          <a:ext cx="0" cy="0"/>
          <a:chOff x="0" y="0"/>
          <a:chExt cx="0" cy="0"/>
        </a:xfrm>
      </p:grpSpPr>
      <p:sp>
        <p:nvSpPr>
          <p:cNvPr id="49" name="Google Shape;49;p9"/>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0" name="Google Shape;50;p9"/>
          <p:cNvSpPr txBox="1"/>
          <p:nvPr>
            <p:ph idx="1" type="body"/>
          </p:nvPr>
        </p:nvSpPr>
        <p:spPr>
          <a:xfrm>
            <a:off x="702792" y="1600200"/>
            <a:ext cx="3415322" cy="4525963"/>
          </a:xfrm>
          <a:prstGeom prst="rect">
            <a:avLst/>
          </a:prstGeom>
          <a:noFill/>
          <a:ln>
            <a:noFill/>
          </a:ln>
        </p:spPr>
        <p:txBody>
          <a:bodyPr anchorCtr="0" anchor="t" bIns="91425" lIns="91425" spcFirstLastPara="1" rIns="91425" wrap="square" tIns="91425"/>
          <a:lstStyle>
            <a:lvl1pPr indent="-368300" lvl="0" marL="457200" marR="0" rtl="0" algn="l">
              <a:spcBef>
                <a:spcPts val="800"/>
              </a:spcBef>
              <a:spcAft>
                <a:spcPts val="0"/>
              </a:spcAft>
              <a:buClr>
                <a:srgbClr val="C3020B"/>
              </a:buClr>
              <a:buSzPts val="2200"/>
              <a:buFont typeface="Arial"/>
              <a:buChar char="•"/>
              <a:defRPr b="0" i="0" sz="2200" u="none" cap="none" strike="noStrike">
                <a:solidFill>
                  <a:srgbClr val="3F3F3F"/>
                </a:solidFill>
                <a:latin typeface="Arial"/>
                <a:ea typeface="Arial"/>
                <a:cs typeface="Arial"/>
                <a:sym typeface="Arial"/>
              </a:defRPr>
            </a:lvl1pPr>
            <a:lvl2pPr indent="-355600" lvl="1" marL="914400" marR="0" rtl="0" algn="l">
              <a:spcBef>
                <a:spcPts val="700"/>
              </a:spcBef>
              <a:spcAft>
                <a:spcPts val="0"/>
              </a:spcAft>
              <a:buClr>
                <a:srgbClr val="C3020B"/>
              </a:buClr>
              <a:buSzPts val="2000"/>
              <a:buFont typeface="Arial"/>
              <a:buChar char="•"/>
              <a:defRPr b="0" i="0" sz="2000" u="none" cap="none" strike="noStrike">
                <a:solidFill>
                  <a:srgbClr val="3F3F3F"/>
                </a:solidFill>
                <a:latin typeface="Arial"/>
                <a:ea typeface="Arial"/>
                <a:cs typeface="Arial"/>
                <a:sym typeface="Arial"/>
              </a:defRPr>
            </a:lvl2pPr>
            <a:lvl3pPr indent="-342900" lvl="2" marL="1371600" marR="0" rtl="0" algn="l">
              <a:spcBef>
                <a:spcPts val="5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3pPr>
            <a:lvl4pPr indent="-342900" lvl="3" marL="1828800" marR="0" rtl="0" algn="l">
              <a:spcBef>
                <a:spcPts val="36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4pPr>
            <a:lvl5pPr indent="-342900" lvl="4" marL="2286000" marR="0" rtl="0" algn="l">
              <a:spcBef>
                <a:spcPts val="60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9"/>
          <p:cNvSpPr txBox="1"/>
          <p:nvPr>
            <p:ph idx="2" type="body"/>
          </p:nvPr>
        </p:nvSpPr>
        <p:spPr>
          <a:xfrm>
            <a:off x="4438686" y="1600200"/>
            <a:ext cx="3402992" cy="4525963"/>
          </a:xfrm>
          <a:prstGeom prst="rect">
            <a:avLst/>
          </a:prstGeom>
          <a:noFill/>
          <a:ln>
            <a:noFill/>
          </a:ln>
        </p:spPr>
        <p:txBody>
          <a:bodyPr anchorCtr="0" anchor="t" bIns="91425" lIns="91425" spcFirstLastPara="1" rIns="91425" wrap="square" tIns="91425"/>
          <a:lstStyle>
            <a:lvl1pPr indent="-368300" lvl="0" marL="457200" marR="0" rtl="0" algn="l">
              <a:spcBef>
                <a:spcPts val="800"/>
              </a:spcBef>
              <a:spcAft>
                <a:spcPts val="0"/>
              </a:spcAft>
              <a:buClr>
                <a:srgbClr val="C3020B"/>
              </a:buClr>
              <a:buSzPts val="2200"/>
              <a:buFont typeface="Arial"/>
              <a:buChar char="•"/>
              <a:defRPr b="0" i="0" sz="2200" u="none" cap="none" strike="noStrike">
                <a:solidFill>
                  <a:srgbClr val="3F3F3F"/>
                </a:solidFill>
                <a:latin typeface="Arial"/>
                <a:ea typeface="Arial"/>
                <a:cs typeface="Arial"/>
                <a:sym typeface="Arial"/>
              </a:defRPr>
            </a:lvl1pPr>
            <a:lvl2pPr indent="-355600" lvl="1" marL="914400" marR="0" rtl="0" algn="l">
              <a:spcBef>
                <a:spcPts val="700"/>
              </a:spcBef>
              <a:spcAft>
                <a:spcPts val="0"/>
              </a:spcAft>
              <a:buClr>
                <a:srgbClr val="C3020B"/>
              </a:buClr>
              <a:buSzPts val="2000"/>
              <a:buFont typeface="Arial"/>
              <a:buChar char="•"/>
              <a:defRPr b="0" i="0" sz="2000" u="none" cap="none" strike="noStrike">
                <a:solidFill>
                  <a:srgbClr val="3F3F3F"/>
                </a:solidFill>
                <a:latin typeface="Arial"/>
                <a:ea typeface="Arial"/>
                <a:cs typeface="Arial"/>
                <a:sym typeface="Arial"/>
              </a:defRPr>
            </a:lvl2pPr>
            <a:lvl3pPr indent="-342900" lvl="2" marL="1371600" marR="0" rtl="0" algn="l">
              <a:spcBef>
                <a:spcPts val="5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3pPr>
            <a:lvl4pPr indent="-342900" lvl="3" marL="1828800" marR="0" rtl="0" algn="l">
              <a:spcBef>
                <a:spcPts val="36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4pPr>
            <a:lvl5pPr indent="-342900" lvl="4" marL="2286000" marR="0" rtl="0" algn="l">
              <a:spcBef>
                <a:spcPts val="600"/>
              </a:spcBef>
              <a:spcAft>
                <a:spcPts val="0"/>
              </a:spcAft>
              <a:buClr>
                <a:srgbClr val="7F7F7F"/>
              </a:buClr>
              <a:buSzPts val="1800"/>
              <a:buFont typeface="Arial"/>
              <a:buChar char="•"/>
              <a:defRPr b="0" i="0" sz="1800" u="none" cap="none" strike="noStrike">
                <a:solidFill>
                  <a:srgbClr val="3F3F3F"/>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9"/>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Google Shape;53;p9"/>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4" name="Google Shape;54;p9"/>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5" name="Shape 55"/>
        <p:cNvGrpSpPr/>
        <p:nvPr/>
      </p:nvGrpSpPr>
      <p:grpSpPr>
        <a:xfrm>
          <a:off x="0" y="0"/>
          <a:ext cx="0" cy="0"/>
          <a:chOff x="0" y="0"/>
          <a:chExt cx="0" cy="0"/>
        </a:xfrm>
      </p:grpSpPr>
      <p:sp>
        <p:nvSpPr>
          <p:cNvPr id="56" name="Google Shape;56;p10"/>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7" name="Google Shape;57;p10"/>
          <p:cNvSpPr txBox="1"/>
          <p:nvPr>
            <p:ph idx="1" type="body"/>
          </p:nvPr>
        </p:nvSpPr>
        <p:spPr>
          <a:xfrm>
            <a:off x="702792" y="1535113"/>
            <a:ext cx="3439981" cy="523828"/>
          </a:xfrm>
          <a:prstGeom prst="rect">
            <a:avLst/>
          </a:prstGeom>
          <a:noFill/>
          <a:ln>
            <a:noFill/>
          </a:ln>
        </p:spPr>
        <p:txBody>
          <a:bodyPr anchorCtr="0" anchor="t" bIns="91425" lIns="91425" spcFirstLastPara="1" rIns="91425" wrap="square" tIns="91425"/>
          <a:lstStyle>
            <a:lvl1pPr indent="-228600" lvl="0" marL="457200" marR="0" rtl="0" algn="l">
              <a:spcBef>
                <a:spcPts val="400"/>
              </a:spcBef>
              <a:spcAft>
                <a:spcPts val="0"/>
              </a:spcAft>
              <a:buClr>
                <a:srgbClr val="C3020B"/>
              </a:buClr>
              <a:buSzPts val="2000"/>
              <a:buFont typeface="Arial"/>
              <a:buNone/>
              <a:defRPr b="1" i="0" sz="2000" u="none" cap="none" strike="noStrike">
                <a:solidFill>
                  <a:srgbClr val="B60000"/>
                </a:solidFill>
                <a:latin typeface="Arial"/>
                <a:ea typeface="Arial"/>
                <a:cs typeface="Arial"/>
                <a:sym typeface="Arial"/>
              </a:defRPr>
            </a:lvl1pPr>
            <a:lvl2pPr indent="-228600" lvl="1" marL="914400" marR="0" rtl="0" algn="l">
              <a:spcBef>
                <a:spcPts val="400"/>
              </a:spcBef>
              <a:spcAft>
                <a:spcPts val="0"/>
              </a:spcAft>
              <a:buClr>
                <a:srgbClr val="C3020B"/>
              </a:buClr>
              <a:buSzPts val="2000"/>
              <a:buFont typeface="Arial"/>
              <a:buNone/>
              <a:defRPr b="1" i="0" sz="2000" u="none" cap="none" strike="noStrike">
                <a:solidFill>
                  <a:srgbClr val="3F3F3F"/>
                </a:solidFill>
                <a:latin typeface="Arial"/>
                <a:ea typeface="Arial"/>
                <a:cs typeface="Arial"/>
                <a:sym typeface="Arial"/>
              </a:defRPr>
            </a:lvl2pPr>
            <a:lvl3pPr indent="-228600" lvl="2" marL="1371600" marR="0" rtl="0" algn="l">
              <a:spcBef>
                <a:spcPts val="360"/>
              </a:spcBef>
              <a:spcAft>
                <a:spcPts val="0"/>
              </a:spcAft>
              <a:buClr>
                <a:srgbClr val="C3020B"/>
              </a:buClr>
              <a:buSzPts val="1800"/>
              <a:buFont typeface="Arial"/>
              <a:buNone/>
              <a:defRPr b="1" i="0" sz="1800" u="none" cap="none" strike="noStrike">
                <a:solidFill>
                  <a:srgbClr val="3F3F3F"/>
                </a:solidFill>
                <a:latin typeface="Arial"/>
                <a:ea typeface="Arial"/>
                <a:cs typeface="Arial"/>
                <a:sym typeface="Arial"/>
              </a:defRPr>
            </a:lvl3pPr>
            <a:lvl4pPr indent="-228600" lvl="3" marL="1828800" marR="0" rtl="0" algn="l">
              <a:spcBef>
                <a:spcPts val="320"/>
              </a:spcBef>
              <a:spcAft>
                <a:spcPts val="0"/>
              </a:spcAft>
              <a:buClr>
                <a:srgbClr val="7F7F7F"/>
              </a:buClr>
              <a:buSzPts val="1600"/>
              <a:buFont typeface="Arial"/>
              <a:buNone/>
              <a:defRPr b="1" i="0" sz="1600" u="none" cap="none" strike="noStrike">
                <a:solidFill>
                  <a:srgbClr val="3F3F3F"/>
                </a:solidFill>
                <a:latin typeface="Arial"/>
                <a:ea typeface="Arial"/>
                <a:cs typeface="Arial"/>
                <a:sym typeface="Arial"/>
              </a:defRPr>
            </a:lvl4pPr>
            <a:lvl5pPr indent="-228600" lvl="4" marL="2286000" marR="0" rtl="0" algn="l">
              <a:spcBef>
                <a:spcPts val="600"/>
              </a:spcBef>
              <a:spcAft>
                <a:spcPts val="0"/>
              </a:spcAft>
              <a:buClr>
                <a:srgbClr val="7F7F7F"/>
              </a:buClr>
              <a:buSzPts val="1600"/>
              <a:buFont typeface="Arial"/>
              <a:buNone/>
              <a:defRPr b="1" i="0" sz="1600" u="none" cap="none" strike="noStrike">
                <a:solidFill>
                  <a:srgbClr val="3F3F3F"/>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8" name="Google Shape;58;p10"/>
          <p:cNvSpPr txBox="1"/>
          <p:nvPr>
            <p:ph idx="2" type="body"/>
          </p:nvPr>
        </p:nvSpPr>
        <p:spPr>
          <a:xfrm>
            <a:off x="702792" y="2174875"/>
            <a:ext cx="3439981" cy="3951288"/>
          </a:xfrm>
          <a:prstGeom prst="rect">
            <a:avLst/>
          </a:prstGeom>
          <a:noFill/>
          <a:ln>
            <a:noFill/>
          </a:ln>
        </p:spPr>
        <p:txBody>
          <a:bodyPr anchorCtr="0" anchor="t" bIns="91425" lIns="91425" spcFirstLastPara="1" rIns="91425" wrap="square" tIns="91425"/>
          <a:lstStyle>
            <a:lvl1pPr indent="-355600" lvl="0" marL="457200" marR="0" rtl="0" algn="l">
              <a:spcBef>
                <a:spcPts val="800"/>
              </a:spcBef>
              <a:spcAft>
                <a:spcPts val="0"/>
              </a:spcAft>
              <a:buClr>
                <a:srgbClr val="C3020B"/>
              </a:buClr>
              <a:buSzPts val="2000"/>
              <a:buFont typeface="Arial"/>
              <a:buChar char="•"/>
              <a:defRPr b="0" i="0" sz="2000" u="none" cap="none" strike="noStrike">
                <a:solidFill>
                  <a:srgbClr val="3F3F3F"/>
                </a:solidFill>
                <a:latin typeface="Arial"/>
                <a:ea typeface="Arial"/>
                <a:cs typeface="Arial"/>
                <a:sym typeface="Arial"/>
              </a:defRPr>
            </a:lvl1pPr>
            <a:lvl2pPr indent="-342900" lvl="1" marL="914400" marR="0" rtl="0" algn="l">
              <a:spcBef>
                <a:spcPts val="6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2pPr>
            <a:lvl3pPr indent="-342900" lvl="2" marL="1371600" marR="0" rtl="0" algn="l">
              <a:spcBef>
                <a:spcPts val="6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3F3F3F"/>
                </a:solidFill>
                <a:latin typeface="Arial"/>
                <a:ea typeface="Arial"/>
                <a:cs typeface="Arial"/>
                <a:sym typeface="Arial"/>
              </a:defRPr>
            </a:lvl4pPr>
            <a:lvl5pPr indent="-330200" lvl="4" marL="2286000" marR="0" rtl="0" algn="l">
              <a:spcBef>
                <a:spcPts val="600"/>
              </a:spcBef>
              <a:spcAft>
                <a:spcPts val="0"/>
              </a:spcAft>
              <a:buClr>
                <a:srgbClr val="7F7F7F"/>
              </a:buClr>
              <a:buSzPts val="1600"/>
              <a:buFont typeface="Arial"/>
              <a:buChar char="•"/>
              <a:defRPr b="0" i="0" sz="1600" u="none" cap="none" strike="noStrike">
                <a:solidFill>
                  <a:srgbClr val="3F3F3F"/>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59" name="Google Shape;59;p10"/>
          <p:cNvSpPr txBox="1"/>
          <p:nvPr>
            <p:ph idx="3" type="body"/>
          </p:nvPr>
        </p:nvSpPr>
        <p:spPr>
          <a:xfrm>
            <a:off x="4401697" y="1535113"/>
            <a:ext cx="3439980" cy="523828"/>
          </a:xfrm>
          <a:prstGeom prst="rect">
            <a:avLst/>
          </a:prstGeom>
          <a:noFill/>
          <a:ln>
            <a:noFill/>
          </a:ln>
        </p:spPr>
        <p:txBody>
          <a:bodyPr anchorCtr="0" anchor="t" bIns="91425" lIns="91425" spcFirstLastPara="1" rIns="91425" wrap="square" tIns="91425"/>
          <a:lstStyle>
            <a:lvl1pPr indent="-228600" lvl="0" marL="457200" marR="0" rtl="0" algn="l">
              <a:spcBef>
                <a:spcPts val="400"/>
              </a:spcBef>
              <a:spcAft>
                <a:spcPts val="0"/>
              </a:spcAft>
              <a:buClr>
                <a:srgbClr val="C3020B"/>
              </a:buClr>
              <a:buSzPts val="2000"/>
              <a:buFont typeface="Arial"/>
              <a:buNone/>
              <a:defRPr b="1" i="0" sz="2000" u="none" cap="none" strike="noStrike">
                <a:solidFill>
                  <a:srgbClr val="B60000"/>
                </a:solidFill>
                <a:latin typeface="Arial"/>
                <a:ea typeface="Arial"/>
                <a:cs typeface="Arial"/>
                <a:sym typeface="Arial"/>
              </a:defRPr>
            </a:lvl1pPr>
            <a:lvl2pPr indent="-228600" lvl="1" marL="914400" marR="0" rtl="0" algn="l">
              <a:spcBef>
                <a:spcPts val="400"/>
              </a:spcBef>
              <a:spcAft>
                <a:spcPts val="0"/>
              </a:spcAft>
              <a:buClr>
                <a:srgbClr val="C3020B"/>
              </a:buClr>
              <a:buSzPts val="2000"/>
              <a:buFont typeface="Arial"/>
              <a:buNone/>
              <a:defRPr b="1" i="0" sz="2000" u="none" cap="none" strike="noStrike">
                <a:solidFill>
                  <a:srgbClr val="3F3F3F"/>
                </a:solidFill>
                <a:latin typeface="Arial"/>
                <a:ea typeface="Arial"/>
                <a:cs typeface="Arial"/>
                <a:sym typeface="Arial"/>
              </a:defRPr>
            </a:lvl2pPr>
            <a:lvl3pPr indent="-228600" lvl="2" marL="1371600" marR="0" rtl="0" algn="l">
              <a:spcBef>
                <a:spcPts val="360"/>
              </a:spcBef>
              <a:spcAft>
                <a:spcPts val="0"/>
              </a:spcAft>
              <a:buClr>
                <a:srgbClr val="C3020B"/>
              </a:buClr>
              <a:buSzPts val="1800"/>
              <a:buFont typeface="Arial"/>
              <a:buNone/>
              <a:defRPr b="1" i="0" sz="1800" u="none" cap="none" strike="noStrike">
                <a:solidFill>
                  <a:srgbClr val="3F3F3F"/>
                </a:solidFill>
                <a:latin typeface="Arial"/>
                <a:ea typeface="Arial"/>
                <a:cs typeface="Arial"/>
                <a:sym typeface="Arial"/>
              </a:defRPr>
            </a:lvl3pPr>
            <a:lvl4pPr indent="-228600" lvl="3" marL="1828800" marR="0" rtl="0" algn="l">
              <a:spcBef>
                <a:spcPts val="320"/>
              </a:spcBef>
              <a:spcAft>
                <a:spcPts val="0"/>
              </a:spcAft>
              <a:buClr>
                <a:srgbClr val="7F7F7F"/>
              </a:buClr>
              <a:buSzPts val="1600"/>
              <a:buFont typeface="Arial"/>
              <a:buNone/>
              <a:defRPr b="1" i="0" sz="1600" u="none" cap="none" strike="noStrike">
                <a:solidFill>
                  <a:srgbClr val="3F3F3F"/>
                </a:solidFill>
                <a:latin typeface="Arial"/>
                <a:ea typeface="Arial"/>
                <a:cs typeface="Arial"/>
                <a:sym typeface="Arial"/>
              </a:defRPr>
            </a:lvl4pPr>
            <a:lvl5pPr indent="-228600" lvl="4" marL="2286000" marR="0" rtl="0" algn="l">
              <a:spcBef>
                <a:spcPts val="600"/>
              </a:spcBef>
              <a:spcAft>
                <a:spcPts val="0"/>
              </a:spcAft>
              <a:buClr>
                <a:srgbClr val="7F7F7F"/>
              </a:buClr>
              <a:buSzPts val="1600"/>
              <a:buFont typeface="Arial"/>
              <a:buNone/>
              <a:defRPr b="1" i="0" sz="1600" u="none" cap="none" strike="noStrike">
                <a:solidFill>
                  <a:srgbClr val="3F3F3F"/>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60" name="Google Shape;60;p10"/>
          <p:cNvSpPr txBox="1"/>
          <p:nvPr>
            <p:ph idx="4" type="body"/>
          </p:nvPr>
        </p:nvSpPr>
        <p:spPr>
          <a:xfrm>
            <a:off x="4401697" y="2174875"/>
            <a:ext cx="3439980" cy="3951288"/>
          </a:xfrm>
          <a:prstGeom prst="rect">
            <a:avLst/>
          </a:prstGeom>
          <a:noFill/>
          <a:ln>
            <a:noFill/>
          </a:ln>
        </p:spPr>
        <p:txBody>
          <a:bodyPr anchorCtr="0" anchor="t" bIns="91425" lIns="91425" spcFirstLastPara="1" rIns="91425" wrap="square" tIns="91425"/>
          <a:lstStyle>
            <a:lvl1pPr indent="-355600" lvl="0" marL="457200" marR="0" rtl="0" algn="l">
              <a:spcBef>
                <a:spcPts val="400"/>
              </a:spcBef>
              <a:spcAft>
                <a:spcPts val="0"/>
              </a:spcAft>
              <a:buClr>
                <a:srgbClr val="C3020B"/>
              </a:buClr>
              <a:buSzPts val="2000"/>
              <a:buFont typeface="Arial"/>
              <a:buChar char="•"/>
              <a:defRPr b="0" i="0" sz="2000" u="none" cap="none" strike="noStrike">
                <a:solidFill>
                  <a:srgbClr val="3F3F3F"/>
                </a:solidFill>
                <a:latin typeface="Arial"/>
                <a:ea typeface="Arial"/>
                <a:cs typeface="Arial"/>
                <a:sym typeface="Arial"/>
              </a:defRPr>
            </a:lvl1pPr>
            <a:lvl2pPr indent="-342900" lvl="1" marL="914400" marR="0" rtl="0" algn="l">
              <a:spcBef>
                <a:spcPts val="6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2pPr>
            <a:lvl3pPr indent="-342900" lvl="2" marL="1371600" marR="0" rtl="0" algn="l">
              <a:spcBef>
                <a:spcPts val="600"/>
              </a:spcBef>
              <a:spcAft>
                <a:spcPts val="0"/>
              </a:spcAft>
              <a:buClr>
                <a:srgbClr val="C3020B"/>
              </a:buClr>
              <a:buSzPts val="1800"/>
              <a:buFont typeface="Arial"/>
              <a:buChar char="•"/>
              <a:defRPr b="0" i="0" sz="1800" u="none" cap="none" strike="noStrike">
                <a:solidFill>
                  <a:srgbClr val="3F3F3F"/>
                </a:solidFill>
                <a:latin typeface="Arial"/>
                <a:ea typeface="Arial"/>
                <a:cs typeface="Arial"/>
                <a:sym typeface="Arial"/>
              </a:defRPr>
            </a:lvl3pPr>
            <a:lvl4pPr indent="-330200" lvl="3" marL="1828800" marR="0" rtl="0" algn="l">
              <a:spcBef>
                <a:spcPts val="320"/>
              </a:spcBef>
              <a:spcAft>
                <a:spcPts val="0"/>
              </a:spcAft>
              <a:buClr>
                <a:srgbClr val="7F7F7F"/>
              </a:buClr>
              <a:buSzPts val="1600"/>
              <a:buFont typeface="Arial"/>
              <a:buChar char="•"/>
              <a:defRPr b="0" i="0" sz="1600" u="none" cap="none" strike="noStrike">
                <a:solidFill>
                  <a:srgbClr val="3F3F3F"/>
                </a:solidFill>
                <a:latin typeface="Arial"/>
                <a:ea typeface="Arial"/>
                <a:cs typeface="Arial"/>
                <a:sym typeface="Arial"/>
              </a:defRPr>
            </a:lvl4pPr>
            <a:lvl5pPr indent="-330200" lvl="4" marL="2286000" marR="0" rtl="0" algn="l">
              <a:spcBef>
                <a:spcPts val="600"/>
              </a:spcBef>
              <a:spcAft>
                <a:spcPts val="0"/>
              </a:spcAft>
              <a:buClr>
                <a:srgbClr val="7F7F7F"/>
              </a:buClr>
              <a:buSzPts val="1600"/>
              <a:buFont typeface="Arial"/>
              <a:buChar char="•"/>
              <a:defRPr b="0" i="0" sz="1600" u="none" cap="none" strike="noStrike">
                <a:solidFill>
                  <a:srgbClr val="3F3F3F"/>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61" name="Google Shape;61;p10"/>
          <p:cNvSpPr txBox="1"/>
          <p:nvPr>
            <p:ph idx="10" type="dt"/>
          </p:nvPr>
        </p:nvSpPr>
        <p:spPr>
          <a:xfrm>
            <a:off x="221934" y="6393337"/>
            <a:ext cx="2368866"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2" name="Google Shape;62;p10"/>
          <p:cNvSpPr txBox="1"/>
          <p:nvPr>
            <p:ph idx="11" type="ftr"/>
          </p:nvPr>
        </p:nvSpPr>
        <p:spPr>
          <a:xfrm>
            <a:off x="3111870" y="6393337"/>
            <a:ext cx="4854242" cy="36512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0"/>
          <p:cNvSpPr txBox="1"/>
          <p:nvPr>
            <p:ph idx="12" type="sldNum"/>
          </p:nvPr>
        </p:nvSpPr>
        <p:spPr>
          <a:xfrm>
            <a:off x="6553199" y="6393337"/>
            <a:ext cx="2326209"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E1D3B6">
                <a:alpha val="80000"/>
              </a:srgbClr>
            </a:gs>
            <a:gs pos="32000">
              <a:srgbClr val="F1EEE4"/>
            </a:gs>
            <a:gs pos="100000">
              <a:srgbClr val="F1EEE4"/>
            </a:gs>
          </a:gsLst>
          <a:lin ang="2820000" scaled="0"/>
        </a:gra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702792" y="543307"/>
            <a:ext cx="7138885" cy="859629"/>
          </a:xfrm>
          <a:prstGeom prst="rect">
            <a:avLst/>
          </a:prstGeom>
          <a:noFill/>
          <a:ln>
            <a:noFill/>
          </a:ln>
        </p:spPr>
        <p:txBody>
          <a:bodyPr anchorCtr="0" anchor="t" bIns="91425" lIns="91425" spcFirstLastPara="1" rIns="91425" wrap="square" tIns="91425"/>
          <a:lstStyle>
            <a:lvl1pPr lvl="0" marR="0" rtl="0" algn="l">
              <a:spcBef>
                <a:spcPts val="0"/>
              </a:spcBef>
              <a:spcAft>
                <a:spcPts val="0"/>
              </a:spcAft>
              <a:buClr>
                <a:srgbClr val="C3020B"/>
              </a:buClr>
              <a:buSzPts val="3600"/>
              <a:buFont typeface="Times New Roman"/>
              <a:buNone/>
              <a:defRPr b="1" i="0" sz="3600" u="none" cap="none" strike="noStrike">
                <a:solidFill>
                  <a:srgbClr val="C3020B"/>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702791" y="1491808"/>
            <a:ext cx="7138886" cy="4437091"/>
          </a:xfrm>
          <a:prstGeom prst="rect">
            <a:avLst/>
          </a:prstGeom>
          <a:noFill/>
          <a:ln>
            <a:noFill/>
          </a:ln>
        </p:spPr>
        <p:txBody>
          <a:bodyPr anchorCtr="0" anchor="t" bIns="91425" lIns="91425" spcFirstLastPara="1" rIns="91425" wrap="square" tIns="91425"/>
          <a:lstStyle>
            <a:lvl1pPr indent="-419100" lvl="0" marL="457200" marR="0" rtl="0" algn="l">
              <a:spcBef>
                <a:spcPts val="600"/>
              </a:spcBef>
              <a:spcAft>
                <a:spcPts val="0"/>
              </a:spcAft>
              <a:buClr>
                <a:srgbClr val="C3020B"/>
              </a:buClr>
              <a:buSzPts val="3000"/>
              <a:buFont typeface="Arial"/>
              <a:buChar char="•"/>
              <a:defRPr b="0" i="0" sz="3000" u="none" cap="none" strike="noStrike">
                <a:solidFill>
                  <a:srgbClr val="3F3F3F"/>
                </a:solidFill>
                <a:latin typeface="Arial"/>
                <a:ea typeface="Arial"/>
                <a:cs typeface="Arial"/>
                <a:sym typeface="Arial"/>
              </a:defRPr>
            </a:lvl1pPr>
            <a:lvl2pPr indent="-393700" lvl="1" marL="914400" marR="0" rtl="0" algn="l">
              <a:spcBef>
                <a:spcPts val="520"/>
              </a:spcBef>
              <a:spcAft>
                <a:spcPts val="0"/>
              </a:spcAft>
              <a:buClr>
                <a:srgbClr val="C3020B"/>
              </a:buClr>
              <a:buSzPts val="2600"/>
              <a:buFont typeface="Arial"/>
              <a:buChar char="•"/>
              <a:defRPr b="0" i="0" sz="2600" u="none" cap="none" strike="noStrike">
                <a:solidFill>
                  <a:srgbClr val="3F3F3F"/>
                </a:solidFill>
                <a:latin typeface="Arial"/>
                <a:ea typeface="Arial"/>
                <a:cs typeface="Arial"/>
                <a:sym typeface="Arial"/>
              </a:defRPr>
            </a:lvl2pPr>
            <a:lvl3pPr indent="-381000" lvl="2" marL="1371600" marR="0" rtl="0" algn="l">
              <a:spcBef>
                <a:spcPts val="480"/>
              </a:spcBef>
              <a:spcAft>
                <a:spcPts val="0"/>
              </a:spcAft>
              <a:buClr>
                <a:srgbClr val="C3020B"/>
              </a:buClr>
              <a:buSzPts val="2400"/>
              <a:buFont typeface="Arial"/>
              <a:buChar char="•"/>
              <a:defRPr b="0" i="0" sz="2400" u="none" cap="none" strike="noStrike">
                <a:solidFill>
                  <a:srgbClr val="3F3F3F"/>
                </a:solidFill>
                <a:latin typeface="Arial"/>
                <a:ea typeface="Arial"/>
                <a:cs typeface="Arial"/>
                <a:sym typeface="Arial"/>
              </a:defRPr>
            </a:lvl3pPr>
            <a:lvl4pPr indent="-368300" lvl="3" marL="1828800" marR="0" rtl="0" algn="l">
              <a:spcBef>
                <a:spcPts val="440"/>
              </a:spcBef>
              <a:spcAft>
                <a:spcPts val="0"/>
              </a:spcAft>
              <a:buClr>
                <a:srgbClr val="7F7F7F"/>
              </a:buClr>
              <a:buSzPts val="2200"/>
              <a:buFont typeface="Arial"/>
              <a:buChar char="•"/>
              <a:defRPr b="0" i="0" sz="2200" u="none" cap="none" strike="noStrike">
                <a:solidFill>
                  <a:srgbClr val="3F3F3F"/>
                </a:solidFill>
                <a:latin typeface="Arial"/>
                <a:ea typeface="Arial"/>
                <a:cs typeface="Arial"/>
                <a:sym typeface="Arial"/>
              </a:defRPr>
            </a:lvl4pPr>
            <a:lvl5pPr indent="-368300" lvl="4" marL="2286000" marR="0" rtl="0" algn="l">
              <a:spcBef>
                <a:spcPts val="600"/>
              </a:spcBef>
              <a:spcAft>
                <a:spcPts val="0"/>
              </a:spcAft>
              <a:buClr>
                <a:srgbClr val="7F7F7F"/>
              </a:buClr>
              <a:buSzPts val="2200"/>
              <a:buFont typeface="Arial"/>
              <a:buChar char="•"/>
              <a:defRPr b="0" i="0" sz="2200" u="none" cap="none" strike="noStrike">
                <a:solidFill>
                  <a:srgbClr val="3F3F3F"/>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descr="Red_logo_bandPC.png" id="12" name="Google Shape;12;p1"/>
          <p:cNvPicPr preferRelativeResize="0"/>
          <p:nvPr/>
        </p:nvPicPr>
        <p:blipFill rotWithShape="1">
          <a:blip r:embed="rId1">
            <a:alphaModFix/>
          </a:blip>
          <a:srcRect b="0" l="0" r="0" t="0"/>
          <a:stretch/>
        </p:blipFill>
        <p:spPr>
          <a:xfrm>
            <a:off x="8283641" y="0"/>
            <a:ext cx="869240" cy="6858000"/>
          </a:xfrm>
          <a:prstGeom prst="rect">
            <a:avLst/>
          </a:prstGeom>
          <a:noFill/>
          <a:ln>
            <a:noFill/>
          </a:ln>
        </p:spPr>
      </p:pic>
      <p:sp>
        <p:nvSpPr>
          <p:cNvPr id="13" name="Google Shape;13;p1"/>
          <p:cNvSpPr txBox="1"/>
          <p:nvPr/>
        </p:nvSpPr>
        <p:spPr>
          <a:xfrm>
            <a:off x="755017" y="6509705"/>
            <a:ext cx="7086660" cy="348295"/>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b="1" i="0" lang="en-US" sz="1050" u="none" cap="none" strike="noStrike">
                <a:solidFill>
                  <a:srgbClr val="BEA06D"/>
                </a:solidFill>
                <a:latin typeface="Calibri"/>
                <a:ea typeface="Calibri"/>
                <a:cs typeface="Calibri"/>
                <a:sym typeface="Calibri"/>
              </a:rPr>
              <a:t>UNIVERSITY OF WISCONSIN-MADISON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4.jpg"/><Relationship Id="rId6" Type="http://schemas.openxmlformats.org/officeDocument/2006/relationships/image" Target="../media/image8.jpg"/><Relationship Id="rId7"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4"/>
          <p:cNvSpPr txBox="1"/>
          <p:nvPr>
            <p:ph type="ctrTitle"/>
          </p:nvPr>
        </p:nvSpPr>
        <p:spPr>
          <a:xfrm>
            <a:off x="685800" y="2130425"/>
            <a:ext cx="7772400" cy="84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DEMO</a:t>
            </a:r>
            <a:endParaRPr/>
          </a:p>
        </p:txBody>
      </p:sp>
      <p:sp>
        <p:nvSpPr>
          <p:cNvPr id="163" name="Google Shape;163;p24"/>
          <p:cNvSpPr txBox="1"/>
          <p:nvPr>
            <p:ph idx="1" type="subTitle"/>
          </p:nvPr>
        </p:nvSpPr>
        <p:spPr>
          <a:xfrm>
            <a:off x="685800" y="3143892"/>
            <a:ext cx="7086600" cy="2494800"/>
          </a:xfrm>
          <a:prstGeom prst="rect">
            <a:avLst/>
          </a:prstGeom>
        </p:spPr>
        <p:txBody>
          <a:bodyPr anchorCtr="0" anchor="t" bIns="91425" lIns="91425" spcFirstLastPara="1" rIns="91425" wrap="square" tIns="91425">
            <a:noAutofit/>
          </a:bodyPr>
          <a:lstStyle/>
          <a:p>
            <a:pPr indent="-406400" lvl="0" marL="457200" rtl="0" algn="l">
              <a:spcBef>
                <a:spcPts val="560"/>
              </a:spcBef>
              <a:spcAft>
                <a:spcPts val="0"/>
              </a:spcAft>
              <a:buSzPts val="2800"/>
              <a:buChar char="-"/>
            </a:pPr>
            <a:r>
              <a:rPr lang="en-US"/>
              <a:t>- Demo 1</a:t>
            </a:r>
            <a:endParaRPr/>
          </a:p>
          <a:p>
            <a:pPr indent="-406400" lvl="0" marL="457200" rtl="0" algn="l">
              <a:spcBef>
                <a:spcPts val="0"/>
              </a:spcBef>
              <a:spcAft>
                <a:spcPts val="0"/>
              </a:spcAft>
              <a:buSzPts val="2800"/>
              <a:buChar char="-"/>
            </a:pPr>
            <a:r>
              <a:rPr lang="en-US"/>
              <a:t>- Demo 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5"/>
          <p:cNvSpPr txBox="1"/>
          <p:nvPr>
            <p:ph type="ctrTitle"/>
          </p:nvPr>
        </p:nvSpPr>
        <p:spPr>
          <a:xfrm>
            <a:off x="685800" y="2529150"/>
            <a:ext cx="7772400" cy="84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CEPH INTEGRATION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pic>
        <p:nvPicPr>
          <p:cNvPr id="175" name="Google Shape;175;p26"/>
          <p:cNvPicPr preferRelativeResize="0"/>
          <p:nvPr/>
        </p:nvPicPr>
        <p:blipFill>
          <a:blip r:embed="rId3">
            <a:alphaModFix/>
          </a:blip>
          <a:stretch>
            <a:fillRect/>
          </a:stretch>
        </p:blipFill>
        <p:spPr>
          <a:xfrm>
            <a:off x="0" y="0"/>
            <a:ext cx="9144000" cy="6858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pic>
        <p:nvPicPr>
          <p:cNvPr id="181" name="Google Shape;181;p27"/>
          <p:cNvPicPr preferRelativeResize="0"/>
          <p:nvPr/>
        </p:nvPicPr>
        <p:blipFill>
          <a:blip r:embed="rId3">
            <a:alphaModFix/>
          </a:blip>
          <a:stretch>
            <a:fillRect/>
          </a:stretch>
        </p:blipFill>
        <p:spPr>
          <a:xfrm>
            <a:off x="0" y="0"/>
            <a:ext cx="9144001" cy="68579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8"/>
          <p:cNvSpPr txBox="1"/>
          <p:nvPr>
            <p:ph type="ctrTitle"/>
          </p:nvPr>
        </p:nvSpPr>
        <p:spPr>
          <a:xfrm>
            <a:off x="685800" y="2529150"/>
            <a:ext cx="7772400" cy="84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FAILURE PREDICTION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9"/>
          <p:cNvSpPr txBox="1"/>
          <p:nvPr>
            <p:ph type="title"/>
          </p:nvPr>
        </p:nvSpPr>
        <p:spPr>
          <a:xfrm>
            <a:off x="702800" y="543297"/>
            <a:ext cx="7274400" cy="126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SMART (Self-Monitoring, Analysis and Reporting Technology)</a:t>
            </a:r>
            <a:endParaRPr/>
          </a:p>
        </p:txBody>
      </p:sp>
      <p:sp>
        <p:nvSpPr>
          <p:cNvPr id="194" name="Google Shape;194;p29"/>
          <p:cNvSpPr txBox="1"/>
          <p:nvPr>
            <p:ph idx="1" type="body"/>
          </p:nvPr>
        </p:nvSpPr>
        <p:spPr>
          <a:xfrm>
            <a:off x="770591" y="1935983"/>
            <a:ext cx="7138800" cy="4437000"/>
          </a:xfrm>
          <a:prstGeom prst="rect">
            <a:avLst/>
          </a:prstGeom>
        </p:spPr>
        <p:txBody>
          <a:bodyPr anchorCtr="0" anchor="t" bIns="91425" lIns="91425" spcFirstLastPara="1" rIns="91425" wrap="square" tIns="91425">
            <a:noAutofit/>
          </a:bodyPr>
          <a:lstStyle/>
          <a:p>
            <a:pPr indent="0" lvl="0" marL="0" rtl="0" algn="l">
              <a:spcBef>
                <a:spcPts val="360"/>
              </a:spcBef>
              <a:spcAft>
                <a:spcPts val="0"/>
              </a:spcAft>
              <a:buNone/>
            </a:pPr>
            <a:r>
              <a:rPr lang="en-US" sz="2400"/>
              <a:t>SMART is a monitoring system supported by most drives that reports on various indicators of drive health, including various types of errors, but also operational data, such as drive temperature, and power on hours of the drive.</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xEl>
                                              <p:pRg end="0" st="0"/>
                                            </p:txEl>
                                          </p:spTgt>
                                        </p:tgtEl>
                                        <p:attrNameLst>
                                          <p:attrName>style.visibility</p:attrName>
                                        </p:attrNameLst>
                                      </p:cBhvr>
                                      <p:to>
                                        <p:strVal val="visible"/>
                                      </p:to>
                                    </p:set>
                                    <p:animEffect filter="fade" transition="in">
                                      <p:cBhvr>
                                        <p:cTn dur="1000"/>
                                        <p:tgtEl>
                                          <p:spTgt spid="194">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0"/>
          <p:cNvSpPr txBox="1"/>
          <p:nvPr>
            <p:ph type="ctrTitle"/>
          </p:nvPr>
        </p:nvSpPr>
        <p:spPr>
          <a:xfrm>
            <a:off x="685800" y="4079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Features</a:t>
            </a:r>
            <a:endParaRPr/>
          </a:p>
        </p:txBody>
      </p:sp>
      <p:sp>
        <p:nvSpPr>
          <p:cNvPr id="201" name="Google Shape;201;p30"/>
          <p:cNvSpPr txBox="1"/>
          <p:nvPr>
            <p:ph idx="1" type="subTitle"/>
          </p:nvPr>
        </p:nvSpPr>
        <p:spPr>
          <a:xfrm>
            <a:off x="685800" y="1248850"/>
            <a:ext cx="7086600" cy="4579500"/>
          </a:xfrm>
          <a:prstGeom prst="rect">
            <a:avLst/>
          </a:prstGeom>
        </p:spPr>
        <p:txBody>
          <a:bodyPr anchorCtr="0" anchor="t" bIns="91425" lIns="91425" spcFirstLastPara="1" rIns="91425" wrap="square" tIns="91425">
            <a:noAutofit/>
          </a:bodyPr>
          <a:lstStyle/>
          <a:p>
            <a:pPr indent="0" lvl="0" marL="1828800" rtl="0" algn="l">
              <a:lnSpc>
                <a:spcPct val="90000"/>
              </a:lnSpc>
              <a:spcBef>
                <a:spcPts val="1000"/>
              </a:spcBef>
              <a:spcAft>
                <a:spcPts val="0"/>
              </a:spcAft>
              <a:buNone/>
            </a:pPr>
            <a:r>
              <a:t/>
            </a:r>
            <a:endParaRPr/>
          </a:p>
          <a:p>
            <a:pPr indent="0" lvl="0" marL="0" rtl="0" algn="l">
              <a:lnSpc>
                <a:spcPct val="90000"/>
              </a:lnSpc>
              <a:spcBef>
                <a:spcPts val="1000"/>
              </a:spcBef>
              <a:spcAft>
                <a:spcPts val="0"/>
              </a:spcAft>
              <a:buNone/>
            </a:pPr>
            <a:r>
              <a:t/>
            </a:r>
            <a:endParaRPr/>
          </a:p>
        </p:txBody>
      </p:sp>
      <p:pic>
        <p:nvPicPr>
          <p:cNvPr id="202" name="Google Shape;202;p30"/>
          <p:cNvPicPr preferRelativeResize="0"/>
          <p:nvPr/>
        </p:nvPicPr>
        <p:blipFill>
          <a:blip r:embed="rId3">
            <a:alphaModFix/>
          </a:blip>
          <a:stretch>
            <a:fillRect/>
          </a:stretch>
        </p:blipFill>
        <p:spPr>
          <a:xfrm>
            <a:off x="2397871" y="1450913"/>
            <a:ext cx="4348273" cy="36718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1"/>
          <p:cNvSpPr txBox="1"/>
          <p:nvPr>
            <p:ph type="ctrTitle"/>
          </p:nvPr>
        </p:nvSpPr>
        <p:spPr>
          <a:xfrm>
            <a:off x="504900" y="1830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Features: Interesting</a:t>
            </a:r>
            <a:endParaRPr/>
          </a:p>
        </p:txBody>
      </p:sp>
      <p:sp>
        <p:nvSpPr>
          <p:cNvPr id="209" name="Google Shape;209;p31"/>
          <p:cNvSpPr txBox="1"/>
          <p:nvPr>
            <p:ph idx="1" type="subTitle"/>
          </p:nvPr>
        </p:nvSpPr>
        <p:spPr>
          <a:xfrm>
            <a:off x="609600" y="1023950"/>
            <a:ext cx="7563000" cy="5580600"/>
          </a:xfrm>
          <a:prstGeom prst="rect">
            <a:avLst/>
          </a:prstGeom>
        </p:spPr>
        <p:txBody>
          <a:bodyPr anchorCtr="0" anchor="t" bIns="91425" lIns="91425" spcFirstLastPara="1" rIns="91425" wrap="square" tIns="91425">
            <a:noAutofit/>
          </a:bodyPr>
          <a:lstStyle/>
          <a:p>
            <a:pPr indent="0" lvl="0" marL="0" rtl="0" algn="l">
              <a:spcBef>
                <a:spcPts val="560"/>
              </a:spcBef>
              <a:spcAft>
                <a:spcPts val="0"/>
              </a:spcAft>
              <a:buNone/>
            </a:pPr>
            <a:r>
              <a:rPr lang="en-US" sz="2400"/>
              <a:t>SMART 5 (S5) -  count of reallocated sectors. </a:t>
            </a:r>
            <a:endParaRPr sz="2400"/>
          </a:p>
          <a:p>
            <a:pPr indent="0" lvl="0" marL="0" rtl="0" algn="l">
              <a:spcBef>
                <a:spcPts val="560"/>
              </a:spcBef>
              <a:spcAft>
                <a:spcPts val="0"/>
              </a:spcAft>
              <a:buNone/>
            </a:pPr>
            <a:r>
              <a:rPr lang="en-US" sz="2400"/>
              <a:t>When a read or a write operation on a sector fails, the drive will mark the sector as bad and remap (reallocate) it to a spare sector on disk</a:t>
            </a:r>
            <a:r>
              <a:rPr lang="en-US" sz="2400"/>
              <a:t>.</a:t>
            </a:r>
            <a:endParaRPr sz="2400"/>
          </a:p>
          <a:p>
            <a:pPr indent="0" lvl="0" marL="0" rtl="0" algn="l">
              <a:spcBef>
                <a:spcPts val="560"/>
              </a:spcBef>
              <a:spcAft>
                <a:spcPts val="0"/>
              </a:spcAft>
              <a:buNone/>
            </a:pPr>
            <a:r>
              <a:t/>
            </a:r>
            <a:endParaRPr sz="2400"/>
          </a:p>
          <a:p>
            <a:pPr indent="0" lvl="0" marL="0" rtl="0" algn="l">
              <a:spcBef>
                <a:spcPts val="560"/>
              </a:spcBef>
              <a:spcAft>
                <a:spcPts val="0"/>
              </a:spcAft>
              <a:buNone/>
            </a:pPr>
            <a:r>
              <a:rPr lang="en-US" sz="2400"/>
              <a:t>SMART 187 (S187) - read errors that could not be recovered using ECC</a:t>
            </a:r>
            <a:endParaRPr sz="2400"/>
          </a:p>
          <a:p>
            <a:pPr indent="0" lvl="0" marL="0" rtl="0" algn="l">
              <a:spcBef>
                <a:spcPts val="560"/>
              </a:spcBef>
              <a:spcAft>
                <a:spcPts val="0"/>
              </a:spcAft>
              <a:buNone/>
            </a:pPr>
            <a:r>
              <a:t/>
            </a:r>
            <a:endParaRPr sz="2400"/>
          </a:p>
          <a:p>
            <a:pPr indent="0" lvl="0" marL="0" rtl="0" algn="l">
              <a:spcBef>
                <a:spcPts val="560"/>
              </a:spcBef>
              <a:spcAft>
                <a:spcPts val="0"/>
              </a:spcAft>
              <a:buNone/>
            </a:pPr>
            <a:r>
              <a:rPr lang="en-US" sz="2400"/>
              <a:t>SMART 197 (S197) - count of ”unstable” sectors. </a:t>
            </a:r>
            <a:endParaRPr sz="2400"/>
          </a:p>
          <a:p>
            <a:pPr indent="0" lvl="0" marL="0" rtl="0" algn="l">
              <a:spcBef>
                <a:spcPts val="560"/>
              </a:spcBef>
              <a:spcAft>
                <a:spcPts val="0"/>
              </a:spcAft>
              <a:buNone/>
            </a:pPr>
            <a:r>
              <a:rPr lang="en-US" sz="2400"/>
              <a:t>Some drives mark a sector as “unstable” following a failed read, and remap it only after waiting for a while to see whether the data can be recovered in a subsequent read or when it gets overwritten</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animEffect filter="fade" transition="in">
                                      <p:cBhvr>
                                        <p:cTn dur="1000"/>
                                        <p:tgtEl>
                                          <p:spTgt spid="20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1" st="1"/>
                                            </p:txEl>
                                          </p:spTgt>
                                        </p:tgtEl>
                                        <p:attrNameLst>
                                          <p:attrName>style.visibility</p:attrName>
                                        </p:attrNameLst>
                                      </p:cBhvr>
                                      <p:to>
                                        <p:strVal val="visible"/>
                                      </p:to>
                                    </p:set>
                                    <p:animEffect filter="fade" transition="in">
                                      <p:cBhvr>
                                        <p:cTn dur="1000"/>
                                        <p:tgtEl>
                                          <p:spTgt spid="20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2" st="2"/>
                                            </p:txEl>
                                          </p:spTgt>
                                        </p:tgtEl>
                                        <p:attrNameLst>
                                          <p:attrName>style.visibility</p:attrName>
                                        </p:attrNameLst>
                                      </p:cBhvr>
                                      <p:to>
                                        <p:strVal val="visible"/>
                                      </p:to>
                                    </p:set>
                                    <p:animEffect filter="fade" transition="in">
                                      <p:cBhvr>
                                        <p:cTn dur="1000"/>
                                        <p:tgtEl>
                                          <p:spTgt spid="20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3" st="3"/>
                                            </p:txEl>
                                          </p:spTgt>
                                        </p:tgtEl>
                                        <p:attrNameLst>
                                          <p:attrName>style.visibility</p:attrName>
                                        </p:attrNameLst>
                                      </p:cBhvr>
                                      <p:to>
                                        <p:strVal val="visible"/>
                                      </p:to>
                                    </p:set>
                                    <p:animEffect filter="fade" transition="in">
                                      <p:cBhvr>
                                        <p:cTn dur="1000"/>
                                        <p:tgtEl>
                                          <p:spTgt spid="20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4" st="4"/>
                                            </p:txEl>
                                          </p:spTgt>
                                        </p:tgtEl>
                                        <p:attrNameLst>
                                          <p:attrName>style.visibility</p:attrName>
                                        </p:attrNameLst>
                                      </p:cBhvr>
                                      <p:to>
                                        <p:strVal val="visible"/>
                                      </p:to>
                                    </p:set>
                                    <p:animEffect filter="fade" transition="in">
                                      <p:cBhvr>
                                        <p:cTn dur="1000"/>
                                        <p:tgtEl>
                                          <p:spTgt spid="20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5" st="5"/>
                                            </p:txEl>
                                          </p:spTgt>
                                        </p:tgtEl>
                                        <p:attrNameLst>
                                          <p:attrName>style.visibility</p:attrName>
                                        </p:attrNameLst>
                                      </p:cBhvr>
                                      <p:to>
                                        <p:strVal val="visible"/>
                                      </p:to>
                                    </p:set>
                                    <p:animEffect filter="fade" transition="in">
                                      <p:cBhvr>
                                        <p:cTn dur="1000"/>
                                        <p:tgtEl>
                                          <p:spTgt spid="20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xEl>
                                              <p:pRg end="6" st="6"/>
                                            </p:txEl>
                                          </p:spTgt>
                                        </p:tgtEl>
                                        <p:attrNameLst>
                                          <p:attrName>style.visibility</p:attrName>
                                        </p:attrNameLst>
                                      </p:cBhvr>
                                      <p:to>
                                        <p:strVal val="visible"/>
                                      </p:to>
                                    </p:set>
                                    <p:animEffect filter="fade" transition="in">
                                      <p:cBhvr>
                                        <p:cTn dur="1000"/>
                                        <p:tgtEl>
                                          <p:spTgt spid="20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32"/>
          <p:cNvSpPr txBox="1"/>
          <p:nvPr>
            <p:ph type="ctrTitle"/>
          </p:nvPr>
        </p:nvSpPr>
        <p:spPr>
          <a:xfrm>
            <a:off x="685800" y="4079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Challenges</a:t>
            </a:r>
            <a:endParaRPr/>
          </a:p>
        </p:txBody>
      </p:sp>
      <p:sp>
        <p:nvSpPr>
          <p:cNvPr id="216" name="Google Shape;216;p32"/>
          <p:cNvSpPr txBox="1"/>
          <p:nvPr>
            <p:ph idx="1" type="subTitle"/>
          </p:nvPr>
        </p:nvSpPr>
        <p:spPr>
          <a:xfrm>
            <a:off x="685800" y="1248850"/>
            <a:ext cx="7086600" cy="51999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C3020B"/>
              </a:buClr>
              <a:buSzPts val="2800"/>
              <a:buChar char="●"/>
            </a:pPr>
            <a:r>
              <a:rPr lang="en-US" u="sng">
                <a:solidFill>
                  <a:schemeClr val="dk1"/>
                </a:solidFill>
              </a:rPr>
              <a:t>How do we define a failure?</a:t>
            </a:r>
            <a:endParaRPr u="sng">
              <a:solidFill>
                <a:schemeClr val="dk1"/>
              </a:solidFill>
            </a:endParaRPr>
          </a:p>
          <a:p>
            <a:pPr indent="-406400" lvl="0" marL="457200" rtl="0" algn="l">
              <a:lnSpc>
                <a:spcPct val="90000"/>
              </a:lnSpc>
              <a:spcBef>
                <a:spcPts val="0"/>
              </a:spcBef>
              <a:spcAft>
                <a:spcPts val="0"/>
              </a:spcAft>
              <a:buClr>
                <a:schemeClr val="dk1"/>
              </a:buClr>
              <a:buSzPts val="2800"/>
              <a:buChar char="-"/>
            </a:pPr>
            <a:r>
              <a:rPr lang="en-US">
                <a:solidFill>
                  <a:schemeClr val="dk1"/>
                </a:solidFill>
              </a:rPr>
              <a:t>User rarely(never) uploads data regarding failure. This leads to lack of failure signal.</a:t>
            </a:r>
            <a:endParaRPr>
              <a:solidFill>
                <a:schemeClr val="dk1"/>
              </a:solidFill>
            </a:endParaRPr>
          </a:p>
          <a:p>
            <a:pPr indent="-406400" lvl="0" marL="457200" rtl="0" algn="l">
              <a:lnSpc>
                <a:spcPct val="90000"/>
              </a:lnSpc>
              <a:spcBef>
                <a:spcPts val="0"/>
              </a:spcBef>
              <a:spcAft>
                <a:spcPts val="0"/>
              </a:spcAft>
              <a:buClr>
                <a:schemeClr val="dk1"/>
              </a:buClr>
              <a:buSzPts val="2800"/>
              <a:buChar char="-"/>
            </a:pPr>
            <a:r>
              <a:rPr lang="en-US">
                <a:solidFill>
                  <a:schemeClr val="dk1"/>
                </a:solidFill>
              </a:rPr>
              <a:t>If metrics for a device is not reported on a day and it was reported the previous day, it can be assumed as a failure.</a:t>
            </a:r>
            <a:endParaRPr>
              <a:solidFill>
                <a:schemeClr val="dk1"/>
              </a:solidFill>
            </a:endParaRPr>
          </a:p>
          <a:p>
            <a:pPr indent="-406400" lvl="0" marL="457200" rtl="0" algn="l">
              <a:lnSpc>
                <a:spcPct val="90000"/>
              </a:lnSpc>
              <a:spcBef>
                <a:spcPts val="0"/>
              </a:spcBef>
              <a:spcAft>
                <a:spcPts val="0"/>
              </a:spcAft>
              <a:buClr>
                <a:schemeClr val="dk1"/>
              </a:buClr>
              <a:buSzPts val="2800"/>
              <a:buChar char="-"/>
            </a:pPr>
            <a:r>
              <a:rPr lang="en-US">
                <a:solidFill>
                  <a:schemeClr val="dk1"/>
                </a:solidFill>
              </a:rPr>
              <a:t>If a device has moved from one host to another then it could be marked as a failure. (Fixed and attached back)</a:t>
            </a:r>
            <a:endParaRPr>
              <a:solidFill>
                <a:schemeClr val="dk1"/>
              </a:solidFill>
            </a:endParaRPr>
          </a:p>
          <a:p>
            <a:pPr indent="0" lvl="0" marL="0" rtl="0" algn="l">
              <a:spcBef>
                <a:spcPts val="56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xEl>
                                              <p:pRg end="0" st="0"/>
                                            </p:txEl>
                                          </p:spTgt>
                                        </p:tgtEl>
                                        <p:attrNameLst>
                                          <p:attrName>style.visibility</p:attrName>
                                        </p:attrNameLst>
                                      </p:cBhvr>
                                      <p:to>
                                        <p:strVal val="visible"/>
                                      </p:to>
                                    </p:set>
                                    <p:animEffect filter="fade" transition="in">
                                      <p:cBhvr>
                                        <p:cTn dur="1000"/>
                                        <p:tgtEl>
                                          <p:spTgt spid="2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xEl>
                                              <p:pRg end="1" st="1"/>
                                            </p:txEl>
                                          </p:spTgt>
                                        </p:tgtEl>
                                        <p:attrNameLst>
                                          <p:attrName>style.visibility</p:attrName>
                                        </p:attrNameLst>
                                      </p:cBhvr>
                                      <p:to>
                                        <p:strVal val="visible"/>
                                      </p:to>
                                    </p:set>
                                    <p:animEffect filter="fade" transition="in">
                                      <p:cBhvr>
                                        <p:cTn dur="1000"/>
                                        <p:tgtEl>
                                          <p:spTgt spid="2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xEl>
                                              <p:pRg end="2" st="2"/>
                                            </p:txEl>
                                          </p:spTgt>
                                        </p:tgtEl>
                                        <p:attrNameLst>
                                          <p:attrName>style.visibility</p:attrName>
                                        </p:attrNameLst>
                                      </p:cBhvr>
                                      <p:to>
                                        <p:strVal val="visible"/>
                                      </p:to>
                                    </p:set>
                                    <p:animEffect filter="fade" transition="in">
                                      <p:cBhvr>
                                        <p:cTn dur="1000"/>
                                        <p:tgtEl>
                                          <p:spTgt spid="21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xEl>
                                              <p:pRg end="3" st="3"/>
                                            </p:txEl>
                                          </p:spTgt>
                                        </p:tgtEl>
                                        <p:attrNameLst>
                                          <p:attrName>style.visibility</p:attrName>
                                        </p:attrNameLst>
                                      </p:cBhvr>
                                      <p:to>
                                        <p:strVal val="visible"/>
                                      </p:to>
                                    </p:set>
                                    <p:animEffect filter="fade" transition="in">
                                      <p:cBhvr>
                                        <p:cTn dur="1000"/>
                                        <p:tgtEl>
                                          <p:spTgt spid="21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xEl>
                                              <p:pRg end="4" st="4"/>
                                            </p:txEl>
                                          </p:spTgt>
                                        </p:tgtEl>
                                        <p:attrNameLst>
                                          <p:attrName>style.visibility</p:attrName>
                                        </p:attrNameLst>
                                      </p:cBhvr>
                                      <p:to>
                                        <p:strVal val="visible"/>
                                      </p:to>
                                    </p:set>
                                    <p:animEffect filter="fade" transition="in">
                                      <p:cBhvr>
                                        <p:cTn dur="1000"/>
                                        <p:tgtEl>
                                          <p:spTgt spid="216">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3"/>
          <p:cNvSpPr txBox="1"/>
          <p:nvPr>
            <p:ph type="ctrTitle"/>
          </p:nvPr>
        </p:nvSpPr>
        <p:spPr>
          <a:xfrm>
            <a:off x="685800" y="4079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Prediction Pipeline</a:t>
            </a:r>
            <a:endParaRPr/>
          </a:p>
        </p:txBody>
      </p:sp>
      <p:sp>
        <p:nvSpPr>
          <p:cNvPr id="223" name="Google Shape;223;p33"/>
          <p:cNvSpPr txBox="1"/>
          <p:nvPr>
            <p:ph idx="1" type="subTitle"/>
          </p:nvPr>
        </p:nvSpPr>
        <p:spPr>
          <a:xfrm>
            <a:off x="685800" y="1248850"/>
            <a:ext cx="7086600" cy="45795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C3020B"/>
              </a:buClr>
              <a:buSzPts val="2800"/>
              <a:buChar char="●"/>
            </a:pPr>
            <a:r>
              <a:rPr lang="en-US"/>
              <a:t>Processing of metrics dumped to elasticsearch index on daily basis</a:t>
            </a:r>
            <a:endParaRPr/>
          </a:p>
          <a:p>
            <a:pPr indent="-406400" lvl="0" marL="914400" rtl="0" algn="l">
              <a:lnSpc>
                <a:spcPct val="90000"/>
              </a:lnSpc>
              <a:spcBef>
                <a:spcPts val="0"/>
              </a:spcBef>
              <a:spcAft>
                <a:spcPts val="0"/>
              </a:spcAft>
              <a:buSzPts val="2800"/>
              <a:buChar char="-"/>
            </a:pPr>
            <a:r>
              <a:rPr lang="en-US"/>
              <a:t>Adding a failure signal</a:t>
            </a:r>
            <a:endParaRPr/>
          </a:p>
          <a:p>
            <a:pPr indent="-406400" lvl="0" marL="914400" rtl="0" algn="l">
              <a:lnSpc>
                <a:spcPct val="90000"/>
              </a:lnSpc>
              <a:spcBef>
                <a:spcPts val="0"/>
              </a:spcBef>
              <a:spcAft>
                <a:spcPts val="0"/>
              </a:spcAft>
              <a:buSzPts val="2800"/>
              <a:buChar char="-"/>
            </a:pPr>
            <a:r>
              <a:rPr lang="en-US"/>
              <a:t>Checking multipath</a:t>
            </a:r>
            <a:endParaRPr/>
          </a:p>
          <a:p>
            <a:pPr indent="-406400" lvl="0" marL="914400" rtl="0" algn="l">
              <a:lnSpc>
                <a:spcPct val="90000"/>
              </a:lnSpc>
              <a:spcBef>
                <a:spcPts val="0"/>
              </a:spcBef>
              <a:spcAft>
                <a:spcPts val="0"/>
              </a:spcAft>
              <a:buSzPts val="2800"/>
              <a:buChar char="-"/>
            </a:pPr>
            <a:r>
              <a:rPr lang="en-US"/>
              <a:t>Validated flow using backblaze</a:t>
            </a:r>
            <a:endParaRPr/>
          </a:p>
          <a:p>
            <a:pPr indent="-406400" lvl="0" marL="457200" rtl="0" algn="l">
              <a:lnSpc>
                <a:spcPct val="90000"/>
              </a:lnSpc>
              <a:spcBef>
                <a:spcPts val="0"/>
              </a:spcBef>
              <a:spcAft>
                <a:spcPts val="0"/>
              </a:spcAft>
              <a:buClr>
                <a:srgbClr val="C3020B"/>
              </a:buClr>
              <a:buSzPts val="2800"/>
              <a:buChar char="●"/>
            </a:pPr>
            <a:r>
              <a:rPr lang="en-US"/>
              <a:t>We used Backblaze dataset from 2013 to 2016.</a:t>
            </a:r>
            <a:endParaRPr/>
          </a:p>
          <a:p>
            <a:pPr indent="-406400" lvl="0" marL="914400" rtl="0" algn="l">
              <a:lnSpc>
                <a:spcPct val="90000"/>
              </a:lnSpc>
              <a:spcBef>
                <a:spcPts val="0"/>
              </a:spcBef>
              <a:spcAft>
                <a:spcPts val="0"/>
              </a:spcAft>
              <a:buSzPts val="2800"/>
              <a:buChar char="-"/>
            </a:pPr>
            <a:r>
              <a:rPr lang="en-US"/>
              <a:t>Data was sampled to 3:2 (label 0 : 1)</a:t>
            </a:r>
            <a:endParaRPr/>
          </a:p>
          <a:p>
            <a:pPr indent="-406400" lvl="0" marL="914400" rtl="0" algn="l">
              <a:lnSpc>
                <a:spcPct val="90000"/>
              </a:lnSpc>
              <a:spcBef>
                <a:spcPts val="0"/>
              </a:spcBef>
              <a:spcAft>
                <a:spcPts val="0"/>
              </a:spcAft>
              <a:buSzPts val="2800"/>
              <a:buChar char="-"/>
            </a:pPr>
            <a:r>
              <a:rPr lang="en-US"/>
              <a:t>Train # failure samples: 3250</a:t>
            </a:r>
            <a:endParaRPr/>
          </a:p>
          <a:p>
            <a:pPr indent="-406400" lvl="0" marL="914400" rtl="0" algn="l">
              <a:lnSpc>
                <a:spcPct val="90000"/>
              </a:lnSpc>
              <a:spcBef>
                <a:spcPts val="0"/>
              </a:spcBef>
              <a:spcAft>
                <a:spcPts val="0"/>
              </a:spcAft>
              <a:buSzPts val="2800"/>
              <a:buChar char="-"/>
            </a:pPr>
            <a:r>
              <a:rPr lang="en-US"/>
              <a:t>Test # failure samples: 350</a:t>
            </a:r>
            <a:endParaRPr/>
          </a:p>
          <a:p>
            <a:pPr indent="0" lvl="0" marL="0" rtl="0" algn="l">
              <a:lnSpc>
                <a:spcPct val="90000"/>
              </a:lnSpc>
              <a:spcBef>
                <a:spcPts val="1000"/>
              </a:spcBef>
              <a:spcAft>
                <a:spcPts val="0"/>
              </a:spcAft>
              <a:buNone/>
            </a:pPr>
            <a:r>
              <a:t/>
            </a:r>
            <a:endParaRPr/>
          </a:p>
        </p:txBody>
      </p:sp>
      <p:sp>
        <p:nvSpPr>
          <p:cNvPr id="224" name="Google Shape;224;p33"/>
          <p:cNvSpPr txBox="1"/>
          <p:nvPr/>
        </p:nvSpPr>
        <p:spPr>
          <a:xfrm>
            <a:off x="318675" y="5912050"/>
            <a:ext cx="4661400" cy="63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Negative Label(0): Device did not fail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0" st="0"/>
                                            </p:txEl>
                                          </p:spTgt>
                                        </p:tgtEl>
                                        <p:attrNameLst>
                                          <p:attrName>style.visibility</p:attrName>
                                        </p:attrNameLst>
                                      </p:cBhvr>
                                      <p:to>
                                        <p:strVal val="visible"/>
                                      </p:to>
                                    </p:set>
                                    <p:animEffect filter="fade" transition="in">
                                      <p:cBhvr>
                                        <p:cTn dur="1000"/>
                                        <p:tgtEl>
                                          <p:spTgt spid="22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1" st="1"/>
                                            </p:txEl>
                                          </p:spTgt>
                                        </p:tgtEl>
                                        <p:attrNameLst>
                                          <p:attrName>style.visibility</p:attrName>
                                        </p:attrNameLst>
                                      </p:cBhvr>
                                      <p:to>
                                        <p:strVal val="visible"/>
                                      </p:to>
                                    </p:set>
                                    <p:animEffect filter="fade" transition="in">
                                      <p:cBhvr>
                                        <p:cTn dur="1000"/>
                                        <p:tgtEl>
                                          <p:spTgt spid="22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2" st="2"/>
                                            </p:txEl>
                                          </p:spTgt>
                                        </p:tgtEl>
                                        <p:attrNameLst>
                                          <p:attrName>style.visibility</p:attrName>
                                        </p:attrNameLst>
                                      </p:cBhvr>
                                      <p:to>
                                        <p:strVal val="visible"/>
                                      </p:to>
                                    </p:set>
                                    <p:animEffect filter="fade" transition="in">
                                      <p:cBhvr>
                                        <p:cTn dur="1000"/>
                                        <p:tgtEl>
                                          <p:spTgt spid="22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3" st="3"/>
                                            </p:txEl>
                                          </p:spTgt>
                                        </p:tgtEl>
                                        <p:attrNameLst>
                                          <p:attrName>style.visibility</p:attrName>
                                        </p:attrNameLst>
                                      </p:cBhvr>
                                      <p:to>
                                        <p:strVal val="visible"/>
                                      </p:to>
                                    </p:set>
                                    <p:animEffect filter="fade" transition="in">
                                      <p:cBhvr>
                                        <p:cTn dur="1000"/>
                                        <p:tgtEl>
                                          <p:spTgt spid="22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4" st="4"/>
                                            </p:txEl>
                                          </p:spTgt>
                                        </p:tgtEl>
                                        <p:attrNameLst>
                                          <p:attrName>style.visibility</p:attrName>
                                        </p:attrNameLst>
                                      </p:cBhvr>
                                      <p:to>
                                        <p:strVal val="visible"/>
                                      </p:to>
                                    </p:set>
                                    <p:animEffect filter="fade" transition="in">
                                      <p:cBhvr>
                                        <p:cTn dur="1000"/>
                                        <p:tgtEl>
                                          <p:spTgt spid="22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5" st="5"/>
                                            </p:txEl>
                                          </p:spTgt>
                                        </p:tgtEl>
                                        <p:attrNameLst>
                                          <p:attrName>style.visibility</p:attrName>
                                        </p:attrNameLst>
                                      </p:cBhvr>
                                      <p:to>
                                        <p:strVal val="visible"/>
                                      </p:to>
                                    </p:set>
                                    <p:animEffect filter="fade" transition="in">
                                      <p:cBhvr>
                                        <p:cTn dur="1000"/>
                                        <p:tgtEl>
                                          <p:spTgt spid="223">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6" st="6"/>
                                            </p:txEl>
                                          </p:spTgt>
                                        </p:tgtEl>
                                        <p:attrNameLst>
                                          <p:attrName>style.visibility</p:attrName>
                                        </p:attrNameLst>
                                      </p:cBhvr>
                                      <p:to>
                                        <p:strVal val="visible"/>
                                      </p:to>
                                    </p:set>
                                    <p:animEffect filter="fade" transition="in">
                                      <p:cBhvr>
                                        <p:cTn dur="1000"/>
                                        <p:tgtEl>
                                          <p:spTgt spid="223">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7" st="7"/>
                                            </p:txEl>
                                          </p:spTgt>
                                        </p:tgtEl>
                                        <p:attrNameLst>
                                          <p:attrName>style.visibility</p:attrName>
                                        </p:attrNameLst>
                                      </p:cBhvr>
                                      <p:to>
                                        <p:strVal val="visible"/>
                                      </p:to>
                                    </p:set>
                                    <p:animEffect filter="fade" transition="in">
                                      <p:cBhvr>
                                        <p:cTn dur="1000"/>
                                        <p:tgtEl>
                                          <p:spTgt spid="223">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8" st="8"/>
                                            </p:txEl>
                                          </p:spTgt>
                                        </p:tgtEl>
                                        <p:attrNameLst>
                                          <p:attrName>style.visibility</p:attrName>
                                        </p:attrNameLst>
                                      </p:cBhvr>
                                      <p:to>
                                        <p:strVal val="visible"/>
                                      </p:to>
                                    </p:set>
                                    <p:animEffect filter="fade" transition="in">
                                      <p:cBhvr>
                                        <p:cTn dur="1000"/>
                                        <p:tgtEl>
                                          <p:spTgt spid="223">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6"/>
          <p:cNvSpPr txBox="1"/>
          <p:nvPr>
            <p:ph type="ctrTitle"/>
          </p:nvPr>
        </p:nvSpPr>
        <p:spPr>
          <a:xfrm>
            <a:off x="685800" y="2130425"/>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Device Failure Prediction</a:t>
            </a:r>
            <a:endParaRPr/>
          </a:p>
        </p:txBody>
      </p:sp>
      <p:sp>
        <p:nvSpPr>
          <p:cNvPr id="97" name="Google Shape;97;p16"/>
          <p:cNvSpPr txBox="1"/>
          <p:nvPr>
            <p:ph idx="1" type="subTitle"/>
          </p:nvPr>
        </p:nvSpPr>
        <p:spPr>
          <a:xfrm>
            <a:off x="685800" y="3143892"/>
            <a:ext cx="7086600" cy="2494800"/>
          </a:xfrm>
          <a:prstGeom prst="rect">
            <a:avLst/>
          </a:prstGeom>
        </p:spPr>
        <p:txBody>
          <a:bodyPr anchorCtr="0" anchor="t" bIns="91425" lIns="91425" spcFirstLastPara="1" rIns="91425" wrap="square" tIns="91425">
            <a:noAutofit/>
          </a:bodyPr>
          <a:lstStyle/>
          <a:p>
            <a:pPr indent="-406400" lvl="0" marL="457200" rtl="0" algn="l">
              <a:spcBef>
                <a:spcPts val="560"/>
              </a:spcBef>
              <a:spcAft>
                <a:spcPts val="0"/>
              </a:spcAft>
              <a:buSzPts val="2800"/>
              <a:buChar char="-"/>
            </a:pPr>
            <a:r>
              <a:rPr lang="en-US"/>
              <a:t>Ankit Maharia</a:t>
            </a:r>
            <a:endParaRPr/>
          </a:p>
          <a:p>
            <a:pPr indent="-406400" lvl="0" marL="457200" rtl="0" algn="l">
              <a:spcBef>
                <a:spcPts val="0"/>
              </a:spcBef>
              <a:spcAft>
                <a:spcPts val="0"/>
              </a:spcAft>
              <a:buSzPts val="2800"/>
              <a:buChar char="-"/>
            </a:pPr>
            <a:r>
              <a:rPr lang="en-US"/>
              <a:t>Pulkit Kapoor</a:t>
            </a:r>
            <a:endParaRPr/>
          </a:p>
          <a:p>
            <a:pPr indent="-406400" lvl="0" marL="457200" rtl="0" algn="l">
              <a:spcBef>
                <a:spcPts val="0"/>
              </a:spcBef>
              <a:spcAft>
                <a:spcPts val="0"/>
              </a:spcAft>
              <a:buSzPts val="2800"/>
              <a:buChar char="-"/>
            </a:pPr>
            <a:r>
              <a:rPr lang="en-US"/>
              <a:t>Sreyas Krishna Natarajan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4"/>
          <p:cNvSpPr txBox="1"/>
          <p:nvPr>
            <p:ph type="title"/>
          </p:nvPr>
        </p:nvSpPr>
        <p:spPr>
          <a:xfrm>
            <a:off x="702792" y="543307"/>
            <a:ext cx="7138800" cy="85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Results</a:t>
            </a:r>
            <a:endParaRPr/>
          </a:p>
        </p:txBody>
      </p:sp>
      <p:sp>
        <p:nvSpPr>
          <p:cNvPr id="231" name="Google Shape;231;p34"/>
          <p:cNvSpPr txBox="1"/>
          <p:nvPr>
            <p:ph idx="1" type="body"/>
          </p:nvPr>
        </p:nvSpPr>
        <p:spPr>
          <a:xfrm>
            <a:off x="702791" y="1491808"/>
            <a:ext cx="7138800" cy="4437000"/>
          </a:xfrm>
          <a:prstGeom prst="rect">
            <a:avLst/>
          </a:prstGeom>
        </p:spPr>
        <p:txBody>
          <a:bodyPr anchorCtr="0" anchor="t" bIns="91425" lIns="91425" spcFirstLastPara="1" rIns="91425" wrap="square" tIns="91425">
            <a:noAutofit/>
          </a:bodyPr>
          <a:lstStyle/>
          <a:p>
            <a:pPr indent="0" lvl="0" marL="0" rtl="0" algn="l">
              <a:spcBef>
                <a:spcPts val="360"/>
              </a:spcBef>
              <a:spcAft>
                <a:spcPts val="0"/>
              </a:spcAft>
              <a:buNone/>
            </a:pPr>
            <a:r>
              <a:rPr b="1" lang="en-US" sz="2400"/>
              <a:t>Best Model- Random Forest</a:t>
            </a:r>
            <a:endParaRPr b="1" sz="2400"/>
          </a:p>
          <a:p>
            <a:pPr indent="0" lvl="0" marL="0" rtl="0" algn="l">
              <a:spcBef>
                <a:spcPts val="360"/>
              </a:spcBef>
              <a:spcAft>
                <a:spcPts val="0"/>
              </a:spcAft>
              <a:buNone/>
            </a:pPr>
            <a:r>
              <a:t/>
            </a:r>
            <a:endParaRPr b="1" sz="2400"/>
          </a:p>
          <a:p>
            <a:pPr indent="0" lvl="0" marL="0" rtl="0" algn="l">
              <a:spcBef>
                <a:spcPts val="360"/>
              </a:spcBef>
              <a:spcAft>
                <a:spcPts val="0"/>
              </a:spcAft>
              <a:buNone/>
            </a:pPr>
            <a:r>
              <a:t/>
            </a:r>
            <a:endParaRPr b="1" sz="2400"/>
          </a:p>
        </p:txBody>
      </p:sp>
      <p:graphicFrame>
        <p:nvGraphicFramePr>
          <p:cNvPr id="232" name="Google Shape;232;p34"/>
          <p:cNvGraphicFramePr/>
          <p:nvPr/>
        </p:nvGraphicFramePr>
        <p:xfrm>
          <a:off x="647700" y="2857500"/>
          <a:ext cx="3000000" cy="3000000"/>
        </p:xfrm>
        <a:graphic>
          <a:graphicData uri="http://schemas.openxmlformats.org/drawingml/2006/table">
            <a:tbl>
              <a:tblPr>
                <a:noFill/>
                <a:tableStyleId>{786FF9D8-1352-4ED2-85F2-40913E015C4D}</a:tableStyleId>
              </a:tblPr>
              <a:tblGrid>
                <a:gridCol w="1809750"/>
                <a:gridCol w="1809750"/>
                <a:gridCol w="1809750"/>
                <a:gridCol w="1809750"/>
              </a:tblGrid>
              <a:tr h="381000">
                <a:tc>
                  <a:txBody>
                    <a:bodyPr>
                      <a:noAutofit/>
                    </a:bodyPr>
                    <a:lstStyle/>
                    <a:p>
                      <a:pPr indent="0" lvl="0" marL="0" rtl="0" algn="ctr">
                        <a:spcBef>
                          <a:spcPts val="0"/>
                        </a:spcBef>
                        <a:spcAft>
                          <a:spcPts val="0"/>
                        </a:spcAft>
                        <a:buNone/>
                      </a:pPr>
                      <a:r>
                        <a:rPr b="1" lang="en-US"/>
                        <a:t>Model</a:t>
                      </a:r>
                      <a:endParaRPr b="1"/>
                    </a:p>
                  </a:txBody>
                  <a:tcPr marT="91425" marB="91425" marR="91425" marL="91425"/>
                </a:tc>
                <a:tc>
                  <a:txBody>
                    <a:bodyPr>
                      <a:noAutofit/>
                    </a:bodyPr>
                    <a:lstStyle/>
                    <a:p>
                      <a:pPr indent="0" lvl="0" marL="0" rtl="0" algn="ctr">
                        <a:spcBef>
                          <a:spcPts val="0"/>
                        </a:spcBef>
                        <a:spcAft>
                          <a:spcPts val="0"/>
                        </a:spcAft>
                        <a:buNone/>
                      </a:pPr>
                      <a:r>
                        <a:rPr b="1" lang="en-US"/>
                        <a:t>Precision</a:t>
                      </a:r>
                      <a:endParaRPr b="1"/>
                    </a:p>
                  </a:txBody>
                  <a:tcPr marT="91425" marB="91425" marR="91425" marL="91425"/>
                </a:tc>
                <a:tc>
                  <a:txBody>
                    <a:bodyPr>
                      <a:noAutofit/>
                    </a:bodyPr>
                    <a:lstStyle/>
                    <a:p>
                      <a:pPr indent="0" lvl="0" marL="0" rtl="0" algn="ctr">
                        <a:spcBef>
                          <a:spcPts val="0"/>
                        </a:spcBef>
                        <a:spcAft>
                          <a:spcPts val="0"/>
                        </a:spcAft>
                        <a:buNone/>
                      </a:pPr>
                      <a:r>
                        <a:rPr b="1" lang="en-US"/>
                        <a:t>Recall</a:t>
                      </a:r>
                      <a:endParaRPr b="1"/>
                    </a:p>
                  </a:txBody>
                  <a:tcPr marT="91425" marB="91425" marR="91425" marL="91425"/>
                </a:tc>
                <a:tc>
                  <a:txBody>
                    <a:bodyPr>
                      <a:noAutofit/>
                    </a:bodyPr>
                    <a:lstStyle/>
                    <a:p>
                      <a:pPr indent="0" lvl="0" marL="0" rtl="0" algn="ctr">
                        <a:spcBef>
                          <a:spcPts val="0"/>
                        </a:spcBef>
                        <a:spcAft>
                          <a:spcPts val="0"/>
                        </a:spcAft>
                        <a:buNone/>
                      </a:pPr>
                      <a:r>
                        <a:rPr b="1" lang="en-US"/>
                        <a:t>F1</a:t>
                      </a:r>
                      <a:endParaRPr b="1"/>
                    </a:p>
                  </a:txBody>
                  <a:tcPr marT="91425" marB="91425" marR="91425" marL="91425"/>
                </a:tc>
              </a:tr>
              <a:tr h="381000">
                <a:tc>
                  <a:txBody>
                    <a:bodyPr>
                      <a:noAutofit/>
                    </a:bodyPr>
                    <a:lstStyle/>
                    <a:p>
                      <a:pPr indent="0" lvl="0" marL="0" rtl="0" algn="l">
                        <a:spcBef>
                          <a:spcPts val="0"/>
                        </a:spcBef>
                        <a:spcAft>
                          <a:spcPts val="0"/>
                        </a:spcAft>
                        <a:buNone/>
                      </a:pPr>
                      <a:r>
                        <a:rPr lang="en-US"/>
                        <a:t>1</a:t>
                      </a:r>
                      <a:endParaRPr/>
                    </a:p>
                  </a:txBody>
                  <a:tcPr marT="91425" marB="91425" marR="91425" marL="91425"/>
                </a:tc>
                <a:tc>
                  <a:txBody>
                    <a:bodyPr>
                      <a:noAutofit/>
                    </a:bodyPr>
                    <a:lstStyle/>
                    <a:p>
                      <a:pPr indent="0" lvl="0" marL="0" rtl="0" algn="l">
                        <a:spcBef>
                          <a:spcPts val="0"/>
                        </a:spcBef>
                        <a:spcAft>
                          <a:spcPts val="0"/>
                        </a:spcAft>
                        <a:buNone/>
                      </a:pPr>
                      <a:r>
                        <a:rPr lang="en-US"/>
                        <a:t>0.75</a:t>
                      </a:r>
                      <a:endParaRPr/>
                    </a:p>
                  </a:txBody>
                  <a:tcPr marT="91425" marB="91425" marR="91425" marL="91425"/>
                </a:tc>
                <a:tc>
                  <a:txBody>
                    <a:bodyPr>
                      <a:noAutofit/>
                    </a:bodyPr>
                    <a:lstStyle/>
                    <a:p>
                      <a:pPr indent="0" lvl="0" marL="0" rtl="0" algn="l">
                        <a:spcBef>
                          <a:spcPts val="0"/>
                        </a:spcBef>
                        <a:spcAft>
                          <a:spcPts val="0"/>
                        </a:spcAft>
                        <a:buNone/>
                      </a:pPr>
                      <a:r>
                        <a:rPr lang="en-US"/>
                        <a:t>0.67</a:t>
                      </a:r>
                      <a:endParaRPr/>
                    </a:p>
                  </a:txBody>
                  <a:tcPr marT="91425" marB="91425" marR="91425" marL="91425"/>
                </a:tc>
                <a:tc>
                  <a:txBody>
                    <a:bodyPr>
                      <a:noAutofit/>
                    </a:bodyPr>
                    <a:lstStyle/>
                    <a:p>
                      <a:pPr indent="0" lvl="0" marL="0" rtl="0" algn="l">
                        <a:spcBef>
                          <a:spcPts val="0"/>
                        </a:spcBef>
                        <a:spcAft>
                          <a:spcPts val="0"/>
                        </a:spcAft>
                        <a:buNone/>
                      </a:pPr>
                      <a:r>
                        <a:rPr lang="en-US"/>
                        <a:t>0.71</a:t>
                      </a:r>
                      <a:endParaRPr/>
                    </a:p>
                  </a:txBody>
                  <a:tcPr marT="91425" marB="91425" marR="91425" marL="91425"/>
                </a:tc>
              </a:tr>
              <a:tr h="381000">
                <a:tc>
                  <a:txBody>
                    <a:bodyPr>
                      <a:noAutofit/>
                    </a:bodyPr>
                    <a:lstStyle/>
                    <a:p>
                      <a:pPr indent="0" lvl="0" marL="0" rtl="0" algn="l">
                        <a:spcBef>
                          <a:spcPts val="0"/>
                        </a:spcBef>
                        <a:spcAft>
                          <a:spcPts val="0"/>
                        </a:spcAft>
                        <a:buNone/>
                      </a:pPr>
                      <a:r>
                        <a:rPr lang="en-US"/>
                        <a:t>2</a:t>
                      </a:r>
                      <a:endParaRPr/>
                    </a:p>
                  </a:txBody>
                  <a:tcPr marT="91425" marB="91425" marR="91425" marL="91425"/>
                </a:tc>
                <a:tc>
                  <a:txBody>
                    <a:bodyPr>
                      <a:noAutofit/>
                    </a:bodyPr>
                    <a:lstStyle/>
                    <a:p>
                      <a:pPr indent="0" lvl="0" marL="0" rtl="0" algn="l">
                        <a:spcBef>
                          <a:spcPts val="0"/>
                        </a:spcBef>
                        <a:spcAft>
                          <a:spcPts val="0"/>
                        </a:spcAft>
                        <a:buNone/>
                      </a:pPr>
                      <a:r>
                        <a:rPr lang="en-US"/>
                        <a:t>0.55</a:t>
                      </a:r>
                      <a:endParaRPr/>
                    </a:p>
                  </a:txBody>
                  <a:tcPr marT="91425" marB="91425" marR="91425" marL="91425"/>
                </a:tc>
                <a:tc>
                  <a:txBody>
                    <a:bodyPr>
                      <a:noAutofit/>
                    </a:bodyPr>
                    <a:lstStyle/>
                    <a:p>
                      <a:pPr indent="0" lvl="0" marL="0" rtl="0" algn="l">
                        <a:spcBef>
                          <a:spcPts val="0"/>
                        </a:spcBef>
                        <a:spcAft>
                          <a:spcPts val="0"/>
                        </a:spcAft>
                        <a:buNone/>
                      </a:pPr>
                      <a:r>
                        <a:rPr lang="en-US"/>
                        <a:t>0.83</a:t>
                      </a:r>
                      <a:endParaRPr/>
                    </a:p>
                  </a:txBody>
                  <a:tcPr marT="91425" marB="91425" marR="91425" marL="91425"/>
                </a:tc>
                <a:tc>
                  <a:txBody>
                    <a:bodyPr>
                      <a:noAutofit/>
                    </a:bodyPr>
                    <a:lstStyle/>
                    <a:p>
                      <a:pPr indent="0" lvl="0" marL="0" rtl="0" algn="l">
                        <a:spcBef>
                          <a:spcPts val="0"/>
                        </a:spcBef>
                        <a:spcAft>
                          <a:spcPts val="0"/>
                        </a:spcAft>
                        <a:buNone/>
                      </a:pPr>
                      <a:r>
                        <a:rPr lang="en-US"/>
                        <a:t>0.66</a:t>
                      </a:r>
                      <a:endParaRPr/>
                    </a:p>
                  </a:txBody>
                  <a:tcPr marT="91425" marB="91425" marR="91425" marL="91425"/>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5"/>
          <p:cNvSpPr txBox="1"/>
          <p:nvPr>
            <p:ph type="ctrTitle"/>
          </p:nvPr>
        </p:nvSpPr>
        <p:spPr>
          <a:xfrm>
            <a:off x="504900" y="1830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Future Scope</a:t>
            </a:r>
            <a:endParaRPr/>
          </a:p>
        </p:txBody>
      </p:sp>
      <p:sp>
        <p:nvSpPr>
          <p:cNvPr id="239" name="Google Shape;239;p35"/>
          <p:cNvSpPr txBox="1"/>
          <p:nvPr>
            <p:ph idx="1" type="subTitle"/>
          </p:nvPr>
        </p:nvSpPr>
        <p:spPr>
          <a:xfrm>
            <a:off x="609600" y="940125"/>
            <a:ext cx="6667500" cy="3932400"/>
          </a:xfrm>
          <a:prstGeom prst="rect">
            <a:avLst/>
          </a:prstGeom>
        </p:spPr>
        <p:txBody>
          <a:bodyPr anchorCtr="0" anchor="t" bIns="91425" lIns="91425" spcFirstLastPara="1" rIns="91425" wrap="square" tIns="91425">
            <a:noAutofit/>
          </a:bodyPr>
          <a:lstStyle/>
          <a:p>
            <a:pPr indent="-381000" lvl="0" marL="457200" rtl="0" algn="l">
              <a:spcBef>
                <a:spcPts val="560"/>
              </a:spcBef>
              <a:spcAft>
                <a:spcPts val="0"/>
              </a:spcAft>
              <a:buSzPts val="2400"/>
              <a:buChar char="-"/>
            </a:pPr>
            <a:r>
              <a:rPr lang="en-US" sz="2400"/>
              <a:t>Dockerize the service (Done!)</a:t>
            </a:r>
            <a:endParaRPr sz="2400"/>
          </a:p>
          <a:p>
            <a:pPr indent="0" lvl="0" marL="457200" rtl="0" algn="l">
              <a:spcBef>
                <a:spcPts val="560"/>
              </a:spcBef>
              <a:spcAft>
                <a:spcPts val="0"/>
              </a:spcAft>
              <a:buNone/>
            </a:pPr>
            <a:r>
              <a:t/>
            </a:r>
            <a:endParaRPr sz="2400"/>
          </a:p>
          <a:p>
            <a:pPr indent="-381000" lvl="0" marL="457200" rtl="0" algn="l">
              <a:spcBef>
                <a:spcPts val="560"/>
              </a:spcBef>
              <a:spcAft>
                <a:spcPts val="0"/>
              </a:spcAft>
              <a:buSzPts val="2400"/>
              <a:buChar char="-"/>
            </a:pPr>
            <a:r>
              <a:rPr lang="en-US" sz="2400"/>
              <a:t>REST API for prediction</a:t>
            </a:r>
            <a:endParaRPr sz="2400"/>
          </a:p>
          <a:p>
            <a:pPr indent="0" lvl="0" marL="457200" rtl="0" algn="l">
              <a:spcBef>
                <a:spcPts val="560"/>
              </a:spcBef>
              <a:spcAft>
                <a:spcPts val="0"/>
              </a:spcAft>
              <a:buNone/>
            </a:pPr>
            <a:r>
              <a:t/>
            </a:r>
            <a:endParaRPr sz="2400"/>
          </a:p>
          <a:p>
            <a:pPr indent="-381000" lvl="0" marL="457200" rtl="0" algn="l">
              <a:spcBef>
                <a:spcPts val="560"/>
              </a:spcBef>
              <a:spcAft>
                <a:spcPts val="0"/>
              </a:spcAft>
              <a:buSzPts val="2400"/>
              <a:buChar char="-"/>
            </a:pPr>
            <a:r>
              <a:rPr lang="en-US" sz="2400"/>
              <a:t>Better Machine Learning Models</a:t>
            </a:r>
            <a:endParaRPr sz="2400"/>
          </a:p>
          <a:p>
            <a:pPr indent="0" lvl="0" marL="457200" rtl="0" algn="l">
              <a:spcBef>
                <a:spcPts val="560"/>
              </a:spcBef>
              <a:spcAft>
                <a:spcPts val="0"/>
              </a:spcAft>
              <a:buNone/>
            </a:pPr>
            <a:r>
              <a:t/>
            </a:r>
            <a:endParaRPr sz="2400"/>
          </a:p>
          <a:p>
            <a:pPr indent="-381000" lvl="0" marL="457200" rtl="0" algn="l">
              <a:spcBef>
                <a:spcPts val="560"/>
              </a:spcBef>
              <a:spcAft>
                <a:spcPts val="0"/>
              </a:spcAft>
              <a:buSzPts val="2400"/>
              <a:buChar char="-"/>
            </a:pPr>
            <a:r>
              <a:rPr lang="en-US" sz="2400"/>
              <a:t>Script to publicly release dataset</a:t>
            </a:r>
            <a:endParaRPr sz="2400"/>
          </a:p>
          <a:p>
            <a:pPr indent="0" lvl="0" marL="0" rtl="0" algn="l">
              <a:spcBef>
                <a:spcPts val="560"/>
              </a:spcBef>
              <a:spcAft>
                <a:spcPts val="0"/>
              </a:spcAft>
              <a:buNone/>
            </a:pPr>
            <a:r>
              <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0" st="0"/>
                                            </p:txEl>
                                          </p:spTgt>
                                        </p:tgtEl>
                                        <p:attrNameLst>
                                          <p:attrName>style.visibility</p:attrName>
                                        </p:attrNameLst>
                                      </p:cBhvr>
                                      <p:to>
                                        <p:strVal val="visible"/>
                                      </p:to>
                                    </p:set>
                                    <p:animEffect filter="fade" transition="in">
                                      <p:cBhvr>
                                        <p:cTn dur="1000"/>
                                        <p:tgtEl>
                                          <p:spTgt spid="23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1" st="1"/>
                                            </p:txEl>
                                          </p:spTgt>
                                        </p:tgtEl>
                                        <p:attrNameLst>
                                          <p:attrName>style.visibility</p:attrName>
                                        </p:attrNameLst>
                                      </p:cBhvr>
                                      <p:to>
                                        <p:strVal val="visible"/>
                                      </p:to>
                                    </p:set>
                                    <p:animEffect filter="fade" transition="in">
                                      <p:cBhvr>
                                        <p:cTn dur="1000"/>
                                        <p:tgtEl>
                                          <p:spTgt spid="23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2" st="2"/>
                                            </p:txEl>
                                          </p:spTgt>
                                        </p:tgtEl>
                                        <p:attrNameLst>
                                          <p:attrName>style.visibility</p:attrName>
                                        </p:attrNameLst>
                                      </p:cBhvr>
                                      <p:to>
                                        <p:strVal val="visible"/>
                                      </p:to>
                                    </p:set>
                                    <p:animEffect filter="fade" transition="in">
                                      <p:cBhvr>
                                        <p:cTn dur="1000"/>
                                        <p:tgtEl>
                                          <p:spTgt spid="23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3" st="3"/>
                                            </p:txEl>
                                          </p:spTgt>
                                        </p:tgtEl>
                                        <p:attrNameLst>
                                          <p:attrName>style.visibility</p:attrName>
                                        </p:attrNameLst>
                                      </p:cBhvr>
                                      <p:to>
                                        <p:strVal val="visible"/>
                                      </p:to>
                                    </p:set>
                                    <p:animEffect filter="fade" transition="in">
                                      <p:cBhvr>
                                        <p:cTn dur="1000"/>
                                        <p:tgtEl>
                                          <p:spTgt spid="23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4" st="4"/>
                                            </p:txEl>
                                          </p:spTgt>
                                        </p:tgtEl>
                                        <p:attrNameLst>
                                          <p:attrName>style.visibility</p:attrName>
                                        </p:attrNameLst>
                                      </p:cBhvr>
                                      <p:to>
                                        <p:strVal val="visible"/>
                                      </p:to>
                                    </p:set>
                                    <p:animEffect filter="fade" transition="in">
                                      <p:cBhvr>
                                        <p:cTn dur="1000"/>
                                        <p:tgtEl>
                                          <p:spTgt spid="23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5" st="5"/>
                                            </p:txEl>
                                          </p:spTgt>
                                        </p:tgtEl>
                                        <p:attrNameLst>
                                          <p:attrName>style.visibility</p:attrName>
                                        </p:attrNameLst>
                                      </p:cBhvr>
                                      <p:to>
                                        <p:strVal val="visible"/>
                                      </p:to>
                                    </p:set>
                                    <p:animEffect filter="fade" transition="in">
                                      <p:cBhvr>
                                        <p:cTn dur="1000"/>
                                        <p:tgtEl>
                                          <p:spTgt spid="23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6" st="6"/>
                                            </p:txEl>
                                          </p:spTgt>
                                        </p:tgtEl>
                                        <p:attrNameLst>
                                          <p:attrName>style.visibility</p:attrName>
                                        </p:attrNameLst>
                                      </p:cBhvr>
                                      <p:to>
                                        <p:strVal val="visible"/>
                                      </p:to>
                                    </p:set>
                                    <p:animEffect filter="fade" transition="in">
                                      <p:cBhvr>
                                        <p:cTn dur="1000"/>
                                        <p:tgtEl>
                                          <p:spTgt spid="23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xEl>
                                              <p:pRg end="7" st="7"/>
                                            </p:txEl>
                                          </p:spTgt>
                                        </p:tgtEl>
                                        <p:attrNameLst>
                                          <p:attrName>style.visibility</p:attrName>
                                        </p:attrNameLst>
                                      </p:cBhvr>
                                      <p:to>
                                        <p:strVal val="visible"/>
                                      </p:to>
                                    </p:set>
                                    <p:animEffect filter="fade" transition="in">
                                      <p:cBhvr>
                                        <p:cTn dur="1000"/>
                                        <p:tgtEl>
                                          <p:spTgt spid="239">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36"/>
          <p:cNvSpPr txBox="1"/>
          <p:nvPr>
            <p:ph type="ctrTitle"/>
          </p:nvPr>
        </p:nvSpPr>
        <p:spPr>
          <a:xfrm>
            <a:off x="685800" y="2130425"/>
            <a:ext cx="7772400" cy="84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Questions?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7"/>
          <p:cNvSpPr txBox="1"/>
          <p:nvPr>
            <p:ph type="ctrTitle"/>
          </p:nvPr>
        </p:nvSpPr>
        <p:spPr>
          <a:xfrm>
            <a:off x="685800" y="2130425"/>
            <a:ext cx="7772400" cy="84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17"/>
          <p:cNvSpPr txBox="1"/>
          <p:nvPr>
            <p:ph type="ctrTitle"/>
          </p:nvPr>
        </p:nvSpPr>
        <p:spPr>
          <a:xfrm>
            <a:off x="685800" y="45580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Outline</a:t>
            </a:r>
            <a:endParaRPr/>
          </a:p>
        </p:txBody>
      </p:sp>
      <p:sp>
        <p:nvSpPr>
          <p:cNvPr id="104" name="Google Shape;104;p17"/>
          <p:cNvSpPr txBox="1"/>
          <p:nvPr>
            <p:ph idx="1" type="subTitle"/>
          </p:nvPr>
        </p:nvSpPr>
        <p:spPr>
          <a:xfrm>
            <a:off x="345600" y="1405475"/>
            <a:ext cx="7772400" cy="31878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C3020B"/>
              </a:buClr>
              <a:buSzPts val="2800"/>
              <a:buChar char="●"/>
            </a:pPr>
            <a:r>
              <a:rPr lang="en-US">
                <a:solidFill>
                  <a:srgbClr val="000000"/>
                </a:solidFill>
              </a:rPr>
              <a:t>Problem Statement &amp; Motivation</a:t>
            </a:r>
            <a:endParaRPr>
              <a:solidFill>
                <a:srgbClr val="000000"/>
              </a:solidFill>
            </a:endParaRPr>
          </a:p>
          <a:p>
            <a:pPr indent="-406400" lvl="0" marL="457200" rtl="0" algn="l">
              <a:lnSpc>
                <a:spcPct val="90000"/>
              </a:lnSpc>
              <a:spcBef>
                <a:spcPts val="0"/>
              </a:spcBef>
              <a:spcAft>
                <a:spcPts val="0"/>
              </a:spcAft>
              <a:buClr>
                <a:srgbClr val="C3020B"/>
              </a:buClr>
              <a:buSzPts val="2800"/>
              <a:buChar char="●"/>
            </a:pPr>
            <a:r>
              <a:rPr lang="en-US">
                <a:solidFill>
                  <a:srgbClr val="000000"/>
                </a:solidFill>
              </a:rPr>
              <a:t>Methodology/Implementation</a:t>
            </a:r>
            <a:endParaRPr>
              <a:solidFill>
                <a:srgbClr val="000000"/>
              </a:solidFill>
            </a:endParaRPr>
          </a:p>
          <a:p>
            <a:pPr indent="-406400" lvl="0" marL="457200" rtl="0" algn="l">
              <a:lnSpc>
                <a:spcPct val="90000"/>
              </a:lnSpc>
              <a:spcBef>
                <a:spcPts val="0"/>
              </a:spcBef>
              <a:spcAft>
                <a:spcPts val="0"/>
              </a:spcAft>
              <a:buClr>
                <a:srgbClr val="C3020B"/>
              </a:buClr>
              <a:buSzPts val="2800"/>
              <a:buChar char="●"/>
            </a:pPr>
            <a:r>
              <a:rPr lang="en-US">
                <a:solidFill>
                  <a:srgbClr val="000000"/>
                </a:solidFill>
              </a:rPr>
              <a:t>ML</a:t>
            </a:r>
            <a:endParaRPr>
              <a:solidFill>
                <a:srgbClr val="000000"/>
              </a:solidFill>
            </a:endParaRPr>
          </a:p>
          <a:p>
            <a:pPr indent="-406400" lvl="0" marL="457200" rtl="0" algn="l">
              <a:lnSpc>
                <a:spcPct val="90000"/>
              </a:lnSpc>
              <a:spcBef>
                <a:spcPts val="0"/>
              </a:spcBef>
              <a:spcAft>
                <a:spcPts val="0"/>
              </a:spcAft>
              <a:buClr>
                <a:srgbClr val="C3020B"/>
              </a:buClr>
              <a:buSzPts val="2800"/>
              <a:buChar char="●"/>
            </a:pPr>
            <a:r>
              <a:rPr lang="en-US">
                <a:solidFill>
                  <a:srgbClr val="000000"/>
                </a:solidFill>
              </a:rPr>
              <a:t>Results</a:t>
            </a:r>
            <a:endParaRPr>
              <a:solidFill>
                <a:srgbClr val="000000"/>
              </a:solidFill>
            </a:endParaRPr>
          </a:p>
          <a:p>
            <a:pPr indent="-406400" lvl="0" marL="457200" rtl="0" algn="l">
              <a:lnSpc>
                <a:spcPct val="90000"/>
              </a:lnSpc>
              <a:spcBef>
                <a:spcPts val="0"/>
              </a:spcBef>
              <a:spcAft>
                <a:spcPts val="0"/>
              </a:spcAft>
              <a:buClr>
                <a:srgbClr val="C3020B"/>
              </a:buClr>
              <a:buSzPts val="2800"/>
              <a:buChar char="●"/>
            </a:pPr>
            <a:r>
              <a:rPr lang="en-US">
                <a:solidFill>
                  <a:srgbClr val="000000"/>
                </a:solidFill>
              </a:rPr>
              <a:t>Future Scope</a:t>
            </a:r>
            <a:endParaRPr>
              <a:solidFill>
                <a:srgbClr val="000000"/>
              </a:solidFill>
            </a:endParaRPr>
          </a:p>
          <a:p>
            <a:pPr indent="-406400" lvl="0" marL="457200" rtl="0" algn="l">
              <a:lnSpc>
                <a:spcPct val="90000"/>
              </a:lnSpc>
              <a:spcBef>
                <a:spcPts val="0"/>
              </a:spcBef>
              <a:spcAft>
                <a:spcPts val="0"/>
              </a:spcAft>
              <a:buClr>
                <a:srgbClr val="C3020B"/>
              </a:buClr>
              <a:buSzPts val="2800"/>
              <a:buChar char="●"/>
            </a:pPr>
            <a:r>
              <a:rPr lang="en-US">
                <a:solidFill>
                  <a:srgbClr val="000000"/>
                </a:solidFill>
              </a:rPr>
              <a:t>Conclusion</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8"/>
          <p:cNvSpPr txBox="1"/>
          <p:nvPr>
            <p:ph type="ctrTitle"/>
          </p:nvPr>
        </p:nvSpPr>
        <p:spPr>
          <a:xfrm>
            <a:off x="685800" y="3760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Problem Statement</a:t>
            </a:r>
            <a:endParaRPr/>
          </a:p>
        </p:txBody>
      </p:sp>
      <p:sp>
        <p:nvSpPr>
          <p:cNvPr id="111" name="Google Shape;111;p18"/>
          <p:cNvSpPr txBox="1"/>
          <p:nvPr>
            <p:ph idx="1" type="subTitle"/>
          </p:nvPr>
        </p:nvSpPr>
        <p:spPr>
          <a:xfrm>
            <a:off x="685800" y="1756355"/>
            <a:ext cx="7086600" cy="39378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B60000"/>
              </a:buClr>
              <a:buSzPts val="2800"/>
              <a:buChar char="●"/>
            </a:pPr>
            <a:r>
              <a:rPr lang="en-US">
                <a:solidFill>
                  <a:schemeClr val="dk1"/>
                </a:solidFill>
              </a:rPr>
              <a:t>Build a service to facilitate creation of open dataset of device health metrics.</a:t>
            </a:r>
            <a:endParaRPr>
              <a:solidFill>
                <a:schemeClr val="dk1"/>
              </a:solidFill>
            </a:endParaRPr>
          </a:p>
          <a:p>
            <a:pPr indent="0" lvl="0" marL="45720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B60000"/>
              </a:buClr>
              <a:buSzPts val="2800"/>
              <a:buChar char="●"/>
            </a:pPr>
            <a:r>
              <a:rPr lang="en-US">
                <a:solidFill>
                  <a:schemeClr val="dk1"/>
                </a:solidFill>
              </a:rPr>
              <a:t>Failure prediction using public dataset.</a:t>
            </a:r>
            <a:endParaRPr>
              <a:solidFill>
                <a:schemeClr val="dk1"/>
              </a:solidFill>
            </a:endParaRPr>
          </a:p>
          <a:p>
            <a:pPr indent="0" lvl="0" marL="0" rtl="0" algn="l">
              <a:lnSpc>
                <a:spcPct val="90000"/>
              </a:lnSpc>
              <a:spcBef>
                <a:spcPts val="1000"/>
              </a:spcBef>
              <a:spcAft>
                <a:spcPts val="0"/>
              </a:spcAft>
              <a:buNone/>
            </a:pPr>
            <a:r>
              <a:t/>
            </a:r>
            <a:endParaRPr>
              <a:solidFill>
                <a:schemeClr val="dk1"/>
              </a:solidFill>
              <a:latin typeface="Calibri"/>
              <a:ea typeface="Calibri"/>
              <a:cs typeface="Calibri"/>
              <a:sym typeface="Calibri"/>
            </a:endParaRPr>
          </a:p>
          <a:p>
            <a:pPr indent="0" lvl="0" marL="0" rtl="0" algn="l">
              <a:spcBef>
                <a:spcPts val="56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10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10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1000"/>
                                        <p:tgtEl>
                                          <p:spTgt spid="11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3" st="3"/>
                                            </p:txEl>
                                          </p:spTgt>
                                        </p:tgtEl>
                                        <p:attrNameLst>
                                          <p:attrName>style.visibility</p:attrName>
                                        </p:attrNameLst>
                                      </p:cBhvr>
                                      <p:to>
                                        <p:strVal val="visible"/>
                                      </p:to>
                                    </p:set>
                                    <p:animEffect filter="fade" transition="in">
                                      <p:cBhvr>
                                        <p:cTn dur="1000"/>
                                        <p:tgtEl>
                                          <p:spTgt spid="11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4" st="4"/>
                                            </p:txEl>
                                          </p:spTgt>
                                        </p:tgtEl>
                                        <p:attrNameLst>
                                          <p:attrName>style.visibility</p:attrName>
                                        </p:attrNameLst>
                                      </p:cBhvr>
                                      <p:to>
                                        <p:strVal val="visible"/>
                                      </p:to>
                                    </p:set>
                                    <p:animEffect filter="fade" transition="in">
                                      <p:cBhvr>
                                        <p:cTn dur="1000"/>
                                        <p:tgtEl>
                                          <p:spTgt spid="111">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19"/>
          <p:cNvSpPr txBox="1"/>
          <p:nvPr>
            <p:ph type="ctrTitle"/>
          </p:nvPr>
        </p:nvSpPr>
        <p:spPr>
          <a:xfrm>
            <a:off x="685800" y="3760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Motivation</a:t>
            </a:r>
            <a:endParaRPr/>
          </a:p>
        </p:txBody>
      </p:sp>
      <p:sp>
        <p:nvSpPr>
          <p:cNvPr id="118" name="Google Shape;118;p19"/>
          <p:cNvSpPr txBox="1"/>
          <p:nvPr>
            <p:ph idx="1" type="subTitle"/>
          </p:nvPr>
        </p:nvSpPr>
        <p:spPr>
          <a:xfrm>
            <a:off x="685800" y="1756355"/>
            <a:ext cx="7086600" cy="39378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B60000"/>
              </a:buClr>
              <a:buSzPts val="2800"/>
              <a:buChar char="●"/>
            </a:pPr>
            <a:r>
              <a:rPr lang="en-US">
                <a:solidFill>
                  <a:schemeClr val="dk1"/>
                </a:solidFill>
              </a:rPr>
              <a:t>Limited public dataset availability for researchers</a:t>
            </a:r>
            <a:r>
              <a:rPr lang="en-US">
                <a:solidFill>
                  <a:schemeClr val="dk1"/>
                </a:solidFill>
              </a:rPr>
              <a:t>.</a:t>
            </a:r>
            <a:endParaRPr>
              <a:solidFill>
                <a:schemeClr val="dk1"/>
              </a:solidFill>
            </a:endParaRPr>
          </a:p>
          <a:p>
            <a:pPr indent="0" lvl="0" marL="45720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B60000"/>
              </a:buClr>
              <a:buSzPts val="2800"/>
              <a:buChar char="●"/>
            </a:pPr>
            <a:r>
              <a:rPr lang="en-US">
                <a:solidFill>
                  <a:schemeClr val="dk1"/>
                </a:solidFill>
              </a:rPr>
              <a:t>Avoid degraded data redundancy or complete data loss.</a:t>
            </a:r>
            <a:endParaRPr>
              <a:solidFill>
                <a:schemeClr val="dk1"/>
              </a:solidFill>
            </a:endParaRPr>
          </a:p>
          <a:p>
            <a:pPr indent="0" lvl="0" marL="45720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B60000"/>
              </a:buClr>
              <a:buSzPts val="2800"/>
              <a:buChar char="●"/>
            </a:pPr>
            <a:r>
              <a:rPr lang="en-US">
                <a:solidFill>
                  <a:schemeClr val="dk1"/>
                </a:solidFill>
              </a:rPr>
              <a:t>Tuning background scrub speed</a:t>
            </a:r>
            <a:endParaRPr>
              <a:solidFill>
                <a:schemeClr val="dk1"/>
              </a:solidFill>
            </a:endParaRPr>
          </a:p>
          <a:p>
            <a:pPr indent="0" lvl="0" marL="0" rtl="0" algn="l">
              <a:lnSpc>
                <a:spcPct val="90000"/>
              </a:lnSpc>
              <a:spcBef>
                <a:spcPts val="1000"/>
              </a:spcBef>
              <a:spcAft>
                <a:spcPts val="0"/>
              </a:spcAft>
              <a:buNone/>
            </a:pPr>
            <a:r>
              <a:t/>
            </a:r>
            <a:endParaRPr>
              <a:solidFill>
                <a:schemeClr val="dk1"/>
              </a:solidFill>
              <a:latin typeface="Calibri"/>
              <a:ea typeface="Calibri"/>
              <a:cs typeface="Calibri"/>
              <a:sym typeface="Calibri"/>
            </a:endParaRPr>
          </a:p>
          <a:p>
            <a:pPr indent="0" lvl="0" marL="0" rtl="0" algn="l">
              <a:spcBef>
                <a:spcPts val="56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0"/>
          <p:cNvSpPr txBox="1"/>
          <p:nvPr>
            <p:ph type="ctrTitle"/>
          </p:nvPr>
        </p:nvSpPr>
        <p:spPr>
          <a:xfrm>
            <a:off x="685800" y="3441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Methodology</a:t>
            </a:r>
            <a:endParaRPr/>
          </a:p>
        </p:txBody>
      </p:sp>
      <p:pic>
        <p:nvPicPr>
          <p:cNvPr id="125" name="Google Shape;125;p20"/>
          <p:cNvPicPr preferRelativeResize="0"/>
          <p:nvPr/>
        </p:nvPicPr>
        <p:blipFill>
          <a:blip r:embed="rId3">
            <a:alphaModFix/>
          </a:blip>
          <a:stretch>
            <a:fillRect/>
          </a:stretch>
        </p:blipFill>
        <p:spPr>
          <a:xfrm>
            <a:off x="3217100" y="1596575"/>
            <a:ext cx="2269300" cy="1954550"/>
          </a:xfrm>
          <a:prstGeom prst="rect">
            <a:avLst/>
          </a:prstGeom>
          <a:noFill/>
          <a:ln>
            <a:noFill/>
          </a:ln>
        </p:spPr>
      </p:pic>
      <p:grpSp>
        <p:nvGrpSpPr>
          <p:cNvPr id="126" name="Google Shape;126;p20"/>
          <p:cNvGrpSpPr/>
          <p:nvPr/>
        </p:nvGrpSpPr>
        <p:grpSpPr>
          <a:xfrm>
            <a:off x="1046051" y="2990824"/>
            <a:ext cx="2470401" cy="2582251"/>
            <a:chOff x="1046051" y="2990824"/>
            <a:chExt cx="2470401" cy="2582251"/>
          </a:xfrm>
        </p:grpSpPr>
        <p:pic>
          <p:nvPicPr>
            <p:cNvPr id="127" name="Google Shape;127;p20"/>
            <p:cNvPicPr preferRelativeResize="0"/>
            <p:nvPr/>
          </p:nvPicPr>
          <p:blipFill>
            <a:blip r:embed="rId4">
              <a:alphaModFix/>
            </a:blip>
            <a:stretch>
              <a:fillRect/>
            </a:stretch>
          </p:blipFill>
          <p:spPr>
            <a:xfrm>
              <a:off x="1046051" y="3517275"/>
              <a:ext cx="1652700" cy="2055800"/>
            </a:xfrm>
            <a:prstGeom prst="rect">
              <a:avLst/>
            </a:prstGeom>
            <a:noFill/>
            <a:ln>
              <a:noFill/>
            </a:ln>
          </p:spPr>
        </p:pic>
        <p:pic>
          <p:nvPicPr>
            <p:cNvPr id="128" name="Google Shape;128;p20"/>
            <p:cNvPicPr preferRelativeResize="0"/>
            <p:nvPr/>
          </p:nvPicPr>
          <p:blipFill>
            <a:blip r:embed="rId5">
              <a:alphaModFix/>
            </a:blip>
            <a:stretch>
              <a:fillRect/>
            </a:stretch>
          </p:blipFill>
          <p:spPr>
            <a:xfrm rot="-2226273">
              <a:off x="2223429" y="3254522"/>
              <a:ext cx="1156445" cy="840903"/>
            </a:xfrm>
            <a:prstGeom prst="rect">
              <a:avLst/>
            </a:prstGeom>
            <a:noFill/>
            <a:ln>
              <a:noFill/>
            </a:ln>
          </p:spPr>
        </p:pic>
      </p:grpSp>
      <p:grpSp>
        <p:nvGrpSpPr>
          <p:cNvPr id="129" name="Google Shape;129;p20"/>
          <p:cNvGrpSpPr/>
          <p:nvPr/>
        </p:nvGrpSpPr>
        <p:grpSpPr>
          <a:xfrm>
            <a:off x="3064700" y="3616252"/>
            <a:ext cx="1652711" cy="2760548"/>
            <a:chOff x="3064700" y="3616252"/>
            <a:chExt cx="1652711" cy="2760548"/>
          </a:xfrm>
        </p:grpSpPr>
        <p:pic>
          <p:nvPicPr>
            <p:cNvPr id="130" name="Google Shape;130;p20"/>
            <p:cNvPicPr preferRelativeResize="0"/>
            <p:nvPr/>
          </p:nvPicPr>
          <p:blipFill>
            <a:blip r:embed="rId6">
              <a:alphaModFix/>
            </a:blip>
            <a:stretch>
              <a:fillRect/>
            </a:stretch>
          </p:blipFill>
          <p:spPr>
            <a:xfrm>
              <a:off x="3064700" y="4821475"/>
              <a:ext cx="1555325" cy="1555325"/>
            </a:xfrm>
            <a:prstGeom prst="rect">
              <a:avLst/>
            </a:prstGeom>
            <a:noFill/>
            <a:ln>
              <a:noFill/>
            </a:ln>
          </p:spPr>
        </p:pic>
        <p:pic>
          <p:nvPicPr>
            <p:cNvPr id="131" name="Google Shape;131;p20"/>
            <p:cNvPicPr preferRelativeResize="0"/>
            <p:nvPr/>
          </p:nvPicPr>
          <p:blipFill>
            <a:blip r:embed="rId5">
              <a:alphaModFix/>
            </a:blip>
            <a:stretch>
              <a:fillRect/>
            </a:stretch>
          </p:blipFill>
          <p:spPr>
            <a:xfrm rot="-4850023">
              <a:off x="3803202" y="3678660"/>
              <a:ext cx="851801" cy="851801"/>
            </a:xfrm>
            <a:prstGeom prst="rect">
              <a:avLst/>
            </a:prstGeom>
            <a:noFill/>
            <a:ln>
              <a:noFill/>
            </a:ln>
          </p:spPr>
        </p:pic>
      </p:grpSp>
      <p:grpSp>
        <p:nvGrpSpPr>
          <p:cNvPr id="132" name="Google Shape;132;p20"/>
          <p:cNvGrpSpPr/>
          <p:nvPr/>
        </p:nvGrpSpPr>
        <p:grpSpPr>
          <a:xfrm>
            <a:off x="4941759" y="3084980"/>
            <a:ext cx="2518791" cy="2650120"/>
            <a:chOff x="4941759" y="3084980"/>
            <a:chExt cx="2518791" cy="2650120"/>
          </a:xfrm>
        </p:grpSpPr>
        <p:pic>
          <p:nvPicPr>
            <p:cNvPr id="133" name="Google Shape;133;p20"/>
            <p:cNvPicPr preferRelativeResize="0"/>
            <p:nvPr/>
          </p:nvPicPr>
          <p:blipFill>
            <a:blip r:embed="rId7">
              <a:alphaModFix/>
            </a:blip>
            <a:stretch>
              <a:fillRect/>
            </a:stretch>
          </p:blipFill>
          <p:spPr>
            <a:xfrm>
              <a:off x="5905225" y="4179775"/>
              <a:ext cx="1555325" cy="1555325"/>
            </a:xfrm>
            <a:prstGeom prst="rect">
              <a:avLst/>
            </a:prstGeom>
            <a:noFill/>
            <a:ln>
              <a:noFill/>
            </a:ln>
          </p:spPr>
        </p:pic>
        <p:pic>
          <p:nvPicPr>
            <p:cNvPr id="134" name="Google Shape;134;p20"/>
            <p:cNvPicPr preferRelativeResize="0"/>
            <p:nvPr/>
          </p:nvPicPr>
          <p:blipFill>
            <a:blip r:embed="rId5">
              <a:alphaModFix/>
            </a:blip>
            <a:stretch>
              <a:fillRect/>
            </a:stretch>
          </p:blipFill>
          <p:spPr>
            <a:xfrm rot="-7403446">
              <a:off x="5105852" y="3249072"/>
              <a:ext cx="851801" cy="851802"/>
            </a:xfrm>
            <a:prstGeom prst="rect">
              <a:avLst/>
            </a:prstGeom>
            <a:noFill/>
            <a:ln>
              <a:noFill/>
            </a:ln>
          </p:spPr>
        </p:pic>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10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1"/>
          <p:cNvSpPr txBox="1"/>
          <p:nvPr>
            <p:ph type="ctrTitle"/>
          </p:nvPr>
        </p:nvSpPr>
        <p:spPr>
          <a:xfrm>
            <a:off x="685800" y="4398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Service Dependencies</a:t>
            </a:r>
            <a:endParaRPr/>
          </a:p>
        </p:txBody>
      </p:sp>
      <p:sp>
        <p:nvSpPr>
          <p:cNvPr id="141" name="Google Shape;141;p21"/>
          <p:cNvSpPr txBox="1"/>
          <p:nvPr>
            <p:ph idx="1" type="subTitle"/>
          </p:nvPr>
        </p:nvSpPr>
        <p:spPr>
          <a:xfrm>
            <a:off x="685800" y="1405474"/>
            <a:ext cx="7086600" cy="45912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B60000"/>
              </a:buClr>
              <a:buSzPts val="2800"/>
              <a:buChar char="●"/>
            </a:pPr>
            <a:r>
              <a:rPr lang="en-US">
                <a:solidFill>
                  <a:schemeClr val="dk1"/>
                </a:solidFill>
              </a:rPr>
              <a:t>Pecan: Python web framework for creating REST API.</a:t>
            </a:r>
            <a:endParaRPr>
              <a:solidFill>
                <a:schemeClr val="dk1"/>
              </a:solidFill>
            </a:endParaRPr>
          </a:p>
          <a:p>
            <a:pPr indent="0" lvl="0" marL="45720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B60000"/>
              </a:buClr>
              <a:buSzPts val="2800"/>
              <a:buChar char="●"/>
            </a:pPr>
            <a:r>
              <a:rPr lang="en-US">
                <a:solidFill>
                  <a:schemeClr val="dk1"/>
                </a:solidFill>
              </a:rPr>
              <a:t>ElasticSearch: To store device metrics</a:t>
            </a:r>
            <a:endParaRPr>
              <a:solidFill>
                <a:schemeClr val="dk1"/>
              </a:solidFill>
            </a:endParaRPr>
          </a:p>
          <a:p>
            <a:pPr indent="0" lvl="0" marL="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B60000"/>
              </a:buClr>
              <a:buSzPts val="2800"/>
              <a:buChar char="●"/>
            </a:pPr>
            <a:r>
              <a:rPr lang="en-US">
                <a:solidFill>
                  <a:schemeClr val="dk1"/>
                </a:solidFill>
              </a:rPr>
              <a:t>MongoDB: For storing host id and host secret on service side.</a:t>
            </a:r>
            <a:endParaRPr>
              <a:solidFill>
                <a:schemeClr val="dk1"/>
              </a:solidFill>
            </a:endParaRPr>
          </a:p>
          <a:p>
            <a:pPr indent="0" lvl="0" marL="0" rtl="0" algn="l">
              <a:spcBef>
                <a:spcPts val="56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2"/>
          <p:cNvSpPr txBox="1"/>
          <p:nvPr>
            <p:ph type="ctrTitle"/>
          </p:nvPr>
        </p:nvSpPr>
        <p:spPr>
          <a:xfrm>
            <a:off x="685800" y="43985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Flow - Registering a host</a:t>
            </a:r>
            <a:endParaRPr/>
          </a:p>
        </p:txBody>
      </p:sp>
      <p:sp>
        <p:nvSpPr>
          <p:cNvPr id="148" name="Google Shape;148;p22"/>
          <p:cNvSpPr txBox="1"/>
          <p:nvPr>
            <p:ph idx="1" type="subTitle"/>
          </p:nvPr>
        </p:nvSpPr>
        <p:spPr>
          <a:xfrm>
            <a:off x="685800" y="1405475"/>
            <a:ext cx="7086600" cy="5238000"/>
          </a:xfrm>
          <a:prstGeom prst="rect">
            <a:avLst/>
          </a:prstGeom>
        </p:spPr>
        <p:txBody>
          <a:bodyPr anchorCtr="0" anchor="t" bIns="91425" lIns="91425" spcFirstLastPara="1" rIns="91425" wrap="square" tIns="91425">
            <a:noAutofit/>
          </a:bodyPr>
          <a:lstStyle/>
          <a:p>
            <a:pPr indent="-406400" lvl="0" marL="457200" rtl="0" algn="l">
              <a:spcBef>
                <a:spcPts val="560"/>
              </a:spcBef>
              <a:spcAft>
                <a:spcPts val="0"/>
              </a:spcAft>
              <a:buSzPts val="2800"/>
              <a:buChar char="-"/>
            </a:pPr>
            <a:r>
              <a:rPr lang="en-US"/>
              <a:t>Done via POST api call to: /register-host</a:t>
            </a:r>
            <a:endParaRPr/>
          </a:p>
          <a:p>
            <a:pPr indent="-406400" lvl="0" marL="457200" rtl="0" algn="l">
              <a:spcBef>
                <a:spcPts val="0"/>
              </a:spcBef>
              <a:spcAft>
                <a:spcPts val="0"/>
              </a:spcAft>
              <a:buSzPts val="2800"/>
              <a:buChar char="-"/>
            </a:pPr>
            <a:r>
              <a:rPr lang="en-US"/>
              <a:t>Returns a unique host_id and host_secret which are to be used when sending metrics</a:t>
            </a:r>
            <a:endParaRPr/>
          </a:p>
          <a:p>
            <a:pPr indent="-406400" lvl="0" marL="457200" rtl="0" algn="l">
              <a:spcBef>
                <a:spcPts val="0"/>
              </a:spcBef>
              <a:spcAft>
                <a:spcPts val="0"/>
              </a:spcAft>
              <a:buSzPts val="2800"/>
              <a:buChar char="-"/>
            </a:pPr>
            <a:r>
              <a:rPr lang="en-US"/>
              <a:t>Client can store it in its persistent storage. </a:t>
            </a:r>
            <a:endParaRPr/>
          </a:p>
          <a:p>
            <a:pPr indent="0" lvl="0" marL="914400" rtl="0" algn="l">
              <a:spcBef>
                <a:spcPts val="560"/>
              </a:spcBef>
              <a:spcAft>
                <a:spcPts val="0"/>
              </a:spcAft>
              <a:buNone/>
            </a:pPr>
            <a:r>
              <a:rPr lang="en-US"/>
              <a:t>For ceph: we have stored it in the manager store.</a:t>
            </a:r>
            <a:endParaRPr/>
          </a:p>
          <a:p>
            <a:pPr indent="0" lvl="0" marL="457200" rtl="0" algn="l">
              <a:spcBef>
                <a:spcPts val="56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3"/>
          <p:cNvSpPr txBox="1"/>
          <p:nvPr>
            <p:ph type="ctrTitle"/>
          </p:nvPr>
        </p:nvSpPr>
        <p:spPr>
          <a:xfrm>
            <a:off x="685800" y="0"/>
            <a:ext cx="7772400" cy="8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US"/>
              <a:t>Flow - Sending Device Metrics</a:t>
            </a:r>
            <a:endParaRPr/>
          </a:p>
        </p:txBody>
      </p:sp>
      <p:sp>
        <p:nvSpPr>
          <p:cNvPr id="155" name="Google Shape;155;p23"/>
          <p:cNvSpPr txBox="1"/>
          <p:nvPr>
            <p:ph idx="1" type="subTitle"/>
          </p:nvPr>
        </p:nvSpPr>
        <p:spPr>
          <a:xfrm>
            <a:off x="685800" y="459900"/>
            <a:ext cx="7086600" cy="6014400"/>
          </a:xfrm>
          <a:prstGeom prst="rect">
            <a:avLst/>
          </a:prstGeom>
        </p:spPr>
        <p:txBody>
          <a:bodyPr anchorCtr="0" anchor="t" bIns="91425" lIns="91425" spcFirstLastPara="1" rIns="91425" wrap="square" tIns="91425">
            <a:noAutofit/>
          </a:bodyPr>
          <a:lstStyle/>
          <a:p>
            <a:pPr indent="-406400" lvl="0" marL="457200" rtl="0" algn="l">
              <a:lnSpc>
                <a:spcPct val="90000"/>
              </a:lnSpc>
              <a:spcBef>
                <a:spcPts val="1000"/>
              </a:spcBef>
              <a:spcAft>
                <a:spcPts val="0"/>
              </a:spcAft>
              <a:buClr>
                <a:srgbClr val="C3020B"/>
              </a:buClr>
              <a:buSzPts val="2800"/>
              <a:buChar char="●"/>
            </a:pPr>
            <a:r>
              <a:rPr lang="en-US">
                <a:solidFill>
                  <a:schemeClr val="dk1"/>
                </a:solidFill>
              </a:rPr>
              <a:t>Done via POST api call to: /store-device-metrics</a:t>
            </a:r>
            <a:endParaRPr>
              <a:solidFill>
                <a:schemeClr val="dk1"/>
              </a:solidFill>
            </a:endParaRPr>
          </a:p>
          <a:p>
            <a:pPr indent="-406400" lvl="0" marL="457200" rtl="0" algn="l">
              <a:lnSpc>
                <a:spcPct val="90000"/>
              </a:lnSpc>
              <a:spcBef>
                <a:spcPts val="0"/>
              </a:spcBef>
              <a:spcAft>
                <a:spcPts val="0"/>
              </a:spcAft>
              <a:buClr>
                <a:srgbClr val="C3020B"/>
              </a:buClr>
              <a:buSzPts val="2800"/>
              <a:buChar char="●"/>
            </a:pPr>
            <a:r>
              <a:rPr lang="en-US">
                <a:solidFill>
                  <a:schemeClr val="dk1"/>
                </a:solidFill>
              </a:rPr>
              <a:t>Client sets host_id and host_secret in the request headers and posts the payload like below</a:t>
            </a:r>
            <a:endParaRPr>
              <a:solidFill>
                <a:schemeClr val="dk1"/>
              </a:solidFill>
            </a:endParaRPr>
          </a:p>
          <a:p>
            <a:pPr indent="0" lvl="0" marL="0" rtl="0" algn="l">
              <a:lnSpc>
                <a:spcPct val="90000"/>
              </a:lnSpc>
              <a:spcBef>
                <a:spcPts val="1000"/>
              </a:spcBef>
              <a:spcAft>
                <a:spcPts val="0"/>
              </a:spcAft>
              <a:buNone/>
            </a:pPr>
            <a:r>
              <a:rPr lang="en-US">
                <a:solidFill>
                  <a:schemeClr val="dk1"/>
                </a:solidFill>
              </a:rPr>
              <a:t>	</a:t>
            </a:r>
            <a:endParaRPr>
              <a:solidFill>
                <a:schemeClr val="dk1"/>
              </a:solidFill>
            </a:endParaRPr>
          </a:p>
          <a:p>
            <a:pPr indent="0" lvl="0" marL="0" rtl="0" algn="l">
              <a:lnSpc>
                <a:spcPct val="90000"/>
              </a:lnSpc>
              <a:spcBef>
                <a:spcPts val="1000"/>
              </a:spcBef>
              <a:spcAft>
                <a:spcPts val="0"/>
              </a:spcAft>
              <a:buNone/>
            </a:pPr>
            <a:r>
              <a:t/>
            </a:r>
            <a:endParaRPr>
              <a:solidFill>
                <a:schemeClr val="dk1"/>
              </a:solidFill>
            </a:endParaRPr>
          </a:p>
          <a:p>
            <a:pPr indent="0" lvl="0" marL="0" rtl="0" algn="l">
              <a:lnSpc>
                <a:spcPct val="90000"/>
              </a:lnSpc>
              <a:spcBef>
                <a:spcPts val="1000"/>
              </a:spcBef>
              <a:spcAft>
                <a:spcPts val="0"/>
              </a:spcAft>
              <a:buNone/>
            </a:pPr>
            <a:r>
              <a:t/>
            </a:r>
            <a:endParaRPr>
              <a:solidFill>
                <a:schemeClr val="dk1"/>
              </a:solidFill>
            </a:endParaRPr>
          </a:p>
          <a:p>
            <a:pPr indent="0" lvl="0" marL="0" rtl="0" algn="l">
              <a:lnSpc>
                <a:spcPct val="90000"/>
              </a:lnSpc>
              <a:spcBef>
                <a:spcPts val="1000"/>
              </a:spcBef>
              <a:spcAft>
                <a:spcPts val="0"/>
              </a:spcAft>
              <a:buNone/>
            </a:pPr>
            <a:r>
              <a:t/>
            </a:r>
            <a:endParaRPr>
              <a:solidFill>
                <a:schemeClr val="dk1"/>
              </a:solidFill>
            </a:endParaRPr>
          </a:p>
          <a:p>
            <a:pPr indent="0" lvl="0" marL="0" rtl="0" algn="l">
              <a:lnSpc>
                <a:spcPct val="90000"/>
              </a:lnSpc>
              <a:spcBef>
                <a:spcPts val="1000"/>
              </a:spcBef>
              <a:spcAft>
                <a:spcPts val="0"/>
              </a:spcAft>
              <a:buNone/>
            </a:pPr>
            <a:r>
              <a:t/>
            </a:r>
            <a:endParaRPr>
              <a:solidFill>
                <a:schemeClr val="dk1"/>
              </a:solidFill>
            </a:endParaRPr>
          </a:p>
          <a:p>
            <a:pPr indent="-406400" lvl="0" marL="457200" rtl="0" algn="l">
              <a:lnSpc>
                <a:spcPct val="90000"/>
              </a:lnSpc>
              <a:spcBef>
                <a:spcPts val="1000"/>
              </a:spcBef>
              <a:spcAft>
                <a:spcPts val="0"/>
              </a:spcAft>
              <a:buClr>
                <a:srgbClr val="C3020B"/>
              </a:buClr>
              <a:buSzPts val="2800"/>
              <a:buChar char="●"/>
            </a:pPr>
            <a:r>
              <a:rPr lang="en-US">
                <a:solidFill>
                  <a:schemeClr val="dk1"/>
                </a:solidFill>
              </a:rPr>
              <a:t>Service stores the payload to elastic search, replacing device serial number under smartctl_json with a SHA-1 hash</a:t>
            </a:r>
            <a:endParaRPr>
              <a:solidFill>
                <a:schemeClr val="dk1"/>
              </a:solidFill>
            </a:endParaRPr>
          </a:p>
          <a:p>
            <a:pPr indent="0" lvl="0" marL="0" rtl="0" algn="l">
              <a:spcBef>
                <a:spcPts val="560"/>
              </a:spcBef>
              <a:spcAft>
                <a:spcPts val="0"/>
              </a:spcAft>
              <a:buNone/>
            </a:pPr>
            <a:r>
              <a:t/>
            </a:r>
            <a:endParaRPr/>
          </a:p>
        </p:txBody>
      </p:sp>
      <p:pic>
        <p:nvPicPr>
          <p:cNvPr id="156" name="Google Shape;156;p23"/>
          <p:cNvPicPr preferRelativeResize="0"/>
          <p:nvPr/>
        </p:nvPicPr>
        <p:blipFill>
          <a:blip r:embed="rId3">
            <a:alphaModFix/>
          </a:blip>
          <a:stretch>
            <a:fillRect/>
          </a:stretch>
        </p:blipFill>
        <p:spPr>
          <a:xfrm>
            <a:off x="2095500" y="2883475"/>
            <a:ext cx="3739775" cy="2187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UW_PP1_UW_intro">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