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a67fc3f1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4a67fc3f1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a976bc4bb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a976bc4bb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a976bc4bb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a976bc4bb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a976bc4bb_1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4a976bc4bb_1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a976bc4bb_1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4a976bc4bb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 threads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a976bc4bb_1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a976bc4bb_1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a976bc4bb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a976bc4bb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 theads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a976bc4bb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a976bc4bb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a976bc4bb_1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4a976bc4bb_1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a976bc4bb_1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a976bc4bb_1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4a67fc3f1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4a67fc3f1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a67fc3f1d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4a67fc3f1d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a976bc4bb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a976bc4bb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a976bc4b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a976bc4b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a976bc4bb_1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4a976bc4bb_1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a976bc4bb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4a976bc4bb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a67fc3f1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a67fc3f1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4a976bc4bb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4a976bc4b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a976bc4b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4a976bc4b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a67fc3f1d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a67fc3f1d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a976bc4b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a976bc4b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4a976bc4bb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4a976bc4bb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a67fc3f1d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a67fc3f1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a67fc3f1d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a67fc3f1d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4a67fc3f1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4a67fc3f1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Total writes made:      1771                                                                                 [0/1907]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Write size:             4194304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Object size:            4194304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Bandwidth (MB/sec):     44.2648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Stddev Bandwidth:       29.9243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Max bandwidth (MB/sec): 104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Min bandwidth (MB/sec):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Average IOPS:           11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Stddev IOPS:            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Max IOPS:               26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Min IOPS:              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Average Latency(s):     1.38144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Stddev Latency(s):      0.869972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Max latency(s):         10.9348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Min latency(s):         0.0746311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 sudo rados -p scbench cleanup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Removed 1771 objects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 sudo rados -p scbench cleanup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 sudo rados -p scbench cleanup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 sudo ceph osd tree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ID  CLASS WEIGHT  TYPE NAME       STATUS REWEIGHT PRI-AFF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-1       0.96677 root default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-7       0.05859     host node-1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2   hdd 0.02930         osd.2       up  1.00000 0.73822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3   hdd 0.02930         osd.3       up  1.00000 0.73308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-3       0.05859     host node-2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0   hdd 0.02930         osd.0       up  1.00000 0.72327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4   ssd 0.02930         osd.4       up  1.00000 0.70518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-5       0.05859     host node-3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1   hdd 0.02930         osd.1       up  1.00000 0.72749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5   ssd 0.02930         osd.5       up  1.00000 0.71104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-13       0.05859     host node-4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6   ssd 0.02930         osd.6       up  1.00000 0.95284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7   ssd 0.02930         osd.7       up  1.00000 1.00000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-16       0.73239     host node-5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8   ssd 0.36620         osd.8       up  1.00000 0.79948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9   ssd 0.36620         osd.9       up  1.00000 0.71667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➜  ~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[other] 1:bash  2:exit* 3:~-                                                                                   17:57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4a976bc4bb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4a976bc4bb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22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Core code</a:t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4212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Useful Index: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*Total process latency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*Write process </a:t>
            </a: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latency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*Read process </a:t>
            </a: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latency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Value: </a:t>
            </a: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mean, stdev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5049" y="445025"/>
            <a:ext cx="5107950" cy="468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1508225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1508225" y="1076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825" y="1076285"/>
            <a:ext cx="7122351" cy="2823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275" y="890228"/>
            <a:ext cx="9144001" cy="3297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9675" y="890225"/>
            <a:ext cx="9144001" cy="378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3325" y="890222"/>
            <a:ext cx="9144001" cy="2290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605017"/>
            <a:ext cx="8520602" cy="4144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Primary affinity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can </a:t>
            </a:r>
            <a:r>
              <a:rPr b="1" lang="en">
                <a:solidFill>
                  <a:srgbClr val="000000"/>
                </a:solidFill>
              </a:rPr>
              <a:t>dynamically</a:t>
            </a:r>
            <a:r>
              <a:rPr b="1" lang="en">
                <a:solidFill>
                  <a:srgbClr val="000000"/>
                </a:solidFill>
              </a:rPr>
              <a:t>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change on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different disk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39" name="Google Shape;139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</a:t>
            </a:r>
            <a:endParaRPr/>
          </a:p>
        </p:txBody>
      </p:sp>
      <p:pic>
        <p:nvPicPr>
          <p:cNvPr id="140" name="Google Shape;140;p2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6663" y="1152475"/>
            <a:ext cx="6454512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Interval would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Not significantly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effect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bandwidth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46" name="Google Shape;14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</a:t>
            </a:r>
            <a:endParaRPr/>
          </a:p>
        </p:txBody>
      </p:sp>
      <p:pic>
        <p:nvPicPr>
          <p:cNvPr id="147" name="Google Shape;147;p2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8743" y="1017725"/>
            <a:ext cx="6672429" cy="412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Interval would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Not </a:t>
            </a:r>
            <a:r>
              <a:rPr b="1" lang="en">
                <a:solidFill>
                  <a:srgbClr val="000000"/>
                </a:solidFill>
              </a:rPr>
              <a:t>significantly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effect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latency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53" name="Google Shape;15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</a:t>
            </a:r>
            <a:endParaRPr/>
          </a:p>
        </p:txBody>
      </p:sp>
      <p:pic>
        <p:nvPicPr>
          <p:cNvPr id="154" name="Google Shape;154;p27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6948" y="1080800"/>
            <a:ext cx="6570426" cy="40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Turning point 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found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60" name="Google Shape;16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Test environment analysis</a:t>
            </a:r>
            <a:endParaRPr/>
          </a:p>
        </p:txBody>
      </p:sp>
      <p:pic>
        <p:nvPicPr>
          <p:cNvPr id="161" name="Google Shape;161;p2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8835" y="1152475"/>
            <a:ext cx="6501765" cy="402025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8"/>
          <p:cNvSpPr/>
          <p:nvPr/>
        </p:nvSpPr>
        <p:spPr>
          <a:xfrm>
            <a:off x="3852075" y="3551450"/>
            <a:ext cx="423000" cy="15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8"/>
          <p:cNvSpPr txBox="1"/>
          <p:nvPr/>
        </p:nvSpPr>
        <p:spPr>
          <a:xfrm>
            <a:off x="2282300" y="1246950"/>
            <a:ext cx="1068900" cy="389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Latency</a:t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Still similar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256 thread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69" name="Google Shape;169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 </a:t>
            </a:r>
            <a:endParaRPr/>
          </a:p>
        </p:txBody>
      </p:sp>
      <p:pic>
        <p:nvPicPr>
          <p:cNvPr id="170" name="Google Shape;170;p2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0650" y="1152475"/>
            <a:ext cx="6454500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Similar</a:t>
            </a:r>
            <a:endParaRPr b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256 thread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76" name="Google Shape;17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</a:t>
            </a:r>
            <a:endParaRPr/>
          </a:p>
        </p:txBody>
      </p:sp>
      <p:pic>
        <p:nvPicPr>
          <p:cNvPr id="177" name="Google Shape;177;p30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3275" y="1152475"/>
            <a:ext cx="6454500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Some finding</a:t>
            </a:r>
            <a:endParaRPr b="1">
              <a:solidFill>
                <a:srgbClr val="000000"/>
              </a:solidFill>
            </a:endParaRPr>
          </a:p>
        </p:txBody>
      </p:sp>
      <p:sp>
        <p:nvSpPr>
          <p:cNvPr id="183" name="Google Shape;183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Result</a:t>
            </a:r>
            <a:endParaRPr/>
          </a:p>
        </p:txBody>
      </p:sp>
      <p:pic>
        <p:nvPicPr>
          <p:cNvPr id="184" name="Google Shape;18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4859" y="1152475"/>
            <a:ext cx="6585218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Motivation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875550" y="1798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" sz="3600">
                <a:solidFill>
                  <a:schemeClr val="dk1"/>
                </a:solidFill>
                <a:highlight>
                  <a:srgbClr val="FFFFFF"/>
                </a:highlight>
              </a:rPr>
              <a:t>OSDs are consistently slow?</a:t>
            </a:r>
            <a:endParaRPr sz="36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" sz="3600">
                <a:solidFill>
                  <a:schemeClr val="dk1"/>
                </a:solidFill>
                <a:highlight>
                  <a:srgbClr val="FFFFFF"/>
                </a:highlight>
              </a:rPr>
              <a:t>How to s</a:t>
            </a:r>
            <a:r>
              <a:rPr lang="en" sz="3600">
                <a:solidFill>
                  <a:schemeClr val="dk1"/>
                </a:solidFill>
                <a:highlight>
                  <a:srgbClr val="FFFFFF"/>
                </a:highlight>
              </a:rPr>
              <a:t>olve it?</a:t>
            </a:r>
            <a:endParaRPr sz="36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" sz="3600">
                <a:solidFill>
                  <a:schemeClr val="dk1"/>
                </a:solidFill>
                <a:highlight>
                  <a:srgbClr val="FFFFFF"/>
                </a:highlight>
              </a:rPr>
              <a:t>How to measure it?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Conclusion</a:t>
            </a:r>
            <a:endParaRPr/>
          </a:p>
        </p:txBody>
      </p:sp>
      <p:sp>
        <p:nvSpPr>
          <p:cNvPr id="190" name="Google Shape;190;p32"/>
          <p:cNvSpPr txBox="1"/>
          <p:nvPr>
            <p:ph idx="1" type="body"/>
          </p:nvPr>
        </p:nvSpPr>
        <p:spPr>
          <a:xfrm>
            <a:off x="311700" y="18263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Basically, the formula can guide to set primary affinity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Most of the time, SSDs have the highest primary-affinity.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However, the general performance doesn’t improve much (e.g., Avg Bandwidth and Latency):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1: formula issue →  OSD-related answer wrong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2: not obvious outliers → no visible improvement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3: measurement based on rados is not suitable for this task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obvious outlier</a:t>
            </a:r>
            <a:endParaRPr/>
          </a:p>
        </p:txBody>
      </p:sp>
      <p:sp>
        <p:nvSpPr>
          <p:cNvPr id="196" name="Google Shape;19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Node 2 with high CPU usage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But it is not assigned with the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l</a:t>
            </a:r>
            <a:r>
              <a:rPr lang="en"/>
              <a:t>east primary affinity.</a:t>
            </a:r>
            <a:endParaRPr/>
          </a:p>
        </p:txBody>
      </p:sp>
      <p:pic>
        <p:nvPicPr>
          <p:cNvPr id="197" name="Google Shape;19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225" y="1152475"/>
            <a:ext cx="4642150" cy="361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3"/>
          <p:cNvSpPr txBox="1"/>
          <p:nvPr/>
        </p:nvSpPr>
        <p:spPr>
          <a:xfrm>
            <a:off x="4130375" y="1569775"/>
            <a:ext cx="6412800" cy="7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CPU in node 2</a:t>
            </a:r>
            <a:endParaRPr/>
          </a:p>
        </p:txBody>
      </p:sp>
      <p:pic>
        <p:nvPicPr>
          <p:cNvPr id="199" name="Google Shape;19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3725" y="1792400"/>
            <a:ext cx="832025" cy="23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Conclusion</a:t>
            </a:r>
            <a:endParaRPr/>
          </a:p>
        </p:txBody>
      </p:sp>
      <p:sp>
        <p:nvSpPr>
          <p:cNvPr id="205" name="Google Shape;205;p34"/>
          <p:cNvSpPr txBox="1"/>
          <p:nvPr>
            <p:ph idx="1" type="body"/>
          </p:nvPr>
        </p:nvSpPr>
        <p:spPr>
          <a:xfrm>
            <a:off x="311700" y="18263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Basically, the formula can guide to set primary affinity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Most of the time, SSDs have the highest primary-affinity.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However, the general performance doesn’t improve much (e.g., Avg Bandwidth and Latency):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1: formula issue →  OSD-related answer wrong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2: not obvious outliers → no visible improvement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Possible reason 3: measurement based on rados is not suitable for this task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Future work</a:t>
            </a:r>
            <a:endParaRPr/>
          </a:p>
        </p:txBody>
      </p:sp>
      <p:sp>
        <p:nvSpPr>
          <p:cNvPr id="211" name="Google Shape;211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" sz="3000">
                <a:solidFill>
                  <a:srgbClr val="000000"/>
                </a:solidFill>
              </a:rPr>
              <a:t>Manually</a:t>
            </a:r>
            <a:r>
              <a:rPr lang="en" sz="3000">
                <a:solidFill>
                  <a:srgbClr val="000000"/>
                </a:solidFill>
              </a:rPr>
              <a:t> make one and maybe more OSDs as outlier, then check the result</a:t>
            </a:r>
            <a:endParaRPr sz="3000">
              <a:solidFill>
                <a:srgbClr val="000000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" sz="3000">
                <a:solidFill>
                  <a:srgbClr val="000000"/>
                </a:solidFill>
              </a:rPr>
              <a:t>Whether our algorithm still works when there are multiple clients making workload requests</a:t>
            </a:r>
            <a:endParaRPr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Some question</a:t>
            </a:r>
            <a:endParaRPr/>
          </a:p>
        </p:txBody>
      </p:sp>
      <p:sp>
        <p:nvSpPr>
          <p:cNvPr id="217" name="Google Shape;217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Slow down the machine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Add counter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Makefile ceph</a:t>
            </a:r>
            <a:endParaRPr>
              <a:solidFill>
                <a:srgbClr val="000000"/>
              </a:solidFill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mimic branch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adding a module，We don’t need to modify C files. Just `mkdir src/pybind/mgr/mymodule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000"/>
              <a:t>Contribution</a:t>
            </a:r>
            <a:endParaRPr/>
          </a:p>
        </p:txBody>
      </p:sp>
      <p:sp>
        <p:nvSpPr>
          <p:cNvPr id="223" name="Google Shape;22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24" name="Google Shape;22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rados</a:t>
            </a:r>
            <a:endParaRPr/>
          </a:p>
        </p:txBody>
      </p:sp>
      <p:sp>
        <p:nvSpPr>
          <p:cNvPr id="230" name="Google Shape;230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1" name="Google Shape;23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1114" y="366875"/>
            <a:ext cx="597362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choose Func-1 only at last?</a:t>
            </a:r>
            <a:endParaRPr/>
          </a:p>
        </p:txBody>
      </p:sp>
      <p:sp>
        <p:nvSpPr>
          <p:cNvPr id="237" name="Google Shape;237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57119"/>
            <a:ext cx="9144002" cy="2029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Find problems: </a:t>
            </a:r>
            <a:endParaRPr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Create</a:t>
            </a:r>
            <a:r>
              <a:rPr lang="en" sz="1800">
                <a:solidFill>
                  <a:schemeClr val="dk1"/>
                </a:solidFill>
              </a:rPr>
              <a:t> module (backup running)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When query, we use </a:t>
            </a:r>
            <a:r>
              <a:rPr b="1" lang="en" sz="1800">
                <a:solidFill>
                  <a:srgbClr val="000000"/>
                </a:solidFill>
              </a:rPr>
              <a:t>some formulas</a:t>
            </a:r>
            <a:r>
              <a:rPr lang="en" sz="1800">
                <a:solidFill>
                  <a:srgbClr val="000000"/>
                </a:solidFill>
              </a:rPr>
              <a:t>, working on our</a:t>
            </a:r>
            <a:r>
              <a:rPr b="1" lang="en" sz="1800">
                <a:solidFill>
                  <a:srgbClr val="000000"/>
                </a:solidFill>
              </a:rPr>
              <a:t> focused performance metrics/counters</a:t>
            </a:r>
            <a:r>
              <a:rPr lang="en" sz="1800">
                <a:solidFill>
                  <a:srgbClr val="000000"/>
                </a:solidFill>
              </a:rPr>
              <a:t>, to give a</a:t>
            </a:r>
            <a:r>
              <a:rPr lang="en" sz="1800">
                <a:solidFill>
                  <a:schemeClr val="dk1"/>
                </a:solidFill>
              </a:rPr>
              <a:t>n answer.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" sz="1800">
                <a:solidFill>
                  <a:schemeClr val="dk1"/>
                </a:solidFill>
              </a:rPr>
              <a:t>Assumption: those reachable metrics are reliable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" sz="1800">
                <a:solidFill>
                  <a:schemeClr val="dk1"/>
                </a:solidFill>
              </a:rPr>
              <a:t>Metrics: </a:t>
            </a:r>
            <a:r>
              <a:rPr b="1" lang="en" sz="1800">
                <a:solidFill>
                  <a:schemeClr val="dk1"/>
                </a:solidFill>
              </a:rPr>
              <a:t>in-manager</a:t>
            </a:r>
            <a:r>
              <a:rPr lang="en" sz="1800">
                <a:solidFill>
                  <a:schemeClr val="dk1"/>
                </a:solidFill>
              </a:rPr>
              <a:t> or pull from outside.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" sz="1800">
                <a:solidFill>
                  <a:schemeClr val="dk1"/>
                </a:solidFill>
              </a:rPr>
              <a:t>Formula: check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Solve it: </a:t>
            </a:r>
            <a:r>
              <a:rPr lang="en">
                <a:solidFill>
                  <a:schemeClr val="dk1"/>
                </a:solidFill>
              </a:rPr>
              <a:t>algorithm to dynamically</a:t>
            </a:r>
            <a:r>
              <a:rPr lang="en">
                <a:solidFill>
                  <a:schemeClr val="dk1"/>
                </a:solidFill>
              </a:rPr>
              <a:t> change primary affinity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Measurement: test with different strategy</a:t>
            </a:r>
            <a:endParaRPr sz="1800"/>
          </a:p>
        </p:txBody>
      </p:sp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Overview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4000"/>
              <a:t>Something Interesting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0837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5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311700" y="1237725"/>
            <a:ext cx="8132400" cy="357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Model for dynamical adjustment of primary affinity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Relation between operation related latency and primary affinity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Relation between primary affinity and Ave Bandwidth (each workload)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Ssd primary affinity is the highest, while still have some noise.</a:t>
            </a:r>
            <a:endParaRPr sz="2400"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type="title"/>
          </p:nvPr>
        </p:nvSpPr>
        <p:spPr>
          <a:xfrm>
            <a:off x="0" y="407175"/>
            <a:ext cx="1765800" cy="21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Method</a:t>
            </a:r>
            <a:endParaRPr sz="3000"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1975" y="0"/>
            <a:ext cx="736565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parse data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"op_process_latency": {"avgcount":3566,"sum":84.702772000},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“op_w_process_latency…”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“op_r_process_latency…”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New an array[max=10] store latency (sum/avgcount)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Dynamically calculate “mean” “stdev” of the array in 2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Choose the same period by timestamp, compare the mean and stdev. 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If always osd N slowest -&gt; Change affinity; 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Else always osd y largest stdev -&gt; Change affinity;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Method- Check slow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Formula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 1: f(x) = 1/x    </a:t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Formula 2: f(x) = </a:t>
            </a:r>
            <a:r>
              <a:rPr b="1" lang="en" sz="2800">
                <a:solidFill>
                  <a:schemeClr val="dk1"/>
                </a:solidFill>
              </a:rPr>
              <a:t>e</a:t>
            </a:r>
            <a:r>
              <a:rPr b="1" baseline="30000" lang="en" sz="2800">
                <a:solidFill>
                  <a:schemeClr val="dk1"/>
                </a:solidFill>
              </a:rPr>
              <a:t>1/x     </a:t>
            </a:r>
            <a:endParaRPr b="1"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</a:rPr>
              <a:t>Formula 3: f(x) = ln(1 + </a:t>
            </a:r>
            <a:r>
              <a:rPr b="1" lang="en" sz="2800">
                <a:solidFill>
                  <a:schemeClr val="dk1"/>
                </a:solidFill>
              </a:rPr>
              <a:t>e</a:t>
            </a:r>
            <a:r>
              <a:rPr b="1" baseline="30000" lang="en" sz="2800">
                <a:solidFill>
                  <a:schemeClr val="dk1"/>
                </a:solidFill>
              </a:rPr>
              <a:t>1/x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)</a:t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</a:rPr>
              <a:t>At last, because we need [0, 1], all </a:t>
            </a:r>
            <a:r>
              <a:rPr b="1" lang="en" sz="2400">
                <a:solidFill>
                  <a:schemeClr val="dk1"/>
                </a:solidFill>
                <a:highlight>
                  <a:schemeClr val="lt1"/>
                </a:highlight>
              </a:rPr>
              <a:t>PA = f(x)/max(f(x))</a:t>
            </a:r>
            <a:endParaRPr b="1"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Method - Primary affinity adjustor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Experiment Set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Stage 1: </a:t>
            </a:r>
            <a:r>
              <a:rPr b="1"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nodes 6 osds, 2 ssd, 4hdd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Stage 2: 4 nodes, 4 ssd, 4 hdd,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Stage 3: 5 nodes, 6 ssd(2 local ssd), 4hdd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3824" y="925925"/>
            <a:ext cx="3771700" cy="38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/>
              <a:t>Experiment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52478"/>
            <a:ext cx="9144001" cy="38659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