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6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7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8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9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20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21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22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23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24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handoutMasterIdLst>
    <p:handoutMasterId r:id="rId34"/>
  </p:handoutMasterIdLst>
  <p:sldIdLst>
    <p:sldId id="271" r:id="rId2"/>
    <p:sldId id="283" r:id="rId3"/>
    <p:sldId id="310" r:id="rId4"/>
    <p:sldId id="309" r:id="rId5"/>
    <p:sldId id="311" r:id="rId6"/>
    <p:sldId id="322" r:id="rId7"/>
    <p:sldId id="318" r:id="rId8"/>
    <p:sldId id="320" r:id="rId9"/>
    <p:sldId id="312" r:id="rId10"/>
    <p:sldId id="317" r:id="rId11"/>
    <p:sldId id="319" r:id="rId12"/>
    <p:sldId id="313" r:id="rId13"/>
    <p:sldId id="315" r:id="rId14"/>
    <p:sldId id="314" r:id="rId15"/>
    <p:sldId id="331" r:id="rId16"/>
    <p:sldId id="324" r:id="rId17"/>
    <p:sldId id="325" r:id="rId18"/>
    <p:sldId id="326" r:id="rId19"/>
    <p:sldId id="327" r:id="rId20"/>
    <p:sldId id="328" r:id="rId21"/>
    <p:sldId id="329" r:id="rId22"/>
    <p:sldId id="330" r:id="rId23"/>
    <p:sldId id="332" r:id="rId24"/>
    <p:sldId id="333" r:id="rId25"/>
    <p:sldId id="334" r:id="rId26"/>
    <p:sldId id="335" r:id="rId27"/>
    <p:sldId id="336" r:id="rId28"/>
    <p:sldId id="337" r:id="rId29"/>
    <p:sldId id="338" r:id="rId30"/>
    <p:sldId id="316" r:id="rId31"/>
    <p:sldId id="308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elcome" id="{E75E278A-FF0E-49A4-B170-79828D63BBAD}">
          <p14:sldIdLst>
            <p14:sldId id="271"/>
          </p14:sldIdLst>
        </p14:section>
        <p14:section name="Design, Morph, Annotate, Work Together, Tell Me" id="{B9B51309-D148-4332-87C2-07BE32FBCA3B}">
          <p14:sldIdLst>
            <p14:sldId id="283"/>
            <p14:sldId id="310"/>
            <p14:sldId id="309"/>
            <p14:sldId id="311"/>
            <p14:sldId id="322"/>
            <p14:sldId id="318"/>
            <p14:sldId id="320"/>
            <p14:sldId id="312"/>
            <p14:sldId id="317"/>
            <p14:sldId id="319"/>
            <p14:sldId id="313"/>
            <p14:sldId id="315"/>
            <p14:sldId id="314"/>
            <p14:sldId id="331"/>
            <p14:sldId id="324"/>
            <p14:sldId id="325"/>
            <p14:sldId id="326"/>
            <p14:sldId id="327"/>
            <p14:sldId id="328"/>
            <p14:sldId id="329"/>
            <p14:sldId id="330"/>
            <p14:sldId id="332"/>
            <p14:sldId id="333"/>
            <p14:sldId id="334"/>
            <p14:sldId id="335"/>
            <p14:sldId id="336"/>
            <p14:sldId id="337"/>
            <p14:sldId id="338"/>
            <p14:sldId id="316"/>
            <p14:sldId id="308"/>
          </p14:sldIdLst>
        </p14:section>
        <p14:section name="Learn More" id="{2CC34DB2-6590-42C0-AD4B-A04C6060184E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4040"/>
    <a:srgbClr val="D24726"/>
    <a:srgbClr val="FF9B45"/>
    <a:srgbClr val="DD462F"/>
    <a:srgbClr val="F8CFB6"/>
    <a:srgbClr val="F8CAB6"/>
    <a:srgbClr val="923922"/>
    <a:srgbClr val="F5F5F5"/>
    <a:srgbClr val="F2F2F2"/>
    <a:srgbClr val="D2B4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1092" autoAdjust="0"/>
  </p:normalViewPr>
  <p:slideViewPr>
    <p:cSldViewPr snapToGrid="0">
      <p:cViewPr varScale="1">
        <p:scale>
          <a:sx n="86" d="100"/>
          <a:sy n="86" d="100"/>
        </p:scale>
        <p:origin x="562" y="4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9" d="100"/>
          <a:sy n="69" d="100"/>
        </p:scale>
        <p:origin x="2784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2AFA0E-ED97-438A-95AB-64DF5C4067DB}" type="doc">
      <dgm:prSet loTypeId="urn:microsoft.com/office/officeart/2005/8/layout/orgChart1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7B8F491-EC58-4D96-8732-070CB3768275}">
      <dgm:prSet phldrT="[Text]"/>
      <dgm:spPr/>
      <dgm:t>
        <a:bodyPr/>
        <a:lstStyle/>
        <a:p>
          <a:r>
            <a:rPr lang="en-US" dirty="0"/>
            <a:t>Root</a:t>
          </a:r>
        </a:p>
      </dgm:t>
    </dgm:pt>
    <dgm:pt modelId="{CE66765F-1DE8-48B8-986A-E7C9A64654E4}" type="parTrans" cxnId="{82F929DC-5D75-4348-83BA-6DF09C90CB2D}">
      <dgm:prSet/>
      <dgm:spPr/>
      <dgm:t>
        <a:bodyPr/>
        <a:lstStyle/>
        <a:p>
          <a:endParaRPr lang="en-US"/>
        </a:p>
      </dgm:t>
    </dgm:pt>
    <dgm:pt modelId="{A39BC664-0557-4F93-8C49-581643F7609D}" type="sibTrans" cxnId="{82F929DC-5D75-4348-83BA-6DF09C90CB2D}">
      <dgm:prSet/>
      <dgm:spPr/>
      <dgm:t>
        <a:bodyPr/>
        <a:lstStyle/>
        <a:p>
          <a:endParaRPr lang="en-US"/>
        </a:p>
      </dgm:t>
    </dgm:pt>
    <dgm:pt modelId="{112D750C-561B-4FF9-B4FF-871D8A0AA824}">
      <dgm:prSet phldrT="[Text]"/>
      <dgm:spPr/>
      <dgm:t>
        <a:bodyPr/>
        <a:lstStyle/>
        <a:p>
          <a:r>
            <a:rPr lang="en-US" dirty="0"/>
            <a:t>Datacenter</a:t>
          </a:r>
        </a:p>
      </dgm:t>
    </dgm:pt>
    <dgm:pt modelId="{D4F70B53-3FE4-4CD3-B499-1C9AF9F9620D}" type="parTrans" cxnId="{FB603239-C643-4944-92DC-22F644D367C1}">
      <dgm:prSet/>
      <dgm:spPr/>
      <dgm:t>
        <a:bodyPr/>
        <a:lstStyle/>
        <a:p>
          <a:endParaRPr lang="en-US"/>
        </a:p>
      </dgm:t>
    </dgm:pt>
    <dgm:pt modelId="{715644B9-9FCB-403B-BDEB-C390BD0F5BF5}" type="sibTrans" cxnId="{FB603239-C643-4944-92DC-22F644D367C1}">
      <dgm:prSet/>
      <dgm:spPr/>
      <dgm:t>
        <a:bodyPr/>
        <a:lstStyle/>
        <a:p>
          <a:endParaRPr lang="en-US"/>
        </a:p>
      </dgm:t>
    </dgm:pt>
    <dgm:pt modelId="{5CF092E5-A256-454C-82B3-0EC2780B6223}">
      <dgm:prSet phldrT="[Text]"/>
      <dgm:spPr/>
      <dgm:t>
        <a:bodyPr/>
        <a:lstStyle/>
        <a:p>
          <a:r>
            <a:rPr lang="en-US" dirty="0"/>
            <a:t>Room</a:t>
          </a:r>
        </a:p>
      </dgm:t>
    </dgm:pt>
    <dgm:pt modelId="{500744D6-A065-4457-B7E8-13A7F2CE459B}" type="parTrans" cxnId="{F6F580FC-A19B-46A8-9F2F-5ECCED6028AF}">
      <dgm:prSet/>
      <dgm:spPr/>
      <dgm:t>
        <a:bodyPr/>
        <a:lstStyle/>
        <a:p>
          <a:endParaRPr lang="en-US"/>
        </a:p>
      </dgm:t>
    </dgm:pt>
    <dgm:pt modelId="{EEC3A015-D6F5-4DF8-B8F5-7998F63767BD}" type="sibTrans" cxnId="{F6F580FC-A19B-46A8-9F2F-5ECCED6028AF}">
      <dgm:prSet/>
      <dgm:spPr/>
      <dgm:t>
        <a:bodyPr/>
        <a:lstStyle/>
        <a:p>
          <a:endParaRPr lang="en-US"/>
        </a:p>
      </dgm:t>
    </dgm:pt>
    <dgm:pt modelId="{B2DCA6DE-FF58-49F8-BBAA-E5674ED5DEDC}">
      <dgm:prSet phldrT="[Text]"/>
      <dgm:spPr/>
      <dgm:t>
        <a:bodyPr/>
        <a:lstStyle/>
        <a:p>
          <a:r>
            <a:rPr lang="en-US" dirty="0"/>
            <a:t>Row</a:t>
          </a:r>
        </a:p>
      </dgm:t>
    </dgm:pt>
    <dgm:pt modelId="{0D26F58F-56C7-4655-893F-7DF0EFD47481}" type="parTrans" cxnId="{E08F9928-467F-4B08-8A9D-1A74D6593079}">
      <dgm:prSet/>
      <dgm:spPr/>
      <dgm:t>
        <a:bodyPr/>
        <a:lstStyle/>
        <a:p>
          <a:endParaRPr lang="en-US"/>
        </a:p>
      </dgm:t>
    </dgm:pt>
    <dgm:pt modelId="{28DA9C23-4B82-4061-8E85-6F755DAE92A9}" type="sibTrans" cxnId="{E08F9928-467F-4B08-8A9D-1A74D6593079}">
      <dgm:prSet/>
      <dgm:spPr/>
      <dgm:t>
        <a:bodyPr/>
        <a:lstStyle/>
        <a:p>
          <a:endParaRPr lang="en-US"/>
        </a:p>
      </dgm:t>
    </dgm:pt>
    <dgm:pt modelId="{65436CB5-BF81-4676-909B-4780EC6727AE}">
      <dgm:prSet phldrT="[Text]"/>
      <dgm:spPr/>
      <dgm:t>
        <a:bodyPr/>
        <a:lstStyle/>
        <a:p>
          <a:r>
            <a:rPr lang="en-US" dirty="0"/>
            <a:t>Rack</a:t>
          </a:r>
        </a:p>
      </dgm:t>
    </dgm:pt>
    <dgm:pt modelId="{09396F32-67E9-4B29-AFF1-04D8F731A8C8}" type="parTrans" cxnId="{4210C018-BCEE-48ED-B787-52F7A076A8DB}">
      <dgm:prSet/>
      <dgm:spPr/>
      <dgm:t>
        <a:bodyPr/>
        <a:lstStyle/>
        <a:p>
          <a:endParaRPr lang="en-US"/>
        </a:p>
      </dgm:t>
    </dgm:pt>
    <dgm:pt modelId="{DDC21439-A08A-4C43-8DA3-3FBC32EEA32F}" type="sibTrans" cxnId="{4210C018-BCEE-48ED-B787-52F7A076A8DB}">
      <dgm:prSet/>
      <dgm:spPr/>
      <dgm:t>
        <a:bodyPr/>
        <a:lstStyle/>
        <a:p>
          <a:endParaRPr lang="en-US"/>
        </a:p>
      </dgm:t>
    </dgm:pt>
    <dgm:pt modelId="{41E21463-45CB-4602-BAA3-941D034EF7A2}">
      <dgm:prSet phldrT="[Text]"/>
      <dgm:spPr/>
      <dgm:t>
        <a:bodyPr/>
        <a:lstStyle/>
        <a:p>
          <a:r>
            <a:rPr lang="en-US" dirty="0"/>
            <a:t>Host</a:t>
          </a:r>
        </a:p>
      </dgm:t>
    </dgm:pt>
    <dgm:pt modelId="{312E3457-AB5F-4508-82ED-EBEA06054D10}" type="parTrans" cxnId="{8D38AD7A-15AE-4B86-B4DA-50AE54DA1073}">
      <dgm:prSet/>
      <dgm:spPr/>
      <dgm:t>
        <a:bodyPr/>
        <a:lstStyle/>
        <a:p>
          <a:endParaRPr lang="en-US"/>
        </a:p>
      </dgm:t>
    </dgm:pt>
    <dgm:pt modelId="{C8633846-CE3A-45EA-B0E3-B0CA29512730}" type="sibTrans" cxnId="{8D38AD7A-15AE-4B86-B4DA-50AE54DA1073}">
      <dgm:prSet/>
      <dgm:spPr/>
      <dgm:t>
        <a:bodyPr/>
        <a:lstStyle/>
        <a:p>
          <a:endParaRPr lang="en-US"/>
        </a:p>
      </dgm:t>
    </dgm:pt>
    <dgm:pt modelId="{AC48B284-077E-4054-A2E5-512850063AC9}">
      <dgm:prSet phldrT="[Text]"/>
      <dgm:spPr/>
      <dgm:t>
        <a:bodyPr/>
        <a:lstStyle/>
        <a:p>
          <a:r>
            <a:rPr lang="en-US" dirty="0"/>
            <a:t>OSD</a:t>
          </a:r>
        </a:p>
      </dgm:t>
    </dgm:pt>
    <dgm:pt modelId="{8A0CFC24-3429-4217-B719-4E2D207ED686}" type="parTrans" cxnId="{B650FD04-884C-4BB3-9EBF-959F9034D69E}">
      <dgm:prSet/>
      <dgm:spPr/>
      <dgm:t>
        <a:bodyPr/>
        <a:lstStyle/>
        <a:p>
          <a:endParaRPr lang="en-US"/>
        </a:p>
      </dgm:t>
    </dgm:pt>
    <dgm:pt modelId="{613E32D9-9213-4061-BBEE-65E6F376AB5E}" type="sibTrans" cxnId="{B650FD04-884C-4BB3-9EBF-959F9034D69E}">
      <dgm:prSet/>
      <dgm:spPr/>
      <dgm:t>
        <a:bodyPr/>
        <a:lstStyle/>
        <a:p>
          <a:endParaRPr lang="en-US"/>
        </a:p>
      </dgm:t>
    </dgm:pt>
    <dgm:pt modelId="{FA072F0C-C8DC-4ADD-B1A1-0C0D1D733C78}" type="pres">
      <dgm:prSet presAssocID="{B12AFA0E-ED97-438A-95AB-64DF5C4067D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F887666-F3AD-4703-ACE1-17981EDA5C96}" type="pres">
      <dgm:prSet presAssocID="{97B8F491-EC58-4D96-8732-070CB3768275}" presName="hierRoot1" presStyleCnt="0">
        <dgm:presLayoutVars>
          <dgm:hierBranch val="r"/>
        </dgm:presLayoutVars>
      </dgm:prSet>
      <dgm:spPr/>
    </dgm:pt>
    <dgm:pt modelId="{FF9DC109-FB00-4F31-AB0F-E70B21E69E86}" type="pres">
      <dgm:prSet presAssocID="{97B8F491-EC58-4D96-8732-070CB3768275}" presName="rootComposite1" presStyleCnt="0"/>
      <dgm:spPr/>
    </dgm:pt>
    <dgm:pt modelId="{8BF8C7C8-EFA6-431E-9E5B-BFC99CF29A09}" type="pres">
      <dgm:prSet presAssocID="{97B8F491-EC58-4D96-8732-070CB3768275}" presName="rootText1" presStyleLbl="node0" presStyleIdx="0" presStyleCnt="1">
        <dgm:presLayoutVars>
          <dgm:chPref val="3"/>
        </dgm:presLayoutVars>
      </dgm:prSet>
      <dgm:spPr>
        <a:prstGeom prst="roundRect">
          <a:avLst/>
        </a:prstGeom>
      </dgm:spPr>
    </dgm:pt>
    <dgm:pt modelId="{FED19E5B-179B-4025-ADBA-A8934C74DAC4}" type="pres">
      <dgm:prSet presAssocID="{97B8F491-EC58-4D96-8732-070CB3768275}" presName="rootConnector1" presStyleLbl="node1" presStyleIdx="0" presStyleCnt="0"/>
      <dgm:spPr/>
    </dgm:pt>
    <dgm:pt modelId="{4D27F4C6-1AE6-438D-8AF7-9D69EC9438B2}" type="pres">
      <dgm:prSet presAssocID="{97B8F491-EC58-4D96-8732-070CB3768275}" presName="hierChild2" presStyleCnt="0"/>
      <dgm:spPr/>
    </dgm:pt>
    <dgm:pt modelId="{4C8D216C-A161-47CB-BD4A-7601E47166C3}" type="pres">
      <dgm:prSet presAssocID="{D4F70B53-3FE4-4CD3-B499-1C9AF9F9620D}" presName="Name50" presStyleLbl="parChTrans1D2" presStyleIdx="0" presStyleCnt="1"/>
      <dgm:spPr/>
    </dgm:pt>
    <dgm:pt modelId="{4B82D661-EBD9-4369-8519-A2CF639FFE0C}" type="pres">
      <dgm:prSet presAssocID="{112D750C-561B-4FF9-B4FF-871D8A0AA824}" presName="hierRoot2" presStyleCnt="0">
        <dgm:presLayoutVars>
          <dgm:hierBranch val="r"/>
        </dgm:presLayoutVars>
      </dgm:prSet>
      <dgm:spPr/>
    </dgm:pt>
    <dgm:pt modelId="{B47D3DDC-5F96-4162-A6BF-AB2A640E582F}" type="pres">
      <dgm:prSet presAssocID="{112D750C-561B-4FF9-B4FF-871D8A0AA824}" presName="rootComposite" presStyleCnt="0"/>
      <dgm:spPr/>
    </dgm:pt>
    <dgm:pt modelId="{EFF555D1-BB14-4830-A841-73AE5EE9BA33}" type="pres">
      <dgm:prSet presAssocID="{112D750C-561B-4FF9-B4FF-871D8A0AA824}" presName="rootText" presStyleLbl="node2" presStyleIdx="0" presStyleCnt="1">
        <dgm:presLayoutVars>
          <dgm:chPref val="3"/>
        </dgm:presLayoutVars>
      </dgm:prSet>
      <dgm:spPr>
        <a:prstGeom prst="roundRect">
          <a:avLst/>
        </a:prstGeom>
      </dgm:spPr>
    </dgm:pt>
    <dgm:pt modelId="{F1A1A976-C876-46F9-8BBB-F179C3E4713A}" type="pres">
      <dgm:prSet presAssocID="{112D750C-561B-4FF9-B4FF-871D8A0AA824}" presName="rootConnector" presStyleLbl="node2" presStyleIdx="0" presStyleCnt="1"/>
      <dgm:spPr/>
    </dgm:pt>
    <dgm:pt modelId="{4A686C6F-6A5A-4F27-B3CB-1A197F71D553}" type="pres">
      <dgm:prSet presAssocID="{112D750C-561B-4FF9-B4FF-871D8A0AA824}" presName="hierChild4" presStyleCnt="0"/>
      <dgm:spPr/>
    </dgm:pt>
    <dgm:pt modelId="{E9C069DD-C922-4E31-AA0E-571139386A3E}" type="pres">
      <dgm:prSet presAssocID="{500744D6-A065-4457-B7E8-13A7F2CE459B}" presName="Name50" presStyleLbl="parChTrans1D3" presStyleIdx="0" presStyleCnt="1"/>
      <dgm:spPr/>
    </dgm:pt>
    <dgm:pt modelId="{DD10FCEE-9064-4F64-9805-82233F1CDF5D}" type="pres">
      <dgm:prSet presAssocID="{5CF092E5-A256-454C-82B3-0EC2780B6223}" presName="hierRoot2" presStyleCnt="0">
        <dgm:presLayoutVars>
          <dgm:hierBranch val="r"/>
        </dgm:presLayoutVars>
      </dgm:prSet>
      <dgm:spPr/>
    </dgm:pt>
    <dgm:pt modelId="{90A235D1-A1BC-463A-9C27-9011078C4DD4}" type="pres">
      <dgm:prSet presAssocID="{5CF092E5-A256-454C-82B3-0EC2780B6223}" presName="rootComposite" presStyleCnt="0"/>
      <dgm:spPr/>
    </dgm:pt>
    <dgm:pt modelId="{B7D26289-FD3B-4C9C-B7B3-026A20291903}" type="pres">
      <dgm:prSet presAssocID="{5CF092E5-A256-454C-82B3-0EC2780B6223}" presName="rootText" presStyleLbl="node3" presStyleIdx="0" presStyleCnt="1">
        <dgm:presLayoutVars>
          <dgm:chPref val="3"/>
        </dgm:presLayoutVars>
      </dgm:prSet>
      <dgm:spPr>
        <a:prstGeom prst="roundRect">
          <a:avLst/>
        </a:prstGeom>
      </dgm:spPr>
    </dgm:pt>
    <dgm:pt modelId="{76F115D7-DF43-4778-A7BA-B2F0D1764A90}" type="pres">
      <dgm:prSet presAssocID="{5CF092E5-A256-454C-82B3-0EC2780B6223}" presName="rootConnector" presStyleLbl="node3" presStyleIdx="0" presStyleCnt="1"/>
      <dgm:spPr/>
    </dgm:pt>
    <dgm:pt modelId="{4B268A9C-E940-4301-ABE3-20E60224E917}" type="pres">
      <dgm:prSet presAssocID="{5CF092E5-A256-454C-82B3-0EC2780B6223}" presName="hierChild4" presStyleCnt="0"/>
      <dgm:spPr/>
    </dgm:pt>
    <dgm:pt modelId="{78A2DAC5-065B-4445-A412-A8B2941C2B7C}" type="pres">
      <dgm:prSet presAssocID="{0D26F58F-56C7-4655-893F-7DF0EFD47481}" presName="Name50" presStyleLbl="parChTrans1D4" presStyleIdx="0" presStyleCnt="4"/>
      <dgm:spPr/>
    </dgm:pt>
    <dgm:pt modelId="{01234050-3701-42CB-AD0C-7C6A2F9B7C57}" type="pres">
      <dgm:prSet presAssocID="{B2DCA6DE-FF58-49F8-BBAA-E5674ED5DEDC}" presName="hierRoot2" presStyleCnt="0">
        <dgm:presLayoutVars>
          <dgm:hierBranch val="r"/>
        </dgm:presLayoutVars>
      </dgm:prSet>
      <dgm:spPr/>
    </dgm:pt>
    <dgm:pt modelId="{CCDB4139-03D6-47C7-A990-55C6A781A859}" type="pres">
      <dgm:prSet presAssocID="{B2DCA6DE-FF58-49F8-BBAA-E5674ED5DEDC}" presName="rootComposite" presStyleCnt="0"/>
      <dgm:spPr/>
    </dgm:pt>
    <dgm:pt modelId="{16CDA51D-5546-4EAA-A0EB-FCC617901E8D}" type="pres">
      <dgm:prSet presAssocID="{B2DCA6DE-FF58-49F8-BBAA-E5674ED5DEDC}" presName="rootText" presStyleLbl="node4" presStyleIdx="0" presStyleCnt="4">
        <dgm:presLayoutVars>
          <dgm:chPref val="3"/>
        </dgm:presLayoutVars>
      </dgm:prSet>
      <dgm:spPr>
        <a:prstGeom prst="roundRect">
          <a:avLst/>
        </a:prstGeom>
      </dgm:spPr>
    </dgm:pt>
    <dgm:pt modelId="{A891E3C2-C3F1-4A21-A327-45F9AAD91044}" type="pres">
      <dgm:prSet presAssocID="{B2DCA6DE-FF58-49F8-BBAA-E5674ED5DEDC}" presName="rootConnector" presStyleLbl="node4" presStyleIdx="0" presStyleCnt="4"/>
      <dgm:spPr/>
    </dgm:pt>
    <dgm:pt modelId="{26850153-A87D-4830-B89D-4FE06258612A}" type="pres">
      <dgm:prSet presAssocID="{B2DCA6DE-FF58-49F8-BBAA-E5674ED5DEDC}" presName="hierChild4" presStyleCnt="0"/>
      <dgm:spPr/>
    </dgm:pt>
    <dgm:pt modelId="{482A952A-C4AC-4E22-A3FF-79B794A9A924}" type="pres">
      <dgm:prSet presAssocID="{09396F32-67E9-4B29-AFF1-04D8F731A8C8}" presName="Name50" presStyleLbl="parChTrans1D4" presStyleIdx="1" presStyleCnt="4"/>
      <dgm:spPr/>
    </dgm:pt>
    <dgm:pt modelId="{628DEFD4-11F6-4C02-AA83-C59CC8C20F89}" type="pres">
      <dgm:prSet presAssocID="{65436CB5-BF81-4676-909B-4780EC6727AE}" presName="hierRoot2" presStyleCnt="0">
        <dgm:presLayoutVars>
          <dgm:hierBranch val="r"/>
        </dgm:presLayoutVars>
      </dgm:prSet>
      <dgm:spPr/>
    </dgm:pt>
    <dgm:pt modelId="{4AD0DC1B-E49B-40BC-A988-9EF70D93294C}" type="pres">
      <dgm:prSet presAssocID="{65436CB5-BF81-4676-909B-4780EC6727AE}" presName="rootComposite" presStyleCnt="0"/>
      <dgm:spPr/>
    </dgm:pt>
    <dgm:pt modelId="{AFD2A918-80B6-4064-A934-4291FBF8455A}" type="pres">
      <dgm:prSet presAssocID="{65436CB5-BF81-4676-909B-4780EC6727AE}" presName="rootText" presStyleLbl="node4" presStyleIdx="1" presStyleCnt="4">
        <dgm:presLayoutVars>
          <dgm:chPref val="3"/>
        </dgm:presLayoutVars>
      </dgm:prSet>
      <dgm:spPr>
        <a:prstGeom prst="roundRect">
          <a:avLst/>
        </a:prstGeom>
      </dgm:spPr>
    </dgm:pt>
    <dgm:pt modelId="{77B88611-BB54-4FAE-B578-DA6E8F25FD1C}" type="pres">
      <dgm:prSet presAssocID="{65436CB5-BF81-4676-909B-4780EC6727AE}" presName="rootConnector" presStyleLbl="node4" presStyleIdx="1" presStyleCnt="4"/>
      <dgm:spPr/>
    </dgm:pt>
    <dgm:pt modelId="{D80F6251-D4E4-45D8-BB13-A00C9730E3D7}" type="pres">
      <dgm:prSet presAssocID="{65436CB5-BF81-4676-909B-4780EC6727AE}" presName="hierChild4" presStyleCnt="0"/>
      <dgm:spPr/>
    </dgm:pt>
    <dgm:pt modelId="{46CB741F-510E-4BDF-9E5C-F4D58A37AA7F}" type="pres">
      <dgm:prSet presAssocID="{312E3457-AB5F-4508-82ED-EBEA06054D10}" presName="Name50" presStyleLbl="parChTrans1D4" presStyleIdx="2" presStyleCnt="4"/>
      <dgm:spPr/>
    </dgm:pt>
    <dgm:pt modelId="{1CE9A31B-44F1-4BEE-8B19-23F5DF0DC6F4}" type="pres">
      <dgm:prSet presAssocID="{41E21463-45CB-4602-BAA3-941D034EF7A2}" presName="hierRoot2" presStyleCnt="0">
        <dgm:presLayoutVars>
          <dgm:hierBranch val="r"/>
        </dgm:presLayoutVars>
      </dgm:prSet>
      <dgm:spPr/>
    </dgm:pt>
    <dgm:pt modelId="{F16EDE70-31C7-4065-AC83-05ABD1BF6554}" type="pres">
      <dgm:prSet presAssocID="{41E21463-45CB-4602-BAA3-941D034EF7A2}" presName="rootComposite" presStyleCnt="0"/>
      <dgm:spPr/>
    </dgm:pt>
    <dgm:pt modelId="{24561E24-FF8F-4A6D-B97D-B264CA411D25}" type="pres">
      <dgm:prSet presAssocID="{41E21463-45CB-4602-BAA3-941D034EF7A2}" presName="rootText" presStyleLbl="node4" presStyleIdx="2" presStyleCnt="4">
        <dgm:presLayoutVars>
          <dgm:chPref val="3"/>
        </dgm:presLayoutVars>
      </dgm:prSet>
      <dgm:spPr>
        <a:prstGeom prst="roundRect">
          <a:avLst/>
        </a:prstGeom>
      </dgm:spPr>
    </dgm:pt>
    <dgm:pt modelId="{A28D5680-3701-4655-B9FA-9B26DA4AA573}" type="pres">
      <dgm:prSet presAssocID="{41E21463-45CB-4602-BAA3-941D034EF7A2}" presName="rootConnector" presStyleLbl="node4" presStyleIdx="2" presStyleCnt="4"/>
      <dgm:spPr/>
    </dgm:pt>
    <dgm:pt modelId="{7475648A-1EE3-4BF0-B415-3EBB9F2AF542}" type="pres">
      <dgm:prSet presAssocID="{41E21463-45CB-4602-BAA3-941D034EF7A2}" presName="hierChild4" presStyleCnt="0"/>
      <dgm:spPr/>
    </dgm:pt>
    <dgm:pt modelId="{2E92BC65-47AB-478C-B1E2-D1D0EA9F73FF}" type="pres">
      <dgm:prSet presAssocID="{8A0CFC24-3429-4217-B719-4E2D207ED686}" presName="Name50" presStyleLbl="parChTrans1D4" presStyleIdx="3" presStyleCnt="4"/>
      <dgm:spPr/>
    </dgm:pt>
    <dgm:pt modelId="{FE7CEDAF-4750-48DE-ACD1-F479BA06A1F8}" type="pres">
      <dgm:prSet presAssocID="{AC48B284-077E-4054-A2E5-512850063AC9}" presName="hierRoot2" presStyleCnt="0">
        <dgm:presLayoutVars>
          <dgm:hierBranch val="r"/>
        </dgm:presLayoutVars>
      </dgm:prSet>
      <dgm:spPr/>
    </dgm:pt>
    <dgm:pt modelId="{CAE4C8A1-72BE-40EE-A621-2F25FCF854C4}" type="pres">
      <dgm:prSet presAssocID="{AC48B284-077E-4054-A2E5-512850063AC9}" presName="rootComposite" presStyleCnt="0"/>
      <dgm:spPr/>
    </dgm:pt>
    <dgm:pt modelId="{1EB801CA-9341-4EAA-91EB-EA37448A4A30}" type="pres">
      <dgm:prSet presAssocID="{AC48B284-077E-4054-A2E5-512850063AC9}" presName="rootText" presStyleLbl="node4" presStyleIdx="3" presStyleCnt="4">
        <dgm:presLayoutVars>
          <dgm:chPref val="3"/>
        </dgm:presLayoutVars>
      </dgm:prSet>
      <dgm:spPr>
        <a:prstGeom prst="ellipse">
          <a:avLst/>
        </a:prstGeom>
      </dgm:spPr>
    </dgm:pt>
    <dgm:pt modelId="{70F6CDCB-2176-4080-A459-D674F002654B}" type="pres">
      <dgm:prSet presAssocID="{AC48B284-077E-4054-A2E5-512850063AC9}" presName="rootConnector" presStyleLbl="node4" presStyleIdx="3" presStyleCnt="4"/>
      <dgm:spPr/>
    </dgm:pt>
    <dgm:pt modelId="{9880349C-B3DE-4F25-8BDB-F19C8905094C}" type="pres">
      <dgm:prSet presAssocID="{AC48B284-077E-4054-A2E5-512850063AC9}" presName="hierChild4" presStyleCnt="0"/>
      <dgm:spPr/>
    </dgm:pt>
    <dgm:pt modelId="{DFDD1DF7-CE38-43E5-A5E8-76901F6B9EBB}" type="pres">
      <dgm:prSet presAssocID="{AC48B284-077E-4054-A2E5-512850063AC9}" presName="hierChild5" presStyleCnt="0"/>
      <dgm:spPr/>
    </dgm:pt>
    <dgm:pt modelId="{16A7AD0C-48A5-4BD8-9D47-5A8D909FAED9}" type="pres">
      <dgm:prSet presAssocID="{41E21463-45CB-4602-BAA3-941D034EF7A2}" presName="hierChild5" presStyleCnt="0"/>
      <dgm:spPr/>
    </dgm:pt>
    <dgm:pt modelId="{BB483B3D-EFE6-40A9-8B99-856831995AE2}" type="pres">
      <dgm:prSet presAssocID="{65436CB5-BF81-4676-909B-4780EC6727AE}" presName="hierChild5" presStyleCnt="0"/>
      <dgm:spPr/>
    </dgm:pt>
    <dgm:pt modelId="{61852811-D241-4AA7-9879-7EEC3830B8BD}" type="pres">
      <dgm:prSet presAssocID="{B2DCA6DE-FF58-49F8-BBAA-E5674ED5DEDC}" presName="hierChild5" presStyleCnt="0"/>
      <dgm:spPr/>
    </dgm:pt>
    <dgm:pt modelId="{77D60455-C743-4C75-A7E1-2F59FE6D655E}" type="pres">
      <dgm:prSet presAssocID="{5CF092E5-A256-454C-82B3-0EC2780B6223}" presName="hierChild5" presStyleCnt="0"/>
      <dgm:spPr/>
    </dgm:pt>
    <dgm:pt modelId="{ADE471CC-F67A-45EC-9D93-3B56940583B8}" type="pres">
      <dgm:prSet presAssocID="{112D750C-561B-4FF9-B4FF-871D8A0AA824}" presName="hierChild5" presStyleCnt="0"/>
      <dgm:spPr/>
    </dgm:pt>
    <dgm:pt modelId="{F41A15D2-7E15-4040-B7A9-BCB497B117DF}" type="pres">
      <dgm:prSet presAssocID="{97B8F491-EC58-4D96-8732-070CB3768275}" presName="hierChild3" presStyleCnt="0"/>
      <dgm:spPr/>
    </dgm:pt>
  </dgm:ptLst>
  <dgm:cxnLst>
    <dgm:cxn modelId="{195A2A04-E8A6-477C-865F-64F33DCB0DA7}" type="presOf" srcId="{65436CB5-BF81-4676-909B-4780EC6727AE}" destId="{77B88611-BB54-4FAE-B578-DA6E8F25FD1C}" srcOrd="1" destOrd="0" presId="urn:microsoft.com/office/officeart/2005/8/layout/orgChart1"/>
    <dgm:cxn modelId="{B650FD04-884C-4BB3-9EBF-959F9034D69E}" srcId="{41E21463-45CB-4602-BAA3-941D034EF7A2}" destId="{AC48B284-077E-4054-A2E5-512850063AC9}" srcOrd="0" destOrd="0" parTransId="{8A0CFC24-3429-4217-B719-4E2D207ED686}" sibTransId="{613E32D9-9213-4061-BBEE-65E6F376AB5E}"/>
    <dgm:cxn modelId="{4210C018-BCEE-48ED-B787-52F7A076A8DB}" srcId="{B2DCA6DE-FF58-49F8-BBAA-E5674ED5DEDC}" destId="{65436CB5-BF81-4676-909B-4780EC6727AE}" srcOrd="0" destOrd="0" parTransId="{09396F32-67E9-4B29-AFF1-04D8F731A8C8}" sibTransId="{DDC21439-A08A-4C43-8DA3-3FBC32EEA32F}"/>
    <dgm:cxn modelId="{E08F9928-467F-4B08-8A9D-1A74D6593079}" srcId="{5CF092E5-A256-454C-82B3-0EC2780B6223}" destId="{B2DCA6DE-FF58-49F8-BBAA-E5674ED5DEDC}" srcOrd="0" destOrd="0" parTransId="{0D26F58F-56C7-4655-893F-7DF0EFD47481}" sibTransId="{28DA9C23-4B82-4061-8E85-6F755DAE92A9}"/>
    <dgm:cxn modelId="{70B0D22D-2541-46B3-A9ED-ACCEF5896AF0}" type="presOf" srcId="{312E3457-AB5F-4508-82ED-EBEA06054D10}" destId="{46CB741F-510E-4BDF-9E5C-F4D58A37AA7F}" srcOrd="0" destOrd="0" presId="urn:microsoft.com/office/officeart/2005/8/layout/orgChart1"/>
    <dgm:cxn modelId="{68253F32-EF66-40D1-B419-B52C66CCA7D0}" type="presOf" srcId="{09396F32-67E9-4B29-AFF1-04D8F731A8C8}" destId="{482A952A-C4AC-4E22-A3FF-79B794A9A924}" srcOrd="0" destOrd="0" presId="urn:microsoft.com/office/officeart/2005/8/layout/orgChart1"/>
    <dgm:cxn modelId="{2C097033-484C-487D-AEA5-DA83E128E93A}" type="presOf" srcId="{112D750C-561B-4FF9-B4FF-871D8A0AA824}" destId="{EFF555D1-BB14-4830-A841-73AE5EE9BA33}" srcOrd="0" destOrd="0" presId="urn:microsoft.com/office/officeart/2005/8/layout/orgChart1"/>
    <dgm:cxn modelId="{FB603239-C643-4944-92DC-22F644D367C1}" srcId="{97B8F491-EC58-4D96-8732-070CB3768275}" destId="{112D750C-561B-4FF9-B4FF-871D8A0AA824}" srcOrd="0" destOrd="0" parTransId="{D4F70B53-3FE4-4CD3-B499-1C9AF9F9620D}" sibTransId="{715644B9-9FCB-403B-BDEB-C390BD0F5BF5}"/>
    <dgm:cxn modelId="{335AC63C-691D-4BD4-9697-F98D59026732}" type="presOf" srcId="{41E21463-45CB-4602-BAA3-941D034EF7A2}" destId="{24561E24-FF8F-4A6D-B97D-B264CA411D25}" srcOrd="0" destOrd="0" presId="urn:microsoft.com/office/officeart/2005/8/layout/orgChart1"/>
    <dgm:cxn modelId="{05CF996C-D6B9-4710-A8B8-BE2A38DE0273}" type="presOf" srcId="{AC48B284-077E-4054-A2E5-512850063AC9}" destId="{1EB801CA-9341-4EAA-91EB-EA37448A4A30}" srcOrd="0" destOrd="0" presId="urn:microsoft.com/office/officeart/2005/8/layout/orgChart1"/>
    <dgm:cxn modelId="{652E8D74-6C5A-462D-A3DC-E3FA774F1152}" type="presOf" srcId="{B2DCA6DE-FF58-49F8-BBAA-E5674ED5DEDC}" destId="{16CDA51D-5546-4EAA-A0EB-FCC617901E8D}" srcOrd="0" destOrd="0" presId="urn:microsoft.com/office/officeart/2005/8/layout/orgChart1"/>
    <dgm:cxn modelId="{4AAD0158-C0DB-417A-B115-7B540DE4B9FB}" type="presOf" srcId="{8A0CFC24-3429-4217-B719-4E2D207ED686}" destId="{2E92BC65-47AB-478C-B1E2-D1D0EA9F73FF}" srcOrd="0" destOrd="0" presId="urn:microsoft.com/office/officeart/2005/8/layout/orgChart1"/>
    <dgm:cxn modelId="{8D38AD7A-15AE-4B86-B4DA-50AE54DA1073}" srcId="{65436CB5-BF81-4676-909B-4780EC6727AE}" destId="{41E21463-45CB-4602-BAA3-941D034EF7A2}" srcOrd="0" destOrd="0" parTransId="{312E3457-AB5F-4508-82ED-EBEA06054D10}" sibTransId="{C8633846-CE3A-45EA-B0E3-B0CA29512730}"/>
    <dgm:cxn modelId="{1C619597-14AE-40BB-9C9C-C372DD0E4334}" type="presOf" srcId="{41E21463-45CB-4602-BAA3-941D034EF7A2}" destId="{A28D5680-3701-4655-B9FA-9B26DA4AA573}" srcOrd="1" destOrd="0" presId="urn:microsoft.com/office/officeart/2005/8/layout/orgChart1"/>
    <dgm:cxn modelId="{B02D539F-98EF-41B6-9EC7-09C65F7B7192}" type="presOf" srcId="{0D26F58F-56C7-4655-893F-7DF0EFD47481}" destId="{78A2DAC5-065B-4445-A412-A8B2941C2B7C}" srcOrd="0" destOrd="0" presId="urn:microsoft.com/office/officeart/2005/8/layout/orgChart1"/>
    <dgm:cxn modelId="{541765A8-9AFE-4A47-8E1A-C660D57EAE4B}" type="presOf" srcId="{B2DCA6DE-FF58-49F8-BBAA-E5674ED5DEDC}" destId="{A891E3C2-C3F1-4A21-A327-45F9AAD91044}" srcOrd="1" destOrd="0" presId="urn:microsoft.com/office/officeart/2005/8/layout/orgChart1"/>
    <dgm:cxn modelId="{E4CD78AB-8C66-4154-90A5-825F95BD1465}" type="presOf" srcId="{B12AFA0E-ED97-438A-95AB-64DF5C4067DB}" destId="{FA072F0C-C8DC-4ADD-B1A1-0C0D1D733C78}" srcOrd="0" destOrd="0" presId="urn:microsoft.com/office/officeart/2005/8/layout/orgChart1"/>
    <dgm:cxn modelId="{D7E0E2AF-FD56-44D0-80C6-1FBDDECE6B2B}" type="presOf" srcId="{AC48B284-077E-4054-A2E5-512850063AC9}" destId="{70F6CDCB-2176-4080-A459-D674F002654B}" srcOrd="1" destOrd="0" presId="urn:microsoft.com/office/officeart/2005/8/layout/orgChart1"/>
    <dgm:cxn modelId="{53069FB2-5BFD-496A-B1F8-3C88E8E19AA1}" type="presOf" srcId="{112D750C-561B-4FF9-B4FF-871D8A0AA824}" destId="{F1A1A976-C876-46F9-8BBB-F179C3E4713A}" srcOrd="1" destOrd="0" presId="urn:microsoft.com/office/officeart/2005/8/layout/orgChart1"/>
    <dgm:cxn modelId="{663BD7C0-EB64-4078-8ECB-EE601595BA62}" type="presOf" srcId="{500744D6-A065-4457-B7E8-13A7F2CE459B}" destId="{E9C069DD-C922-4E31-AA0E-571139386A3E}" srcOrd="0" destOrd="0" presId="urn:microsoft.com/office/officeart/2005/8/layout/orgChart1"/>
    <dgm:cxn modelId="{052DA6C4-BB1F-4DB0-A287-EA857DFD37CF}" type="presOf" srcId="{97B8F491-EC58-4D96-8732-070CB3768275}" destId="{FED19E5B-179B-4025-ADBA-A8934C74DAC4}" srcOrd="1" destOrd="0" presId="urn:microsoft.com/office/officeart/2005/8/layout/orgChart1"/>
    <dgm:cxn modelId="{82F929DC-5D75-4348-83BA-6DF09C90CB2D}" srcId="{B12AFA0E-ED97-438A-95AB-64DF5C4067DB}" destId="{97B8F491-EC58-4D96-8732-070CB3768275}" srcOrd="0" destOrd="0" parTransId="{CE66765F-1DE8-48B8-986A-E7C9A64654E4}" sibTransId="{A39BC664-0557-4F93-8C49-581643F7609D}"/>
    <dgm:cxn modelId="{816FECDF-88C5-4AB5-BC82-B3189B29D026}" type="presOf" srcId="{D4F70B53-3FE4-4CD3-B499-1C9AF9F9620D}" destId="{4C8D216C-A161-47CB-BD4A-7601E47166C3}" srcOrd="0" destOrd="0" presId="urn:microsoft.com/office/officeart/2005/8/layout/orgChart1"/>
    <dgm:cxn modelId="{FA8B38E0-AEDE-4076-98E2-DC2B7AA6A1CA}" type="presOf" srcId="{5CF092E5-A256-454C-82B3-0EC2780B6223}" destId="{76F115D7-DF43-4778-A7BA-B2F0D1764A90}" srcOrd="1" destOrd="0" presId="urn:microsoft.com/office/officeart/2005/8/layout/orgChart1"/>
    <dgm:cxn modelId="{33348CE2-F752-44B3-B76E-CB8449530CA1}" type="presOf" srcId="{5CF092E5-A256-454C-82B3-0EC2780B6223}" destId="{B7D26289-FD3B-4C9C-B7B3-026A20291903}" srcOrd="0" destOrd="0" presId="urn:microsoft.com/office/officeart/2005/8/layout/orgChart1"/>
    <dgm:cxn modelId="{42D1C9E2-8742-47D0-AF84-7C3F42C5F84D}" type="presOf" srcId="{97B8F491-EC58-4D96-8732-070CB3768275}" destId="{8BF8C7C8-EFA6-431E-9E5B-BFC99CF29A09}" srcOrd="0" destOrd="0" presId="urn:microsoft.com/office/officeart/2005/8/layout/orgChart1"/>
    <dgm:cxn modelId="{385028F5-1E0F-41CA-9A06-2DD37843382F}" type="presOf" srcId="{65436CB5-BF81-4676-909B-4780EC6727AE}" destId="{AFD2A918-80B6-4064-A934-4291FBF8455A}" srcOrd="0" destOrd="0" presId="urn:microsoft.com/office/officeart/2005/8/layout/orgChart1"/>
    <dgm:cxn modelId="{F6F580FC-A19B-46A8-9F2F-5ECCED6028AF}" srcId="{112D750C-561B-4FF9-B4FF-871D8A0AA824}" destId="{5CF092E5-A256-454C-82B3-0EC2780B6223}" srcOrd="0" destOrd="0" parTransId="{500744D6-A065-4457-B7E8-13A7F2CE459B}" sibTransId="{EEC3A015-D6F5-4DF8-B8F5-7998F63767BD}"/>
    <dgm:cxn modelId="{AE04D2DF-B03E-4586-AFFE-12D96A2583F6}" type="presParOf" srcId="{FA072F0C-C8DC-4ADD-B1A1-0C0D1D733C78}" destId="{1F887666-F3AD-4703-ACE1-17981EDA5C96}" srcOrd="0" destOrd="0" presId="urn:microsoft.com/office/officeart/2005/8/layout/orgChart1"/>
    <dgm:cxn modelId="{09253D4B-3F6A-4E2C-AE6C-44DAC37BA619}" type="presParOf" srcId="{1F887666-F3AD-4703-ACE1-17981EDA5C96}" destId="{FF9DC109-FB00-4F31-AB0F-E70B21E69E86}" srcOrd="0" destOrd="0" presId="urn:microsoft.com/office/officeart/2005/8/layout/orgChart1"/>
    <dgm:cxn modelId="{CA96DA58-82EC-4E60-9565-C083868BB656}" type="presParOf" srcId="{FF9DC109-FB00-4F31-AB0F-E70B21E69E86}" destId="{8BF8C7C8-EFA6-431E-9E5B-BFC99CF29A09}" srcOrd="0" destOrd="0" presId="urn:microsoft.com/office/officeart/2005/8/layout/orgChart1"/>
    <dgm:cxn modelId="{DC64BFB8-86EB-4E07-A807-2AAE6C995E61}" type="presParOf" srcId="{FF9DC109-FB00-4F31-AB0F-E70B21E69E86}" destId="{FED19E5B-179B-4025-ADBA-A8934C74DAC4}" srcOrd="1" destOrd="0" presId="urn:microsoft.com/office/officeart/2005/8/layout/orgChart1"/>
    <dgm:cxn modelId="{2AE86A34-BF24-4645-8CAC-0377ABBFC43A}" type="presParOf" srcId="{1F887666-F3AD-4703-ACE1-17981EDA5C96}" destId="{4D27F4C6-1AE6-438D-8AF7-9D69EC9438B2}" srcOrd="1" destOrd="0" presId="urn:microsoft.com/office/officeart/2005/8/layout/orgChart1"/>
    <dgm:cxn modelId="{0DB5605B-82B9-43C9-92C9-8E2478F1FAD9}" type="presParOf" srcId="{4D27F4C6-1AE6-438D-8AF7-9D69EC9438B2}" destId="{4C8D216C-A161-47CB-BD4A-7601E47166C3}" srcOrd="0" destOrd="0" presId="urn:microsoft.com/office/officeart/2005/8/layout/orgChart1"/>
    <dgm:cxn modelId="{6A08CD0E-9556-4964-8AB1-5C2FFD0D41E9}" type="presParOf" srcId="{4D27F4C6-1AE6-438D-8AF7-9D69EC9438B2}" destId="{4B82D661-EBD9-4369-8519-A2CF639FFE0C}" srcOrd="1" destOrd="0" presId="urn:microsoft.com/office/officeart/2005/8/layout/orgChart1"/>
    <dgm:cxn modelId="{CEC81C76-E4FE-48C7-A906-4E8ECD218688}" type="presParOf" srcId="{4B82D661-EBD9-4369-8519-A2CF639FFE0C}" destId="{B47D3DDC-5F96-4162-A6BF-AB2A640E582F}" srcOrd="0" destOrd="0" presId="urn:microsoft.com/office/officeart/2005/8/layout/orgChart1"/>
    <dgm:cxn modelId="{D7FF0F07-FD5D-4DA6-B556-0EE5FD25BDEF}" type="presParOf" srcId="{B47D3DDC-5F96-4162-A6BF-AB2A640E582F}" destId="{EFF555D1-BB14-4830-A841-73AE5EE9BA33}" srcOrd="0" destOrd="0" presId="urn:microsoft.com/office/officeart/2005/8/layout/orgChart1"/>
    <dgm:cxn modelId="{73B8F819-8648-441B-9B37-712309BA9ADF}" type="presParOf" srcId="{B47D3DDC-5F96-4162-A6BF-AB2A640E582F}" destId="{F1A1A976-C876-46F9-8BBB-F179C3E4713A}" srcOrd="1" destOrd="0" presId="urn:microsoft.com/office/officeart/2005/8/layout/orgChart1"/>
    <dgm:cxn modelId="{16749240-B68E-4F1F-B407-45D3C4A79D65}" type="presParOf" srcId="{4B82D661-EBD9-4369-8519-A2CF639FFE0C}" destId="{4A686C6F-6A5A-4F27-B3CB-1A197F71D553}" srcOrd="1" destOrd="0" presId="urn:microsoft.com/office/officeart/2005/8/layout/orgChart1"/>
    <dgm:cxn modelId="{85B47BF8-0321-48F3-A544-5F3C8DB4336B}" type="presParOf" srcId="{4A686C6F-6A5A-4F27-B3CB-1A197F71D553}" destId="{E9C069DD-C922-4E31-AA0E-571139386A3E}" srcOrd="0" destOrd="0" presId="urn:microsoft.com/office/officeart/2005/8/layout/orgChart1"/>
    <dgm:cxn modelId="{15E473B7-C3B2-470B-AEF3-90D2C60AAE8E}" type="presParOf" srcId="{4A686C6F-6A5A-4F27-B3CB-1A197F71D553}" destId="{DD10FCEE-9064-4F64-9805-82233F1CDF5D}" srcOrd="1" destOrd="0" presId="urn:microsoft.com/office/officeart/2005/8/layout/orgChart1"/>
    <dgm:cxn modelId="{BE0CF642-AEF2-45CD-92F2-B1837AFBADD4}" type="presParOf" srcId="{DD10FCEE-9064-4F64-9805-82233F1CDF5D}" destId="{90A235D1-A1BC-463A-9C27-9011078C4DD4}" srcOrd="0" destOrd="0" presId="urn:microsoft.com/office/officeart/2005/8/layout/orgChart1"/>
    <dgm:cxn modelId="{C833884E-CD0E-4792-819D-F116744E5B27}" type="presParOf" srcId="{90A235D1-A1BC-463A-9C27-9011078C4DD4}" destId="{B7D26289-FD3B-4C9C-B7B3-026A20291903}" srcOrd="0" destOrd="0" presId="urn:microsoft.com/office/officeart/2005/8/layout/orgChart1"/>
    <dgm:cxn modelId="{63E8AC3B-62AE-4910-ADF3-B003C0DE89AA}" type="presParOf" srcId="{90A235D1-A1BC-463A-9C27-9011078C4DD4}" destId="{76F115D7-DF43-4778-A7BA-B2F0D1764A90}" srcOrd="1" destOrd="0" presId="urn:microsoft.com/office/officeart/2005/8/layout/orgChart1"/>
    <dgm:cxn modelId="{541B9606-8848-4C26-A6A4-24688D231A80}" type="presParOf" srcId="{DD10FCEE-9064-4F64-9805-82233F1CDF5D}" destId="{4B268A9C-E940-4301-ABE3-20E60224E917}" srcOrd="1" destOrd="0" presId="urn:microsoft.com/office/officeart/2005/8/layout/orgChart1"/>
    <dgm:cxn modelId="{1773588C-F853-4236-920C-927F120969CA}" type="presParOf" srcId="{4B268A9C-E940-4301-ABE3-20E60224E917}" destId="{78A2DAC5-065B-4445-A412-A8B2941C2B7C}" srcOrd="0" destOrd="0" presId="urn:microsoft.com/office/officeart/2005/8/layout/orgChart1"/>
    <dgm:cxn modelId="{2FD96385-4899-437A-9F2D-BB5FE35A2167}" type="presParOf" srcId="{4B268A9C-E940-4301-ABE3-20E60224E917}" destId="{01234050-3701-42CB-AD0C-7C6A2F9B7C57}" srcOrd="1" destOrd="0" presId="urn:microsoft.com/office/officeart/2005/8/layout/orgChart1"/>
    <dgm:cxn modelId="{46A427B8-5F44-4955-93A4-C0CC4189588F}" type="presParOf" srcId="{01234050-3701-42CB-AD0C-7C6A2F9B7C57}" destId="{CCDB4139-03D6-47C7-A990-55C6A781A859}" srcOrd="0" destOrd="0" presId="urn:microsoft.com/office/officeart/2005/8/layout/orgChart1"/>
    <dgm:cxn modelId="{8EE2BD33-D304-4231-81FC-DE0478574D6F}" type="presParOf" srcId="{CCDB4139-03D6-47C7-A990-55C6A781A859}" destId="{16CDA51D-5546-4EAA-A0EB-FCC617901E8D}" srcOrd="0" destOrd="0" presId="urn:microsoft.com/office/officeart/2005/8/layout/orgChart1"/>
    <dgm:cxn modelId="{5269F351-4553-4AA7-A262-60422CF36F6C}" type="presParOf" srcId="{CCDB4139-03D6-47C7-A990-55C6A781A859}" destId="{A891E3C2-C3F1-4A21-A327-45F9AAD91044}" srcOrd="1" destOrd="0" presId="urn:microsoft.com/office/officeart/2005/8/layout/orgChart1"/>
    <dgm:cxn modelId="{F5662E5E-CB41-4072-B588-B73383339F1E}" type="presParOf" srcId="{01234050-3701-42CB-AD0C-7C6A2F9B7C57}" destId="{26850153-A87D-4830-B89D-4FE06258612A}" srcOrd="1" destOrd="0" presId="urn:microsoft.com/office/officeart/2005/8/layout/orgChart1"/>
    <dgm:cxn modelId="{89B6F65F-5267-407F-826D-7B24F38E45E1}" type="presParOf" srcId="{26850153-A87D-4830-B89D-4FE06258612A}" destId="{482A952A-C4AC-4E22-A3FF-79B794A9A924}" srcOrd="0" destOrd="0" presId="urn:microsoft.com/office/officeart/2005/8/layout/orgChart1"/>
    <dgm:cxn modelId="{6257FBB8-880F-494D-BF6F-CE1C06361E95}" type="presParOf" srcId="{26850153-A87D-4830-B89D-4FE06258612A}" destId="{628DEFD4-11F6-4C02-AA83-C59CC8C20F89}" srcOrd="1" destOrd="0" presId="urn:microsoft.com/office/officeart/2005/8/layout/orgChart1"/>
    <dgm:cxn modelId="{EE402082-39E7-45CA-8E8B-28E80071F52B}" type="presParOf" srcId="{628DEFD4-11F6-4C02-AA83-C59CC8C20F89}" destId="{4AD0DC1B-E49B-40BC-A988-9EF70D93294C}" srcOrd="0" destOrd="0" presId="urn:microsoft.com/office/officeart/2005/8/layout/orgChart1"/>
    <dgm:cxn modelId="{D98C76A6-826E-4FAB-8417-CBB2F8194755}" type="presParOf" srcId="{4AD0DC1B-E49B-40BC-A988-9EF70D93294C}" destId="{AFD2A918-80B6-4064-A934-4291FBF8455A}" srcOrd="0" destOrd="0" presId="urn:microsoft.com/office/officeart/2005/8/layout/orgChart1"/>
    <dgm:cxn modelId="{17F568F2-F26C-4820-9494-2FD59ABC2BF8}" type="presParOf" srcId="{4AD0DC1B-E49B-40BC-A988-9EF70D93294C}" destId="{77B88611-BB54-4FAE-B578-DA6E8F25FD1C}" srcOrd="1" destOrd="0" presId="urn:microsoft.com/office/officeart/2005/8/layout/orgChart1"/>
    <dgm:cxn modelId="{D2BF6D38-EA72-415C-92B8-72B172C1A217}" type="presParOf" srcId="{628DEFD4-11F6-4C02-AA83-C59CC8C20F89}" destId="{D80F6251-D4E4-45D8-BB13-A00C9730E3D7}" srcOrd="1" destOrd="0" presId="urn:microsoft.com/office/officeart/2005/8/layout/orgChart1"/>
    <dgm:cxn modelId="{E999545A-09B6-49ED-9EC3-23D4F2E1F22D}" type="presParOf" srcId="{D80F6251-D4E4-45D8-BB13-A00C9730E3D7}" destId="{46CB741F-510E-4BDF-9E5C-F4D58A37AA7F}" srcOrd="0" destOrd="0" presId="urn:microsoft.com/office/officeart/2005/8/layout/orgChart1"/>
    <dgm:cxn modelId="{9714D9BC-A133-4966-9DB3-AC6C1A265119}" type="presParOf" srcId="{D80F6251-D4E4-45D8-BB13-A00C9730E3D7}" destId="{1CE9A31B-44F1-4BEE-8B19-23F5DF0DC6F4}" srcOrd="1" destOrd="0" presId="urn:microsoft.com/office/officeart/2005/8/layout/orgChart1"/>
    <dgm:cxn modelId="{85419F67-EEFA-4D7F-ABBF-55820D06BF10}" type="presParOf" srcId="{1CE9A31B-44F1-4BEE-8B19-23F5DF0DC6F4}" destId="{F16EDE70-31C7-4065-AC83-05ABD1BF6554}" srcOrd="0" destOrd="0" presId="urn:microsoft.com/office/officeart/2005/8/layout/orgChart1"/>
    <dgm:cxn modelId="{8E5B9C4B-8B45-4363-BABA-36A5117856CB}" type="presParOf" srcId="{F16EDE70-31C7-4065-AC83-05ABD1BF6554}" destId="{24561E24-FF8F-4A6D-B97D-B264CA411D25}" srcOrd="0" destOrd="0" presId="urn:microsoft.com/office/officeart/2005/8/layout/orgChart1"/>
    <dgm:cxn modelId="{61797659-1499-4E4A-B66D-7873686C55FA}" type="presParOf" srcId="{F16EDE70-31C7-4065-AC83-05ABD1BF6554}" destId="{A28D5680-3701-4655-B9FA-9B26DA4AA573}" srcOrd="1" destOrd="0" presId="urn:microsoft.com/office/officeart/2005/8/layout/orgChart1"/>
    <dgm:cxn modelId="{D9D5062B-6B00-46C0-BDC1-B21D8AA5EC44}" type="presParOf" srcId="{1CE9A31B-44F1-4BEE-8B19-23F5DF0DC6F4}" destId="{7475648A-1EE3-4BF0-B415-3EBB9F2AF542}" srcOrd="1" destOrd="0" presId="urn:microsoft.com/office/officeart/2005/8/layout/orgChart1"/>
    <dgm:cxn modelId="{8C1D1E4F-DC13-4448-BC74-87FEE4AC22B9}" type="presParOf" srcId="{7475648A-1EE3-4BF0-B415-3EBB9F2AF542}" destId="{2E92BC65-47AB-478C-B1E2-D1D0EA9F73FF}" srcOrd="0" destOrd="0" presId="urn:microsoft.com/office/officeart/2005/8/layout/orgChart1"/>
    <dgm:cxn modelId="{F155D1C4-FBF1-4538-8522-D05167D650A1}" type="presParOf" srcId="{7475648A-1EE3-4BF0-B415-3EBB9F2AF542}" destId="{FE7CEDAF-4750-48DE-ACD1-F479BA06A1F8}" srcOrd="1" destOrd="0" presId="urn:microsoft.com/office/officeart/2005/8/layout/orgChart1"/>
    <dgm:cxn modelId="{A50C2523-C88C-4F59-B677-D9B1D96A5980}" type="presParOf" srcId="{FE7CEDAF-4750-48DE-ACD1-F479BA06A1F8}" destId="{CAE4C8A1-72BE-40EE-A621-2F25FCF854C4}" srcOrd="0" destOrd="0" presId="urn:microsoft.com/office/officeart/2005/8/layout/orgChart1"/>
    <dgm:cxn modelId="{1F9B5F9C-3E0F-4127-A487-B3A3275FE34D}" type="presParOf" srcId="{CAE4C8A1-72BE-40EE-A621-2F25FCF854C4}" destId="{1EB801CA-9341-4EAA-91EB-EA37448A4A30}" srcOrd="0" destOrd="0" presId="urn:microsoft.com/office/officeart/2005/8/layout/orgChart1"/>
    <dgm:cxn modelId="{4B78B3D5-0823-4B64-94BA-E322768BB002}" type="presParOf" srcId="{CAE4C8A1-72BE-40EE-A621-2F25FCF854C4}" destId="{70F6CDCB-2176-4080-A459-D674F002654B}" srcOrd="1" destOrd="0" presId="urn:microsoft.com/office/officeart/2005/8/layout/orgChart1"/>
    <dgm:cxn modelId="{622BC91E-DA86-4647-B13A-00A1ED1FF075}" type="presParOf" srcId="{FE7CEDAF-4750-48DE-ACD1-F479BA06A1F8}" destId="{9880349C-B3DE-4F25-8BDB-F19C8905094C}" srcOrd="1" destOrd="0" presId="urn:microsoft.com/office/officeart/2005/8/layout/orgChart1"/>
    <dgm:cxn modelId="{E4588198-4538-4B99-B9AE-B4F404B02ACA}" type="presParOf" srcId="{FE7CEDAF-4750-48DE-ACD1-F479BA06A1F8}" destId="{DFDD1DF7-CE38-43E5-A5E8-76901F6B9EBB}" srcOrd="2" destOrd="0" presId="urn:microsoft.com/office/officeart/2005/8/layout/orgChart1"/>
    <dgm:cxn modelId="{B3ECA7C2-3742-4F00-8B57-AD5D27C069B1}" type="presParOf" srcId="{1CE9A31B-44F1-4BEE-8B19-23F5DF0DC6F4}" destId="{16A7AD0C-48A5-4BD8-9D47-5A8D909FAED9}" srcOrd="2" destOrd="0" presId="urn:microsoft.com/office/officeart/2005/8/layout/orgChart1"/>
    <dgm:cxn modelId="{B235D6ED-8322-4416-9175-B08E55504BC4}" type="presParOf" srcId="{628DEFD4-11F6-4C02-AA83-C59CC8C20F89}" destId="{BB483B3D-EFE6-40A9-8B99-856831995AE2}" srcOrd="2" destOrd="0" presId="urn:microsoft.com/office/officeart/2005/8/layout/orgChart1"/>
    <dgm:cxn modelId="{FA1ED0FF-1193-4E56-82FE-8F744720C878}" type="presParOf" srcId="{01234050-3701-42CB-AD0C-7C6A2F9B7C57}" destId="{61852811-D241-4AA7-9879-7EEC3830B8BD}" srcOrd="2" destOrd="0" presId="urn:microsoft.com/office/officeart/2005/8/layout/orgChart1"/>
    <dgm:cxn modelId="{7E14FF39-4E03-4858-9A66-1F40C0A24D17}" type="presParOf" srcId="{DD10FCEE-9064-4F64-9805-82233F1CDF5D}" destId="{77D60455-C743-4C75-A7E1-2F59FE6D655E}" srcOrd="2" destOrd="0" presId="urn:microsoft.com/office/officeart/2005/8/layout/orgChart1"/>
    <dgm:cxn modelId="{91193D31-EE25-469F-9763-FE9E84647086}" type="presParOf" srcId="{4B82D661-EBD9-4369-8519-A2CF639FFE0C}" destId="{ADE471CC-F67A-45EC-9D93-3B56940583B8}" srcOrd="2" destOrd="0" presId="urn:microsoft.com/office/officeart/2005/8/layout/orgChart1"/>
    <dgm:cxn modelId="{277EBA4F-D2B1-4F73-9115-52F11B44ABAF}" type="presParOf" srcId="{1F887666-F3AD-4703-ACE1-17981EDA5C96}" destId="{F41A15D2-7E15-4040-B7A9-BCB497B117D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12AFA0E-ED97-438A-95AB-64DF5C4067DB}" type="doc">
      <dgm:prSet loTypeId="urn:microsoft.com/office/officeart/2005/8/layout/orgChart1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CF092E5-A256-454C-82B3-0EC2780B6223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/>
            <a:t>Room</a:t>
          </a:r>
        </a:p>
      </dgm:t>
    </dgm:pt>
    <dgm:pt modelId="{500744D6-A065-4457-B7E8-13A7F2CE459B}" type="parTrans" cxnId="{F6F580FC-A19B-46A8-9F2F-5ECCED6028AF}">
      <dgm:prSet/>
      <dgm:spPr/>
      <dgm:t>
        <a:bodyPr/>
        <a:lstStyle/>
        <a:p>
          <a:endParaRPr lang="en-US"/>
        </a:p>
      </dgm:t>
    </dgm:pt>
    <dgm:pt modelId="{EEC3A015-D6F5-4DF8-B8F5-7998F63767BD}" type="sibTrans" cxnId="{F6F580FC-A19B-46A8-9F2F-5ECCED6028AF}">
      <dgm:prSet/>
      <dgm:spPr/>
      <dgm:t>
        <a:bodyPr/>
        <a:lstStyle/>
        <a:p>
          <a:endParaRPr lang="en-US"/>
        </a:p>
      </dgm:t>
    </dgm:pt>
    <dgm:pt modelId="{B2DCA6DE-FF58-49F8-BBAA-E5674ED5DEDC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/>
            <a:t>Row</a:t>
          </a:r>
        </a:p>
      </dgm:t>
    </dgm:pt>
    <dgm:pt modelId="{0D26F58F-56C7-4655-893F-7DF0EFD47481}" type="parTrans" cxnId="{E08F9928-467F-4B08-8A9D-1A74D6593079}">
      <dgm:prSet/>
      <dgm:spPr/>
      <dgm:t>
        <a:bodyPr/>
        <a:lstStyle/>
        <a:p>
          <a:endParaRPr lang="en-US"/>
        </a:p>
      </dgm:t>
    </dgm:pt>
    <dgm:pt modelId="{28DA9C23-4B82-4061-8E85-6F755DAE92A9}" type="sibTrans" cxnId="{E08F9928-467F-4B08-8A9D-1A74D6593079}">
      <dgm:prSet/>
      <dgm:spPr/>
      <dgm:t>
        <a:bodyPr/>
        <a:lstStyle/>
        <a:p>
          <a:endParaRPr lang="en-US"/>
        </a:p>
      </dgm:t>
    </dgm:pt>
    <dgm:pt modelId="{65436CB5-BF81-4676-909B-4780EC6727AE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Rack - 1</a:t>
          </a:r>
        </a:p>
      </dgm:t>
    </dgm:pt>
    <dgm:pt modelId="{09396F32-67E9-4B29-AFF1-04D8F731A8C8}" type="parTrans" cxnId="{4210C018-BCEE-48ED-B787-52F7A076A8DB}">
      <dgm:prSet/>
      <dgm:spPr/>
      <dgm:t>
        <a:bodyPr/>
        <a:lstStyle/>
        <a:p>
          <a:endParaRPr lang="en-US"/>
        </a:p>
      </dgm:t>
    </dgm:pt>
    <dgm:pt modelId="{DDC21439-A08A-4C43-8DA3-3FBC32EEA32F}" type="sibTrans" cxnId="{4210C018-BCEE-48ED-B787-52F7A076A8DB}">
      <dgm:prSet/>
      <dgm:spPr/>
      <dgm:t>
        <a:bodyPr/>
        <a:lstStyle/>
        <a:p>
          <a:endParaRPr lang="en-US"/>
        </a:p>
      </dgm:t>
    </dgm:pt>
    <dgm:pt modelId="{41E21463-45CB-4602-BAA3-941D034EF7A2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Host - 1</a:t>
          </a:r>
        </a:p>
      </dgm:t>
    </dgm:pt>
    <dgm:pt modelId="{312E3457-AB5F-4508-82ED-EBEA06054D10}" type="parTrans" cxnId="{8D38AD7A-15AE-4B86-B4DA-50AE54DA1073}">
      <dgm:prSet/>
      <dgm:spPr/>
      <dgm:t>
        <a:bodyPr/>
        <a:lstStyle/>
        <a:p>
          <a:endParaRPr lang="en-US"/>
        </a:p>
      </dgm:t>
    </dgm:pt>
    <dgm:pt modelId="{C8633846-CE3A-45EA-B0E3-B0CA29512730}" type="sibTrans" cxnId="{8D38AD7A-15AE-4B86-B4DA-50AE54DA1073}">
      <dgm:prSet/>
      <dgm:spPr/>
      <dgm:t>
        <a:bodyPr/>
        <a:lstStyle/>
        <a:p>
          <a:endParaRPr lang="en-US"/>
        </a:p>
      </dgm:t>
    </dgm:pt>
    <dgm:pt modelId="{AC48B284-077E-4054-A2E5-512850063AC9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OSD - 1</a:t>
          </a:r>
        </a:p>
      </dgm:t>
    </dgm:pt>
    <dgm:pt modelId="{8A0CFC24-3429-4217-B719-4E2D207ED686}" type="parTrans" cxnId="{B650FD04-884C-4BB3-9EBF-959F9034D69E}">
      <dgm:prSet/>
      <dgm:spPr/>
      <dgm:t>
        <a:bodyPr/>
        <a:lstStyle/>
        <a:p>
          <a:endParaRPr lang="en-US"/>
        </a:p>
      </dgm:t>
    </dgm:pt>
    <dgm:pt modelId="{613E32D9-9213-4061-BBEE-65E6F376AB5E}" type="sibTrans" cxnId="{B650FD04-884C-4BB3-9EBF-959F9034D69E}">
      <dgm:prSet/>
      <dgm:spPr/>
      <dgm:t>
        <a:bodyPr/>
        <a:lstStyle/>
        <a:p>
          <a:endParaRPr lang="en-US"/>
        </a:p>
      </dgm:t>
    </dgm:pt>
    <dgm:pt modelId="{BF931B3E-F7A0-4069-A10F-92BFA86E4D81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OSD - 2</a:t>
          </a:r>
        </a:p>
      </dgm:t>
    </dgm:pt>
    <dgm:pt modelId="{1A81E7E0-BA37-4E2B-8EB3-B1FE463E689A}" type="parTrans" cxnId="{965F29FE-BF8E-4368-80E7-AD28A44889F2}">
      <dgm:prSet/>
      <dgm:spPr/>
      <dgm:t>
        <a:bodyPr/>
        <a:lstStyle/>
        <a:p>
          <a:endParaRPr lang="en-US"/>
        </a:p>
      </dgm:t>
    </dgm:pt>
    <dgm:pt modelId="{EF6E4D81-43EE-4952-BAFB-C0DC782D9C0D}" type="sibTrans" cxnId="{965F29FE-BF8E-4368-80E7-AD28A44889F2}">
      <dgm:prSet/>
      <dgm:spPr/>
      <dgm:t>
        <a:bodyPr/>
        <a:lstStyle/>
        <a:p>
          <a:endParaRPr lang="en-US"/>
        </a:p>
      </dgm:t>
    </dgm:pt>
    <dgm:pt modelId="{5243EBDB-0E17-4851-A6C3-75097D90D287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Host - 2</a:t>
          </a:r>
        </a:p>
      </dgm:t>
    </dgm:pt>
    <dgm:pt modelId="{69BC9B1E-45BF-4C9C-977C-4D5F6F3813AC}" type="parTrans" cxnId="{6E19F2E1-2689-46C1-9A68-A1645912A7D3}">
      <dgm:prSet/>
      <dgm:spPr/>
      <dgm:t>
        <a:bodyPr/>
        <a:lstStyle/>
        <a:p>
          <a:endParaRPr lang="en-US"/>
        </a:p>
      </dgm:t>
    </dgm:pt>
    <dgm:pt modelId="{D2F91306-8127-47B4-A18C-F2B8C7A71D83}" type="sibTrans" cxnId="{6E19F2E1-2689-46C1-9A68-A1645912A7D3}">
      <dgm:prSet/>
      <dgm:spPr/>
      <dgm:t>
        <a:bodyPr/>
        <a:lstStyle/>
        <a:p>
          <a:endParaRPr lang="en-US"/>
        </a:p>
      </dgm:t>
    </dgm:pt>
    <dgm:pt modelId="{2884FCCF-5B0C-441A-BA3B-360FA73459D5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/>
            <a:t>OSD - 3</a:t>
          </a:r>
        </a:p>
      </dgm:t>
    </dgm:pt>
    <dgm:pt modelId="{56781EC3-CD21-47EC-9B2A-FC45E09AB80A}" type="parTrans" cxnId="{6F4AF0CD-5EF9-4D57-ADA2-65ADF7FE6B1C}">
      <dgm:prSet/>
      <dgm:spPr/>
      <dgm:t>
        <a:bodyPr/>
        <a:lstStyle/>
        <a:p>
          <a:endParaRPr lang="en-US"/>
        </a:p>
      </dgm:t>
    </dgm:pt>
    <dgm:pt modelId="{A8F0FFD1-7F73-4127-B984-C8C8C32CD203}" type="sibTrans" cxnId="{6F4AF0CD-5EF9-4D57-ADA2-65ADF7FE6B1C}">
      <dgm:prSet/>
      <dgm:spPr/>
      <dgm:t>
        <a:bodyPr/>
        <a:lstStyle/>
        <a:p>
          <a:endParaRPr lang="en-US"/>
        </a:p>
      </dgm:t>
    </dgm:pt>
    <dgm:pt modelId="{A66F064A-E780-4C81-8BBA-006F1FF2E953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OSD - 4</a:t>
          </a:r>
        </a:p>
      </dgm:t>
    </dgm:pt>
    <dgm:pt modelId="{C54D4F89-091F-40AD-95B3-CD51F32E59ED}" type="parTrans" cxnId="{F8501D27-A120-45AA-9E10-F9AB3F142DF2}">
      <dgm:prSet/>
      <dgm:spPr/>
      <dgm:t>
        <a:bodyPr/>
        <a:lstStyle/>
        <a:p>
          <a:endParaRPr lang="en-US"/>
        </a:p>
      </dgm:t>
    </dgm:pt>
    <dgm:pt modelId="{560CC91F-8D01-462A-8B09-6CA05AEE5AD1}" type="sibTrans" cxnId="{F8501D27-A120-45AA-9E10-F9AB3F142DF2}">
      <dgm:prSet/>
      <dgm:spPr/>
      <dgm:t>
        <a:bodyPr/>
        <a:lstStyle/>
        <a:p>
          <a:endParaRPr lang="en-US"/>
        </a:p>
      </dgm:t>
    </dgm:pt>
    <dgm:pt modelId="{BD5515C7-E1BD-4BFC-812B-A411F9F8450A}">
      <dgm:prSet phldrT="[Text]"/>
      <dgm:spPr/>
      <dgm:t>
        <a:bodyPr/>
        <a:lstStyle/>
        <a:p>
          <a:r>
            <a:rPr lang="en-US" dirty="0"/>
            <a:t>Rack - 2</a:t>
          </a:r>
        </a:p>
      </dgm:t>
    </dgm:pt>
    <dgm:pt modelId="{E0117D2E-C769-43ED-9CBC-4511F5EAFA4F}" type="parTrans" cxnId="{AB03F977-AEE2-4971-A014-779F7061D542}">
      <dgm:prSet/>
      <dgm:spPr/>
      <dgm:t>
        <a:bodyPr/>
        <a:lstStyle/>
        <a:p>
          <a:endParaRPr lang="en-US"/>
        </a:p>
      </dgm:t>
    </dgm:pt>
    <dgm:pt modelId="{5DDD977E-3BC0-4E6C-BBDF-1968A4C536AD}" type="sibTrans" cxnId="{AB03F977-AEE2-4971-A014-779F7061D542}">
      <dgm:prSet/>
      <dgm:spPr/>
      <dgm:t>
        <a:bodyPr/>
        <a:lstStyle/>
        <a:p>
          <a:endParaRPr lang="en-US"/>
        </a:p>
      </dgm:t>
    </dgm:pt>
    <dgm:pt modelId="{C389DFB6-F271-40E5-980B-A2151EA873A6}">
      <dgm:prSet phldrT="[Text]"/>
      <dgm:spPr/>
      <dgm:t>
        <a:bodyPr/>
        <a:lstStyle/>
        <a:p>
          <a:r>
            <a:rPr lang="en-US" dirty="0"/>
            <a:t>Host - 3</a:t>
          </a:r>
        </a:p>
      </dgm:t>
    </dgm:pt>
    <dgm:pt modelId="{876D98EB-5083-4692-8563-18417DB7FF60}" type="parTrans" cxnId="{A98B3F20-5E0A-43AA-B48D-ED2E89C32241}">
      <dgm:prSet/>
      <dgm:spPr/>
      <dgm:t>
        <a:bodyPr/>
        <a:lstStyle/>
        <a:p>
          <a:endParaRPr lang="en-US"/>
        </a:p>
      </dgm:t>
    </dgm:pt>
    <dgm:pt modelId="{BAE2210B-EE5A-4C50-B18D-E970C67D405B}" type="sibTrans" cxnId="{A98B3F20-5E0A-43AA-B48D-ED2E89C32241}">
      <dgm:prSet/>
      <dgm:spPr/>
      <dgm:t>
        <a:bodyPr/>
        <a:lstStyle/>
        <a:p>
          <a:endParaRPr lang="en-US"/>
        </a:p>
      </dgm:t>
    </dgm:pt>
    <dgm:pt modelId="{1148954D-76EC-4947-9E04-00ECF664D69D}">
      <dgm:prSet phldrT="[Text]"/>
      <dgm:spPr/>
      <dgm:t>
        <a:bodyPr/>
        <a:lstStyle/>
        <a:p>
          <a:r>
            <a:rPr lang="en-US" dirty="0"/>
            <a:t>OSD - 5</a:t>
          </a:r>
        </a:p>
      </dgm:t>
    </dgm:pt>
    <dgm:pt modelId="{FFFA4370-6F8D-4DA0-AD03-B832E88DA10D}" type="parTrans" cxnId="{04115244-160D-4E3A-9866-CD9AD68E4016}">
      <dgm:prSet/>
      <dgm:spPr/>
      <dgm:t>
        <a:bodyPr/>
        <a:lstStyle/>
        <a:p>
          <a:endParaRPr lang="en-US"/>
        </a:p>
      </dgm:t>
    </dgm:pt>
    <dgm:pt modelId="{F1C6EE69-F6BA-4F3E-8BF0-608E0E7DB88D}" type="sibTrans" cxnId="{04115244-160D-4E3A-9866-CD9AD68E4016}">
      <dgm:prSet/>
      <dgm:spPr/>
      <dgm:t>
        <a:bodyPr/>
        <a:lstStyle/>
        <a:p>
          <a:endParaRPr lang="en-US"/>
        </a:p>
      </dgm:t>
    </dgm:pt>
    <dgm:pt modelId="{9F427290-B1FD-4531-8A2D-D6E1B0DDBF3D}">
      <dgm:prSet phldrT="[Text]"/>
      <dgm:spPr/>
      <dgm:t>
        <a:bodyPr/>
        <a:lstStyle/>
        <a:p>
          <a:r>
            <a:rPr lang="en-US" dirty="0"/>
            <a:t>OSD - 6</a:t>
          </a:r>
        </a:p>
      </dgm:t>
    </dgm:pt>
    <dgm:pt modelId="{89AA2D36-A7D8-4BED-ACFD-7DAD237FD9C0}" type="parTrans" cxnId="{A8648C69-3FD1-46CE-B7D7-A15C6D4AD7CF}">
      <dgm:prSet/>
      <dgm:spPr/>
      <dgm:t>
        <a:bodyPr/>
        <a:lstStyle/>
        <a:p>
          <a:endParaRPr lang="en-US"/>
        </a:p>
      </dgm:t>
    </dgm:pt>
    <dgm:pt modelId="{66DCB06A-14AA-4035-868D-578E32154A14}" type="sibTrans" cxnId="{A8648C69-3FD1-46CE-B7D7-A15C6D4AD7CF}">
      <dgm:prSet/>
      <dgm:spPr/>
      <dgm:t>
        <a:bodyPr/>
        <a:lstStyle/>
        <a:p>
          <a:endParaRPr lang="en-US"/>
        </a:p>
      </dgm:t>
    </dgm:pt>
    <dgm:pt modelId="{FF5A4E0E-BB6E-4F79-99B1-39AE3965928A}">
      <dgm:prSet phldrT="[Text]"/>
      <dgm:spPr/>
      <dgm:t>
        <a:bodyPr/>
        <a:lstStyle/>
        <a:p>
          <a:r>
            <a:rPr lang="en-US" dirty="0"/>
            <a:t>Host - 4</a:t>
          </a:r>
        </a:p>
      </dgm:t>
    </dgm:pt>
    <dgm:pt modelId="{43C8A875-D48D-4279-99B6-E4A3B699430C}" type="parTrans" cxnId="{5AE31507-3E49-48F7-9F3D-92C6B3110BD5}">
      <dgm:prSet/>
      <dgm:spPr/>
      <dgm:t>
        <a:bodyPr/>
        <a:lstStyle/>
        <a:p>
          <a:endParaRPr lang="en-US"/>
        </a:p>
      </dgm:t>
    </dgm:pt>
    <dgm:pt modelId="{DCA2D655-4BD9-4D1E-8621-DE6034A6C511}" type="sibTrans" cxnId="{5AE31507-3E49-48F7-9F3D-92C6B3110BD5}">
      <dgm:prSet/>
      <dgm:spPr/>
      <dgm:t>
        <a:bodyPr/>
        <a:lstStyle/>
        <a:p>
          <a:endParaRPr lang="en-US"/>
        </a:p>
      </dgm:t>
    </dgm:pt>
    <dgm:pt modelId="{D914BE54-AEA3-41A5-9D5B-5545B6456EC8}">
      <dgm:prSet phldrT="[Text]"/>
      <dgm:spPr/>
      <dgm:t>
        <a:bodyPr/>
        <a:lstStyle/>
        <a:p>
          <a:r>
            <a:rPr lang="en-US" dirty="0"/>
            <a:t>OSD - 7</a:t>
          </a:r>
        </a:p>
      </dgm:t>
    </dgm:pt>
    <dgm:pt modelId="{E1935260-F9D7-4EF8-AAA5-663401C8C3E4}" type="parTrans" cxnId="{97C10CDA-CF6A-4322-A6FF-00327A6278C6}">
      <dgm:prSet/>
      <dgm:spPr/>
      <dgm:t>
        <a:bodyPr/>
        <a:lstStyle/>
        <a:p>
          <a:endParaRPr lang="en-US"/>
        </a:p>
      </dgm:t>
    </dgm:pt>
    <dgm:pt modelId="{D5932D5D-89EA-483D-9FBB-005E3FBD2E0A}" type="sibTrans" cxnId="{97C10CDA-CF6A-4322-A6FF-00327A6278C6}">
      <dgm:prSet/>
      <dgm:spPr/>
      <dgm:t>
        <a:bodyPr/>
        <a:lstStyle/>
        <a:p>
          <a:endParaRPr lang="en-US"/>
        </a:p>
      </dgm:t>
    </dgm:pt>
    <dgm:pt modelId="{1A22F8DF-D43D-4452-83C5-4774E0B76B0F}">
      <dgm:prSet phldrT="[Text]"/>
      <dgm:spPr/>
      <dgm:t>
        <a:bodyPr/>
        <a:lstStyle/>
        <a:p>
          <a:r>
            <a:rPr lang="en-US" dirty="0"/>
            <a:t>OSD - 8</a:t>
          </a:r>
        </a:p>
      </dgm:t>
    </dgm:pt>
    <dgm:pt modelId="{346908CB-328E-4B9B-92B0-C5EDEB34CDE7}" type="parTrans" cxnId="{EF945F87-39DB-4405-B50A-C32F4849694E}">
      <dgm:prSet/>
      <dgm:spPr/>
      <dgm:t>
        <a:bodyPr/>
        <a:lstStyle/>
        <a:p>
          <a:endParaRPr lang="en-US"/>
        </a:p>
      </dgm:t>
    </dgm:pt>
    <dgm:pt modelId="{B3F029CD-3732-4FC0-A918-425629F8994E}" type="sibTrans" cxnId="{EF945F87-39DB-4405-B50A-C32F4849694E}">
      <dgm:prSet/>
      <dgm:spPr/>
      <dgm:t>
        <a:bodyPr/>
        <a:lstStyle/>
        <a:p>
          <a:endParaRPr lang="en-US"/>
        </a:p>
      </dgm:t>
    </dgm:pt>
    <dgm:pt modelId="{FA072F0C-C8DC-4ADD-B1A1-0C0D1D733C78}" type="pres">
      <dgm:prSet presAssocID="{B12AFA0E-ED97-438A-95AB-64DF5C4067D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269F3001-F66F-4773-8A64-366A81F8B978}" type="pres">
      <dgm:prSet presAssocID="{5CF092E5-A256-454C-82B3-0EC2780B6223}" presName="hierRoot1" presStyleCnt="0">
        <dgm:presLayoutVars>
          <dgm:hierBranch/>
        </dgm:presLayoutVars>
      </dgm:prSet>
      <dgm:spPr/>
    </dgm:pt>
    <dgm:pt modelId="{7344ADAA-4E70-4EF3-9A4B-D77E0841A0EF}" type="pres">
      <dgm:prSet presAssocID="{5CF092E5-A256-454C-82B3-0EC2780B6223}" presName="rootComposite1" presStyleCnt="0"/>
      <dgm:spPr/>
    </dgm:pt>
    <dgm:pt modelId="{3D144482-7DB5-4E56-BA99-12B9DA7011E4}" type="pres">
      <dgm:prSet presAssocID="{5CF092E5-A256-454C-82B3-0EC2780B6223}" presName="rootText1" presStyleLbl="node0" presStyleIdx="0" presStyleCnt="1">
        <dgm:presLayoutVars>
          <dgm:chPref val="3"/>
        </dgm:presLayoutVars>
      </dgm:prSet>
      <dgm:spPr>
        <a:prstGeom prst="roundRect">
          <a:avLst/>
        </a:prstGeom>
      </dgm:spPr>
    </dgm:pt>
    <dgm:pt modelId="{C3BAF03E-EC74-4593-B8B2-96A70CBCF570}" type="pres">
      <dgm:prSet presAssocID="{5CF092E5-A256-454C-82B3-0EC2780B6223}" presName="rootConnector1" presStyleLbl="node1" presStyleIdx="0" presStyleCnt="0"/>
      <dgm:spPr/>
    </dgm:pt>
    <dgm:pt modelId="{9D4DC82F-E086-439F-8F85-3F1F6270C6A8}" type="pres">
      <dgm:prSet presAssocID="{5CF092E5-A256-454C-82B3-0EC2780B6223}" presName="hierChild2" presStyleCnt="0"/>
      <dgm:spPr/>
    </dgm:pt>
    <dgm:pt modelId="{BA0623D8-8A5D-4FD8-9D42-7EED560B2696}" type="pres">
      <dgm:prSet presAssocID="{0D26F58F-56C7-4655-893F-7DF0EFD47481}" presName="Name35" presStyleLbl="parChTrans1D2" presStyleIdx="0" presStyleCnt="1"/>
      <dgm:spPr/>
    </dgm:pt>
    <dgm:pt modelId="{01234050-3701-42CB-AD0C-7C6A2F9B7C57}" type="pres">
      <dgm:prSet presAssocID="{B2DCA6DE-FF58-49F8-BBAA-E5674ED5DEDC}" presName="hierRoot2" presStyleCnt="0">
        <dgm:presLayoutVars>
          <dgm:hierBranch/>
        </dgm:presLayoutVars>
      </dgm:prSet>
      <dgm:spPr/>
    </dgm:pt>
    <dgm:pt modelId="{CCDB4139-03D6-47C7-A990-55C6A781A859}" type="pres">
      <dgm:prSet presAssocID="{B2DCA6DE-FF58-49F8-BBAA-E5674ED5DEDC}" presName="rootComposite" presStyleCnt="0"/>
      <dgm:spPr/>
    </dgm:pt>
    <dgm:pt modelId="{16CDA51D-5546-4EAA-A0EB-FCC617901E8D}" type="pres">
      <dgm:prSet presAssocID="{B2DCA6DE-FF58-49F8-BBAA-E5674ED5DEDC}" presName="rootText" presStyleLbl="node2" presStyleIdx="0" presStyleCnt="1">
        <dgm:presLayoutVars>
          <dgm:chPref val="3"/>
        </dgm:presLayoutVars>
      </dgm:prSet>
      <dgm:spPr>
        <a:prstGeom prst="roundRect">
          <a:avLst/>
        </a:prstGeom>
      </dgm:spPr>
    </dgm:pt>
    <dgm:pt modelId="{A891E3C2-C3F1-4A21-A327-45F9AAD91044}" type="pres">
      <dgm:prSet presAssocID="{B2DCA6DE-FF58-49F8-BBAA-E5674ED5DEDC}" presName="rootConnector" presStyleLbl="node2" presStyleIdx="0" presStyleCnt="1"/>
      <dgm:spPr/>
    </dgm:pt>
    <dgm:pt modelId="{26850153-A87D-4830-B89D-4FE06258612A}" type="pres">
      <dgm:prSet presAssocID="{B2DCA6DE-FF58-49F8-BBAA-E5674ED5DEDC}" presName="hierChild4" presStyleCnt="0"/>
      <dgm:spPr/>
    </dgm:pt>
    <dgm:pt modelId="{A13517EE-B58F-4741-8A04-C3C88A7CC3F8}" type="pres">
      <dgm:prSet presAssocID="{09396F32-67E9-4B29-AFF1-04D8F731A8C8}" presName="Name35" presStyleLbl="parChTrans1D3" presStyleIdx="0" presStyleCnt="2"/>
      <dgm:spPr/>
    </dgm:pt>
    <dgm:pt modelId="{628DEFD4-11F6-4C02-AA83-C59CC8C20F89}" type="pres">
      <dgm:prSet presAssocID="{65436CB5-BF81-4676-909B-4780EC6727AE}" presName="hierRoot2" presStyleCnt="0">
        <dgm:presLayoutVars>
          <dgm:hierBranch/>
        </dgm:presLayoutVars>
      </dgm:prSet>
      <dgm:spPr/>
    </dgm:pt>
    <dgm:pt modelId="{4AD0DC1B-E49B-40BC-A988-9EF70D93294C}" type="pres">
      <dgm:prSet presAssocID="{65436CB5-BF81-4676-909B-4780EC6727AE}" presName="rootComposite" presStyleCnt="0"/>
      <dgm:spPr/>
    </dgm:pt>
    <dgm:pt modelId="{AFD2A918-80B6-4064-A934-4291FBF8455A}" type="pres">
      <dgm:prSet presAssocID="{65436CB5-BF81-4676-909B-4780EC6727AE}" presName="rootText" presStyleLbl="node3" presStyleIdx="0" presStyleCnt="2">
        <dgm:presLayoutVars>
          <dgm:chPref val="3"/>
        </dgm:presLayoutVars>
      </dgm:prSet>
      <dgm:spPr>
        <a:prstGeom prst="roundRect">
          <a:avLst/>
        </a:prstGeom>
      </dgm:spPr>
    </dgm:pt>
    <dgm:pt modelId="{77B88611-BB54-4FAE-B578-DA6E8F25FD1C}" type="pres">
      <dgm:prSet presAssocID="{65436CB5-BF81-4676-909B-4780EC6727AE}" presName="rootConnector" presStyleLbl="node3" presStyleIdx="0" presStyleCnt="2"/>
      <dgm:spPr/>
    </dgm:pt>
    <dgm:pt modelId="{D80F6251-D4E4-45D8-BB13-A00C9730E3D7}" type="pres">
      <dgm:prSet presAssocID="{65436CB5-BF81-4676-909B-4780EC6727AE}" presName="hierChild4" presStyleCnt="0"/>
      <dgm:spPr/>
    </dgm:pt>
    <dgm:pt modelId="{42B571F9-2D31-442F-BB46-09055D2C32CF}" type="pres">
      <dgm:prSet presAssocID="{312E3457-AB5F-4508-82ED-EBEA06054D10}" presName="Name35" presStyleLbl="parChTrans1D4" presStyleIdx="0" presStyleCnt="12"/>
      <dgm:spPr/>
    </dgm:pt>
    <dgm:pt modelId="{1CE9A31B-44F1-4BEE-8B19-23F5DF0DC6F4}" type="pres">
      <dgm:prSet presAssocID="{41E21463-45CB-4602-BAA3-941D034EF7A2}" presName="hierRoot2" presStyleCnt="0">
        <dgm:presLayoutVars>
          <dgm:hierBranch/>
        </dgm:presLayoutVars>
      </dgm:prSet>
      <dgm:spPr/>
    </dgm:pt>
    <dgm:pt modelId="{F16EDE70-31C7-4065-AC83-05ABD1BF6554}" type="pres">
      <dgm:prSet presAssocID="{41E21463-45CB-4602-BAA3-941D034EF7A2}" presName="rootComposite" presStyleCnt="0"/>
      <dgm:spPr/>
    </dgm:pt>
    <dgm:pt modelId="{24561E24-FF8F-4A6D-B97D-B264CA411D25}" type="pres">
      <dgm:prSet presAssocID="{41E21463-45CB-4602-BAA3-941D034EF7A2}" presName="rootText" presStyleLbl="node4" presStyleIdx="0" presStyleCnt="12">
        <dgm:presLayoutVars>
          <dgm:chPref val="3"/>
        </dgm:presLayoutVars>
      </dgm:prSet>
      <dgm:spPr>
        <a:prstGeom prst="roundRect">
          <a:avLst/>
        </a:prstGeom>
      </dgm:spPr>
    </dgm:pt>
    <dgm:pt modelId="{A28D5680-3701-4655-B9FA-9B26DA4AA573}" type="pres">
      <dgm:prSet presAssocID="{41E21463-45CB-4602-BAA3-941D034EF7A2}" presName="rootConnector" presStyleLbl="node4" presStyleIdx="0" presStyleCnt="12"/>
      <dgm:spPr/>
    </dgm:pt>
    <dgm:pt modelId="{7475648A-1EE3-4BF0-B415-3EBB9F2AF542}" type="pres">
      <dgm:prSet presAssocID="{41E21463-45CB-4602-BAA3-941D034EF7A2}" presName="hierChild4" presStyleCnt="0"/>
      <dgm:spPr/>
    </dgm:pt>
    <dgm:pt modelId="{32B4A2FD-BA17-4116-A0AB-459184C02E37}" type="pres">
      <dgm:prSet presAssocID="{8A0CFC24-3429-4217-B719-4E2D207ED686}" presName="Name35" presStyleLbl="parChTrans1D4" presStyleIdx="1" presStyleCnt="12"/>
      <dgm:spPr/>
    </dgm:pt>
    <dgm:pt modelId="{FE7CEDAF-4750-48DE-ACD1-F479BA06A1F8}" type="pres">
      <dgm:prSet presAssocID="{AC48B284-077E-4054-A2E5-512850063AC9}" presName="hierRoot2" presStyleCnt="0">
        <dgm:presLayoutVars>
          <dgm:hierBranch/>
        </dgm:presLayoutVars>
      </dgm:prSet>
      <dgm:spPr/>
    </dgm:pt>
    <dgm:pt modelId="{CAE4C8A1-72BE-40EE-A621-2F25FCF854C4}" type="pres">
      <dgm:prSet presAssocID="{AC48B284-077E-4054-A2E5-512850063AC9}" presName="rootComposite" presStyleCnt="0"/>
      <dgm:spPr/>
    </dgm:pt>
    <dgm:pt modelId="{1EB801CA-9341-4EAA-91EB-EA37448A4A30}" type="pres">
      <dgm:prSet presAssocID="{AC48B284-077E-4054-A2E5-512850063AC9}" presName="rootText" presStyleLbl="node4" presStyleIdx="1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70F6CDCB-2176-4080-A459-D674F002654B}" type="pres">
      <dgm:prSet presAssocID="{AC48B284-077E-4054-A2E5-512850063AC9}" presName="rootConnector" presStyleLbl="node4" presStyleIdx="1" presStyleCnt="12"/>
      <dgm:spPr/>
    </dgm:pt>
    <dgm:pt modelId="{9880349C-B3DE-4F25-8BDB-F19C8905094C}" type="pres">
      <dgm:prSet presAssocID="{AC48B284-077E-4054-A2E5-512850063AC9}" presName="hierChild4" presStyleCnt="0"/>
      <dgm:spPr/>
    </dgm:pt>
    <dgm:pt modelId="{DFDD1DF7-CE38-43E5-A5E8-76901F6B9EBB}" type="pres">
      <dgm:prSet presAssocID="{AC48B284-077E-4054-A2E5-512850063AC9}" presName="hierChild5" presStyleCnt="0"/>
      <dgm:spPr/>
    </dgm:pt>
    <dgm:pt modelId="{5E6E32E1-495E-4FC2-A384-005AAFF39FE7}" type="pres">
      <dgm:prSet presAssocID="{1A81E7E0-BA37-4E2B-8EB3-B1FE463E689A}" presName="Name35" presStyleLbl="parChTrans1D4" presStyleIdx="2" presStyleCnt="12"/>
      <dgm:spPr/>
    </dgm:pt>
    <dgm:pt modelId="{FFC3520D-1774-4869-B149-51746D98985B}" type="pres">
      <dgm:prSet presAssocID="{BF931B3E-F7A0-4069-A10F-92BFA86E4D81}" presName="hierRoot2" presStyleCnt="0">
        <dgm:presLayoutVars>
          <dgm:hierBranch/>
        </dgm:presLayoutVars>
      </dgm:prSet>
      <dgm:spPr/>
    </dgm:pt>
    <dgm:pt modelId="{D471F010-9C13-4222-A1A6-A677DC0E5691}" type="pres">
      <dgm:prSet presAssocID="{BF931B3E-F7A0-4069-A10F-92BFA86E4D81}" presName="rootComposite" presStyleCnt="0"/>
      <dgm:spPr/>
    </dgm:pt>
    <dgm:pt modelId="{5CA6207F-4E72-4EA8-8C95-AE2C4341702F}" type="pres">
      <dgm:prSet presAssocID="{BF931B3E-F7A0-4069-A10F-92BFA86E4D81}" presName="rootText" presStyleLbl="node4" presStyleIdx="2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27CA7A37-0F64-4308-A06F-422B963A5248}" type="pres">
      <dgm:prSet presAssocID="{BF931B3E-F7A0-4069-A10F-92BFA86E4D81}" presName="rootConnector" presStyleLbl="node4" presStyleIdx="2" presStyleCnt="12"/>
      <dgm:spPr/>
    </dgm:pt>
    <dgm:pt modelId="{314EF807-4E4A-4434-ACDF-7BF26FC1CAB4}" type="pres">
      <dgm:prSet presAssocID="{BF931B3E-F7A0-4069-A10F-92BFA86E4D81}" presName="hierChild4" presStyleCnt="0"/>
      <dgm:spPr/>
    </dgm:pt>
    <dgm:pt modelId="{56F74262-0506-42F3-9FEB-3049F7C11E71}" type="pres">
      <dgm:prSet presAssocID="{BF931B3E-F7A0-4069-A10F-92BFA86E4D81}" presName="hierChild5" presStyleCnt="0"/>
      <dgm:spPr/>
    </dgm:pt>
    <dgm:pt modelId="{16A7AD0C-48A5-4BD8-9D47-5A8D909FAED9}" type="pres">
      <dgm:prSet presAssocID="{41E21463-45CB-4602-BAA3-941D034EF7A2}" presName="hierChild5" presStyleCnt="0"/>
      <dgm:spPr/>
    </dgm:pt>
    <dgm:pt modelId="{8B5B377B-6396-4EB4-A669-4336FD9E555B}" type="pres">
      <dgm:prSet presAssocID="{69BC9B1E-45BF-4C9C-977C-4D5F6F3813AC}" presName="Name35" presStyleLbl="parChTrans1D4" presStyleIdx="3" presStyleCnt="12"/>
      <dgm:spPr/>
    </dgm:pt>
    <dgm:pt modelId="{84B1EFE7-BC44-4D8C-BCCF-D76B7CF31C7E}" type="pres">
      <dgm:prSet presAssocID="{5243EBDB-0E17-4851-A6C3-75097D90D287}" presName="hierRoot2" presStyleCnt="0">
        <dgm:presLayoutVars>
          <dgm:hierBranch/>
        </dgm:presLayoutVars>
      </dgm:prSet>
      <dgm:spPr/>
    </dgm:pt>
    <dgm:pt modelId="{1A85CC6E-8445-4D79-A42C-5DE28447077A}" type="pres">
      <dgm:prSet presAssocID="{5243EBDB-0E17-4851-A6C3-75097D90D287}" presName="rootComposite" presStyleCnt="0"/>
      <dgm:spPr/>
    </dgm:pt>
    <dgm:pt modelId="{E51CE6A0-A9CF-4743-B6EE-0A5523BC78D6}" type="pres">
      <dgm:prSet presAssocID="{5243EBDB-0E17-4851-A6C3-75097D90D287}" presName="rootText" presStyleLbl="node4" presStyleIdx="3" presStyleCnt="12">
        <dgm:presLayoutVars>
          <dgm:chPref val="3"/>
        </dgm:presLayoutVars>
      </dgm:prSet>
      <dgm:spPr>
        <a:prstGeom prst="roundRect">
          <a:avLst/>
        </a:prstGeom>
      </dgm:spPr>
    </dgm:pt>
    <dgm:pt modelId="{F84D4638-D35C-4F0D-8A05-61AE24BB0D09}" type="pres">
      <dgm:prSet presAssocID="{5243EBDB-0E17-4851-A6C3-75097D90D287}" presName="rootConnector" presStyleLbl="node4" presStyleIdx="3" presStyleCnt="12"/>
      <dgm:spPr/>
    </dgm:pt>
    <dgm:pt modelId="{CC5FB981-05AD-416E-B8D8-C91CFF6BD49A}" type="pres">
      <dgm:prSet presAssocID="{5243EBDB-0E17-4851-A6C3-75097D90D287}" presName="hierChild4" presStyleCnt="0"/>
      <dgm:spPr/>
    </dgm:pt>
    <dgm:pt modelId="{D01AC84A-E125-46CE-858A-D0A3F8B3B812}" type="pres">
      <dgm:prSet presAssocID="{56781EC3-CD21-47EC-9B2A-FC45E09AB80A}" presName="Name35" presStyleLbl="parChTrans1D4" presStyleIdx="4" presStyleCnt="12"/>
      <dgm:spPr/>
    </dgm:pt>
    <dgm:pt modelId="{E89FE7CE-D6A1-45F5-89C1-9B6BEEC70736}" type="pres">
      <dgm:prSet presAssocID="{2884FCCF-5B0C-441A-BA3B-360FA73459D5}" presName="hierRoot2" presStyleCnt="0">
        <dgm:presLayoutVars>
          <dgm:hierBranch/>
        </dgm:presLayoutVars>
      </dgm:prSet>
      <dgm:spPr/>
    </dgm:pt>
    <dgm:pt modelId="{B8274554-C523-4B98-9BD4-45176FDF8F22}" type="pres">
      <dgm:prSet presAssocID="{2884FCCF-5B0C-441A-BA3B-360FA73459D5}" presName="rootComposite" presStyleCnt="0"/>
      <dgm:spPr/>
    </dgm:pt>
    <dgm:pt modelId="{778B4472-A8EB-498F-8132-1922ED7C34F0}" type="pres">
      <dgm:prSet presAssocID="{2884FCCF-5B0C-441A-BA3B-360FA73459D5}" presName="rootText" presStyleLbl="node4" presStyleIdx="4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F8DC1F10-0CA4-4237-BF57-F58031E9EAEB}" type="pres">
      <dgm:prSet presAssocID="{2884FCCF-5B0C-441A-BA3B-360FA73459D5}" presName="rootConnector" presStyleLbl="node4" presStyleIdx="4" presStyleCnt="12"/>
      <dgm:spPr/>
    </dgm:pt>
    <dgm:pt modelId="{D5226920-A926-48A4-A06E-4CA102F0122C}" type="pres">
      <dgm:prSet presAssocID="{2884FCCF-5B0C-441A-BA3B-360FA73459D5}" presName="hierChild4" presStyleCnt="0"/>
      <dgm:spPr/>
    </dgm:pt>
    <dgm:pt modelId="{D59EB7CA-5733-4024-BDCA-FEE7E12FF3FC}" type="pres">
      <dgm:prSet presAssocID="{2884FCCF-5B0C-441A-BA3B-360FA73459D5}" presName="hierChild5" presStyleCnt="0"/>
      <dgm:spPr/>
    </dgm:pt>
    <dgm:pt modelId="{2C22B359-C467-403A-AEAE-B7BF866201B4}" type="pres">
      <dgm:prSet presAssocID="{C54D4F89-091F-40AD-95B3-CD51F32E59ED}" presName="Name35" presStyleLbl="parChTrans1D4" presStyleIdx="5" presStyleCnt="12"/>
      <dgm:spPr/>
    </dgm:pt>
    <dgm:pt modelId="{F3176359-2F5E-46BD-B385-8F6FB029C559}" type="pres">
      <dgm:prSet presAssocID="{A66F064A-E780-4C81-8BBA-006F1FF2E953}" presName="hierRoot2" presStyleCnt="0">
        <dgm:presLayoutVars>
          <dgm:hierBranch/>
        </dgm:presLayoutVars>
      </dgm:prSet>
      <dgm:spPr/>
    </dgm:pt>
    <dgm:pt modelId="{A3E786C2-E5BE-47A1-82A4-FC3588FAA46F}" type="pres">
      <dgm:prSet presAssocID="{A66F064A-E780-4C81-8BBA-006F1FF2E953}" presName="rootComposite" presStyleCnt="0"/>
      <dgm:spPr/>
    </dgm:pt>
    <dgm:pt modelId="{0C53519D-FD74-4E7D-9EE0-BDAD6185F109}" type="pres">
      <dgm:prSet presAssocID="{A66F064A-E780-4C81-8BBA-006F1FF2E953}" presName="rootText" presStyleLbl="node4" presStyleIdx="5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318A3C75-D777-49A2-8E2A-9F4EE3B97EA7}" type="pres">
      <dgm:prSet presAssocID="{A66F064A-E780-4C81-8BBA-006F1FF2E953}" presName="rootConnector" presStyleLbl="node4" presStyleIdx="5" presStyleCnt="12"/>
      <dgm:spPr/>
    </dgm:pt>
    <dgm:pt modelId="{3BF5EDAA-F6FF-422A-B582-0294332D61CA}" type="pres">
      <dgm:prSet presAssocID="{A66F064A-E780-4C81-8BBA-006F1FF2E953}" presName="hierChild4" presStyleCnt="0"/>
      <dgm:spPr/>
    </dgm:pt>
    <dgm:pt modelId="{B9F101EE-55FB-4107-A27A-85D2D896255D}" type="pres">
      <dgm:prSet presAssocID="{A66F064A-E780-4C81-8BBA-006F1FF2E953}" presName="hierChild5" presStyleCnt="0"/>
      <dgm:spPr/>
    </dgm:pt>
    <dgm:pt modelId="{ABED0626-34C5-40DE-A1A7-6C1BBFFCD5C8}" type="pres">
      <dgm:prSet presAssocID="{5243EBDB-0E17-4851-A6C3-75097D90D287}" presName="hierChild5" presStyleCnt="0"/>
      <dgm:spPr/>
    </dgm:pt>
    <dgm:pt modelId="{BB483B3D-EFE6-40A9-8B99-856831995AE2}" type="pres">
      <dgm:prSet presAssocID="{65436CB5-BF81-4676-909B-4780EC6727AE}" presName="hierChild5" presStyleCnt="0"/>
      <dgm:spPr/>
    </dgm:pt>
    <dgm:pt modelId="{784B747A-8390-4D60-827C-AB740EEE1CAD}" type="pres">
      <dgm:prSet presAssocID="{E0117D2E-C769-43ED-9CBC-4511F5EAFA4F}" presName="Name35" presStyleLbl="parChTrans1D3" presStyleIdx="1" presStyleCnt="2"/>
      <dgm:spPr/>
    </dgm:pt>
    <dgm:pt modelId="{905E5354-031F-4913-9590-22EECD6849AF}" type="pres">
      <dgm:prSet presAssocID="{BD5515C7-E1BD-4BFC-812B-A411F9F8450A}" presName="hierRoot2" presStyleCnt="0">
        <dgm:presLayoutVars>
          <dgm:hierBranch/>
        </dgm:presLayoutVars>
      </dgm:prSet>
      <dgm:spPr/>
    </dgm:pt>
    <dgm:pt modelId="{5162A723-4D68-4881-92DE-A9A198597382}" type="pres">
      <dgm:prSet presAssocID="{BD5515C7-E1BD-4BFC-812B-A411F9F8450A}" presName="rootComposite" presStyleCnt="0"/>
      <dgm:spPr/>
    </dgm:pt>
    <dgm:pt modelId="{ADA2F4D0-2C40-4F07-B569-23B58E28C18D}" type="pres">
      <dgm:prSet presAssocID="{BD5515C7-E1BD-4BFC-812B-A411F9F8450A}" presName="rootText" presStyleLbl="node3" presStyleIdx="1" presStyleCnt="2">
        <dgm:presLayoutVars>
          <dgm:chPref val="3"/>
        </dgm:presLayoutVars>
      </dgm:prSet>
      <dgm:spPr>
        <a:prstGeom prst="roundRect">
          <a:avLst/>
        </a:prstGeom>
      </dgm:spPr>
    </dgm:pt>
    <dgm:pt modelId="{4DEAD18B-8E32-4856-85F4-5AA3C2F03819}" type="pres">
      <dgm:prSet presAssocID="{BD5515C7-E1BD-4BFC-812B-A411F9F8450A}" presName="rootConnector" presStyleLbl="node3" presStyleIdx="1" presStyleCnt="2"/>
      <dgm:spPr/>
    </dgm:pt>
    <dgm:pt modelId="{64241587-2244-46F2-AC9A-8499DF508D57}" type="pres">
      <dgm:prSet presAssocID="{BD5515C7-E1BD-4BFC-812B-A411F9F8450A}" presName="hierChild4" presStyleCnt="0"/>
      <dgm:spPr/>
    </dgm:pt>
    <dgm:pt modelId="{C94E583A-35E6-4399-B8EA-17730E1A17A6}" type="pres">
      <dgm:prSet presAssocID="{876D98EB-5083-4692-8563-18417DB7FF60}" presName="Name35" presStyleLbl="parChTrans1D4" presStyleIdx="6" presStyleCnt="12"/>
      <dgm:spPr/>
    </dgm:pt>
    <dgm:pt modelId="{5B8879F2-F5AD-40CF-9217-FCFCB9FD1B07}" type="pres">
      <dgm:prSet presAssocID="{C389DFB6-F271-40E5-980B-A2151EA873A6}" presName="hierRoot2" presStyleCnt="0">
        <dgm:presLayoutVars>
          <dgm:hierBranch/>
        </dgm:presLayoutVars>
      </dgm:prSet>
      <dgm:spPr/>
    </dgm:pt>
    <dgm:pt modelId="{E39BB85A-DCE9-40E5-909A-0FD00C3EB28A}" type="pres">
      <dgm:prSet presAssocID="{C389DFB6-F271-40E5-980B-A2151EA873A6}" presName="rootComposite" presStyleCnt="0"/>
      <dgm:spPr/>
    </dgm:pt>
    <dgm:pt modelId="{D6D34F5A-0059-4E3E-8AF0-58CA4A935A86}" type="pres">
      <dgm:prSet presAssocID="{C389DFB6-F271-40E5-980B-A2151EA873A6}" presName="rootText" presStyleLbl="node4" presStyleIdx="6" presStyleCnt="12">
        <dgm:presLayoutVars>
          <dgm:chPref val="3"/>
        </dgm:presLayoutVars>
      </dgm:prSet>
      <dgm:spPr>
        <a:prstGeom prst="roundRect">
          <a:avLst/>
        </a:prstGeom>
      </dgm:spPr>
    </dgm:pt>
    <dgm:pt modelId="{C6DC2A4C-04C7-4EF1-9329-F2E125801998}" type="pres">
      <dgm:prSet presAssocID="{C389DFB6-F271-40E5-980B-A2151EA873A6}" presName="rootConnector" presStyleLbl="node4" presStyleIdx="6" presStyleCnt="12"/>
      <dgm:spPr/>
    </dgm:pt>
    <dgm:pt modelId="{AD79B2AF-D516-4812-8CB5-CADB0B16F082}" type="pres">
      <dgm:prSet presAssocID="{C389DFB6-F271-40E5-980B-A2151EA873A6}" presName="hierChild4" presStyleCnt="0"/>
      <dgm:spPr/>
    </dgm:pt>
    <dgm:pt modelId="{4B53744D-475D-48D8-9720-768C81DD5EF6}" type="pres">
      <dgm:prSet presAssocID="{FFFA4370-6F8D-4DA0-AD03-B832E88DA10D}" presName="Name35" presStyleLbl="parChTrans1D4" presStyleIdx="7" presStyleCnt="12"/>
      <dgm:spPr/>
    </dgm:pt>
    <dgm:pt modelId="{497F8010-0C95-4504-81E1-22E9FC402557}" type="pres">
      <dgm:prSet presAssocID="{1148954D-76EC-4947-9E04-00ECF664D69D}" presName="hierRoot2" presStyleCnt="0">
        <dgm:presLayoutVars>
          <dgm:hierBranch/>
        </dgm:presLayoutVars>
      </dgm:prSet>
      <dgm:spPr/>
    </dgm:pt>
    <dgm:pt modelId="{9B606D6E-BDC1-4AD8-AB98-D1D8EFB356A8}" type="pres">
      <dgm:prSet presAssocID="{1148954D-76EC-4947-9E04-00ECF664D69D}" presName="rootComposite" presStyleCnt="0"/>
      <dgm:spPr/>
    </dgm:pt>
    <dgm:pt modelId="{55DC8B53-A875-41CA-BCE3-6CAA044D52EE}" type="pres">
      <dgm:prSet presAssocID="{1148954D-76EC-4947-9E04-00ECF664D69D}" presName="rootText" presStyleLbl="node4" presStyleIdx="7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43E5CE13-F0A8-479F-88AC-0A21A1ADA60C}" type="pres">
      <dgm:prSet presAssocID="{1148954D-76EC-4947-9E04-00ECF664D69D}" presName="rootConnector" presStyleLbl="node4" presStyleIdx="7" presStyleCnt="12"/>
      <dgm:spPr/>
    </dgm:pt>
    <dgm:pt modelId="{796375D6-FB82-45CA-8716-91927F9744EC}" type="pres">
      <dgm:prSet presAssocID="{1148954D-76EC-4947-9E04-00ECF664D69D}" presName="hierChild4" presStyleCnt="0"/>
      <dgm:spPr/>
    </dgm:pt>
    <dgm:pt modelId="{FF9B3CE9-2EB5-438D-BCD6-681E246B6F68}" type="pres">
      <dgm:prSet presAssocID="{1148954D-76EC-4947-9E04-00ECF664D69D}" presName="hierChild5" presStyleCnt="0"/>
      <dgm:spPr/>
    </dgm:pt>
    <dgm:pt modelId="{1E78ED96-ACE0-4E83-B398-DE8DCE722F41}" type="pres">
      <dgm:prSet presAssocID="{89AA2D36-A7D8-4BED-ACFD-7DAD237FD9C0}" presName="Name35" presStyleLbl="parChTrans1D4" presStyleIdx="8" presStyleCnt="12"/>
      <dgm:spPr/>
    </dgm:pt>
    <dgm:pt modelId="{04675300-B1F3-45C5-B370-2AFC45399EA4}" type="pres">
      <dgm:prSet presAssocID="{9F427290-B1FD-4531-8A2D-D6E1B0DDBF3D}" presName="hierRoot2" presStyleCnt="0">
        <dgm:presLayoutVars>
          <dgm:hierBranch/>
        </dgm:presLayoutVars>
      </dgm:prSet>
      <dgm:spPr/>
    </dgm:pt>
    <dgm:pt modelId="{4D36D4D8-BE0D-44A3-9BBD-F7371D0A37CB}" type="pres">
      <dgm:prSet presAssocID="{9F427290-B1FD-4531-8A2D-D6E1B0DDBF3D}" presName="rootComposite" presStyleCnt="0"/>
      <dgm:spPr/>
    </dgm:pt>
    <dgm:pt modelId="{A14A2413-63A9-4ED0-B99C-08A434E8874A}" type="pres">
      <dgm:prSet presAssocID="{9F427290-B1FD-4531-8A2D-D6E1B0DDBF3D}" presName="rootText" presStyleLbl="node4" presStyleIdx="8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8FCFE411-3DB8-4991-B4BC-1CC8C866CE96}" type="pres">
      <dgm:prSet presAssocID="{9F427290-B1FD-4531-8A2D-D6E1B0DDBF3D}" presName="rootConnector" presStyleLbl="node4" presStyleIdx="8" presStyleCnt="12"/>
      <dgm:spPr/>
    </dgm:pt>
    <dgm:pt modelId="{E40B5C8F-CC80-4CBF-A4C5-F68BA229C4FE}" type="pres">
      <dgm:prSet presAssocID="{9F427290-B1FD-4531-8A2D-D6E1B0DDBF3D}" presName="hierChild4" presStyleCnt="0"/>
      <dgm:spPr/>
    </dgm:pt>
    <dgm:pt modelId="{71315B75-8F25-45A5-8249-CE6F0F122751}" type="pres">
      <dgm:prSet presAssocID="{9F427290-B1FD-4531-8A2D-D6E1B0DDBF3D}" presName="hierChild5" presStyleCnt="0"/>
      <dgm:spPr/>
    </dgm:pt>
    <dgm:pt modelId="{68B65D2A-D7B9-423B-ACCC-694EC8074D8F}" type="pres">
      <dgm:prSet presAssocID="{C389DFB6-F271-40E5-980B-A2151EA873A6}" presName="hierChild5" presStyleCnt="0"/>
      <dgm:spPr/>
    </dgm:pt>
    <dgm:pt modelId="{32C4017E-A752-4FA8-9CBC-CE4112C45980}" type="pres">
      <dgm:prSet presAssocID="{43C8A875-D48D-4279-99B6-E4A3B699430C}" presName="Name35" presStyleLbl="parChTrans1D4" presStyleIdx="9" presStyleCnt="12"/>
      <dgm:spPr/>
    </dgm:pt>
    <dgm:pt modelId="{9D82F2F6-A484-4A6F-8B8D-E6C1C1F88863}" type="pres">
      <dgm:prSet presAssocID="{FF5A4E0E-BB6E-4F79-99B1-39AE3965928A}" presName="hierRoot2" presStyleCnt="0">
        <dgm:presLayoutVars>
          <dgm:hierBranch/>
        </dgm:presLayoutVars>
      </dgm:prSet>
      <dgm:spPr/>
    </dgm:pt>
    <dgm:pt modelId="{BD6FBCD9-1F99-4B39-ABA0-4D7865E7932B}" type="pres">
      <dgm:prSet presAssocID="{FF5A4E0E-BB6E-4F79-99B1-39AE3965928A}" presName="rootComposite" presStyleCnt="0"/>
      <dgm:spPr/>
    </dgm:pt>
    <dgm:pt modelId="{987B9236-A28A-4774-AD36-033666F9C7CB}" type="pres">
      <dgm:prSet presAssocID="{FF5A4E0E-BB6E-4F79-99B1-39AE3965928A}" presName="rootText" presStyleLbl="node4" presStyleIdx="9" presStyleCnt="12">
        <dgm:presLayoutVars>
          <dgm:chPref val="3"/>
        </dgm:presLayoutVars>
      </dgm:prSet>
      <dgm:spPr>
        <a:prstGeom prst="roundRect">
          <a:avLst/>
        </a:prstGeom>
      </dgm:spPr>
    </dgm:pt>
    <dgm:pt modelId="{C2FABBD2-6064-46B3-974C-307762698841}" type="pres">
      <dgm:prSet presAssocID="{FF5A4E0E-BB6E-4F79-99B1-39AE3965928A}" presName="rootConnector" presStyleLbl="node4" presStyleIdx="9" presStyleCnt="12"/>
      <dgm:spPr/>
    </dgm:pt>
    <dgm:pt modelId="{CBE2BF24-3D08-427A-8E18-2ECFDE2B3516}" type="pres">
      <dgm:prSet presAssocID="{FF5A4E0E-BB6E-4F79-99B1-39AE3965928A}" presName="hierChild4" presStyleCnt="0"/>
      <dgm:spPr/>
    </dgm:pt>
    <dgm:pt modelId="{319AF641-CCAA-4578-975E-7DCE5C0AED84}" type="pres">
      <dgm:prSet presAssocID="{E1935260-F9D7-4EF8-AAA5-663401C8C3E4}" presName="Name35" presStyleLbl="parChTrans1D4" presStyleIdx="10" presStyleCnt="12"/>
      <dgm:spPr/>
    </dgm:pt>
    <dgm:pt modelId="{375BF7E0-FB7C-4080-94F9-2634035EBF93}" type="pres">
      <dgm:prSet presAssocID="{D914BE54-AEA3-41A5-9D5B-5545B6456EC8}" presName="hierRoot2" presStyleCnt="0">
        <dgm:presLayoutVars>
          <dgm:hierBranch/>
        </dgm:presLayoutVars>
      </dgm:prSet>
      <dgm:spPr/>
    </dgm:pt>
    <dgm:pt modelId="{2783FDD1-AE0F-49A5-A762-D38D8B3AB1C5}" type="pres">
      <dgm:prSet presAssocID="{D914BE54-AEA3-41A5-9D5B-5545B6456EC8}" presName="rootComposite" presStyleCnt="0"/>
      <dgm:spPr/>
    </dgm:pt>
    <dgm:pt modelId="{1200064C-EA75-48BD-847A-F288BC69FE60}" type="pres">
      <dgm:prSet presAssocID="{D914BE54-AEA3-41A5-9D5B-5545B6456EC8}" presName="rootText" presStyleLbl="node4" presStyleIdx="10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2EF06CFC-726C-4B34-9C39-B3FBA8BD0553}" type="pres">
      <dgm:prSet presAssocID="{D914BE54-AEA3-41A5-9D5B-5545B6456EC8}" presName="rootConnector" presStyleLbl="node4" presStyleIdx="10" presStyleCnt="12"/>
      <dgm:spPr/>
    </dgm:pt>
    <dgm:pt modelId="{14019708-DE78-4DAD-88BD-498E5204EC1C}" type="pres">
      <dgm:prSet presAssocID="{D914BE54-AEA3-41A5-9D5B-5545B6456EC8}" presName="hierChild4" presStyleCnt="0"/>
      <dgm:spPr/>
    </dgm:pt>
    <dgm:pt modelId="{7A9675D1-02CA-4542-B7FE-24F7C9A0A4C7}" type="pres">
      <dgm:prSet presAssocID="{D914BE54-AEA3-41A5-9D5B-5545B6456EC8}" presName="hierChild5" presStyleCnt="0"/>
      <dgm:spPr/>
    </dgm:pt>
    <dgm:pt modelId="{211DFD18-4698-4609-B271-D840DC25620E}" type="pres">
      <dgm:prSet presAssocID="{346908CB-328E-4B9B-92B0-C5EDEB34CDE7}" presName="Name35" presStyleLbl="parChTrans1D4" presStyleIdx="11" presStyleCnt="12"/>
      <dgm:spPr/>
    </dgm:pt>
    <dgm:pt modelId="{1D909EC1-2E57-4DB7-9DE2-52CF77DDD11F}" type="pres">
      <dgm:prSet presAssocID="{1A22F8DF-D43D-4452-83C5-4774E0B76B0F}" presName="hierRoot2" presStyleCnt="0">
        <dgm:presLayoutVars>
          <dgm:hierBranch/>
        </dgm:presLayoutVars>
      </dgm:prSet>
      <dgm:spPr/>
    </dgm:pt>
    <dgm:pt modelId="{05330CDB-C17D-456C-9591-5F76C989DFF4}" type="pres">
      <dgm:prSet presAssocID="{1A22F8DF-D43D-4452-83C5-4774E0B76B0F}" presName="rootComposite" presStyleCnt="0"/>
      <dgm:spPr/>
    </dgm:pt>
    <dgm:pt modelId="{A8A33CD7-F31F-408E-954A-6946F3A7F0FE}" type="pres">
      <dgm:prSet presAssocID="{1A22F8DF-D43D-4452-83C5-4774E0B76B0F}" presName="rootText" presStyleLbl="node4" presStyleIdx="11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376DF602-4959-46F1-9535-6B2826B427CC}" type="pres">
      <dgm:prSet presAssocID="{1A22F8DF-D43D-4452-83C5-4774E0B76B0F}" presName="rootConnector" presStyleLbl="node4" presStyleIdx="11" presStyleCnt="12"/>
      <dgm:spPr/>
    </dgm:pt>
    <dgm:pt modelId="{DC3BDFAB-914F-4702-BD48-CFDE5AEFC33D}" type="pres">
      <dgm:prSet presAssocID="{1A22F8DF-D43D-4452-83C5-4774E0B76B0F}" presName="hierChild4" presStyleCnt="0"/>
      <dgm:spPr/>
    </dgm:pt>
    <dgm:pt modelId="{51835EC1-34A0-4043-8FF4-4A3C2001C9D9}" type="pres">
      <dgm:prSet presAssocID="{1A22F8DF-D43D-4452-83C5-4774E0B76B0F}" presName="hierChild5" presStyleCnt="0"/>
      <dgm:spPr/>
    </dgm:pt>
    <dgm:pt modelId="{02E85061-6919-4A01-9510-01974952BEA2}" type="pres">
      <dgm:prSet presAssocID="{FF5A4E0E-BB6E-4F79-99B1-39AE3965928A}" presName="hierChild5" presStyleCnt="0"/>
      <dgm:spPr/>
    </dgm:pt>
    <dgm:pt modelId="{7CB2808F-A71E-4FEB-98CB-E0CA67750809}" type="pres">
      <dgm:prSet presAssocID="{BD5515C7-E1BD-4BFC-812B-A411F9F8450A}" presName="hierChild5" presStyleCnt="0"/>
      <dgm:spPr/>
    </dgm:pt>
    <dgm:pt modelId="{61852811-D241-4AA7-9879-7EEC3830B8BD}" type="pres">
      <dgm:prSet presAssocID="{B2DCA6DE-FF58-49F8-BBAA-E5674ED5DEDC}" presName="hierChild5" presStyleCnt="0"/>
      <dgm:spPr/>
    </dgm:pt>
    <dgm:pt modelId="{46A82032-6078-4923-95F9-E38F2A1D726F}" type="pres">
      <dgm:prSet presAssocID="{5CF092E5-A256-454C-82B3-0EC2780B6223}" presName="hierChild3" presStyleCnt="0"/>
      <dgm:spPr/>
    </dgm:pt>
  </dgm:ptLst>
  <dgm:cxnLst>
    <dgm:cxn modelId="{0C6E5600-E107-4C41-9A7F-29F1BEF5E16F}" type="presOf" srcId="{2884FCCF-5B0C-441A-BA3B-360FA73459D5}" destId="{F8DC1F10-0CA4-4237-BF57-F58031E9EAEB}" srcOrd="1" destOrd="0" presId="urn:microsoft.com/office/officeart/2005/8/layout/orgChart1"/>
    <dgm:cxn modelId="{B650FD04-884C-4BB3-9EBF-959F9034D69E}" srcId="{41E21463-45CB-4602-BAA3-941D034EF7A2}" destId="{AC48B284-077E-4054-A2E5-512850063AC9}" srcOrd="0" destOrd="0" parTransId="{8A0CFC24-3429-4217-B719-4E2D207ED686}" sibTransId="{613E32D9-9213-4061-BBEE-65E6F376AB5E}"/>
    <dgm:cxn modelId="{5AE31507-3E49-48F7-9F3D-92C6B3110BD5}" srcId="{BD5515C7-E1BD-4BFC-812B-A411F9F8450A}" destId="{FF5A4E0E-BB6E-4F79-99B1-39AE3965928A}" srcOrd="1" destOrd="0" parTransId="{43C8A875-D48D-4279-99B6-E4A3B699430C}" sibTransId="{DCA2D655-4BD9-4D1E-8621-DE6034A6C511}"/>
    <dgm:cxn modelId="{08CF0612-8DD7-4480-9610-28C825712874}" type="presOf" srcId="{0D26F58F-56C7-4655-893F-7DF0EFD47481}" destId="{BA0623D8-8A5D-4FD8-9D42-7EED560B2696}" srcOrd="0" destOrd="0" presId="urn:microsoft.com/office/officeart/2005/8/layout/orgChart1"/>
    <dgm:cxn modelId="{51E90317-C07A-4C33-9020-B19194A6223A}" type="presOf" srcId="{8A0CFC24-3429-4217-B719-4E2D207ED686}" destId="{32B4A2FD-BA17-4116-A0AB-459184C02E37}" srcOrd="0" destOrd="0" presId="urn:microsoft.com/office/officeart/2005/8/layout/orgChart1"/>
    <dgm:cxn modelId="{4210C018-BCEE-48ED-B787-52F7A076A8DB}" srcId="{B2DCA6DE-FF58-49F8-BBAA-E5674ED5DEDC}" destId="{65436CB5-BF81-4676-909B-4780EC6727AE}" srcOrd="0" destOrd="0" parTransId="{09396F32-67E9-4B29-AFF1-04D8F731A8C8}" sibTransId="{DDC21439-A08A-4C43-8DA3-3FBC32EEA32F}"/>
    <dgm:cxn modelId="{B594131E-0339-4FB9-9A62-A4824D96E647}" type="presOf" srcId="{E0117D2E-C769-43ED-9CBC-4511F5EAFA4F}" destId="{784B747A-8390-4D60-827C-AB740EEE1CAD}" srcOrd="0" destOrd="0" presId="urn:microsoft.com/office/officeart/2005/8/layout/orgChart1"/>
    <dgm:cxn modelId="{A98B3F20-5E0A-43AA-B48D-ED2E89C32241}" srcId="{BD5515C7-E1BD-4BFC-812B-A411F9F8450A}" destId="{C389DFB6-F271-40E5-980B-A2151EA873A6}" srcOrd="0" destOrd="0" parTransId="{876D98EB-5083-4692-8563-18417DB7FF60}" sibTransId="{BAE2210B-EE5A-4C50-B18D-E970C67D405B}"/>
    <dgm:cxn modelId="{D863ED21-A80A-4453-AAFC-AF58A61BCADB}" type="presOf" srcId="{41E21463-45CB-4602-BAA3-941D034EF7A2}" destId="{24561E24-FF8F-4A6D-B97D-B264CA411D25}" srcOrd="0" destOrd="0" presId="urn:microsoft.com/office/officeart/2005/8/layout/orgChart1"/>
    <dgm:cxn modelId="{E9CA7D24-0372-47A5-8686-C270BC6A6BF0}" type="presOf" srcId="{A66F064A-E780-4C81-8BBA-006F1FF2E953}" destId="{0C53519D-FD74-4E7D-9EE0-BDAD6185F109}" srcOrd="0" destOrd="0" presId="urn:microsoft.com/office/officeart/2005/8/layout/orgChart1"/>
    <dgm:cxn modelId="{F8501D27-A120-45AA-9E10-F9AB3F142DF2}" srcId="{5243EBDB-0E17-4851-A6C3-75097D90D287}" destId="{A66F064A-E780-4C81-8BBA-006F1FF2E953}" srcOrd="1" destOrd="0" parTransId="{C54D4F89-091F-40AD-95B3-CD51F32E59ED}" sibTransId="{560CC91F-8D01-462A-8B09-6CA05AEE5AD1}"/>
    <dgm:cxn modelId="{E08F9928-467F-4B08-8A9D-1A74D6593079}" srcId="{5CF092E5-A256-454C-82B3-0EC2780B6223}" destId="{B2DCA6DE-FF58-49F8-BBAA-E5674ED5DEDC}" srcOrd="0" destOrd="0" parTransId="{0D26F58F-56C7-4655-893F-7DF0EFD47481}" sibTransId="{28DA9C23-4B82-4061-8E85-6F755DAE92A9}"/>
    <dgm:cxn modelId="{82CF7A30-811D-42DB-AD0A-B1A64672F3FD}" type="presOf" srcId="{5243EBDB-0E17-4851-A6C3-75097D90D287}" destId="{F84D4638-D35C-4F0D-8A05-61AE24BB0D09}" srcOrd="1" destOrd="0" presId="urn:microsoft.com/office/officeart/2005/8/layout/orgChart1"/>
    <dgm:cxn modelId="{9EEBEA32-C3AC-4226-BB90-571926A36AA9}" type="presOf" srcId="{1148954D-76EC-4947-9E04-00ECF664D69D}" destId="{55DC8B53-A875-41CA-BCE3-6CAA044D52EE}" srcOrd="0" destOrd="0" presId="urn:microsoft.com/office/officeart/2005/8/layout/orgChart1"/>
    <dgm:cxn modelId="{22AA6A35-D065-4984-9841-0D6E94CDA578}" type="presOf" srcId="{FF5A4E0E-BB6E-4F79-99B1-39AE3965928A}" destId="{987B9236-A28A-4774-AD36-033666F9C7CB}" srcOrd="0" destOrd="0" presId="urn:microsoft.com/office/officeart/2005/8/layout/orgChart1"/>
    <dgm:cxn modelId="{D16FC65D-AD0C-44B7-8CD6-5A7148A2EB7D}" type="presOf" srcId="{312E3457-AB5F-4508-82ED-EBEA06054D10}" destId="{42B571F9-2D31-442F-BB46-09055D2C32CF}" srcOrd="0" destOrd="0" presId="urn:microsoft.com/office/officeart/2005/8/layout/orgChart1"/>
    <dgm:cxn modelId="{04115244-160D-4E3A-9866-CD9AD68E4016}" srcId="{C389DFB6-F271-40E5-980B-A2151EA873A6}" destId="{1148954D-76EC-4947-9E04-00ECF664D69D}" srcOrd="0" destOrd="0" parTransId="{FFFA4370-6F8D-4DA0-AD03-B832E88DA10D}" sibTransId="{F1C6EE69-F6BA-4F3E-8BF0-608E0E7DB88D}"/>
    <dgm:cxn modelId="{D7E10F45-8771-47F7-82E5-1D3D70ED91E1}" type="presOf" srcId="{B2DCA6DE-FF58-49F8-BBAA-E5674ED5DEDC}" destId="{16CDA51D-5546-4EAA-A0EB-FCC617901E8D}" srcOrd="0" destOrd="0" presId="urn:microsoft.com/office/officeart/2005/8/layout/orgChart1"/>
    <dgm:cxn modelId="{0092C066-1A1B-460D-8D0B-9BD49B86907C}" type="presOf" srcId="{BD5515C7-E1BD-4BFC-812B-A411F9F8450A}" destId="{4DEAD18B-8E32-4856-85F4-5AA3C2F03819}" srcOrd="1" destOrd="0" presId="urn:microsoft.com/office/officeart/2005/8/layout/orgChart1"/>
    <dgm:cxn modelId="{69C12A47-6C75-440F-BA1A-259A5A898596}" type="presOf" srcId="{BF931B3E-F7A0-4069-A10F-92BFA86E4D81}" destId="{27CA7A37-0F64-4308-A06F-422B963A5248}" srcOrd="1" destOrd="0" presId="urn:microsoft.com/office/officeart/2005/8/layout/orgChart1"/>
    <dgm:cxn modelId="{FF38A347-C181-47C1-9C11-662121993E65}" type="presOf" srcId="{41E21463-45CB-4602-BAA3-941D034EF7A2}" destId="{A28D5680-3701-4655-B9FA-9B26DA4AA573}" srcOrd="1" destOrd="0" presId="urn:microsoft.com/office/officeart/2005/8/layout/orgChart1"/>
    <dgm:cxn modelId="{A8648C69-3FD1-46CE-B7D7-A15C6D4AD7CF}" srcId="{C389DFB6-F271-40E5-980B-A2151EA873A6}" destId="{9F427290-B1FD-4531-8A2D-D6E1B0DDBF3D}" srcOrd="1" destOrd="0" parTransId="{89AA2D36-A7D8-4BED-ACFD-7DAD237FD9C0}" sibTransId="{66DCB06A-14AA-4035-868D-578E32154A14}"/>
    <dgm:cxn modelId="{83B1456B-17BD-47F7-8D21-5E19789A42CF}" type="presOf" srcId="{B2DCA6DE-FF58-49F8-BBAA-E5674ED5DEDC}" destId="{A891E3C2-C3F1-4A21-A327-45F9AAD91044}" srcOrd="1" destOrd="0" presId="urn:microsoft.com/office/officeart/2005/8/layout/orgChart1"/>
    <dgm:cxn modelId="{5483706B-CF61-4EAA-9003-55B4981ED39B}" type="presOf" srcId="{FF5A4E0E-BB6E-4F79-99B1-39AE3965928A}" destId="{C2FABBD2-6064-46B3-974C-307762698841}" srcOrd="1" destOrd="0" presId="urn:microsoft.com/office/officeart/2005/8/layout/orgChart1"/>
    <dgm:cxn modelId="{FF74A750-5B12-4CBA-98D3-7C3BA2A4889A}" type="presOf" srcId="{5CF092E5-A256-454C-82B3-0EC2780B6223}" destId="{C3BAF03E-EC74-4593-B8B2-96A70CBCF570}" srcOrd="1" destOrd="0" presId="urn:microsoft.com/office/officeart/2005/8/layout/orgChart1"/>
    <dgm:cxn modelId="{24EAB950-29C2-45D3-8551-B297A6FF067F}" type="presOf" srcId="{C389DFB6-F271-40E5-980B-A2151EA873A6}" destId="{D6D34F5A-0059-4E3E-8AF0-58CA4A935A86}" srcOrd="0" destOrd="0" presId="urn:microsoft.com/office/officeart/2005/8/layout/orgChart1"/>
    <dgm:cxn modelId="{C0EFDD50-753E-43CC-9B30-FB1D47A23869}" type="presOf" srcId="{1148954D-76EC-4947-9E04-00ECF664D69D}" destId="{43E5CE13-F0A8-479F-88AC-0A21A1ADA60C}" srcOrd="1" destOrd="0" presId="urn:microsoft.com/office/officeart/2005/8/layout/orgChart1"/>
    <dgm:cxn modelId="{79486E51-0D5E-45E5-A5D7-F156CB983673}" type="presOf" srcId="{43C8A875-D48D-4279-99B6-E4A3B699430C}" destId="{32C4017E-A752-4FA8-9CBC-CE4112C45980}" srcOrd="0" destOrd="0" presId="urn:microsoft.com/office/officeart/2005/8/layout/orgChart1"/>
    <dgm:cxn modelId="{E789AA53-0628-4D1E-B017-C69505BB74A9}" type="presOf" srcId="{56781EC3-CD21-47EC-9B2A-FC45E09AB80A}" destId="{D01AC84A-E125-46CE-858A-D0A3F8B3B812}" srcOrd="0" destOrd="0" presId="urn:microsoft.com/office/officeart/2005/8/layout/orgChart1"/>
    <dgm:cxn modelId="{3510D074-D1D5-4806-96CD-033A6153035A}" type="presOf" srcId="{C54D4F89-091F-40AD-95B3-CD51F32E59ED}" destId="{2C22B359-C467-403A-AEAE-B7BF866201B4}" srcOrd="0" destOrd="0" presId="urn:microsoft.com/office/officeart/2005/8/layout/orgChart1"/>
    <dgm:cxn modelId="{EB911055-BA35-4ABF-B716-A0EDC2B89EA0}" type="presOf" srcId="{D914BE54-AEA3-41A5-9D5B-5545B6456EC8}" destId="{2EF06CFC-726C-4B34-9C39-B3FBA8BD0553}" srcOrd="1" destOrd="0" presId="urn:microsoft.com/office/officeart/2005/8/layout/orgChart1"/>
    <dgm:cxn modelId="{AB03F977-AEE2-4971-A014-779F7061D542}" srcId="{B2DCA6DE-FF58-49F8-BBAA-E5674ED5DEDC}" destId="{BD5515C7-E1BD-4BFC-812B-A411F9F8450A}" srcOrd="1" destOrd="0" parTransId="{E0117D2E-C769-43ED-9CBC-4511F5EAFA4F}" sibTransId="{5DDD977E-3BC0-4E6C-BBDF-1968A4C536AD}"/>
    <dgm:cxn modelId="{DD8B2779-A2FF-4199-B485-17687B23713D}" type="presOf" srcId="{BF931B3E-F7A0-4069-A10F-92BFA86E4D81}" destId="{5CA6207F-4E72-4EA8-8C95-AE2C4341702F}" srcOrd="0" destOrd="0" presId="urn:microsoft.com/office/officeart/2005/8/layout/orgChart1"/>
    <dgm:cxn modelId="{8FD95C79-6CFA-4BD1-B55B-03A05C4E60CA}" type="presOf" srcId="{65436CB5-BF81-4676-909B-4780EC6727AE}" destId="{AFD2A918-80B6-4064-A934-4291FBF8455A}" srcOrd="0" destOrd="0" presId="urn:microsoft.com/office/officeart/2005/8/layout/orgChart1"/>
    <dgm:cxn modelId="{1C03755A-0FF2-4053-9B84-D2FC4850F555}" type="presOf" srcId="{C389DFB6-F271-40E5-980B-A2151EA873A6}" destId="{C6DC2A4C-04C7-4EF1-9329-F2E125801998}" srcOrd="1" destOrd="0" presId="urn:microsoft.com/office/officeart/2005/8/layout/orgChart1"/>
    <dgm:cxn modelId="{F799875A-0FA5-4B2E-A2DB-0FF5DCC5A926}" type="presOf" srcId="{FFFA4370-6F8D-4DA0-AD03-B832E88DA10D}" destId="{4B53744D-475D-48D8-9720-768C81DD5EF6}" srcOrd="0" destOrd="0" presId="urn:microsoft.com/office/officeart/2005/8/layout/orgChart1"/>
    <dgm:cxn modelId="{8D38AD7A-15AE-4B86-B4DA-50AE54DA1073}" srcId="{65436CB5-BF81-4676-909B-4780EC6727AE}" destId="{41E21463-45CB-4602-BAA3-941D034EF7A2}" srcOrd="0" destOrd="0" parTransId="{312E3457-AB5F-4508-82ED-EBEA06054D10}" sibTransId="{C8633846-CE3A-45EA-B0E3-B0CA29512730}"/>
    <dgm:cxn modelId="{1639CA7D-6CCF-48DF-9316-E321C0736A55}" type="presOf" srcId="{1A81E7E0-BA37-4E2B-8EB3-B1FE463E689A}" destId="{5E6E32E1-495E-4FC2-A384-005AAFF39FE7}" srcOrd="0" destOrd="0" presId="urn:microsoft.com/office/officeart/2005/8/layout/orgChart1"/>
    <dgm:cxn modelId="{B490A985-0E68-4F9F-B9DE-478215540E36}" type="presOf" srcId="{2884FCCF-5B0C-441A-BA3B-360FA73459D5}" destId="{778B4472-A8EB-498F-8132-1922ED7C34F0}" srcOrd="0" destOrd="0" presId="urn:microsoft.com/office/officeart/2005/8/layout/orgChart1"/>
    <dgm:cxn modelId="{EF945F87-39DB-4405-B50A-C32F4849694E}" srcId="{FF5A4E0E-BB6E-4F79-99B1-39AE3965928A}" destId="{1A22F8DF-D43D-4452-83C5-4774E0B76B0F}" srcOrd="1" destOrd="0" parTransId="{346908CB-328E-4B9B-92B0-C5EDEB34CDE7}" sibTransId="{B3F029CD-3732-4FC0-A918-425629F8994E}"/>
    <dgm:cxn modelId="{4AD3038B-E0E8-4466-8D3B-54FC93BA6CDC}" type="presOf" srcId="{65436CB5-BF81-4676-909B-4780EC6727AE}" destId="{77B88611-BB54-4FAE-B578-DA6E8F25FD1C}" srcOrd="1" destOrd="0" presId="urn:microsoft.com/office/officeart/2005/8/layout/orgChart1"/>
    <dgm:cxn modelId="{20DD1A9A-6437-45E5-AA90-7A702775A517}" type="presOf" srcId="{9F427290-B1FD-4531-8A2D-D6E1B0DDBF3D}" destId="{8FCFE411-3DB8-4991-B4BC-1CC8C866CE96}" srcOrd="1" destOrd="0" presId="urn:microsoft.com/office/officeart/2005/8/layout/orgChart1"/>
    <dgm:cxn modelId="{B01F42A2-2F11-4AA8-86E1-7C98C8DD1E8D}" type="presOf" srcId="{9F427290-B1FD-4531-8A2D-D6E1B0DDBF3D}" destId="{A14A2413-63A9-4ED0-B99C-08A434E8874A}" srcOrd="0" destOrd="0" presId="urn:microsoft.com/office/officeart/2005/8/layout/orgChart1"/>
    <dgm:cxn modelId="{F0F8A2A5-FEF4-4952-8BD1-50EF3B7240F2}" type="presOf" srcId="{69BC9B1E-45BF-4C9C-977C-4D5F6F3813AC}" destId="{8B5B377B-6396-4EB4-A669-4336FD9E555B}" srcOrd="0" destOrd="0" presId="urn:microsoft.com/office/officeart/2005/8/layout/orgChart1"/>
    <dgm:cxn modelId="{D8A4F1A6-B8AF-4905-AC9A-57921EF59948}" type="presOf" srcId="{5243EBDB-0E17-4851-A6C3-75097D90D287}" destId="{E51CE6A0-A9CF-4743-B6EE-0A5523BC78D6}" srcOrd="0" destOrd="0" presId="urn:microsoft.com/office/officeart/2005/8/layout/orgChart1"/>
    <dgm:cxn modelId="{D41002A7-9B5C-4F28-BEFC-3E43E0EAE537}" type="presOf" srcId="{AC48B284-077E-4054-A2E5-512850063AC9}" destId="{1EB801CA-9341-4EAA-91EB-EA37448A4A30}" srcOrd="0" destOrd="0" presId="urn:microsoft.com/office/officeart/2005/8/layout/orgChart1"/>
    <dgm:cxn modelId="{E4CD78AB-8C66-4154-90A5-825F95BD1465}" type="presOf" srcId="{B12AFA0E-ED97-438A-95AB-64DF5C4067DB}" destId="{FA072F0C-C8DC-4ADD-B1A1-0C0D1D733C78}" srcOrd="0" destOrd="0" presId="urn:microsoft.com/office/officeart/2005/8/layout/orgChart1"/>
    <dgm:cxn modelId="{CDFE58B8-306C-4320-96E1-C530B947C6D6}" type="presOf" srcId="{5CF092E5-A256-454C-82B3-0EC2780B6223}" destId="{3D144482-7DB5-4E56-BA99-12B9DA7011E4}" srcOrd="0" destOrd="0" presId="urn:microsoft.com/office/officeart/2005/8/layout/orgChart1"/>
    <dgm:cxn modelId="{D89A79B9-4C87-4A52-A8DD-2222DAC323A5}" type="presOf" srcId="{AC48B284-077E-4054-A2E5-512850063AC9}" destId="{70F6CDCB-2176-4080-A459-D674F002654B}" srcOrd="1" destOrd="0" presId="urn:microsoft.com/office/officeart/2005/8/layout/orgChart1"/>
    <dgm:cxn modelId="{41B1D3BE-5E5D-41DB-9D4F-C0AC3233227D}" type="presOf" srcId="{BD5515C7-E1BD-4BFC-812B-A411F9F8450A}" destId="{ADA2F4D0-2C40-4F07-B569-23B58E28C18D}" srcOrd="0" destOrd="0" presId="urn:microsoft.com/office/officeart/2005/8/layout/orgChart1"/>
    <dgm:cxn modelId="{622F3CC5-CC3D-42CF-BDDC-0550A47BA160}" type="presOf" srcId="{09396F32-67E9-4B29-AFF1-04D8F731A8C8}" destId="{A13517EE-B58F-4741-8A04-C3C88A7CC3F8}" srcOrd="0" destOrd="0" presId="urn:microsoft.com/office/officeart/2005/8/layout/orgChart1"/>
    <dgm:cxn modelId="{F79139C6-DAB4-4769-9139-CDED305C5F1A}" type="presOf" srcId="{876D98EB-5083-4692-8563-18417DB7FF60}" destId="{C94E583A-35E6-4399-B8EA-17730E1A17A6}" srcOrd="0" destOrd="0" presId="urn:microsoft.com/office/officeart/2005/8/layout/orgChart1"/>
    <dgm:cxn modelId="{D8446FC6-D0D2-40E9-A4BA-7C5F5875E4E9}" type="presOf" srcId="{89AA2D36-A7D8-4BED-ACFD-7DAD237FD9C0}" destId="{1E78ED96-ACE0-4E83-B398-DE8DCE722F41}" srcOrd="0" destOrd="0" presId="urn:microsoft.com/office/officeart/2005/8/layout/orgChart1"/>
    <dgm:cxn modelId="{6F4AF0CD-5EF9-4D57-ADA2-65ADF7FE6B1C}" srcId="{5243EBDB-0E17-4851-A6C3-75097D90D287}" destId="{2884FCCF-5B0C-441A-BA3B-360FA73459D5}" srcOrd="0" destOrd="0" parTransId="{56781EC3-CD21-47EC-9B2A-FC45E09AB80A}" sibTransId="{A8F0FFD1-7F73-4127-B984-C8C8C32CD203}"/>
    <dgm:cxn modelId="{1FD53FD1-8799-40C2-9BC7-DDA5DDE4FB0D}" type="presOf" srcId="{D914BE54-AEA3-41A5-9D5B-5545B6456EC8}" destId="{1200064C-EA75-48BD-847A-F288BC69FE60}" srcOrd="0" destOrd="0" presId="urn:microsoft.com/office/officeart/2005/8/layout/orgChart1"/>
    <dgm:cxn modelId="{C3027CD3-E0C0-48F4-A8C2-BB2FD8B43802}" type="presOf" srcId="{1A22F8DF-D43D-4452-83C5-4774E0B76B0F}" destId="{376DF602-4959-46F1-9535-6B2826B427CC}" srcOrd="1" destOrd="0" presId="urn:microsoft.com/office/officeart/2005/8/layout/orgChart1"/>
    <dgm:cxn modelId="{97C10CDA-CF6A-4322-A6FF-00327A6278C6}" srcId="{FF5A4E0E-BB6E-4F79-99B1-39AE3965928A}" destId="{D914BE54-AEA3-41A5-9D5B-5545B6456EC8}" srcOrd="0" destOrd="0" parTransId="{E1935260-F9D7-4EF8-AAA5-663401C8C3E4}" sibTransId="{D5932D5D-89EA-483D-9FBB-005E3FBD2E0A}"/>
    <dgm:cxn modelId="{785998DA-14E8-47DA-83D7-927623AE0B08}" type="presOf" srcId="{E1935260-F9D7-4EF8-AAA5-663401C8C3E4}" destId="{319AF641-CCAA-4578-975E-7DCE5C0AED84}" srcOrd="0" destOrd="0" presId="urn:microsoft.com/office/officeart/2005/8/layout/orgChart1"/>
    <dgm:cxn modelId="{6E19F2E1-2689-46C1-9A68-A1645912A7D3}" srcId="{65436CB5-BF81-4676-909B-4780EC6727AE}" destId="{5243EBDB-0E17-4851-A6C3-75097D90D287}" srcOrd="1" destOrd="0" parTransId="{69BC9B1E-45BF-4C9C-977C-4D5F6F3813AC}" sibTransId="{D2F91306-8127-47B4-A18C-F2B8C7A71D83}"/>
    <dgm:cxn modelId="{EF8BC9E9-8A00-4B45-B95A-BA517AFDB2F4}" type="presOf" srcId="{1A22F8DF-D43D-4452-83C5-4774E0B76B0F}" destId="{A8A33CD7-F31F-408E-954A-6946F3A7F0FE}" srcOrd="0" destOrd="0" presId="urn:microsoft.com/office/officeart/2005/8/layout/orgChart1"/>
    <dgm:cxn modelId="{14FA7FED-F257-4505-937B-07DAA7B8B881}" type="presOf" srcId="{346908CB-328E-4B9B-92B0-C5EDEB34CDE7}" destId="{211DFD18-4698-4609-B271-D840DC25620E}" srcOrd="0" destOrd="0" presId="urn:microsoft.com/office/officeart/2005/8/layout/orgChart1"/>
    <dgm:cxn modelId="{53B9F6F6-3015-4C1C-9E51-174BC78829C5}" type="presOf" srcId="{A66F064A-E780-4C81-8BBA-006F1FF2E953}" destId="{318A3C75-D777-49A2-8E2A-9F4EE3B97EA7}" srcOrd="1" destOrd="0" presId="urn:microsoft.com/office/officeart/2005/8/layout/orgChart1"/>
    <dgm:cxn modelId="{F6F580FC-A19B-46A8-9F2F-5ECCED6028AF}" srcId="{B12AFA0E-ED97-438A-95AB-64DF5C4067DB}" destId="{5CF092E5-A256-454C-82B3-0EC2780B6223}" srcOrd="0" destOrd="0" parTransId="{500744D6-A065-4457-B7E8-13A7F2CE459B}" sibTransId="{EEC3A015-D6F5-4DF8-B8F5-7998F63767BD}"/>
    <dgm:cxn modelId="{965F29FE-BF8E-4368-80E7-AD28A44889F2}" srcId="{41E21463-45CB-4602-BAA3-941D034EF7A2}" destId="{BF931B3E-F7A0-4069-A10F-92BFA86E4D81}" srcOrd="1" destOrd="0" parTransId="{1A81E7E0-BA37-4E2B-8EB3-B1FE463E689A}" sibTransId="{EF6E4D81-43EE-4952-BAFB-C0DC782D9C0D}"/>
    <dgm:cxn modelId="{570C64AD-8BCB-4883-8CA3-8587A5D26849}" type="presParOf" srcId="{FA072F0C-C8DC-4ADD-B1A1-0C0D1D733C78}" destId="{269F3001-F66F-4773-8A64-366A81F8B978}" srcOrd="0" destOrd="0" presId="urn:microsoft.com/office/officeart/2005/8/layout/orgChart1"/>
    <dgm:cxn modelId="{8A5371F0-25AE-4AB4-9C66-F4FD85EFDE77}" type="presParOf" srcId="{269F3001-F66F-4773-8A64-366A81F8B978}" destId="{7344ADAA-4E70-4EF3-9A4B-D77E0841A0EF}" srcOrd="0" destOrd="0" presId="urn:microsoft.com/office/officeart/2005/8/layout/orgChart1"/>
    <dgm:cxn modelId="{76304C81-EB2F-49D2-932F-ADD0E2ABB89F}" type="presParOf" srcId="{7344ADAA-4E70-4EF3-9A4B-D77E0841A0EF}" destId="{3D144482-7DB5-4E56-BA99-12B9DA7011E4}" srcOrd="0" destOrd="0" presId="urn:microsoft.com/office/officeart/2005/8/layout/orgChart1"/>
    <dgm:cxn modelId="{5336CE48-15D9-4692-8C2E-045FB51DCE41}" type="presParOf" srcId="{7344ADAA-4E70-4EF3-9A4B-D77E0841A0EF}" destId="{C3BAF03E-EC74-4593-B8B2-96A70CBCF570}" srcOrd="1" destOrd="0" presId="urn:microsoft.com/office/officeart/2005/8/layout/orgChart1"/>
    <dgm:cxn modelId="{FA3DA361-88E7-44E6-9C1B-ACE651256877}" type="presParOf" srcId="{269F3001-F66F-4773-8A64-366A81F8B978}" destId="{9D4DC82F-E086-439F-8F85-3F1F6270C6A8}" srcOrd="1" destOrd="0" presId="urn:microsoft.com/office/officeart/2005/8/layout/orgChart1"/>
    <dgm:cxn modelId="{6C808B1E-7EF8-4ECB-BBBB-FD9430B67BDF}" type="presParOf" srcId="{9D4DC82F-E086-439F-8F85-3F1F6270C6A8}" destId="{BA0623D8-8A5D-4FD8-9D42-7EED560B2696}" srcOrd="0" destOrd="0" presId="urn:microsoft.com/office/officeart/2005/8/layout/orgChart1"/>
    <dgm:cxn modelId="{033BE552-7CDA-4B0F-85FB-205F7C832534}" type="presParOf" srcId="{9D4DC82F-E086-439F-8F85-3F1F6270C6A8}" destId="{01234050-3701-42CB-AD0C-7C6A2F9B7C57}" srcOrd="1" destOrd="0" presId="urn:microsoft.com/office/officeart/2005/8/layout/orgChart1"/>
    <dgm:cxn modelId="{8B8AB1CA-E4BC-4AB0-8C42-8F0E1FEAC546}" type="presParOf" srcId="{01234050-3701-42CB-AD0C-7C6A2F9B7C57}" destId="{CCDB4139-03D6-47C7-A990-55C6A781A859}" srcOrd="0" destOrd="0" presId="urn:microsoft.com/office/officeart/2005/8/layout/orgChart1"/>
    <dgm:cxn modelId="{D65CD1D0-3DBE-4532-A7F7-E36BB3EB9018}" type="presParOf" srcId="{CCDB4139-03D6-47C7-A990-55C6A781A859}" destId="{16CDA51D-5546-4EAA-A0EB-FCC617901E8D}" srcOrd="0" destOrd="0" presId="urn:microsoft.com/office/officeart/2005/8/layout/orgChart1"/>
    <dgm:cxn modelId="{5E7F33FF-E532-43F0-9D38-2E21C2FB952E}" type="presParOf" srcId="{CCDB4139-03D6-47C7-A990-55C6A781A859}" destId="{A891E3C2-C3F1-4A21-A327-45F9AAD91044}" srcOrd="1" destOrd="0" presId="urn:microsoft.com/office/officeart/2005/8/layout/orgChart1"/>
    <dgm:cxn modelId="{F14B75BF-8553-486C-A779-B3B025F42278}" type="presParOf" srcId="{01234050-3701-42CB-AD0C-7C6A2F9B7C57}" destId="{26850153-A87D-4830-B89D-4FE06258612A}" srcOrd="1" destOrd="0" presId="urn:microsoft.com/office/officeart/2005/8/layout/orgChart1"/>
    <dgm:cxn modelId="{BC3B8463-E19C-4C3A-8B20-7DF8CE5F46DC}" type="presParOf" srcId="{26850153-A87D-4830-B89D-4FE06258612A}" destId="{A13517EE-B58F-4741-8A04-C3C88A7CC3F8}" srcOrd="0" destOrd="0" presId="urn:microsoft.com/office/officeart/2005/8/layout/orgChart1"/>
    <dgm:cxn modelId="{91C2B19C-A386-4B13-925D-F87DB161FB9F}" type="presParOf" srcId="{26850153-A87D-4830-B89D-4FE06258612A}" destId="{628DEFD4-11F6-4C02-AA83-C59CC8C20F89}" srcOrd="1" destOrd="0" presId="urn:microsoft.com/office/officeart/2005/8/layout/orgChart1"/>
    <dgm:cxn modelId="{C85AD9B4-2C45-4D2A-B221-47F1C3407838}" type="presParOf" srcId="{628DEFD4-11F6-4C02-AA83-C59CC8C20F89}" destId="{4AD0DC1B-E49B-40BC-A988-9EF70D93294C}" srcOrd="0" destOrd="0" presId="urn:microsoft.com/office/officeart/2005/8/layout/orgChart1"/>
    <dgm:cxn modelId="{307DD9C6-EFF9-4262-B54E-FFB86F17DABD}" type="presParOf" srcId="{4AD0DC1B-E49B-40BC-A988-9EF70D93294C}" destId="{AFD2A918-80B6-4064-A934-4291FBF8455A}" srcOrd="0" destOrd="0" presId="urn:microsoft.com/office/officeart/2005/8/layout/orgChart1"/>
    <dgm:cxn modelId="{7ED45F20-3661-4966-8DC0-9FCF2D1AFEEA}" type="presParOf" srcId="{4AD0DC1B-E49B-40BC-A988-9EF70D93294C}" destId="{77B88611-BB54-4FAE-B578-DA6E8F25FD1C}" srcOrd="1" destOrd="0" presId="urn:microsoft.com/office/officeart/2005/8/layout/orgChart1"/>
    <dgm:cxn modelId="{6677B285-0225-48C0-9ACC-865E91BE5B62}" type="presParOf" srcId="{628DEFD4-11F6-4C02-AA83-C59CC8C20F89}" destId="{D80F6251-D4E4-45D8-BB13-A00C9730E3D7}" srcOrd="1" destOrd="0" presId="urn:microsoft.com/office/officeart/2005/8/layout/orgChart1"/>
    <dgm:cxn modelId="{2AB7C08A-3E5F-477E-9B8B-0AE874A81BDA}" type="presParOf" srcId="{D80F6251-D4E4-45D8-BB13-A00C9730E3D7}" destId="{42B571F9-2D31-442F-BB46-09055D2C32CF}" srcOrd="0" destOrd="0" presId="urn:microsoft.com/office/officeart/2005/8/layout/orgChart1"/>
    <dgm:cxn modelId="{F9DB2DFF-7609-4C49-A5DE-4B8CF4D7BCEF}" type="presParOf" srcId="{D80F6251-D4E4-45D8-BB13-A00C9730E3D7}" destId="{1CE9A31B-44F1-4BEE-8B19-23F5DF0DC6F4}" srcOrd="1" destOrd="0" presId="urn:microsoft.com/office/officeart/2005/8/layout/orgChart1"/>
    <dgm:cxn modelId="{BD513B56-CCD0-4F2B-B745-4EE353D50B7A}" type="presParOf" srcId="{1CE9A31B-44F1-4BEE-8B19-23F5DF0DC6F4}" destId="{F16EDE70-31C7-4065-AC83-05ABD1BF6554}" srcOrd="0" destOrd="0" presId="urn:microsoft.com/office/officeart/2005/8/layout/orgChart1"/>
    <dgm:cxn modelId="{D458D77B-896F-45E5-A9E5-FDF59C5A8DD5}" type="presParOf" srcId="{F16EDE70-31C7-4065-AC83-05ABD1BF6554}" destId="{24561E24-FF8F-4A6D-B97D-B264CA411D25}" srcOrd="0" destOrd="0" presId="urn:microsoft.com/office/officeart/2005/8/layout/orgChart1"/>
    <dgm:cxn modelId="{0A87A7E1-ECAD-482A-99CE-42943F916F62}" type="presParOf" srcId="{F16EDE70-31C7-4065-AC83-05ABD1BF6554}" destId="{A28D5680-3701-4655-B9FA-9B26DA4AA573}" srcOrd="1" destOrd="0" presId="urn:microsoft.com/office/officeart/2005/8/layout/orgChart1"/>
    <dgm:cxn modelId="{949F6CFA-A923-4A7D-BD29-2E74649C70B0}" type="presParOf" srcId="{1CE9A31B-44F1-4BEE-8B19-23F5DF0DC6F4}" destId="{7475648A-1EE3-4BF0-B415-3EBB9F2AF542}" srcOrd="1" destOrd="0" presId="urn:microsoft.com/office/officeart/2005/8/layout/orgChart1"/>
    <dgm:cxn modelId="{05B3FC6B-6180-42C9-AF24-DB5961B7BB55}" type="presParOf" srcId="{7475648A-1EE3-4BF0-B415-3EBB9F2AF542}" destId="{32B4A2FD-BA17-4116-A0AB-459184C02E37}" srcOrd="0" destOrd="0" presId="urn:microsoft.com/office/officeart/2005/8/layout/orgChart1"/>
    <dgm:cxn modelId="{FC4D7DBF-EA70-4DE7-A661-4DBB5F8CE0A0}" type="presParOf" srcId="{7475648A-1EE3-4BF0-B415-3EBB9F2AF542}" destId="{FE7CEDAF-4750-48DE-ACD1-F479BA06A1F8}" srcOrd="1" destOrd="0" presId="urn:microsoft.com/office/officeart/2005/8/layout/orgChart1"/>
    <dgm:cxn modelId="{D92F7BC2-9D26-4A4F-91A0-40C1EED9A2F9}" type="presParOf" srcId="{FE7CEDAF-4750-48DE-ACD1-F479BA06A1F8}" destId="{CAE4C8A1-72BE-40EE-A621-2F25FCF854C4}" srcOrd="0" destOrd="0" presId="urn:microsoft.com/office/officeart/2005/8/layout/orgChart1"/>
    <dgm:cxn modelId="{DDC8645D-A185-4E59-83FB-B95CA01B8F34}" type="presParOf" srcId="{CAE4C8A1-72BE-40EE-A621-2F25FCF854C4}" destId="{1EB801CA-9341-4EAA-91EB-EA37448A4A30}" srcOrd="0" destOrd="0" presId="urn:microsoft.com/office/officeart/2005/8/layout/orgChart1"/>
    <dgm:cxn modelId="{1578E26B-563D-43F6-B92B-D6366CF70410}" type="presParOf" srcId="{CAE4C8A1-72BE-40EE-A621-2F25FCF854C4}" destId="{70F6CDCB-2176-4080-A459-D674F002654B}" srcOrd="1" destOrd="0" presId="urn:microsoft.com/office/officeart/2005/8/layout/orgChart1"/>
    <dgm:cxn modelId="{6A743ACA-AB3A-4584-A972-B727A6CF7520}" type="presParOf" srcId="{FE7CEDAF-4750-48DE-ACD1-F479BA06A1F8}" destId="{9880349C-B3DE-4F25-8BDB-F19C8905094C}" srcOrd="1" destOrd="0" presId="urn:microsoft.com/office/officeart/2005/8/layout/orgChart1"/>
    <dgm:cxn modelId="{A3E0AB00-D6FD-40D6-A034-86758007B11E}" type="presParOf" srcId="{FE7CEDAF-4750-48DE-ACD1-F479BA06A1F8}" destId="{DFDD1DF7-CE38-43E5-A5E8-76901F6B9EBB}" srcOrd="2" destOrd="0" presId="urn:microsoft.com/office/officeart/2005/8/layout/orgChart1"/>
    <dgm:cxn modelId="{7BFC523D-6D09-4D67-80EC-7762620F0B90}" type="presParOf" srcId="{7475648A-1EE3-4BF0-B415-3EBB9F2AF542}" destId="{5E6E32E1-495E-4FC2-A384-005AAFF39FE7}" srcOrd="2" destOrd="0" presId="urn:microsoft.com/office/officeart/2005/8/layout/orgChart1"/>
    <dgm:cxn modelId="{35B336AB-917C-4A90-AE59-65CD94E7D951}" type="presParOf" srcId="{7475648A-1EE3-4BF0-B415-3EBB9F2AF542}" destId="{FFC3520D-1774-4869-B149-51746D98985B}" srcOrd="3" destOrd="0" presId="urn:microsoft.com/office/officeart/2005/8/layout/orgChart1"/>
    <dgm:cxn modelId="{68503848-E8E0-4451-B975-901394E6D73F}" type="presParOf" srcId="{FFC3520D-1774-4869-B149-51746D98985B}" destId="{D471F010-9C13-4222-A1A6-A677DC0E5691}" srcOrd="0" destOrd="0" presId="urn:microsoft.com/office/officeart/2005/8/layout/orgChart1"/>
    <dgm:cxn modelId="{6FB3B2C2-C7DF-490E-9516-E292B57FA5FB}" type="presParOf" srcId="{D471F010-9C13-4222-A1A6-A677DC0E5691}" destId="{5CA6207F-4E72-4EA8-8C95-AE2C4341702F}" srcOrd="0" destOrd="0" presId="urn:microsoft.com/office/officeart/2005/8/layout/orgChart1"/>
    <dgm:cxn modelId="{8E889F66-F603-45C7-95D2-5E6B900D052A}" type="presParOf" srcId="{D471F010-9C13-4222-A1A6-A677DC0E5691}" destId="{27CA7A37-0F64-4308-A06F-422B963A5248}" srcOrd="1" destOrd="0" presId="urn:microsoft.com/office/officeart/2005/8/layout/orgChart1"/>
    <dgm:cxn modelId="{08A442EF-953D-4C3C-A65E-183D0EF6D828}" type="presParOf" srcId="{FFC3520D-1774-4869-B149-51746D98985B}" destId="{314EF807-4E4A-4434-ACDF-7BF26FC1CAB4}" srcOrd="1" destOrd="0" presId="urn:microsoft.com/office/officeart/2005/8/layout/orgChart1"/>
    <dgm:cxn modelId="{82123297-8CC1-4B18-A4CA-B832F7538DB1}" type="presParOf" srcId="{FFC3520D-1774-4869-B149-51746D98985B}" destId="{56F74262-0506-42F3-9FEB-3049F7C11E71}" srcOrd="2" destOrd="0" presId="urn:microsoft.com/office/officeart/2005/8/layout/orgChart1"/>
    <dgm:cxn modelId="{821BE101-33A2-426F-A69E-7D9CABA129A3}" type="presParOf" srcId="{1CE9A31B-44F1-4BEE-8B19-23F5DF0DC6F4}" destId="{16A7AD0C-48A5-4BD8-9D47-5A8D909FAED9}" srcOrd="2" destOrd="0" presId="urn:microsoft.com/office/officeart/2005/8/layout/orgChart1"/>
    <dgm:cxn modelId="{22971615-FC5A-4C7C-8C50-ADE93E2C3091}" type="presParOf" srcId="{D80F6251-D4E4-45D8-BB13-A00C9730E3D7}" destId="{8B5B377B-6396-4EB4-A669-4336FD9E555B}" srcOrd="2" destOrd="0" presId="urn:microsoft.com/office/officeart/2005/8/layout/orgChart1"/>
    <dgm:cxn modelId="{463BEC36-6F9D-4EDE-AF10-B750DBEEA050}" type="presParOf" srcId="{D80F6251-D4E4-45D8-BB13-A00C9730E3D7}" destId="{84B1EFE7-BC44-4D8C-BCCF-D76B7CF31C7E}" srcOrd="3" destOrd="0" presId="urn:microsoft.com/office/officeart/2005/8/layout/orgChart1"/>
    <dgm:cxn modelId="{46630CA9-E092-40E7-880F-783070625006}" type="presParOf" srcId="{84B1EFE7-BC44-4D8C-BCCF-D76B7CF31C7E}" destId="{1A85CC6E-8445-4D79-A42C-5DE28447077A}" srcOrd="0" destOrd="0" presId="urn:microsoft.com/office/officeart/2005/8/layout/orgChart1"/>
    <dgm:cxn modelId="{B9D55746-AFE5-400E-BC75-585D057C62E9}" type="presParOf" srcId="{1A85CC6E-8445-4D79-A42C-5DE28447077A}" destId="{E51CE6A0-A9CF-4743-B6EE-0A5523BC78D6}" srcOrd="0" destOrd="0" presId="urn:microsoft.com/office/officeart/2005/8/layout/orgChart1"/>
    <dgm:cxn modelId="{F369E73A-1BA0-4D63-A588-BE34492BC210}" type="presParOf" srcId="{1A85CC6E-8445-4D79-A42C-5DE28447077A}" destId="{F84D4638-D35C-4F0D-8A05-61AE24BB0D09}" srcOrd="1" destOrd="0" presId="urn:microsoft.com/office/officeart/2005/8/layout/orgChart1"/>
    <dgm:cxn modelId="{8F1F0EE4-BE61-43B4-B737-4A954322E726}" type="presParOf" srcId="{84B1EFE7-BC44-4D8C-BCCF-D76B7CF31C7E}" destId="{CC5FB981-05AD-416E-B8D8-C91CFF6BD49A}" srcOrd="1" destOrd="0" presId="urn:microsoft.com/office/officeart/2005/8/layout/orgChart1"/>
    <dgm:cxn modelId="{29B8B853-B68B-45FB-A7FA-4A59F0DC0CE1}" type="presParOf" srcId="{CC5FB981-05AD-416E-B8D8-C91CFF6BD49A}" destId="{D01AC84A-E125-46CE-858A-D0A3F8B3B812}" srcOrd="0" destOrd="0" presId="urn:microsoft.com/office/officeart/2005/8/layout/orgChart1"/>
    <dgm:cxn modelId="{34895B8A-C4FA-4BDE-96C4-97237765D7CF}" type="presParOf" srcId="{CC5FB981-05AD-416E-B8D8-C91CFF6BD49A}" destId="{E89FE7CE-D6A1-45F5-89C1-9B6BEEC70736}" srcOrd="1" destOrd="0" presId="urn:microsoft.com/office/officeart/2005/8/layout/orgChart1"/>
    <dgm:cxn modelId="{2095528D-CBE1-43CD-8C88-C2BB1955E445}" type="presParOf" srcId="{E89FE7CE-D6A1-45F5-89C1-9B6BEEC70736}" destId="{B8274554-C523-4B98-9BD4-45176FDF8F22}" srcOrd="0" destOrd="0" presId="urn:microsoft.com/office/officeart/2005/8/layout/orgChart1"/>
    <dgm:cxn modelId="{82F05AD0-9E20-4CC5-B20E-F51BF9DD24B5}" type="presParOf" srcId="{B8274554-C523-4B98-9BD4-45176FDF8F22}" destId="{778B4472-A8EB-498F-8132-1922ED7C34F0}" srcOrd="0" destOrd="0" presId="urn:microsoft.com/office/officeart/2005/8/layout/orgChart1"/>
    <dgm:cxn modelId="{26EA1720-6317-4C3C-8855-29F21960D53B}" type="presParOf" srcId="{B8274554-C523-4B98-9BD4-45176FDF8F22}" destId="{F8DC1F10-0CA4-4237-BF57-F58031E9EAEB}" srcOrd="1" destOrd="0" presId="urn:microsoft.com/office/officeart/2005/8/layout/orgChart1"/>
    <dgm:cxn modelId="{641B2151-6BCE-4C1F-AF11-14209265A965}" type="presParOf" srcId="{E89FE7CE-D6A1-45F5-89C1-9B6BEEC70736}" destId="{D5226920-A926-48A4-A06E-4CA102F0122C}" srcOrd="1" destOrd="0" presId="urn:microsoft.com/office/officeart/2005/8/layout/orgChart1"/>
    <dgm:cxn modelId="{B759D1FD-7E51-414F-8251-3FDF2764D30B}" type="presParOf" srcId="{E89FE7CE-D6A1-45F5-89C1-9B6BEEC70736}" destId="{D59EB7CA-5733-4024-BDCA-FEE7E12FF3FC}" srcOrd="2" destOrd="0" presId="urn:microsoft.com/office/officeart/2005/8/layout/orgChart1"/>
    <dgm:cxn modelId="{E0E996E4-9880-4F5C-B8A3-3851DFEC082F}" type="presParOf" srcId="{CC5FB981-05AD-416E-B8D8-C91CFF6BD49A}" destId="{2C22B359-C467-403A-AEAE-B7BF866201B4}" srcOrd="2" destOrd="0" presId="urn:microsoft.com/office/officeart/2005/8/layout/orgChart1"/>
    <dgm:cxn modelId="{2B40A986-F7A2-43E2-81C9-092AC85216DE}" type="presParOf" srcId="{CC5FB981-05AD-416E-B8D8-C91CFF6BD49A}" destId="{F3176359-2F5E-46BD-B385-8F6FB029C559}" srcOrd="3" destOrd="0" presId="urn:microsoft.com/office/officeart/2005/8/layout/orgChart1"/>
    <dgm:cxn modelId="{393A9664-8948-480A-81F4-377A8293C4B9}" type="presParOf" srcId="{F3176359-2F5E-46BD-B385-8F6FB029C559}" destId="{A3E786C2-E5BE-47A1-82A4-FC3588FAA46F}" srcOrd="0" destOrd="0" presId="urn:microsoft.com/office/officeart/2005/8/layout/orgChart1"/>
    <dgm:cxn modelId="{0B3C3D00-3D67-4758-B2A9-7234454D9CDC}" type="presParOf" srcId="{A3E786C2-E5BE-47A1-82A4-FC3588FAA46F}" destId="{0C53519D-FD74-4E7D-9EE0-BDAD6185F109}" srcOrd="0" destOrd="0" presId="urn:microsoft.com/office/officeart/2005/8/layout/orgChart1"/>
    <dgm:cxn modelId="{65770BB3-9BE4-43CA-B3D4-8720F8441A2A}" type="presParOf" srcId="{A3E786C2-E5BE-47A1-82A4-FC3588FAA46F}" destId="{318A3C75-D777-49A2-8E2A-9F4EE3B97EA7}" srcOrd="1" destOrd="0" presId="urn:microsoft.com/office/officeart/2005/8/layout/orgChart1"/>
    <dgm:cxn modelId="{B0FCBC26-F998-413F-AC4B-863A3A7C2E57}" type="presParOf" srcId="{F3176359-2F5E-46BD-B385-8F6FB029C559}" destId="{3BF5EDAA-F6FF-422A-B582-0294332D61CA}" srcOrd="1" destOrd="0" presId="urn:microsoft.com/office/officeart/2005/8/layout/orgChart1"/>
    <dgm:cxn modelId="{9959D912-DFEE-48B0-8751-AF47A5204D28}" type="presParOf" srcId="{F3176359-2F5E-46BD-B385-8F6FB029C559}" destId="{B9F101EE-55FB-4107-A27A-85D2D896255D}" srcOrd="2" destOrd="0" presId="urn:microsoft.com/office/officeart/2005/8/layout/orgChart1"/>
    <dgm:cxn modelId="{E055E02A-6272-426C-BDF8-18BC27F5F28A}" type="presParOf" srcId="{84B1EFE7-BC44-4D8C-BCCF-D76B7CF31C7E}" destId="{ABED0626-34C5-40DE-A1A7-6C1BBFFCD5C8}" srcOrd="2" destOrd="0" presId="urn:microsoft.com/office/officeart/2005/8/layout/orgChart1"/>
    <dgm:cxn modelId="{22FC8E5E-9495-475D-A2A6-7B762B265220}" type="presParOf" srcId="{628DEFD4-11F6-4C02-AA83-C59CC8C20F89}" destId="{BB483B3D-EFE6-40A9-8B99-856831995AE2}" srcOrd="2" destOrd="0" presId="urn:microsoft.com/office/officeart/2005/8/layout/orgChart1"/>
    <dgm:cxn modelId="{2A94764E-F3FB-4530-8FE0-AD2321037B5B}" type="presParOf" srcId="{26850153-A87D-4830-B89D-4FE06258612A}" destId="{784B747A-8390-4D60-827C-AB740EEE1CAD}" srcOrd="2" destOrd="0" presId="urn:microsoft.com/office/officeart/2005/8/layout/orgChart1"/>
    <dgm:cxn modelId="{C63E031B-A04A-46A2-A4ED-702D40E20E7F}" type="presParOf" srcId="{26850153-A87D-4830-B89D-4FE06258612A}" destId="{905E5354-031F-4913-9590-22EECD6849AF}" srcOrd="3" destOrd="0" presId="urn:microsoft.com/office/officeart/2005/8/layout/orgChart1"/>
    <dgm:cxn modelId="{4237A95F-1A7B-426C-ADA1-C154D2B02580}" type="presParOf" srcId="{905E5354-031F-4913-9590-22EECD6849AF}" destId="{5162A723-4D68-4881-92DE-A9A198597382}" srcOrd="0" destOrd="0" presId="urn:microsoft.com/office/officeart/2005/8/layout/orgChart1"/>
    <dgm:cxn modelId="{DA6F1FB0-D3A4-4ABF-B6E4-37D7DA23B931}" type="presParOf" srcId="{5162A723-4D68-4881-92DE-A9A198597382}" destId="{ADA2F4D0-2C40-4F07-B569-23B58E28C18D}" srcOrd="0" destOrd="0" presId="urn:microsoft.com/office/officeart/2005/8/layout/orgChart1"/>
    <dgm:cxn modelId="{B7A211E8-FB65-493A-AD83-102D340D63E6}" type="presParOf" srcId="{5162A723-4D68-4881-92DE-A9A198597382}" destId="{4DEAD18B-8E32-4856-85F4-5AA3C2F03819}" srcOrd="1" destOrd="0" presId="urn:microsoft.com/office/officeart/2005/8/layout/orgChart1"/>
    <dgm:cxn modelId="{1CDD423C-FFF0-4722-87FC-B94CE9C1ACB2}" type="presParOf" srcId="{905E5354-031F-4913-9590-22EECD6849AF}" destId="{64241587-2244-46F2-AC9A-8499DF508D57}" srcOrd="1" destOrd="0" presId="urn:microsoft.com/office/officeart/2005/8/layout/orgChart1"/>
    <dgm:cxn modelId="{A77E36ED-20BF-4F2B-9B48-79710F3D1FFD}" type="presParOf" srcId="{64241587-2244-46F2-AC9A-8499DF508D57}" destId="{C94E583A-35E6-4399-B8EA-17730E1A17A6}" srcOrd="0" destOrd="0" presId="urn:microsoft.com/office/officeart/2005/8/layout/orgChart1"/>
    <dgm:cxn modelId="{05E307B4-F213-4A3C-A5F1-42B8679333FE}" type="presParOf" srcId="{64241587-2244-46F2-AC9A-8499DF508D57}" destId="{5B8879F2-F5AD-40CF-9217-FCFCB9FD1B07}" srcOrd="1" destOrd="0" presId="urn:microsoft.com/office/officeart/2005/8/layout/orgChart1"/>
    <dgm:cxn modelId="{89624373-14C1-4650-B003-D5E01B75041E}" type="presParOf" srcId="{5B8879F2-F5AD-40CF-9217-FCFCB9FD1B07}" destId="{E39BB85A-DCE9-40E5-909A-0FD00C3EB28A}" srcOrd="0" destOrd="0" presId="urn:microsoft.com/office/officeart/2005/8/layout/orgChart1"/>
    <dgm:cxn modelId="{686185E7-3EE4-4C7D-8F22-22CC7473040B}" type="presParOf" srcId="{E39BB85A-DCE9-40E5-909A-0FD00C3EB28A}" destId="{D6D34F5A-0059-4E3E-8AF0-58CA4A935A86}" srcOrd="0" destOrd="0" presId="urn:microsoft.com/office/officeart/2005/8/layout/orgChart1"/>
    <dgm:cxn modelId="{F9260C49-B699-4B67-BD14-B7C5FCADC39A}" type="presParOf" srcId="{E39BB85A-DCE9-40E5-909A-0FD00C3EB28A}" destId="{C6DC2A4C-04C7-4EF1-9329-F2E125801998}" srcOrd="1" destOrd="0" presId="urn:microsoft.com/office/officeart/2005/8/layout/orgChart1"/>
    <dgm:cxn modelId="{BD10D5A8-7DFC-4E98-9193-A375271CF8EA}" type="presParOf" srcId="{5B8879F2-F5AD-40CF-9217-FCFCB9FD1B07}" destId="{AD79B2AF-D516-4812-8CB5-CADB0B16F082}" srcOrd="1" destOrd="0" presId="urn:microsoft.com/office/officeart/2005/8/layout/orgChart1"/>
    <dgm:cxn modelId="{F1D4E77B-547A-42DC-816D-3F96D79F79BC}" type="presParOf" srcId="{AD79B2AF-D516-4812-8CB5-CADB0B16F082}" destId="{4B53744D-475D-48D8-9720-768C81DD5EF6}" srcOrd="0" destOrd="0" presId="urn:microsoft.com/office/officeart/2005/8/layout/orgChart1"/>
    <dgm:cxn modelId="{2C73D9BC-04D8-4832-8E74-4A8BD1FA4C8D}" type="presParOf" srcId="{AD79B2AF-D516-4812-8CB5-CADB0B16F082}" destId="{497F8010-0C95-4504-81E1-22E9FC402557}" srcOrd="1" destOrd="0" presId="urn:microsoft.com/office/officeart/2005/8/layout/orgChart1"/>
    <dgm:cxn modelId="{AA31B162-0625-43F8-90B1-B5182BA17284}" type="presParOf" srcId="{497F8010-0C95-4504-81E1-22E9FC402557}" destId="{9B606D6E-BDC1-4AD8-AB98-D1D8EFB356A8}" srcOrd="0" destOrd="0" presId="urn:microsoft.com/office/officeart/2005/8/layout/orgChart1"/>
    <dgm:cxn modelId="{B09CF62E-4AA1-4FF0-8812-C8AED3288246}" type="presParOf" srcId="{9B606D6E-BDC1-4AD8-AB98-D1D8EFB356A8}" destId="{55DC8B53-A875-41CA-BCE3-6CAA044D52EE}" srcOrd="0" destOrd="0" presId="urn:microsoft.com/office/officeart/2005/8/layout/orgChart1"/>
    <dgm:cxn modelId="{72252871-5537-4EF2-81C4-6C9F626D141F}" type="presParOf" srcId="{9B606D6E-BDC1-4AD8-AB98-D1D8EFB356A8}" destId="{43E5CE13-F0A8-479F-88AC-0A21A1ADA60C}" srcOrd="1" destOrd="0" presId="urn:microsoft.com/office/officeart/2005/8/layout/orgChart1"/>
    <dgm:cxn modelId="{B46C6070-A38C-4D65-BFDE-2A34F7E9D338}" type="presParOf" srcId="{497F8010-0C95-4504-81E1-22E9FC402557}" destId="{796375D6-FB82-45CA-8716-91927F9744EC}" srcOrd="1" destOrd="0" presId="urn:microsoft.com/office/officeart/2005/8/layout/orgChart1"/>
    <dgm:cxn modelId="{BFE8048A-7405-408C-AD1F-E796AF420DD0}" type="presParOf" srcId="{497F8010-0C95-4504-81E1-22E9FC402557}" destId="{FF9B3CE9-2EB5-438D-BCD6-681E246B6F68}" srcOrd="2" destOrd="0" presId="urn:microsoft.com/office/officeart/2005/8/layout/orgChart1"/>
    <dgm:cxn modelId="{823F5C72-48E0-4D35-A1BB-26ECEB302390}" type="presParOf" srcId="{AD79B2AF-D516-4812-8CB5-CADB0B16F082}" destId="{1E78ED96-ACE0-4E83-B398-DE8DCE722F41}" srcOrd="2" destOrd="0" presId="urn:microsoft.com/office/officeart/2005/8/layout/orgChart1"/>
    <dgm:cxn modelId="{4BB5AC4E-3DE0-40B6-8365-96E18BCD2353}" type="presParOf" srcId="{AD79B2AF-D516-4812-8CB5-CADB0B16F082}" destId="{04675300-B1F3-45C5-B370-2AFC45399EA4}" srcOrd="3" destOrd="0" presId="urn:microsoft.com/office/officeart/2005/8/layout/orgChart1"/>
    <dgm:cxn modelId="{10CAE06F-1820-4816-86D7-3D8439565A19}" type="presParOf" srcId="{04675300-B1F3-45C5-B370-2AFC45399EA4}" destId="{4D36D4D8-BE0D-44A3-9BBD-F7371D0A37CB}" srcOrd="0" destOrd="0" presId="urn:microsoft.com/office/officeart/2005/8/layout/orgChart1"/>
    <dgm:cxn modelId="{91835AB0-D9D9-4353-896E-FED16903A1B7}" type="presParOf" srcId="{4D36D4D8-BE0D-44A3-9BBD-F7371D0A37CB}" destId="{A14A2413-63A9-4ED0-B99C-08A434E8874A}" srcOrd="0" destOrd="0" presId="urn:microsoft.com/office/officeart/2005/8/layout/orgChart1"/>
    <dgm:cxn modelId="{A657B25E-35A5-455B-92E1-7B38F2BC78CF}" type="presParOf" srcId="{4D36D4D8-BE0D-44A3-9BBD-F7371D0A37CB}" destId="{8FCFE411-3DB8-4991-B4BC-1CC8C866CE96}" srcOrd="1" destOrd="0" presId="urn:microsoft.com/office/officeart/2005/8/layout/orgChart1"/>
    <dgm:cxn modelId="{2FCE78A1-4FBE-4E97-84FD-51513979C301}" type="presParOf" srcId="{04675300-B1F3-45C5-B370-2AFC45399EA4}" destId="{E40B5C8F-CC80-4CBF-A4C5-F68BA229C4FE}" srcOrd="1" destOrd="0" presId="urn:microsoft.com/office/officeart/2005/8/layout/orgChart1"/>
    <dgm:cxn modelId="{F96AA1C1-1A3C-40B7-B637-1E5150D620A3}" type="presParOf" srcId="{04675300-B1F3-45C5-B370-2AFC45399EA4}" destId="{71315B75-8F25-45A5-8249-CE6F0F122751}" srcOrd="2" destOrd="0" presId="urn:microsoft.com/office/officeart/2005/8/layout/orgChart1"/>
    <dgm:cxn modelId="{1D2F7A3C-4BFC-4E47-8EE7-8780A0F675C2}" type="presParOf" srcId="{5B8879F2-F5AD-40CF-9217-FCFCB9FD1B07}" destId="{68B65D2A-D7B9-423B-ACCC-694EC8074D8F}" srcOrd="2" destOrd="0" presId="urn:microsoft.com/office/officeart/2005/8/layout/orgChart1"/>
    <dgm:cxn modelId="{B740A82A-CC71-4A83-81EA-0679A2DCEC99}" type="presParOf" srcId="{64241587-2244-46F2-AC9A-8499DF508D57}" destId="{32C4017E-A752-4FA8-9CBC-CE4112C45980}" srcOrd="2" destOrd="0" presId="urn:microsoft.com/office/officeart/2005/8/layout/orgChart1"/>
    <dgm:cxn modelId="{5CB5E7C0-7F4A-4179-9FA4-A47C141EC5C9}" type="presParOf" srcId="{64241587-2244-46F2-AC9A-8499DF508D57}" destId="{9D82F2F6-A484-4A6F-8B8D-E6C1C1F88863}" srcOrd="3" destOrd="0" presId="urn:microsoft.com/office/officeart/2005/8/layout/orgChart1"/>
    <dgm:cxn modelId="{5B46B405-6615-40F2-944F-3006A313FE05}" type="presParOf" srcId="{9D82F2F6-A484-4A6F-8B8D-E6C1C1F88863}" destId="{BD6FBCD9-1F99-4B39-ABA0-4D7865E7932B}" srcOrd="0" destOrd="0" presId="urn:microsoft.com/office/officeart/2005/8/layout/orgChart1"/>
    <dgm:cxn modelId="{4DC14B2C-6F71-4AF7-87C2-DB32D41805BA}" type="presParOf" srcId="{BD6FBCD9-1F99-4B39-ABA0-4D7865E7932B}" destId="{987B9236-A28A-4774-AD36-033666F9C7CB}" srcOrd="0" destOrd="0" presId="urn:microsoft.com/office/officeart/2005/8/layout/orgChart1"/>
    <dgm:cxn modelId="{95F453BA-FB85-46B3-9E45-6C5BFCDAB599}" type="presParOf" srcId="{BD6FBCD9-1F99-4B39-ABA0-4D7865E7932B}" destId="{C2FABBD2-6064-46B3-974C-307762698841}" srcOrd="1" destOrd="0" presId="urn:microsoft.com/office/officeart/2005/8/layout/orgChart1"/>
    <dgm:cxn modelId="{5D7D4B28-820B-4B13-B5C3-B95F364BB79C}" type="presParOf" srcId="{9D82F2F6-A484-4A6F-8B8D-E6C1C1F88863}" destId="{CBE2BF24-3D08-427A-8E18-2ECFDE2B3516}" srcOrd="1" destOrd="0" presId="urn:microsoft.com/office/officeart/2005/8/layout/orgChart1"/>
    <dgm:cxn modelId="{F513AEAF-859F-47E7-A12B-2C34B3080530}" type="presParOf" srcId="{CBE2BF24-3D08-427A-8E18-2ECFDE2B3516}" destId="{319AF641-CCAA-4578-975E-7DCE5C0AED84}" srcOrd="0" destOrd="0" presId="urn:microsoft.com/office/officeart/2005/8/layout/orgChart1"/>
    <dgm:cxn modelId="{F8745C61-4A48-45B2-9773-E8DA0146DF1B}" type="presParOf" srcId="{CBE2BF24-3D08-427A-8E18-2ECFDE2B3516}" destId="{375BF7E0-FB7C-4080-94F9-2634035EBF93}" srcOrd="1" destOrd="0" presId="urn:microsoft.com/office/officeart/2005/8/layout/orgChart1"/>
    <dgm:cxn modelId="{6AE99D68-86FA-448B-8AB0-43DA8623B9AE}" type="presParOf" srcId="{375BF7E0-FB7C-4080-94F9-2634035EBF93}" destId="{2783FDD1-AE0F-49A5-A762-D38D8B3AB1C5}" srcOrd="0" destOrd="0" presId="urn:microsoft.com/office/officeart/2005/8/layout/orgChart1"/>
    <dgm:cxn modelId="{1C749C9E-A68D-4216-B634-58CE0607E9A5}" type="presParOf" srcId="{2783FDD1-AE0F-49A5-A762-D38D8B3AB1C5}" destId="{1200064C-EA75-48BD-847A-F288BC69FE60}" srcOrd="0" destOrd="0" presId="urn:microsoft.com/office/officeart/2005/8/layout/orgChart1"/>
    <dgm:cxn modelId="{2D84E709-DCFF-40D5-A297-C2D52969738C}" type="presParOf" srcId="{2783FDD1-AE0F-49A5-A762-D38D8B3AB1C5}" destId="{2EF06CFC-726C-4B34-9C39-B3FBA8BD0553}" srcOrd="1" destOrd="0" presId="urn:microsoft.com/office/officeart/2005/8/layout/orgChart1"/>
    <dgm:cxn modelId="{363E7BD6-DD27-4C7A-8F53-F42068DD5A4D}" type="presParOf" srcId="{375BF7E0-FB7C-4080-94F9-2634035EBF93}" destId="{14019708-DE78-4DAD-88BD-498E5204EC1C}" srcOrd="1" destOrd="0" presId="urn:microsoft.com/office/officeart/2005/8/layout/orgChart1"/>
    <dgm:cxn modelId="{AB0CA1E6-18D7-406F-94C8-8CF91F100EBD}" type="presParOf" srcId="{375BF7E0-FB7C-4080-94F9-2634035EBF93}" destId="{7A9675D1-02CA-4542-B7FE-24F7C9A0A4C7}" srcOrd="2" destOrd="0" presId="urn:microsoft.com/office/officeart/2005/8/layout/orgChart1"/>
    <dgm:cxn modelId="{D4382BDD-31DD-4648-87A1-3F7FC7D5F346}" type="presParOf" srcId="{CBE2BF24-3D08-427A-8E18-2ECFDE2B3516}" destId="{211DFD18-4698-4609-B271-D840DC25620E}" srcOrd="2" destOrd="0" presId="urn:microsoft.com/office/officeart/2005/8/layout/orgChart1"/>
    <dgm:cxn modelId="{337BED45-D60B-450F-8234-67969EE408A8}" type="presParOf" srcId="{CBE2BF24-3D08-427A-8E18-2ECFDE2B3516}" destId="{1D909EC1-2E57-4DB7-9DE2-52CF77DDD11F}" srcOrd="3" destOrd="0" presId="urn:microsoft.com/office/officeart/2005/8/layout/orgChart1"/>
    <dgm:cxn modelId="{D5CBC801-3CE5-45F2-B923-239BE8326652}" type="presParOf" srcId="{1D909EC1-2E57-4DB7-9DE2-52CF77DDD11F}" destId="{05330CDB-C17D-456C-9591-5F76C989DFF4}" srcOrd="0" destOrd="0" presId="urn:microsoft.com/office/officeart/2005/8/layout/orgChart1"/>
    <dgm:cxn modelId="{BC24C19B-6E72-4084-8881-88CF0A15E51A}" type="presParOf" srcId="{05330CDB-C17D-456C-9591-5F76C989DFF4}" destId="{A8A33CD7-F31F-408E-954A-6946F3A7F0FE}" srcOrd="0" destOrd="0" presId="urn:microsoft.com/office/officeart/2005/8/layout/orgChart1"/>
    <dgm:cxn modelId="{1F56997C-D98A-47F1-BB9D-3EF16C8A4041}" type="presParOf" srcId="{05330CDB-C17D-456C-9591-5F76C989DFF4}" destId="{376DF602-4959-46F1-9535-6B2826B427CC}" srcOrd="1" destOrd="0" presId="urn:microsoft.com/office/officeart/2005/8/layout/orgChart1"/>
    <dgm:cxn modelId="{BE2D010E-6129-4C8E-8F8B-5EFF9FE94476}" type="presParOf" srcId="{1D909EC1-2E57-4DB7-9DE2-52CF77DDD11F}" destId="{DC3BDFAB-914F-4702-BD48-CFDE5AEFC33D}" srcOrd="1" destOrd="0" presId="urn:microsoft.com/office/officeart/2005/8/layout/orgChart1"/>
    <dgm:cxn modelId="{D7671798-60B5-4EAD-A1B6-96D1264473C2}" type="presParOf" srcId="{1D909EC1-2E57-4DB7-9DE2-52CF77DDD11F}" destId="{51835EC1-34A0-4043-8FF4-4A3C2001C9D9}" srcOrd="2" destOrd="0" presId="urn:microsoft.com/office/officeart/2005/8/layout/orgChart1"/>
    <dgm:cxn modelId="{4AB725DD-3746-43CD-A2F3-35DB0805A606}" type="presParOf" srcId="{9D82F2F6-A484-4A6F-8B8D-E6C1C1F88863}" destId="{02E85061-6919-4A01-9510-01974952BEA2}" srcOrd="2" destOrd="0" presId="urn:microsoft.com/office/officeart/2005/8/layout/orgChart1"/>
    <dgm:cxn modelId="{2C07E274-12FA-4ABD-BF23-26AAAD288214}" type="presParOf" srcId="{905E5354-031F-4913-9590-22EECD6849AF}" destId="{7CB2808F-A71E-4FEB-98CB-E0CA67750809}" srcOrd="2" destOrd="0" presId="urn:microsoft.com/office/officeart/2005/8/layout/orgChart1"/>
    <dgm:cxn modelId="{3D44CA37-C290-4A68-9607-D05A36C95C33}" type="presParOf" srcId="{01234050-3701-42CB-AD0C-7C6A2F9B7C57}" destId="{61852811-D241-4AA7-9879-7EEC3830B8BD}" srcOrd="2" destOrd="0" presId="urn:microsoft.com/office/officeart/2005/8/layout/orgChart1"/>
    <dgm:cxn modelId="{125382BE-8CAE-42B3-A8B6-D7C4DA703255}" type="presParOf" srcId="{269F3001-F66F-4773-8A64-366A81F8B978}" destId="{46A82032-6078-4923-95F9-E38F2A1D726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12AFA0E-ED97-438A-95AB-64DF5C4067DB}" type="doc">
      <dgm:prSet loTypeId="urn:microsoft.com/office/officeart/2005/8/layout/orgChart1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CF092E5-A256-454C-82B3-0EC2780B6223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/>
            <a:t>Room</a:t>
          </a:r>
        </a:p>
      </dgm:t>
    </dgm:pt>
    <dgm:pt modelId="{500744D6-A065-4457-B7E8-13A7F2CE459B}" type="parTrans" cxnId="{F6F580FC-A19B-46A8-9F2F-5ECCED6028AF}">
      <dgm:prSet/>
      <dgm:spPr/>
      <dgm:t>
        <a:bodyPr/>
        <a:lstStyle/>
        <a:p>
          <a:endParaRPr lang="en-US"/>
        </a:p>
      </dgm:t>
    </dgm:pt>
    <dgm:pt modelId="{EEC3A015-D6F5-4DF8-B8F5-7998F63767BD}" type="sibTrans" cxnId="{F6F580FC-A19B-46A8-9F2F-5ECCED6028AF}">
      <dgm:prSet/>
      <dgm:spPr/>
      <dgm:t>
        <a:bodyPr/>
        <a:lstStyle/>
        <a:p>
          <a:endParaRPr lang="en-US"/>
        </a:p>
      </dgm:t>
    </dgm:pt>
    <dgm:pt modelId="{B2DCA6DE-FF58-49F8-BBAA-E5674ED5DEDC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/>
            <a:t>Row</a:t>
          </a:r>
        </a:p>
      </dgm:t>
    </dgm:pt>
    <dgm:pt modelId="{0D26F58F-56C7-4655-893F-7DF0EFD47481}" type="parTrans" cxnId="{E08F9928-467F-4B08-8A9D-1A74D6593079}">
      <dgm:prSet/>
      <dgm:spPr/>
      <dgm:t>
        <a:bodyPr/>
        <a:lstStyle/>
        <a:p>
          <a:endParaRPr lang="en-US"/>
        </a:p>
      </dgm:t>
    </dgm:pt>
    <dgm:pt modelId="{28DA9C23-4B82-4061-8E85-6F755DAE92A9}" type="sibTrans" cxnId="{E08F9928-467F-4B08-8A9D-1A74D6593079}">
      <dgm:prSet/>
      <dgm:spPr/>
      <dgm:t>
        <a:bodyPr/>
        <a:lstStyle/>
        <a:p>
          <a:endParaRPr lang="en-US"/>
        </a:p>
      </dgm:t>
    </dgm:pt>
    <dgm:pt modelId="{65436CB5-BF81-4676-909B-4780EC6727AE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Rack - 1</a:t>
          </a:r>
        </a:p>
      </dgm:t>
    </dgm:pt>
    <dgm:pt modelId="{09396F32-67E9-4B29-AFF1-04D8F731A8C8}" type="parTrans" cxnId="{4210C018-BCEE-48ED-B787-52F7A076A8DB}">
      <dgm:prSet/>
      <dgm:spPr/>
      <dgm:t>
        <a:bodyPr/>
        <a:lstStyle/>
        <a:p>
          <a:endParaRPr lang="en-US"/>
        </a:p>
      </dgm:t>
    </dgm:pt>
    <dgm:pt modelId="{DDC21439-A08A-4C43-8DA3-3FBC32EEA32F}" type="sibTrans" cxnId="{4210C018-BCEE-48ED-B787-52F7A076A8DB}">
      <dgm:prSet/>
      <dgm:spPr/>
      <dgm:t>
        <a:bodyPr/>
        <a:lstStyle/>
        <a:p>
          <a:endParaRPr lang="en-US"/>
        </a:p>
      </dgm:t>
    </dgm:pt>
    <dgm:pt modelId="{41E21463-45CB-4602-BAA3-941D034EF7A2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Host - 1</a:t>
          </a:r>
        </a:p>
      </dgm:t>
    </dgm:pt>
    <dgm:pt modelId="{312E3457-AB5F-4508-82ED-EBEA06054D10}" type="parTrans" cxnId="{8D38AD7A-15AE-4B86-B4DA-50AE54DA1073}">
      <dgm:prSet/>
      <dgm:spPr/>
      <dgm:t>
        <a:bodyPr/>
        <a:lstStyle/>
        <a:p>
          <a:endParaRPr lang="en-US"/>
        </a:p>
      </dgm:t>
    </dgm:pt>
    <dgm:pt modelId="{C8633846-CE3A-45EA-B0E3-B0CA29512730}" type="sibTrans" cxnId="{8D38AD7A-15AE-4B86-B4DA-50AE54DA1073}">
      <dgm:prSet/>
      <dgm:spPr/>
      <dgm:t>
        <a:bodyPr/>
        <a:lstStyle/>
        <a:p>
          <a:endParaRPr lang="en-US"/>
        </a:p>
      </dgm:t>
    </dgm:pt>
    <dgm:pt modelId="{AC48B284-077E-4054-A2E5-512850063AC9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OSD - 1</a:t>
          </a:r>
        </a:p>
      </dgm:t>
    </dgm:pt>
    <dgm:pt modelId="{8A0CFC24-3429-4217-B719-4E2D207ED686}" type="parTrans" cxnId="{B650FD04-884C-4BB3-9EBF-959F9034D69E}">
      <dgm:prSet/>
      <dgm:spPr/>
      <dgm:t>
        <a:bodyPr/>
        <a:lstStyle/>
        <a:p>
          <a:endParaRPr lang="en-US"/>
        </a:p>
      </dgm:t>
    </dgm:pt>
    <dgm:pt modelId="{613E32D9-9213-4061-BBEE-65E6F376AB5E}" type="sibTrans" cxnId="{B650FD04-884C-4BB3-9EBF-959F9034D69E}">
      <dgm:prSet/>
      <dgm:spPr/>
      <dgm:t>
        <a:bodyPr/>
        <a:lstStyle/>
        <a:p>
          <a:endParaRPr lang="en-US"/>
        </a:p>
      </dgm:t>
    </dgm:pt>
    <dgm:pt modelId="{BF931B3E-F7A0-4069-A10F-92BFA86E4D81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OSD - 2</a:t>
          </a:r>
        </a:p>
      </dgm:t>
    </dgm:pt>
    <dgm:pt modelId="{1A81E7E0-BA37-4E2B-8EB3-B1FE463E689A}" type="parTrans" cxnId="{965F29FE-BF8E-4368-80E7-AD28A44889F2}">
      <dgm:prSet/>
      <dgm:spPr/>
      <dgm:t>
        <a:bodyPr/>
        <a:lstStyle/>
        <a:p>
          <a:endParaRPr lang="en-US"/>
        </a:p>
      </dgm:t>
    </dgm:pt>
    <dgm:pt modelId="{EF6E4D81-43EE-4952-BAFB-C0DC782D9C0D}" type="sibTrans" cxnId="{965F29FE-BF8E-4368-80E7-AD28A44889F2}">
      <dgm:prSet/>
      <dgm:spPr/>
      <dgm:t>
        <a:bodyPr/>
        <a:lstStyle/>
        <a:p>
          <a:endParaRPr lang="en-US"/>
        </a:p>
      </dgm:t>
    </dgm:pt>
    <dgm:pt modelId="{5243EBDB-0E17-4851-A6C3-75097D90D287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Host - 2</a:t>
          </a:r>
        </a:p>
      </dgm:t>
    </dgm:pt>
    <dgm:pt modelId="{69BC9B1E-45BF-4C9C-977C-4D5F6F3813AC}" type="parTrans" cxnId="{6E19F2E1-2689-46C1-9A68-A1645912A7D3}">
      <dgm:prSet/>
      <dgm:spPr/>
      <dgm:t>
        <a:bodyPr/>
        <a:lstStyle/>
        <a:p>
          <a:endParaRPr lang="en-US"/>
        </a:p>
      </dgm:t>
    </dgm:pt>
    <dgm:pt modelId="{D2F91306-8127-47B4-A18C-F2B8C7A71D83}" type="sibTrans" cxnId="{6E19F2E1-2689-46C1-9A68-A1645912A7D3}">
      <dgm:prSet/>
      <dgm:spPr/>
      <dgm:t>
        <a:bodyPr/>
        <a:lstStyle/>
        <a:p>
          <a:endParaRPr lang="en-US"/>
        </a:p>
      </dgm:t>
    </dgm:pt>
    <dgm:pt modelId="{2884FCCF-5B0C-441A-BA3B-360FA73459D5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/>
            <a:t>OSD - 3</a:t>
          </a:r>
        </a:p>
      </dgm:t>
    </dgm:pt>
    <dgm:pt modelId="{56781EC3-CD21-47EC-9B2A-FC45E09AB80A}" type="parTrans" cxnId="{6F4AF0CD-5EF9-4D57-ADA2-65ADF7FE6B1C}">
      <dgm:prSet/>
      <dgm:spPr/>
      <dgm:t>
        <a:bodyPr/>
        <a:lstStyle/>
        <a:p>
          <a:endParaRPr lang="en-US"/>
        </a:p>
      </dgm:t>
    </dgm:pt>
    <dgm:pt modelId="{A8F0FFD1-7F73-4127-B984-C8C8C32CD203}" type="sibTrans" cxnId="{6F4AF0CD-5EF9-4D57-ADA2-65ADF7FE6B1C}">
      <dgm:prSet/>
      <dgm:spPr/>
      <dgm:t>
        <a:bodyPr/>
        <a:lstStyle/>
        <a:p>
          <a:endParaRPr lang="en-US"/>
        </a:p>
      </dgm:t>
    </dgm:pt>
    <dgm:pt modelId="{A66F064A-E780-4C81-8BBA-006F1FF2E953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OSD - 4</a:t>
          </a:r>
        </a:p>
      </dgm:t>
    </dgm:pt>
    <dgm:pt modelId="{C54D4F89-091F-40AD-95B3-CD51F32E59ED}" type="parTrans" cxnId="{F8501D27-A120-45AA-9E10-F9AB3F142DF2}">
      <dgm:prSet/>
      <dgm:spPr/>
      <dgm:t>
        <a:bodyPr/>
        <a:lstStyle/>
        <a:p>
          <a:endParaRPr lang="en-US"/>
        </a:p>
      </dgm:t>
    </dgm:pt>
    <dgm:pt modelId="{560CC91F-8D01-462A-8B09-6CA05AEE5AD1}" type="sibTrans" cxnId="{F8501D27-A120-45AA-9E10-F9AB3F142DF2}">
      <dgm:prSet/>
      <dgm:spPr/>
      <dgm:t>
        <a:bodyPr/>
        <a:lstStyle/>
        <a:p>
          <a:endParaRPr lang="en-US"/>
        </a:p>
      </dgm:t>
    </dgm:pt>
    <dgm:pt modelId="{BD5515C7-E1BD-4BFC-812B-A411F9F8450A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Rack - 2</a:t>
          </a:r>
        </a:p>
      </dgm:t>
    </dgm:pt>
    <dgm:pt modelId="{E0117D2E-C769-43ED-9CBC-4511F5EAFA4F}" type="parTrans" cxnId="{AB03F977-AEE2-4971-A014-779F7061D542}">
      <dgm:prSet/>
      <dgm:spPr/>
      <dgm:t>
        <a:bodyPr/>
        <a:lstStyle/>
        <a:p>
          <a:endParaRPr lang="en-US"/>
        </a:p>
      </dgm:t>
    </dgm:pt>
    <dgm:pt modelId="{5DDD977E-3BC0-4E6C-BBDF-1968A4C536AD}" type="sibTrans" cxnId="{AB03F977-AEE2-4971-A014-779F7061D542}">
      <dgm:prSet/>
      <dgm:spPr/>
      <dgm:t>
        <a:bodyPr/>
        <a:lstStyle/>
        <a:p>
          <a:endParaRPr lang="en-US"/>
        </a:p>
      </dgm:t>
    </dgm:pt>
    <dgm:pt modelId="{C389DFB6-F271-40E5-980B-A2151EA873A6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Host - 3</a:t>
          </a:r>
        </a:p>
      </dgm:t>
    </dgm:pt>
    <dgm:pt modelId="{876D98EB-5083-4692-8563-18417DB7FF60}" type="parTrans" cxnId="{A98B3F20-5E0A-43AA-B48D-ED2E89C32241}">
      <dgm:prSet/>
      <dgm:spPr/>
      <dgm:t>
        <a:bodyPr/>
        <a:lstStyle/>
        <a:p>
          <a:endParaRPr lang="en-US"/>
        </a:p>
      </dgm:t>
    </dgm:pt>
    <dgm:pt modelId="{BAE2210B-EE5A-4C50-B18D-E970C67D405B}" type="sibTrans" cxnId="{A98B3F20-5E0A-43AA-B48D-ED2E89C32241}">
      <dgm:prSet/>
      <dgm:spPr/>
      <dgm:t>
        <a:bodyPr/>
        <a:lstStyle/>
        <a:p>
          <a:endParaRPr lang="en-US"/>
        </a:p>
      </dgm:t>
    </dgm:pt>
    <dgm:pt modelId="{1148954D-76EC-4947-9E04-00ECF664D69D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OSD - 5</a:t>
          </a:r>
        </a:p>
      </dgm:t>
    </dgm:pt>
    <dgm:pt modelId="{FFFA4370-6F8D-4DA0-AD03-B832E88DA10D}" type="parTrans" cxnId="{04115244-160D-4E3A-9866-CD9AD68E4016}">
      <dgm:prSet/>
      <dgm:spPr/>
      <dgm:t>
        <a:bodyPr/>
        <a:lstStyle/>
        <a:p>
          <a:endParaRPr lang="en-US"/>
        </a:p>
      </dgm:t>
    </dgm:pt>
    <dgm:pt modelId="{F1C6EE69-F6BA-4F3E-8BF0-608E0E7DB88D}" type="sibTrans" cxnId="{04115244-160D-4E3A-9866-CD9AD68E4016}">
      <dgm:prSet/>
      <dgm:spPr/>
      <dgm:t>
        <a:bodyPr/>
        <a:lstStyle/>
        <a:p>
          <a:endParaRPr lang="en-US"/>
        </a:p>
      </dgm:t>
    </dgm:pt>
    <dgm:pt modelId="{9F427290-B1FD-4531-8A2D-D6E1B0DDBF3D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OSD - 6</a:t>
          </a:r>
        </a:p>
      </dgm:t>
    </dgm:pt>
    <dgm:pt modelId="{89AA2D36-A7D8-4BED-ACFD-7DAD237FD9C0}" type="parTrans" cxnId="{A8648C69-3FD1-46CE-B7D7-A15C6D4AD7CF}">
      <dgm:prSet/>
      <dgm:spPr/>
      <dgm:t>
        <a:bodyPr/>
        <a:lstStyle/>
        <a:p>
          <a:endParaRPr lang="en-US"/>
        </a:p>
      </dgm:t>
    </dgm:pt>
    <dgm:pt modelId="{66DCB06A-14AA-4035-868D-578E32154A14}" type="sibTrans" cxnId="{A8648C69-3FD1-46CE-B7D7-A15C6D4AD7CF}">
      <dgm:prSet/>
      <dgm:spPr/>
      <dgm:t>
        <a:bodyPr/>
        <a:lstStyle/>
        <a:p>
          <a:endParaRPr lang="en-US"/>
        </a:p>
      </dgm:t>
    </dgm:pt>
    <dgm:pt modelId="{FF5A4E0E-BB6E-4F79-99B1-39AE3965928A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Host - 4</a:t>
          </a:r>
        </a:p>
      </dgm:t>
    </dgm:pt>
    <dgm:pt modelId="{43C8A875-D48D-4279-99B6-E4A3B699430C}" type="parTrans" cxnId="{5AE31507-3E49-48F7-9F3D-92C6B3110BD5}">
      <dgm:prSet/>
      <dgm:spPr/>
      <dgm:t>
        <a:bodyPr/>
        <a:lstStyle/>
        <a:p>
          <a:endParaRPr lang="en-US"/>
        </a:p>
      </dgm:t>
    </dgm:pt>
    <dgm:pt modelId="{DCA2D655-4BD9-4D1E-8621-DE6034A6C511}" type="sibTrans" cxnId="{5AE31507-3E49-48F7-9F3D-92C6B3110BD5}">
      <dgm:prSet/>
      <dgm:spPr/>
      <dgm:t>
        <a:bodyPr/>
        <a:lstStyle/>
        <a:p>
          <a:endParaRPr lang="en-US"/>
        </a:p>
      </dgm:t>
    </dgm:pt>
    <dgm:pt modelId="{D914BE54-AEA3-41A5-9D5B-5545B6456EC8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OSD - 7</a:t>
          </a:r>
        </a:p>
      </dgm:t>
    </dgm:pt>
    <dgm:pt modelId="{E1935260-F9D7-4EF8-AAA5-663401C8C3E4}" type="parTrans" cxnId="{97C10CDA-CF6A-4322-A6FF-00327A6278C6}">
      <dgm:prSet/>
      <dgm:spPr/>
      <dgm:t>
        <a:bodyPr/>
        <a:lstStyle/>
        <a:p>
          <a:endParaRPr lang="en-US"/>
        </a:p>
      </dgm:t>
    </dgm:pt>
    <dgm:pt modelId="{D5932D5D-89EA-483D-9FBB-005E3FBD2E0A}" type="sibTrans" cxnId="{97C10CDA-CF6A-4322-A6FF-00327A6278C6}">
      <dgm:prSet/>
      <dgm:spPr/>
      <dgm:t>
        <a:bodyPr/>
        <a:lstStyle/>
        <a:p>
          <a:endParaRPr lang="en-US"/>
        </a:p>
      </dgm:t>
    </dgm:pt>
    <dgm:pt modelId="{1A22F8DF-D43D-4452-83C5-4774E0B76B0F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OSD - 8</a:t>
          </a:r>
        </a:p>
      </dgm:t>
    </dgm:pt>
    <dgm:pt modelId="{346908CB-328E-4B9B-92B0-C5EDEB34CDE7}" type="parTrans" cxnId="{EF945F87-39DB-4405-B50A-C32F4849694E}">
      <dgm:prSet/>
      <dgm:spPr/>
      <dgm:t>
        <a:bodyPr/>
        <a:lstStyle/>
        <a:p>
          <a:endParaRPr lang="en-US"/>
        </a:p>
      </dgm:t>
    </dgm:pt>
    <dgm:pt modelId="{B3F029CD-3732-4FC0-A918-425629F8994E}" type="sibTrans" cxnId="{EF945F87-39DB-4405-B50A-C32F4849694E}">
      <dgm:prSet/>
      <dgm:spPr/>
      <dgm:t>
        <a:bodyPr/>
        <a:lstStyle/>
        <a:p>
          <a:endParaRPr lang="en-US"/>
        </a:p>
      </dgm:t>
    </dgm:pt>
    <dgm:pt modelId="{FA072F0C-C8DC-4ADD-B1A1-0C0D1D733C78}" type="pres">
      <dgm:prSet presAssocID="{B12AFA0E-ED97-438A-95AB-64DF5C4067D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269F3001-F66F-4773-8A64-366A81F8B978}" type="pres">
      <dgm:prSet presAssocID="{5CF092E5-A256-454C-82B3-0EC2780B6223}" presName="hierRoot1" presStyleCnt="0">
        <dgm:presLayoutVars>
          <dgm:hierBranch/>
        </dgm:presLayoutVars>
      </dgm:prSet>
      <dgm:spPr/>
    </dgm:pt>
    <dgm:pt modelId="{7344ADAA-4E70-4EF3-9A4B-D77E0841A0EF}" type="pres">
      <dgm:prSet presAssocID="{5CF092E5-A256-454C-82B3-0EC2780B6223}" presName="rootComposite1" presStyleCnt="0"/>
      <dgm:spPr/>
    </dgm:pt>
    <dgm:pt modelId="{3D144482-7DB5-4E56-BA99-12B9DA7011E4}" type="pres">
      <dgm:prSet presAssocID="{5CF092E5-A256-454C-82B3-0EC2780B6223}" presName="rootText1" presStyleLbl="node0" presStyleIdx="0" presStyleCnt="1">
        <dgm:presLayoutVars>
          <dgm:chPref val="3"/>
        </dgm:presLayoutVars>
      </dgm:prSet>
      <dgm:spPr>
        <a:prstGeom prst="roundRect">
          <a:avLst/>
        </a:prstGeom>
      </dgm:spPr>
    </dgm:pt>
    <dgm:pt modelId="{C3BAF03E-EC74-4593-B8B2-96A70CBCF570}" type="pres">
      <dgm:prSet presAssocID="{5CF092E5-A256-454C-82B3-0EC2780B6223}" presName="rootConnector1" presStyleLbl="node1" presStyleIdx="0" presStyleCnt="0"/>
      <dgm:spPr/>
    </dgm:pt>
    <dgm:pt modelId="{9D4DC82F-E086-439F-8F85-3F1F6270C6A8}" type="pres">
      <dgm:prSet presAssocID="{5CF092E5-A256-454C-82B3-0EC2780B6223}" presName="hierChild2" presStyleCnt="0"/>
      <dgm:spPr/>
    </dgm:pt>
    <dgm:pt modelId="{BA0623D8-8A5D-4FD8-9D42-7EED560B2696}" type="pres">
      <dgm:prSet presAssocID="{0D26F58F-56C7-4655-893F-7DF0EFD47481}" presName="Name35" presStyleLbl="parChTrans1D2" presStyleIdx="0" presStyleCnt="1"/>
      <dgm:spPr/>
    </dgm:pt>
    <dgm:pt modelId="{01234050-3701-42CB-AD0C-7C6A2F9B7C57}" type="pres">
      <dgm:prSet presAssocID="{B2DCA6DE-FF58-49F8-BBAA-E5674ED5DEDC}" presName="hierRoot2" presStyleCnt="0">
        <dgm:presLayoutVars>
          <dgm:hierBranch/>
        </dgm:presLayoutVars>
      </dgm:prSet>
      <dgm:spPr/>
    </dgm:pt>
    <dgm:pt modelId="{CCDB4139-03D6-47C7-A990-55C6A781A859}" type="pres">
      <dgm:prSet presAssocID="{B2DCA6DE-FF58-49F8-BBAA-E5674ED5DEDC}" presName="rootComposite" presStyleCnt="0"/>
      <dgm:spPr/>
    </dgm:pt>
    <dgm:pt modelId="{16CDA51D-5546-4EAA-A0EB-FCC617901E8D}" type="pres">
      <dgm:prSet presAssocID="{B2DCA6DE-FF58-49F8-BBAA-E5674ED5DEDC}" presName="rootText" presStyleLbl="node2" presStyleIdx="0" presStyleCnt="1">
        <dgm:presLayoutVars>
          <dgm:chPref val="3"/>
        </dgm:presLayoutVars>
      </dgm:prSet>
      <dgm:spPr>
        <a:prstGeom prst="roundRect">
          <a:avLst/>
        </a:prstGeom>
      </dgm:spPr>
    </dgm:pt>
    <dgm:pt modelId="{A891E3C2-C3F1-4A21-A327-45F9AAD91044}" type="pres">
      <dgm:prSet presAssocID="{B2DCA6DE-FF58-49F8-BBAA-E5674ED5DEDC}" presName="rootConnector" presStyleLbl="node2" presStyleIdx="0" presStyleCnt="1"/>
      <dgm:spPr/>
    </dgm:pt>
    <dgm:pt modelId="{26850153-A87D-4830-B89D-4FE06258612A}" type="pres">
      <dgm:prSet presAssocID="{B2DCA6DE-FF58-49F8-BBAA-E5674ED5DEDC}" presName="hierChild4" presStyleCnt="0"/>
      <dgm:spPr/>
    </dgm:pt>
    <dgm:pt modelId="{A13517EE-B58F-4741-8A04-C3C88A7CC3F8}" type="pres">
      <dgm:prSet presAssocID="{09396F32-67E9-4B29-AFF1-04D8F731A8C8}" presName="Name35" presStyleLbl="parChTrans1D3" presStyleIdx="0" presStyleCnt="2"/>
      <dgm:spPr/>
    </dgm:pt>
    <dgm:pt modelId="{628DEFD4-11F6-4C02-AA83-C59CC8C20F89}" type="pres">
      <dgm:prSet presAssocID="{65436CB5-BF81-4676-909B-4780EC6727AE}" presName="hierRoot2" presStyleCnt="0">
        <dgm:presLayoutVars>
          <dgm:hierBranch/>
        </dgm:presLayoutVars>
      </dgm:prSet>
      <dgm:spPr/>
    </dgm:pt>
    <dgm:pt modelId="{4AD0DC1B-E49B-40BC-A988-9EF70D93294C}" type="pres">
      <dgm:prSet presAssocID="{65436CB5-BF81-4676-909B-4780EC6727AE}" presName="rootComposite" presStyleCnt="0"/>
      <dgm:spPr/>
    </dgm:pt>
    <dgm:pt modelId="{AFD2A918-80B6-4064-A934-4291FBF8455A}" type="pres">
      <dgm:prSet presAssocID="{65436CB5-BF81-4676-909B-4780EC6727AE}" presName="rootText" presStyleLbl="node3" presStyleIdx="0" presStyleCnt="2">
        <dgm:presLayoutVars>
          <dgm:chPref val="3"/>
        </dgm:presLayoutVars>
      </dgm:prSet>
      <dgm:spPr>
        <a:prstGeom prst="roundRect">
          <a:avLst/>
        </a:prstGeom>
      </dgm:spPr>
    </dgm:pt>
    <dgm:pt modelId="{77B88611-BB54-4FAE-B578-DA6E8F25FD1C}" type="pres">
      <dgm:prSet presAssocID="{65436CB5-BF81-4676-909B-4780EC6727AE}" presName="rootConnector" presStyleLbl="node3" presStyleIdx="0" presStyleCnt="2"/>
      <dgm:spPr/>
    </dgm:pt>
    <dgm:pt modelId="{D80F6251-D4E4-45D8-BB13-A00C9730E3D7}" type="pres">
      <dgm:prSet presAssocID="{65436CB5-BF81-4676-909B-4780EC6727AE}" presName="hierChild4" presStyleCnt="0"/>
      <dgm:spPr/>
    </dgm:pt>
    <dgm:pt modelId="{42B571F9-2D31-442F-BB46-09055D2C32CF}" type="pres">
      <dgm:prSet presAssocID="{312E3457-AB5F-4508-82ED-EBEA06054D10}" presName="Name35" presStyleLbl="parChTrans1D4" presStyleIdx="0" presStyleCnt="12"/>
      <dgm:spPr/>
    </dgm:pt>
    <dgm:pt modelId="{1CE9A31B-44F1-4BEE-8B19-23F5DF0DC6F4}" type="pres">
      <dgm:prSet presAssocID="{41E21463-45CB-4602-BAA3-941D034EF7A2}" presName="hierRoot2" presStyleCnt="0">
        <dgm:presLayoutVars>
          <dgm:hierBranch/>
        </dgm:presLayoutVars>
      </dgm:prSet>
      <dgm:spPr/>
    </dgm:pt>
    <dgm:pt modelId="{F16EDE70-31C7-4065-AC83-05ABD1BF6554}" type="pres">
      <dgm:prSet presAssocID="{41E21463-45CB-4602-BAA3-941D034EF7A2}" presName="rootComposite" presStyleCnt="0"/>
      <dgm:spPr/>
    </dgm:pt>
    <dgm:pt modelId="{24561E24-FF8F-4A6D-B97D-B264CA411D25}" type="pres">
      <dgm:prSet presAssocID="{41E21463-45CB-4602-BAA3-941D034EF7A2}" presName="rootText" presStyleLbl="node4" presStyleIdx="0" presStyleCnt="12">
        <dgm:presLayoutVars>
          <dgm:chPref val="3"/>
        </dgm:presLayoutVars>
      </dgm:prSet>
      <dgm:spPr>
        <a:prstGeom prst="roundRect">
          <a:avLst/>
        </a:prstGeom>
      </dgm:spPr>
    </dgm:pt>
    <dgm:pt modelId="{A28D5680-3701-4655-B9FA-9B26DA4AA573}" type="pres">
      <dgm:prSet presAssocID="{41E21463-45CB-4602-BAA3-941D034EF7A2}" presName="rootConnector" presStyleLbl="node4" presStyleIdx="0" presStyleCnt="12"/>
      <dgm:spPr/>
    </dgm:pt>
    <dgm:pt modelId="{7475648A-1EE3-4BF0-B415-3EBB9F2AF542}" type="pres">
      <dgm:prSet presAssocID="{41E21463-45CB-4602-BAA3-941D034EF7A2}" presName="hierChild4" presStyleCnt="0"/>
      <dgm:spPr/>
    </dgm:pt>
    <dgm:pt modelId="{32B4A2FD-BA17-4116-A0AB-459184C02E37}" type="pres">
      <dgm:prSet presAssocID="{8A0CFC24-3429-4217-B719-4E2D207ED686}" presName="Name35" presStyleLbl="parChTrans1D4" presStyleIdx="1" presStyleCnt="12"/>
      <dgm:spPr/>
    </dgm:pt>
    <dgm:pt modelId="{FE7CEDAF-4750-48DE-ACD1-F479BA06A1F8}" type="pres">
      <dgm:prSet presAssocID="{AC48B284-077E-4054-A2E5-512850063AC9}" presName="hierRoot2" presStyleCnt="0">
        <dgm:presLayoutVars>
          <dgm:hierBranch/>
        </dgm:presLayoutVars>
      </dgm:prSet>
      <dgm:spPr/>
    </dgm:pt>
    <dgm:pt modelId="{CAE4C8A1-72BE-40EE-A621-2F25FCF854C4}" type="pres">
      <dgm:prSet presAssocID="{AC48B284-077E-4054-A2E5-512850063AC9}" presName="rootComposite" presStyleCnt="0"/>
      <dgm:spPr/>
    </dgm:pt>
    <dgm:pt modelId="{1EB801CA-9341-4EAA-91EB-EA37448A4A30}" type="pres">
      <dgm:prSet presAssocID="{AC48B284-077E-4054-A2E5-512850063AC9}" presName="rootText" presStyleLbl="node4" presStyleIdx="1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70F6CDCB-2176-4080-A459-D674F002654B}" type="pres">
      <dgm:prSet presAssocID="{AC48B284-077E-4054-A2E5-512850063AC9}" presName="rootConnector" presStyleLbl="node4" presStyleIdx="1" presStyleCnt="12"/>
      <dgm:spPr/>
    </dgm:pt>
    <dgm:pt modelId="{9880349C-B3DE-4F25-8BDB-F19C8905094C}" type="pres">
      <dgm:prSet presAssocID="{AC48B284-077E-4054-A2E5-512850063AC9}" presName="hierChild4" presStyleCnt="0"/>
      <dgm:spPr/>
    </dgm:pt>
    <dgm:pt modelId="{DFDD1DF7-CE38-43E5-A5E8-76901F6B9EBB}" type="pres">
      <dgm:prSet presAssocID="{AC48B284-077E-4054-A2E5-512850063AC9}" presName="hierChild5" presStyleCnt="0"/>
      <dgm:spPr/>
    </dgm:pt>
    <dgm:pt modelId="{5E6E32E1-495E-4FC2-A384-005AAFF39FE7}" type="pres">
      <dgm:prSet presAssocID="{1A81E7E0-BA37-4E2B-8EB3-B1FE463E689A}" presName="Name35" presStyleLbl="parChTrans1D4" presStyleIdx="2" presStyleCnt="12"/>
      <dgm:spPr/>
    </dgm:pt>
    <dgm:pt modelId="{FFC3520D-1774-4869-B149-51746D98985B}" type="pres">
      <dgm:prSet presAssocID="{BF931B3E-F7A0-4069-A10F-92BFA86E4D81}" presName="hierRoot2" presStyleCnt="0">
        <dgm:presLayoutVars>
          <dgm:hierBranch/>
        </dgm:presLayoutVars>
      </dgm:prSet>
      <dgm:spPr/>
    </dgm:pt>
    <dgm:pt modelId="{D471F010-9C13-4222-A1A6-A677DC0E5691}" type="pres">
      <dgm:prSet presAssocID="{BF931B3E-F7A0-4069-A10F-92BFA86E4D81}" presName="rootComposite" presStyleCnt="0"/>
      <dgm:spPr/>
    </dgm:pt>
    <dgm:pt modelId="{5CA6207F-4E72-4EA8-8C95-AE2C4341702F}" type="pres">
      <dgm:prSet presAssocID="{BF931B3E-F7A0-4069-A10F-92BFA86E4D81}" presName="rootText" presStyleLbl="node4" presStyleIdx="2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27CA7A37-0F64-4308-A06F-422B963A5248}" type="pres">
      <dgm:prSet presAssocID="{BF931B3E-F7A0-4069-A10F-92BFA86E4D81}" presName="rootConnector" presStyleLbl="node4" presStyleIdx="2" presStyleCnt="12"/>
      <dgm:spPr/>
    </dgm:pt>
    <dgm:pt modelId="{314EF807-4E4A-4434-ACDF-7BF26FC1CAB4}" type="pres">
      <dgm:prSet presAssocID="{BF931B3E-F7A0-4069-A10F-92BFA86E4D81}" presName="hierChild4" presStyleCnt="0"/>
      <dgm:spPr/>
    </dgm:pt>
    <dgm:pt modelId="{56F74262-0506-42F3-9FEB-3049F7C11E71}" type="pres">
      <dgm:prSet presAssocID="{BF931B3E-F7A0-4069-A10F-92BFA86E4D81}" presName="hierChild5" presStyleCnt="0"/>
      <dgm:spPr/>
    </dgm:pt>
    <dgm:pt modelId="{16A7AD0C-48A5-4BD8-9D47-5A8D909FAED9}" type="pres">
      <dgm:prSet presAssocID="{41E21463-45CB-4602-BAA3-941D034EF7A2}" presName="hierChild5" presStyleCnt="0"/>
      <dgm:spPr/>
    </dgm:pt>
    <dgm:pt modelId="{8B5B377B-6396-4EB4-A669-4336FD9E555B}" type="pres">
      <dgm:prSet presAssocID="{69BC9B1E-45BF-4C9C-977C-4D5F6F3813AC}" presName="Name35" presStyleLbl="parChTrans1D4" presStyleIdx="3" presStyleCnt="12"/>
      <dgm:spPr/>
    </dgm:pt>
    <dgm:pt modelId="{84B1EFE7-BC44-4D8C-BCCF-D76B7CF31C7E}" type="pres">
      <dgm:prSet presAssocID="{5243EBDB-0E17-4851-A6C3-75097D90D287}" presName="hierRoot2" presStyleCnt="0">
        <dgm:presLayoutVars>
          <dgm:hierBranch/>
        </dgm:presLayoutVars>
      </dgm:prSet>
      <dgm:spPr/>
    </dgm:pt>
    <dgm:pt modelId="{1A85CC6E-8445-4D79-A42C-5DE28447077A}" type="pres">
      <dgm:prSet presAssocID="{5243EBDB-0E17-4851-A6C3-75097D90D287}" presName="rootComposite" presStyleCnt="0"/>
      <dgm:spPr/>
    </dgm:pt>
    <dgm:pt modelId="{E51CE6A0-A9CF-4743-B6EE-0A5523BC78D6}" type="pres">
      <dgm:prSet presAssocID="{5243EBDB-0E17-4851-A6C3-75097D90D287}" presName="rootText" presStyleLbl="node4" presStyleIdx="3" presStyleCnt="12">
        <dgm:presLayoutVars>
          <dgm:chPref val="3"/>
        </dgm:presLayoutVars>
      </dgm:prSet>
      <dgm:spPr>
        <a:prstGeom prst="roundRect">
          <a:avLst/>
        </a:prstGeom>
      </dgm:spPr>
    </dgm:pt>
    <dgm:pt modelId="{F84D4638-D35C-4F0D-8A05-61AE24BB0D09}" type="pres">
      <dgm:prSet presAssocID="{5243EBDB-0E17-4851-A6C3-75097D90D287}" presName="rootConnector" presStyleLbl="node4" presStyleIdx="3" presStyleCnt="12"/>
      <dgm:spPr/>
    </dgm:pt>
    <dgm:pt modelId="{CC5FB981-05AD-416E-B8D8-C91CFF6BD49A}" type="pres">
      <dgm:prSet presAssocID="{5243EBDB-0E17-4851-A6C3-75097D90D287}" presName="hierChild4" presStyleCnt="0"/>
      <dgm:spPr/>
    </dgm:pt>
    <dgm:pt modelId="{D01AC84A-E125-46CE-858A-D0A3F8B3B812}" type="pres">
      <dgm:prSet presAssocID="{56781EC3-CD21-47EC-9B2A-FC45E09AB80A}" presName="Name35" presStyleLbl="parChTrans1D4" presStyleIdx="4" presStyleCnt="12"/>
      <dgm:spPr/>
    </dgm:pt>
    <dgm:pt modelId="{E89FE7CE-D6A1-45F5-89C1-9B6BEEC70736}" type="pres">
      <dgm:prSet presAssocID="{2884FCCF-5B0C-441A-BA3B-360FA73459D5}" presName="hierRoot2" presStyleCnt="0">
        <dgm:presLayoutVars>
          <dgm:hierBranch/>
        </dgm:presLayoutVars>
      </dgm:prSet>
      <dgm:spPr/>
    </dgm:pt>
    <dgm:pt modelId="{B8274554-C523-4B98-9BD4-45176FDF8F22}" type="pres">
      <dgm:prSet presAssocID="{2884FCCF-5B0C-441A-BA3B-360FA73459D5}" presName="rootComposite" presStyleCnt="0"/>
      <dgm:spPr/>
    </dgm:pt>
    <dgm:pt modelId="{778B4472-A8EB-498F-8132-1922ED7C34F0}" type="pres">
      <dgm:prSet presAssocID="{2884FCCF-5B0C-441A-BA3B-360FA73459D5}" presName="rootText" presStyleLbl="node4" presStyleIdx="4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F8DC1F10-0CA4-4237-BF57-F58031E9EAEB}" type="pres">
      <dgm:prSet presAssocID="{2884FCCF-5B0C-441A-BA3B-360FA73459D5}" presName="rootConnector" presStyleLbl="node4" presStyleIdx="4" presStyleCnt="12"/>
      <dgm:spPr/>
    </dgm:pt>
    <dgm:pt modelId="{D5226920-A926-48A4-A06E-4CA102F0122C}" type="pres">
      <dgm:prSet presAssocID="{2884FCCF-5B0C-441A-BA3B-360FA73459D5}" presName="hierChild4" presStyleCnt="0"/>
      <dgm:spPr/>
    </dgm:pt>
    <dgm:pt modelId="{D59EB7CA-5733-4024-BDCA-FEE7E12FF3FC}" type="pres">
      <dgm:prSet presAssocID="{2884FCCF-5B0C-441A-BA3B-360FA73459D5}" presName="hierChild5" presStyleCnt="0"/>
      <dgm:spPr/>
    </dgm:pt>
    <dgm:pt modelId="{2C22B359-C467-403A-AEAE-B7BF866201B4}" type="pres">
      <dgm:prSet presAssocID="{C54D4F89-091F-40AD-95B3-CD51F32E59ED}" presName="Name35" presStyleLbl="parChTrans1D4" presStyleIdx="5" presStyleCnt="12"/>
      <dgm:spPr/>
    </dgm:pt>
    <dgm:pt modelId="{F3176359-2F5E-46BD-B385-8F6FB029C559}" type="pres">
      <dgm:prSet presAssocID="{A66F064A-E780-4C81-8BBA-006F1FF2E953}" presName="hierRoot2" presStyleCnt="0">
        <dgm:presLayoutVars>
          <dgm:hierBranch/>
        </dgm:presLayoutVars>
      </dgm:prSet>
      <dgm:spPr/>
    </dgm:pt>
    <dgm:pt modelId="{A3E786C2-E5BE-47A1-82A4-FC3588FAA46F}" type="pres">
      <dgm:prSet presAssocID="{A66F064A-E780-4C81-8BBA-006F1FF2E953}" presName="rootComposite" presStyleCnt="0"/>
      <dgm:spPr/>
    </dgm:pt>
    <dgm:pt modelId="{0C53519D-FD74-4E7D-9EE0-BDAD6185F109}" type="pres">
      <dgm:prSet presAssocID="{A66F064A-E780-4C81-8BBA-006F1FF2E953}" presName="rootText" presStyleLbl="node4" presStyleIdx="5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318A3C75-D777-49A2-8E2A-9F4EE3B97EA7}" type="pres">
      <dgm:prSet presAssocID="{A66F064A-E780-4C81-8BBA-006F1FF2E953}" presName="rootConnector" presStyleLbl="node4" presStyleIdx="5" presStyleCnt="12"/>
      <dgm:spPr/>
    </dgm:pt>
    <dgm:pt modelId="{3BF5EDAA-F6FF-422A-B582-0294332D61CA}" type="pres">
      <dgm:prSet presAssocID="{A66F064A-E780-4C81-8BBA-006F1FF2E953}" presName="hierChild4" presStyleCnt="0"/>
      <dgm:spPr/>
    </dgm:pt>
    <dgm:pt modelId="{B9F101EE-55FB-4107-A27A-85D2D896255D}" type="pres">
      <dgm:prSet presAssocID="{A66F064A-E780-4C81-8BBA-006F1FF2E953}" presName="hierChild5" presStyleCnt="0"/>
      <dgm:spPr/>
    </dgm:pt>
    <dgm:pt modelId="{ABED0626-34C5-40DE-A1A7-6C1BBFFCD5C8}" type="pres">
      <dgm:prSet presAssocID="{5243EBDB-0E17-4851-A6C3-75097D90D287}" presName="hierChild5" presStyleCnt="0"/>
      <dgm:spPr/>
    </dgm:pt>
    <dgm:pt modelId="{BB483B3D-EFE6-40A9-8B99-856831995AE2}" type="pres">
      <dgm:prSet presAssocID="{65436CB5-BF81-4676-909B-4780EC6727AE}" presName="hierChild5" presStyleCnt="0"/>
      <dgm:spPr/>
    </dgm:pt>
    <dgm:pt modelId="{784B747A-8390-4D60-827C-AB740EEE1CAD}" type="pres">
      <dgm:prSet presAssocID="{E0117D2E-C769-43ED-9CBC-4511F5EAFA4F}" presName="Name35" presStyleLbl="parChTrans1D3" presStyleIdx="1" presStyleCnt="2"/>
      <dgm:spPr/>
    </dgm:pt>
    <dgm:pt modelId="{905E5354-031F-4913-9590-22EECD6849AF}" type="pres">
      <dgm:prSet presAssocID="{BD5515C7-E1BD-4BFC-812B-A411F9F8450A}" presName="hierRoot2" presStyleCnt="0">
        <dgm:presLayoutVars>
          <dgm:hierBranch/>
        </dgm:presLayoutVars>
      </dgm:prSet>
      <dgm:spPr/>
    </dgm:pt>
    <dgm:pt modelId="{5162A723-4D68-4881-92DE-A9A198597382}" type="pres">
      <dgm:prSet presAssocID="{BD5515C7-E1BD-4BFC-812B-A411F9F8450A}" presName="rootComposite" presStyleCnt="0"/>
      <dgm:spPr/>
    </dgm:pt>
    <dgm:pt modelId="{ADA2F4D0-2C40-4F07-B569-23B58E28C18D}" type="pres">
      <dgm:prSet presAssocID="{BD5515C7-E1BD-4BFC-812B-A411F9F8450A}" presName="rootText" presStyleLbl="node3" presStyleIdx="1" presStyleCnt="2">
        <dgm:presLayoutVars>
          <dgm:chPref val="3"/>
        </dgm:presLayoutVars>
      </dgm:prSet>
      <dgm:spPr>
        <a:prstGeom prst="roundRect">
          <a:avLst/>
        </a:prstGeom>
      </dgm:spPr>
    </dgm:pt>
    <dgm:pt modelId="{4DEAD18B-8E32-4856-85F4-5AA3C2F03819}" type="pres">
      <dgm:prSet presAssocID="{BD5515C7-E1BD-4BFC-812B-A411F9F8450A}" presName="rootConnector" presStyleLbl="node3" presStyleIdx="1" presStyleCnt="2"/>
      <dgm:spPr/>
    </dgm:pt>
    <dgm:pt modelId="{64241587-2244-46F2-AC9A-8499DF508D57}" type="pres">
      <dgm:prSet presAssocID="{BD5515C7-E1BD-4BFC-812B-A411F9F8450A}" presName="hierChild4" presStyleCnt="0"/>
      <dgm:spPr/>
    </dgm:pt>
    <dgm:pt modelId="{C94E583A-35E6-4399-B8EA-17730E1A17A6}" type="pres">
      <dgm:prSet presAssocID="{876D98EB-5083-4692-8563-18417DB7FF60}" presName="Name35" presStyleLbl="parChTrans1D4" presStyleIdx="6" presStyleCnt="12"/>
      <dgm:spPr/>
    </dgm:pt>
    <dgm:pt modelId="{5B8879F2-F5AD-40CF-9217-FCFCB9FD1B07}" type="pres">
      <dgm:prSet presAssocID="{C389DFB6-F271-40E5-980B-A2151EA873A6}" presName="hierRoot2" presStyleCnt="0">
        <dgm:presLayoutVars>
          <dgm:hierBranch/>
        </dgm:presLayoutVars>
      </dgm:prSet>
      <dgm:spPr/>
    </dgm:pt>
    <dgm:pt modelId="{E39BB85A-DCE9-40E5-909A-0FD00C3EB28A}" type="pres">
      <dgm:prSet presAssocID="{C389DFB6-F271-40E5-980B-A2151EA873A6}" presName="rootComposite" presStyleCnt="0"/>
      <dgm:spPr/>
    </dgm:pt>
    <dgm:pt modelId="{D6D34F5A-0059-4E3E-8AF0-58CA4A935A86}" type="pres">
      <dgm:prSet presAssocID="{C389DFB6-F271-40E5-980B-A2151EA873A6}" presName="rootText" presStyleLbl="node4" presStyleIdx="6" presStyleCnt="12">
        <dgm:presLayoutVars>
          <dgm:chPref val="3"/>
        </dgm:presLayoutVars>
      </dgm:prSet>
      <dgm:spPr>
        <a:prstGeom prst="roundRect">
          <a:avLst/>
        </a:prstGeom>
      </dgm:spPr>
    </dgm:pt>
    <dgm:pt modelId="{C6DC2A4C-04C7-4EF1-9329-F2E125801998}" type="pres">
      <dgm:prSet presAssocID="{C389DFB6-F271-40E5-980B-A2151EA873A6}" presName="rootConnector" presStyleLbl="node4" presStyleIdx="6" presStyleCnt="12"/>
      <dgm:spPr/>
    </dgm:pt>
    <dgm:pt modelId="{AD79B2AF-D516-4812-8CB5-CADB0B16F082}" type="pres">
      <dgm:prSet presAssocID="{C389DFB6-F271-40E5-980B-A2151EA873A6}" presName="hierChild4" presStyleCnt="0"/>
      <dgm:spPr/>
    </dgm:pt>
    <dgm:pt modelId="{4B53744D-475D-48D8-9720-768C81DD5EF6}" type="pres">
      <dgm:prSet presAssocID="{FFFA4370-6F8D-4DA0-AD03-B832E88DA10D}" presName="Name35" presStyleLbl="parChTrans1D4" presStyleIdx="7" presStyleCnt="12"/>
      <dgm:spPr/>
    </dgm:pt>
    <dgm:pt modelId="{497F8010-0C95-4504-81E1-22E9FC402557}" type="pres">
      <dgm:prSet presAssocID="{1148954D-76EC-4947-9E04-00ECF664D69D}" presName="hierRoot2" presStyleCnt="0">
        <dgm:presLayoutVars>
          <dgm:hierBranch/>
        </dgm:presLayoutVars>
      </dgm:prSet>
      <dgm:spPr/>
    </dgm:pt>
    <dgm:pt modelId="{9B606D6E-BDC1-4AD8-AB98-D1D8EFB356A8}" type="pres">
      <dgm:prSet presAssocID="{1148954D-76EC-4947-9E04-00ECF664D69D}" presName="rootComposite" presStyleCnt="0"/>
      <dgm:spPr/>
    </dgm:pt>
    <dgm:pt modelId="{55DC8B53-A875-41CA-BCE3-6CAA044D52EE}" type="pres">
      <dgm:prSet presAssocID="{1148954D-76EC-4947-9E04-00ECF664D69D}" presName="rootText" presStyleLbl="node4" presStyleIdx="7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43E5CE13-F0A8-479F-88AC-0A21A1ADA60C}" type="pres">
      <dgm:prSet presAssocID="{1148954D-76EC-4947-9E04-00ECF664D69D}" presName="rootConnector" presStyleLbl="node4" presStyleIdx="7" presStyleCnt="12"/>
      <dgm:spPr/>
    </dgm:pt>
    <dgm:pt modelId="{796375D6-FB82-45CA-8716-91927F9744EC}" type="pres">
      <dgm:prSet presAssocID="{1148954D-76EC-4947-9E04-00ECF664D69D}" presName="hierChild4" presStyleCnt="0"/>
      <dgm:spPr/>
    </dgm:pt>
    <dgm:pt modelId="{FF9B3CE9-2EB5-438D-BCD6-681E246B6F68}" type="pres">
      <dgm:prSet presAssocID="{1148954D-76EC-4947-9E04-00ECF664D69D}" presName="hierChild5" presStyleCnt="0"/>
      <dgm:spPr/>
    </dgm:pt>
    <dgm:pt modelId="{1E78ED96-ACE0-4E83-B398-DE8DCE722F41}" type="pres">
      <dgm:prSet presAssocID="{89AA2D36-A7D8-4BED-ACFD-7DAD237FD9C0}" presName="Name35" presStyleLbl="parChTrans1D4" presStyleIdx="8" presStyleCnt="12"/>
      <dgm:spPr/>
    </dgm:pt>
    <dgm:pt modelId="{04675300-B1F3-45C5-B370-2AFC45399EA4}" type="pres">
      <dgm:prSet presAssocID="{9F427290-B1FD-4531-8A2D-D6E1B0DDBF3D}" presName="hierRoot2" presStyleCnt="0">
        <dgm:presLayoutVars>
          <dgm:hierBranch/>
        </dgm:presLayoutVars>
      </dgm:prSet>
      <dgm:spPr/>
    </dgm:pt>
    <dgm:pt modelId="{4D36D4D8-BE0D-44A3-9BBD-F7371D0A37CB}" type="pres">
      <dgm:prSet presAssocID="{9F427290-B1FD-4531-8A2D-D6E1B0DDBF3D}" presName="rootComposite" presStyleCnt="0"/>
      <dgm:spPr/>
    </dgm:pt>
    <dgm:pt modelId="{A14A2413-63A9-4ED0-B99C-08A434E8874A}" type="pres">
      <dgm:prSet presAssocID="{9F427290-B1FD-4531-8A2D-D6E1B0DDBF3D}" presName="rootText" presStyleLbl="node4" presStyleIdx="8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8FCFE411-3DB8-4991-B4BC-1CC8C866CE96}" type="pres">
      <dgm:prSet presAssocID="{9F427290-B1FD-4531-8A2D-D6E1B0DDBF3D}" presName="rootConnector" presStyleLbl="node4" presStyleIdx="8" presStyleCnt="12"/>
      <dgm:spPr/>
    </dgm:pt>
    <dgm:pt modelId="{E40B5C8F-CC80-4CBF-A4C5-F68BA229C4FE}" type="pres">
      <dgm:prSet presAssocID="{9F427290-B1FD-4531-8A2D-D6E1B0DDBF3D}" presName="hierChild4" presStyleCnt="0"/>
      <dgm:spPr/>
    </dgm:pt>
    <dgm:pt modelId="{71315B75-8F25-45A5-8249-CE6F0F122751}" type="pres">
      <dgm:prSet presAssocID="{9F427290-B1FD-4531-8A2D-D6E1B0DDBF3D}" presName="hierChild5" presStyleCnt="0"/>
      <dgm:spPr/>
    </dgm:pt>
    <dgm:pt modelId="{68B65D2A-D7B9-423B-ACCC-694EC8074D8F}" type="pres">
      <dgm:prSet presAssocID="{C389DFB6-F271-40E5-980B-A2151EA873A6}" presName="hierChild5" presStyleCnt="0"/>
      <dgm:spPr/>
    </dgm:pt>
    <dgm:pt modelId="{32C4017E-A752-4FA8-9CBC-CE4112C45980}" type="pres">
      <dgm:prSet presAssocID="{43C8A875-D48D-4279-99B6-E4A3B699430C}" presName="Name35" presStyleLbl="parChTrans1D4" presStyleIdx="9" presStyleCnt="12"/>
      <dgm:spPr/>
    </dgm:pt>
    <dgm:pt modelId="{9D82F2F6-A484-4A6F-8B8D-E6C1C1F88863}" type="pres">
      <dgm:prSet presAssocID="{FF5A4E0E-BB6E-4F79-99B1-39AE3965928A}" presName="hierRoot2" presStyleCnt="0">
        <dgm:presLayoutVars>
          <dgm:hierBranch/>
        </dgm:presLayoutVars>
      </dgm:prSet>
      <dgm:spPr/>
    </dgm:pt>
    <dgm:pt modelId="{BD6FBCD9-1F99-4B39-ABA0-4D7865E7932B}" type="pres">
      <dgm:prSet presAssocID="{FF5A4E0E-BB6E-4F79-99B1-39AE3965928A}" presName="rootComposite" presStyleCnt="0"/>
      <dgm:spPr/>
    </dgm:pt>
    <dgm:pt modelId="{987B9236-A28A-4774-AD36-033666F9C7CB}" type="pres">
      <dgm:prSet presAssocID="{FF5A4E0E-BB6E-4F79-99B1-39AE3965928A}" presName="rootText" presStyleLbl="node4" presStyleIdx="9" presStyleCnt="12">
        <dgm:presLayoutVars>
          <dgm:chPref val="3"/>
        </dgm:presLayoutVars>
      </dgm:prSet>
      <dgm:spPr>
        <a:prstGeom prst="roundRect">
          <a:avLst/>
        </a:prstGeom>
      </dgm:spPr>
    </dgm:pt>
    <dgm:pt modelId="{C2FABBD2-6064-46B3-974C-307762698841}" type="pres">
      <dgm:prSet presAssocID="{FF5A4E0E-BB6E-4F79-99B1-39AE3965928A}" presName="rootConnector" presStyleLbl="node4" presStyleIdx="9" presStyleCnt="12"/>
      <dgm:spPr/>
    </dgm:pt>
    <dgm:pt modelId="{CBE2BF24-3D08-427A-8E18-2ECFDE2B3516}" type="pres">
      <dgm:prSet presAssocID="{FF5A4E0E-BB6E-4F79-99B1-39AE3965928A}" presName="hierChild4" presStyleCnt="0"/>
      <dgm:spPr/>
    </dgm:pt>
    <dgm:pt modelId="{319AF641-CCAA-4578-975E-7DCE5C0AED84}" type="pres">
      <dgm:prSet presAssocID="{E1935260-F9D7-4EF8-AAA5-663401C8C3E4}" presName="Name35" presStyleLbl="parChTrans1D4" presStyleIdx="10" presStyleCnt="12"/>
      <dgm:spPr/>
    </dgm:pt>
    <dgm:pt modelId="{375BF7E0-FB7C-4080-94F9-2634035EBF93}" type="pres">
      <dgm:prSet presAssocID="{D914BE54-AEA3-41A5-9D5B-5545B6456EC8}" presName="hierRoot2" presStyleCnt="0">
        <dgm:presLayoutVars>
          <dgm:hierBranch/>
        </dgm:presLayoutVars>
      </dgm:prSet>
      <dgm:spPr/>
    </dgm:pt>
    <dgm:pt modelId="{2783FDD1-AE0F-49A5-A762-D38D8B3AB1C5}" type="pres">
      <dgm:prSet presAssocID="{D914BE54-AEA3-41A5-9D5B-5545B6456EC8}" presName="rootComposite" presStyleCnt="0"/>
      <dgm:spPr/>
    </dgm:pt>
    <dgm:pt modelId="{1200064C-EA75-48BD-847A-F288BC69FE60}" type="pres">
      <dgm:prSet presAssocID="{D914BE54-AEA3-41A5-9D5B-5545B6456EC8}" presName="rootText" presStyleLbl="node4" presStyleIdx="10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2EF06CFC-726C-4B34-9C39-B3FBA8BD0553}" type="pres">
      <dgm:prSet presAssocID="{D914BE54-AEA3-41A5-9D5B-5545B6456EC8}" presName="rootConnector" presStyleLbl="node4" presStyleIdx="10" presStyleCnt="12"/>
      <dgm:spPr/>
    </dgm:pt>
    <dgm:pt modelId="{14019708-DE78-4DAD-88BD-498E5204EC1C}" type="pres">
      <dgm:prSet presAssocID="{D914BE54-AEA3-41A5-9D5B-5545B6456EC8}" presName="hierChild4" presStyleCnt="0"/>
      <dgm:spPr/>
    </dgm:pt>
    <dgm:pt modelId="{7A9675D1-02CA-4542-B7FE-24F7C9A0A4C7}" type="pres">
      <dgm:prSet presAssocID="{D914BE54-AEA3-41A5-9D5B-5545B6456EC8}" presName="hierChild5" presStyleCnt="0"/>
      <dgm:spPr/>
    </dgm:pt>
    <dgm:pt modelId="{211DFD18-4698-4609-B271-D840DC25620E}" type="pres">
      <dgm:prSet presAssocID="{346908CB-328E-4B9B-92B0-C5EDEB34CDE7}" presName="Name35" presStyleLbl="parChTrans1D4" presStyleIdx="11" presStyleCnt="12"/>
      <dgm:spPr/>
    </dgm:pt>
    <dgm:pt modelId="{1D909EC1-2E57-4DB7-9DE2-52CF77DDD11F}" type="pres">
      <dgm:prSet presAssocID="{1A22F8DF-D43D-4452-83C5-4774E0B76B0F}" presName="hierRoot2" presStyleCnt="0">
        <dgm:presLayoutVars>
          <dgm:hierBranch/>
        </dgm:presLayoutVars>
      </dgm:prSet>
      <dgm:spPr/>
    </dgm:pt>
    <dgm:pt modelId="{05330CDB-C17D-456C-9591-5F76C989DFF4}" type="pres">
      <dgm:prSet presAssocID="{1A22F8DF-D43D-4452-83C5-4774E0B76B0F}" presName="rootComposite" presStyleCnt="0"/>
      <dgm:spPr/>
    </dgm:pt>
    <dgm:pt modelId="{A8A33CD7-F31F-408E-954A-6946F3A7F0FE}" type="pres">
      <dgm:prSet presAssocID="{1A22F8DF-D43D-4452-83C5-4774E0B76B0F}" presName="rootText" presStyleLbl="node4" presStyleIdx="11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376DF602-4959-46F1-9535-6B2826B427CC}" type="pres">
      <dgm:prSet presAssocID="{1A22F8DF-D43D-4452-83C5-4774E0B76B0F}" presName="rootConnector" presStyleLbl="node4" presStyleIdx="11" presStyleCnt="12"/>
      <dgm:spPr/>
    </dgm:pt>
    <dgm:pt modelId="{DC3BDFAB-914F-4702-BD48-CFDE5AEFC33D}" type="pres">
      <dgm:prSet presAssocID="{1A22F8DF-D43D-4452-83C5-4774E0B76B0F}" presName="hierChild4" presStyleCnt="0"/>
      <dgm:spPr/>
    </dgm:pt>
    <dgm:pt modelId="{51835EC1-34A0-4043-8FF4-4A3C2001C9D9}" type="pres">
      <dgm:prSet presAssocID="{1A22F8DF-D43D-4452-83C5-4774E0B76B0F}" presName="hierChild5" presStyleCnt="0"/>
      <dgm:spPr/>
    </dgm:pt>
    <dgm:pt modelId="{02E85061-6919-4A01-9510-01974952BEA2}" type="pres">
      <dgm:prSet presAssocID="{FF5A4E0E-BB6E-4F79-99B1-39AE3965928A}" presName="hierChild5" presStyleCnt="0"/>
      <dgm:spPr/>
    </dgm:pt>
    <dgm:pt modelId="{7CB2808F-A71E-4FEB-98CB-E0CA67750809}" type="pres">
      <dgm:prSet presAssocID="{BD5515C7-E1BD-4BFC-812B-A411F9F8450A}" presName="hierChild5" presStyleCnt="0"/>
      <dgm:spPr/>
    </dgm:pt>
    <dgm:pt modelId="{61852811-D241-4AA7-9879-7EEC3830B8BD}" type="pres">
      <dgm:prSet presAssocID="{B2DCA6DE-FF58-49F8-BBAA-E5674ED5DEDC}" presName="hierChild5" presStyleCnt="0"/>
      <dgm:spPr/>
    </dgm:pt>
    <dgm:pt modelId="{46A82032-6078-4923-95F9-E38F2A1D726F}" type="pres">
      <dgm:prSet presAssocID="{5CF092E5-A256-454C-82B3-0EC2780B6223}" presName="hierChild3" presStyleCnt="0"/>
      <dgm:spPr/>
    </dgm:pt>
  </dgm:ptLst>
  <dgm:cxnLst>
    <dgm:cxn modelId="{0C6E5600-E107-4C41-9A7F-29F1BEF5E16F}" type="presOf" srcId="{2884FCCF-5B0C-441A-BA3B-360FA73459D5}" destId="{F8DC1F10-0CA4-4237-BF57-F58031E9EAEB}" srcOrd="1" destOrd="0" presId="urn:microsoft.com/office/officeart/2005/8/layout/orgChart1"/>
    <dgm:cxn modelId="{B650FD04-884C-4BB3-9EBF-959F9034D69E}" srcId="{41E21463-45CB-4602-BAA3-941D034EF7A2}" destId="{AC48B284-077E-4054-A2E5-512850063AC9}" srcOrd="0" destOrd="0" parTransId="{8A0CFC24-3429-4217-B719-4E2D207ED686}" sibTransId="{613E32D9-9213-4061-BBEE-65E6F376AB5E}"/>
    <dgm:cxn modelId="{5AE31507-3E49-48F7-9F3D-92C6B3110BD5}" srcId="{BD5515C7-E1BD-4BFC-812B-A411F9F8450A}" destId="{FF5A4E0E-BB6E-4F79-99B1-39AE3965928A}" srcOrd="1" destOrd="0" parTransId="{43C8A875-D48D-4279-99B6-E4A3B699430C}" sibTransId="{DCA2D655-4BD9-4D1E-8621-DE6034A6C511}"/>
    <dgm:cxn modelId="{08CF0612-8DD7-4480-9610-28C825712874}" type="presOf" srcId="{0D26F58F-56C7-4655-893F-7DF0EFD47481}" destId="{BA0623D8-8A5D-4FD8-9D42-7EED560B2696}" srcOrd="0" destOrd="0" presId="urn:microsoft.com/office/officeart/2005/8/layout/orgChart1"/>
    <dgm:cxn modelId="{51E90317-C07A-4C33-9020-B19194A6223A}" type="presOf" srcId="{8A0CFC24-3429-4217-B719-4E2D207ED686}" destId="{32B4A2FD-BA17-4116-A0AB-459184C02E37}" srcOrd="0" destOrd="0" presId="urn:microsoft.com/office/officeart/2005/8/layout/orgChart1"/>
    <dgm:cxn modelId="{4210C018-BCEE-48ED-B787-52F7A076A8DB}" srcId="{B2DCA6DE-FF58-49F8-BBAA-E5674ED5DEDC}" destId="{65436CB5-BF81-4676-909B-4780EC6727AE}" srcOrd="0" destOrd="0" parTransId="{09396F32-67E9-4B29-AFF1-04D8F731A8C8}" sibTransId="{DDC21439-A08A-4C43-8DA3-3FBC32EEA32F}"/>
    <dgm:cxn modelId="{B594131E-0339-4FB9-9A62-A4824D96E647}" type="presOf" srcId="{E0117D2E-C769-43ED-9CBC-4511F5EAFA4F}" destId="{784B747A-8390-4D60-827C-AB740EEE1CAD}" srcOrd="0" destOrd="0" presId="urn:microsoft.com/office/officeart/2005/8/layout/orgChart1"/>
    <dgm:cxn modelId="{A98B3F20-5E0A-43AA-B48D-ED2E89C32241}" srcId="{BD5515C7-E1BD-4BFC-812B-A411F9F8450A}" destId="{C389DFB6-F271-40E5-980B-A2151EA873A6}" srcOrd="0" destOrd="0" parTransId="{876D98EB-5083-4692-8563-18417DB7FF60}" sibTransId="{BAE2210B-EE5A-4C50-B18D-E970C67D405B}"/>
    <dgm:cxn modelId="{D863ED21-A80A-4453-AAFC-AF58A61BCADB}" type="presOf" srcId="{41E21463-45CB-4602-BAA3-941D034EF7A2}" destId="{24561E24-FF8F-4A6D-B97D-B264CA411D25}" srcOrd="0" destOrd="0" presId="urn:microsoft.com/office/officeart/2005/8/layout/orgChart1"/>
    <dgm:cxn modelId="{E9CA7D24-0372-47A5-8686-C270BC6A6BF0}" type="presOf" srcId="{A66F064A-E780-4C81-8BBA-006F1FF2E953}" destId="{0C53519D-FD74-4E7D-9EE0-BDAD6185F109}" srcOrd="0" destOrd="0" presId="urn:microsoft.com/office/officeart/2005/8/layout/orgChart1"/>
    <dgm:cxn modelId="{F8501D27-A120-45AA-9E10-F9AB3F142DF2}" srcId="{5243EBDB-0E17-4851-A6C3-75097D90D287}" destId="{A66F064A-E780-4C81-8BBA-006F1FF2E953}" srcOrd="1" destOrd="0" parTransId="{C54D4F89-091F-40AD-95B3-CD51F32E59ED}" sibTransId="{560CC91F-8D01-462A-8B09-6CA05AEE5AD1}"/>
    <dgm:cxn modelId="{E08F9928-467F-4B08-8A9D-1A74D6593079}" srcId="{5CF092E5-A256-454C-82B3-0EC2780B6223}" destId="{B2DCA6DE-FF58-49F8-BBAA-E5674ED5DEDC}" srcOrd="0" destOrd="0" parTransId="{0D26F58F-56C7-4655-893F-7DF0EFD47481}" sibTransId="{28DA9C23-4B82-4061-8E85-6F755DAE92A9}"/>
    <dgm:cxn modelId="{82CF7A30-811D-42DB-AD0A-B1A64672F3FD}" type="presOf" srcId="{5243EBDB-0E17-4851-A6C3-75097D90D287}" destId="{F84D4638-D35C-4F0D-8A05-61AE24BB0D09}" srcOrd="1" destOrd="0" presId="urn:microsoft.com/office/officeart/2005/8/layout/orgChart1"/>
    <dgm:cxn modelId="{9EEBEA32-C3AC-4226-BB90-571926A36AA9}" type="presOf" srcId="{1148954D-76EC-4947-9E04-00ECF664D69D}" destId="{55DC8B53-A875-41CA-BCE3-6CAA044D52EE}" srcOrd="0" destOrd="0" presId="urn:microsoft.com/office/officeart/2005/8/layout/orgChart1"/>
    <dgm:cxn modelId="{22AA6A35-D065-4984-9841-0D6E94CDA578}" type="presOf" srcId="{FF5A4E0E-BB6E-4F79-99B1-39AE3965928A}" destId="{987B9236-A28A-4774-AD36-033666F9C7CB}" srcOrd="0" destOrd="0" presId="urn:microsoft.com/office/officeart/2005/8/layout/orgChart1"/>
    <dgm:cxn modelId="{D16FC65D-AD0C-44B7-8CD6-5A7148A2EB7D}" type="presOf" srcId="{312E3457-AB5F-4508-82ED-EBEA06054D10}" destId="{42B571F9-2D31-442F-BB46-09055D2C32CF}" srcOrd="0" destOrd="0" presId="urn:microsoft.com/office/officeart/2005/8/layout/orgChart1"/>
    <dgm:cxn modelId="{04115244-160D-4E3A-9866-CD9AD68E4016}" srcId="{C389DFB6-F271-40E5-980B-A2151EA873A6}" destId="{1148954D-76EC-4947-9E04-00ECF664D69D}" srcOrd="0" destOrd="0" parTransId="{FFFA4370-6F8D-4DA0-AD03-B832E88DA10D}" sibTransId="{F1C6EE69-F6BA-4F3E-8BF0-608E0E7DB88D}"/>
    <dgm:cxn modelId="{D7E10F45-8771-47F7-82E5-1D3D70ED91E1}" type="presOf" srcId="{B2DCA6DE-FF58-49F8-BBAA-E5674ED5DEDC}" destId="{16CDA51D-5546-4EAA-A0EB-FCC617901E8D}" srcOrd="0" destOrd="0" presId="urn:microsoft.com/office/officeart/2005/8/layout/orgChart1"/>
    <dgm:cxn modelId="{0092C066-1A1B-460D-8D0B-9BD49B86907C}" type="presOf" srcId="{BD5515C7-E1BD-4BFC-812B-A411F9F8450A}" destId="{4DEAD18B-8E32-4856-85F4-5AA3C2F03819}" srcOrd="1" destOrd="0" presId="urn:microsoft.com/office/officeart/2005/8/layout/orgChart1"/>
    <dgm:cxn modelId="{69C12A47-6C75-440F-BA1A-259A5A898596}" type="presOf" srcId="{BF931B3E-F7A0-4069-A10F-92BFA86E4D81}" destId="{27CA7A37-0F64-4308-A06F-422B963A5248}" srcOrd="1" destOrd="0" presId="urn:microsoft.com/office/officeart/2005/8/layout/orgChart1"/>
    <dgm:cxn modelId="{FF38A347-C181-47C1-9C11-662121993E65}" type="presOf" srcId="{41E21463-45CB-4602-BAA3-941D034EF7A2}" destId="{A28D5680-3701-4655-B9FA-9B26DA4AA573}" srcOrd="1" destOrd="0" presId="urn:microsoft.com/office/officeart/2005/8/layout/orgChart1"/>
    <dgm:cxn modelId="{A8648C69-3FD1-46CE-B7D7-A15C6D4AD7CF}" srcId="{C389DFB6-F271-40E5-980B-A2151EA873A6}" destId="{9F427290-B1FD-4531-8A2D-D6E1B0DDBF3D}" srcOrd="1" destOrd="0" parTransId="{89AA2D36-A7D8-4BED-ACFD-7DAD237FD9C0}" sibTransId="{66DCB06A-14AA-4035-868D-578E32154A14}"/>
    <dgm:cxn modelId="{83B1456B-17BD-47F7-8D21-5E19789A42CF}" type="presOf" srcId="{B2DCA6DE-FF58-49F8-BBAA-E5674ED5DEDC}" destId="{A891E3C2-C3F1-4A21-A327-45F9AAD91044}" srcOrd="1" destOrd="0" presId="urn:microsoft.com/office/officeart/2005/8/layout/orgChart1"/>
    <dgm:cxn modelId="{5483706B-CF61-4EAA-9003-55B4981ED39B}" type="presOf" srcId="{FF5A4E0E-BB6E-4F79-99B1-39AE3965928A}" destId="{C2FABBD2-6064-46B3-974C-307762698841}" srcOrd="1" destOrd="0" presId="urn:microsoft.com/office/officeart/2005/8/layout/orgChart1"/>
    <dgm:cxn modelId="{FF74A750-5B12-4CBA-98D3-7C3BA2A4889A}" type="presOf" srcId="{5CF092E5-A256-454C-82B3-0EC2780B6223}" destId="{C3BAF03E-EC74-4593-B8B2-96A70CBCF570}" srcOrd="1" destOrd="0" presId="urn:microsoft.com/office/officeart/2005/8/layout/orgChart1"/>
    <dgm:cxn modelId="{24EAB950-29C2-45D3-8551-B297A6FF067F}" type="presOf" srcId="{C389DFB6-F271-40E5-980B-A2151EA873A6}" destId="{D6D34F5A-0059-4E3E-8AF0-58CA4A935A86}" srcOrd="0" destOrd="0" presId="urn:microsoft.com/office/officeart/2005/8/layout/orgChart1"/>
    <dgm:cxn modelId="{C0EFDD50-753E-43CC-9B30-FB1D47A23869}" type="presOf" srcId="{1148954D-76EC-4947-9E04-00ECF664D69D}" destId="{43E5CE13-F0A8-479F-88AC-0A21A1ADA60C}" srcOrd="1" destOrd="0" presId="urn:microsoft.com/office/officeart/2005/8/layout/orgChart1"/>
    <dgm:cxn modelId="{79486E51-0D5E-45E5-A5D7-F156CB983673}" type="presOf" srcId="{43C8A875-D48D-4279-99B6-E4A3B699430C}" destId="{32C4017E-A752-4FA8-9CBC-CE4112C45980}" srcOrd="0" destOrd="0" presId="urn:microsoft.com/office/officeart/2005/8/layout/orgChart1"/>
    <dgm:cxn modelId="{E789AA53-0628-4D1E-B017-C69505BB74A9}" type="presOf" srcId="{56781EC3-CD21-47EC-9B2A-FC45E09AB80A}" destId="{D01AC84A-E125-46CE-858A-D0A3F8B3B812}" srcOrd="0" destOrd="0" presId="urn:microsoft.com/office/officeart/2005/8/layout/orgChart1"/>
    <dgm:cxn modelId="{3510D074-D1D5-4806-96CD-033A6153035A}" type="presOf" srcId="{C54D4F89-091F-40AD-95B3-CD51F32E59ED}" destId="{2C22B359-C467-403A-AEAE-B7BF866201B4}" srcOrd="0" destOrd="0" presId="urn:microsoft.com/office/officeart/2005/8/layout/orgChart1"/>
    <dgm:cxn modelId="{EB911055-BA35-4ABF-B716-A0EDC2B89EA0}" type="presOf" srcId="{D914BE54-AEA3-41A5-9D5B-5545B6456EC8}" destId="{2EF06CFC-726C-4B34-9C39-B3FBA8BD0553}" srcOrd="1" destOrd="0" presId="urn:microsoft.com/office/officeart/2005/8/layout/orgChart1"/>
    <dgm:cxn modelId="{AB03F977-AEE2-4971-A014-779F7061D542}" srcId="{B2DCA6DE-FF58-49F8-BBAA-E5674ED5DEDC}" destId="{BD5515C7-E1BD-4BFC-812B-A411F9F8450A}" srcOrd="1" destOrd="0" parTransId="{E0117D2E-C769-43ED-9CBC-4511F5EAFA4F}" sibTransId="{5DDD977E-3BC0-4E6C-BBDF-1968A4C536AD}"/>
    <dgm:cxn modelId="{DD8B2779-A2FF-4199-B485-17687B23713D}" type="presOf" srcId="{BF931B3E-F7A0-4069-A10F-92BFA86E4D81}" destId="{5CA6207F-4E72-4EA8-8C95-AE2C4341702F}" srcOrd="0" destOrd="0" presId="urn:microsoft.com/office/officeart/2005/8/layout/orgChart1"/>
    <dgm:cxn modelId="{8FD95C79-6CFA-4BD1-B55B-03A05C4E60CA}" type="presOf" srcId="{65436CB5-BF81-4676-909B-4780EC6727AE}" destId="{AFD2A918-80B6-4064-A934-4291FBF8455A}" srcOrd="0" destOrd="0" presId="urn:microsoft.com/office/officeart/2005/8/layout/orgChart1"/>
    <dgm:cxn modelId="{1C03755A-0FF2-4053-9B84-D2FC4850F555}" type="presOf" srcId="{C389DFB6-F271-40E5-980B-A2151EA873A6}" destId="{C6DC2A4C-04C7-4EF1-9329-F2E125801998}" srcOrd="1" destOrd="0" presId="urn:microsoft.com/office/officeart/2005/8/layout/orgChart1"/>
    <dgm:cxn modelId="{F799875A-0FA5-4B2E-A2DB-0FF5DCC5A926}" type="presOf" srcId="{FFFA4370-6F8D-4DA0-AD03-B832E88DA10D}" destId="{4B53744D-475D-48D8-9720-768C81DD5EF6}" srcOrd="0" destOrd="0" presId="urn:microsoft.com/office/officeart/2005/8/layout/orgChart1"/>
    <dgm:cxn modelId="{8D38AD7A-15AE-4B86-B4DA-50AE54DA1073}" srcId="{65436CB5-BF81-4676-909B-4780EC6727AE}" destId="{41E21463-45CB-4602-BAA3-941D034EF7A2}" srcOrd="0" destOrd="0" parTransId="{312E3457-AB5F-4508-82ED-EBEA06054D10}" sibTransId="{C8633846-CE3A-45EA-B0E3-B0CA29512730}"/>
    <dgm:cxn modelId="{1639CA7D-6CCF-48DF-9316-E321C0736A55}" type="presOf" srcId="{1A81E7E0-BA37-4E2B-8EB3-B1FE463E689A}" destId="{5E6E32E1-495E-4FC2-A384-005AAFF39FE7}" srcOrd="0" destOrd="0" presId="urn:microsoft.com/office/officeart/2005/8/layout/orgChart1"/>
    <dgm:cxn modelId="{B490A985-0E68-4F9F-B9DE-478215540E36}" type="presOf" srcId="{2884FCCF-5B0C-441A-BA3B-360FA73459D5}" destId="{778B4472-A8EB-498F-8132-1922ED7C34F0}" srcOrd="0" destOrd="0" presId="urn:microsoft.com/office/officeart/2005/8/layout/orgChart1"/>
    <dgm:cxn modelId="{EF945F87-39DB-4405-B50A-C32F4849694E}" srcId="{FF5A4E0E-BB6E-4F79-99B1-39AE3965928A}" destId="{1A22F8DF-D43D-4452-83C5-4774E0B76B0F}" srcOrd="1" destOrd="0" parTransId="{346908CB-328E-4B9B-92B0-C5EDEB34CDE7}" sibTransId="{B3F029CD-3732-4FC0-A918-425629F8994E}"/>
    <dgm:cxn modelId="{4AD3038B-E0E8-4466-8D3B-54FC93BA6CDC}" type="presOf" srcId="{65436CB5-BF81-4676-909B-4780EC6727AE}" destId="{77B88611-BB54-4FAE-B578-DA6E8F25FD1C}" srcOrd="1" destOrd="0" presId="urn:microsoft.com/office/officeart/2005/8/layout/orgChart1"/>
    <dgm:cxn modelId="{20DD1A9A-6437-45E5-AA90-7A702775A517}" type="presOf" srcId="{9F427290-B1FD-4531-8A2D-D6E1B0DDBF3D}" destId="{8FCFE411-3DB8-4991-B4BC-1CC8C866CE96}" srcOrd="1" destOrd="0" presId="urn:microsoft.com/office/officeart/2005/8/layout/orgChart1"/>
    <dgm:cxn modelId="{B01F42A2-2F11-4AA8-86E1-7C98C8DD1E8D}" type="presOf" srcId="{9F427290-B1FD-4531-8A2D-D6E1B0DDBF3D}" destId="{A14A2413-63A9-4ED0-B99C-08A434E8874A}" srcOrd="0" destOrd="0" presId="urn:microsoft.com/office/officeart/2005/8/layout/orgChart1"/>
    <dgm:cxn modelId="{F0F8A2A5-FEF4-4952-8BD1-50EF3B7240F2}" type="presOf" srcId="{69BC9B1E-45BF-4C9C-977C-4D5F6F3813AC}" destId="{8B5B377B-6396-4EB4-A669-4336FD9E555B}" srcOrd="0" destOrd="0" presId="urn:microsoft.com/office/officeart/2005/8/layout/orgChart1"/>
    <dgm:cxn modelId="{D8A4F1A6-B8AF-4905-AC9A-57921EF59948}" type="presOf" srcId="{5243EBDB-0E17-4851-A6C3-75097D90D287}" destId="{E51CE6A0-A9CF-4743-B6EE-0A5523BC78D6}" srcOrd="0" destOrd="0" presId="urn:microsoft.com/office/officeart/2005/8/layout/orgChart1"/>
    <dgm:cxn modelId="{D41002A7-9B5C-4F28-BEFC-3E43E0EAE537}" type="presOf" srcId="{AC48B284-077E-4054-A2E5-512850063AC9}" destId="{1EB801CA-9341-4EAA-91EB-EA37448A4A30}" srcOrd="0" destOrd="0" presId="urn:microsoft.com/office/officeart/2005/8/layout/orgChart1"/>
    <dgm:cxn modelId="{E4CD78AB-8C66-4154-90A5-825F95BD1465}" type="presOf" srcId="{B12AFA0E-ED97-438A-95AB-64DF5C4067DB}" destId="{FA072F0C-C8DC-4ADD-B1A1-0C0D1D733C78}" srcOrd="0" destOrd="0" presId="urn:microsoft.com/office/officeart/2005/8/layout/orgChart1"/>
    <dgm:cxn modelId="{CDFE58B8-306C-4320-96E1-C530B947C6D6}" type="presOf" srcId="{5CF092E5-A256-454C-82B3-0EC2780B6223}" destId="{3D144482-7DB5-4E56-BA99-12B9DA7011E4}" srcOrd="0" destOrd="0" presId="urn:microsoft.com/office/officeart/2005/8/layout/orgChart1"/>
    <dgm:cxn modelId="{D89A79B9-4C87-4A52-A8DD-2222DAC323A5}" type="presOf" srcId="{AC48B284-077E-4054-A2E5-512850063AC9}" destId="{70F6CDCB-2176-4080-A459-D674F002654B}" srcOrd="1" destOrd="0" presId="urn:microsoft.com/office/officeart/2005/8/layout/orgChart1"/>
    <dgm:cxn modelId="{41B1D3BE-5E5D-41DB-9D4F-C0AC3233227D}" type="presOf" srcId="{BD5515C7-E1BD-4BFC-812B-A411F9F8450A}" destId="{ADA2F4D0-2C40-4F07-B569-23B58E28C18D}" srcOrd="0" destOrd="0" presId="urn:microsoft.com/office/officeart/2005/8/layout/orgChart1"/>
    <dgm:cxn modelId="{622F3CC5-CC3D-42CF-BDDC-0550A47BA160}" type="presOf" srcId="{09396F32-67E9-4B29-AFF1-04D8F731A8C8}" destId="{A13517EE-B58F-4741-8A04-C3C88A7CC3F8}" srcOrd="0" destOrd="0" presId="urn:microsoft.com/office/officeart/2005/8/layout/orgChart1"/>
    <dgm:cxn modelId="{F79139C6-DAB4-4769-9139-CDED305C5F1A}" type="presOf" srcId="{876D98EB-5083-4692-8563-18417DB7FF60}" destId="{C94E583A-35E6-4399-B8EA-17730E1A17A6}" srcOrd="0" destOrd="0" presId="urn:microsoft.com/office/officeart/2005/8/layout/orgChart1"/>
    <dgm:cxn modelId="{D8446FC6-D0D2-40E9-A4BA-7C5F5875E4E9}" type="presOf" srcId="{89AA2D36-A7D8-4BED-ACFD-7DAD237FD9C0}" destId="{1E78ED96-ACE0-4E83-B398-DE8DCE722F41}" srcOrd="0" destOrd="0" presId="urn:microsoft.com/office/officeart/2005/8/layout/orgChart1"/>
    <dgm:cxn modelId="{6F4AF0CD-5EF9-4D57-ADA2-65ADF7FE6B1C}" srcId="{5243EBDB-0E17-4851-A6C3-75097D90D287}" destId="{2884FCCF-5B0C-441A-BA3B-360FA73459D5}" srcOrd="0" destOrd="0" parTransId="{56781EC3-CD21-47EC-9B2A-FC45E09AB80A}" sibTransId="{A8F0FFD1-7F73-4127-B984-C8C8C32CD203}"/>
    <dgm:cxn modelId="{1FD53FD1-8799-40C2-9BC7-DDA5DDE4FB0D}" type="presOf" srcId="{D914BE54-AEA3-41A5-9D5B-5545B6456EC8}" destId="{1200064C-EA75-48BD-847A-F288BC69FE60}" srcOrd="0" destOrd="0" presId="urn:microsoft.com/office/officeart/2005/8/layout/orgChart1"/>
    <dgm:cxn modelId="{C3027CD3-E0C0-48F4-A8C2-BB2FD8B43802}" type="presOf" srcId="{1A22F8DF-D43D-4452-83C5-4774E0B76B0F}" destId="{376DF602-4959-46F1-9535-6B2826B427CC}" srcOrd="1" destOrd="0" presId="urn:microsoft.com/office/officeart/2005/8/layout/orgChart1"/>
    <dgm:cxn modelId="{97C10CDA-CF6A-4322-A6FF-00327A6278C6}" srcId="{FF5A4E0E-BB6E-4F79-99B1-39AE3965928A}" destId="{D914BE54-AEA3-41A5-9D5B-5545B6456EC8}" srcOrd="0" destOrd="0" parTransId="{E1935260-F9D7-4EF8-AAA5-663401C8C3E4}" sibTransId="{D5932D5D-89EA-483D-9FBB-005E3FBD2E0A}"/>
    <dgm:cxn modelId="{785998DA-14E8-47DA-83D7-927623AE0B08}" type="presOf" srcId="{E1935260-F9D7-4EF8-AAA5-663401C8C3E4}" destId="{319AF641-CCAA-4578-975E-7DCE5C0AED84}" srcOrd="0" destOrd="0" presId="urn:microsoft.com/office/officeart/2005/8/layout/orgChart1"/>
    <dgm:cxn modelId="{6E19F2E1-2689-46C1-9A68-A1645912A7D3}" srcId="{65436CB5-BF81-4676-909B-4780EC6727AE}" destId="{5243EBDB-0E17-4851-A6C3-75097D90D287}" srcOrd="1" destOrd="0" parTransId="{69BC9B1E-45BF-4C9C-977C-4D5F6F3813AC}" sibTransId="{D2F91306-8127-47B4-A18C-F2B8C7A71D83}"/>
    <dgm:cxn modelId="{EF8BC9E9-8A00-4B45-B95A-BA517AFDB2F4}" type="presOf" srcId="{1A22F8DF-D43D-4452-83C5-4774E0B76B0F}" destId="{A8A33CD7-F31F-408E-954A-6946F3A7F0FE}" srcOrd="0" destOrd="0" presId="urn:microsoft.com/office/officeart/2005/8/layout/orgChart1"/>
    <dgm:cxn modelId="{14FA7FED-F257-4505-937B-07DAA7B8B881}" type="presOf" srcId="{346908CB-328E-4B9B-92B0-C5EDEB34CDE7}" destId="{211DFD18-4698-4609-B271-D840DC25620E}" srcOrd="0" destOrd="0" presId="urn:microsoft.com/office/officeart/2005/8/layout/orgChart1"/>
    <dgm:cxn modelId="{53B9F6F6-3015-4C1C-9E51-174BC78829C5}" type="presOf" srcId="{A66F064A-E780-4C81-8BBA-006F1FF2E953}" destId="{318A3C75-D777-49A2-8E2A-9F4EE3B97EA7}" srcOrd="1" destOrd="0" presId="urn:microsoft.com/office/officeart/2005/8/layout/orgChart1"/>
    <dgm:cxn modelId="{F6F580FC-A19B-46A8-9F2F-5ECCED6028AF}" srcId="{B12AFA0E-ED97-438A-95AB-64DF5C4067DB}" destId="{5CF092E5-A256-454C-82B3-0EC2780B6223}" srcOrd="0" destOrd="0" parTransId="{500744D6-A065-4457-B7E8-13A7F2CE459B}" sibTransId="{EEC3A015-D6F5-4DF8-B8F5-7998F63767BD}"/>
    <dgm:cxn modelId="{965F29FE-BF8E-4368-80E7-AD28A44889F2}" srcId="{41E21463-45CB-4602-BAA3-941D034EF7A2}" destId="{BF931B3E-F7A0-4069-A10F-92BFA86E4D81}" srcOrd="1" destOrd="0" parTransId="{1A81E7E0-BA37-4E2B-8EB3-B1FE463E689A}" sibTransId="{EF6E4D81-43EE-4952-BAFB-C0DC782D9C0D}"/>
    <dgm:cxn modelId="{570C64AD-8BCB-4883-8CA3-8587A5D26849}" type="presParOf" srcId="{FA072F0C-C8DC-4ADD-B1A1-0C0D1D733C78}" destId="{269F3001-F66F-4773-8A64-366A81F8B978}" srcOrd="0" destOrd="0" presId="urn:microsoft.com/office/officeart/2005/8/layout/orgChart1"/>
    <dgm:cxn modelId="{8A5371F0-25AE-4AB4-9C66-F4FD85EFDE77}" type="presParOf" srcId="{269F3001-F66F-4773-8A64-366A81F8B978}" destId="{7344ADAA-4E70-4EF3-9A4B-D77E0841A0EF}" srcOrd="0" destOrd="0" presId="urn:microsoft.com/office/officeart/2005/8/layout/orgChart1"/>
    <dgm:cxn modelId="{76304C81-EB2F-49D2-932F-ADD0E2ABB89F}" type="presParOf" srcId="{7344ADAA-4E70-4EF3-9A4B-D77E0841A0EF}" destId="{3D144482-7DB5-4E56-BA99-12B9DA7011E4}" srcOrd="0" destOrd="0" presId="urn:microsoft.com/office/officeart/2005/8/layout/orgChart1"/>
    <dgm:cxn modelId="{5336CE48-15D9-4692-8C2E-045FB51DCE41}" type="presParOf" srcId="{7344ADAA-4E70-4EF3-9A4B-D77E0841A0EF}" destId="{C3BAF03E-EC74-4593-B8B2-96A70CBCF570}" srcOrd="1" destOrd="0" presId="urn:microsoft.com/office/officeart/2005/8/layout/orgChart1"/>
    <dgm:cxn modelId="{FA3DA361-88E7-44E6-9C1B-ACE651256877}" type="presParOf" srcId="{269F3001-F66F-4773-8A64-366A81F8B978}" destId="{9D4DC82F-E086-439F-8F85-3F1F6270C6A8}" srcOrd="1" destOrd="0" presId="urn:microsoft.com/office/officeart/2005/8/layout/orgChart1"/>
    <dgm:cxn modelId="{6C808B1E-7EF8-4ECB-BBBB-FD9430B67BDF}" type="presParOf" srcId="{9D4DC82F-E086-439F-8F85-3F1F6270C6A8}" destId="{BA0623D8-8A5D-4FD8-9D42-7EED560B2696}" srcOrd="0" destOrd="0" presId="urn:microsoft.com/office/officeart/2005/8/layout/orgChart1"/>
    <dgm:cxn modelId="{033BE552-7CDA-4B0F-85FB-205F7C832534}" type="presParOf" srcId="{9D4DC82F-E086-439F-8F85-3F1F6270C6A8}" destId="{01234050-3701-42CB-AD0C-7C6A2F9B7C57}" srcOrd="1" destOrd="0" presId="urn:microsoft.com/office/officeart/2005/8/layout/orgChart1"/>
    <dgm:cxn modelId="{8B8AB1CA-E4BC-4AB0-8C42-8F0E1FEAC546}" type="presParOf" srcId="{01234050-3701-42CB-AD0C-7C6A2F9B7C57}" destId="{CCDB4139-03D6-47C7-A990-55C6A781A859}" srcOrd="0" destOrd="0" presId="urn:microsoft.com/office/officeart/2005/8/layout/orgChart1"/>
    <dgm:cxn modelId="{D65CD1D0-3DBE-4532-A7F7-E36BB3EB9018}" type="presParOf" srcId="{CCDB4139-03D6-47C7-A990-55C6A781A859}" destId="{16CDA51D-5546-4EAA-A0EB-FCC617901E8D}" srcOrd="0" destOrd="0" presId="urn:microsoft.com/office/officeart/2005/8/layout/orgChart1"/>
    <dgm:cxn modelId="{5E7F33FF-E532-43F0-9D38-2E21C2FB952E}" type="presParOf" srcId="{CCDB4139-03D6-47C7-A990-55C6A781A859}" destId="{A891E3C2-C3F1-4A21-A327-45F9AAD91044}" srcOrd="1" destOrd="0" presId="urn:microsoft.com/office/officeart/2005/8/layout/orgChart1"/>
    <dgm:cxn modelId="{F14B75BF-8553-486C-A779-B3B025F42278}" type="presParOf" srcId="{01234050-3701-42CB-AD0C-7C6A2F9B7C57}" destId="{26850153-A87D-4830-B89D-4FE06258612A}" srcOrd="1" destOrd="0" presId="urn:microsoft.com/office/officeart/2005/8/layout/orgChart1"/>
    <dgm:cxn modelId="{BC3B8463-E19C-4C3A-8B20-7DF8CE5F46DC}" type="presParOf" srcId="{26850153-A87D-4830-B89D-4FE06258612A}" destId="{A13517EE-B58F-4741-8A04-C3C88A7CC3F8}" srcOrd="0" destOrd="0" presId="urn:microsoft.com/office/officeart/2005/8/layout/orgChart1"/>
    <dgm:cxn modelId="{91C2B19C-A386-4B13-925D-F87DB161FB9F}" type="presParOf" srcId="{26850153-A87D-4830-B89D-4FE06258612A}" destId="{628DEFD4-11F6-4C02-AA83-C59CC8C20F89}" srcOrd="1" destOrd="0" presId="urn:microsoft.com/office/officeart/2005/8/layout/orgChart1"/>
    <dgm:cxn modelId="{C85AD9B4-2C45-4D2A-B221-47F1C3407838}" type="presParOf" srcId="{628DEFD4-11F6-4C02-AA83-C59CC8C20F89}" destId="{4AD0DC1B-E49B-40BC-A988-9EF70D93294C}" srcOrd="0" destOrd="0" presId="urn:microsoft.com/office/officeart/2005/8/layout/orgChart1"/>
    <dgm:cxn modelId="{307DD9C6-EFF9-4262-B54E-FFB86F17DABD}" type="presParOf" srcId="{4AD0DC1B-E49B-40BC-A988-9EF70D93294C}" destId="{AFD2A918-80B6-4064-A934-4291FBF8455A}" srcOrd="0" destOrd="0" presId="urn:microsoft.com/office/officeart/2005/8/layout/orgChart1"/>
    <dgm:cxn modelId="{7ED45F20-3661-4966-8DC0-9FCF2D1AFEEA}" type="presParOf" srcId="{4AD0DC1B-E49B-40BC-A988-9EF70D93294C}" destId="{77B88611-BB54-4FAE-B578-DA6E8F25FD1C}" srcOrd="1" destOrd="0" presId="urn:microsoft.com/office/officeart/2005/8/layout/orgChart1"/>
    <dgm:cxn modelId="{6677B285-0225-48C0-9ACC-865E91BE5B62}" type="presParOf" srcId="{628DEFD4-11F6-4C02-AA83-C59CC8C20F89}" destId="{D80F6251-D4E4-45D8-BB13-A00C9730E3D7}" srcOrd="1" destOrd="0" presId="urn:microsoft.com/office/officeart/2005/8/layout/orgChart1"/>
    <dgm:cxn modelId="{2AB7C08A-3E5F-477E-9B8B-0AE874A81BDA}" type="presParOf" srcId="{D80F6251-D4E4-45D8-BB13-A00C9730E3D7}" destId="{42B571F9-2D31-442F-BB46-09055D2C32CF}" srcOrd="0" destOrd="0" presId="urn:microsoft.com/office/officeart/2005/8/layout/orgChart1"/>
    <dgm:cxn modelId="{F9DB2DFF-7609-4C49-A5DE-4B8CF4D7BCEF}" type="presParOf" srcId="{D80F6251-D4E4-45D8-BB13-A00C9730E3D7}" destId="{1CE9A31B-44F1-4BEE-8B19-23F5DF0DC6F4}" srcOrd="1" destOrd="0" presId="urn:microsoft.com/office/officeart/2005/8/layout/orgChart1"/>
    <dgm:cxn modelId="{BD513B56-CCD0-4F2B-B745-4EE353D50B7A}" type="presParOf" srcId="{1CE9A31B-44F1-4BEE-8B19-23F5DF0DC6F4}" destId="{F16EDE70-31C7-4065-AC83-05ABD1BF6554}" srcOrd="0" destOrd="0" presId="urn:microsoft.com/office/officeart/2005/8/layout/orgChart1"/>
    <dgm:cxn modelId="{D458D77B-896F-45E5-A9E5-FDF59C5A8DD5}" type="presParOf" srcId="{F16EDE70-31C7-4065-AC83-05ABD1BF6554}" destId="{24561E24-FF8F-4A6D-B97D-B264CA411D25}" srcOrd="0" destOrd="0" presId="urn:microsoft.com/office/officeart/2005/8/layout/orgChart1"/>
    <dgm:cxn modelId="{0A87A7E1-ECAD-482A-99CE-42943F916F62}" type="presParOf" srcId="{F16EDE70-31C7-4065-AC83-05ABD1BF6554}" destId="{A28D5680-3701-4655-B9FA-9B26DA4AA573}" srcOrd="1" destOrd="0" presId="urn:microsoft.com/office/officeart/2005/8/layout/orgChart1"/>
    <dgm:cxn modelId="{949F6CFA-A923-4A7D-BD29-2E74649C70B0}" type="presParOf" srcId="{1CE9A31B-44F1-4BEE-8B19-23F5DF0DC6F4}" destId="{7475648A-1EE3-4BF0-B415-3EBB9F2AF542}" srcOrd="1" destOrd="0" presId="urn:microsoft.com/office/officeart/2005/8/layout/orgChart1"/>
    <dgm:cxn modelId="{05B3FC6B-6180-42C9-AF24-DB5961B7BB55}" type="presParOf" srcId="{7475648A-1EE3-4BF0-B415-3EBB9F2AF542}" destId="{32B4A2FD-BA17-4116-A0AB-459184C02E37}" srcOrd="0" destOrd="0" presId="urn:microsoft.com/office/officeart/2005/8/layout/orgChart1"/>
    <dgm:cxn modelId="{FC4D7DBF-EA70-4DE7-A661-4DBB5F8CE0A0}" type="presParOf" srcId="{7475648A-1EE3-4BF0-B415-3EBB9F2AF542}" destId="{FE7CEDAF-4750-48DE-ACD1-F479BA06A1F8}" srcOrd="1" destOrd="0" presId="urn:microsoft.com/office/officeart/2005/8/layout/orgChart1"/>
    <dgm:cxn modelId="{D92F7BC2-9D26-4A4F-91A0-40C1EED9A2F9}" type="presParOf" srcId="{FE7CEDAF-4750-48DE-ACD1-F479BA06A1F8}" destId="{CAE4C8A1-72BE-40EE-A621-2F25FCF854C4}" srcOrd="0" destOrd="0" presId="urn:microsoft.com/office/officeart/2005/8/layout/orgChart1"/>
    <dgm:cxn modelId="{DDC8645D-A185-4E59-83FB-B95CA01B8F34}" type="presParOf" srcId="{CAE4C8A1-72BE-40EE-A621-2F25FCF854C4}" destId="{1EB801CA-9341-4EAA-91EB-EA37448A4A30}" srcOrd="0" destOrd="0" presId="urn:microsoft.com/office/officeart/2005/8/layout/orgChart1"/>
    <dgm:cxn modelId="{1578E26B-563D-43F6-B92B-D6366CF70410}" type="presParOf" srcId="{CAE4C8A1-72BE-40EE-A621-2F25FCF854C4}" destId="{70F6CDCB-2176-4080-A459-D674F002654B}" srcOrd="1" destOrd="0" presId="urn:microsoft.com/office/officeart/2005/8/layout/orgChart1"/>
    <dgm:cxn modelId="{6A743ACA-AB3A-4584-A972-B727A6CF7520}" type="presParOf" srcId="{FE7CEDAF-4750-48DE-ACD1-F479BA06A1F8}" destId="{9880349C-B3DE-4F25-8BDB-F19C8905094C}" srcOrd="1" destOrd="0" presId="urn:microsoft.com/office/officeart/2005/8/layout/orgChart1"/>
    <dgm:cxn modelId="{A3E0AB00-D6FD-40D6-A034-86758007B11E}" type="presParOf" srcId="{FE7CEDAF-4750-48DE-ACD1-F479BA06A1F8}" destId="{DFDD1DF7-CE38-43E5-A5E8-76901F6B9EBB}" srcOrd="2" destOrd="0" presId="urn:microsoft.com/office/officeart/2005/8/layout/orgChart1"/>
    <dgm:cxn modelId="{7BFC523D-6D09-4D67-80EC-7762620F0B90}" type="presParOf" srcId="{7475648A-1EE3-4BF0-B415-3EBB9F2AF542}" destId="{5E6E32E1-495E-4FC2-A384-005AAFF39FE7}" srcOrd="2" destOrd="0" presId="urn:microsoft.com/office/officeart/2005/8/layout/orgChart1"/>
    <dgm:cxn modelId="{35B336AB-917C-4A90-AE59-65CD94E7D951}" type="presParOf" srcId="{7475648A-1EE3-4BF0-B415-3EBB9F2AF542}" destId="{FFC3520D-1774-4869-B149-51746D98985B}" srcOrd="3" destOrd="0" presId="urn:microsoft.com/office/officeart/2005/8/layout/orgChart1"/>
    <dgm:cxn modelId="{68503848-E8E0-4451-B975-901394E6D73F}" type="presParOf" srcId="{FFC3520D-1774-4869-B149-51746D98985B}" destId="{D471F010-9C13-4222-A1A6-A677DC0E5691}" srcOrd="0" destOrd="0" presId="urn:microsoft.com/office/officeart/2005/8/layout/orgChart1"/>
    <dgm:cxn modelId="{6FB3B2C2-C7DF-490E-9516-E292B57FA5FB}" type="presParOf" srcId="{D471F010-9C13-4222-A1A6-A677DC0E5691}" destId="{5CA6207F-4E72-4EA8-8C95-AE2C4341702F}" srcOrd="0" destOrd="0" presId="urn:microsoft.com/office/officeart/2005/8/layout/orgChart1"/>
    <dgm:cxn modelId="{8E889F66-F603-45C7-95D2-5E6B900D052A}" type="presParOf" srcId="{D471F010-9C13-4222-A1A6-A677DC0E5691}" destId="{27CA7A37-0F64-4308-A06F-422B963A5248}" srcOrd="1" destOrd="0" presId="urn:microsoft.com/office/officeart/2005/8/layout/orgChart1"/>
    <dgm:cxn modelId="{08A442EF-953D-4C3C-A65E-183D0EF6D828}" type="presParOf" srcId="{FFC3520D-1774-4869-B149-51746D98985B}" destId="{314EF807-4E4A-4434-ACDF-7BF26FC1CAB4}" srcOrd="1" destOrd="0" presId="urn:microsoft.com/office/officeart/2005/8/layout/orgChart1"/>
    <dgm:cxn modelId="{82123297-8CC1-4B18-A4CA-B832F7538DB1}" type="presParOf" srcId="{FFC3520D-1774-4869-B149-51746D98985B}" destId="{56F74262-0506-42F3-9FEB-3049F7C11E71}" srcOrd="2" destOrd="0" presId="urn:microsoft.com/office/officeart/2005/8/layout/orgChart1"/>
    <dgm:cxn modelId="{821BE101-33A2-426F-A69E-7D9CABA129A3}" type="presParOf" srcId="{1CE9A31B-44F1-4BEE-8B19-23F5DF0DC6F4}" destId="{16A7AD0C-48A5-4BD8-9D47-5A8D909FAED9}" srcOrd="2" destOrd="0" presId="urn:microsoft.com/office/officeart/2005/8/layout/orgChart1"/>
    <dgm:cxn modelId="{22971615-FC5A-4C7C-8C50-ADE93E2C3091}" type="presParOf" srcId="{D80F6251-D4E4-45D8-BB13-A00C9730E3D7}" destId="{8B5B377B-6396-4EB4-A669-4336FD9E555B}" srcOrd="2" destOrd="0" presId="urn:microsoft.com/office/officeart/2005/8/layout/orgChart1"/>
    <dgm:cxn modelId="{463BEC36-6F9D-4EDE-AF10-B750DBEEA050}" type="presParOf" srcId="{D80F6251-D4E4-45D8-BB13-A00C9730E3D7}" destId="{84B1EFE7-BC44-4D8C-BCCF-D76B7CF31C7E}" srcOrd="3" destOrd="0" presId="urn:microsoft.com/office/officeart/2005/8/layout/orgChart1"/>
    <dgm:cxn modelId="{46630CA9-E092-40E7-880F-783070625006}" type="presParOf" srcId="{84B1EFE7-BC44-4D8C-BCCF-D76B7CF31C7E}" destId="{1A85CC6E-8445-4D79-A42C-5DE28447077A}" srcOrd="0" destOrd="0" presId="urn:microsoft.com/office/officeart/2005/8/layout/orgChart1"/>
    <dgm:cxn modelId="{B9D55746-AFE5-400E-BC75-585D057C62E9}" type="presParOf" srcId="{1A85CC6E-8445-4D79-A42C-5DE28447077A}" destId="{E51CE6A0-A9CF-4743-B6EE-0A5523BC78D6}" srcOrd="0" destOrd="0" presId="urn:microsoft.com/office/officeart/2005/8/layout/orgChart1"/>
    <dgm:cxn modelId="{F369E73A-1BA0-4D63-A588-BE34492BC210}" type="presParOf" srcId="{1A85CC6E-8445-4D79-A42C-5DE28447077A}" destId="{F84D4638-D35C-4F0D-8A05-61AE24BB0D09}" srcOrd="1" destOrd="0" presId="urn:microsoft.com/office/officeart/2005/8/layout/orgChart1"/>
    <dgm:cxn modelId="{8F1F0EE4-BE61-43B4-B737-4A954322E726}" type="presParOf" srcId="{84B1EFE7-BC44-4D8C-BCCF-D76B7CF31C7E}" destId="{CC5FB981-05AD-416E-B8D8-C91CFF6BD49A}" srcOrd="1" destOrd="0" presId="urn:microsoft.com/office/officeart/2005/8/layout/orgChart1"/>
    <dgm:cxn modelId="{29B8B853-B68B-45FB-A7FA-4A59F0DC0CE1}" type="presParOf" srcId="{CC5FB981-05AD-416E-B8D8-C91CFF6BD49A}" destId="{D01AC84A-E125-46CE-858A-D0A3F8B3B812}" srcOrd="0" destOrd="0" presId="urn:microsoft.com/office/officeart/2005/8/layout/orgChart1"/>
    <dgm:cxn modelId="{34895B8A-C4FA-4BDE-96C4-97237765D7CF}" type="presParOf" srcId="{CC5FB981-05AD-416E-B8D8-C91CFF6BD49A}" destId="{E89FE7CE-D6A1-45F5-89C1-9B6BEEC70736}" srcOrd="1" destOrd="0" presId="urn:microsoft.com/office/officeart/2005/8/layout/orgChart1"/>
    <dgm:cxn modelId="{2095528D-CBE1-43CD-8C88-C2BB1955E445}" type="presParOf" srcId="{E89FE7CE-D6A1-45F5-89C1-9B6BEEC70736}" destId="{B8274554-C523-4B98-9BD4-45176FDF8F22}" srcOrd="0" destOrd="0" presId="urn:microsoft.com/office/officeart/2005/8/layout/orgChart1"/>
    <dgm:cxn modelId="{82F05AD0-9E20-4CC5-B20E-F51BF9DD24B5}" type="presParOf" srcId="{B8274554-C523-4B98-9BD4-45176FDF8F22}" destId="{778B4472-A8EB-498F-8132-1922ED7C34F0}" srcOrd="0" destOrd="0" presId="urn:microsoft.com/office/officeart/2005/8/layout/orgChart1"/>
    <dgm:cxn modelId="{26EA1720-6317-4C3C-8855-29F21960D53B}" type="presParOf" srcId="{B8274554-C523-4B98-9BD4-45176FDF8F22}" destId="{F8DC1F10-0CA4-4237-BF57-F58031E9EAEB}" srcOrd="1" destOrd="0" presId="urn:microsoft.com/office/officeart/2005/8/layout/orgChart1"/>
    <dgm:cxn modelId="{641B2151-6BCE-4C1F-AF11-14209265A965}" type="presParOf" srcId="{E89FE7CE-D6A1-45F5-89C1-9B6BEEC70736}" destId="{D5226920-A926-48A4-A06E-4CA102F0122C}" srcOrd="1" destOrd="0" presId="urn:microsoft.com/office/officeart/2005/8/layout/orgChart1"/>
    <dgm:cxn modelId="{B759D1FD-7E51-414F-8251-3FDF2764D30B}" type="presParOf" srcId="{E89FE7CE-D6A1-45F5-89C1-9B6BEEC70736}" destId="{D59EB7CA-5733-4024-BDCA-FEE7E12FF3FC}" srcOrd="2" destOrd="0" presId="urn:microsoft.com/office/officeart/2005/8/layout/orgChart1"/>
    <dgm:cxn modelId="{E0E996E4-9880-4F5C-B8A3-3851DFEC082F}" type="presParOf" srcId="{CC5FB981-05AD-416E-B8D8-C91CFF6BD49A}" destId="{2C22B359-C467-403A-AEAE-B7BF866201B4}" srcOrd="2" destOrd="0" presId="urn:microsoft.com/office/officeart/2005/8/layout/orgChart1"/>
    <dgm:cxn modelId="{2B40A986-F7A2-43E2-81C9-092AC85216DE}" type="presParOf" srcId="{CC5FB981-05AD-416E-B8D8-C91CFF6BD49A}" destId="{F3176359-2F5E-46BD-B385-8F6FB029C559}" srcOrd="3" destOrd="0" presId="urn:microsoft.com/office/officeart/2005/8/layout/orgChart1"/>
    <dgm:cxn modelId="{393A9664-8948-480A-81F4-377A8293C4B9}" type="presParOf" srcId="{F3176359-2F5E-46BD-B385-8F6FB029C559}" destId="{A3E786C2-E5BE-47A1-82A4-FC3588FAA46F}" srcOrd="0" destOrd="0" presId="urn:microsoft.com/office/officeart/2005/8/layout/orgChart1"/>
    <dgm:cxn modelId="{0B3C3D00-3D67-4758-B2A9-7234454D9CDC}" type="presParOf" srcId="{A3E786C2-E5BE-47A1-82A4-FC3588FAA46F}" destId="{0C53519D-FD74-4E7D-9EE0-BDAD6185F109}" srcOrd="0" destOrd="0" presId="urn:microsoft.com/office/officeart/2005/8/layout/orgChart1"/>
    <dgm:cxn modelId="{65770BB3-9BE4-43CA-B3D4-8720F8441A2A}" type="presParOf" srcId="{A3E786C2-E5BE-47A1-82A4-FC3588FAA46F}" destId="{318A3C75-D777-49A2-8E2A-9F4EE3B97EA7}" srcOrd="1" destOrd="0" presId="urn:microsoft.com/office/officeart/2005/8/layout/orgChart1"/>
    <dgm:cxn modelId="{B0FCBC26-F998-413F-AC4B-863A3A7C2E57}" type="presParOf" srcId="{F3176359-2F5E-46BD-B385-8F6FB029C559}" destId="{3BF5EDAA-F6FF-422A-B582-0294332D61CA}" srcOrd="1" destOrd="0" presId="urn:microsoft.com/office/officeart/2005/8/layout/orgChart1"/>
    <dgm:cxn modelId="{9959D912-DFEE-48B0-8751-AF47A5204D28}" type="presParOf" srcId="{F3176359-2F5E-46BD-B385-8F6FB029C559}" destId="{B9F101EE-55FB-4107-A27A-85D2D896255D}" srcOrd="2" destOrd="0" presId="urn:microsoft.com/office/officeart/2005/8/layout/orgChart1"/>
    <dgm:cxn modelId="{E055E02A-6272-426C-BDF8-18BC27F5F28A}" type="presParOf" srcId="{84B1EFE7-BC44-4D8C-BCCF-D76B7CF31C7E}" destId="{ABED0626-34C5-40DE-A1A7-6C1BBFFCD5C8}" srcOrd="2" destOrd="0" presId="urn:microsoft.com/office/officeart/2005/8/layout/orgChart1"/>
    <dgm:cxn modelId="{22FC8E5E-9495-475D-A2A6-7B762B265220}" type="presParOf" srcId="{628DEFD4-11F6-4C02-AA83-C59CC8C20F89}" destId="{BB483B3D-EFE6-40A9-8B99-856831995AE2}" srcOrd="2" destOrd="0" presId="urn:microsoft.com/office/officeart/2005/8/layout/orgChart1"/>
    <dgm:cxn modelId="{2A94764E-F3FB-4530-8FE0-AD2321037B5B}" type="presParOf" srcId="{26850153-A87D-4830-B89D-4FE06258612A}" destId="{784B747A-8390-4D60-827C-AB740EEE1CAD}" srcOrd="2" destOrd="0" presId="urn:microsoft.com/office/officeart/2005/8/layout/orgChart1"/>
    <dgm:cxn modelId="{C63E031B-A04A-46A2-A4ED-702D40E20E7F}" type="presParOf" srcId="{26850153-A87D-4830-B89D-4FE06258612A}" destId="{905E5354-031F-4913-9590-22EECD6849AF}" srcOrd="3" destOrd="0" presId="urn:microsoft.com/office/officeart/2005/8/layout/orgChart1"/>
    <dgm:cxn modelId="{4237A95F-1A7B-426C-ADA1-C154D2B02580}" type="presParOf" srcId="{905E5354-031F-4913-9590-22EECD6849AF}" destId="{5162A723-4D68-4881-92DE-A9A198597382}" srcOrd="0" destOrd="0" presId="urn:microsoft.com/office/officeart/2005/8/layout/orgChart1"/>
    <dgm:cxn modelId="{DA6F1FB0-D3A4-4ABF-B6E4-37D7DA23B931}" type="presParOf" srcId="{5162A723-4D68-4881-92DE-A9A198597382}" destId="{ADA2F4D0-2C40-4F07-B569-23B58E28C18D}" srcOrd="0" destOrd="0" presId="urn:microsoft.com/office/officeart/2005/8/layout/orgChart1"/>
    <dgm:cxn modelId="{B7A211E8-FB65-493A-AD83-102D340D63E6}" type="presParOf" srcId="{5162A723-4D68-4881-92DE-A9A198597382}" destId="{4DEAD18B-8E32-4856-85F4-5AA3C2F03819}" srcOrd="1" destOrd="0" presId="urn:microsoft.com/office/officeart/2005/8/layout/orgChart1"/>
    <dgm:cxn modelId="{1CDD423C-FFF0-4722-87FC-B94CE9C1ACB2}" type="presParOf" srcId="{905E5354-031F-4913-9590-22EECD6849AF}" destId="{64241587-2244-46F2-AC9A-8499DF508D57}" srcOrd="1" destOrd="0" presId="urn:microsoft.com/office/officeart/2005/8/layout/orgChart1"/>
    <dgm:cxn modelId="{A77E36ED-20BF-4F2B-9B48-79710F3D1FFD}" type="presParOf" srcId="{64241587-2244-46F2-AC9A-8499DF508D57}" destId="{C94E583A-35E6-4399-B8EA-17730E1A17A6}" srcOrd="0" destOrd="0" presId="urn:microsoft.com/office/officeart/2005/8/layout/orgChart1"/>
    <dgm:cxn modelId="{05E307B4-F213-4A3C-A5F1-42B8679333FE}" type="presParOf" srcId="{64241587-2244-46F2-AC9A-8499DF508D57}" destId="{5B8879F2-F5AD-40CF-9217-FCFCB9FD1B07}" srcOrd="1" destOrd="0" presId="urn:microsoft.com/office/officeart/2005/8/layout/orgChart1"/>
    <dgm:cxn modelId="{89624373-14C1-4650-B003-D5E01B75041E}" type="presParOf" srcId="{5B8879F2-F5AD-40CF-9217-FCFCB9FD1B07}" destId="{E39BB85A-DCE9-40E5-909A-0FD00C3EB28A}" srcOrd="0" destOrd="0" presId="urn:microsoft.com/office/officeart/2005/8/layout/orgChart1"/>
    <dgm:cxn modelId="{686185E7-3EE4-4C7D-8F22-22CC7473040B}" type="presParOf" srcId="{E39BB85A-DCE9-40E5-909A-0FD00C3EB28A}" destId="{D6D34F5A-0059-4E3E-8AF0-58CA4A935A86}" srcOrd="0" destOrd="0" presId="urn:microsoft.com/office/officeart/2005/8/layout/orgChart1"/>
    <dgm:cxn modelId="{F9260C49-B699-4B67-BD14-B7C5FCADC39A}" type="presParOf" srcId="{E39BB85A-DCE9-40E5-909A-0FD00C3EB28A}" destId="{C6DC2A4C-04C7-4EF1-9329-F2E125801998}" srcOrd="1" destOrd="0" presId="urn:microsoft.com/office/officeart/2005/8/layout/orgChart1"/>
    <dgm:cxn modelId="{BD10D5A8-7DFC-4E98-9193-A375271CF8EA}" type="presParOf" srcId="{5B8879F2-F5AD-40CF-9217-FCFCB9FD1B07}" destId="{AD79B2AF-D516-4812-8CB5-CADB0B16F082}" srcOrd="1" destOrd="0" presId="urn:microsoft.com/office/officeart/2005/8/layout/orgChart1"/>
    <dgm:cxn modelId="{F1D4E77B-547A-42DC-816D-3F96D79F79BC}" type="presParOf" srcId="{AD79B2AF-D516-4812-8CB5-CADB0B16F082}" destId="{4B53744D-475D-48D8-9720-768C81DD5EF6}" srcOrd="0" destOrd="0" presId="urn:microsoft.com/office/officeart/2005/8/layout/orgChart1"/>
    <dgm:cxn modelId="{2C73D9BC-04D8-4832-8E74-4A8BD1FA4C8D}" type="presParOf" srcId="{AD79B2AF-D516-4812-8CB5-CADB0B16F082}" destId="{497F8010-0C95-4504-81E1-22E9FC402557}" srcOrd="1" destOrd="0" presId="urn:microsoft.com/office/officeart/2005/8/layout/orgChart1"/>
    <dgm:cxn modelId="{AA31B162-0625-43F8-90B1-B5182BA17284}" type="presParOf" srcId="{497F8010-0C95-4504-81E1-22E9FC402557}" destId="{9B606D6E-BDC1-4AD8-AB98-D1D8EFB356A8}" srcOrd="0" destOrd="0" presId="urn:microsoft.com/office/officeart/2005/8/layout/orgChart1"/>
    <dgm:cxn modelId="{B09CF62E-4AA1-4FF0-8812-C8AED3288246}" type="presParOf" srcId="{9B606D6E-BDC1-4AD8-AB98-D1D8EFB356A8}" destId="{55DC8B53-A875-41CA-BCE3-6CAA044D52EE}" srcOrd="0" destOrd="0" presId="urn:microsoft.com/office/officeart/2005/8/layout/orgChart1"/>
    <dgm:cxn modelId="{72252871-5537-4EF2-81C4-6C9F626D141F}" type="presParOf" srcId="{9B606D6E-BDC1-4AD8-AB98-D1D8EFB356A8}" destId="{43E5CE13-F0A8-479F-88AC-0A21A1ADA60C}" srcOrd="1" destOrd="0" presId="urn:microsoft.com/office/officeart/2005/8/layout/orgChart1"/>
    <dgm:cxn modelId="{B46C6070-A38C-4D65-BFDE-2A34F7E9D338}" type="presParOf" srcId="{497F8010-0C95-4504-81E1-22E9FC402557}" destId="{796375D6-FB82-45CA-8716-91927F9744EC}" srcOrd="1" destOrd="0" presId="urn:microsoft.com/office/officeart/2005/8/layout/orgChart1"/>
    <dgm:cxn modelId="{BFE8048A-7405-408C-AD1F-E796AF420DD0}" type="presParOf" srcId="{497F8010-0C95-4504-81E1-22E9FC402557}" destId="{FF9B3CE9-2EB5-438D-BCD6-681E246B6F68}" srcOrd="2" destOrd="0" presId="urn:microsoft.com/office/officeart/2005/8/layout/orgChart1"/>
    <dgm:cxn modelId="{823F5C72-48E0-4D35-A1BB-26ECEB302390}" type="presParOf" srcId="{AD79B2AF-D516-4812-8CB5-CADB0B16F082}" destId="{1E78ED96-ACE0-4E83-B398-DE8DCE722F41}" srcOrd="2" destOrd="0" presId="urn:microsoft.com/office/officeart/2005/8/layout/orgChart1"/>
    <dgm:cxn modelId="{4BB5AC4E-3DE0-40B6-8365-96E18BCD2353}" type="presParOf" srcId="{AD79B2AF-D516-4812-8CB5-CADB0B16F082}" destId="{04675300-B1F3-45C5-B370-2AFC45399EA4}" srcOrd="3" destOrd="0" presId="urn:microsoft.com/office/officeart/2005/8/layout/orgChart1"/>
    <dgm:cxn modelId="{10CAE06F-1820-4816-86D7-3D8439565A19}" type="presParOf" srcId="{04675300-B1F3-45C5-B370-2AFC45399EA4}" destId="{4D36D4D8-BE0D-44A3-9BBD-F7371D0A37CB}" srcOrd="0" destOrd="0" presId="urn:microsoft.com/office/officeart/2005/8/layout/orgChart1"/>
    <dgm:cxn modelId="{91835AB0-D9D9-4353-896E-FED16903A1B7}" type="presParOf" srcId="{4D36D4D8-BE0D-44A3-9BBD-F7371D0A37CB}" destId="{A14A2413-63A9-4ED0-B99C-08A434E8874A}" srcOrd="0" destOrd="0" presId="urn:microsoft.com/office/officeart/2005/8/layout/orgChart1"/>
    <dgm:cxn modelId="{A657B25E-35A5-455B-92E1-7B38F2BC78CF}" type="presParOf" srcId="{4D36D4D8-BE0D-44A3-9BBD-F7371D0A37CB}" destId="{8FCFE411-3DB8-4991-B4BC-1CC8C866CE96}" srcOrd="1" destOrd="0" presId="urn:microsoft.com/office/officeart/2005/8/layout/orgChart1"/>
    <dgm:cxn modelId="{2FCE78A1-4FBE-4E97-84FD-51513979C301}" type="presParOf" srcId="{04675300-B1F3-45C5-B370-2AFC45399EA4}" destId="{E40B5C8F-CC80-4CBF-A4C5-F68BA229C4FE}" srcOrd="1" destOrd="0" presId="urn:microsoft.com/office/officeart/2005/8/layout/orgChart1"/>
    <dgm:cxn modelId="{F96AA1C1-1A3C-40B7-B637-1E5150D620A3}" type="presParOf" srcId="{04675300-B1F3-45C5-B370-2AFC45399EA4}" destId="{71315B75-8F25-45A5-8249-CE6F0F122751}" srcOrd="2" destOrd="0" presId="urn:microsoft.com/office/officeart/2005/8/layout/orgChart1"/>
    <dgm:cxn modelId="{1D2F7A3C-4BFC-4E47-8EE7-8780A0F675C2}" type="presParOf" srcId="{5B8879F2-F5AD-40CF-9217-FCFCB9FD1B07}" destId="{68B65D2A-D7B9-423B-ACCC-694EC8074D8F}" srcOrd="2" destOrd="0" presId="urn:microsoft.com/office/officeart/2005/8/layout/orgChart1"/>
    <dgm:cxn modelId="{B740A82A-CC71-4A83-81EA-0679A2DCEC99}" type="presParOf" srcId="{64241587-2244-46F2-AC9A-8499DF508D57}" destId="{32C4017E-A752-4FA8-9CBC-CE4112C45980}" srcOrd="2" destOrd="0" presId="urn:microsoft.com/office/officeart/2005/8/layout/orgChart1"/>
    <dgm:cxn modelId="{5CB5E7C0-7F4A-4179-9FA4-A47C141EC5C9}" type="presParOf" srcId="{64241587-2244-46F2-AC9A-8499DF508D57}" destId="{9D82F2F6-A484-4A6F-8B8D-E6C1C1F88863}" srcOrd="3" destOrd="0" presId="urn:microsoft.com/office/officeart/2005/8/layout/orgChart1"/>
    <dgm:cxn modelId="{5B46B405-6615-40F2-944F-3006A313FE05}" type="presParOf" srcId="{9D82F2F6-A484-4A6F-8B8D-E6C1C1F88863}" destId="{BD6FBCD9-1F99-4B39-ABA0-4D7865E7932B}" srcOrd="0" destOrd="0" presId="urn:microsoft.com/office/officeart/2005/8/layout/orgChart1"/>
    <dgm:cxn modelId="{4DC14B2C-6F71-4AF7-87C2-DB32D41805BA}" type="presParOf" srcId="{BD6FBCD9-1F99-4B39-ABA0-4D7865E7932B}" destId="{987B9236-A28A-4774-AD36-033666F9C7CB}" srcOrd="0" destOrd="0" presId="urn:microsoft.com/office/officeart/2005/8/layout/orgChart1"/>
    <dgm:cxn modelId="{95F453BA-FB85-46B3-9E45-6C5BFCDAB599}" type="presParOf" srcId="{BD6FBCD9-1F99-4B39-ABA0-4D7865E7932B}" destId="{C2FABBD2-6064-46B3-974C-307762698841}" srcOrd="1" destOrd="0" presId="urn:microsoft.com/office/officeart/2005/8/layout/orgChart1"/>
    <dgm:cxn modelId="{5D7D4B28-820B-4B13-B5C3-B95F364BB79C}" type="presParOf" srcId="{9D82F2F6-A484-4A6F-8B8D-E6C1C1F88863}" destId="{CBE2BF24-3D08-427A-8E18-2ECFDE2B3516}" srcOrd="1" destOrd="0" presId="urn:microsoft.com/office/officeart/2005/8/layout/orgChart1"/>
    <dgm:cxn modelId="{F513AEAF-859F-47E7-A12B-2C34B3080530}" type="presParOf" srcId="{CBE2BF24-3D08-427A-8E18-2ECFDE2B3516}" destId="{319AF641-CCAA-4578-975E-7DCE5C0AED84}" srcOrd="0" destOrd="0" presId="urn:microsoft.com/office/officeart/2005/8/layout/orgChart1"/>
    <dgm:cxn modelId="{F8745C61-4A48-45B2-9773-E8DA0146DF1B}" type="presParOf" srcId="{CBE2BF24-3D08-427A-8E18-2ECFDE2B3516}" destId="{375BF7E0-FB7C-4080-94F9-2634035EBF93}" srcOrd="1" destOrd="0" presId="urn:microsoft.com/office/officeart/2005/8/layout/orgChart1"/>
    <dgm:cxn modelId="{6AE99D68-86FA-448B-8AB0-43DA8623B9AE}" type="presParOf" srcId="{375BF7E0-FB7C-4080-94F9-2634035EBF93}" destId="{2783FDD1-AE0F-49A5-A762-D38D8B3AB1C5}" srcOrd="0" destOrd="0" presId="urn:microsoft.com/office/officeart/2005/8/layout/orgChart1"/>
    <dgm:cxn modelId="{1C749C9E-A68D-4216-B634-58CE0607E9A5}" type="presParOf" srcId="{2783FDD1-AE0F-49A5-A762-D38D8B3AB1C5}" destId="{1200064C-EA75-48BD-847A-F288BC69FE60}" srcOrd="0" destOrd="0" presId="urn:microsoft.com/office/officeart/2005/8/layout/orgChart1"/>
    <dgm:cxn modelId="{2D84E709-DCFF-40D5-A297-C2D52969738C}" type="presParOf" srcId="{2783FDD1-AE0F-49A5-A762-D38D8B3AB1C5}" destId="{2EF06CFC-726C-4B34-9C39-B3FBA8BD0553}" srcOrd="1" destOrd="0" presId="urn:microsoft.com/office/officeart/2005/8/layout/orgChart1"/>
    <dgm:cxn modelId="{363E7BD6-DD27-4C7A-8F53-F42068DD5A4D}" type="presParOf" srcId="{375BF7E0-FB7C-4080-94F9-2634035EBF93}" destId="{14019708-DE78-4DAD-88BD-498E5204EC1C}" srcOrd="1" destOrd="0" presId="urn:microsoft.com/office/officeart/2005/8/layout/orgChart1"/>
    <dgm:cxn modelId="{AB0CA1E6-18D7-406F-94C8-8CF91F100EBD}" type="presParOf" srcId="{375BF7E0-FB7C-4080-94F9-2634035EBF93}" destId="{7A9675D1-02CA-4542-B7FE-24F7C9A0A4C7}" srcOrd="2" destOrd="0" presId="urn:microsoft.com/office/officeart/2005/8/layout/orgChart1"/>
    <dgm:cxn modelId="{D4382BDD-31DD-4648-87A1-3F7FC7D5F346}" type="presParOf" srcId="{CBE2BF24-3D08-427A-8E18-2ECFDE2B3516}" destId="{211DFD18-4698-4609-B271-D840DC25620E}" srcOrd="2" destOrd="0" presId="urn:microsoft.com/office/officeart/2005/8/layout/orgChart1"/>
    <dgm:cxn modelId="{337BED45-D60B-450F-8234-67969EE408A8}" type="presParOf" srcId="{CBE2BF24-3D08-427A-8E18-2ECFDE2B3516}" destId="{1D909EC1-2E57-4DB7-9DE2-52CF77DDD11F}" srcOrd="3" destOrd="0" presId="urn:microsoft.com/office/officeart/2005/8/layout/orgChart1"/>
    <dgm:cxn modelId="{D5CBC801-3CE5-45F2-B923-239BE8326652}" type="presParOf" srcId="{1D909EC1-2E57-4DB7-9DE2-52CF77DDD11F}" destId="{05330CDB-C17D-456C-9591-5F76C989DFF4}" srcOrd="0" destOrd="0" presId="urn:microsoft.com/office/officeart/2005/8/layout/orgChart1"/>
    <dgm:cxn modelId="{BC24C19B-6E72-4084-8881-88CF0A15E51A}" type="presParOf" srcId="{05330CDB-C17D-456C-9591-5F76C989DFF4}" destId="{A8A33CD7-F31F-408E-954A-6946F3A7F0FE}" srcOrd="0" destOrd="0" presId="urn:microsoft.com/office/officeart/2005/8/layout/orgChart1"/>
    <dgm:cxn modelId="{1F56997C-D98A-47F1-BB9D-3EF16C8A4041}" type="presParOf" srcId="{05330CDB-C17D-456C-9591-5F76C989DFF4}" destId="{376DF602-4959-46F1-9535-6B2826B427CC}" srcOrd="1" destOrd="0" presId="urn:microsoft.com/office/officeart/2005/8/layout/orgChart1"/>
    <dgm:cxn modelId="{BE2D010E-6129-4C8E-8F8B-5EFF9FE94476}" type="presParOf" srcId="{1D909EC1-2E57-4DB7-9DE2-52CF77DDD11F}" destId="{DC3BDFAB-914F-4702-BD48-CFDE5AEFC33D}" srcOrd="1" destOrd="0" presId="urn:microsoft.com/office/officeart/2005/8/layout/orgChart1"/>
    <dgm:cxn modelId="{D7671798-60B5-4EAD-A1B6-96D1264473C2}" type="presParOf" srcId="{1D909EC1-2E57-4DB7-9DE2-52CF77DDD11F}" destId="{51835EC1-34A0-4043-8FF4-4A3C2001C9D9}" srcOrd="2" destOrd="0" presId="urn:microsoft.com/office/officeart/2005/8/layout/orgChart1"/>
    <dgm:cxn modelId="{4AB725DD-3746-43CD-A2F3-35DB0805A606}" type="presParOf" srcId="{9D82F2F6-A484-4A6F-8B8D-E6C1C1F88863}" destId="{02E85061-6919-4A01-9510-01974952BEA2}" srcOrd="2" destOrd="0" presId="urn:microsoft.com/office/officeart/2005/8/layout/orgChart1"/>
    <dgm:cxn modelId="{2C07E274-12FA-4ABD-BF23-26AAAD288214}" type="presParOf" srcId="{905E5354-031F-4913-9590-22EECD6849AF}" destId="{7CB2808F-A71E-4FEB-98CB-E0CA67750809}" srcOrd="2" destOrd="0" presId="urn:microsoft.com/office/officeart/2005/8/layout/orgChart1"/>
    <dgm:cxn modelId="{3D44CA37-C290-4A68-9607-D05A36C95C33}" type="presParOf" srcId="{01234050-3701-42CB-AD0C-7C6A2F9B7C57}" destId="{61852811-D241-4AA7-9879-7EEC3830B8BD}" srcOrd="2" destOrd="0" presId="urn:microsoft.com/office/officeart/2005/8/layout/orgChart1"/>
    <dgm:cxn modelId="{125382BE-8CAE-42B3-A8B6-D7C4DA703255}" type="presParOf" srcId="{269F3001-F66F-4773-8A64-366A81F8B978}" destId="{46A82032-6078-4923-95F9-E38F2A1D726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B12AFA0E-ED97-438A-95AB-64DF5C4067DB}" type="doc">
      <dgm:prSet loTypeId="urn:microsoft.com/office/officeart/2005/8/layout/orgChart1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CF092E5-A256-454C-82B3-0EC2780B6223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/>
            <a:t>Room</a:t>
          </a:r>
        </a:p>
      </dgm:t>
    </dgm:pt>
    <dgm:pt modelId="{500744D6-A065-4457-B7E8-13A7F2CE459B}" type="parTrans" cxnId="{F6F580FC-A19B-46A8-9F2F-5ECCED6028AF}">
      <dgm:prSet/>
      <dgm:spPr/>
      <dgm:t>
        <a:bodyPr/>
        <a:lstStyle/>
        <a:p>
          <a:endParaRPr lang="en-US"/>
        </a:p>
      </dgm:t>
    </dgm:pt>
    <dgm:pt modelId="{EEC3A015-D6F5-4DF8-B8F5-7998F63767BD}" type="sibTrans" cxnId="{F6F580FC-A19B-46A8-9F2F-5ECCED6028AF}">
      <dgm:prSet/>
      <dgm:spPr/>
      <dgm:t>
        <a:bodyPr/>
        <a:lstStyle/>
        <a:p>
          <a:endParaRPr lang="en-US"/>
        </a:p>
      </dgm:t>
    </dgm:pt>
    <dgm:pt modelId="{B2DCA6DE-FF58-49F8-BBAA-E5674ED5DEDC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/>
            <a:t>Row</a:t>
          </a:r>
        </a:p>
      </dgm:t>
    </dgm:pt>
    <dgm:pt modelId="{0D26F58F-56C7-4655-893F-7DF0EFD47481}" type="parTrans" cxnId="{E08F9928-467F-4B08-8A9D-1A74D6593079}">
      <dgm:prSet/>
      <dgm:spPr/>
      <dgm:t>
        <a:bodyPr/>
        <a:lstStyle/>
        <a:p>
          <a:endParaRPr lang="en-US"/>
        </a:p>
      </dgm:t>
    </dgm:pt>
    <dgm:pt modelId="{28DA9C23-4B82-4061-8E85-6F755DAE92A9}" type="sibTrans" cxnId="{E08F9928-467F-4B08-8A9D-1A74D6593079}">
      <dgm:prSet/>
      <dgm:spPr/>
      <dgm:t>
        <a:bodyPr/>
        <a:lstStyle/>
        <a:p>
          <a:endParaRPr lang="en-US"/>
        </a:p>
      </dgm:t>
    </dgm:pt>
    <dgm:pt modelId="{65436CB5-BF81-4676-909B-4780EC6727AE}">
      <dgm:prSet phldrT="[Text]"/>
      <dgm:spPr>
        <a:solidFill>
          <a:srgbClr val="002060"/>
        </a:solidFill>
      </dgm:spPr>
      <dgm:t>
        <a:bodyPr/>
        <a:lstStyle/>
        <a:p>
          <a:r>
            <a:rPr lang="en-US" dirty="0"/>
            <a:t>Rack - 1</a:t>
          </a:r>
        </a:p>
      </dgm:t>
    </dgm:pt>
    <dgm:pt modelId="{09396F32-67E9-4B29-AFF1-04D8F731A8C8}" type="parTrans" cxnId="{4210C018-BCEE-48ED-B787-52F7A076A8DB}">
      <dgm:prSet/>
      <dgm:spPr/>
      <dgm:t>
        <a:bodyPr/>
        <a:lstStyle/>
        <a:p>
          <a:endParaRPr lang="en-US"/>
        </a:p>
      </dgm:t>
    </dgm:pt>
    <dgm:pt modelId="{DDC21439-A08A-4C43-8DA3-3FBC32EEA32F}" type="sibTrans" cxnId="{4210C018-BCEE-48ED-B787-52F7A076A8DB}">
      <dgm:prSet/>
      <dgm:spPr/>
      <dgm:t>
        <a:bodyPr/>
        <a:lstStyle/>
        <a:p>
          <a:endParaRPr lang="en-US"/>
        </a:p>
      </dgm:t>
    </dgm:pt>
    <dgm:pt modelId="{41E21463-45CB-4602-BAA3-941D034EF7A2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Host - 1</a:t>
          </a:r>
        </a:p>
      </dgm:t>
    </dgm:pt>
    <dgm:pt modelId="{312E3457-AB5F-4508-82ED-EBEA06054D10}" type="parTrans" cxnId="{8D38AD7A-15AE-4B86-B4DA-50AE54DA1073}">
      <dgm:prSet/>
      <dgm:spPr/>
      <dgm:t>
        <a:bodyPr/>
        <a:lstStyle/>
        <a:p>
          <a:endParaRPr lang="en-US"/>
        </a:p>
      </dgm:t>
    </dgm:pt>
    <dgm:pt modelId="{C8633846-CE3A-45EA-B0E3-B0CA29512730}" type="sibTrans" cxnId="{8D38AD7A-15AE-4B86-B4DA-50AE54DA1073}">
      <dgm:prSet/>
      <dgm:spPr/>
      <dgm:t>
        <a:bodyPr/>
        <a:lstStyle/>
        <a:p>
          <a:endParaRPr lang="en-US"/>
        </a:p>
      </dgm:t>
    </dgm:pt>
    <dgm:pt modelId="{AC48B284-077E-4054-A2E5-512850063AC9}">
      <dgm:prSet phldrT="[Text]"/>
      <dgm:spPr>
        <a:solidFill>
          <a:srgbClr val="002060"/>
        </a:solidFill>
      </dgm:spPr>
      <dgm:t>
        <a:bodyPr/>
        <a:lstStyle/>
        <a:p>
          <a:r>
            <a:rPr lang="en-US" dirty="0"/>
            <a:t>OSD - 1</a:t>
          </a:r>
        </a:p>
      </dgm:t>
    </dgm:pt>
    <dgm:pt modelId="{8A0CFC24-3429-4217-B719-4E2D207ED686}" type="parTrans" cxnId="{B650FD04-884C-4BB3-9EBF-959F9034D69E}">
      <dgm:prSet/>
      <dgm:spPr/>
      <dgm:t>
        <a:bodyPr/>
        <a:lstStyle/>
        <a:p>
          <a:endParaRPr lang="en-US"/>
        </a:p>
      </dgm:t>
    </dgm:pt>
    <dgm:pt modelId="{613E32D9-9213-4061-BBEE-65E6F376AB5E}" type="sibTrans" cxnId="{B650FD04-884C-4BB3-9EBF-959F9034D69E}">
      <dgm:prSet/>
      <dgm:spPr/>
      <dgm:t>
        <a:bodyPr/>
        <a:lstStyle/>
        <a:p>
          <a:endParaRPr lang="en-US"/>
        </a:p>
      </dgm:t>
    </dgm:pt>
    <dgm:pt modelId="{BF931B3E-F7A0-4069-A10F-92BFA86E4D81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OSD - 2</a:t>
          </a:r>
        </a:p>
      </dgm:t>
    </dgm:pt>
    <dgm:pt modelId="{1A81E7E0-BA37-4E2B-8EB3-B1FE463E689A}" type="parTrans" cxnId="{965F29FE-BF8E-4368-80E7-AD28A44889F2}">
      <dgm:prSet/>
      <dgm:spPr/>
      <dgm:t>
        <a:bodyPr/>
        <a:lstStyle/>
        <a:p>
          <a:endParaRPr lang="en-US"/>
        </a:p>
      </dgm:t>
    </dgm:pt>
    <dgm:pt modelId="{EF6E4D81-43EE-4952-BAFB-C0DC782D9C0D}" type="sibTrans" cxnId="{965F29FE-BF8E-4368-80E7-AD28A44889F2}">
      <dgm:prSet/>
      <dgm:spPr/>
      <dgm:t>
        <a:bodyPr/>
        <a:lstStyle/>
        <a:p>
          <a:endParaRPr lang="en-US"/>
        </a:p>
      </dgm:t>
    </dgm:pt>
    <dgm:pt modelId="{5243EBDB-0E17-4851-A6C3-75097D90D287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Host - 2</a:t>
          </a:r>
        </a:p>
      </dgm:t>
    </dgm:pt>
    <dgm:pt modelId="{69BC9B1E-45BF-4C9C-977C-4D5F6F3813AC}" type="parTrans" cxnId="{6E19F2E1-2689-46C1-9A68-A1645912A7D3}">
      <dgm:prSet/>
      <dgm:spPr/>
      <dgm:t>
        <a:bodyPr/>
        <a:lstStyle/>
        <a:p>
          <a:endParaRPr lang="en-US"/>
        </a:p>
      </dgm:t>
    </dgm:pt>
    <dgm:pt modelId="{D2F91306-8127-47B4-A18C-F2B8C7A71D83}" type="sibTrans" cxnId="{6E19F2E1-2689-46C1-9A68-A1645912A7D3}">
      <dgm:prSet/>
      <dgm:spPr/>
      <dgm:t>
        <a:bodyPr/>
        <a:lstStyle/>
        <a:p>
          <a:endParaRPr lang="en-US"/>
        </a:p>
      </dgm:t>
    </dgm:pt>
    <dgm:pt modelId="{2884FCCF-5B0C-441A-BA3B-360FA73459D5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/>
            <a:t>OSD - 3</a:t>
          </a:r>
        </a:p>
      </dgm:t>
    </dgm:pt>
    <dgm:pt modelId="{56781EC3-CD21-47EC-9B2A-FC45E09AB80A}" type="parTrans" cxnId="{6F4AF0CD-5EF9-4D57-ADA2-65ADF7FE6B1C}">
      <dgm:prSet/>
      <dgm:spPr/>
      <dgm:t>
        <a:bodyPr/>
        <a:lstStyle/>
        <a:p>
          <a:endParaRPr lang="en-US"/>
        </a:p>
      </dgm:t>
    </dgm:pt>
    <dgm:pt modelId="{A8F0FFD1-7F73-4127-B984-C8C8C32CD203}" type="sibTrans" cxnId="{6F4AF0CD-5EF9-4D57-ADA2-65ADF7FE6B1C}">
      <dgm:prSet/>
      <dgm:spPr/>
      <dgm:t>
        <a:bodyPr/>
        <a:lstStyle/>
        <a:p>
          <a:endParaRPr lang="en-US"/>
        </a:p>
      </dgm:t>
    </dgm:pt>
    <dgm:pt modelId="{A66F064A-E780-4C81-8BBA-006F1FF2E953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OSD - 4</a:t>
          </a:r>
        </a:p>
      </dgm:t>
    </dgm:pt>
    <dgm:pt modelId="{C54D4F89-091F-40AD-95B3-CD51F32E59ED}" type="parTrans" cxnId="{F8501D27-A120-45AA-9E10-F9AB3F142DF2}">
      <dgm:prSet/>
      <dgm:spPr/>
      <dgm:t>
        <a:bodyPr/>
        <a:lstStyle/>
        <a:p>
          <a:endParaRPr lang="en-US"/>
        </a:p>
      </dgm:t>
    </dgm:pt>
    <dgm:pt modelId="{560CC91F-8D01-462A-8B09-6CA05AEE5AD1}" type="sibTrans" cxnId="{F8501D27-A120-45AA-9E10-F9AB3F142DF2}">
      <dgm:prSet/>
      <dgm:spPr/>
      <dgm:t>
        <a:bodyPr/>
        <a:lstStyle/>
        <a:p>
          <a:endParaRPr lang="en-US"/>
        </a:p>
      </dgm:t>
    </dgm:pt>
    <dgm:pt modelId="{BD5515C7-E1BD-4BFC-812B-A411F9F8450A}">
      <dgm:prSet phldrT="[Text]"/>
      <dgm:spPr>
        <a:solidFill>
          <a:srgbClr val="002060"/>
        </a:solidFill>
      </dgm:spPr>
      <dgm:t>
        <a:bodyPr/>
        <a:lstStyle/>
        <a:p>
          <a:r>
            <a:rPr lang="en-US" dirty="0"/>
            <a:t>Rack - 2</a:t>
          </a:r>
        </a:p>
      </dgm:t>
    </dgm:pt>
    <dgm:pt modelId="{E0117D2E-C769-43ED-9CBC-4511F5EAFA4F}" type="parTrans" cxnId="{AB03F977-AEE2-4971-A014-779F7061D542}">
      <dgm:prSet/>
      <dgm:spPr/>
      <dgm:t>
        <a:bodyPr/>
        <a:lstStyle/>
        <a:p>
          <a:endParaRPr lang="en-US"/>
        </a:p>
      </dgm:t>
    </dgm:pt>
    <dgm:pt modelId="{5DDD977E-3BC0-4E6C-BBDF-1968A4C536AD}" type="sibTrans" cxnId="{AB03F977-AEE2-4971-A014-779F7061D542}">
      <dgm:prSet/>
      <dgm:spPr/>
      <dgm:t>
        <a:bodyPr/>
        <a:lstStyle/>
        <a:p>
          <a:endParaRPr lang="en-US"/>
        </a:p>
      </dgm:t>
    </dgm:pt>
    <dgm:pt modelId="{C389DFB6-F271-40E5-980B-A2151EA873A6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Host - 3</a:t>
          </a:r>
        </a:p>
      </dgm:t>
    </dgm:pt>
    <dgm:pt modelId="{876D98EB-5083-4692-8563-18417DB7FF60}" type="parTrans" cxnId="{A98B3F20-5E0A-43AA-B48D-ED2E89C32241}">
      <dgm:prSet/>
      <dgm:spPr/>
      <dgm:t>
        <a:bodyPr/>
        <a:lstStyle/>
        <a:p>
          <a:endParaRPr lang="en-US"/>
        </a:p>
      </dgm:t>
    </dgm:pt>
    <dgm:pt modelId="{BAE2210B-EE5A-4C50-B18D-E970C67D405B}" type="sibTrans" cxnId="{A98B3F20-5E0A-43AA-B48D-ED2E89C32241}">
      <dgm:prSet/>
      <dgm:spPr/>
      <dgm:t>
        <a:bodyPr/>
        <a:lstStyle/>
        <a:p>
          <a:endParaRPr lang="en-US"/>
        </a:p>
      </dgm:t>
    </dgm:pt>
    <dgm:pt modelId="{1148954D-76EC-4947-9E04-00ECF664D69D}">
      <dgm:prSet phldrT="[Text]"/>
      <dgm:spPr>
        <a:solidFill>
          <a:srgbClr val="002060"/>
        </a:solidFill>
      </dgm:spPr>
      <dgm:t>
        <a:bodyPr/>
        <a:lstStyle/>
        <a:p>
          <a:r>
            <a:rPr lang="en-US" dirty="0"/>
            <a:t>OSD - 5</a:t>
          </a:r>
        </a:p>
      </dgm:t>
    </dgm:pt>
    <dgm:pt modelId="{FFFA4370-6F8D-4DA0-AD03-B832E88DA10D}" type="parTrans" cxnId="{04115244-160D-4E3A-9866-CD9AD68E4016}">
      <dgm:prSet/>
      <dgm:spPr/>
      <dgm:t>
        <a:bodyPr/>
        <a:lstStyle/>
        <a:p>
          <a:endParaRPr lang="en-US"/>
        </a:p>
      </dgm:t>
    </dgm:pt>
    <dgm:pt modelId="{F1C6EE69-F6BA-4F3E-8BF0-608E0E7DB88D}" type="sibTrans" cxnId="{04115244-160D-4E3A-9866-CD9AD68E4016}">
      <dgm:prSet/>
      <dgm:spPr/>
      <dgm:t>
        <a:bodyPr/>
        <a:lstStyle/>
        <a:p>
          <a:endParaRPr lang="en-US"/>
        </a:p>
      </dgm:t>
    </dgm:pt>
    <dgm:pt modelId="{9F427290-B1FD-4531-8A2D-D6E1B0DDBF3D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OSD - 6</a:t>
          </a:r>
        </a:p>
      </dgm:t>
    </dgm:pt>
    <dgm:pt modelId="{89AA2D36-A7D8-4BED-ACFD-7DAD237FD9C0}" type="parTrans" cxnId="{A8648C69-3FD1-46CE-B7D7-A15C6D4AD7CF}">
      <dgm:prSet/>
      <dgm:spPr/>
      <dgm:t>
        <a:bodyPr/>
        <a:lstStyle/>
        <a:p>
          <a:endParaRPr lang="en-US"/>
        </a:p>
      </dgm:t>
    </dgm:pt>
    <dgm:pt modelId="{66DCB06A-14AA-4035-868D-578E32154A14}" type="sibTrans" cxnId="{A8648C69-3FD1-46CE-B7D7-A15C6D4AD7CF}">
      <dgm:prSet/>
      <dgm:spPr/>
      <dgm:t>
        <a:bodyPr/>
        <a:lstStyle/>
        <a:p>
          <a:endParaRPr lang="en-US"/>
        </a:p>
      </dgm:t>
    </dgm:pt>
    <dgm:pt modelId="{FF5A4E0E-BB6E-4F79-99B1-39AE3965928A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Host - 4</a:t>
          </a:r>
        </a:p>
      </dgm:t>
    </dgm:pt>
    <dgm:pt modelId="{43C8A875-D48D-4279-99B6-E4A3B699430C}" type="parTrans" cxnId="{5AE31507-3E49-48F7-9F3D-92C6B3110BD5}">
      <dgm:prSet/>
      <dgm:spPr/>
      <dgm:t>
        <a:bodyPr/>
        <a:lstStyle/>
        <a:p>
          <a:endParaRPr lang="en-US"/>
        </a:p>
      </dgm:t>
    </dgm:pt>
    <dgm:pt modelId="{DCA2D655-4BD9-4D1E-8621-DE6034A6C511}" type="sibTrans" cxnId="{5AE31507-3E49-48F7-9F3D-92C6B3110BD5}">
      <dgm:prSet/>
      <dgm:spPr/>
      <dgm:t>
        <a:bodyPr/>
        <a:lstStyle/>
        <a:p>
          <a:endParaRPr lang="en-US"/>
        </a:p>
      </dgm:t>
    </dgm:pt>
    <dgm:pt modelId="{D914BE54-AEA3-41A5-9D5B-5545B6456EC8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OSD - 7</a:t>
          </a:r>
        </a:p>
      </dgm:t>
    </dgm:pt>
    <dgm:pt modelId="{E1935260-F9D7-4EF8-AAA5-663401C8C3E4}" type="parTrans" cxnId="{97C10CDA-CF6A-4322-A6FF-00327A6278C6}">
      <dgm:prSet/>
      <dgm:spPr/>
      <dgm:t>
        <a:bodyPr/>
        <a:lstStyle/>
        <a:p>
          <a:endParaRPr lang="en-US"/>
        </a:p>
      </dgm:t>
    </dgm:pt>
    <dgm:pt modelId="{D5932D5D-89EA-483D-9FBB-005E3FBD2E0A}" type="sibTrans" cxnId="{97C10CDA-CF6A-4322-A6FF-00327A6278C6}">
      <dgm:prSet/>
      <dgm:spPr/>
      <dgm:t>
        <a:bodyPr/>
        <a:lstStyle/>
        <a:p>
          <a:endParaRPr lang="en-US"/>
        </a:p>
      </dgm:t>
    </dgm:pt>
    <dgm:pt modelId="{1A22F8DF-D43D-4452-83C5-4774E0B76B0F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OSD - 8</a:t>
          </a:r>
        </a:p>
      </dgm:t>
    </dgm:pt>
    <dgm:pt modelId="{346908CB-328E-4B9B-92B0-C5EDEB34CDE7}" type="parTrans" cxnId="{EF945F87-39DB-4405-B50A-C32F4849694E}">
      <dgm:prSet/>
      <dgm:spPr/>
      <dgm:t>
        <a:bodyPr/>
        <a:lstStyle/>
        <a:p>
          <a:endParaRPr lang="en-US"/>
        </a:p>
      </dgm:t>
    </dgm:pt>
    <dgm:pt modelId="{B3F029CD-3732-4FC0-A918-425629F8994E}" type="sibTrans" cxnId="{EF945F87-39DB-4405-B50A-C32F4849694E}">
      <dgm:prSet/>
      <dgm:spPr/>
      <dgm:t>
        <a:bodyPr/>
        <a:lstStyle/>
        <a:p>
          <a:endParaRPr lang="en-US"/>
        </a:p>
      </dgm:t>
    </dgm:pt>
    <dgm:pt modelId="{FA072F0C-C8DC-4ADD-B1A1-0C0D1D733C78}" type="pres">
      <dgm:prSet presAssocID="{B12AFA0E-ED97-438A-95AB-64DF5C4067D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269F3001-F66F-4773-8A64-366A81F8B978}" type="pres">
      <dgm:prSet presAssocID="{5CF092E5-A256-454C-82B3-0EC2780B6223}" presName="hierRoot1" presStyleCnt="0">
        <dgm:presLayoutVars>
          <dgm:hierBranch/>
        </dgm:presLayoutVars>
      </dgm:prSet>
      <dgm:spPr/>
    </dgm:pt>
    <dgm:pt modelId="{7344ADAA-4E70-4EF3-9A4B-D77E0841A0EF}" type="pres">
      <dgm:prSet presAssocID="{5CF092E5-A256-454C-82B3-0EC2780B6223}" presName="rootComposite1" presStyleCnt="0"/>
      <dgm:spPr/>
    </dgm:pt>
    <dgm:pt modelId="{3D144482-7DB5-4E56-BA99-12B9DA7011E4}" type="pres">
      <dgm:prSet presAssocID="{5CF092E5-A256-454C-82B3-0EC2780B6223}" presName="rootText1" presStyleLbl="node0" presStyleIdx="0" presStyleCnt="1">
        <dgm:presLayoutVars>
          <dgm:chPref val="3"/>
        </dgm:presLayoutVars>
      </dgm:prSet>
      <dgm:spPr>
        <a:prstGeom prst="roundRect">
          <a:avLst/>
        </a:prstGeom>
      </dgm:spPr>
    </dgm:pt>
    <dgm:pt modelId="{C3BAF03E-EC74-4593-B8B2-96A70CBCF570}" type="pres">
      <dgm:prSet presAssocID="{5CF092E5-A256-454C-82B3-0EC2780B6223}" presName="rootConnector1" presStyleLbl="node1" presStyleIdx="0" presStyleCnt="0"/>
      <dgm:spPr/>
    </dgm:pt>
    <dgm:pt modelId="{9D4DC82F-E086-439F-8F85-3F1F6270C6A8}" type="pres">
      <dgm:prSet presAssocID="{5CF092E5-A256-454C-82B3-0EC2780B6223}" presName="hierChild2" presStyleCnt="0"/>
      <dgm:spPr/>
    </dgm:pt>
    <dgm:pt modelId="{BA0623D8-8A5D-4FD8-9D42-7EED560B2696}" type="pres">
      <dgm:prSet presAssocID="{0D26F58F-56C7-4655-893F-7DF0EFD47481}" presName="Name35" presStyleLbl="parChTrans1D2" presStyleIdx="0" presStyleCnt="1"/>
      <dgm:spPr/>
    </dgm:pt>
    <dgm:pt modelId="{01234050-3701-42CB-AD0C-7C6A2F9B7C57}" type="pres">
      <dgm:prSet presAssocID="{B2DCA6DE-FF58-49F8-BBAA-E5674ED5DEDC}" presName="hierRoot2" presStyleCnt="0">
        <dgm:presLayoutVars>
          <dgm:hierBranch/>
        </dgm:presLayoutVars>
      </dgm:prSet>
      <dgm:spPr/>
    </dgm:pt>
    <dgm:pt modelId="{CCDB4139-03D6-47C7-A990-55C6A781A859}" type="pres">
      <dgm:prSet presAssocID="{B2DCA6DE-FF58-49F8-BBAA-E5674ED5DEDC}" presName="rootComposite" presStyleCnt="0"/>
      <dgm:spPr/>
    </dgm:pt>
    <dgm:pt modelId="{16CDA51D-5546-4EAA-A0EB-FCC617901E8D}" type="pres">
      <dgm:prSet presAssocID="{B2DCA6DE-FF58-49F8-BBAA-E5674ED5DEDC}" presName="rootText" presStyleLbl="node2" presStyleIdx="0" presStyleCnt="1">
        <dgm:presLayoutVars>
          <dgm:chPref val="3"/>
        </dgm:presLayoutVars>
      </dgm:prSet>
      <dgm:spPr>
        <a:prstGeom prst="roundRect">
          <a:avLst/>
        </a:prstGeom>
      </dgm:spPr>
    </dgm:pt>
    <dgm:pt modelId="{A891E3C2-C3F1-4A21-A327-45F9AAD91044}" type="pres">
      <dgm:prSet presAssocID="{B2DCA6DE-FF58-49F8-BBAA-E5674ED5DEDC}" presName="rootConnector" presStyleLbl="node2" presStyleIdx="0" presStyleCnt="1"/>
      <dgm:spPr/>
    </dgm:pt>
    <dgm:pt modelId="{26850153-A87D-4830-B89D-4FE06258612A}" type="pres">
      <dgm:prSet presAssocID="{B2DCA6DE-FF58-49F8-BBAA-E5674ED5DEDC}" presName="hierChild4" presStyleCnt="0"/>
      <dgm:spPr/>
    </dgm:pt>
    <dgm:pt modelId="{A13517EE-B58F-4741-8A04-C3C88A7CC3F8}" type="pres">
      <dgm:prSet presAssocID="{09396F32-67E9-4B29-AFF1-04D8F731A8C8}" presName="Name35" presStyleLbl="parChTrans1D3" presStyleIdx="0" presStyleCnt="2"/>
      <dgm:spPr/>
    </dgm:pt>
    <dgm:pt modelId="{628DEFD4-11F6-4C02-AA83-C59CC8C20F89}" type="pres">
      <dgm:prSet presAssocID="{65436CB5-BF81-4676-909B-4780EC6727AE}" presName="hierRoot2" presStyleCnt="0">
        <dgm:presLayoutVars>
          <dgm:hierBranch/>
        </dgm:presLayoutVars>
      </dgm:prSet>
      <dgm:spPr/>
    </dgm:pt>
    <dgm:pt modelId="{4AD0DC1B-E49B-40BC-A988-9EF70D93294C}" type="pres">
      <dgm:prSet presAssocID="{65436CB5-BF81-4676-909B-4780EC6727AE}" presName="rootComposite" presStyleCnt="0"/>
      <dgm:spPr/>
    </dgm:pt>
    <dgm:pt modelId="{AFD2A918-80B6-4064-A934-4291FBF8455A}" type="pres">
      <dgm:prSet presAssocID="{65436CB5-BF81-4676-909B-4780EC6727AE}" presName="rootText" presStyleLbl="node3" presStyleIdx="0" presStyleCnt="2">
        <dgm:presLayoutVars>
          <dgm:chPref val="3"/>
        </dgm:presLayoutVars>
      </dgm:prSet>
      <dgm:spPr>
        <a:prstGeom prst="roundRect">
          <a:avLst/>
        </a:prstGeom>
      </dgm:spPr>
    </dgm:pt>
    <dgm:pt modelId="{77B88611-BB54-4FAE-B578-DA6E8F25FD1C}" type="pres">
      <dgm:prSet presAssocID="{65436CB5-BF81-4676-909B-4780EC6727AE}" presName="rootConnector" presStyleLbl="node3" presStyleIdx="0" presStyleCnt="2"/>
      <dgm:spPr/>
    </dgm:pt>
    <dgm:pt modelId="{D80F6251-D4E4-45D8-BB13-A00C9730E3D7}" type="pres">
      <dgm:prSet presAssocID="{65436CB5-BF81-4676-909B-4780EC6727AE}" presName="hierChild4" presStyleCnt="0"/>
      <dgm:spPr/>
    </dgm:pt>
    <dgm:pt modelId="{42B571F9-2D31-442F-BB46-09055D2C32CF}" type="pres">
      <dgm:prSet presAssocID="{312E3457-AB5F-4508-82ED-EBEA06054D10}" presName="Name35" presStyleLbl="parChTrans1D4" presStyleIdx="0" presStyleCnt="12"/>
      <dgm:spPr/>
    </dgm:pt>
    <dgm:pt modelId="{1CE9A31B-44F1-4BEE-8B19-23F5DF0DC6F4}" type="pres">
      <dgm:prSet presAssocID="{41E21463-45CB-4602-BAA3-941D034EF7A2}" presName="hierRoot2" presStyleCnt="0">
        <dgm:presLayoutVars>
          <dgm:hierBranch/>
        </dgm:presLayoutVars>
      </dgm:prSet>
      <dgm:spPr/>
    </dgm:pt>
    <dgm:pt modelId="{F16EDE70-31C7-4065-AC83-05ABD1BF6554}" type="pres">
      <dgm:prSet presAssocID="{41E21463-45CB-4602-BAA3-941D034EF7A2}" presName="rootComposite" presStyleCnt="0"/>
      <dgm:spPr/>
    </dgm:pt>
    <dgm:pt modelId="{24561E24-FF8F-4A6D-B97D-B264CA411D25}" type="pres">
      <dgm:prSet presAssocID="{41E21463-45CB-4602-BAA3-941D034EF7A2}" presName="rootText" presStyleLbl="node4" presStyleIdx="0" presStyleCnt="12">
        <dgm:presLayoutVars>
          <dgm:chPref val="3"/>
        </dgm:presLayoutVars>
      </dgm:prSet>
      <dgm:spPr>
        <a:prstGeom prst="roundRect">
          <a:avLst/>
        </a:prstGeom>
      </dgm:spPr>
    </dgm:pt>
    <dgm:pt modelId="{A28D5680-3701-4655-B9FA-9B26DA4AA573}" type="pres">
      <dgm:prSet presAssocID="{41E21463-45CB-4602-BAA3-941D034EF7A2}" presName="rootConnector" presStyleLbl="node4" presStyleIdx="0" presStyleCnt="12"/>
      <dgm:spPr/>
    </dgm:pt>
    <dgm:pt modelId="{7475648A-1EE3-4BF0-B415-3EBB9F2AF542}" type="pres">
      <dgm:prSet presAssocID="{41E21463-45CB-4602-BAA3-941D034EF7A2}" presName="hierChild4" presStyleCnt="0"/>
      <dgm:spPr/>
    </dgm:pt>
    <dgm:pt modelId="{32B4A2FD-BA17-4116-A0AB-459184C02E37}" type="pres">
      <dgm:prSet presAssocID="{8A0CFC24-3429-4217-B719-4E2D207ED686}" presName="Name35" presStyleLbl="parChTrans1D4" presStyleIdx="1" presStyleCnt="12"/>
      <dgm:spPr/>
    </dgm:pt>
    <dgm:pt modelId="{FE7CEDAF-4750-48DE-ACD1-F479BA06A1F8}" type="pres">
      <dgm:prSet presAssocID="{AC48B284-077E-4054-A2E5-512850063AC9}" presName="hierRoot2" presStyleCnt="0">
        <dgm:presLayoutVars>
          <dgm:hierBranch/>
        </dgm:presLayoutVars>
      </dgm:prSet>
      <dgm:spPr/>
    </dgm:pt>
    <dgm:pt modelId="{CAE4C8A1-72BE-40EE-A621-2F25FCF854C4}" type="pres">
      <dgm:prSet presAssocID="{AC48B284-077E-4054-A2E5-512850063AC9}" presName="rootComposite" presStyleCnt="0"/>
      <dgm:spPr/>
    </dgm:pt>
    <dgm:pt modelId="{1EB801CA-9341-4EAA-91EB-EA37448A4A30}" type="pres">
      <dgm:prSet presAssocID="{AC48B284-077E-4054-A2E5-512850063AC9}" presName="rootText" presStyleLbl="node4" presStyleIdx="1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70F6CDCB-2176-4080-A459-D674F002654B}" type="pres">
      <dgm:prSet presAssocID="{AC48B284-077E-4054-A2E5-512850063AC9}" presName="rootConnector" presStyleLbl="node4" presStyleIdx="1" presStyleCnt="12"/>
      <dgm:spPr/>
    </dgm:pt>
    <dgm:pt modelId="{9880349C-B3DE-4F25-8BDB-F19C8905094C}" type="pres">
      <dgm:prSet presAssocID="{AC48B284-077E-4054-A2E5-512850063AC9}" presName="hierChild4" presStyleCnt="0"/>
      <dgm:spPr/>
    </dgm:pt>
    <dgm:pt modelId="{DFDD1DF7-CE38-43E5-A5E8-76901F6B9EBB}" type="pres">
      <dgm:prSet presAssocID="{AC48B284-077E-4054-A2E5-512850063AC9}" presName="hierChild5" presStyleCnt="0"/>
      <dgm:spPr/>
    </dgm:pt>
    <dgm:pt modelId="{5E6E32E1-495E-4FC2-A384-005AAFF39FE7}" type="pres">
      <dgm:prSet presAssocID="{1A81E7E0-BA37-4E2B-8EB3-B1FE463E689A}" presName="Name35" presStyleLbl="parChTrans1D4" presStyleIdx="2" presStyleCnt="12"/>
      <dgm:spPr/>
    </dgm:pt>
    <dgm:pt modelId="{FFC3520D-1774-4869-B149-51746D98985B}" type="pres">
      <dgm:prSet presAssocID="{BF931B3E-F7A0-4069-A10F-92BFA86E4D81}" presName="hierRoot2" presStyleCnt="0">
        <dgm:presLayoutVars>
          <dgm:hierBranch/>
        </dgm:presLayoutVars>
      </dgm:prSet>
      <dgm:spPr/>
    </dgm:pt>
    <dgm:pt modelId="{D471F010-9C13-4222-A1A6-A677DC0E5691}" type="pres">
      <dgm:prSet presAssocID="{BF931B3E-F7A0-4069-A10F-92BFA86E4D81}" presName="rootComposite" presStyleCnt="0"/>
      <dgm:spPr/>
    </dgm:pt>
    <dgm:pt modelId="{5CA6207F-4E72-4EA8-8C95-AE2C4341702F}" type="pres">
      <dgm:prSet presAssocID="{BF931B3E-F7A0-4069-A10F-92BFA86E4D81}" presName="rootText" presStyleLbl="node4" presStyleIdx="2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27CA7A37-0F64-4308-A06F-422B963A5248}" type="pres">
      <dgm:prSet presAssocID="{BF931B3E-F7A0-4069-A10F-92BFA86E4D81}" presName="rootConnector" presStyleLbl="node4" presStyleIdx="2" presStyleCnt="12"/>
      <dgm:spPr/>
    </dgm:pt>
    <dgm:pt modelId="{314EF807-4E4A-4434-ACDF-7BF26FC1CAB4}" type="pres">
      <dgm:prSet presAssocID="{BF931B3E-F7A0-4069-A10F-92BFA86E4D81}" presName="hierChild4" presStyleCnt="0"/>
      <dgm:spPr/>
    </dgm:pt>
    <dgm:pt modelId="{56F74262-0506-42F3-9FEB-3049F7C11E71}" type="pres">
      <dgm:prSet presAssocID="{BF931B3E-F7A0-4069-A10F-92BFA86E4D81}" presName="hierChild5" presStyleCnt="0"/>
      <dgm:spPr/>
    </dgm:pt>
    <dgm:pt modelId="{16A7AD0C-48A5-4BD8-9D47-5A8D909FAED9}" type="pres">
      <dgm:prSet presAssocID="{41E21463-45CB-4602-BAA3-941D034EF7A2}" presName="hierChild5" presStyleCnt="0"/>
      <dgm:spPr/>
    </dgm:pt>
    <dgm:pt modelId="{8B5B377B-6396-4EB4-A669-4336FD9E555B}" type="pres">
      <dgm:prSet presAssocID="{69BC9B1E-45BF-4C9C-977C-4D5F6F3813AC}" presName="Name35" presStyleLbl="parChTrans1D4" presStyleIdx="3" presStyleCnt="12"/>
      <dgm:spPr/>
    </dgm:pt>
    <dgm:pt modelId="{84B1EFE7-BC44-4D8C-BCCF-D76B7CF31C7E}" type="pres">
      <dgm:prSet presAssocID="{5243EBDB-0E17-4851-A6C3-75097D90D287}" presName="hierRoot2" presStyleCnt="0">
        <dgm:presLayoutVars>
          <dgm:hierBranch/>
        </dgm:presLayoutVars>
      </dgm:prSet>
      <dgm:spPr/>
    </dgm:pt>
    <dgm:pt modelId="{1A85CC6E-8445-4D79-A42C-5DE28447077A}" type="pres">
      <dgm:prSet presAssocID="{5243EBDB-0E17-4851-A6C3-75097D90D287}" presName="rootComposite" presStyleCnt="0"/>
      <dgm:spPr/>
    </dgm:pt>
    <dgm:pt modelId="{E51CE6A0-A9CF-4743-B6EE-0A5523BC78D6}" type="pres">
      <dgm:prSet presAssocID="{5243EBDB-0E17-4851-A6C3-75097D90D287}" presName="rootText" presStyleLbl="node4" presStyleIdx="3" presStyleCnt="12">
        <dgm:presLayoutVars>
          <dgm:chPref val="3"/>
        </dgm:presLayoutVars>
      </dgm:prSet>
      <dgm:spPr>
        <a:prstGeom prst="roundRect">
          <a:avLst/>
        </a:prstGeom>
      </dgm:spPr>
    </dgm:pt>
    <dgm:pt modelId="{F84D4638-D35C-4F0D-8A05-61AE24BB0D09}" type="pres">
      <dgm:prSet presAssocID="{5243EBDB-0E17-4851-A6C3-75097D90D287}" presName="rootConnector" presStyleLbl="node4" presStyleIdx="3" presStyleCnt="12"/>
      <dgm:spPr/>
    </dgm:pt>
    <dgm:pt modelId="{CC5FB981-05AD-416E-B8D8-C91CFF6BD49A}" type="pres">
      <dgm:prSet presAssocID="{5243EBDB-0E17-4851-A6C3-75097D90D287}" presName="hierChild4" presStyleCnt="0"/>
      <dgm:spPr/>
    </dgm:pt>
    <dgm:pt modelId="{D01AC84A-E125-46CE-858A-D0A3F8B3B812}" type="pres">
      <dgm:prSet presAssocID="{56781EC3-CD21-47EC-9B2A-FC45E09AB80A}" presName="Name35" presStyleLbl="parChTrans1D4" presStyleIdx="4" presStyleCnt="12"/>
      <dgm:spPr/>
    </dgm:pt>
    <dgm:pt modelId="{E89FE7CE-D6A1-45F5-89C1-9B6BEEC70736}" type="pres">
      <dgm:prSet presAssocID="{2884FCCF-5B0C-441A-BA3B-360FA73459D5}" presName="hierRoot2" presStyleCnt="0">
        <dgm:presLayoutVars>
          <dgm:hierBranch/>
        </dgm:presLayoutVars>
      </dgm:prSet>
      <dgm:spPr/>
    </dgm:pt>
    <dgm:pt modelId="{B8274554-C523-4B98-9BD4-45176FDF8F22}" type="pres">
      <dgm:prSet presAssocID="{2884FCCF-5B0C-441A-BA3B-360FA73459D5}" presName="rootComposite" presStyleCnt="0"/>
      <dgm:spPr/>
    </dgm:pt>
    <dgm:pt modelId="{778B4472-A8EB-498F-8132-1922ED7C34F0}" type="pres">
      <dgm:prSet presAssocID="{2884FCCF-5B0C-441A-BA3B-360FA73459D5}" presName="rootText" presStyleLbl="node4" presStyleIdx="4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F8DC1F10-0CA4-4237-BF57-F58031E9EAEB}" type="pres">
      <dgm:prSet presAssocID="{2884FCCF-5B0C-441A-BA3B-360FA73459D5}" presName="rootConnector" presStyleLbl="node4" presStyleIdx="4" presStyleCnt="12"/>
      <dgm:spPr/>
    </dgm:pt>
    <dgm:pt modelId="{D5226920-A926-48A4-A06E-4CA102F0122C}" type="pres">
      <dgm:prSet presAssocID="{2884FCCF-5B0C-441A-BA3B-360FA73459D5}" presName="hierChild4" presStyleCnt="0"/>
      <dgm:spPr/>
    </dgm:pt>
    <dgm:pt modelId="{D59EB7CA-5733-4024-BDCA-FEE7E12FF3FC}" type="pres">
      <dgm:prSet presAssocID="{2884FCCF-5B0C-441A-BA3B-360FA73459D5}" presName="hierChild5" presStyleCnt="0"/>
      <dgm:spPr/>
    </dgm:pt>
    <dgm:pt modelId="{2C22B359-C467-403A-AEAE-B7BF866201B4}" type="pres">
      <dgm:prSet presAssocID="{C54D4F89-091F-40AD-95B3-CD51F32E59ED}" presName="Name35" presStyleLbl="parChTrans1D4" presStyleIdx="5" presStyleCnt="12"/>
      <dgm:spPr/>
    </dgm:pt>
    <dgm:pt modelId="{F3176359-2F5E-46BD-B385-8F6FB029C559}" type="pres">
      <dgm:prSet presAssocID="{A66F064A-E780-4C81-8BBA-006F1FF2E953}" presName="hierRoot2" presStyleCnt="0">
        <dgm:presLayoutVars>
          <dgm:hierBranch/>
        </dgm:presLayoutVars>
      </dgm:prSet>
      <dgm:spPr/>
    </dgm:pt>
    <dgm:pt modelId="{A3E786C2-E5BE-47A1-82A4-FC3588FAA46F}" type="pres">
      <dgm:prSet presAssocID="{A66F064A-E780-4C81-8BBA-006F1FF2E953}" presName="rootComposite" presStyleCnt="0"/>
      <dgm:spPr/>
    </dgm:pt>
    <dgm:pt modelId="{0C53519D-FD74-4E7D-9EE0-BDAD6185F109}" type="pres">
      <dgm:prSet presAssocID="{A66F064A-E780-4C81-8BBA-006F1FF2E953}" presName="rootText" presStyleLbl="node4" presStyleIdx="5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318A3C75-D777-49A2-8E2A-9F4EE3B97EA7}" type="pres">
      <dgm:prSet presAssocID="{A66F064A-E780-4C81-8BBA-006F1FF2E953}" presName="rootConnector" presStyleLbl="node4" presStyleIdx="5" presStyleCnt="12"/>
      <dgm:spPr/>
    </dgm:pt>
    <dgm:pt modelId="{3BF5EDAA-F6FF-422A-B582-0294332D61CA}" type="pres">
      <dgm:prSet presAssocID="{A66F064A-E780-4C81-8BBA-006F1FF2E953}" presName="hierChild4" presStyleCnt="0"/>
      <dgm:spPr/>
    </dgm:pt>
    <dgm:pt modelId="{B9F101EE-55FB-4107-A27A-85D2D896255D}" type="pres">
      <dgm:prSet presAssocID="{A66F064A-E780-4C81-8BBA-006F1FF2E953}" presName="hierChild5" presStyleCnt="0"/>
      <dgm:spPr/>
    </dgm:pt>
    <dgm:pt modelId="{ABED0626-34C5-40DE-A1A7-6C1BBFFCD5C8}" type="pres">
      <dgm:prSet presAssocID="{5243EBDB-0E17-4851-A6C3-75097D90D287}" presName="hierChild5" presStyleCnt="0"/>
      <dgm:spPr/>
    </dgm:pt>
    <dgm:pt modelId="{BB483B3D-EFE6-40A9-8B99-856831995AE2}" type="pres">
      <dgm:prSet presAssocID="{65436CB5-BF81-4676-909B-4780EC6727AE}" presName="hierChild5" presStyleCnt="0"/>
      <dgm:spPr/>
    </dgm:pt>
    <dgm:pt modelId="{784B747A-8390-4D60-827C-AB740EEE1CAD}" type="pres">
      <dgm:prSet presAssocID="{E0117D2E-C769-43ED-9CBC-4511F5EAFA4F}" presName="Name35" presStyleLbl="parChTrans1D3" presStyleIdx="1" presStyleCnt="2"/>
      <dgm:spPr/>
    </dgm:pt>
    <dgm:pt modelId="{905E5354-031F-4913-9590-22EECD6849AF}" type="pres">
      <dgm:prSet presAssocID="{BD5515C7-E1BD-4BFC-812B-A411F9F8450A}" presName="hierRoot2" presStyleCnt="0">
        <dgm:presLayoutVars>
          <dgm:hierBranch/>
        </dgm:presLayoutVars>
      </dgm:prSet>
      <dgm:spPr/>
    </dgm:pt>
    <dgm:pt modelId="{5162A723-4D68-4881-92DE-A9A198597382}" type="pres">
      <dgm:prSet presAssocID="{BD5515C7-E1BD-4BFC-812B-A411F9F8450A}" presName="rootComposite" presStyleCnt="0"/>
      <dgm:spPr/>
    </dgm:pt>
    <dgm:pt modelId="{ADA2F4D0-2C40-4F07-B569-23B58E28C18D}" type="pres">
      <dgm:prSet presAssocID="{BD5515C7-E1BD-4BFC-812B-A411F9F8450A}" presName="rootText" presStyleLbl="node3" presStyleIdx="1" presStyleCnt="2">
        <dgm:presLayoutVars>
          <dgm:chPref val="3"/>
        </dgm:presLayoutVars>
      </dgm:prSet>
      <dgm:spPr>
        <a:prstGeom prst="roundRect">
          <a:avLst/>
        </a:prstGeom>
      </dgm:spPr>
    </dgm:pt>
    <dgm:pt modelId="{4DEAD18B-8E32-4856-85F4-5AA3C2F03819}" type="pres">
      <dgm:prSet presAssocID="{BD5515C7-E1BD-4BFC-812B-A411F9F8450A}" presName="rootConnector" presStyleLbl="node3" presStyleIdx="1" presStyleCnt="2"/>
      <dgm:spPr/>
    </dgm:pt>
    <dgm:pt modelId="{64241587-2244-46F2-AC9A-8499DF508D57}" type="pres">
      <dgm:prSet presAssocID="{BD5515C7-E1BD-4BFC-812B-A411F9F8450A}" presName="hierChild4" presStyleCnt="0"/>
      <dgm:spPr/>
    </dgm:pt>
    <dgm:pt modelId="{C94E583A-35E6-4399-B8EA-17730E1A17A6}" type="pres">
      <dgm:prSet presAssocID="{876D98EB-5083-4692-8563-18417DB7FF60}" presName="Name35" presStyleLbl="parChTrans1D4" presStyleIdx="6" presStyleCnt="12"/>
      <dgm:spPr/>
    </dgm:pt>
    <dgm:pt modelId="{5B8879F2-F5AD-40CF-9217-FCFCB9FD1B07}" type="pres">
      <dgm:prSet presAssocID="{C389DFB6-F271-40E5-980B-A2151EA873A6}" presName="hierRoot2" presStyleCnt="0">
        <dgm:presLayoutVars>
          <dgm:hierBranch/>
        </dgm:presLayoutVars>
      </dgm:prSet>
      <dgm:spPr/>
    </dgm:pt>
    <dgm:pt modelId="{E39BB85A-DCE9-40E5-909A-0FD00C3EB28A}" type="pres">
      <dgm:prSet presAssocID="{C389DFB6-F271-40E5-980B-A2151EA873A6}" presName="rootComposite" presStyleCnt="0"/>
      <dgm:spPr/>
    </dgm:pt>
    <dgm:pt modelId="{D6D34F5A-0059-4E3E-8AF0-58CA4A935A86}" type="pres">
      <dgm:prSet presAssocID="{C389DFB6-F271-40E5-980B-A2151EA873A6}" presName="rootText" presStyleLbl="node4" presStyleIdx="6" presStyleCnt="12">
        <dgm:presLayoutVars>
          <dgm:chPref val="3"/>
        </dgm:presLayoutVars>
      </dgm:prSet>
      <dgm:spPr>
        <a:prstGeom prst="roundRect">
          <a:avLst/>
        </a:prstGeom>
      </dgm:spPr>
    </dgm:pt>
    <dgm:pt modelId="{C6DC2A4C-04C7-4EF1-9329-F2E125801998}" type="pres">
      <dgm:prSet presAssocID="{C389DFB6-F271-40E5-980B-A2151EA873A6}" presName="rootConnector" presStyleLbl="node4" presStyleIdx="6" presStyleCnt="12"/>
      <dgm:spPr/>
    </dgm:pt>
    <dgm:pt modelId="{AD79B2AF-D516-4812-8CB5-CADB0B16F082}" type="pres">
      <dgm:prSet presAssocID="{C389DFB6-F271-40E5-980B-A2151EA873A6}" presName="hierChild4" presStyleCnt="0"/>
      <dgm:spPr/>
    </dgm:pt>
    <dgm:pt modelId="{4B53744D-475D-48D8-9720-768C81DD5EF6}" type="pres">
      <dgm:prSet presAssocID="{FFFA4370-6F8D-4DA0-AD03-B832E88DA10D}" presName="Name35" presStyleLbl="parChTrans1D4" presStyleIdx="7" presStyleCnt="12"/>
      <dgm:spPr/>
    </dgm:pt>
    <dgm:pt modelId="{497F8010-0C95-4504-81E1-22E9FC402557}" type="pres">
      <dgm:prSet presAssocID="{1148954D-76EC-4947-9E04-00ECF664D69D}" presName="hierRoot2" presStyleCnt="0">
        <dgm:presLayoutVars>
          <dgm:hierBranch/>
        </dgm:presLayoutVars>
      </dgm:prSet>
      <dgm:spPr/>
    </dgm:pt>
    <dgm:pt modelId="{9B606D6E-BDC1-4AD8-AB98-D1D8EFB356A8}" type="pres">
      <dgm:prSet presAssocID="{1148954D-76EC-4947-9E04-00ECF664D69D}" presName="rootComposite" presStyleCnt="0"/>
      <dgm:spPr/>
    </dgm:pt>
    <dgm:pt modelId="{55DC8B53-A875-41CA-BCE3-6CAA044D52EE}" type="pres">
      <dgm:prSet presAssocID="{1148954D-76EC-4947-9E04-00ECF664D69D}" presName="rootText" presStyleLbl="node4" presStyleIdx="7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43E5CE13-F0A8-479F-88AC-0A21A1ADA60C}" type="pres">
      <dgm:prSet presAssocID="{1148954D-76EC-4947-9E04-00ECF664D69D}" presName="rootConnector" presStyleLbl="node4" presStyleIdx="7" presStyleCnt="12"/>
      <dgm:spPr/>
    </dgm:pt>
    <dgm:pt modelId="{796375D6-FB82-45CA-8716-91927F9744EC}" type="pres">
      <dgm:prSet presAssocID="{1148954D-76EC-4947-9E04-00ECF664D69D}" presName="hierChild4" presStyleCnt="0"/>
      <dgm:spPr/>
    </dgm:pt>
    <dgm:pt modelId="{FF9B3CE9-2EB5-438D-BCD6-681E246B6F68}" type="pres">
      <dgm:prSet presAssocID="{1148954D-76EC-4947-9E04-00ECF664D69D}" presName="hierChild5" presStyleCnt="0"/>
      <dgm:spPr/>
    </dgm:pt>
    <dgm:pt modelId="{1E78ED96-ACE0-4E83-B398-DE8DCE722F41}" type="pres">
      <dgm:prSet presAssocID="{89AA2D36-A7D8-4BED-ACFD-7DAD237FD9C0}" presName="Name35" presStyleLbl="parChTrans1D4" presStyleIdx="8" presStyleCnt="12"/>
      <dgm:spPr/>
    </dgm:pt>
    <dgm:pt modelId="{04675300-B1F3-45C5-B370-2AFC45399EA4}" type="pres">
      <dgm:prSet presAssocID="{9F427290-B1FD-4531-8A2D-D6E1B0DDBF3D}" presName="hierRoot2" presStyleCnt="0">
        <dgm:presLayoutVars>
          <dgm:hierBranch/>
        </dgm:presLayoutVars>
      </dgm:prSet>
      <dgm:spPr/>
    </dgm:pt>
    <dgm:pt modelId="{4D36D4D8-BE0D-44A3-9BBD-F7371D0A37CB}" type="pres">
      <dgm:prSet presAssocID="{9F427290-B1FD-4531-8A2D-D6E1B0DDBF3D}" presName="rootComposite" presStyleCnt="0"/>
      <dgm:spPr/>
    </dgm:pt>
    <dgm:pt modelId="{A14A2413-63A9-4ED0-B99C-08A434E8874A}" type="pres">
      <dgm:prSet presAssocID="{9F427290-B1FD-4531-8A2D-D6E1B0DDBF3D}" presName="rootText" presStyleLbl="node4" presStyleIdx="8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8FCFE411-3DB8-4991-B4BC-1CC8C866CE96}" type="pres">
      <dgm:prSet presAssocID="{9F427290-B1FD-4531-8A2D-D6E1B0DDBF3D}" presName="rootConnector" presStyleLbl="node4" presStyleIdx="8" presStyleCnt="12"/>
      <dgm:spPr/>
    </dgm:pt>
    <dgm:pt modelId="{E40B5C8F-CC80-4CBF-A4C5-F68BA229C4FE}" type="pres">
      <dgm:prSet presAssocID="{9F427290-B1FD-4531-8A2D-D6E1B0DDBF3D}" presName="hierChild4" presStyleCnt="0"/>
      <dgm:spPr/>
    </dgm:pt>
    <dgm:pt modelId="{71315B75-8F25-45A5-8249-CE6F0F122751}" type="pres">
      <dgm:prSet presAssocID="{9F427290-B1FD-4531-8A2D-D6E1B0DDBF3D}" presName="hierChild5" presStyleCnt="0"/>
      <dgm:spPr/>
    </dgm:pt>
    <dgm:pt modelId="{68B65D2A-D7B9-423B-ACCC-694EC8074D8F}" type="pres">
      <dgm:prSet presAssocID="{C389DFB6-F271-40E5-980B-A2151EA873A6}" presName="hierChild5" presStyleCnt="0"/>
      <dgm:spPr/>
    </dgm:pt>
    <dgm:pt modelId="{32C4017E-A752-4FA8-9CBC-CE4112C45980}" type="pres">
      <dgm:prSet presAssocID="{43C8A875-D48D-4279-99B6-E4A3B699430C}" presName="Name35" presStyleLbl="parChTrans1D4" presStyleIdx="9" presStyleCnt="12"/>
      <dgm:spPr/>
    </dgm:pt>
    <dgm:pt modelId="{9D82F2F6-A484-4A6F-8B8D-E6C1C1F88863}" type="pres">
      <dgm:prSet presAssocID="{FF5A4E0E-BB6E-4F79-99B1-39AE3965928A}" presName="hierRoot2" presStyleCnt="0">
        <dgm:presLayoutVars>
          <dgm:hierBranch/>
        </dgm:presLayoutVars>
      </dgm:prSet>
      <dgm:spPr/>
    </dgm:pt>
    <dgm:pt modelId="{BD6FBCD9-1F99-4B39-ABA0-4D7865E7932B}" type="pres">
      <dgm:prSet presAssocID="{FF5A4E0E-BB6E-4F79-99B1-39AE3965928A}" presName="rootComposite" presStyleCnt="0"/>
      <dgm:spPr/>
    </dgm:pt>
    <dgm:pt modelId="{987B9236-A28A-4774-AD36-033666F9C7CB}" type="pres">
      <dgm:prSet presAssocID="{FF5A4E0E-BB6E-4F79-99B1-39AE3965928A}" presName="rootText" presStyleLbl="node4" presStyleIdx="9" presStyleCnt="12">
        <dgm:presLayoutVars>
          <dgm:chPref val="3"/>
        </dgm:presLayoutVars>
      </dgm:prSet>
      <dgm:spPr>
        <a:prstGeom prst="roundRect">
          <a:avLst/>
        </a:prstGeom>
      </dgm:spPr>
    </dgm:pt>
    <dgm:pt modelId="{C2FABBD2-6064-46B3-974C-307762698841}" type="pres">
      <dgm:prSet presAssocID="{FF5A4E0E-BB6E-4F79-99B1-39AE3965928A}" presName="rootConnector" presStyleLbl="node4" presStyleIdx="9" presStyleCnt="12"/>
      <dgm:spPr/>
    </dgm:pt>
    <dgm:pt modelId="{CBE2BF24-3D08-427A-8E18-2ECFDE2B3516}" type="pres">
      <dgm:prSet presAssocID="{FF5A4E0E-BB6E-4F79-99B1-39AE3965928A}" presName="hierChild4" presStyleCnt="0"/>
      <dgm:spPr/>
    </dgm:pt>
    <dgm:pt modelId="{319AF641-CCAA-4578-975E-7DCE5C0AED84}" type="pres">
      <dgm:prSet presAssocID="{E1935260-F9D7-4EF8-AAA5-663401C8C3E4}" presName="Name35" presStyleLbl="parChTrans1D4" presStyleIdx="10" presStyleCnt="12"/>
      <dgm:spPr/>
    </dgm:pt>
    <dgm:pt modelId="{375BF7E0-FB7C-4080-94F9-2634035EBF93}" type="pres">
      <dgm:prSet presAssocID="{D914BE54-AEA3-41A5-9D5B-5545B6456EC8}" presName="hierRoot2" presStyleCnt="0">
        <dgm:presLayoutVars>
          <dgm:hierBranch/>
        </dgm:presLayoutVars>
      </dgm:prSet>
      <dgm:spPr/>
    </dgm:pt>
    <dgm:pt modelId="{2783FDD1-AE0F-49A5-A762-D38D8B3AB1C5}" type="pres">
      <dgm:prSet presAssocID="{D914BE54-AEA3-41A5-9D5B-5545B6456EC8}" presName="rootComposite" presStyleCnt="0"/>
      <dgm:spPr/>
    </dgm:pt>
    <dgm:pt modelId="{1200064C-EA75-48BD-847A-F288BC69FE60}" type="pres">
      <dgm:prSet presAssocID="{D914BE54-AEA3-41A5-9D5B-5545B6456EC8}" presName="rootText" presStyleLbl="node4" presStyleIdx="10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2EF06CFC-726C-4B34-9C39-B3FBA8BD0553}" type="pres">
      <dgm:prSet presAssocID="{D914BE54-AEA3-41A5-9D5B-5545B6456EC8}" presName="rootConnector" presStyleLbl="node4" presStyleIdx="10" presStyleCnt="12"/>
      <dgm:spPr/>
    </dgm:pt>
    <dgm:pt modelId="{14019708-DE78-4DAD-88BD-498E5204EC1C}" type="pres">
      <dgm:prSet presAssocID="{D914BE54-AEA3-41A5-9D5B-5545B6456EC8}" presName="hierChild4" presStyleCnt="0"/>
      <dgm:spPr/>
    </dgm:pt>
    <dgm:pt modelId="{7A9675D1-02CA-4542-B7FE-24F7C9A0A4C7}" type="pres">
      <dgm:prSet presAssocID="{D914BE54-AEA3-41A5-9D5B-5545B6456EC8}" presName="hierChild5" presStyleCnt="0"/>
      <dgm:spPr/>
    </dgm:pt>
    <dgm:pt modelId="{211DFD18-4698-4609-B271-D840DC25620E}" type="pres">
      <dgm:prSet presAssocID="{346908CB-328E-4B9B-92B0-C5EDEB34CDE7}" presName="Name35" presStyleLbl="parChTrans1D4" presStyleIdx="11" presStyleCnt="12"/>
      <dgm:spPr/>
    </dgm:pt>
    <dgm:pt modelId="{1D909EC1-2E57-4DB7-9DE2-52CF77DDD11F}" type="pres">
      <dgm:prSet presAssocID="{1A22F8DF-D43D-4452-83C5-4774E0B76B0F}" presName="hierRoot2" presStyleCnt="0">
        <dgm:presLayoutVars>
          <dgm:hierBranch/>
        </dgm:presLayoutVars>
      </dgm:prSet>
      <dgm:spPr/>
    </dgm:pt>
    <dgm:pt modelId="{05330CDB-C17D-456C-9591-5F76C989DFF4}" type="pres">
      <dgm:prSet presAssocID="{1A22F8DF-D43D-4452-83C5-4774E0B76B0F}" presName="rootComposite" presStyleCnt="0"/>
      <dgm:spPr/>
    </dgm:pt>
    <dgm:pt modelId="{A8A33CD7-F31F-408E-954A-6946F3A7F0FE}" type="pres">
      <dgm:prSet presAssocID="{1A22F8DF-D43D-4452-83C5-4774E0B76B0F}" presName="rootText" presStyleLbl="node4" presStyleIdx="11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376DF602-4959-46F1-9535-6B2826B427CC}" type="pres">
      <dgm:prSet presAssocID="{1A22F8DF-D43D-4452-83C5-4774E0B76B0F}" presName="rootConnector" presStyleLbl="node4" presStyleIdx="11" presStyleCnt="12"/>
      <dgm:spPr/>
    </dgm:pt>
    <dgm:pt modelId="{DC3BDFAB-914F-4702-BD48-CFDE5AEFC33D}" type="pres">
      <dgm:prSet presAssocID="{1A22F8DF-D43D-4452-83C5-4774E0B76B0F}" presName="hierChild4" presStyleCnt="0"/>
      <dgm:spPr/>
    </dgm:pt>
    <dgm:pt modelId="{51835EC1-34A0-4043-8FF4-4A3C2001C9D9}" type="pres">
      <dgm:prSet presAssocID="{1A22F8DF-D43D-4452-83C5-4774E0B76B0F}" presName="hierChild5" presStyleCnt="0"/>
      <dgm:spPr/>
    </dgm:pt>
    <dgm:pt modelId="{02E85061-6919-4A01-9510-01974952BEA2}" type="pres">
      <dgm:prSet presAssocID="{FF5A4E0E-BB6E-4F79-99B1-39AE3965928A}" presName="hierChild5" presStyleCnt="0"/>
      <dgm:spPr/>
    </dgm:pt>
    <dgm:pt modelId="{7CB2808F-A71E-4FEB-98CB-E0CA67750809}" type="pres">
      <dgm:prSet presAssocID="{BD5515C7-E1BD-4BFC-812B-A411F9F8450A}" presName="hierChild5" presStyleCnt="0"/>
      <dgm:spPr/>
    </dgm:pt>
    <dgm:pt modelId="{61852811-D241-4AA7-9879-7EEC3830B8BD}" type="pres">
      <dgm:prSet presAssocID="{B2DCA6DE-FF58-49F8-BBAA-E5674ED5DEDC}" presName="hierChild5" presStyleCnt="0"/>
      <dgm:spPr/>
    </dgm:pt>
    <dgm:pt modelId="{46A82032-6078-4923-95F9-E38F2A1D726F}" type="pres">
      <dgm:prSet presAssocID="{5CF092E5-A256-454C-82B3-0EC2780B6223}" presName="hierChild3" presStyleCnt="0"/>
      <dgm:spPr/>
    </dgm:pt>
  </dgm:ptLst>
  <dgm:cxnLst>
    <dgm:cxn modelId="{0C6E5600-E107-4C41-9A7F-29F1BEF5E16F}" type="presOf" srcId="{2884FCCF-5B0C-441A-BA3B-360FA73459D5}" destId="{F8DC1F10-0CA4-4237-BF57-F58031E9EAEB}" srcOrd="1" destOrd="0" presId="urn:microsoft.com/office/officeart/2005/8/layout/orgChart1"/>
    <dgm:cxn modelId="{B650FD04-884C-4BB3-9EBF-959F9034D69E}" srcId="{41E21463-45CB-4602-BAA3-941D034EF7A2}" destId="{AC48B284-077E-4054-A2E5-512850063AC9}" srcOrd="0" destOrd="0" parTransId="{8A0CFC24-3429-4217-B719-4E2D207ED686}" sibTransId="{613E32D9-9213-4061-BBEE-65E6F376AB5E}"/>
    <dgm:cxn modelId="{5AE31507-3E49-48F7-9F3D-92C6B3110BD5}" srcId="{BD5515C7-E1BD-4BFC-812B-A411F9F8450A}" destId="{FF5A4E0E-BB6E-4F79-99B1-39AE3965928A}" srcOrd="1" destOrd="0" parTransId="{43C8A875-D48D-4279-99B6-E4A3B699430C}" sibTransId="{DCA2D655-4BD9-4D1E-8621-DE6034A6C511}"/>
    <dgm:cxn modelId="{08CF0612-8DD7-4480-9610-28C825712874}" type="presOf" srcId="{0D26F58F-56C7-4655-893F-7DF0EFD47481}" destId="{BA0623D8-8A5D-4FD8-9D42-7EED560B2696}" srcOrd="0" destOrd="0" presId="urn:microsoft.com/office/officeart/2005/8/layout/orgChart1"/>
    <dgm:cxn modelId="{51E90317-C07A-4C33-9020-B19194A6223A}" type="presOf" srcId="{8A0CFC24-3429-4217-B719-4E2D207ED686}" destId="{32B4A2FD-BA17-4116-A0AB-459184C02E37}" srcOrd="0" destOrd="0" presId="urn:microsoft.com/office/officeart/2005/8/layout/orgChart1"/>
    <dgm:cxn modelId="{4210C018-BCEE-48ED-B787-52F7A076A8DB}" srcId="{B2DCA6DE-FF58-49F8-BBAA-E5674ED5DEDC}" destId="{65436CB5-BF81-4676-909B-4780EC6727AE}" srcOrd="0" destOrd="0" parTransId="{09396F32-67E9-4B29-AFF1-04D8F731A8C8}" sibTransId="{DDC21439-A08A-4C43-8DA3-3FBC32EEA32F}"/>
    <dgm:cxn modelId="{B594131E-0339-4FB9-9A62-A4824D96E647}" type="presOf" srcId="{E0117D2E-C769-43ED-9CBC-4511F5EAFA4F}" destId="{784B747A-8390-4D60-827C-AB740EEE1CAD}" srcOrd="0" destOrd="0" presId="urn:microsoft.com/office/officeart/2005/8/layout/orgChart1"/>
    <dgm:cxn modelId="{A98B3F20-5E0A-43AA-B48D-ED2E89C32241}" srcId="{BD5515C7-E1BD-4BFC-812B-A411F9F8450A}" destId="{C389DFB6-F271-40E5-980B-A2151EA873A6}" srcOrd="0" destOrd="0" parTransId="{876D98EB-5083-4692-8563-18417DB7FF60}" sibTransId="{BAE2210B-EE5A-4C50-B18D-E970C67D405B}"/>
    <dgm:cxn modelId="{D863ED21-A80A-4453-AAFC-AF58A61BCADB}" type="presOf" srcId="{41E21463-45CB-4602-BAA3-941D034EF7A2}" destId="{24561E24-FF8F-4A6D-B97D-B264CA411D25}" srcOrd="0" destOrd="0" presId="urn:microsoft.com/office/officeart/2005/8/layout/orgChart1"/>
    <dgm:cxn modelId="{E9CA7D24-0372-47A5-8686-C270BC6A6BF0}" type="presOf" srcId="{A66F064A-E780-4C81-8BBA-006F1FF2E953}" destId="{0C53519D-FD74-4E7D-9EE0-BDAD6185F109}" srcOrd="0" destOrd="0" presId="urn:microsoft.com/office/officeart/2005/8/layout/orgChart1"/>
    <dgm:cxn modelId="{F8501D27-A120-45AA-9E10-F9AB3F142DF2}" srcId="{5243EBDB-0E17-4851-A6C3-75097D90D287}" destId="{A66F064A-E780-4C81-8BBA-006F1FF2E953}" srcOrd="1" destOrd="0" parTransId="{C54D4F89-091F-40AD-95B3-CD51F32E59ED}" sibTransId="{560CC91F-8D01-462A-8B09-6CA05AEE5AD1}"/>
    <dgm:cxn modelId="{E08F9928-467F-4B08-8A9D-1A74D6593079}" srcId="{5CF092E5-A256-454C-82B3-0EC2780B6223}" destId="{B2DCA6DE-FF58-49F8-BBAA-E5674ED5DEDC}" srcOrd="0" destOrd="0" parTransId="{0D26F58F-56C7-4655-893F-7DF0EFD47481}" sibTransId="{28DA9C23-4B82-4061-8E85-6F755DAE92A9}"/>
    <dgm:cxn modelId="{82CF7A30-811D-42DB-AD0A-B1A64672F3FD}" type="presOf" srcId="{5243EBDB-0E17-4851-A6C3-75097D90D287}" destId="{F84D4638-D35C-4F0D-8A05-61AE24BB0D09}" srcOrd="1" destOrd="0" presId="urn:microsoft.com/office/officeart/2005/8/layout/orgChart1"/>
    <dgm:cxn modelId="{9EEBEA32-C3AC-4226-BB90-571926A36AA9}" type="presOf" srcId="{1148954D-76EC-4947-9E04-00ECF664D69D}" destId="{55DC8B53-A875-41CA-BCE3-6CAA044D52EE}" srcOrd="0" destOrd="0" presId="urn:microsoft.com/office/officeart/2005/8/layout/orgChart1"/>
    <dgm:cxn modelId="{22AA6A35-D065-4984-9841-0D6E94CDA578}" type="presOf" srcId="{FF5A4E0E-BB6E-4F79-99B1-39AE3965928A}" destId="{987B9236-A28A-4774-AD36-033666F9C7CB}" srcOrd="0" destOrd="0" presId="urn:microsoft.com/office/officeart/2005/8/layout/orgChart1"/>
    <dgm:cxn modelId="{D16FC65D-AD0C-44B7-8CD6-5A7148A2EB7D}" type="presOf" srcId="{312E3457-AB5F-4508-82ED-EBEA06054D10}" destId="{42B571F9-2D31-442F-BB46-09055D2C32CF}" srcOrd="0" destOrd="0" presId="urn:microsoft.com/office/officeart/2005/8/layout/orgChart1"/>
    <dgm:cxn modelId="{04115244-160D-4E3A-9866-CD9AD68E4016}" srcId="{C389DFB6-F271-40E5-980B-A2151EA873A6}" destId="{1148954D-76EC-4947-9E04-00ECF664D69D}" srcOrd="0" destOrd="0" parTransId="{FFFA4370-6F8D-4DA0-AD03-B832E88DA10D}" sibTransId="{F1C6EE69-F6BA-4F3E-8BF0-608E0E7DB88D}"/>
    <dgm:cxn modelId="{D7E10F45-8771-47F7-82E5-1D3D70ED91E1}" type="presOf" srcId="{B2DCA6DE-FF58-49F8-BBAA-E5674ED5DEDC}" destId="{16CDA51D-5546-4EAA-A0EB-FCC617901E8D}" srcOrd="0" destOrd="0" presId="urn:microsoft.com/office/officeart/2005/8/layout/orgChart1"/>
    <dgm:cxn modelId="{0092C066-1A1B-460D-8D0B-9BD49B86907C}" type="presOf" srcId="{BD5515C7-E1BD-4BFC-812B-A411F9F8450A}" destId="{4DEAD18B-8E32-4856-85F4-5AA3C2F03819}" srcOrd="1" destOrd="0" presId="urn:microsoft.com/office/officeart/2005/8/layout/orgChart1"/>
    <dgm:cxn modelId="{69C12A47-6C75-440F-BA1A-259A5A898596}" type="presOf" srcId="{BF931B3E-F7A0-4069-A10F-92BFA86E4D81}" destId="{27CA7A37-0F64-4308-A06F-422B963A5248}" srcOrd="1" destOrd="0" presId="urn:microsoft.com/office/officeart/2005/8/layout/orgChart1"/>
    <dgm:cxn modelId="{FF38A347-C181-47C1-9C11-662121993E65}" type="presOf" srcId="{41E21463-45CB-4602-BAA3-941D034EF7A2}" destId="{A28D5680-3701-4655-B9FA-9B26DA4AA573}" srcOrd="1" destOrd="0" presId="urn:microsoft.com/office/officeart/2005/8/layout/orgChart1"/>
    <dgm:cxn modelId="{A8648C69-3FD1-46CE-B7D7-A15C6D4AD7CF}" srcId="{C389DFB6-F271-40E5-980B-A2151EA873A6}" destId="{9F427290-B1FD-4531-8A2D-D6E1B0DDBF3D}" srcOrd="1" destOrd="0" parTransId="{89AA2D36-A7D8-4BED-ACFD-7DAD237FD9C0}" sibTransId="{66DCB06A-14AA-4035-868D-578E32154A14}"/>
    <dgm:cxn modelId="{83B1456B-17BD-47F7-8D21-5E19789A42CF}" type="presOf" srcId="{B2DCA6DE-FF58-49F8-BBAA-E5674ED5DEDC}" destId="{A891E3C2-C3F1-4A21-A327-45F9AAD91044}" srcOrd="1" destOrd="0" presId="urn:microsoft.com/office/officeart/2005/8/layout/orgChart1"/>
    <dgm:cxn modelId="{5483706B-CF61-4EAA-9003-55B4981ED39B}" type="presOf" srcId="{FF5A4E0E-BB6E-4F79-99B1-39AE3965928A}" destId="{C2FABBD2-6064-46B3-974C-307762698841}" srcOrd="1" destOrd="0" presId="urn:microsoft.com/office/officeart/2005/8/layout/orgChart1"/>
    <dgm:cxn modelId="{FF74A750-5B12-4CBA-98D3-7C3BA2A4889A}" type="presOf" srcId="{5CF092E5-A256-454C-82B3-0EC2780B6223}" destId="{C3BAF03E-EC74-4593-B8B2-96A70CBCF570}" srcOrd="1" destOrd="0" presId="urn:microsoft.com/office/officeart/2005/8/layout/orgChart1"/>
    <dgm:cxn modelId="{24EAB950-29C2-45D3-8551-B297A6FF067F}" type="presOf" srcId="{C389DFB6-F271-40E5-980B-A2151EA873A6}" destId="{D6D34F5A-0059-4E3E-8AF0-58CA4A935A86}" srcOrd="0" destOrd="0" presId="urn:microsoft.com/office/officeart/2005/8/layout/orgChart1"/>
    <dgm:cxn modelId="{C0EFDD50-753E-43CC-9B30-FB1D47A23869}" type="presOf" srcId="{1148954D-76EC-4947-9E04-00ECF664D69D}" destId="{43E5CE13-F0A8-479F-88AC-0A21A1ADA60C}" srcOrd="1" destOrd="0" presId="urn:microsoft.com/office/officeart/2005/8/layout/orgChart1"/>
    <dgm:cxn modelId="{79486E51-0D5E-45E5-A5D7-F156CB983673}" type="presOf" srcId="{43C8A875-D48D-4279-99B6-E4A3B699430C}" destId="{32C4017E-A752-4FA8-9CBC-CE4112C45980}" srcOrd="0" destOrd="0" presId="urn:microsoft.com/office/officeart/2005/8/layout/orgChart1"/>
    <dgm:cxn modelId="{E789AA53-0628-4D1E-B017-C69505BB74A9}" type="presOf" srcId="{56781EC3-CD21-47EC-9B2A-FC45E09AB80A}" destId="{D01AC84A-E125-46CE-858A-D0A3F8B3B812}" srcOrd="0" destOrd="0" presId="urn:microsoft.com/office/officeart/2005/8/layout/orgChart1"/>
    <dgm:cxn modelId="{3510D074-D1D5-4806-96CD-033A6153035A}" type="presOf" srcId="{C54D4F89-091F-40AD-95B3-CD51F32E59ED}" destId="{2C22B359-C467-403A-AEAE-B7BF866201B4}" srcOrd="0" destOrd="0" presId="urn:microsoft.com/office/officeart/2005/8/layout/orgChart1"/>
    <dgm:cxn modelId="{EB911055-BA35-4ABF-B716-A0EDC2B89EA0}" type="presOf" srcId="{D914BE54-AEA3-41A5-9D5B-5545B6456EC8}" destId="{2EF06CFC-726C-4B34-9C39-B3FBA8BD0553}" srcOrd="1" destOrd="0" presId="urn:microsoft.com/office/officeart/2005/8/layout/orgChart1"/>
    <dgm:cxn modelId="{AB03F977-AEE2-4971-A014-779F7061D542}" srcId="{B2DCA6DE-FF58-49F8-BBAA-E5674ED5DEDC}" destId="{BD5515C7-E1BD-4BFC-812B-A411F9F8450A}" srcOrd="1" destOrd="0" parTransId="{E0117D2E-C769-43ED-9CBC-4511F5EAFA4F}" sibTransId="{5DDD977E-3BC0-4E6C-BBDF-1968A4C536AD}"/>
    <dgm:cxn modelId="{DD8B2779-A2FF-4199-B485-17687B23713D}" type="presOf" srcId="{BF931B3E-F7A0-4069-A10F-92BFA86E4D81}" destId="{5CA6207F-4E72-4EA8-8C95-AE2C4341702F}" srcOrd="0" destOrd="0" presId="urn:microsoft.com/office/officeart/2005/8/layout/orgChart1"/>
    <dgm:cxn modelId="{8FD95C79-6CFA-4BD1-B55B-03A05C4E60CA}" type="presOf" srcId="{65436CB5-BF81-4676-909B-4780EC6727AE}" destId="{AFD2A918-80B6-4064-A934-4291FBF8455A}" srcOrd="0" destOrd="0" presId="urn:microsoft.com/office/officeart/2005/8/layout/orgChart1"/>
    <dgm:cxn modelId="{1C03755A-0FF2-4053-9B84-D2FC4850F555}" type="presOf" srcId="{C389DFB6-F271-40E5-980B-A2151EA873A6}" destId="{C6DC2A4C-04C7-4EF1-9329-F2E125801998}" srcOrd="1" destOrd="0" presId="urn:microsoft.com/office/officeart/2005/8/layout/orgChart1"/>
    <dgm:cxn modelId="{F799875A-0FA5-4B2E-A2DB-0FF5DCC5A926}" type="presOf" srcId="{FFFA4370-6F8D-4DA0-AD03-B832E88DA10D}" destId="{4B53744D-475D-48D8-9720-768C81DD5EF6}" srcOrd="0" destOrd="0" presId="urn:microsoft.com/office/officeart/2005/8/layout/orgChart1"/>
    <dgm:cxn modelId="{8D38AD7A-15AE-4B86-B4DA-50AE54DA1073}" srcId="{65436CB5-BF81-4676-909B-4780EC6727AE}" destId="{41E21463-45CB-4602-BAA3-941D034EF7A2}" srcOrd="0" destOrd="0" parTransId="{312E3457-AB5F-4508-82ED-EBEA06054D10}" sibTransId="{C8633846-CE3A-45EA-B0E3-B0CA29512730}"/>
    <dgm:cxn modelId="{1639CA7D-6CCF-48DF-9316-E321C0736A55}" type="presOf" srcId="{1A81E7E0-BA37-4E2B-8EB3-B1FE463E689A}" destId="{5E6E32E1-495E-4FC2-A384-005AAFF39FE7}" srcOrd="0" destOrd="0" presId="urn:microsoft.com/office/officeart/2005/8/layout/orgChart1"/>
    <dgm:cxn modelId="{B490A985-0E68-4F9F-B9DE-478215540E36}" type="presOf" srcId="{2884FCCF-5B0C-441A-BA3B-360FA73459D5}" destId="{778B4472-A8EB-498F-8132-1922ED7C34F0}" srcOrd="0" destOrd="0" presId="urn:microsoft.com/office/officeart/2005/8/layout/orgChart1"/>
    <dgm:cxn modelId="{EF945F87-39DB-4405-B50A-C32F4849694E}" srcId="{FF5A4E0E-BB6E-4F79-99B1-39AE3965928A}" destId="{1A22F8DF-D43D-4452-83C5-4774E0B76B0F}" srcOrd="1" destOrd="0" parTransId="{346908CB-328E-4B9B-92B0-C5EDEB34CDE7}" sibTransId="{B3F029CD-3732-4FC0-A918-425629F8994E}"/>
    <dgm:cxn modelId="{4AD3038B-E0E8-4466-8D3B-54FC93BA6CDC}" type="presOf" srcId="{65436CB5-BF81-4676-909B-4780EC6727AE}" destId="{77B88611-BB54-4FAE-B578-DA6E8F25FD1C}" srcOrd="1" destOrd="0" presId="urn:microsoft.com/office/officeart/2005/8/layout/orgChart1"/>
    <dgm:cxn modelId="{20DD1A9A-6437-45E5-AA90-7A702775A517}" type="presOf" srcId="{9F427290-B1FD-4531-8A2D-D6E1B0DDBF3D}" destId="{8FCFE411-3DB8-4991-B4BC-1CC8C866CE96}" srcOrd="1" destOrd="0" presId="urn:microsoft.com/office/officeart/2005/8/layout/orgChart1"/>
    <dgm:cxn modelId="{B01F42A2-2F11-4AA8-86E1-7C98C8DD1E8D}" type="presOf" srcId="{9F427290-B1FD-4531-8A2D-D6E1B0DDBF3D}" destId="{A14A2413-63A9-4ED0-B99C-08A434E8874A}" srcOrd="0" destOrd="0" presId="urn:microsoft.com/office/officeart/2005/8/layout/orgChart1"/>
    <dgm:cxn modelId="{F0F8A2A5-FEF4-4952-8BD1-50EF3B7240F2}" type="presOf" srcId="{69BC9B1E-45BF-4C9C-977C-4D5F6F3813AC}" destId="{8B5B377B-6396-4EB4-A669-4336FD9E555B}" srcOrd="0" destOrd="0" presId="urn:microsoft.com/office/officeart/2005/8/layout/orgChart1"/>
    <dgm:cxn modelId="{D8A4F1A6-B8AF-4905-AC9A-57921EF59948}" type="presOf" srcId="{5243EBDB-0E17-4851-A6C3-75097D90D287}" destId="{E51CE6A0-A9CF-4743-B6EE-0A5523BC78D6}" srcOrd="0" destOrd="0" presId="urn:microsoft.com/office/officeart/2005/8/layout/orgChart1"/>
    <dgm:cxn modelId="{D41002A7-9B5C-4F28-BEFC-3E43E0EAE537}" type="presOf" srcId="{AC48B284-077E-4054-A2E5-512850063AC9}" destId="{1EB801CA-9341-4EAA-91EB-EA37448A4A30}" srcOrd="0" destOrd="0" presId="urn:microsoft.com/office/officeart/2005/8/layout/orgChart1"/>
    <dgm:cxn modelId="{E4CD78AB-8C66-4154-90A5-825F95BD1465}" type="presOf" srcId="{B12AFA0E-ED97-438A-95AB-64DF5C4067DB}" destId="{FA072F0C-C8DC-4ADD-B1A1-0C0D1D733C78}" srcOrd="0" destOrd="0" presId="urn:microsoft.com/office/officeart/2005/8/layout/orgChart1"/>
    <dgm:cxn modelId="{CDFE58B8-306C-4320-96E1-C530B947C6D6}" type="presOf" srcId="{5CF092E5-A256-454C-82B3-0EC2780B6223}" destId="{3D144482-7DB5-4E56-BA99-12B9DA7011E4}" srcOrd="0" destOrd="0" presId="urn:microsoft.com/office/officeart/2005/8/layout/orgChart1"/>
    <dgm:cxn modelId="{D89A79B9-4C87-4A52-A8DD-2222DAC323A5}" type="presOf" srcId="{AC48B284-077E-4054-A2E5-512850063AC9}" destId="{70F6CDCB-2176-4080-A459-D674F002654B}" srcOrd="1" destOrd="0" presId="urn:microsoft.com/office/officeart/2005/8/layout/orgChart1"/>
    <dgm:cxn modelId="{41B1D3BE-5E5D-41DB-9D4F-C0AC3233227D}" type="presOf" srcId="{BD5515C7-E1BD-4BFC-812B-A411F9F8450A}" destId="{ADA2F4D0-2C40-4F07-B569-23B58E28C18D}" srcOrd="0" destOrd="0" presId="urn:microsoft.com/office/officeart/2005/8/layout/orgChart1"/>
    <dgm:cxn modelId="{622F3CC5-CC3D-42CF-BDDC-0550A47BA160}" type="presOf" srcId="{09396F32-67E9-4B29-AFF1-04D8F731A8C8}" destId="{A13517EE-B58F-4741-8A04-C3C88A7CC3F8}" srcOrd="0" destOrd="0" presId="urn:microsoft.com/office/officeart/2005/8/layout/orgChart1"/>
    <dgm:cxn modelId="{F79139C6-DAB4-4769-9139-CDED305C5F1A}" type="presOf" srcId="{876D98EB-5083-4692-8563-18417DB7FF60}" destId="{C94E583A-35E6-4399-B8EA-17730E1A17A6}" srcOrd="0" destOrd="0" presId="urn:microsoft.com/office/officeart/2005/8/layout/orgChart1"/>
    <dgm:cxn modelId="{D8446FC6-D0D2-40E9-A4BA-7C5F5875E4E9}" type="presOf" srcId="{89AA2D36-A7D8-4BED-ACFD-7DAD237FD9C0}" destId="{1E78ED96-ACE0-4E83-B398-DE8DCE722F41}" srcOrd="0" destOrd="0" presId="urn:microsoft.com/office/officeart/2005/8/layout/orgChart1"/>
    <dgm:cxn modelId="{6F4AF0CD-5EF9-4D57-ADA2-65ADF7FE6B1C}" srcId="{5243EBDB-0E17-4851-A6C3-75097D90D287}" destId="{2884FCCF-5B0C-441A-BA3B-360FA73459D5}" srcOrd="0" destOrd="0" parTransId="{56781EC3-CD21-47EC-9B2A-FC45E09AB80A}" sibTransId="{A8F0FFD1-7F73-4127-B984-C8C8C32CD203}"/>
    <dgm:cxn modelId="{1FD53FD1-8799-40C2-9BC7-DDA5DDE4FB0D}" type="presOf" srcId="{D914BE54-AEA3-41A5-9D5B-5545B6456EC8}" destId="{1200064C-EA75-48BD-847A-F288BC69FE60}" srcOrd="0" destOrd="0" presId="urn:microsoft.com/office/officeart/2005/8/layout/orgChart1"/>
    <dgm:cxn modelId="{C3027CD3-E0C0-48F4-A8C2-BB2FD8B43802}" type="presOf" srcId="{1A22F8DF-D43D-4452-83C5-4774E0B76B0F}" destId="{376DF602-4959-46F1-9535-6B2826B427CC}" srcOrd="1" destOrd="0" presId="urn:microsoft.com/office/officeart/2005/8/layout/orgChart1"/>
    <dgm:cxn modelId="{97C10CDA-CF6A-4322-A6FF-00327A6278C6}" srcId="{FF5A4E0E-BB6E-4F79-99B1-39AE3965928A}" destId="{D914BE54-AEA3-41A5-9D5B-5545B6456EC8}" srcOrd="0" destOrd="0" parTransId="{E1935260-F9D7-4EF8-AAA5-663401C8C3E4}" sibTransId="{D5932D5D-89EA-483D-9FBB-005E3FBD2E0A}"/>
    <dgm:cxn modelId="{785998DA-14E8-47DA-83D7-927623AE0B08}" type="presOf" srcId="{E1935260-F9D7-4EF8-AAA5-663401C8C3E4}" destId="{319AF641-CCAA-4578-975E-7DCE5C0AED84}" srcOrd="0" destOrd="0" presId="urn:microsoft.com/office/officeart/2005/8/layout/orgChart1"/>
    <dgm:cxn modelId="{6E19F2E1-2689-46C1-9A68-A1645912A7D3}" srcId="{65436CB5-BF81-4676-909B-4780EC6727AE}" destId="{5243EBDB-0E17-4851-A6C3-75097D90D287}" srcOrd="1" destOrd="0" parTransId="{69BC9B1E-45BF-4C9C-977C-4D5F6F3813AC}" sibTransId="{D2F91306-8127-47B4-A18C-F2B8C7A71D83}"/>
    <dgm:cxn modelId="{EF8BC9E9-8A00-4B45-B95A-BA517AFDB2F4}" type="presOf" srcId="{1A22F8DF-D43D-4452-83C5-4774E0B76B0F}" destId="{A8A33CD7-F31F-408E-954A-6946F3A7F0FE}" srcOrd="0" destOrd="0" presId="urn:microsoft.com/office/officeart/2005/8/layout/orgChart1"/>
    <dgm:cxn modelId="{14FA7FED-F257-4505-937B-07DAA7B8B881}" type="presOf" srcId="{346908CB-328E-4B9B-92B0-C5EDEB34CDE7}" destId="{211DFD18-4698-4609-B271-D840DC25620E}" srcOrd="0" destOrd="0" presId="urn:microsoft.com/office/officeart/2005/8/layout/orgChart1"/>
    <dgm:cxn modelId="{53B9F6F6-3015-4C1C-9E51-174BC78829C5}" type="presOf" srcId="{A66F064A-E780-4C81-8BBA-006F1FF2E953}" destId="{318A3C75-D777-49A2-8E2A-9F4EE3B97EA7}" srcOrd="1" destOrd="0" presId="urn:microsoft.com/office/officeart/2005/8/layout/orgChart1"/>
    <dgm:cxn modelId="{F6F580FC-A19B-46A8-9F2F-5ECCED6028AF}" srcId="{B12AFA0E-ED97-438A-95AB-64DF5C4067DB}" destId="{5CF092E5-A256-454C-82B3-0EC2780B6223}" srcOrd="0" destOrd="0" parTransId="{500744D6-A065-4457-B7E8-13A7F2CE459B}" sibTransId="{EEC3A015-D6F5-4DF8-B8F5-7998F63767BD}"/>
    <dgm:cxn modelId="{965F29FE-BF8E-4368-80E7-AD28A44889F2}" srcId="{41E21463-45CB-4602-BAA3-941D034EF7A2}" destId="{BF931B3E-F7A0-4069-A10F-92BFA86E4D81}" srcOrd="1" destOrd="0" parTransId="{1A81E7E0-BA37-4E2B-8EB3-B1FE463E689A}" sibTransId="{EF6E4D81-43EE-4952-BAFB-C0DC782D9C0D}"/>
    <dgm:cxn modelId="{570C64AD-8BCB-4883-8CA3-8587A5D26849}" type="presParOf" srcId="{FA072F0C-C8DC-4ADD-B1A1-0C0D1D733C78}" destId="{269F3001-F66F-4773-8A64-366A81F8B978}" srcOrd="0" destOrd="0" presId="urn:microsoft.com/office/officeart/2005/8/layout/orgChart1"/>
    <dgm:cxn modelId="{8A5371F0-25AE-4AB4-9C66-F4FD85EFDE77}" type="presParOf" srcId="{269F3001-F66F-4773-8A64-366A81F8B978}" destId="{7344ADAA-4E70-4EF3-9A4B-D77E0841A0EF}" srcOrd="0" destOrd="0" presId="urn:microsoft.com/office/officeart/2005/8/layout/orgChart1"/>
    <dgm:cxn modelId="{76304C81-EB2F-49D2-932F-ADD0E2ABB89F}" type="presParOf" srcId="{7344ADAA-4E70-4EF3-9A4B-D77E0841A0EF}" destId="{3D144482-7DB5-4E56-BA99-12B9DA7011E4}" srcOrd="0" destOrd="0" presId="urn:microsoft.com/office/officeart/2005/8/layout/orgChart1"/>
    <dgm:cxn modelId="{5336CE48-15D9-4692-8C2E-045FB51DCE41}" type="presParOf" srcId="{7344ADAA-4E70-4EF3-9A4B-D77E0841A0EF}" destId="{C3BAF03E-EC74-4593-B8B2-96A70CBCF570}" srcOrd="1" destOrd="0" presId="urn:microsoft.com/office/officeart/2005/8/layout/orgChart1"/>
    <dgm:cxn modelId="{FA3DA361-88E7-44E6-9C1B-ACE651256877}" type="presParOf" srcId="{269F3001-F66F-4773-8A64-366A81F8B978}" destId="{9D4DC82F-E086-439F-8F85-3F1F6270C6A8}" srcOrd="1" destOrd="0" presId="urn:microsoft.com/office/officeart/2005/8/layout/orgChart1"/>
    <dgm:cxn modelId="{6C808B1E-7EF8-4ECB-BBBB-FD9430B67BDF}" type="presParOf" srcId="{9D4DC82F-E086-439F-8F85-3F1F6270C6A8}" destId="{BA0623D8-8A5D-4FD8-9D42-7EED560B2696}" srcOrd="0" destOrd="0" presId="urn:microsoft.com/office/officeart/2005/8/layout/orgChart1"/>
    <dgm:cxn modelId="{033BE552-7CDA-4B0F-85FB-205F7C832534}" type="presParOf" srcId="{9D4DC82F-E086-439F-8F85-3F1F6270C6A8}" destId="{01234050-3701-42CB-AD0C-7C6A2F9B7C57}" srcOrd="1" destOrd="0" presId="urn:microsoft.com/office/officeart/2005/8/layout/orgChart1"/>
    <dgm:cxn modelId="{8B8AB1CA-E4BC-4AB0-8C42-8F0E1FEAC546}" type="presParOf" srcId="{01234050-3701-42CB-AD0C-7C6A2F9B7C57}" destId="{CCDB4139-03D6-47C7-A990-55C6A781A859}" srcOrd="0" destOrd="0" presId="urn:microsoft.com/office/officeart/2005/8/layout/orgChart1"/>
    <dgm:cxn modelId="{D65CD1D0-3DBE-4532-A7F7-E36BB3EB9018}" type="presParOf" srcId="{CCDB4139-03D6-47C7-A990-55C6A781A859}" destId="{16CDA51D-5546-4EAA-A0EB-FCC617901E8D}" srcOrd="0" destOrd="0" presId="urn:microsoft.com/office/officeart/2005/8/layout/orgChart1"/>
    <dgm:cxn modelId="{5E7F33FF-E532-43F0-9D38-2E21C2FB952E}" type="presParOf" srcId="{CCDB4139-03D6-47C7-A990-55C6A781A859}" destId="{A891E3C2-C3F1-4A21-A327-45F9AAD91044}" srcOrd="1" destOrd="0" presId="urn:microsoft.com/office/officeart/2005/8/layout/orgChart1"/>
    <dgm:cxn modelId="{F14B75BF-8553-486C-A779-B3B025F42278}" type="presParOf" srcId="{01234050-3701-42CB-AD0C-7C6A2F9B7C57}" destId="{26850153-A87D-4830-B89D-4FE06258612A}" srcOrd="1" destOrd="0" presId="urn:microsoft.com/office/officeart/2005/8/layout/orgChart1"/>
    <dgm:cxn modelId="{BC3B8463-E19C-4C3A-8B20-7DF8CE5F46DC}" type="presParOf" srcId="{26850153-A87D-4830-B89D-4FE06258612A}" destId="{A13517EE-B58F-4741-8A04-C3C88A7CC3F8}" srcOrd="0" destOrd="0" presId="urn:microsoft.com/office/officeart/2005/8/layout/orgChart1"/>
    <dgm:cxn modelId="{91C2B19C-A386-4B13-925D-F87DB161FB9F}" type="presParOf" srcId="{26850153-A87D-4830-B89D-4FE06258612A}" destId="{628DEFD4-11F6-4C02-AA83-C59CC8C20F89}" srcOrd="1" destOrd="0" presId="urn:microsoft.com/office/officeart/2005/8/layout/orgChart1"/>
    <dgm:cxn modelId="{C85AD9B4-2C45-4D2A-B221-47F1C3407838}" type="presParOf" srcId="{628DEFD4-11F6-4C02-AA83-C59CC8C20F89}" destId="{4AD0DC1B-E49B-40BC-A988-9EF70D93294C}" srcOrd="0" destOrd="0" presId="urn:microsoft.com/office/officeart/2005/8/layout/orgChart1"/>
    <dgm:cxn modelId="{307DD9C6-EFF9-4262-B54E-FFB86F17DABD}" type="presParOf" srcId="{4AD0DC1B-E49B-40BC-A988-9EF70D93294C}" destId="{AFD2A918-80B6-4064-A934-4291FBF8455A}" srcOrd="0" destOrd="0" presId="urn:microsoft.com/office/officeart/2005/8/layout/orgChart1"/>
    <dgm:cxn modelId="{7ED45F20-3661-4966-8DC0-9FCF2D1AFEEA}" type="presParOf" srcId="{4AD0DC1B-E49B-40BC-A988-9EF70D93294C}" destId="{77B88611-BB54-4FAE-B578-DA6E8F25FD1C}" srcOrd="1" destOrd="0" presId="urn:microsoft.com/office/officeart/2005/8/layout/orgChart1"/>
    <dgm:cxn modelId="{6677B285-0225-48C0-9ACC-865E91BE5B62}" type="presParOf" srcId="{628DEFD4-11F6-4C02-AA83-C59CC8C20F89}" destId="{D80F6251-D4E4-45D8-BB13-A00C9730E3D7}" srcOrd="1" destOrd="0" presId="urn:microsoft.com/office/officeart/2005/8/layout/orgChart1"/>
    <dgm:cxn modelId="{2AB7C08A-3E5F-477E-9B8B-0AE874A81BDA}" type="presParOf" srcId="{D80F6251-D4E4-45D8-BB13-A00C9730E3D7}" destId="{42B571F9-2D31-442F-BB46-09055D2C32CF}" srcOrd="0" destOrd="0" presId="urn:microsoft.com/office/officeart/2005/8/layout/orgChart1"/>
    <dgm:cxn modelId="{F9DB2DFF-7609-4C49-A5DE-4B8CF4D7BCEF}" type="presParOf" srcId="{D80F6251-D4E4-45D8-BB13-A00C9730E3D7}" destId="{1CE9A31B-44F1-4BEE-8B19-23F5DF0DC6F4}" srcOrd="1" destOrd="0" presId="urn:microsoft.com/office/officeart/2005/8/layout/orgChart1"/>
    <dgm:cxn modelId="{BD513B56-CCD0-4F2B-B745-4EE353D50B7A}" type="presParOf" srcId="{1CE9A31B-44F1-4BEE-8B19-23F5DF0DC6F4}" destId="{F16EDE70-31C7-4065-AC83-05ABD1BF6554}" srcOrd="0" destOrd="0" presId="urn:microsoft.com/office/officeart/2005/8/layout/orgChart1"/>
    <dgm:cxn modelId="{D458D77B-896F-45E5-A9E5-FDF59C5A8DD5}" type="presParOf" srcId="{F16EDE70-31C7-4065-AC83-05ABD1BF6554}" destId="{24561E24-FF8F-4A6D-B97D-B264CA411D25}" srcOrd="0" destOrd="0" presId="urn:microsoft.com/office/officeart/2005/8/layout/orgChart1"/>
    <dgm:cxn modelId="{0A87A7E1-ECAD-482A-99CE-42943F916F62}" type="presParOf" srcId="{F16EDE70-31C7-4065-AC83-05ABD1BF6554}" destId="{A28D5680-3701-4655-B9FA-9B26DA4AA573}" srcOrd="1" destOrd="0" presId="urn:microsoft.com/office/officeart/2005/8/layout/orgChart1"/>
    <dgm:cxn modelId="{949F6CFA-A923-4A7D-BD29-2E74649C70B0}" type="presParOf" srcId="{1CE9A31B-44F1-4BEE-8B19-23F5DF0DC6F4}" destId="{7475648A-1EE3-4BF0-B415-3EBB9F2AF542}" srcOrd="1" destOrd="0" presId="urn:microsoft.com/office/officeart/2005/8/layout/orgChart1"/>
    <dgm:cxn modelId="{05B3FC6B-6180-42C9-AF24-DB5961B7BB55}" type="presParOf" srcId="{7475648A-1EE3-4BF0-B415-3EBB9F2AF542}" destId="{32B4A2FD-BA17-4116-A0AB-459184C02E37}" srcOrd="0" destOrd="0" presId="urn:microsoft.com/office/officeart/2005/8/layout/orgChart1"/>
    <dgm:cxn modelId="{FC4D7DBF-EA70-4DE7-A661-4DBB5F8CE0A0}" type="presParOf" srcId="{7475648A-1EE3-4BF0-B415-3EBB9F2AF542}" destId="{FE7CEDAF-4750-48DE-ACD1-F479BA06A1F8}" srcOrd="1" destOrd="0" presId="urn:microsoft.com/office/officeart/2005/8/layout/orgChart1"/>
    <dgm:cxn modelId="{D92F7BC2-9D26-4A4F-91A0-40C1EED9A2F9}" type="presParOf" srcId="{FE7CEDAF-4750-48DE-ACD1-F479BA06A1F8}" destId="{CAE4C8A1-72BE-40EE-A621-2F25FCF854C4}" srcOrd="0" destOrd="0" presId="urn:microsoft.com/office/officeart/2005/8/layout/orgChart1"/>
    <dgm:cxn modelId="{DDC8645D-A185-4E59-83FB-B95CA01B8F34}" type="presParOf" srcId="{CAE4C8A1-72BE-40EE-A621-2F25FCF854C4}" destId="{1EB801CA-9341-4EAA-91EB-EA37448A4A30}" srcOrd="0" destOrd="0" presId="urn:microsoft.com/office/officeart/2005/8/layout/orgChart1"/>
    <dgm:cxn modelId="{1578E26B-563D-43F6-B92B-D6366CF70410}" type="presParOf" srcId="{CAE4C8A1-72BE-40EE-A621-2F25FCF854C4}" destId="{70F6CDCB-2176-4080-A459-D674F002654B}" srcOrd="1" destOrd="0" presId="urn:microsoft.com/office/officeart/2005/8/layout/orgChart1"/>
    <dgm:cxn modelId="{6A743ACA-AB3A-4584-A972-B727A6CF7520}" type="presParOf" srcId="{FE7CEDAF-4750-48DE-ACD1-F479BA06A1F8}" destId="{9880349C-B3DE-4F25-8BDB-F19C8905094C}" srcOrd="1" destOrd="0" presId="urn:microsoft.com/office/officeart/2005/8/layout/orgChart1"/>
    <dgm:cxn modelId="{A3E0AB00-D6FD-40D6-A034-86758007B11E}" type="presParOf" srcId="{FE7CEDAF-4750-48DE-ACD1-F479BA06A1F8}" destId="{DFDD1DF7-CE38-43E5-A5E8-76901F6B9EBB}" srcOrd="2" destOrd="0" presId="urn:microsoft.com/office/officeart/2005/8/layout/orgChart1"/>
    <dgm:cxn modelId="{7BFC523D-6D09-4D67-80EC-7762620F0B90}" type="presParOf" srcId="{7475648A-1EE3-4BF0-B415-3EBB9F2AF542}" destId="{5E6E32E1-495E-4FC2-A384-005AAFF39FE7}" srcOrd="2" destOrd="0" presId="urn:microsoft.com/office/officeart/2005/8/layout/orgChart1"/>
    <dgm:cxn modelId="{35B336AB-917C-4A90-AE59-65CD94E7D951}" type="presParOf" srcId="{7475648A-1EE3-4BF0-B415-3EBB9F2AF542}" destId="{FFC3520D-1774-4869-B149-51746D98985B}" srcOrd="3" destOrd="0" presId="urn:microsoft.com/office/officeart/2005/8/layout/orgChart1"/>
    <dgm:cxn modelId="{68503848-E8E0-4451-B975-901394E6D73F}" type="presParOf" srcId="{FFC3520D-1774-4869-B149-51746D98985B}" destId="{D471F010-9C13-4222-A1A6-A677DC0E5691}" srcOrd="0" destOrd="0" presId="urn:microsoft.com/office/officeart/2005/8/layout/orgChart1"/>
    <dgm:cxn modelId="{6FB3B2C2-C7DF-490E-9516-E292B57FA5FB}" type="presParOf" srcId="{D471F010-9C13-4222-A1A6-A677DC0E5691}" destId="{5CA6207F-4E72-4EA8-8C95-AE2C4341702F}" srcOrd="0" destOrd="0" presId="urn:microsoft.com/office/officeart/2005/8/layout/orgChart1"/>
    <dgm:cxn modelId="{8E889F66-F603-45C7-95D2-5E6B900D052A}" type="presParOf" srcId="{D471F010-9C13-4222-A1A6-A677DC0E5691}" destId="{27CA7A37-0F64-4308-A06F-422B963A5248}" srcOrd="1" destOrd="0" presId="urn:microsoft.com/office/officeart/2005/8/layout/orgChart1"/>
    <dgm:cxn modelId="{08A442EF-953D-4C3C-A65E-183D0EF6D828}" type="presParOf" srcId="{FFC3520D-1774-4869-B149-51746D98985B}" destId="{314EF807-4E4A-4434-ACDF-7BF26FC1CAB4}" srcOrd="1" destOrd="0" presId="urn:microsoft.com/office/officeart/2005/8/layout/orgChart1"/>
    <dgm:cxn modelId="{82123297-8CC1-4B18-A4CA-B832F7538DB1}" type="presParOf" srcId="{FFC3520D-1774-4869-B149-51746D98985B}" destId="{56F74262-0506-42F3-9FEB-3049F7C11E71}" srcOrd="2" destOrd="0" presId="urn:microsoft.com/office/officeart/2005/8/layout/orgChart1"/>
    <dgm:cxn modelId="{821BE101-33A2-426F-A69E-7D9CABA129A3}" type="presParOf" srcId="{1CE9A31B-44F1-4BEE-8B19-23F5DF0DC6F4}" destId="{16A7AD0C-48A5-4BD8-9D47-5A8D909FAED9}" srcOrd="2" destOrd="0" presId="urn:microsoft.com/office/officeart/2005/8/layout/orgChart1"/>
    <dgm:cxn modelId="{22971615-FC5A-4C7C-8C50-ADE93E2C3091}" type="presParOf" srcId="{D80F6251-D4E4-45D8-BB13-A00C9730E3D7}" destId="{8B5B377B-6396-4EB4-A669-4336FD9E555B}" srcOrd="2" destOrd="0" presId="urn:microsoft.com/office/officeart/2005/8/layout/orgChart1"/>
    <dgm:cxn modelId="{463BEC36-6F9D-4EDE-AF10-B750DBEEA050}" type="presParOf" srcId="{D80F6251-D4E4-45D8-BB13-A00C9730E3D7}" destId="{84B1EFE7-BC44-4D8C-BCCF-D76B7CF31C7E}" srcOrd="3" destOrd="0" presId="urn:microsoft.com/office/officeart/2005/8/layout/orgChart1"/>
    <dgm:cxn modelId="{46630CA9-E092-40E7-880F-783070625006}" type="presParOf" srcId="{84B1EFE7-BC44-4D8C-BCCF-D76B7CF31C7E}" destId="{1A85CC6E-8445-4D79-A42C-5DE28447077A}" srcOrd="0" destOrd="0" presId="urn:microsoft.com/office/officeart/2005/8/layout/orgChart1"/>
    <dgm:cxn modelId="{B9D55746-AFE5-400E-BC75-585D057C62E9}" type="presParOf" srcId="{1A85CC6E-8445-4D79-A42C-5DE28447077A}" destId="{E51CE6A0-A9CF-4743-B6EE-0A5523BC78D6}" srcOrd="0" destOrd="0" presId="urn:microsoft.com/office/officeart/2005/8/layout/orgChart1"/>
    <dgm:cxn modelId="{F369E73A-1BA0-4D63-A588-BE34492BC210}" type="presParOf" srcId="{1A85CC6E-8445-4D79-A42C-5DE28447077A}" destId="{F84D4638-D35C-4F0D-8A05-61AE24BB0D09}" srcOrd="1" destOrd="0" presId="urn:microsoft.com/office/officeart/2005/8/layout/orgChart1"/>
    <dgm:cxn modelId="{8F1F0EE4-BE61-43B4-B737-4A954322E726}" type="presParOf" srcId="{84B1EFE7-BC44-4D8C-BCCF-D76B7CF31C7E}" destId="{CC5FB981-05AD-416E-B8D8-C91CFF6BD49A}" srcOrd="1" destOrd="0" presId="urn:microsoft.com/office/officeart/2005/8/layout/orgChart1"/>
    <dgm:cxn modelId="{29B8B853-B68B-45FB-A7FA-4A59F0DC0CE1}" type="presParOf" srcId="{CC5FB981-05AD-416E-B8D8-C91CFF6BD49A}" destId="{D01AC84A-E125-46CE-858A-D0A3F8B3B812}" srcOrd="0" destOrd="0" presId="urn:microsoft.com/office/officeart/2005/8/layout/orgChart1"/>
    <dgm:cxn modelId="{34895B8A-C4FA-4BDE-96C4-97237765D7CF}" type="presParOf" srcId="{CC5FB981-05AD-416E-B8D8-C91CFF6BD49A}" destId="{E89FE7CE-D6A1-45F5-89C1-9B6BEEC70736}" srcOrd="1" destOrd="0" presId="urn:microsoft.com/office/officeart/2005/8/layout/orgChart1"/>
    <dgm:cxn modelId="{2095528D-CBE1-43CD-8C88-C2BB1955E445}" type="presParOf" srcId="{E89FE7CE-D6A1-45F5-89C1-9B6BEEC70736}" destId="{B8274554-C523-4B98-9BD4-45176FDF8F22}" srcOrd="0" destOrd="0" presId="urn:microsoft.com/office/officeart/2005/8/layout/orgChart1"/>
    <dgm:cxn modelId="{82F05AD0-9E20-4CC5-B20E-F51BF9DD24B5}" type="presParOf" srcId="{B8274554-C523-4B98-9BD4-45176FDF8F22}" destId="{778B4472-A8EB-498F-8132-1922ED7C34F0}" srcOrd="0" destOrd="0" presId="urn:microsoft.com/office/officeart/2005/8/layout/orgChart1"/>
    <dgm:cxn modelId="{26EA1720-6317-4C3C-8855-29F21960D53B}" type="presParOf" srcId="{B8274554-C523-4B98-9BD4-45176FDF8F22}" destId="{F8DC1F10-0CA4-4237-BF57-F58031E9EAEB}" srcOrd="1" destOrd="0" presId="urn:microsoft.com/office/officeart/2005/8/layout/orgChart1"/>
    <dgm:cxn modelId="{641B2151-6BCE-4C1F-AF11-14209265A965}" type="presParOf" srcId="{E89FE7CE-D6A1-45F5-89C1-9B6BEEC70736}" destId="{D5226920-A926-48A4-A06E-4CA102F0122C}" srcOrd="1" destOrd="0" presId="urn:microsoft.com/office/officeart/2005/8/layout/orgChart1"/>
    <dgm:cxn modelId="{B759D1FD-7E51-414F-8251-3FDF2764D30B}" type="presParOf" srcId="{E89FE7CE-D6A1-45F5-89C1-9B6BEEC70736}" destId="{D59EB7CA-5733-4024-BDCA-FEE7E12FF3FC}" srcOrd="2" destOrd="0" presId="urn:microsoft.com/office/officeart/2005/8/layout/orgChart1"/>
    <dgm:cxn modelId="{E0E996E4-9880-4F5C-B8A3-3851DFEC082F}" type="presParOf" srcId="{CC5FB981-05AD-416E-B8D8-C91CFF6BD49A}" destId="{2C22B359-C467-403A-AEAE-B7BF866201B4}" srcOrd="2" destOrd="0" presId="urn:microsoft.com/office/officeart/2005/8/layout/orgChart1"/>
    <dgm:cxn modelId="{2B40A986-F7A2-43E2-81C9-092AC85216DE}" type="presParOf" srcId="{CC5FB981-05AD-416E-B8D8-C91CFF6BD49A}" destId="{F3176359-2F5E-46BD-B385-8F6FB029C559}" srcOrd="3" destOrd="0" presId="urn:microsoft.com/office/officeart/2005/8/layout/orgChart1"/>
    <dgm:cxn modelId="{393A9664-8948-480A-81F4-377A8293C4B9}" type="presParOf" srcId="{F3176359-2F5E-46BD-B385-8F6FB029C559}" destId="{A3E786C2-E5BE-47A1-82A4-FC3588FAA46F}" srcOrd="0" destOrd="0" presId="urn:microsoft.com/office/officeart/2005/8/layout/orgChart1"/>
    <dgm:cxn modelId="{0B3C3D00-3D67-4758-B2A9-7234454D9CDC}" type="presParOf" srcId="{A3E786C2-E5BE-47A1-82A4-FC3588FAA46F}" destId="{0C53519D-FD74-4E7D-9EE0-BDAD6185F109}" srcOrd="0" destOrd="0" presId="urn:microsoft.com/office/officeart/2005/8/layout/orgChart1"/>
    <dgm:cxn modelId="{65770BB3-9BE4-43CA-B3D4-8720F8441A2A}" type="presParOf" srcId="{A3E786C2-E5BE-47A1-82A4-FC3588FAA46F}" destId="{318A3C75-D777-49A2-8E2A-9F4EE3B97EA7}" srcOrd="1" destOrd="0" presId="urn:microsoft.com/office/officeart/2005/8/layout/orgChart1"/>
    <dgm:cxn modelId="{B0FCBC26-F998-413F-AC4B-863A3A7C2E57}" type="presParOf" srcId="{F3176359-2F5E-46BD-B385-8F6FB029C559}" destId="{3BF5EDAA-F6FF-422A-B582-0294332D61CA}" srcOrd="1" destOrd="0" presId="urn:microsoft.com/office/officeart/2005/8/layout/orgChart1"/>
    <dgm:cxn modelId="{9959D912-DFEE-48B0-8751-AF47A5204D28}" type="presParOf" srcId="{F3176359-2F5E-46BD-B385-8F6FB029C559}" destId="{B9F101EE-55FB-4107-A27A-85D2D896255D}" srcOrd="2" destOrd="0" presId="urn:microsoft.com/office/officeart/2005/8/layout/orgChart1"/>
    <dgm:cxn modelId="{E055E02A-6272-426C-BDF8-18BC27F5F28A}" type="presParOf" srcId="{84B1EFE7-BC44-4D8C-BCCF-D76B7CF31C7E}" destId="{ABED0626-34C5-40DE-A1A7-6C1BBFFCD5C8}" srcOrd="2" destOrd="0" presId="urn:microsoft.com/office/officeart/2005/8/layout/orgChart1"/>
    <dgm:cxn modelId="{22FC8E5E-9495-475D-A2A6-7B762B265220}" type="presParOf" srcId="{628DEFD4-11F6-4C02-AA83-C59CC8C20F89}" destId="{BB483B3D-EFE6-40A9-8B99-856831995AE2}" srcOrd="2" destOrd="0" presId="urn:microsoft.com/office/officeart/2005/8/layout/orgChart1"/>
    <dgm:cxn modelId="{2A94764E-F3FB-4530-8FE0-AD2321037B5B}" type="presParOf" srcId="{26850153-A87D-4830-B89D-4FE06258612A}" destId="{784B747A-8390-4D60-827C-AB740EEE1CAD}" srcOrd="2" destOrd="0" presId="urn:microsoft.com/office/officeart/2005/8/layout/orgChart1"/>
    <dgm:cxn modelId="{C63E031B-A04A-46A2-A4ED-702D40E20E7F}" type="presParOf" srcId="{26850153-A87D-4830-B89D-4FE06258612A}" destId="{905E5354-031F-4913-9590-22EECD6849AF}" srcOrd="3" destOrd="0" presId="urn:microsoft.com/office/officeart/2005/8/layout/orgChart1"/>
    <dgm:cxn modelId="{4237A95F-1A7B-426C-ADA1-C154D2B02580}" type="presParOf" srcId="{905E5354-031F-4913-9590-22EECD6849AF}" destId="{5162A723-4D68-4881-92DE-A9A198597382}" srcOrd="0" destOrd="0" presId="urn:microsoft.com/office/officeart/2005/8/layout/orgChart1"/>
    <dgm:cxn modelId="{DA6F1FB0-D3A4-4ABF-B6E4-37D7DA23B931}" type="presParOf" srcId="{5162A723-4D68-4881-92DE-A9A198597382}" destId="{ADA2F4D0-2C40-4F07-B569-23B58E28C18D}" srcOrd="0" destOrd="0" presId="urn:microsoft.com/office/officeart/2005/8/layout/orgChart1"/>
    <dgm:cxn modelId="{B7A211E8-FB65-493A-AD83-102D340D63E6}" type="presParOf" srcId="{5162A723-4D68-4881-92DE-A9A198597382}" destId="{4DEAD18B-8E32-4856-85F4-5AA3C2F03819}" srcOrd="1" destOrd="0" presId="urn:microsoft.com/office/officeart/2005/8/layout/orgChart1"/>
    <dgm:cxn modelId="{1CDD423C-FFF0-4722-87FC-B94CE9C1ACB2}" type="presParOf" srcId="{905E5354-031F-4913-9590-22EECD6849AF}" destId="{64241587-2244-46F2-AC9A-8499DF508D57}" srcOrd="1" destOrd="0" presId="urn:microsoft.com/office/officeart/2005/8/layout/orgChart1"/>
    <dgm:cxn modelId="{A77E36ED-20BF-4F2B-9B48-79710F3D1FFD}" type="presParOf" srcId="{64241587-2244-46F2-AC9A-8499DF508D57}" destId="{C94E583A-35E6-4399-B8EA-17730E1A17A6}" srcOrd="0" destOrd="0" presId="urn:microsoft.com/office/officeart/2005/8/layout/orgChart1"/>
    <dgm:cxn modelId="{05E307B4-F213-4A3C-A5F1-42B8679333FE}" type="presParOf" srcId="{64241587-2244-46F2-AC9A-8499DF508D57}" destId="{5B8879F2-F5AD-40CF-9217-FCFCB9FD1B07}" srcOrd="1" destOrd="0" presId="urn:microsoft.com/office/officeart/2005/8/layout/orgChart1"/>
    <dgm:cxn modelId="{89624373-14C1-4650-B003-D5E01B75041E}" type="presParOf" srcId="{5B8879F2-F5AD-40CF-9217-FCFCB9FD1B07}" destId="{E39BB85A-DCE9-40E5-909A-0FD00C3EB28A}" srcOrd="0" destOrd="0" presId="urn:microsoft.com/office/officeart/2005/8/layout/orgChart1"/>
    <dgm:cxn modelId="{686185E7-3EE4-4C7D-8F22-22CC7473040B}" type="presParOf" srcId="{E39BB85A-DCE9-40E5-909A-0FD00C3EB28A}" destId="{D6D34F5A-0059-4E3E-8AF0-58CA4A935A86}" srcOrd="0" destOrd="0" presId="urn:microsoft.com/office/officeart/2005/8/layout/orgChart1"/>
    <dgm:cxn modelId="{F9260C49-B699-4B67-BD14-B7C5FCADC39A}" type="presParOf" srcId="{E39BB85A-DCE9-40E5-909A-0FD00C3EB28A}" destId="{C6DC2A4C-04C7-4EF1-9329-F2E125801998}" srcOrd="1" destOrd="0" presId="urn:microsoft.com/office/officeart/2005/8/layout/orgChart1"/>
    <dgm:cxn modelId="{BD10D5A8-7DFC-4E98-9193-A375271CF8EA}" type="presParOf" srcId="{5B8879F2-F5AD-40CF-9217-FCFCB9FD1B07}" destId="{AD79B2AF-D516-4812-8CB5-CADB0B16F082}" srcOrd="1" destOrd="0" presId="urn:microsoft.com/office/officeart/2005/8/layout/orgChart1"/>
    <dgm:cxn modelId="{F1D4E77B-547A-42DC-816D-3F96D79F79BC}" type="presParOf" srcId="{AD79B2AF-D516-4812-8CB5-CADB0B16F082}" destId="{4B53744D-475D-48D8-9720-768C81DD5EF6}" srcOrd="0" destOrd="0" presId="urn:microsoft.com/office/officeart/2005/8/layout/orgChart1"/>
    <dgm:cxn modelId="{2C73D9BC-04D8-4832-8E74-4A8BD1FA4C8D}" type="presParOf" srcId="{AD79B2AF-D516-4812-8CB5-CADB0B16F082}" destId="{497F8010-0C95-4504-81E1-22E9FC402557}" srcOrd="1" destOrd="0" presId="urn:microsoft.com/office/officeart/2005/8/layout/orgChart1"/>
    <dgm:cxn modelId="{AA31B162-0625-43F8-90B1-B5182BA17284}" type="presParOf" srcId="{497F8010-0C95-4504-81E1-22E9FC402557}" destId="{9B606D6E-BDC1-4AD8-AB98-D1D8EFB356A8}" srcOrd="0" destOrd="0" presId="urn:microsoft.com/office/officeart/2005/8/layout/orgChart1"/>
    <dgm:cxn modelId="{B09CF62E-4AA1-4FF0-8812-C8AED3288246}" type="presParOf" srcId="{9B606D6E-BDC1-4AD8-AB98-D1D8EFB356A8}" destId="{55DC8B53-A875-41CA-BCE3-6CAA044D52EE}" srcOrd="0" destOrd="0" presId="urn:microsoft.com/office/officeart/2005/8/layout/orgChart1"/>
    <dgm:cxn modelId="{72252871-5537-4EF2-81C4-6C9F626D141F}" type="presParOf" srcId="{9B606D6E-BDC1-4AD8-AB98-D1D8EFB356A8}" destId="{43E5CE13-F0A8-479F-88AC-0A21A1ADA60C}" srcOrd="1" destOrd="0" presId="urn:microsoft.com/office/officeart/2005/8/layout/orgChart1"/>
    <dgm:cxn modelId="{B46C6070-A38C-4D65-BFDE-2A34F7E9D338}" type="presParOf" srcId="{497F8010-0C95-4504-81E1-22E9FC402557}" destId="{796375D6-FB82-45CA-8716-91927F9744EC}" srcOrd="1" destOrd="0" presId="urn:microsoft.com/office/officeart/2005/8/layout/orgChart1"/>
    <dgm:cxn modelId="{BFE8048A-7405-408C-AD1F-E796AF420DD0}" type="presParOf" srcId="{497F8010-0C95-4504-81E1-22E9FC402557}" destId="{FF9B3CE9-2EB5-438D-BCD6-681E246B6F68}" srcOrd="2" destOrd="0" presId="urn:microsoft.com/office/officeart/2005/8/layout/orgChart1"/>
    <dgm:cxn modelId="{823F5C72-48E0-4D35-A1BB-26ECEB302390}" type="presParOf" srcId="{AD79B2AF-D516-4812-8CB5-CADB0B16F082}" destId="{1E78ED96-ACE0-4E83-B398-DE8DCE722F41}" srcOrd="2" destOrd="0" presId="urn:microsoft.com/office/officeart/2005/8/layout/orgChart1"/>
    <dgm:cxn modelId="{4BB5AC4E-3DE0-40B6-8365-96E18BCD2353}" type="presParOf" srcId="{AD79B2AF-D516-4812-8CB5-CADB0B16F082}" destId="{04675300-B1F3-45C5-B370-2AFC45399EA4}" srcOrd="3" destOrd="0" presId="urn:microsoft.com/office/officeart/2005/8/layout/orgChart1"/>
    <dgm:cxn modelId="{10CAE06F-1820-4816-86D7-3D8439565A19}" type="presParOf" srcId="{04675300-B1F3-45C5-B370-2AFC45399EA4}" destId="{4D36D4D8-BE0D-44A3-9BBD-F7371D0A37CB}" srcOrd="0" destOrd="0" presId="urn:microsoft.com/office/officeart/2005/8/layout/orgChart1"/>
    <dgm:cxn modelId="{91835AB0-D9D9-4353-896E-FED16903A1B7}" type="presParOf" srcId="{4D36D4D8-BE0D-44A3-9BBD-F7371D0A37CB}" destId="{A14A2413-63A9-4ED0-B99C-08A434E8874A}" srcOrd="0" destOrd="0" presId="urn:microsoft.com/office/officeart/2005/8/layout/orgChart1"/>
    <dgm:cxn modelId="{A657B25E-35A5-455B-92E1-7B38F2BC78CF}" type="presParOf" srcId="{4D36D4D8-BE0D-44A3-9BBD-F7371D0A37CB}" destId="{8FCFE411-3DB8-4991-B4BC-1CC8C866CE96}" srcOrd="1" destOrd="0" presId="urn:microsoft.com/office/officeart/2005/8/layout/orgChart1"/>
    <dgm:cxn modelId="{2FCE78A1-4FBE-4E97-84FD-51513979C301}" type="presParOf" srcId="{04675300-B1F3-45C5-B370-2AFC45399EA4}" destId="{E40B5C8F-CC80-4CBF-A4C5-F68BA229C4FE}" srcOrd="1" destOrd="0" presId="urn:microsoft.com/office/officeart/2005/8/layout/orgChart1"/>
    <dgm:cxn modelId="{F96AA1C1-1A3C-40B7-B637-1E5150D620A3}" type="presParOf" srcId="{04675300-B1F3-45C5-B370-2AFC45399EA4}" destId="{71315B75-8F25-45A5-8249-CE6F0F122751}" srcOrd="2" destOrd="0" presId="urn:microsoft.com/office/officeart/2005/8/layout/orgChart1"/>
    <dgm:cxn modelId="{1D2F7A3C-4BFC-4E47-8EE7-8780A0F675C2}" type="presParOf" srcId="{5B8879F2-F5AD-40CF-9217-FCFCB9FD1B07}" destId="{68B65D2A-D7B9-423B-ACCC-694EC8074D8F}" srcOrd="2" destOrd="0" presId="urn:microsoft.com/office/officeart/2005/8/layout/orgChart1"/>
    <dgm:cxn modelId="{B740A82A-CC71-4A83-81EA-0679A2DCEC99}" type="presParOf" srcId="{64241587-2244-46F2-AC9A-8499DF508D57}" destId="{32C4017E-A752-4FA8-9CBC-CE4112C45980}" srcOrd="2" destOrd="0" presId="urn:microsoft.com/office/officeart/2005/8/layout/orgChart1"/>
    <dgm:cxn modelId="{5CB5E7C0-7F4A-4179-9FA4-A47C141EC5C9}" type="presParOf" srcId="{64241587-2244-46F2-AC9A-8499DF508D57}" destId="{9D82F2F6-A484-4A6F-8B8D-E6C1C1F88863}" srcOrd="3" destOrd="0" presId="urn:microsoft.com/office/officeart/2005/8/layout/orgChart1"/>
    <dgm:cxn modelId="{5B46B405-6615-40F2-944F-3006A313FE05}" type="presParOf" srcId="{9D82F2F6-A484-4A6F-8B8D-E6C1C1F88863}" destId="{BD6FBCD9-1F99-4B39-ABA0-4D7865E7932B}" srcOrd="0" destOrd="0" presId="urn:microsoft.com/office/officeart/2005/8/layout/orgChart1"/>
    <dgm:cxn modelId="{4DC14B2C-6F71-4AF7-87C2-DB32D41805BA}" type="presParOf" srcId="{BD6FBCD9-1F99-4B39-ABA0-4D7865E7932B}" destId="{987B9236-A28A-4774-AD36-033666F9C7CB}" srcOrd="0" destOrd="0" presId="urn:microsoft.com/office/officeart/2005/8/layout/orgChart1"/>
    <dgm:cxn modelId="{95F453BA-FB85-46B3-9E45-6C5BFCDAB599}" type="presParOf" srcId="{BD6FBCD9-1F99-4B39-ABA0-4D7865E7932B}" destId="{C2FABBD2-6064-46B3-974C-307762698841}" srcOrd="1" destOrd="0" presId="urn:microsoft.com/office/officeart/2005/8/layout/orgChart1"/>
    <dgm:cxn modelId="{5D7D4B28-820B-4B13-B5C3-B95F364BB79C}" type="presParOf" srcId="{9D82F2F6-A484-4A6F-8B8D-E6C1C1F88863}" destId="{CBE2BF24-3D08-427A-8E18-2ECFDE2B3516}" srcOrd="1" destOrd="0" presId="urn:microsoft.com/office/officeart/2005/8/layout/orgChart1"/>
    <dgm:cxn modelId="{F513AEAF-859F-47E7-A12B-2C34B3080530}" type="presParOf" srcId="{CBE2BF24-3D08-427A-8E18-2ECFDE2B3516}" destId="{319AF641-CCAA-4578-975E-7DCE5C0AED84}" srcOrd="0" destOrd="0" presId="urn:microsoft.com/office/officeart/2005/8/layout/orgChart1"/>
    <dgm:cxn modelId="{F8745C61-4A48-45B2-9773-E8DA0146DF1B}" type="presParOf" srcId="{CBE2BF24-3D08-427A-8E18-2ECFDE2B3516}" destId="{375BF7E0-FB7C-4080-94F9-2634035EBF93}" srcOrd="1" destOrd="0" presId="urn:microsoft.com/office/officeart/2005/8/layout/orgChart1"/>
    <dgm:cxn modelId="{6AE99D68-86FA-448B-8AB0-43DA8623B9AE}" type="presParOf" srcId="{375BF7E0-FB7C-4080-94F9-2634035EBF93}" destId="{2783FDD1-AE0F-49A5-A762-D38D8B3AB1C5}" srcOrd="0" destOrd="0" presId="urn:microsoft.com/office/officeart/2005/8/layout/orgChart1"/>
    <dgm:cxn modelId="{1C749C9E-A68D-4216-B634-58CE0607E9A5}" type="presParOf" srcId="{2783FDD1-AE0F-49A5-A762-D38D8B3AB1C5}" destId="{1200064C-EA75-48BD-847A-F288BC69FE60}" srcOrd="0" destOrd="0" presId="urn:microsoft.com/office/officeart/2005/8/layout/orgChart1"/>
    <dgm:cxn modelId="{2D84E709-DCFF-40D5-A297-C2D52969738C}" type="presParOf" srcId="{2783FDD1-AE0F-49A5-A762-D38D8B3AB1C5}" destId="{2EF06CFC-726C-4B34-9C39-B3FBA8BD0553}" srcOrd="1" destOrd="0" presId="urn:microsoft.com/office/officeart/2005/8/layout/orgChart1"/>
    <dgm:cxn modelId="{363E7BD6-DD27-4C7A-8F53-F42068DD5A4D}" type="presParOf" srcId="{375BF7E0-FB7C-4080-94F9-2634035EBF93}" destId="{14019708-DE78-4DAD-88BD-498E5204EC1C}" srcOrd="1" destOrd="0" presId="urn:microsoft.com/office/officeart/2005/8/layout/orgChart1"/>
    <dgm:cxn modelId="{AB0CA1E6-18D7-406F-94C8-8CF91F100EBD}" type="presParOf" srcId="{375BF7E0-FB7C-4080-94F9-2634035EBF93}" destId="{7A9675D1-02CA-4542-B7FE-24F7C9A0A4C7}" srcOrd="2" destOrd="0" presId="urn:microsoft.com/office/officeart/2005/8/layout/orgChart1"/>
    <dgm:cxn modelId="{D4382BDD-31DD-4648-87A1-3F7FC7D5F346}" type="presParOf" srcId="{CBE2BF24-3D08-427A-8E18-2ECFDE2B3516}" destId="{211DFD18-4698-4609-B271-D840DC25620E}" srcOrd="2" destOrd="0" presId="urn:microsoft.com/office/officeart/2005/8/layout/orgChart1"/>
    <dgm:cxn modelId="{337BED45-D60B-450F-8234-67969EE408A8}" type="presParOf" srcId="{CBE2BF24-3D08-427A-8E18-2ECFDE2B3516}" destId="{1D909EC1-2E57-4DB7-9DE2-52CF77DDD11F}" srcOrd="3" destOrd="0" presId="urn:microsoft.com/office/officeart/2005/8/layout/orgChart1"/>
    <dgm:cxn modelId="{D5CBC801-3CE5-45F2-B923-239BE8326652}" type="presParOf" srcId="{1D909EC1-2E57-4DB7-9DE2-52CF77DDD11F}" destId="{05330CDB-C17D-456C-9591-5F76C989DFF4}" srcOrd="0" destOrd="0" presId="urn:microsoft.com/office/officeart/2005/8/layout/orgChart1"/>
    <dgm:cxn modelId="{BC24C19B-6E72-4084-8881-88CF0A15E51A}" type="presParOf" srcId="{05330CDB-C17D-456C-9591-5F76C989DFF4}" destId="{A8A33CD7-F31F-408E-954A-6946F3A7F0FE}" srcOrd="0" destOrd="0" presId="urn:microsoft.com/office/officeart/2005/8/layout/orgChart1"/>
    <dgm:cxn modelId="{1F56997C-D98A-47F1-BB9D-3EF16C8A4041}" type="presParOf" srcId="{05330CDB-C17D-456C-9591-5F76C989DFF4}" destId="{376DF602-4959-46F1-9535-6B2826B427CC}" srcOrd="1" destOrd="0" presId="urn:microsoft.com/office/officeart/2005/8/layout/orgChart1"/>
    <dgm:cxn modelId="{BE2D010E-6129-4C8E-8F8B-5EFF9FE94476}" type="presParOf" srcId="{1D909EC1-2E57-4DB7-9DE2-52CF77DDD11F}" destId="{DC3BDFAB-914F-4702-BD48-CFDE5AEFC33D}" srcOrd="1" destOrd="0" presId="urn:microsoft.com/office/officeart/2005/8/layout/orgChart1"/>
    <dgm:cxn modelId="{D7671798-60B5-4EAD-A1B6-96D1264473C2}" type="presParOf" srcId="{1D909EC1-2E57-4DB7-9DE2-52CF77DDD11F}" destId="{51835EC1-34A0-4043-8FF4-4A3C2001C9D9}" srcOrd="2" destOrd="0" presId="urn:microsoft.com/office/officeart/2005/8/layout/orgChart1"/>
    <dgm:cxn modelId="{4AB725DD-3746-43CD-A2F3-35DB0805A606}" type="presParOf" srcId="{9D82F2F6-A484-4A6F-8B8D-E6C1C1F88863}" destId="{02E85061-6919-4A01-9510-01974952BEA2}" srcOrd="2" destOrd="0" presId="urn:microsoft.com/office/officeart/2005/8/layout/orgChart1"/>
    <dgm:cxn modelId="{2C07E274-12FA-4ABD-BF23-26AAAD288214}" type="presParOf" srcId="{905E5354-031F-4913-9590-22EECD6849AF}" destId="{7CB2808F-A71E-4FEB-98CB-E0CA67750809}" srcOrd="2" destOrd="0" presId="urn:microsoft.com/office/officeart/2005/8/layout/orgChart1"/>
    <dgm:cxn modelId="{3D44CA37-C290-4A68-9607-D05A36C95C33}" type="presParOf" srcId="{01234050-3701-42CB-AD0C-7C6A2F9B7C57}" destId="{61852811-D241-4AA7-9879-7EEC3830B8BD}" srcOrd="2" destOrd="0" presId="urn:microsoft.com/office/officeart/2005/8/layout/orgChart1"/>
    <dgm:cxn modelId="{125382BE-8CAE-42B3-A8B6-D7C4DA703255}" type="presParOf" srcId="{269F3001-F66F-4773-8A64-366A81F8B978}" destId="{46A82032-6078-4923-95F9-E38F2A1D726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B12AFA0E-ED97-438A-95AB-64DF5C4067DB}" type="doc">
      <dgm:prSet loTypeId="urn:microsoft.com/office/officeart/2005/8/layout/orgChart1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CF092E5-A256-454C-82B3-0EC2780B6223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/>
            <a:t>Room</a:t>
          </a:r>
        </a:p>
      </dgm:t>
    </dgm:pt>
    <dgm:pt modelId="{500744D6-A065-4457-B7E8-13A7F2CE459B}" type="parTrans" cxnId="{F6F580FC-A19B-46A8-9F2F-5ECCED6028AF}">
      <dgm:prSet/>
      <dgm:spPr/>
      <dgm:t>
        <a:bodyPr/>
        <a:lstStyle/>
        <a:p>
          <a:endParaRPr lang="en-US"/>
        </a:p>
      </dgm:t>
    </dgm:pt>
    <dgm:pt modelId="{EEC3A015-D6F5-4DF8-B8F5-7998F63767BD}" type="sibTrans" cxnId="{F6F580FC-A19B-46A8-9F2F-5ECCED6028AF}">
      <dgm:prSet/>
      <dgm:spPr/>
      <dgm:t>
        <a:bodyPr/>
        <a:lstStyle/>
        <a:p>
          <a:endParaRPr lang="en-US"/>
        </a:p>
      </dgm:t>
    </dgm:pt>
    <dgm:pt modelId="{B2DCA6DE-FF58-49F8-BBAA-E5674ED5DEDC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Row</a:t>
          </a:r>
        </a:p>
      </dgm:t>
    </dgm:pt>
    <dgm:pt modelId="{0D26F58F-56C7-4655-893F-7DF0EFD47481}" type="parTrans" cxnId="{E08F9928-467F-4B08-8A9D-1A74D6593079}">
      <dgm:prSet/>
      <dgm:spPr/>
      <dgm:t>
        <a:bodyPr/>
        <a:lstStyle/>
        <a:p>
          <a:endParaRPr lang="en-US"/>
        </a:p>
      </dgm:t>
    </dgm:pt>
    <dgm:pt modelId="{28DA9C23-4B82-4061-8E85-6F755DAE92A9}" type="sibTrans" cxnId="{E08F9928-467F-4B08-8A9D-1A74D6593079}">
      <dgm:prSet/>
      <dgm:spPr/>
      <dgm:t>
        <a:bodyPr/>
        <a:lstStyle/>
        <a:p>
          <a:endParaRPr lang="en-US"/>
        </a:p>
      </dgm:t>
    </dgm:pt>
    <dgm:pt modelId="{65436CB5-BF81-4676-909B-4780EC6727AE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Rack - 1</a:t>
          </a:r>
        </a:p>
      </dgm:t>
    </dgm:pt>
    <dgm:pt modelId="{09396F32-67E9-4B29-AFF1-04D8F731A8C8}" type="parTrans" cxnId="{4210C018-BCEE-48ED-B787-52F7A076A8DB}">
      <dgm:prSet/>
      <dgm:spPr/>
      <dgm:t>
        <a:bodyPr/>
        <a:lstStyle/>
        <a:p>
          <a:endParaRPr lang="en-US"/>
        </a:p>
      </dgm:t>
    </dgm:pt>
    <dgm:pt modelId="{DDC21439-A08A-4C43-8DA3-3FBC32EEA32F}" type="sibTrans" cxnId="{4210C018-BCEE-48ED-B787-52F7A076A8DB}">
      <dgm:prSet/>
      <dgm:spPr/>
      <dgm:t>
        <a:bodyPr/>
        <a:lstStyle/>
        <a:p>
          <a:endParaRPr lang="en-US"/>
        </a:p>
      </dgm:t>
    </dgm:pt>
    <dgm:pt modelId="{41E21463-45CB-4602-BAA3-941D034EF7A2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Host - 1</a:t>
          </a:r>
        </a:p>
      </dgm:t>
    </dgm:pt>
    <dgm:pt modelId="{312E3457-AB5F-4508-82ED-EBEA06054D10}" type="parTrans" cxnId="{8D38AD7A-15AE-4B86-B4DA-50AE54DA1073}">
      <dgm:prSet/>
      <dgm:spPr/>
      <dgm:t>
        <a:bodyPr/>
        <a:lstStyle/>
        <a:p>
          <a:endParaRPr lang="en-US"/>
        </a:p>
      </dgm:t>
    </dgm:pt>
    <dgm:pt modelId="{C8633846-CE3A-45EA-B0E3-B0CA29512730}" type="sibTrans" cxnId="{8D38AD7A-15AE-4B86-B4DA-50AE54DA1073}">
      <dgm:prSet/>
      <dgm:spPr/>
      <dgm:t>
        <a:bodyPr/>
        <a:lstStyle/>
        <a:p>
          <a:endParaRPr lang="en-US"/>
        </a:p>
      </dgm:t>
    </dgm:pt>
    <dgm:pt modelId="{AC48B284-077E-4054-A2E5-512850063AC9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OSD - 1</a:t>
          </a:r>
        </a:p>
      </dgm:t>
    </dgm:pt>
    <dgm:pt modelId="{8A0CFC24-3429-4217-B719-4E2D207ED686}" type="parTrans" cxnId="{B650FD04-884C-4BB3-9EBF-959F9034D69E}">
      <dgm:prSet/>
      <dgm:spPr/>
      <dgm:t>
        <a:bodyPr/>
        <a:lstStyle/>
        <a:p>
          <a:endParaRPr lang="en-US"/>
        </a:p>
      </dgm:t>
    </dgm:pt>
    <dgm:pt modelId="{613E32D9-9213-4061-BBEE-65E6F376AB5E}" type="sibTrans" cxnId="{B650FD04-884C-4BB3-9EBF-959F9034D69E}">
      <dgm:prSet/>
      <dgm:spPr/>
      <dgm:t>
        <a:bodyPr/>
        <a:lstStyle/>
        <a:p>
          <a:endParaRPr lang="en-US"/>
        </a:p>
      </dgm:t>
    </dgm:pt>
    <dgm:pt modelId="{BF931B3E-F7A0-4069-A10F-92BFA86E4D81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OSD - 2</a:t>
          </a:r>
        </a:p>
      </dgm:t>
    </dgm:pt>
    <dgm:pt modelId="{1A81E7E0-BA37-4E2B-8EB3-B1FE463E689A}" type="parTrans" cxnId="{965F29FE-BF8E-4368-80E7-AD28A44889F2}">
      <dgm:prSet/>
      <dgm:spPr/>
      <dgm:t>
        <a:bodyPr/>
        <a:lstStyle/>
        <a:p>
          <a:endParaRPr lang="en-US"/>
        </a:p>
      </dgm:t>
    </dgm:pt>
    <dgm:pt modelId="{EF6E4D81-43EE-4952-BAFB-C0DC782D9C0D}" type="sibTrans" cxnId="{965F29FE-BF8E-4368-80E7-AD28A44889F2}">
      <dgm:prSet/>
      <dgm:spPr/>
      <dgm:t>
        <a:bodyPr/>
        <a:lstStyle/>
        <a:p>
          <a:endParaRPr lang="en-US"/>
        </a:p>
      </dgm:t>
    </dgm:pt>
    <dgm:pt modelId="{5243EBDB-0E17-4851-A6C3-75097D90D287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Host - 2</a:t>
          </a:r>
        </a:p>
      </dgm:t>
    </dgm:pt>
    <dgm:pt modelId="{69BC9B1E-45BF-4C9C-977C-4D5F6F3813AC}" type="parTrans" cxnId="{6E19F2E1-2689-46C1-9A68-A1645912A7D3}">
      <dgm:prSet/>
      <dgm:spPr/>
      <dgm:t>
        <a:bodyPr/>
        <a:lstStyle/>
        <a:p>
          <a:endParaRPr lang="en-US"/>
        </a:p>
      </dgm:t>
    </dgm:pt>
    <dgm:pt modelId="{D2F91306-8127-47B4-A18C-F2B8C7A71D83}" type="sibTrans" cxnId="{6E19F2E1-2689-46C1-9A68-A1645912A7D3}">
      <dgm:prSet/>
      <dgm:spPr/>
      <dgm:t>
        <a:bodyPr/>
        <a:lstStyle/>
        <a:p>
          <a:endParaRPr lang="en-US"/>
        </a:p>
      </dgm:t>
    </dgm:pt>
    <dgm:pt modelId="{2884FCCF-5B0C-441A-BA3B-360FA73459D5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/>
            <a:t>OSD - 3</a:t>
          </a:r>
        </a:p>
      </dgm:t>
    </dgm:pt>
    <dgm:pt modelId="{56781EC3-CD21-47EC-9B2A-FC45E09AB80A}" type="parTrans" cxnId="{6F4AF0CD-5EF9-4D57-ADA2-65ADF7FE6B1C}">
      <dgm:prSet/>
      <dgm:spPr/>
      <dgm:t>
        <a:bodyPr/>
        <a:lstStyle/>
        <a:p>
          <a:endParaRPr lang="en-US"/>
        </a:p>
      </dgm:t>
    </dgm:pt>
    <dgm:pt modelId="{A8F0FFD1-7F73-4127-B984-C8C8C32CD203}" type="sibTrans" cxnId="{6F4AF0CD-5EF9-4D57-ADA2-65ADF7FE6B1C}">
      <dgm:prSet/>
      <dgm:spPr/>
      <dgm:t>
        <a:bodyPr/>
        <a:lstStyle/>
        <a:p>
          <a:endParaRPr lang="en-US"/>
        </a:p>
      </dgm:t>
    </dgm:pt>
    <dgm:pt modelId="{A66F064A-E780-4C81-8BBA-006F1FF2E953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OSD - 4</a:t>
          </a:r>
        </a:p>
      </dgm:t>
    </dgm:pt>
    <dgm:pt modelId="{C54D4F89-091F-40AD-95B3-CD51F32E59ED}" type="parTrans" cxnId="{F8501D27-A120-45AA-9E10-F9AB3F142DF2}">
      <dgm:prSet/>
      <dgm:spPr/>
      <dgm:t>
        <a:bodyPr/>
        <a:lstStyle/>
        <a:p>
          <a:endParaRPr lang="en-US"/>
        </a:p>
      </dgm:t>
    </dgm:pt>
    <dgm:pt modelId="{560CC91F-8D01-462A-8B09-6CA05AEE5AD1}" type="sibTrans" cxnId="{F8501D27-A120-45AA-9E10-F9AB3F142DF2}">
      <dgm:prSet/>
      <dgm:spPr/>
      <dgm:t>
        <a:bodyPr/>
        <a:lstStyle/>
        <a:p>
          <a:endParaRPr lang="en-US"/>
        </a:p>
      </dgm:t>
    </dgm:pt>
    <dgm:pt modelId="{BD5515C7-E1BD-4BFC-812B-A411F9F8450A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Rack - 2</a:t>
          </a:r>
        </a:p>
      </dgm:t>
    </dgm:pt>
    <dgm:pt modelId="{E0117D2E-C769-43ED-9CBC-4511F5EAFA4F}" type="parTrans" cxnId="{AB03F977-AEE2-4971-A014-779F7061D542}">
      <dgm:prSet/>
      <dgm:spPr/>
      <dgm:t>
        <a:bodyPr/>
        <a:lstStyle/>
        <a:p>
          <a:endParaRPr lang="en-US"/>
        </a:p>
      </dgm:t>
    </dgm:pt>
    <dgm:pt modelId="{5DDD977E-3BC0-4E6C-BBDF-1968A4C536AD}" type="sibTrans" cxnId="{AB03F977-AEE2-4971-A014-779F7061D542}">
      <dgm:prSet/>
      <dgm:spPr/>
      <dgm:t>
        <a:bodyPr/>
        <a:lstStyle/>
        <a:p>
          <a:endParaRPr lang="en-US"/>
        </a:p>
      </dgm:t>
    </dgm:pt>
    <dgm:pt modelId="{C389DFB6-F271-40E5-980B-A2151EA873A6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Host - 3</a:t>
          </a:r>
        </a:p>
      </dgm:t>
    </dgm:pt>
    <dgm:pt modelId="{876D98EB-5083-4692-8563-18417DB7FF60}" type="parTrans" cxnId="{A98B3F20-5E0A-43AA-B48D-ED2E89C32241}">
      <dgm:prSet/>
      <dgm:spPr/>
      <dgm:t>
        <a:bodyPr/>
        <a:lstStyle/>
        <a:p>
          <a:endParaRPr lang="en-US"/>
        </a:p>
      </dgm:t>
    </dgm:pt>
    <dgm:pt modelId="{BAE2210B-EE5A-4C50-B18D-E970C67D405B}" type="sibTrans" cxnId="{A98B3F20-5E0A-43AA-B48D-ED2E89C32241}">
      <dgm:prSet/>
      <dgm:spPr/>
      <dgm:t>
        <a:bodyPr/>
        <a:lstStyle/>
        <a:p>
          <a:endParaRPr lang="en-US"/>
        </a:p>
      </dgm:t>
    </dgm:pt>
    <dgm:pt modelId="{1148954D-76EC-4947-9E04-00ECF664D69D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OSD - 5</a:t>
          </a:r>
        </a:p>
      </dgm:t>
    </dgm:pt>
    <dgm:pt modelId="{FFFA4370-6F8D-4DA0-AD03-B832E88DA10D}" type="parTrans" cxnId="{04115244-160D-4E3A-9866-CD9AD68E4016}">
      <dgm:prSet/>
      <dgm:spPr/>
      <dgm:t>
        <a:bodyPr/>
        <a:lstStyle/>
        <a:p>
          <a:endParaRPr lang="en-US"/>
        </a:p>
      </dgm:t>
    </dgm:pt>
    <dgm:pt modelId="{F1C6EE69-F6BA-4F3E-8BF0-608E0E7DB88D}" type="sibTrans" cxnId="{04115244-160D-4E3A-9866-CD9AD68E4016}">
      <dgm:prSet/>
      <dgm:spPr/>
      <dgm:t>
        <a:bodyPr/>
        <a:lstStyle/>
        <a:p>
          <a:endParaRPr lang="en-US"/>
        </a:p>
      </dgm:t>
    </dgm:pt>
    <dgm:pt modelId="{9F427290-B1FD-4531-8A2D-D6E1B0DDBF3D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OSD - 6</a:t>
          </a:r>
        </a:p>
      </dgm:t>
    </dgm:pt>
    <dgm:pt modelId="{89AA2D36-A7D8-4BED-ACFD-7DAD237FD9C0}" type="parTrans" cxnId="{A8648C69-3FD1-46CE-B7D7-A15C6D4AD7CF}">
      <dgm:prSet/>
      <dgm:spPr/>
      <dgm:t>
        <a:bodyPr/>
        <a:lstStyle/>
        <a:p>
          <a:endParaRPr lang="en-US"/>
        </a:p>
      </dgm:t>
    </dgm:pt>
    <dgm:pt modelId="{66DCB06A-14AA-4035-868D-578E32154A14}" type="sibTrans" cxnId="{A8648C69-3FD1-46CE-B7D7-A15C6D4AD7CF}">
      <dgm:prSet/>
      <dgm:spPr/>
      <dgm:t>
        <a:bodyPr/>
        <a:lstStyle/>
        <a:p>
          <a:endParaRPr lang="en-US"/>
        </a:p>
      </dgm:t>
    </dgm:pt>
    <dgm:pt modelId="{FF5A4E0E-BB6E-4F79-99B1-39AE3965928A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Host - 4</a:t>
          </a:r>
        </a:p>
      </dgm:t>
    </dgm:pt>
    <dgm:pt modelId="{43C8A875-D48D-4279-99B6-E4A3B699430C}" type="parTrans" cxnId="{5AE31507-3E49-48F7-9F3D-92C6B3110BD5}">
      <dgm:prSet/>
      <dgm:spPr/>
      <dgm:t>
        <a:bodyPr/>
        <a:lstStyle/>
        <a:p>
          <a:endParaRPr lang="en-US"/>
        </a:p>
      </dgm:t>
    </dgm:pt>
    <dgm:pt modelId="{DCA2D655-4BD9-4D1E-8621-DE6034A6C511}" type="sibTrans" cxnId="{5AE31507-3E49-48F7-9F3D-92C6B3110BD5}">
      <dgm:prSet/>
      <dgm:spPr/>
      <dgm:t>
        <a:bodyPr/>
        <a:lstStyle/>
        <a:p>
          <a:endParaRPr lang="en-US"/>
        </a:p>
      </dgm:t>
    </dgm:pt>
    <dgm:pt modelId="{D914BE54-AEA3-41A5-9D5B-5545B6456EC8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OSD - 7</a:t>
          </a:r>
        </a:p>
      </dgm:t>
    </dgm:pt>
    <dgm:pt modelId="{E1935260-F9D7-4EF8-AAA5-663401C8C3E4}" type="parTrans" cxnId="{97C10CDA-CF6A-4322-A6FF-00327A6278C6}">
      <dgm:prSet/>
      <dgm:spPr/>
      <dgm:t>
        <a:bodyPr/>
        <a:lstStyle/>
        <a:p>
          <a:endParaRPr lang="en-US"/>
        </a:p>
      </dgm:t>
    </dgm:pt>
    <dgm:pt modelId="{D5932D5D-89EA-483D-9FBB-005E3FBD2E0A}" type="sibTrans" cxnId="{97C10CDA-CF6A-4322-A6FF-00327A6278C6}">
      <dgm:prSet/>
      <dgm:spPr/>
      <dgm:t>
        <a:bodyPr/>
        <a:lstStyle/>
        <a:p>
          <a:endParaRPr lang="en-US"/>
        </a:p>
      </dgm:t>
    </dgm:pt>
    <dgm:pt modelId="{1A22F8DF-D43D-4452-83C5-4774E0B76B0F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OSD - 8</a:t>
          </a:r>
        </a:p>
      </dgm:t>
    </dgm:pt>
    <dgm:pt modelId="{346908CB-328E-4B9B-92B0-C5EDEB34CDE7}" type="parTrans" cxnId="{EF945F87-39DB-4405-B50A-C32F4849694E}">
      <dgm:prSet/>
      <dgm:spPr/>
      <dgm:t>
        <a:bodyPr/>
        <a:lstStyle/>
        <a:p>
          <a:endParaRPr lang="en-US"/>
        </a:p>
      </dgm:t>
    </dgm:pt>
    <dgm:pt modelId="{B3F029CD-3732-4FC0-A918-425629F8994E}" type="sibTrans" cxnId="{EF945F87-39DB-4405-B50A-C32F4849694E}">
      <dgm:prSet/>
      <dgm:spPr/>
      <dgm:t>
        <a:bodyPr/>
        <a:lstStyle/>
        <a:p>
          <a:endParaRPr lang="en-US"/>
        </a:p>
      </dgm:t>
    </dgm:pt>
    <dgm:pt modelId="{FA072F0C-C8DC-4ADD-B1A1-0C0D1D733C78}" type="pres">
      <dgm:prSet presAssocID="{B12AFA0E-ED97-438A-95AB-64DF5C4067D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269F3001-F66F-4773-8A64-366A81F8B978}" type="pres">
      <dgm:prSet presAssocID="{5CF092E5-A256-454C-82B3-0EC2780B6223}" presName="hierRoot1" presStyleCnt="0">
        <dgm:presLayoutVars>
          <dgm:hierBranch/>
        </dgm:presLayoutVars>
      </dgm:prSet>
      <dgm:spPr/>
    </dgm:pt>
    <dgm:pt modelId="{7344ADAA-4E70-4EF3-9A4B-D77E0841A0EF}" type="pres">
      <dgm:prSet presAssocID="{5CF092E5-A256-454C-82B3-0EC2780B6223}" presName="rootComposite1" presStyleCnt="0"/>
      <dgm:spPr/>
    </dgm:pt>
    <dgm:pt modelId="{3D144482-7DB5-4E56-BA99-12B9DA7011E4}" type="pres">
      <dgm:prSet presAssocID="{5CF092E5-A256-454C-82B3-0EC2780B6223}" presName="rootText1" presStyleLbl="node0" presStyleIdx="0" presStyleCnt="1">
        <dgm:presLayoutVars>
          <dgm:chPref val="3"/>
        </dgm:presLayoutVars>
      </dgm:prSet>
      <dgm:spPr>
        <a:prstGeom prst="roundRect">
          <a:avLst/>
        </a:prstGeom>
      </dgm:spPr>
    </dgm:pt>
    <dgm:pt modelId="{C3BAF03E-EC74-4593-B8B2-96A70CBCF570}" type="pres">
      <dgm:prSet presAssocID="{5CF092E5-A256-454C-82B3-0EC2780B6223}" presName="rootConnector1" presStyleLbl="node1" presStyleIdx="0" presStyleCnt="0"/>
      <dgm:spPr/>
    </dgm:pt>
    <dgm:pt modelId="{9D4DC82F-E086-439F-8F85-3F1F6270C6A8}" type="pres">
      <dgm:prSet presAssocID="{5CF092E5-A256-454C-82B3-0EC2780B6223}" presName="hierChild2" presStyleCnt="0"/>
      <dgm:spPr/>
    </dgm:pt>
    <dgm:pt modelId="{BA0623D8-8A5D-4FD8-9D42-7EED560B2696}" type="pres">
      <dgm:prSet presAssocID="{0D26F58F-56C7-4655-893F-7DF0EFD47481}" presName="Name35" presStyleLbl="parChTrans1D2" presStyleIdx="0" presStyleCnt="1"/>
      <dgm:spPr/>
    </dgm:pt>
    <dgm:pt modelId="{01234050-3701-42CB-AD0C-7C6A2F9B7C57}" type="pres">
      <dgm:prSet presAssocID="{B2DCA6DE-FF58-49F8-BBAA-E5674ED5DEDC}" presName="hierRoot2" presStyleCnt="0">
        <dgm:presLayoutVars>
          <dgm:hierBranch/>
        </dgm:presLayoutVars>
      </dgm:prSet>
      <dgm:spPr/>
    </dgm:pt>
    <dgm:pt modelId="{CCDB4139-03D6-47C7-A990-55C6A781A859}" type="pres">
      <dgm:prSet presAssocID="{B2DCA6DE-FF58-49F8-BBAA-E5674ED5DEDC}" presName="rootComposite" presStyleCnt="0"/>
      <dgm:spPr/>
    </dgm:pt>
    <dgm:pt modelId="{16CDA51D-5546-4EAA-A0EB-FCC617901E8D}" type="pres">
      <dgm:prSet presAssocID="{B2DCA6DE-FF58-49F8-BBAA-E5674ED5DEDC}" presName="rootText" presStyleLbl="node2" presStyleIdx="0" presStyleCnt="1">
        <dgm:presLayoutVars>
          <dgm:chPref val="3"/>
        </dgm:presLayoutVars>
      </dgm:prSet>
      <dgm:spPr>
        <a:prstGeom prst="roundRect">
          <a:avLst/>
        </a:prstGeom>
      </dgm:spPr>
    </dgm:pt>
    <dgm:pt modelId="{A891E3C2-C3F1-4A21-A327-45F9AAD91044}" type="pres">
      <dgm:prSet presAssocID="{B2DCA6DE-FF58-49F8-BBAA-E5674ED5DEDC}" presName="rootConnector" presStyleLbl="node2" presStyleIdx="0" presStyleCnt="1"/>
      <dgm:spPr/>
    </dgm:pt>
    <dgm:pt modelId="{26850153-A87D-4830-B89D-4FE06258612A}" type="pres">
      <dgm:prSet presAssocID="{B2DCA6DE-FF58-49F8-BBAA-E5674ED5DEDC}" presName="hierChild4" presStyleCnt="0"/>
      <dgm:spPr/>
    </dgm:pt>
    <dgm:pt modelId="{A13517EE-B58F-4741-8A04-C3C88A7CC3F8}" type="pres">
      <dgm:prSet presAssocID="{09396F32-67E9-4B29-AFF1-04D8F731A8C8}" presName="Name35" presStyleLbl="parChTrans1D3" presStyleIdx="0" presStyleCnt="2"/>
      <dgm:spPr/>
    </dgm:pt>
    <dgm:pt modelId="{628DEFD4-11F6-4C02-AA83-C59CC8C20F89}" type="pres">
      <dgm:prSet presAssocID="{65436CB5-BF81-4676-909B-4780EC6727AE}" presName="hierRoot2" presStyleCnt="0">
        <dgm:presLayoutVars>
          <dgm:hierBranch/>
        </dgm:presLayoutVars>
      </dgm:prSet>
      <dgm:spPr/>
    </dgm:pt>
    <dgm:pt modelId="{4AD0DC1B-E49B-40BC-A988-9EF70D93294C}" type="pres">
      <dgm:prSet presAssocID="{65436CB5-BF81-4676-909B-4780EC6727AE}" presName="rootComposite" presStyleCnt="0"/>
      <dgm:spPr/>
    </dgm:pt>
    <dgm:pt modelId="{AFD2A918-80B6-4064-A934-4291FBF8455A}" type="pres">
      <dgm:prSet presAssocID="{65436CB5-BF81-4676-909B-4780EC6727AE}" presName="rootText" presStyleLbl="node3" presStyleIdx="0" presStyleCnt="2">
        <dgm:presLayoutVars>
          <dgm:chPref val="3"/>
        </dgm:presLayoutVars>
      </dgm:prSet>
      <dgm:spPr>
        <a:prstGeom prst="roundRect">
          <a:avLst/>
        </a:prstGeom>
      </dgm:spPr>
    </dgm:pt>
    <dgm:pt modelId="{77B88611-BB54-4FAE-B578-DA6E8F25FD1C}" type="pres">
      <dgm:prSet presAssocID="{65436CB5-BF81-4676-909B-4780EC6727AE}" presName="rootConnector" presStyleLbl="node3" presStyleIdx="0" presStyleCnt="2"/>
      <dgm:spPr/>
    </dgm:pt>
    <dgm:pt modelId="{D80F6251-D4E4-45D8-BB13-A00C9730E3D7}" type="pres">
      <dgm:prSet presAssocID="{65436CB5-BF81-4676-909B-4780EC6727AE}" presName="hierChild4" presStyleCnt="0"/>
      <dgm:spPr/>
    </dgm:pt>
    <dgm:pt modelId="{42B571F9-2D31-442F-BB46-09055D2C32CF}" type="pres">
      <dgm:prSet presAssocID="{312E3457-AB5F-4508-82ED-EBEA06054D10}" presName="Name35" presStyleLbl="parChTrans1D4" presStyleIdx="0" presStyleCnt="12"/>
      <dgm:spPr/>
    </dgm:pt>
    <dgm:pt modelId="{1CE9A31B-44F1-4BEE-8B19-23F5DF0DC6F4}" type="pres">
      <dgm:prSet presAssocID="{41E21463-45CB-4602-BAA3-941D034EF7A2}" presName="hierRoot2" presStyleCnt="0">
        <dgm:presLayoutVars>
          <dgm:hierBranch/>
        </dgm:presLayoutVars>
      </dgm:prSet>
      <dgm:spPr/>
    </dgm:pt>
    <dgm:pt modelId="{F16EDE70-31C7-4065-AC83-05ABD1BF6554}" type="pres">
      <dgm:prSet presAssocID="{41E21463-45CB-4602-BAA3-941D034EF7A2}" presName="rootComposite" presStyleCnt="0"/>
      <dgm:spPr/>
    </dgm:pt>
    <dgm:pt modelId="{24561E24-FF8F-4A6D-B97D-B264CA411D25}" type="pres">
      <dgm:prSet presAssocID="{41E21463-45CB-4602-BAA3-941D034EF7A2}" presName="rootText" presStyleLbl="node4" presStyleIdx="0" presStyleCnt="12">
        <dgm:presLayoutVars>
          <dgm:chPref val="3"/>
        </dgm:presLayoutVars>
      </dgm:prSet>
      <dgm:spPr>
        <a:prstGeom prst="roundRect">
          <a:avLst/>
        </a:prstGeom>
      </dgm:spPr>
    </dgm:pt>
    <dgm:pt modelId="{A28D5680-3701-4655-B9FA-9B26DA4AA573}" type="pres">
      <dgm:prSet presAssocID="{41E21463-45CB-4602-BAA3-941D034EF7A2}" presName="rootConnector" presStyleLbl="node4" presStyleIdx="0" presStyleCnt="12"/>
      <dgm:spPr/>
    </dgm:pt>
    <dgm:pt modelId="{7475648A-1EE3-4BF0-B415-3EBB9F2AF542}" type="pres">
      <dgm:prSet presAssocID="{41E21463-45CB-4602-BAA3-941D034EF7A2}" presName="hierChild4" presStyleCnt="0"/>
      <dgm:spPr/>
    </dgm:pt>
    <dgm:pt modelId="{32B4A2FD-BA17-4116-A0AB-459184C02E37}" type="pres">
      <dgm:prSet presAssocID="{8A0CFC24-3429-4217-B719-4E2D207ED686}" presName="Name35" presStyleLbl="parChTrans1D4" presStyleIdx="1" presStyleCnt="12"/>
      <dgm:spPr/>
    </dgm:pt>
    <dgm:pt modelId="{FE7CEDAF-4750-48DE-ACD1-F479BA06A1F8}" type="pres">
      <dgm:prSet presAssocID="{AC48B284-077E-4054-A2E5-512850063AC9}" presName="hierRoot2" presStyleCnt="0">
        <dgm:presLayoutVars>
          <dgm:hierBranch/>
        </dgm:presLayoutVars>
      </dgm:prSet>
      <dgm:spPr/>
    </dgm:pt>
    <dgm:pt modelId="{CAE4C8A1-72BE-40EE-A621-2F25FCF854C4}" type="pres">
      <dgm:prSet presAssocID="{AC48B284-077E-4054-A2E5-512850063AC9}" presName="rootComposite" presStyleCnt="0"/>
      <dgm:spPr/>
    </dgm:pt>
    <dgm:pt modelId="{1EB801CA-9341-4EAA-91EB-EA37448A4A30}" type="pres">
      <dgm:prSet presAssocID="{AC48B284-077E-4054-A2E5-512850063AC9}" presName="rootText" presStyleLbl="node4" presStyleIdx="1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70F6CDCB-2176-4080-A459-D674F002654B}" type="pres">
      <dgm:prSet presAssocID="{AC48B284-077E-4054-A2E5-512850063AC9}" presName="rootConnector" presStyleLbl="node4" presStyleIdx="1" presStyleCnt="12"/>
      <dgm:spPr/>
    </dgm:pt>
    <dgm:pt modelId="{9880349C-B3DE-4F25-8BDB-F19C8905094C}" type="pres">
      <dgm:prSet presAssocID="{AC48B284-077E-4054-A2E5-512850063AC9}" presName="hierChild4" presStyleCnt="0"/>
      <dgm:spPr/>
    </dgm:pt>
    <dgm:pt modelId="{DFDD1DF7-CE38-43E5-A5E8-76901F6B9EBB}" type="pres">
      <dgm:prSet presAssocID="{AC48B284-077E-4054-A2E5-512850063AC9}" presName="hierChild5" presStyleCnt="0"/>
      <dgm:spPr/>
    </dgm:pt>
    <dgm:pt modelId="{5E6E32E1-495E-4FC2-A384-005AAFF39FE7}" type="pres">
      <dgm:prSet presAssocID="{1A81E7E0-BA37-4E2B-8EB3-B1FE463E689A}" presName="Name35" presStyleLbl="parChTrans1D4" presStyleIdx="2" presStyleCnt="12"/>
      <dgm:spPr/>
    </dgm:pt>
    <dgm:pt modelId="{FFC3520D-1774-4869-B149-51746D98985B}" type="pres">
      <dgm:prSet presAssocID="{BF931B3E-F7A0-4069-A10F-92BFA86E4D81}" presName="hierRoot2" presStyleCnt="0">
        <dgm:presLayoutVars>
          <dgm:hierBranch/>
        </dgm:presLayoutVars>
      </dgm:prSet>
      <dgm:spPr/>
    </dgm:pt>
    <dgm:pt modelId="{D471F010-9C13-4222-A1A6-A677DC0E5691}" type="pres">
      <dgm:prSet presAssocID="{BF931B3E-F7A0-4069-A10F-92BFA86E4D81}" presName="rootComposite" presStyleCnt="0"/>
      <dgm:spPr/>
    </dgm:pt>
    <dgm:pt modelId="{5CA6207F-4E72-4EA8-8C95-AE2C4341702F}" type="pres">
      <dgm:prSet presAssocID="{BF931B3E-F7A0-4069-A10F-92BFA86E4D81}" presName="rootText" presStyleLbl="node4" presStyleIdx="2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27CA7A37-0F64-4308-A06F-422B963A5248}" type="pres">
      <dgm:prSet presAssocID="{BF931B3E-F7A0-4069-A10F-92BFA86E4D81}" presName="rootConnector" presStyleLbl="node4" presStyleIdx="2" presStyleCnt="12"/>
      <dgm:spPr/>
    </dgm:pt>
    <dgm:pt modelId="{314EF807-4E4A-4434-ACDF-7BF26FC1CAB4}" type="pres">
      <dgm:prSet presAssocID="{BF931B3E-F7A0-4069-A10F-92BFA86E4D81}" presName="hierChild4" presStyleCnt="0"/>
      <dgm:spPr/>
    </dgm:pt>
    <dgm:pt modelId="{56F74262-0506-42F3-9FEB-3049F7C11E71}" type="pres">
      <dgm:prSet presAssocID="{BF931B3E-F7A0-4069-A10F-92BFA86E4D81}" presName="hierChild5" presStyleCnt="0"/>
      <dgm:spPr/>
    </dgm:pt>
    <dgm:pt modelId="{16A7AD0C-48A5-4BD8-9D47-5A8D909FAED9}" type="pres">
      <dgm:prSet presAssocID="{41E21463-45CB-4602-BAA3-941D034EF7A2}" presName="hierChild5" presStyleCnt="0"/>
      <dgm:spPr/>
    </dgm:pt>
    <dgm:pt modelId="{8B5B377B-6396-4EB4-A669-4336FD9E555B}" type="pres">
      <dgm:prSet presAssocID="{69BC9B1E-45BF-4C9C-977C-4D5F6F3813AC}" presName="Name35" presStyleLbl="parChTrans1D4" presStyleIdx="3" presStyleCnt="12"/>
      <dgm:spPr/>
    </dgm:pt>
    <dgm:pt modelId="{84B1EFE7-BC44-4D8C-BCCF-D76B7CF31C7E}" type="pres">
      <dgm:prSet presAssocID="{5243EBDB-0E17-4851-A6C3-75097D90D287}" presName="hierRoot2" presStyleCnt="0">
        <dgm:presLayoutVars>
          <dgm:hierBranch/>
        </dgm:presLayoutVars>
      </dgm:prSet>
      <dgm:spPr/>
    </dgm:pt>
    <dgm:pt modelId="{1A85CC6E-8445-4D79-A42C-5DE28447077A}" type="pres">
      <dgm:prSet presAssocID="{5243EBDB-0E17-4851-A6C3-75097D90D287}" presName="rootComposite" presStyleCnt="0"/>
      <dgm:spPr/>
    </dgm:pt>
    <dgm:pt modelId="{E51CE6A0-A9CF-4743-B6EE-0A5523BC78D6}" type="pres">
      <dgm:prSet presAssocID="{5243EBDB-0E17-4851-A6C3-75097D90D287}" presName="rootText" presStyleLbl="node4" presStyleIdx="3" presStyleCnt="12">
        <dgm:presLayoutVars>
          <dgm:chPref val="3"/>
        </dgm:presLayoutVars>
      </dgm:prSet>
      <dgm:spPr>
        <a:prstGeom prst="roundRect">
          <a:avLst/>
        </a:prstGeom>
      </dgm:spPr>
    </dgm:pt>
    <dgm:pt modelId="{F84D4638-D35C-4F0D-8A05-61AE24BB0D09}" type="pres">
      <dgm:prSet presAssocID="{5243EBDB-0E17-4851-A6C3-75097D90D287}" presName="rootConnector" presStyleLbl="node4" presStyleIdx="3" presStyleCnt="12"/>
      <dgm:spPr/>
    </dgm:pt>
    <dgm:pt modelId="{CC5FB981-05AD-416E-B8D8-C91CFF6BD49A}" type="pres">
      <dgm:prSet presAssocID="{5243EBDB-0E17-4851-A6C3-75097D90D287}" presName="hierChild4" presStyleCnt="0"/>
      <dgm:spPr/>
    </dgm:pt>
    <dgm:pt modelId="{D01AC84A-E125-46CE-858A-D0A3F8B3B812}" type="pres">
      <dgm:prSet presAssocID="{56781EC3-CD21-47EC-9B2A-FC45E09AB80A}" presName="Name35" presStyleLbl="parChTrans1D4" presStyleIdx="4" presStyleCnt="12"/>
      <dgm:spPr/>
    </dgm:pt>
    <dgm:pt modelId="{E89FE7CE-D6A1-45F5-89C1-9B6BEEC70736}" type="pres">
      <dgm:prSet presAssocID="{2884FCCF-5B0C-441A-BA3B-360FA73459D5}" presName="hierRoot2" presStyleCnt="0">
        <dgm:presLayoutVars>
          <dgm:hierBranch/>
        </dgm:presLayoutVars>
      </dgm:prSet>
      <dgm:spPr/>
    </dgm:pt>
    <dgm:pt modelId="{B8274554-C523-4B98-9BD4-45176FDF8F22}" type="pres">
      <dgm:prSet presAssocID="{2884FCCF-5B0C-441A-BA3B-360FA73459D5}" presName="rootComposite" presStyleCnt="0"/>
      <dgm:spPr/>
    </dgm:pt>
    <dgm:pt modelId="{778B4472-A8EB-498F-8132-1922ED7C34F0}" type="pres">
      <dgm:prSet presAssocID="{2884FCCF-5B0C-441A-BA3B-360FA73459D5}" presName="rootText" presStyleLbl="node4" presStyleIdx="4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F8DC1F10-0CA4-4237-BF57-F58031E9EAEB}" type="pres">
      <dgm:prSet presAssocID="{2884FCCF-5B0C-441A-BA3B-360FA73459D5}" presName="rootConnector" presStyleLbl="node4" presStyleIdx="4" presStyleCnt="12"/>
      <dgm:spPr/>
    </dgm:pt>
    <dgm:pt modelId="{D5226920-A926-48A4-A06E-4CA102F0122C}" type="pres">
      <dgm:prSet presAssocID="{2884FCCF-5B0C-441A-BA3B-360FA73459D5}" presName="hierChild4" presStyleCnt="0"/>
      <dgm:spPr/>
    </dgm:pt>
    <dgm:pt modelId="{D59EB7CA-5733-4024-BDCA-FEE7E12FF3FC}" type="pres">
      <dgm:prSet presAssocID="{2884FCCF-5B0C-441A-BA3B-360FA73459D5}" presName="hierChild5" presStyleCnt="0"/>
      <dgm:spPr/>
    </dgm:pt>
    <dgm:pt modelId="{2C22B359-C467-403A-AEAE-B7BF866201B4}" type="pres">
      <dgm:prSet presAssocID="{C54D4F89-091F-40AD-95B3-CD51F32E59ED}" presName="Name35" presStyleLbl="parChTrans1D4" presStyleIdx="5" presStyleCnt="12"/>
      <dgm:spPr/>
    </dgm:pt>
    <dgm:pt modelId="{F3176359-2F5E-46BD-B385-8F6FB029C559}" type="pres">
      <dgm:prSet presAssocID="{A66F064A-E780-4C81-8BBA-006F1FF2E953}" presName="hierRoot2" presStyleCnt="0">
        <dgm:presLayoutVars>
          <dgm:hierBranch/>
        </dgm:presLayoutVars>
      </dgm:prSet>
      <dgm:spPr/>
    </dgm:pt>
    <dgm:pt modelId="{A3E786C2-E5BE-47A1-82A4-FC3588FAA46F}" type="pres">
      <dgm:prSet presAssocID="{A66F064A-E780-4C81-8BBA-006F1FF2E953}" presName="rootComposite" presStyleCnt="0"/>
      <dgm:spPr/>
    </dgm:pt>
    <dgm:pt modelId="{0C53519D-FD74-4E7D-9EE0-BDAD6185F109}" type="pres">
      <dgm:prSet presAssocID="{A66F064A-E780-4C81-8BBA-006F1FF2E953}" presName="rootText" presStyleLbl="node4" presStyleIdx="5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318A3C75-D777-49A2-8E2A-9F4EE3B97EA7}" type="pres">
      <dgm:prSet presAssocID="{A66F064A-E780-4C81-8BBA-006F1FF2E953}" presName="rootConnector" presStyleLbl="node4" presStyleIdx="5" presStyleCnt="12"/>
      <dgm:spPr/>
    </dgm:pt>
    <dgm:pt modelId="{3BF5EDAA-F6FF-422A-B582-0294332D61CA}" type="pres">
      <dgm:prSet presAssocID="{A66F064A-E780-4C81-8BBA-006F1FF2E953}" presName="hierChild4" presStyleCnt="0"/>
      <dgm:spPr/>
    </dgm:pt>
    <dgm:pt modelId="{B9F101EE-55FB-4107-A27A-85D2D896255D}" type="pres">
      <dgm:prSet presAssocID="{A66F064A-E780-4C81-8BBA-006F1FF2E953}" presName="hierChild5" presStyleCnt="0"/>
      <dgm:spPr/>
    </dgm:pt>
    <dgm:pt modelId="{ABED0626-34C5-40DE-A1A7-6C1BBFFCD5C8}" type="pres">
      <dgm:prSet presAssocID="{5243EBDB-0E17-4851-A6C3-75097D90D287}" presName="hierChild5" presStyleCnt="0"/>
      <dgm:spPr/>
    </dgm:pt>
    <dgm:pt modelId="{BB483B3D-EFE6-40A9-8B99-856831995AE2}" type="pres">
      <dgm:prSet presAssocID="{65436CB5-BF81-4676-909B-4780EC6727AE}" presName="hierChild5" presStyleCnt="0"/>
      <dgm:spPr/>
    </dgm:pt>
    <dgm:pt modelId="{784B747A-8390-4D60-827C-AB740EEE1CAD}" type="pres">
      <dgm:prSet presAssocID="{E0117D2E-C769-43ED-9CBC-4511F5EAFA4F}" presName="Name35" presStyleLbl="parChTrans1D3" presStyleIdx="1" presStyleCnt="2"/>
      <dgm:spPr/>
    </dgm:pt>
    <dgm:pt modelId="{905E5354-031F-4913-9590-22EECD6849AF}" type="pres">
      <dgm:prSet presAssocID="{BD5515C7-E1BD-4BFC-812B-A411F9F8450A}" presName="hierRoot2" presStyleCnt="0">
        <dgm:presLayoutVars>
          <dgm:hierBranch/>
        </dgm:presLayoutVars>
      </dgm:prSet>
      <dgm:spPr/>
    </dgm:pt>
    <dgm:pt modelId="{5162A723-4D68-4881-92DE-A9A198597382}" type="pres">
      <dgm:prSet presAssocID="{BD5515C7-E1BD-4BFC-812B-A411F9F8450A}" presName="rootComposite" presStyleCnt="0"/>
      <dgm:spPr/>
    </dgm:pt>
    <dgm:pt modelId="{ADA2F4D0-2C40-4F07-B569-23B58E28C18D}" type="pres">
      <dgm:prSet presAssocID="{BD5515C7-E1BD-4BFC-812B-A411F9F8450A}" presName="rootText" presStyleLbl="node3" presStyleIdx="1" presStyleCnt="2">
        <dgm:presLayoutVars>
          <dgm:chPref val="3"/>
        </dgm:presLayoutVars>
      </dgm:prSet>
      <dgm:spPr>
        <a:prstGeom prst="roundRect">
          <a:avLst/>
        </a:prstGeom>
      </dgm:spPr>
    </dgm:pt>
    <dgm:pt modelId="{4DEAD18B-8E32-4856-85F4-5AA3C2F03819}" type="pres">
      <dgm:prSet presAssocID="{BD5515C7-E1BD-4BFC-812B-A411F9F8450A}" presName="rootConnector" presStyleLbl="node3" presStyleIdx="1" presStyleCnt="2"/>
      <dgm:spPr/>
    </dgm:pt>
    <dgm:pt modelId="{64241587-2244-46F2-AC9A-8499DF508D57}" type="pres">
      <dgm:prSet presAssocID="{BD5515C7-E1BD-4BFC-812B-A411F9F8450A}" presName="hierChild4" presStyleCnt="0"/>
      <dgm:spPr/>
    </dgm:pt>
    <dgm:pt modelId="{C94E583A-35E6-4399-B8EA-17730E1A17A6}" type="pres">
      <dgm:prSet presAssocID="{876D98EB-5083-4692-8563-18417DB7FF60}" presName="Name35" presStyleLbl="parChTrans1D4" presStyleIdx="6" presStyleCnt="12"/>
      <dgm:spPr/>
    </dgm:pt>
    <dgm:pt modelId="{5B8879F2-F5AD-40CF-9217-FCFCB9FD1B07}" type="pres">
      <dgm:prSet presAssocID="{C389DFB6-F271-40E5-980B-A2151EA873A6}" presName="hierRoot2" presStyleCnt="0">
        <dgm:presLayoutVars>
          <dgm:hierBranch/>
        </dgm:presLayoutVars>
      </dgm:prSet>
      <dgm:spPr/>
    </dgm:pt>
    <dgm:pt modelId="{E39BB85A-DCE9-40E5-909A-0FD00C3EB28A}" type="pres">
      <dgm:prSet presAssocID="{C389DFB6-F271-40E5-980B-A2151EA873A6}" presName="rootComposite" presStyleCnt="0"/>
      <dgm:spPr/>
    </dgm:pt>
    <dgm:pt modelId="{D6D34F5A-0059-4E3E-8AF0-58CA4A935A86}" type="pres">
      <dgm:prSet presAssocID="{C389DFB6-F271-40E5-980B-A2151EA873A6}" presName="rootText" presStyleLbl="node4" presStyleIdx="6" presStyleCnt="12">
        <dgm:presLayoutVars>
          <dgm:chPref val="3"/>
        </dgm:presLayoutVars>
      </dgm:prSet>
      <dgm:spPr>
        <a:prstGeom prst="roundRect">
          <a:avLst/>
        </a:prstGeom>
      </dgm:spPr>
    </dgm:pt>
    <dgm:pt modelId="{C6DC2A4C-04C7-4EF1-9329-F2E125801998}" type="pres">
      <dgm:prSet presAssocID="{C389DFB6-F271-40E5-980B-A2151EA873A6}" presName="rootConnector" presStyleLbl="node4" presStyleIdx="6" presStyleCnt="12"/>
      <dgm:spPr/>
    </dgm:pt>
    <dgm:pt modelId="{AD79B2AF-D516-4812-8CB5-CADB0B16F082}" type="pres">
      <dgm:prSet presAssocID="{C389DFB6-F271-40E5-980B-A2151EA873A6}" presName="hierChild4" presStyleCnt="0"/>
      <dgm:spPr/>
    </dgm:pt>
    <dgm:pt modelId="{4B53744D-475D-48D8-9720-768C81DD5EF6}" type="pres">
      <dgm:prSet presAssocID="{FFFA4370-6F8D-4DA0-AD03-B832E88DA10D}" presName="Name35" presStyleLbl="parChTrans1D4" presStyleIdx="7" presStyleCnt="12"/>
      <dgm:spPr/>
    </dgm:pt>
    <dgm:pt modelId="{497F8010-0C95-4504-81E1-22E9FC402557}" type="pres">
      <dgm:prSet presAssocID="{1148954D-76EC-4947-9E04-00ECF664D69D}" presName="hierRoot2" presStyleCnt="0">
        <dgm:presLayoutVars>
          <dgm:hierBranch/>
        </dgm:presLayoutVars>
      </dgm:prSet>
      <dgm:spPr/>
    </dgm:pt>
    <dgm:pt modelId="{9B606D6E-BDC1-4AD8-AB98-D1D8EFB356A8}" type="pres">
      <dgm:prSet presAssocID="{1148954D-76EC-4947-9E04-00ECF664D69D}" presName="rootComposite" presStyleCnt="0"/>
      <dgm:spPr/>
    </dgm:pt>
    <dgm:pt modelId="{55DC8B53-A875-41CA-BCE3-6CAA044D52EE}" type="pres">
      <dgm:prSet presAssocID="{1148954D-76EC-4947-9E04-00ECF664D69D}" presName="rootText" presStyleLbl="node4" presStyleIdx="7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43E5CE13-F0A8-479F-88AC-0A21A1ADA60C}" type="pres">
      <dgm:prSet presAssocID="{1148954D-76EC-4947-9E04-00ECF664D69D}" presName="rootConnector" presStyleLbl="node4" presStyleIdx="7" presStyleCnt="12"/>
      <dgm:spPr/>
    </dgm:pt>
    <dgm:pt modelId="{796375D6-FB82-45CA-8716-91927F9744EC}" type="pres">
      <dgm:prSet presAssocID="{1148954D-76EC-4947-9E04-00ECF664D69D}" presName="hierChild4" presStyleCnt="0"/>
      <dgm:spPr/>
    </dgm:pt>
    <dgm:pt modelId="{FF9B3CE9-2EB5-438D-BCD6-681E246B6F68}" type="pres">
      <dgm:prSet presAssocID="{1148954D-76EC-4947-9E04-00ECF664D69D}" presName="hierChild5" presStyleCnt="0"/>
      <dgm:spPr/>
    </dgm:pt>
    <dgm:pt modelId="{1E78ED96-ACE0-4E83-B398-DE8DCE722F41}" type="pres">
      <dgm:prSet presAssocID="{89AA2D36-A7D8-4BED-ACFD-7DAD237FD9C0}" presName="Name35" presStyleLbl="parChTrans1D4" presStyleIdx="8" presStyleCnt="12"/>
      <dgm:spPr/>
    </dgm:pt>
    <dgm:pt modelId="{04675300-B1F3-45C5-B370-2AFC45399EA4}" type="pres">
      <dgm:prSet presAssocID="{9F427290-B1FD-4531-8A2D-D6E1B0DDBF3D}" presName="hierRoot2" presStyleCnt="0">
        <dgm:presLayoutVars>
          <dgm:hierBranch/>
        </dgm:presLayoutVars>
      </dgm:prSet>
      <dgm:spPr/>
    </dgm:pt>
    <dgm:pt modelId="{4D36D4D8-BE0D-44A3-9BBD-F7371D0A37CB}" type="pres">
      <dgm:prSet presAssocID="{9F427290-B1FD-4531-8A2D-D6E1B0DDBF3D}" presName="rootComposite" presStyleCnt="0"/>
      <dgm:spPr/>
    </dgm:pt>
    <dgm:pt modelId="{A14A2413-63A9-4ED0-B99C-08A434E8874A}" type="pres">
      <dgm:prSet presAssocID="{9F427290-B1FD-4531-8A2D-D6E1B0DDBF3D}" presName="rootText" presStyleLbl="node4" presStyleIdx="8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8FCFE411-3DB8-4991-B4BC-1CC8C866CE96}" type="pres">
      <dgm:prSet presAssocID="{9F427290-B1FD-4531-8A2D-D6E1B0DDBF3D}" presName="rootConnector" presStyleLbl="node4" presStyleIdx="8" presStyleCnt="12"/>
      <dgm:spPr/>
    </dgm:pt>
    <dgm:pt modelId="{E40B5C8F-CC80-4CBF-A4C5-F68BA229C4FE}" type="pres">
      <dgm:prSet presAssocID="{9F427290-B1FD-4531-8A2D-D6E1B0DDBF3D}" presName="hierChild4" presStyleCnt="0"/>
      <dgm:spPr/>
    </dgm:pt>
    <dgm:pt modelId="{71315B75-8F25-45A5-8249-CE6F0F122751}" type="pres">
      <dgm:prSet presAssocID="{9F427290-B1FD-4531-8A2D-D6E1B0DDBF3D}" presName="hierChild5" presStyleCnt="0"/>
      <dgm:spPr/>
    </dgm:pt>
    <dgm:pt modelId="{68B65D2A-D7B9-423B-ACCC-694EC8074D8F}" type="pres">
      <dgm:prSet presAssocID="{C389DFB6-F271-40E5-980B-A2151EA873A6}" presName="hierChild5" presStyleCnt="0"/>
      <dgm:spPr/>
    </dgm:pt>
    <dgm:pt modelId="{32C4017E-A752-4FA8-9CBC-CE4112C45980}" type="pres">
      <dgm:prSet presAssocID="{43C8A875-D48D-4279-99B6-E4A3B699430C}" presName="Name35" presStyleLbl="parChTrans1D4" presStyleIdx="9" presStyleCnt="12"/>
      <dgm:spPr/>
    </dgm:pt>
    <dgm:pt modelId="{9D82F2F6-A484-4A6F-8B8D-E6C1C1F88863}" type="pres">
      <dgm:prSet presAssocID="{FF5A4E0E-BB6E-4F79-99B1-39AE3965928A}" presName="hierRoot2" presStyleCnt="0">
        <dgm:presLayoutVars>
          <dgm:hierBranch/>
        </dgm:presLayoutVars>
      </dgm:prSet>
      <dgm:spPr/>
    </dgm:pt>
    <dgm:pt modelId="{BD6FBCD9-1F99-4B39-ABA0-4D7865E7932B}" type="pres">
      <dgm:prSet presAssocID="{FF5A4E0E-BB6E-4F79-99B1-39AE3965928A}" presName="rootComposite" presStyleCnt="0"/>
      <dgm:spPr/>
    </dgm:pt>
    <dgm:pt modelId="{987B9236-A28A-4774-AD36-033666F9C7CB}" type="pres">
      <dgm:prSet presAssocID="{FF5A4E0E-BB6E-4F79-99B1-39AE3965928A}" presName="rootText" presStyleLbl="node4" presStyleIdx="9" presStyleCnt="12">
        <dgm:presLayoutVars>
          <dgm:chPref val="3"/>
        </dgm:presLayoutVars>
      </dgm:prSet>
      <dgm:spPr>
        <a:prstGeom prst="roundRect">
          <a:avLst/>
        </a:prstGeom>
      </dgm:spPr>
    </dgm:pt>
    <dgm:pt modelId="{C2FABBD2-6064-46B3-974C-307762698841}" type="pres">
      <dgm:prSet presAssocID="{FF5A4E0E-BB6E-4F79-99B1-39AE3965928A}" presName="rootConnector" presStyleLbl="node4" presStyleIdx="9" presStyleCnt="12"/>
      <dgm:spPr/>
    </dgm:pt>
    <dgm:pt modelId="{CBE2BF24-3D08-427A-8E18-2ECFDE2B3516}" type="pres">
      <dgm:prSet presAssocID="{FF5A4E0E-BB6E-4F79-99B1-39AE3965928A}" presName="hierChild4" presStyleCnt="0"/>
      <dgm:spPr/>
    </dgm:pt>
    <dgm:pt modelId="{319AF641-CCAA-4578-975E-7DCE5C0AED84}" type="pres">
      <dgm:prSet presAssocID="{E1935260-F9D7-4EF8-AAA5-663401C8C3E4}" presName="Name35" presStyleLbl="parChTrans1D4" presStyleIdx="10" presStyleCnt="12"/>
      <dgm:spPr/>
    </dgm:pt>
    <dgm:pt modelId="{375BF7E0-FB7C-4080-94F9-2634035EBF93}" type="pres">
      <dgm:prSet presAssocID="{D914BE54-AEA3-41A5-9D5B-5545B6456EC8}" presName="hierRoot2" presStyleCnt="0">
        <dgm:presLayoutVars>
          <dgm:hierBranch/>
        </dgm:presLayoutVars>
      </dgm:prSet>
      <dgm:spPr/>
    </dgm:pt>
    <dgm:pt modelId="{2783FDD1-AE0F-49A5-A762-D38D8B3AB1C5}" type="pres">
      <dgm:prSet presAssocID="{D914BE54-AEA3-41A5-9D5B-5545B6456EC8}" presName="rootComposite" presStyleCnt="0"/>
      <dgm:spPr/>
    </dgm:pt>
    <dgm:pt modelId="{1200064C-EA75-48BD-847A-F288BC69FE60}" type="pres">
      <dgm:prSet presAssocID="{D914BE54-AEA3-41A5-9D5B-5545B6456EC8}" presName="rootText" presStyleLbl="node4" presStyleIdx="10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2EF06CFC-726C-4B34-9C39-B3FBA8BD0553}" type="pres">
      <dgm:prSet presAssocID="{D914BE54-AEA3-41A5-9D5B-5545B6456EC8}" presName="rootConnector" presStyleLbl="node4" presStyleIdx="10" presStyleCnt="12"/>
      <dgm:spPr/>
    </dgm:pt>
    <dgm:pt modelId="{14019708-DE78-4DAD-88BD-498E5204EC1C}" type="pres">
      <dgm:prSet presAssocID="{D914BE54-AEA3-41A5-9D5B-5545B6456EC8}" presName="hierChild4" presStyleCnt="0"/>
      <dgm:spPr/>
    </dgm:pt>
    <dgm:pt modelId="{7A9675D1-02CA-4542-B7FE-24F7C9A0A4C7}" type="pres">
      <dgm:prSet presAssocID="{D914BE54-AEA3-41A5-9D5B-5545B6456EC8}" presName="hierChild5" presStyleCnt="0"/>
      <dgm:spPr/>
    </dgm:pt>
    <dgm:pt modelId="{211DFD18-4698-4609-B271-D840DC25620E}" type="pres">
      <dgm:prSet presAssocID="{346908CB-328E-4B9B-92B0-C5EDEB34CDE7}" presName="Name35" presStyleLbl="parChTrans1D4" presStyleIdx="11" presStyleCnt="12"/>
      <dgm:spPr/>
    </dgm:pt>
    <dgm:pt modelId="{1D909EC1-2E57-4DB7-9DE2-52CF77DDD11F}" type="pres">
      <dgm:prSet presAssocID="{1A22F8DF-D43D-4452-83C5-4774E0B76B0F}" presName="hierRoot2" presStyleCnt="0">
        <dgm:presLayoutVars>
          <dgm:hierBranch/>
        </dgm:presLayoutVars>
      </dgm:prSet>
      <dgm:spPr/>
    </dgm:pt>
    <dgm:pt modelId="{05330CDB-C17D-456C-9591-5F76C989DFF4}" type="pres">
      <dgm:prSet presAssocID="{1A22F8DF-D43D-4452-83C5-4774E0B76B0F}" presName="rootComposite" presStyleCnt="0"/>
      <dgm:spPr/>
    </dgm:pt>
    <dgm:pt modelId="{A8A33CD7-F31F-408E-954A-6946F3A7F0FE}" type="pres">
      <dgm:prSet presAssocID="{1A22F8DF-D43D-4452-83C5-4774E0B76B0F}" presName="rootText" presStyleLbl="node4" presStyleIdx="11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376DF602-4959-46F1-9535-6B2826B427CC}" type="pres">
      <dgm:prSet presAssocID="{1A22F8DF-D43D-4452-83C5-4774E0B76B0F}" presName="rootConnector" presStyleLbl="node4" presStyleIdx="11" presStyleCnt="12"/>
      <dgm:spPr/>
    </dgm:pt>
    <dgm:pt modelId="{DC3BDFAB-914F-4702-BD48-CFDE5AEFC33D}" type="pres">
      <dgm:prSet presAssocID="{1A22F8DF-D43D-4452-83C5-4774E0B76B0F}" presName="hierChild4" presStyleCnt="0"/>
      <dgm:spPr/>
    </dgm:pt>
    <dgm:pt modelId="{51835EC1-34A0-4043-8FF4-4A3C2001C9D9}" type="pres">
      <dgm:prSet presAssocID="{1A22F8DF-D43D-4452-83C5-4774E0B76B0F}" presName="hierChild5" presStyleCnt="0"/>
      <dgm:spPr/>
    </dgm:pt>
    <dgm:pt modelId="{02E85061-6919-4A01-9510-01974952BEA2}" type="pres">
      <dgm:prSet presAssocID="{FF5A4E0E-BB6E-4F79-99B1-39AE3965928A}" presName="hierChild5" presStyleCnt="0"/>
      <dgm:spPr/>
    </dgm:pt>
    <dgm:pt modelId="{7CB2808F-A71E-4FEB-98CB-E0CA67750809}" type="pres">
      <dgm:prSet presAssocID="{BD5515C7-E1BD-4BFC-812B-A411F9F8450A}" presName="hierChild5" presStyleCnt="0"/>
      <dgm:spPr/>
    </dgm:pt>
    <dgm:pt modelId="{61852811-D241-4AA7-9879-7EEC3830B8BD}" type="pres">
      <dgm:prSet presAssocID="{B2DCA6DE-FF58-49F8-BBAA-E5674ED5DEDC}" presName="hierChild5" presStyleCnt="0"/>
      <dgm:spPr/>
    </dgm:pt>
    <dgm:pt modelId="{46A82032-6078-4923-95F9-E38F2A1D726F}" type="pres">
      <dgm:prSet presAssocID="{5CF092E5-A256-454C-82B3-0EC2780B6223}" presName="hierChild3" presStyleCnt="0"/>
      <dgm:spPr/>
    </dgm:pt>
  </dgm:ptLst>
  <dgm:cxnLst>
    <dgm:cxn modelId="{0C6E5600-E107-4C41-9A7F-29F1BEF5E16F}" type="presOf" srcId="{2884FCCF-5B0C-441A-BA3B-360FA73459D5}" destId="{F8DC1F10-0CA4-4237-BF57-F58031E9EAEB}" srcOrd="1" destOrd="0" presId="urn:microsoft.com/office/officeart/2005/8/layout/orgChart1"/>
    <dgm:cxn modelId="{B650FD04-884C-4BB3-9EBF-959F9034D69E}" srcId="{41E21463-45CB-4602-BAA3-941D034EF7A2}" destId="{AC48B284-077E-4054-A2E5-512850063AC9}" srcOrd="0" destOrd="0" parTransId="{8A0CFC24-3429-4217-B719-4E2D207ED686}" sibTransId="{613E32D9-9213-4061-BBEE-65E6F376AB5E}"/>
    <dgm:cxn modelId="{5AE31507-3E49-48F7-9F3D-92C6B3110BD5}" srcId="{BD5515C7-E1BD-4BFC-812B-A411F9F8450A}" destId="{FF5A4E0E-BB6E-4F79-99B1-39AE3965928A}" srcOrd="1" destOrd="0" parTransId="{43C8A875-D48D-4279-99B6-E4A3B699430C}" sibTransId="{DCA2D655-4BD9-4D1E-8621-DE6034A6C511}"/>
    <dgm:cxn modelId="{08CF0612-8DD7-4480-9610-28C825712874}" type="presOf" srcId="{0D26F58F-56C7-4655-893F-7DF0EFD47481}" destId="{BA0623D8-8A5D-4FD8-9D42-7EED560B2696}" srcOrd="0" destOrd="0" presId="urn:microsoft.com/office/officeart/2005/8/layout/orgChart1"/>
    <dgm:cxn modelId="{51E90317-C07A-4C33-9020-B19194A6223A}" type="presOf" srcId="{8A0CFC24-3429-4217-B719-4E2D207ED686}" destId="{32B4A2FD-BA17-4116-A0AB-459184C02E37}" srcOrd="0" destOrd="0" presId="urn:microsoft.com/office/officeart/2005/8/layout/orgChart1"/>
    <dgm:cxn modelId="{4210C018-BCEE-48ED-B787-52F7A076A8DB}" srcId="{B2DCA6DE-FF58-49F8-BBAA-E5674ED5DEDC}" destId="{65436CB5-BF81-4676-909B-4780EC6727AE}" srcOrd="0" destOrd="0" parTransId="{09396F32-67E9-4B29-AFF1-04D8F731A8C8}" sibTransId="{DDC21439-A08A-4C43-8DA3-3FBC32EEA32F}"/>
    <dgm:cxn modelId="{B594131E-0339-4FB9-9A62-A4824D96E647}" type="presOf" srcId="{E0117D2E-C769-43ED-9CBC-4511F5EAFA4F}" destId="{784B747A-8390-4D60-827C-AB740EEE1CAD}" srcOrd="0" destOrd="0" presId="urn:microsoft.com/office/officeart/2005/8/layout/orgChart1"/>
    <dgm:cxn modelId="{A98B3F20-5E0A-43AA-B48D-ED2E89C32241}" srcId="{BD5515C7-E1BD-4BFC-812B-A411F9F8450A}" destId="{C389DFB6-F271-40E5-980B-A2151EA873A6}" srcOrd="0" destOrd="0" parTransId="{876D98EB-5083-4692-8563-18417DB7FF60}" sibTransId="{BAE2210B-EE5A-4C50-B18D-E970C67D405B}"/>
    <dgm:cxn modelId="{D863ED21-A80A-4453-AAFC-AF58A61BCADB}" type="presOf" srcId="{41E21463-45CB-4602-BAA3-941D034EF7A2}" destId="{24561E24-FF8F-4A6D-B97D-B264CA411D25}" srcOrd="0" destOrd="0" presId="urn:microsoft.com/office/officeart/2005/8/layout/orgChart1"/>
    <dgm:cxn modelId="{E9CA7D24-0372-47A5-8686-C270BC6A6BF0}" type="presOf" srcId="{A66F064A-E780-4C81-8BBA-006F1FF2E953}" destId="{0C53519D-FD74-4E7D-9EE0-BDAD6185F109}" srcOrd="0" destOrd="0" presId="urn:microsoft.com/office/officeart/2005/8/layout/orgChart1"/>
    <dgm:cxn modelId="{F8501D27-A120-45AA-9E10-F9AB3F142DF2}" srcId="{5243EBDB-0E17-4851-A6C3-75097D90D287}" destId="{A66F064A-E780-4C81-8BBA-006F1FF2E953}" srcOrd="1" destOrd="0" parTransId="{C54D4F89-091F-40AD-95B3-CD51F32E59ED}" sibTransId="{560CC91F-8D01-462A-8B09-6CA05AEE5AD1}"/>
    <dgm:cxn modelId="{E08F9928-467F-4B08-8A9D-1A74D6593079}" srcId="{5CF092E5-A256-454C-82B3-0EC2780B6223}" destId="{B2DCA6DE-FF58-49F8-BBAA-E5674ED5DEDC}" srcOrd="0" destOrd="0" parTransId="{0D26F58F-56C7-4655-893F-7DF0EFD47481}" sibTransId="{28DA9C23-4B82-4061-8E85-6F755DAE92A9}"/>
    <dgm:cxn modelId="{82CF7A30-811D-42DB-AD0A-B1A64672F3FD}" type="presOf" srcId="{5243EBDB-0E17-4851-A6C3-75097D90D287}" destId="{F84D4638-D35C-4F0D-8A05-61AE24BB0D09}" srcOrd="1" destOrd="0" presId="urn:microsoft.com/office/officeart/2005/8/layout/orgChart1"/>
    <dgm:cxn modelId="{9EEBEA32-C3AC-4226-BB90-571926A36AA9}" type="presOf" srcId="{1148954D-76EC-4947-9E04-00ECF664D69D}" destId="{55DC8B53-A875-41CA-BCE3-6CAA044D52EE}" srcOrd="0" destOrd="0" presId="urn:microsoft.com/office/officeart/2005/8/layout/orgChart1"/>
    <dgm:cxn modelId="{22AA6A35-D065-4984-9841-0D6E94CDA578}" type="presOf" srcId="{FF5A4E0E-BB6E-4F79-99B1-39AE3965928A}" destId="{987B9236-A28A-4774-AD36-033666F9C7CB}" srcOrd="0" destOrd="0" presId="urn:microsoft.com/office/officeart/2005/8/layout/orgChart1"/>
    <dgm:cxn modelId="{D16FC65D-AD0C-44B7-8CD6-5A7148A2EB7D}" type="presOf" srcId="{312E3457-AB5F-4508-82ED-EBEA06054D10}" destId="{42B571F9-2D31-442F-BB46-09055D2C32CF}" srcOrd="0" destOrd="0" presId="urn:microsoft.com/office/officeart/2005/8/layout/orgChart1"/>
    <dgm:cxn modelId="{04115244-160D-4E3A-9866-CD9AD68E4016}" srcId="{C389DFB6-F271-40E5-980B-A2151EA873A6}" destId="{1148954D-76EC-4947-9E04-00ECF664D69D}" srcOrd="0" destOrd="0" parTransId="{FFFA4370-6F8D-4DA0-AD03-B832E88DA10D}" sibTransId="{F1C6EE69-F6BA-4F3E-8BF0-608E0E7DB88D}"/>
    <dgm:cxn modelId="{D7E10F45-8771-47F7-82E5-1D3D70ED91E1}" type="presOf" srcId="{B2DCA6DE-FF58-49F8-BBAA-E5674ED5DEDC}" destId="{16CDA51D-5546-4EAA-A0EB-FCC617901E8D}" srcOrd="0" destOrd="0" presId="urn:microsoft.com/office/officeart/2005/8/layout/orgChart1"/>
    <dgm:cxn modelId="{0092C066-1A1B-460D-8D0B-9BD49B86907C}" type="presOf" srcId="{BD5515C7-E1BD-4BFC-812B-A411F9F8450A}" destId="{4DEAD18B-8E32-4856-85F4-5AA3C2F03819}" srcOrd="1" destOrd="0" presId="urn:microsoft.com/office/officeart/2005/8/layout/orgChart1"/>
    <dgm:cxn modelId="{69C12A47-6C75-440F-BA1A-259A5A898596}" type="presOf" srcId="{BF931B3E-F7A0-4069-A10F-92BFA86E4D81}" destId="{27CA7A37-0F64-4308-A06F-422B963A5248}" srcOrd="1" destOrd="0" presId="urn:microsoft.com/office/officeart/2005/8/layout/orgChart1"/>
    <dgm:cxn modelId="{FF38A347-C181-47C1-9C11-662121993E65}" type="presOf" srcId="{41E21463-45CB-4602-BAA3-941D034EF7A2}" destId="{A28D5680-3701-4655-B9FA-9B26DA4AA573}" srcOrd="1" destOrd="0" presId="urn:microsoft.com/office/officeart/2005/8/layout/orgChart1"/>
    <dgm:cxn modelId="{A8648C69-3FD1-46CE-B7D7-A15C6D4AD7CF}" srcId="{C389DFB6-F271-40E5-980B-A2151EA873A6}" destId="{9F427290-B1FD-4531-8A2D-D6E1B0DDBF3D}" srcOrd="1" destOrd="0" parTransId="{89AA2D36-A7D8-4BED-ACFD-7DAD237FD9C0}" sibTransId="{66DCB06A-14AA-4035-868D-578E32154A14}"/>
    <dgm:cxn modelId="{83B1456B-17BD-47F7-8D21-5E19789A42CF}" type="presOf" srcId="{B2DCA6DE-FF58-49F8-BBAA-E5674ED5DEDC}" destId="{A891E3C2-C3F1-4A21-A327-45F9AAD91044}" srcOrd="1" destOrd="0" presId="urn:microsoft.com/office/officeart/2005/8/layout/orgChart1"/>
    <dgm:cxn modelId="{5483706B-CF61-4EAA-9003-55B4981ED39B}" type="presOf" srcId="{FF5A4E0E-BB6E-4F79-99B1-39AE3965928A}" destId="{C2FABBD2-6064-46B3-974C-307762698841}" srcOrd="1" destOrd="0" presId="urn:microsoft.com/office/officeart/2005/8/layout/orgChart1"/>
    <dgm:cxn modelId="{FF74A750-5B12-4CBA-98D3-7C3BA2A4889A}" type="presOf" srcId="{5CF092E5-A256-454C-82B3-0EC2780B6223}" destId="{C3BAF03E-EC74-4593-B8B2-96A70CBCF570}" srcOrd="1" destOrd="0" presId="urn:microsoft.com/office/officeart/2005/8/layout/orgChart1"/>
    <dgm:cxn modelId="{24EAB950-29C2-45D3-8551-B297A6FF067F}" type="presOf" srcId="{C389DFB6-F271-40E5-980B-A2151EA873A6}" destId="{D6D34F5A-0059-4E3E-8AF0-58CA4A935A86}" srcOrd="0" destOrd="0" presId="urn:microsoft.com/office/officeart/2005/8/layout/orgChart1"/>
    <dgm:cxn modelId="{C0EFDD50-753E-43CC-9B30-FB1D47A23869}" type="presOf" srcId="{1148954D-76EC-4947-9E04-00ECF664D69D}" destId="{43E5CE13-F0A8-479F-88AC-0A21A1ADA60C}" srcOrd="1" destOrd="0" presId="urn:microsoft.com/office/officeart/2005/8/layout/orgChart1"/>
    <dgm:cxn modelId="{79486E51-0D5E-45E5-A5D7-F156CB983673}" type="presOf" srcId="{43C8A875-D48D-4279-99B6-E4A3B699430C}" destId="{32C4017E-A752-4FA8-9CBC-CE4112C45980}" srcOrd="0" destOrd="0" presId="urn:microsoft.com/office/officeart/2005/8/layout/orgChart1"/>
    <dgm:cxn modelId="{E789AA53-0628-4D1E-B017-C69505BB74A9}" type="presOf" srcId="{56781EC3-CD21-47EC-9B2A-FC45E09AB80A}" destId="{D01AC84A-E125-46CE-858A-D0A3F8B3B812}" srcOrd="0" destOrd="0" presId="urn:microsoft.com/office/officeart/2005/8/layout/orgChart1"/>
    <dgm:cxn modelId="{3510D074-D1D5-4806-96CD-033A6153035A}" type="presOf" srcId="{C54D4F89-091F-40AD-95B3-CD51F32E59ED}" destId="{2C22B359-C467-403A-AEAE-B7BF866201B4}" srcOrd="0" destOrd="0" presId="urn:microsoft.com/office/officeart/2005/8/layout/orgChart1"/>
    <dgm:cxn modelId="{EB911055-BA35-4ABF-B716-A0EDC2B89EA0}" type="presOf" srcId="{D914BE54-AEA3-41A5-9D5B-5545B6456EC8}" destId="{2EF06CFC-726C-4B34-9C39-B3FBA8BD0553}" srcOrd="1" destOrd="0" presId="urn:microsoft.com/office/officeart/2005/8/layout/orgChart1"/>
    <dgm:cxn modelId="{AB03F977-AEE2-4971-A014-779F7061D542}" srcId="{B2DCA6DE-FF58-49F8-BBAA-E5674ED5DEDC}" destId="{BD5515C7-E1BD-4BFC-812B-A411F9F8450A}" srcOrd="1" destOrd="0" parTransId="{E0117D2E-C769-43ED-9CBC-4511F5EAFA4F}" sibTransId="{5DDD977E-3BC0-4E6C-BBDF-1968A4C536AD}"/>
    <dgm:cxn modelId="{DD8B2779-A2FF-4199-B485-17687B23713D}" type="presOf" srcId="{BF931B3E-F7A0-4069-A10F-92BFA86E4D81}" destId="{5CA6207F-4E72-4EA8-8C95-AE2C4341702F}" srcOrd="0" destOrd="0" presId="urn:microsoft.com/office/officeart/2005/8/layout/orgChart1"/>
    <dgm:cxn modelId="{8FD95C79-6CFA-4BD1-B55B-03A05C4E60CA}" type="presOf" srcId="{65436CB5-BF81-4676-909B-4780EC6727AE}" destId="{AFD2A918-80B6-4064-A934-4291FBF8455A}" srcOrd="0" destOrd="0" presId="urn:microsoft.com/office/officeart/2005/8/layout/orgChart1"/>
    <dgm:cxn modelId="{1C03755A-0FF2-4053-9B84-D2FC4850F555}" type="presOf" srcId="{C389DFB6-F271-40E5-980B-A2151EA873A6}" destId="{C6DC2A4C-04C7-4EF1-9329-F2E125801998}" srcOrd="1" destOrd="0" presId="urn:microsoft.com/office/officeart/2005/8/layout/orgChart1"/>
    <dgm:cxn modelId="{F799875A-0FA5-4B2E-A2DB-0FF5DCC5A926}" type="presOf" srcId="{FFFA4370-6F8D-4DA0-AD03-B832E88DA10D}" destId="{4B53744D-475D-48D8-9720-768C81DD5EF6}" srcOrd="0" destOrd="0" presId="urn:microsoft.com/office/officeart/2005/8/layout/orgChart1"/>
    <dgm:cxn modelId="{8D38AD7A-15AE-4B86-B4DA-50AE54DA1073}" srcId="{65436CB5-BF81-4676-909B-4780EC6727AE}" destId="{41E21463-45CB-4602-BAA3-941D034EF7A2}" srcOrd="0" destOrd="0" parTransId="{312E3457-AB5F-4508-82ED-EBEA06054D10}" sibTransId="{C8633846-CE3A-45EA-B0E3-B0CA29512730}"/>
    <dgm:cxn modelId="{1639CA7D-6CCF-48DF-9316-E321C0736A55}" type="presOf" srcId="{1A81E7E0-BA37-4E2B-8EB3-B1FE463E689A}" destId="{5E6E32E1-495E-4FC2-A384-005AAFF39FE7}" srcOrd="0" destOrd="0" presId="urn:microsoft.com/office/officeart/2005/8/layout/orgChart1"/>
    <dgm:cxn modelId="{B490A985-0E68-4F9F-B9DE-478215540E36}" type="presOf" srcId="{2884FCCF-5B0C-441A-BA3B-360FA73459D5}" destId="{778B4472-A8EB-498F-8132-1922ED7C34F0}" srcOrd="0" destOrd="0" presId="urn:microsoft.com/office/officeart/2005/8/layout/orgChart1"/>
    <dgm:cxn modelId="{EF945F87-39DB-4405-B50A-C32F4849694E}" srcId="{FF5A4E0E-BB6E-4F79-99B1-39AE3965928A}" destId="{1A22F8DF-D43D-4452-83C5-4774E0B76B0F}" srcOrd="1" destOrd="0" parTransId="{346908CB-328E-4B9B-92B0-C5EDEB34CDE7}" sibTransId="{B3F029CD-3732-4FC0-A918-425629F8994E}"/>
    <dgm:cxn modelId="{4AD3038B-E0E8-4466-8D3B-54FC93BA6CDC}" type="presOf" srcId="{65436CB5-BF81-4676-909B-4780EC6727AE}" destId="{77B88611-BB54-4FAE-B578-DA6E8F25FD1C}" srcOrd="1" destOrd="0" presId="urn:microsoft.com/office/officeart/2005/8/layout/orgChart1"/>
    <dgm:cxn modelId="{20DD1A9A-6437-45E5-AA90-7A702775A517}" type="presOf" srcId="{9F427290-B1FD-4531-8A2D-D6E1B0DDBF3D}" destId="{8FCFE411-3DB8-4991-B4BC-1CC8C866CE96}" srcOrd="1" destOrd="0" presId="urn:microsoft.com/office/officeart/2005/8/layout/orgChart1"/>
    <dgm:cxn modelId="{B01F42A2-2F11-4AA8-86E1-7C98C8DD1E8D}" type="presOf" srcId="{9F427290-B1FD-4531-8A2D-D6E1B0DDBF3D}" destId="{A14A2413-63A9-4ED0-B99C-08A434E8874A}" srcOrd="0" destOrd="0" presId="urn:microsoft.com/office/officeart/2005/8/layout/orgChart1"/>
    <dgm:cxn modelId="{F0F8A2A5-FEF4-4952-8BD1-50EF3B7240F2}" type="presOf" srcId="{69BC9B1E-45BF-4C9C-977C-4D5F6F3813AC}" destId="{8B5B377B-6396-4EB4-A669-4336FD9E555B}" srcOrd="0" destOrd="0" presId="urn:microsoft.com/office/officeart/2005/8/layout/orgChart1"/>
    <dgm:cxn modelId="{D8A4F1A6-B8AF-4905-AC9A-57921EF59948}" type="presOf" srcId="{5243EBDB-0E17-4851-A6C3-75097D90D287}" destId="{E51CE6A0-A9CF-4743-B6EE-0A5523BC78D6}" srcOrd="0" destOrd="0" presId="urn:microsoft.com/office/officeart/2005/8/layout/orgChart1"/>
    <dgm:cxn modelId="{D41002A7-9B5C-4F28-BEFC-3E43E0EAE537}" type="presOf" srcId="{AC48B284-077E-4054-A2E5-512850063AC9}" destId="{1EB801CA-9341-4EAA-91EB-EA37448A4A30}" srcOrd="0" destOrd="0" presId="urn:microsoft.com/office/officeart/2005/8/layout/orgChart1"/>
    <dgm:cxn modelId="{E4CD78AB-8C66-4154-90A5-825F95BD1465}" type="presOf" srcId="{B12AFA0E-ED97-438A-95AB-64DF5C4067DB}" destId="{FA072F0C-C8DC-4ADD-B1A1-0C0D1D733C78}" srcOrd="0" destOrd="0" presId="urn:microsoft.com/office/officeart/2005/8/layout/orgChart1"/>
    <dgm:cxn modelId="{CDFE58B8-306C-4320-96E1-C530B947C6D6}" type="presOf" srcId="{5CF092E5-A256-454C-82B3-0EC2780B6223}" destId="{3D144482-7DB5-4E56-BA99-12B9DA7011E4}" srcOrd="0" destOrd="0" presId="urn:microsoft.com/office/officeart/2005/8/layout/orgChart1"/>
    <dgm:cxn modelId="{D89A79B9-4C87-4A52-A8DD-2222DAC323A5}" type="presOf" srcId="{AC48B284-077E-4054-A2E5-512850063AC9}" destId="{70F6CDCB-2176-4080-A459-D674F002654B}" srcOrd="1" destOrd="0" presId="urn:microsoft.com/office/officeart/2005/8/layout/orgChart1"/>
    <dgm:cxn modelId="{41B1D3BE-5E5D-41DB-9D4F-C0AC3233227D}" type="presOf" srcId="{BD5515C7-E1BD-4BFC-812B-A411F9F8450A}" destId="{ADA2F4D0-2C40-4F07-B569-23B58E28C18D}" srcOrd="0" destOrd="0" presId="urn:microsoft.com/office/officeart/2005/8/layout/orgChart1"/>
    <dgm:cxn modelId="{622F3CC5-CC3D-42CF-BDDC-0550A47BA160}" type="presOf" srcId="{09396F32-67E9-4B29-AFF1-04D8F731A8C8}" destId="{A13517EE-B58F-4741-8A04-C3C88A7CC3F8}" srcOrd="0" destOrd="0" presId="urn:microsoft.com/office/officeart/2005/8/layout/orgChart1"/>
    <dgm:cxn modelId="{F79139C6-DAB4-4769-9139-CDED305C5F1A}" type="presOf" srcId="{876D98EB-5083-4692-8563-18417DB7FF60}" destId="{C94E583A-35E6-4399-B8EA-17730E1A17A6}" srcOrd="0" destOrd="0" presId="urn:microsoft.com/office/officeart/2005/8/layout/orgChart1"/>
    <dgm:cxn modelId="{D8446FC6-D0D2-40E9-A4BA-7C5F5875E4E9}" type="presOf" srcId="{89AA2D36-A7D8-4BED-ACFD-7DAD237FD9C0}" destId="{1E78ED96-ACE0-4E83-B398-DE8DCE722F41}" srcOrd="0" destOrd="0" presId="urn:microsoft.com/office/officeart/2005/8/layout/orgChart1"/>
    <dgm:cxn modelId="{6F4AF0CD-5EF9-4D57-ADA2-65ADF7FE6B1C}" srcId="{5243EBDB-0E17-4851-A6C3-75097D90D287}" destId="{2884FCCF-5B0C-441A-BA3B-360FA73459D5}" srcOrd="0" destOrd="0" parTransId="{56781EC3-CD21-47EC-9B2A-FC45E09AB80A}" sibTransId="{A8F0FFD1-7F73-4127-B984-C8C8C32CD203}"/>
    <dgm:cxn modelId="{1FD53FD1-8799-40C2-9BC7-DDA5DDE4FB0D}" type="presOf" srcId="{D914BE54-AEA3-41A5-9D5B-5545B6456EC8}" destId="{1200064C-EA75-48BD-847A-F288BC69FE60}" srcOrd="0" destOrd="0" presId="urn:microsoft.com/office/officeart/2005/8/layout/orgChart1"/>
    <dgm:cxn modelId="{C3027CD3-E0C0-48F4-A8C2-BB2FD8B43802}" type="presOf" srcId="{1A22F8DF-D43D-4452-83C5-4774E0B76B0F}" destId="{376DF602-4959-46F1-9535-6B2826B427CC}" srcOrd="1" destOrd="0" presId="urn:microsoft.com/office/officeart/2005/8/layout/orgChart1"/>
    <dgm:cxn modelId="{97C10CDA-CF6A-4322-A6FF-00327A6278C6}" srcId="{FF5A4E0E-BB6E-4F79-99B1-39AE3965928A}" destId="{D914BE54-AEA3-41A5-9D5B-5545B6456EC8}" srcOrd="0" destOrd="0" parTransId="{E1935260-F9D7-4EF8-AAA5-663401C8C3E4}" sibTransId="{D5932D5D-89EA-483D-9FBB-005E3FBD2E0A}"/>
    <dgm:cxn modelId="{785998DA-14E8-47DA-83D7-927623AE0B08}" type="presOf" srcId="{E1935260-F9D7-4EF8-AAA5-663401C8C3E4}" destId="{319AF641-CCAA-4578-975E-7DCE5C0AED84}" srcOrd="0" destOrd="0" presId="urn:microsoft.com/office/officeart/2005/8/layout/orgChart1"/>
    <dgm:cxn modelId="{6E19F2E1-2689-46C1-9A68-A1645912A7D3}" srcId="{65436CB5-BF81-4676-909B-4780EC6727AE}" destId="{5243EBDB-0E17-4851-A6C3-75097D90D287}" srcOrd="1" destOrd="0" parTransId="{69BC9B1E-45BF-4C9C-977C-4D5F6F3813AC}" sibTransId="{D2F91306-8127-47B4-A18C-F2B8C7A71D83}"/>
    <dgm:cxn modelId="{EF8BC9E9-8A00-4B45-B95A-BA517AFDB2F4}" type="presOf" srcId="{1A22F8DF-D43D-4452-83C5-4774E0B76B0F}" destId="{A8A33CD7-F31F-408E-954A-6946F3A7F0FE}" srcOrd="0" destOrd="0" presId="urn:microsoft.com/office/officeart/2005/8/layout/orgChart1"/>
    <dgm:cxn modelId="{14FA7FED-F257-4505-937B-07DAA7B8B881}" type="presOf" srcId="{346908CB-328E-4B9B-92B0-C5EDEB34CDE7}" destId="{211DFD18-4698-4609-B271-D840DC25620E}" srcOrd="0" destOrd="0" presId="urn:microsoft.com/office/officeart/2005/8/layout/orgChart1"/>
    <dgm:cxn modelId="{53B9F6F6-3015-4C1C-9E51-174BC78829C5}" type="presOf" srcId="{A66F064A-E780-4C81-8BBA-006F1FF2E953}" destId="{318A3C75-D777-49A2-8E2A-9F4EE3B97EA7}" srcOrd="1" destOrd="0" presId="urn:microsoft.com/office/officeart/2005/8/layout/orgChart1"/>
    <dgm:cxn modelId="{F6F580FC-A19B-46A8-9F2F-5ECCED6028AF}" srcId="{B12AFA0E-ED97-438A-95AB-64DF5C4067DB}" destId="{5CF092E5-A256-454C-82B3-0EC2780B6223}" srcOrd="0" destOrd="0" parTransId="{500744D6-A065-4457-B7E8-13A7F2CE459B}" sibTransId="{EEC3A015-D6F5-4DF8-B8F5-7998F63767BD}"/>
    <dgm:cxn modelId="{965F29FE-BF8E-4368-80E7-AD28A44889F2}" srcId="{41E21463-45CB-4602-BAA3-941D034EF7A2}" destId="{BF931B3E-F7A0-4069-A10F-92BFA86E4D81}" srcOrd="1" destOrd="0" parTransId="{1A81E7E0-BA37-4E2B-8EB3-B1FE463E689A}" sibTransId="{EF6E4D81-43EE-4952-BAFB-C0DC782D9C0D}"/>
    <dgm:cxn modelId="{570C64AD-8BCB-4883-8CA3-8587A5D26849}" type="presParOf" srcId="{FA072F0C-C8DC-4ADD-B1A1-0C0D1D733C78}" destId="{269F3001-F66F-4773-8A64-366A81F8B978}" srcOrd="0" destOrd="0" presId="urn:microsoft.com/office/officeart/2005/8/layout/orgChart1"/>
    <dgm:cxn modelId="{8A5371F0-25AE-4AB4-9C66-F4FD85EFDE77}" type="presParOf" srcId="{269F3001-F66F-4773-8A64-366A81F8B978}" destId="{7344ADAA-4E70-4EF3-9A4B-D77E0841A0EF}" srcOrd="0" destOrd="0" presId="urn:microsoft.com/office/officeart/2005/8/layout/orgChart1"/>
    <dgm:cxn modelId="{76304C81-EB2F-49D2-932F-ADD0E2ABB89F}" type="presParOf" srcId="{7344ADAA-4E70-4EF3-9A4B-D77E0841A0EF}" destId="{3D144482-7DB5-4E56-BA99-12B9DA7011E4}" srcOrd="0" destOrd="0" presId="urn:microsoft.com/office/officeart/2005/8/layout/orgChart1"/>
    <dgm:cxn modelId="{5336CE48-15D9-4692-8C2E-045FB51DCE41}" type="presParOf" srcId="{7344ADAA-4E70-4EF3-9A4B-D77E0841A0EF}" destId="{C3BAF03E-EC74-4593-B8B2-96A70CBCF570}" srcOrd="1" destOrd="0" presId="urn:microsoft.com/office/officeart/2005/8/layout/orgChart1"/>
    <dgm:cxn modelId="{FA3DA361-88E7-44E6-9C1B-ACE651256877}" type="presParOf" srcId="{269F3001-F66F-4773-8A64-366A81F8B978}" destId="{9D4DC82F-E086-439F-8F85-3F1F6270C6A8}" srcOrd="1" destOrd="0" presId="urn:microsoft.com/office/officeart/2005/8/layout/orgChart1"/>
    <dgm:cxn modelId="{6C808B1E-7EF8-4ECB-BBBB-FD9430B67BDF}" type="presParOf" srcId="{9D4DC82F-E086-439F-8F85-3F1F6270C6A8}" destId="{BA0623D8-8A5D-4FD8-9D42-7EED560B2696}" srcOrd="0" destOrd="0" presId="urn:microsoft.com/office/officeart/2005/8/layout/orgChart1"/>
    <dgm:cxn modelId="{033BE552-7CDA-4B0F-85FB-205F7C832534}" type="presParOf" srcId="{9D4DC82F-E086-439F-8F85-3F1F6270C6A8}" destId="{01234050-3701-42CB-AD0C-7C6A2F9B7C57}" srcOrd="1" destOrd="0" presId="urn:microsoft.com/office/officeart/2005/8/layout/orgChart1"/>
    <dgm:cxn modelId="{8B8AB1CA-E4BC-4AB0-8C42-8F0E1FEAC546}" type="presParOf" srcId="{01234050-3701-42CB-AD0C-7C6A2F9B7C57}" destId="{CCDB4139-03D6-47C7-A990-55C6A781A859}" srcOrd="0" destOrd="0" presId="urn:microsoft.com/office/officeart/2005/8/layout/orgChart1"/>
    <dgm:cxn modelId="{D65CD1D0-3DBE-4532-A7F7-E36BB3EB9018}" type="presParOf" srcId="{CCDB4139-03D6-47C7-A990-55C6A781A859}" destId="{16CDA51D-5546-4EAA-A0EB-FCC617901E8D}" srcOrd="0" destOrd="0" presId="urn:microsoft.com/office/officeart/2005/8/layout/orgChart1"/>
    <dgm:cxn modelId="{5E7F33FF-E532-43F0-9D38-2E21C2FB952E}" type="presParOf" srcId="{CCDB4139-03D6-47C7-A990-55C6A781A859}" destId="{A891E3C2-C3F1-4A21-A327-45F9AAD91044}" srcOrd="1" destOrd="0" presId="urn:microsoft.com/office/officeart/2005/8/layout/orgChart1"/>
    <dgm:cxn modelId="{F14B75BF-8553-486C-A779-B3B025F42278}" type="presParOf" srcId="{01234050-3701-42CB-AD0C-7C6A2F9B7C57}" destId="{26850153-A87D-4830-B89D-4FE06258612A}" srcOrd="1" destOrd="0" presId="urn:microsoft.com/office/officeart/2005/8/layout/orgChart1"/>
    <dgm:cxn modelId="{BC3B8463-E19C-4C3A-8B20-7DF8CE5F46DC}" type="presParOf" srcId="{26850153-A87D-4830-B89D-4FE06258612A}" destId="{A13517EE-B58F-4741-8A04-C3C88A7CC3F8}" srcOrd="0" destOrd="0" presId="urn:microsoft.com/office/officeart/2005/8/layout/orgChart1"/>
    <dgm:cxn modelId="{91C2B19C-A386-4B13-925D-F87DB161FB9F}" type="presParOf" srcId="{26850153-A87D-4830-B89D-4FE06258612A}" destId="{628DEFD4-11F6-4C02-AA83-C59CC8C20F89}" srcOrd="1" destOrd="0" presId="urn:microsoft.com/office/officeart/2005/8/layout/orgChart1"/>
    <dgm:cxn modelId="{C85AD9B4-2C45-4D2A-B221-47F1C3407838}" type="presParOf" srcId="{628DEFD4-11F6-4C02-AA83-C59CC8C20F89}" destId="{4AD0DC1B-E49B-40BC-A988-9EF70D93294C}" srcOrd="0" destOrd="0" presId="urn:microsoft.com/office/officeart/2005/8/layout/orgChart1"/>
    <dgm:cxn modelId="{307DD9C6-EFF9-4262-B54E-FFB86F17DABD}" type="presParOf" srcId="{4AD0DC1B-E49B-40BC-A988-9EF70D93294C}" destId="{AFD2A918-80B6-4064-A934-4291FBF8455A}" srcOrd="0" destOrd="0" presId="urn:microsoft.com/office/officeart/2005/8/layout/orgChart1"/>
    <dgm:cxn modelId="{7ED45F20-3661-4966-8DC0-9FCF2D1AFEEA}" type="presParOf" srcId="{4AD0DC1B-E49B-40BC-A988-9EF70D93294C}" destId="{77B88611-BB54-4FAE-B578-DA6E8F25FD1C}" srcOrd="1" destOrd="0" presId="urn:microsoft.com/office/officeart/2005/8/layout/orgChart1"/>
    <dgm:cxn modelId="{6677B285-0225-48C0-9ACC-865E91BE5B62}" type="presParOf" srcId="{628DEFD4-11F6-4C02-AA83-C59CC8C20F89}" destId="{D80F6251-D4E4-45D8-BB13-A00C9730E3D7}" srcOrd="1" destOrd="0" presId="urn:microsoft.com/office/officeart/2005/8/layout/orgChart1"/>
    <dgm:cxn modelId="{2AB7C08A-3E5F-477E-9B8B-0AE874A81BDA}" type="presParOf" srcId="{D80F6251-D4E4-45D8-BB13-A00C9730E3D7}" destId="{42B571F9-2D31-442F-BB46-09055D2C32CF}" srcOrd="0" destOrd="0" presId="urn:microsoft.com/office/officeart/2005/8/layout/orgChart1"/>
    <dgm:cxn modelId="{F9DB2DFF-7609-4C49-A5DE-4B8CF4D7BCEF}" type="presParOf" srcId="{D80F6251-D4E4-45D8-BB13-A00C9730E3D7}" destId="{1CE9A31B-44F1-4BEE-8B19-23F5DF0DC6F4}" srcOrd="1" destOrd="0" presId="urn:microsoft.com/office/officeart/2005/8/layout/orgChart1"/>
    <dgm:cxn modelId="{BD513B56-CCD0-4F2B-B745-4EE353D50B7A}" type="presParOf" srcId="{1CE9A31B-44F1-4BEE-8B19-23F5DF0DC6F4}" destId="{F16EDE70-31C7-4065-AC83-05ABD1BF6554}" srcOrd="0" destOrd="0" presId="urn:microsoft.com/office/officeart/2005/8/layout/orgChart1"/>
    <dgm:cxn modelId="{D458D77B-896F-45E5-A9E5-FDF59C5A8DD5}" type="presParOf" srcId="{F16EDE70-31C7-4065-AC83-05ABD1BF6554}" destId="{24561E24-FF8F-4A6D-B97D-B264CA411D25}" srcOrd="0" destOrd="0" presId="urn:microsoft.com/office/officeart/2005/8/layout/orgChart1"/>
    <dgm:cxn modelId="{0A87A7E1-ECAD-482A-99CE-42943F916F62}" type="presParOf" srcId="{F16EDE70-31C7-4065-AC83-05ABD1BF6554}" destId="{A28D5680-3701-4655-B9FA-9B26DA4AA573}" srcOrd="1" destOrd="0" presId="urn:microsoft.com/office/officeart/2005/8/layout/orgChart1"/>
    <dgm:cxn modelId="{949F6CFA-A923-4A7D-BD29-2E74649C70B0}" type="presParOf" srcId="{1CE9A31B-44F1-4BEE-8B19-23F5DF0DC6F4}" destId="{7475648A-1EE3-4BF0-B415-3EBB9F2AF542}" srcOrd="1" destOrd="0" presId="urn:microsoft.com/office/officeart/2005/8/layout/orgChart1"/>
    <dgm:cxn modelId="{05B3FC6B-6180-42C9-AF24-DB5961B7BB55}" type="presParOf" srcId="{7475648A-1EE3-4BF0-B415-3EBB9F2AF542}" destId="{32B4A2FD-BA17-4116-A0AB-459184C02E37}" srcOrd="0" destOrd="0" presId="urn:microsoft.com/office/officeart/2005/8/layout/orgChart1"/>
    <dgm:cxn modelId="{FC4D7DBF-EA70-4DE7-A661-4DBB5F8CE0A0}" type="presParOf" srcId="{7475648A-1EE3-4BF0-B415-3EBB9F2AF542}" destId="{FE7CEDAF-4750-48DE-ACD1-F479BA06A1F8}" srcOrd="1" destOrd="0" presId="urn:microsoft.com/office/officeart/2005/8/layout/orgChart1"/>
    <dgm:cxn modelId="{D92F7BC2-9D26-4A4F-91A0-40C1EED9A2F9}" type="presParOf" srcId="{FE7CEDAF-4750-48DE-ACD1-F479BA06A1F8}" destId="{CAE4C8A1-72BE-40EE-A621-2F25FCF854C4}" srcOrd="0" destOrd="0" presId="urn:microsoft.com/office/officeart/2005/8/layout/orgChart1"/>
    <dgm:cxn modelId="{DDC8645D-A185-4E59-83FB-B95CA01B8F34}" type="presParOf" srcId="{CAE4C8A1-72BE-40EE-A621-2F25FCF854C4}" destId="{1EB801CA-9341-4EAA-91EB-EA37448A4A30}" srcOrd="0" destOrd="0" presId="urn:microsoft.com/office/officeart/2005/8/layout/orgChart1"/>
    <dgm:cxn modelId="{1578E26B-563D-43F6-B92B-D6366CF70410}" type="presParOf" srcId="{CAE4C8A1-72BE-40EE-A621-2F25FCF854C4}" destId="{70F6CDCB-2176-4080-A459-D674F002654B}" srcOrd="1" destOrd="0" presId="urn:microsoft.com/office/officeart/2005/8/layout/orgChart1"/>
    <dgm:cxn modelId="{6A743ACA-AB3A-4584-A972-B727A6CF7520}" type="presParOf" srcId="{FE7CEDAF-4750-48DE-ACD1-F479BA06A1F8}" destId="{9880349C-B3DE-4F25-8BDB-F19C8905094C}" srcOrd="1" destOrd="0" presId="urn:microsoft.com/office/officeart/2005/8/layout/orgChart1"/>
    <dgm:cxn modelId="{A3E0AB00-D6FD-40D6-A034-86758007B11E}" type="presParOf" srcId="{FE7CEDAF-4750-48DE-ACD1-F479BA06A1F8}" destId="{DFDD1DF7-CE38-43E5-A5E8-76901F6B9EBB}" srcOrd="2" destOrd="0" presId="urn:microsoft.com/office/officeart/2005/8/layout/orgChart1"/>
    <dgm:cxn modelId="{7BFC523D-6D09-4D67-80EC-7762620F0B90}" type="presParOf" srcId="{7475648A-1EE3-4BF0-B415-3EBB9F2AF542}" destId="{5E6E32E1-495E-4FC2-A384-005AAFF39FE7}" srcOrd="2" destOrd="0" presId="urn:microsoft.com/office/officeart/2005/8/layout/orgChart1"/>
    <dgm:cxn modelId="{35B336AB-917C-4A90-AE59-65CD94E7D951}" type="presParOf" srcId="{7475648A-1EE3-4BF0-B415-3EBB9F2AF542}" destId="{FFC3520D-1774-4869-B149-51746D98985B}" srcOrd="3" destOrd="0" presId="urn:microsoft.com/office/officeart/2005/8/layout/orgChart1"/>
    <dgm:cxn modelId="{68503848-E8E0-4451-B975-901394E6D73F}" type="presParOf" srcId="{FFC3520D-1774-4869-B149-51746D98985B}" destId="{D471F010-9C13-4222-A1A6-A677DC0E5691}" srcOrd="0" destOrd="0" presId="urn:microsoft.com/office/officeart/2005/8/layout/orgChart1"/>
    <dgm:cxn modelId="{6FB3B2C2-C7DF-490E-9516-E292B57FA5FB}" type="presParOf" srcId="{D471F010-9C13-4222-A1A6-A677DC0E5691}" destId="{5CA6207F-4E72-4EA8-8C95-AE2C4341702F}" srcOrd="0" destOrd="0" presId="urn:microsoft.com/office/officeart/2005/8/layout/orgChart1"/>
    <dgm:cxn modelId="{8E889F66-F603-45C7-95D2-5E6B900D052A}" type="presParOf" srcId="{D471F010-9C13-4222-A1A6-A677DC0E5691}" destId="{27CA7A37-0F64-4308-A06F-422B963A5248}" srcOrd="1" destOrd="0" presId="urn:microsoft.com/office/officeart/2005/8/layout/orgChart1"/>
    <dgm:cxn modelId="{08A442EF-953D-4C3C-A65E-183D0EF6D828}" type="presParOf" srcId="{FFC3520D-1774-4869-B149-51746D98985B}" destId="{314EF807-4E4A-4434-ACDF-7BF26FC1CAB4}" srcOrd="1" destOrd="0" presId="urn:microsoft.com/office/officeart/2005/8/layout/orgChart1"/>
    <dgm:cxn modelId="{82123297-8CC1-4B18-A4CA-B832F7538DB1}" type="presParOf" srcId="{FFC3520D-1774-4869-B149-51746D98985B}" destId="{56F74262-0506-42F3-9FEB-3049F7C11E71}" srcOrd="2" destOrd="0" presId="urn:microsoft.com/office/officeart/2005/8/layout/orgChart1"/>
    <dgm:cxn modelId="{821BE101-33A2-426F-A69E-7D9CABA129A3}" type="presParOf" srcId="{1CE9A31B-44F1-4BEE-8B19-23F5DF0DC6F4}" destId="{16A7AD0C-48A5-4BD8-9D47-5A8D909FAED9}" srcOrd="2" destOrd="0" presId="urn:microsoft.com/office/officeart/2005/8/layout/orgChart1"/>
    <dgm:cxn modelId="{22971615-FC5A-4C7C-8C50-ADE93E2C3091}" type="presParOf" srcId="{D80F6251-D4E4-45D8-BB13-A00C9730E3D7}" destId="{8B5B377B-6396-4EB4-A669-4336FD9E555B}" srcOrd="2" destOrd="0" presId="urn:microsoft.com/office/officeart/2005/8/layout/orgChart1"/>
    <dgm:cxn modelId="{463BEC36-6F9D-4EDE-AF10-B750DBEEA050}" type="presParOf" srcId="{D80F6251-D4E4-45D8-BB13-A00C9730E3D7}" destId="{84B1EFE7-BC44-4D8C-BCCF-D76B7CF31C7E}" srcOrd="3" destOrd="0" presId="urn:microsoft.com/office/officeart/2005/8/layout/orgChart1"/>
    <dgm:cxn modelId="{46630CA9-E092-40E7-880F-783070625006}" type="presParOf" srcId="{84B1EFE7-BC44-4D8C-BCCF-D76B7CF31C7E}" destId="{1A85CC6E-8445-4D79-A42C-5DE28447077A}" srcOrd="0" destOrd="0" presId="urn:microsoft.com/office/officeart/2005/8/layout/orgChart1"/>
    <dgm:cxn modelId="{B9D55746-AFE5-400E-BC75-585D057C62E9}" type="presParOf" srcId="{1A85CC6E-8445-4D79-A42C-5DE28447077A}" destId="{E51CE6A0-A9CF-4743-B6EE-0A5523BC78D6}" srcOrd="0" destOrd="0" presId="urn:microsoft.com/office/officeart/2005/8/layout/orgChart1"/>
    <dgm:cxn modelId="{F369E73A-1BA0-4D63-A588-BE34492BC210}" type="presParOf" srcId="{1A85CC6E-8445-4D79-A42C-5DE28447077A}" destId="{F84D4638-D35C-4F0D-8A05-61AE24BB0D09}" srcOrd="1" destOrd="0" presId="urn:microsoft.com/office/officeart/2005/8/layout/orgChart1"/>
    <dgm:cxn modelId="{8F1F0EE4-BE61-43B4-B737-4A954322E726}" type="presParOf" srcId="{84B1EFE7-BC44-4D8C-BCCF-D76B7CF31C7E}" destId="{CC5FB981-05AD-416E-B8D8-C91CFF6BD49A}" srcOrd="1" destOrd="0" presId="urn:microsoft.com/office/officeart/2005/8/layout/orgChart1"/>
    <dgm:cxn modelId="{29B8B853-B68B-45FB-A7FA-4A59F0DC0CE1}" type="presParOf" srcId="{CC5FB981-05AD-416E-B8D8-C91CFF6BD49A}" destId="{D01AC84A-E125-46CE-858A-D0A3F8B3B812}" srcOrd="0" destOrd="0" presId="urn:microsoft.com/office/officeart/2005/8/layout/orgChart1"/>
    <dgm:cxn modelId="{34895B8A-C4FA-4BDE-96C4-97237765D7CF}" type="presParOf" srcId="{CC5FB981-05AD-416E-B8D8-C91CFF6BD49A}" destId="{E89FE7CE-D6A1-45F5-89C1-9B6BEEC70736}" srcOrd="1" destOrd="0" presId="urn:microsoft.com/office/officeart/2005/8/layout/orgChart1"/>
    <dgm:cxn modelId="{2095528D-CBE1-43CD-8C88-C2BB1955E445}" type="presParOf" srcId="{E89FE7CE-D6A1-45F5-89C1-9B6BEEC70736}" destId="{B8274554-C523-4B98-9BD4-45176FDF8F22}" srcOrd="0" destOrd="0" presId="urn:microsoft.com/office/officeart/2005/8/layout/orgChart1"/>
    <dgm:cxn modelId="{82F05AD0-9E20-4CC5-B20E-F51BF9DD24B5}" type="presParOf" srcId="{B8274554-C523-4B98-9BD4-45176FDF8F22}" destId="{778B4472-A8EB-498F-8132-1922ED7C34F0}" srcOrd="0" destOrd="0" presId="urn:microsoft.com/office/officeart/2005/8/layout/orgChart1"/>
    <dgm:cxn modelId="{26EA1720-6317-4C3C-8855-29F21960D53B}" type="presParOf" srcId="{B8274554-C523-4B98-9BD4-45176FDF8F22}" destId="{F8DC1F10-0CA4-4237-BF57-F58031E9EAEB}" srcOrd="1" destOrd="0" presId="urn:microsoft.com/office/officeart/2005/8/layout/orgChart1"/>
    <dgm:cxn modelId="{641B2151-6BCE-4C1F-AF11-14209265A965}" type="presParOf" srcId="{E89FE7CE-D6A1-45F5-89C1-9B6BEEC70736}" destId="{D5226920-A926-48A4-A06E-4CA102F0122C}" srcOrd="1" destOrd="0" presId="urn:microsoft.com/office/officeart/2005/8/layout/orgChart1"/>
    <dgm:cxn modelId="{B759D1FD-7E51-414F-8251-3FDF2764D30B}" type="presParOf" srcId="{E89FE7CE-D6A1-45F5-89C1-9B6BEEC70736}" destId="{D59EB7CA-5733-4024-BDCA-FEE7E12FF3FC}" srcOrd="2" destOrd="0" presId="urn:microsoft.com/office/officeart/2005/8/layout/orgChart1"/>
    <dgm:cxn modelId="{E0E996E4-9880-4F5C-B8A3-3851DFEC082F}" type="presParOf" srcId="{CC5FB981-05AD-416E-B8D8-C91CFF6BD49A}" destId="{2C22B359-C467-403A-AEAE-B7BF866201B4}" srcOrd="2" destOrd="0" presId="urn:microsoft.com/office/officeart/2005/8/layout/orgChart1"/>
    <dgm:cxn modelId="{2B40A986-F7A2-43E2-81C9-092AC85216DE}" type="presParOf" srcId="{CC5FB981-05AD-416E-B8D8-C91CFF6BD49A}" destId="{F3176359-2F5E-46BD-B385-8F6FB029C559}" srcOrd="3" destOrd="0" presId="urn:microsoft.com/office/officeart/2005/8/layout/orgChart1"/>
    <dgm:cxn modelId="{393A9664-8948-480A-81F4-377A8293C4B9}" type="presParOf" srcId="{F3176359-2F5E-46BD-B385-8F6FB029C559}" destId="{A3E786C2-E5BE-47A1-82A4-FC3588FAA46F}" srcOrd="0" destOrd="0" presId="urn:microsoft.com/office/officeart/2005/8/layout/orgChart1"/>
    <dgm:cxn modelId="{0B3C3D00-3D67-4758-B2A9-7234454D9CDC}" type="presParOf" srcId="{A3E786C2-E5BE-47A1-82A4-FC3588FAA46F}" destId="{0C53519D-FD74-4E7D-9EE0-BDAD6185F109}" srcOrd="0" destOrd="0" presId="urn:microsoft.com/office/officeart/2005/8/layout/orgChart1"/>
    <dgm:cxn modelId="{65770BB3-9BE4-43CA-B3D4-8720F8441A2A}" type="presParOf" srcId="{A3E786C2-E5BE-47A1-82A4-FC3588FAA46F}" destId="{318A3C75-D777-49A2-8E2A-9F4EE3B97EA7}" srcOrd="1" destOrd="0" presId="urn:microsoft.com/office/officeart/2005/8/layout/orgChart1"/>
    <dgm:cxn modelId="{B0FCBC26-F998-413F-AC4B-863A3A7C2E57}" type="presParOf" srcId="{F3176359-2F5E-46BD-B385-8F6FB029C559}" destId="{3BF5EDAA-F6FF-422A-B582-0294332D61CA}" srcOrd="1" destOrd="0" presId="urn:microsoft.com/office/officeart/2005/8/layout/orgChart1"/>
    <dgm:cxn modelId="{9959D912-DFEE-48B0-8751-AF47A5204D28}" type="presParOf" srcId="{F3176359-2F5E-46BD-B385-8F6FB029C559}" destId="{B9F101EE-55FB-4107-A27A-85D2D896255D}" srcOrd="2" destOrd="0" presId="urn:microsoft.com/office/officeart/2005/8/layout/orgChart1"/>
    <dgm:cxn modelId="{E055E02A-6272-426C-BDF8-18BC27F5F28A}" type="presParOf" srcId="{84B1EFE7-BC44-4D8C-BCCF-D76B7CF31C7E}" destId="{ABED0626-34C5-40DE-A1A7-6C1BBFFCD5C8}" srcOrd="2" destOrd="0" presId="urn:microsoft.com/office/officeart/2005/8/layout/orgChart1"/>
    <dgm:cxn modelId="{22FC8E5E-9495-475D-A2A6-7B762B265220}" type="presParOf" srcId="{628DEFD4-11F6-4C02-AA83-C59CC8C20F89}" destId="{BB483B3D-EFE6-40A9-8B99-856831995AE2}" srcOrd="2" destOrd="0" presId="urn:microsoft.com/office/officeart/2005/8/layout/orgChart1"/>
    <dgm:cxn modelId="{2A94764E-F3FB-4530-8FE0-AD2321037B5B}" type="presParOf" srcId="{26850153-A87D-4830-B89D-4FE06258612A}" destId="{784B747A-8390-4D60-827C-AB740EEE1CAD}" srcOrd="2" destOrd="0" presId="urn:microsoft.com/office/officeart/2005/8/layout/orgChart1"/>
    <dgm:cxn modelId="{C63E031B-A04A-46A2-A4ED-702D40E20E7F}" type="presParOf" srcId="{26850153-A87D-4830-B89D-4FE06258612A}" destId="{905E5354-031F-4913-9590-22EECD6849AF}" srcOrd="3" destOrd="0" presId="urn:microsoft.com/office/officeart/2005/8/layout/orgChart1"/>
    <dgm:cxn modelId="{4237A95F-1A7B-426C-ADA1-C154D2B02580}" type="presParOf" srcId="{905E5354-031F-4913-9590-22EECD6849AF}" destId="{5162A723-4D68-4881-92DE-A9A198597382}" srcOrd="0" destOrd="0" presId="urn:microsoft.com/office/officeart/2005/8/layout/orgChart1"/>
    <dgm:cxn modelId="{DA6F1FB0-D3A4-4ABF-B6E4-37D7DA23B931}" type="presParOf" srcId="{5162A723-4D68-4881-92DE-A9A198597382}" destId="{ADA2F4D0-2C40-4F07-B569-23B58E28C18D}" srcOrd="0" destOrd="0" presId="urn:microsoft.com/office/officeart/2005/8/layout/orgChart1"/>
    <dgm:cxn modelId="{B7A211E8-FB65-493A-AD83-102D340D63E6}" type="presParOf" srcId="{5162A723-4D68-4881-92DE-A9A198597382}" destId="{4DEAD18B-8E32-4856-85F4-5AA3C2F03819}" srcOrd="1" destOrd="0" presId="urn:microsoft.com/office/officeart/2005/8/layout/orgChart1"/>
    <dgm:cxn modelId="{1CDD423C-FFF0-4722-87FC-B94CE9C1ACB2}" type="presParOf" srcId="{905E5354-031F-4913-9590-22EECD6849AF}" destId="{64241587-2244-46F2-AC9A-8499DF508D57}" srcOrd="1" destOrd="0" presId="urn:microsoft.com/office/officeart/2005/8/layout/orgChart1"/>
    <dgm:cxn modelId="{A77E36ED-20BF-4F2B-9B48-79710F3D1FFD}" type="presParOf" srcId="{64241587-2244-46F2-AC9A-8499DF508D57}" destId="{C94E583A-35E6-4399-B8EA-17730E1A17A6}" srcOrd="0" destOrd="0" presId="urn:microsoft.com/office/officeart/2005/8/layout/orgChart1"/>
    <dgm:cxn modelId="{05E307B4-F213-4A3C-A5F1-42B8679333FE}" type="presParOf" srcId="{64241587-2244-46F2-AC9A-8499DF508D57}" destId="{5B8879F2-F5AD-40CF-9217-FCFCB9FD1B07}" srcOrd="1" destOrd="0" presId="urn:microsoft.com/office/officeart/2005/8/layout/orgChart1"/>
    <dgm:cxn modelId="{89624373-14C1-4650-B003-D5E01B75041E}" type="presParOf" srcId="{5B8879F2-F5AD-40CF-9217-FCFCB9FD1B07}" destId="{E39BB85A-DCE9-40E5-909A-0FD00C3EB28A}" srcOrd="0" destOrd="0" presId="urn:microsoft.com/office/officeart/2005/8/layout/orgChart1"/>
    <dgm:cxn modelId="{686185E7-3EE4-4C7D-8F22-22CC7473040B}" type="presParOf" srcId="{E39BB85A-DCE9-40E5-909A-0FD00C3EB28A}" destId="{D6D34F5A-0059-4E3E-8AF0-58CA4A935A86}" srcOrd="0" destOrd="0" presId="urn:microsoft.com/office/officeart/2005/8/layout/orgChart1"/>
    <dgm:cxn modelId="{F9260C49-B699-4B67-BD14-B7C5FCADC39A}" type="presParOf" srcId="{E39BB85A-DCE9-40E5-909A-0FD00C3EB28A}" destId="{C6DC2A4C-04C7-4EF1-9329-F2E125801998}" srcOrd="1" destOrd="0" presId="urn:microsoft.com/office/officeart/2005/8/layout/orgChart1"/>
    <dgm:cxn modelId="{BD10D5A8-7DFC-4E98-9193-A375271CF8EA}" type="presParOf" srcId="{5B8879F2-F5AD-40CF-9217-FCFCB9FD1B07}" destId="{AD79B2AF-D516-4812-8CB5-CADB0B16F082}" srcOrd="1" destOrd="0" presId="urn:microsoft.com/office/officeart/2005/8/layout/orgChart1"/>
    <dgm:cxn modelId="{F1D4E77B-547A-42DC-816D-3F96D79F79BC}" type="presParOf" srcId="{AD79B2AF-D516-4812-8CB5-CADB0B16F082}" destId="{4B53744D-475D-48D8-9720-768C81DD5EF6}" srcOrd="0" destOrd="0" presId="urn:microsoft.com/office/officeart/2005/8/layout/orgChart1"/>
    <dgm:cxn modelId="{2C73D9BC-04D8-4832-8E74-4A8BD1FA4C8D}" type="presParOf" srcId="{AD79B2AF-D516-4812-8CB5-CADB0B16F082}" destId="{497F8010-0C95-4504-81E1-22E9FC402557}" srcOrd="1" destOrd="0" presId="urn:microsoft.com/office/officeart/2005/8/layout/orgChart1"/>
    <dgm:cxn modelId="{AA31B162-0625-43F8-90B1-B5182BA17284}" type="presParOf" srcId="{497F8010-0C95-4504-81E1-22E9FC402557}" destId="{9B606D6E-BDC1-4AD8-AB98-D1D8EFB356A8}" srcOrd="0" destOrd="0" presId="urn:microsoft.com/office/officeart/2005/8/layout/orgChart1"/>
    <dgm:cxn modelId="{B09CF62E-4AA1-4FF0-8812-C8AED3288246}" type="presParOf" srcId="{9B606D6E-BDC1-4AD8-AB98-D1D8EFB356A8}" destId="{55DC8B53-A875-41CA-BCE3-6CAA044D52EE}" srcOrd="0" destOrd="0" presId="urn:microsoft.com/office/officeart/2005/8/layout/orgChart1"/>
    <dgm:cxn modelId="{72252871-5537-4EF2-81C4-6C9F626D141F}" type="presParOf" srcId="{9B606D6E-BDC1-4AD8-AB98-D1D8EFB356A8}" destId="{43E5CE13-F0A8-479F-88AC-0A21A1ADA60C}" srcOrd="1" destOrd="0" presId="urn:microsoft.com/office/officeart/2005/8/layout/orgChart1"/>
    <dgm:cxn modelId="{B46C6070-A38C-4D65-BFDE-2A34F7E9D338}" type="presParOf" srcId="{497F8010-0C95-4504-81E1-22E9FC402557}" destId="{796375D6-FB82-45CA-8716-91927F9744EC}" srcOrd="1" destOrd="0" presId="urn:microsoft.com/office/officeart/2005/8/layout/orgChart1"/>
    <dgm:cxn modelId="{BFE8048A-7405-408C-AD1F-E796AF420DD0}" type="presParOf" srcId="{497F8010-0C95-4504-81E1-22E9FC402557}" destId="{FF9B3CE9-2EB5-438D-BCD6-681E246B6F68}" srcOrd="2" destOrd="0" presId="urn:microsoft.com/office/officeart/2005/8/layout/orgChart1"/>
    <dgm:cxn modelId="{823F5C72-48E0-4D35-A1BB-26ECEB302390}" type="presParOf" srcId="{AD79B2AF-D516-4812-8CB5-CADB0B16F082}" destId="{1E78ED96-ACE0-4E83-B398-DE8DCE722F41}" srcOrd="2" destOrd="0" presId="urn:microsoft.com/office/officeart/2005/8/layout/orgChart1"/>
    <dgm:cxn modelId="{4BB5AC4E-3DE0-40B6-8365-96E18BCD2353}" type="presParOf" srcId="{AD79B2AF-D516-4812-8CB5-CADB0B16F082}" destId="{04675300-B1F3-45C5-B370-2AFC45399EA4}" srcOrd="3" destOrd="0" presId="urn:microsoft.com/office/officeart/2005/8/layout/orgChart1"/>
    <dgm:cxn modelId="{10CAE06F-1820-4816-86D7-3D8439565A19}" type="presParOf" srcId="{04675300-B1F3-45C5-B370-2AFC45399EA4}" destId="{4D36D4D8-BE0D-44A3-9BBD-F7371D0A37CB}" srcOrd="0" destOrd="0" presId="urn:microsoft.com/office/officeart/2005/8/layout/orgChart1"/>
    <dgm:cxn modelId="{91835AB0-D9D9-4353-896E-FED16903A1B7}" type="presParOf" srcId="{4D36D4D8-BE0D-44A3-9BBD-F7371D0A37CB}" destId="{A14A2413-63A9-4ED0-B99C-08A434E8874A}" srcOrd="0" destOrd="0" presId="urn:microsoft.com/office/officeart/2005/8/layout/orgChart1"/>
    <dgm:cxn modelId="{A657B25E-35A5-455B-92E1-7B38F2BC78CF}" type="presParOf" srcId="{4D36D4D8-BE0D-44A3-9BBD-F7371D0A37CB}" destId="{8FCFE411-3DB8-4991-B4BC-1CC8C866CE96}" srcOrd="1" destOrd="0" presId="urn:microsoft.com/office/officeart/2005/8/layout/orgChart1"/>
    <dgm:cxn modelId="{2FCE78A1-4FBE-4E97-84FD-51513979C301}" type="presParOf" srcId="{04675300-B1F3-45C5-B370-2AFC45399EA4}" destId="{E40B5C8F-CC80-4CBF-A4C5-F68BA229C4FE}" srcOrd="1" destOrd="0" presId="urn:microsoft.com/office/officeart/2005/8/layout/orgChart1"/>
    <dgm:cxn modelId="{F96AA1C1-1A3C-40B7-B637-1E5150D620A3}" type="presParOf" srcId="{04675300-B1F3-45C5-B370-2AFC45399EA4}" destId="{71315B75-8F25-45A5-8249-CE6F0F122751}" srcOrd="2" destOrd="0" presId="urn:microsoft.com/office/officeart/2005/8/layout/orgChart1"/>
    <dgm:cxn modelId="{1D2F7A3C-4BFC-4E47-8EE7-8780A0F675C2}" type="presParOf" srcId="{5B8879F2-F5AD-40CF-9217-FCFCB9FD1B07}" destId="{68B65D2A-D7B9-423B-ACCC-694EC8074D8F}" srcOrd="2" destOrd="0" presId="urn:microsoft.com/office/officeart/2005/8/layout/orgChart1"/>
    <dgm:cxn modelId="{B740A82A-CC71-4A83-81EA-0679A2DCEC99}" type="presParOf" srcId="{64241587-2244-46F2-AC9A-8499DF508D57}" destId="{32C4017E-A752-4FA8-9CBC-CE4112C45980}" srcOrd="2" destOrd="0" presId="urn:microsoft.com/office/officeart/2005/8/layout/orgChart1"/>
    <dgm:cxn modelId="{5CB5E7C0-7F4A-4179-9FA4-A47C141EC5C9}" type="presParOf" srcId="{64241587-2244-46F2-AC9A-8499DF508D57}" destId="{9D82F2F6-A484-4A6F-8B8D-E6C1C1F88863}" srcOrd="3" destOrd="0" presId="urn:microsoft.com/office/officeart/2005/8/layout/orgChart1"/>
    <dgm:cxn modelId="{5B46B405-6615-40F2-944F-3006A313FE05}" type="presParOf" srcId="{9D82F2F6-A484-4A6F-8B8D-E6C1C1F88863}" destId="{BD6FBCD9-1F99-4B39-ABA0-4D7865E7932B}" srcOrd="0" destOrd="0" presId="urn:microsoft.com/office/officeart/2005/8/layout/orgChart1"/>
    <dgm:cxn modelId="{4DC14B2C-6F71-4AF7-87C2-DB32D41805BA}" type="presParOf" srcId="{BD6FBCD9-1F99-4B39-ABA0-4D7865E7932B}" destId="{987B9236-A28A-4774-AD36-033666F9C7CB}" srcOrd="0" destOrd="0" presId="urn:microsoft.com/office/officeart/2005/8/layout/orgChart1"/>
    <dgm:cxn modelId="{95F453BA-FB85-46B3-9E45-6C5BFCDAB599}" type="presParOf" srcId="{BD6FBCD9-1F99-4B39-ABA0-4D7865E7932B}" destId="{C2FABBD2-6064-46B3-974C-307762698841}" srcOrd="1" destOrd="0" presId="urn:microsoft.com/office/officeart/2005/8/layout/orgChart1"/>
    <dgm:cxn modelId="{5D7D4B28-820B-4B13-B5C3-B95F364BB79C}" type="presParOf" srcId="{9D82F2F6-A484-4A6F-8B8D-E6C1C1F88863}" destId="{CBE2BF24-3D08-427A-8E18-2ECFDE2B3516}" srcOrd="1" destOrd="0" presId="urn:microsoft.com/office/officeart/2005/8/layout/orgChart1"/>
    <dgm:cxn modelId="{F513AEAF-859F-47E7-A12B-2C34B3080530}" type="presParOf" srcId="{CBE2BF24-3D08-427A-8E18-2ECFDE2B3516}" destId="{319AF641-CCAA-4578-975E-7DCE5C0AED84}" srcOrd="0" destOrd="0" presId="urn:microsoft.com/office/officeart/2005/8/layout/orgChart1"/>
    <dgm:cxn modelId="{F8745C61-4A48-45B2-9773-E8DA0146DF1B}" type="presParOf" srcId="{CBE2BF24-3D08-427A-8E18-2ECFDE2B3516}" destId="{375BF7E0-FB7C-4080-94F9-2634035EBF93}" srcOrd="1" destOrd="0" presId="urn:microsoft.com/office/officeart/2005/8/layout/orgChart1"/>
    <dgm:cxn modelId="{6AE99D68-86FA-448B-8AB0-43DA8623B9AE}" type="presParOf" srcId="{375BF7E0-FB7C-4080-94F9-2634035EBF93}" destId="{2783FDD1-AE0F-49A5-A762-D38D8B3AB1C5}" srcOrd="0" destOrd="0" presId="urn:microsoft.com/office/officeart/2005/8/layout/orgChart1"/>
    <dgm:cxn modelId="{1C749C9E-A68D-4216-B634-58CE0607E9A5}" type="presParOf" srcId="{2783FDD1-AE0F-49A5-A762-D38D8B3AB1C5}" destId="{1200064C-EA75-48BD-847A-F288BC69FE60}" srcOrd="0" destOrd="0" presId="urn:microsoft.com/office/officeart/2005/8/layout/orgChart1"/>
    <dgm:cxn modelId="{2D84E709-DCFF-40D5-A297-C2D52969738C}" type="presParOf" srcId="{2783FDD1-AE0F-49A5-A762-D38D8B3AB1C5}" destId="{2EF06CFC-726C-4B34-9C39-B3FBA8BD0553}" srcOrd="1" destOrd="0" presId="urn:microsoft.com/office/officeart/2005/8/layout/orgChart1"/>
    <dgm:cxn modelId="{363E7BD6-DD27-4C7A-8F53-F42068DD5A4D}" type="presParOf" srcId="{375BF7E0-FB7C-4080-94F9-2634035EBF93}" destId="{14019708-DE78-4DAD-88BD-498E5204EC1C}" srcOrd="1" destOrd="0" presId="urn:microsoft.com/office/officeart/2005/8/layout/orgChart1"/>
    <dgm:cxn modelId="{AB0CA1E6-18D7-406F-94C8-8CF91F100EBD}" type="presParOf" srcId="{375BF7E0-FB7C-4080-94F9-2634035EBF93}" destId="{7A9675D1-02CA-4542-B7FE-24F7C9A0A4C7}" srcOrd="2" destOrd="0" presId="urn:microsoft.com/office/officeart/2005/8/layout/orgChart1"/>
    <dgm:cxn modelId="{D4382BDD-31DD-4648-87A1-3F7FC7D5F346}" type="presParOf" srcId="{CBE2BF24-3D08-427A-8E18-2ECFDE2B3516}" destId="{211DFD18-4698-4609-B271-D840DC25620E}" srcOrd="2" destOrd="0" presId="urn:microsoft.com/office/officeart/2005/8/layout/orgChart1"/>
    <dgm:cxn modelId="{337BED45-D60B-450F-8234-67969EE408A8}" type="presParOf" srcId="{CBE2BF24-3D08-427A-8E18-2ECFDE2B3516}" destId="{1D909EC1-2E57-4DB7-9DE2-52CF77DDD11F}" srcOrd="3" destOrd="0" presId="urn:microsoft.com/office/officeart/2005/8/layout/orgChart1"/>
    <dgm:cxn modelId="{D5CBC801-3CE5-45F2-B923-239BE8326652}" type="presParOf" srcId="{1D909EC1-2E57-4DB7-9DE2-52CF77DDD11F}" destId="{05330CDB-C17D-456C-9591-5F76C989DFF4}" srcOrd="0" destOrd="0" presId="urn:microsoft.com/office/officeart/2005/8/layout/orgChart1"/>
    <dgm:cxn modelId="{BC24C19B-6E72-4084-8881-88CF0A15E51A}" type="presParOf" srcId="{05330CDB-C17D-456C-9591-5F76C989DFF4}" destId="{A8A33CD7-F31F-408E-954A-6946F3A7F0FE}" srcOrd="0" destOrd="0" presId="urn:microsoft.com/office/officeart/2005/8/layout/orgChart1"/>
    <dgm:cxn modelId="{1F56997C-D98A-47F1-BB9D-3EF16C8A4041}" type="presParOf" srcId="{05330CDB-C17D-456C-9591-5F76C989DFF4}" destId="{376DF602-4959-46F1-9535-6B2826B427CC}" srcOrd="1" destOrd="0" presId="urn:microsoft.com/office/officeart/2005/8/layout/orgChart1"/>
    <dgm:cxn modelId="{BE2D010E-6129-4C8E-8F8B-5EFF9FE94476}" type="presParOf" srcId="{1D909EC1-2E57-4DB7-9DE2-52CF77DDD11F}" destId="{DC3BDFAB-914F-4702-BD48-CFDE5AEFC33D}" srcOrd="1" destOrd="0" presId="urn:microsoft.com/office/officeart/2005/8/layout/orgChart1"/>
    <dgm:cxn modelId="{D7671798-60B5-4EAD-A1B6-96D1264473C2}" type="presParOf" srcId="{1D909EC1-2E57-4DB7-9DE2-52CF77DDD11F}" destId="{51835EC1-34A0-4043-8FF4-4A3C2001C9D9}" srcOrd="2" destOrd="0" presId="urn:microsoft.com/office/officeart/2005/8/layout/orgChart1"/>
    <dgm:cxn modelId="{4AB725DD-3746-43CD-A2F3-35DB0805A606}" type="presParOf" srcId="{9D82F2F6-A484-4A6F-8B8D-E6C1C1F88863}" destId="{02E85061-6919-4A01-9510-01974952BEA2}" srcOrd="2" destOrd="0" presId="urn:microsoft.com/office/officeart/2005/8/layout/orgChart1"/>
    <dgm:cxn modelId="{2C07E274-12FA-4ABD-BF23-26AAAD288214}" type="presParOf" srcId="{905E5354-031F-4913-9590-22EECD6849AF}" destId="{7CB2808F-A71E-4FEB-98CB-E0CA67750809}" srcOrd="2" destOrd="0" presId="urn:microsoft.com/office/officeart/2005/8/layout/orgChart1"/>
    <dgm:cxn modelId="{3D44CA37-C290-4A68-9607-D05A36C95C33}" type="presParOf" srcId="{01234050-3701-42CB-AD0C-7C6A2F9B7C57}" destId="{61852811-D241-4AA7-9879-7EEC3830B8BD}" srcOrd="2" destOrd="0" presId="urn:microsoft.com/office/officeart/2005/8/layout/orgChart1"/>
    <dgm:cxn modelId="{125382BE-8CAE-42B3-A8B6-D7C4DA703255}" type="presParOf" srcId="{269F3001-F66F-4773-8A64-366A81F8B978}" destId="{46A82032-6078-4923-95F9-E38F2A1D726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B12AFA0E-ED97-438A-95AB-64DF5C4067DB}" type="doc">
      <dgm:prSet loTypeId="urn:microsoft.com/office/officeart/2005/8/layout/orgChart1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CF092E5-A256-454C-82B3-0EC2780B6223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Room</a:t>
          </a:r>
        </a:p>
      </dgm:t>
    </dgm:pt>
    <dgm:pt modelId="{500744D6-A065-4457-B7E8-13A7F2CE459B}" type="parTrans" cxnId="{F6F580FC-A19B-46A8-9F2F-5ECCED6028AF}">
      <dgm:prSet/>
      <dgm:spPr/>
      <dgm:t>
        <a:bodyPr/>
        <a:lstStyle/>
        <a:p>
          <a:endParaRPr lang="en-US"/>
        </a:p>
      </dgm:t>
    </dgm:pt>
    <dgm:pt modelId="{EEC3A015-D6F5-4DF8-B8F5-7998F63767BD}" type="sibTrans" cxnId="{F6F580FC-A19B-46A8-9F2F-5ECCED6028AF}">
      <dgm:prSet/>
      <dgm:spPr/>
      <dgm:t>
        <a:bodyPr/>
        <a:lstStyle/>
        <a:p>
          <a:endParaRPr lang="en-US"/>
        </a:p>
      </dgm:t>
    </dgm:pt>
    <dgm:pt modelId="{B2DCA6DE-FF58-49F8-BBAA-E5674ED5DEDC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Row</a:t>
          </a:r>
        </a:p>
      </dgm:t>
    </dgm:pt>
    <dgm:pt modelId="{0D26F58F-56C7-4655-893F-7DF0EFD47481}" type="parTrans" cxnId="{E08F9928-467F-4B08-8A9D-1A74D6593079}">
      <dgm:prSet/>
      <dgm:spPr/>
      <dgm:t>
        <a:bodyPr/>
        <a:lstStyle/>
        <a:p>
          <a:endParaRPr lang="en-US"/>
        </a:p>
      </dgm:t>
    </dgm:pt>
    <dgm:pt modelId="{28DA9C23-4B82-4061-8E85-6F755DAE92A9}" type="sibTrans" cxnId="{E08F9928-467F-4B08-8A9D-1A74D6593079}">
      <dgm:prSet/>
      <dgm:spPr/>
      <dgm:t>
        <a:bodyPr/>
        <a:lstStyle/>
        <a:p>
          <a:endParaRPr lang="en-US"/>
        </a:p>
      </dgm:t>
    </dgm:pt>
    <dgm:pt modelId="{65436CB5-BF81-4676-909B-4780EC6727AE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Rack - 1</a:t>
          </a:r>
        </a:p>
      </dgm:t>
    </dgm:pt>
    <dgm:pt modelId="{09396F32-67E9-4B29-AFF1-04D8F731A8C8}" type="parTrans" cxnId="{4210C018-BCEE-48ED-B787-52F7A076A8DB}">
      <dgm:prSet/>
      <dgm:spPr/>
      <dgm:t>
        <a:bodyPr/>
        <a:lstStyle/>
        <a:p>
          <a:endParaRPr lang="en-US"/>
        </a:p>
      </dgm:t>
    </dgm:pt>
    <dgm:pt modelId="{DDC21439-A08A-4C43-8DA3-3FBC32EEA32F}" type="sibTrans" cxnId="{4210C018-BCEE-48ED-B787-52F7A076A8DB}">
      <dgm:prSet/>
      <dgm:spPr/>
      <dgm:t>
        <a:bodyPr/>
        <a:lstStyle/>
        <a:p>
          <a:endParaRPr lang="en-US"/>
        </a:p>
      </dgm:t>
    </dgm:pt>
    <dgm:pt modelId="{41E21463-45CB-4602-BAA3-941D034EF7A2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Host - 1</a:t>
          </a:r>
        </a:p>
      </dgm:t>
    </dgm:pt>
    <dgm:pt modelId="{312E3457-AB5F-4508-82ED-EBEA06054D10}" type="parTrans" cxnId="{8D38AD7A-15AE-4B86-B4DA-50AE54DA1073}">
      <dgm:prSet/>
      <dgm:spPr/>
      <dgm:t>
        <a:bodyPr/>
        <a:lstStyle/>
        <a:p>
          <a:endParaRPr lang="en-US"/>
        </a:p>
      </dgm:t>
    </dgm:pt>
    <dgm:pt modelId="{C8633846-CE3A-45EA-B0E3-B0CA29512730}" type="sibTrans" cxnId="{8D38AD7A-15AE-4B86-B4DA-50AE54DA1073}">
      <dgm:prSet/>
      <dgm:spPr/>
      <dgm:t>
        <a:bodyPr/>
        <a:lstStyle/>
        <a:p>
          <a:endParaRPr lang="en-US"/>
        </a:p>
      </dgm:t>
    </dgm:pt>
    <dgm:pt modelId="{AC48B284-077E-4054-A2E5-512850063AC9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OSD - 1</a:t>
          </a:r>
        </a:p>
      </dgm:t>
    </dgm:pt>
    <dgm:pt modelId="{8A0CFC24-3429-4217-B719-4E2D207ED686}" type="parTrans" cxnId="{B650FD04-884C-4BB3-9EBF-959F9034D69E}">
      <dgm:prSet/>
      <dgm:spPr/>
      <dgm:t>
        <a:bodyPr/>
        <a:lstStyle/>
        <a:p>
          <a:endParaRPr lang="en-US"/>
        </a:p>
      </dgm:t>
    </dgm:pt>
    <dgm:pt modelId="{613E32D9-9213-4061-BBEE-65E6F376AB5E}" type="sibTrans" cxnId="{B650FD04-884C-4BB3-9EBF-959F9034D69E}">
      <dgm:prSet/>
      <dgm:spPr/>
      <dgm:t>
        <a:bodyPr/>
        <a:lstStyle/>
        <a:p>
          <a:endParaRPr lang="en-US"/>
        </a:p>
      </dgm:t>
    </dgm:pt>
    <dgm:pt modelId="{BF931B3E-F7A0-4069-A10F-92BFA86E4D81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OSD - 2</a:t>
          </a:r>
        </a:p>
      </dgm:t>
    </dgm:pt>
    <dgm:pt modelId="{1A81E7E0-BA37-4E2B-8EB3-B1FE463E689A}" type="parTrans" cxnId="{965F29FE-BF8E-4368-80E7-AD28A44889F2}">
      <dgm:prSet/>
      <dgm:spPr/>
      <dgm:t>
        <a:bodyPr/>
        <a:lstStyle/>
        <a:p>
          <a:endParaRPr lang="en-US"/>
        </a:p>
      </dgm:t>
    </dgm:pt>
    <dgm:pt modelId="{EF6E4D81-43EE-4952-BAFB-C0DC782D9C0D}" type="sibTrans" cxnId="{965F29FE-BF8E-4368-80E7-AD28A44889F2}">
      <dgm:prSet/>
      <dgm:spPr/>
      <dgm:t>
        <a:bodyPr/>
        <a:lstStyle/>
        <a:p>
          <a:endParaRPr lang="en-US"/>
        </a:p>
      </dgm:t>
    </dgm:pt>
    <dgm:pt modelId="{5243EBDB-0E17-4851-A6C3-75097D90D287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Host - 2</a:t>
          </a:r>
        </a:p>
      </dgm:t>
    </dgm:pt>
    <dgm:pt modelId="{69BC9B1E-45BF-4C9C-977C-4D5F6F3813AC}" type="parTrans" cxnId="{6E19F2E1-2689-46C1-9A68-A1645912A7D3}">
      <dgm:prSet/>
      <dgm:spPr/>
      <dgm:t>
        <a:bodyPr/>
        <a:lstStyle/>
        <a:p>
          <a:endParaRPr lang="en-US"/>
        </a:p>
      </dgm:t>
    </dgm:pt>
    <dgm:pt modelId="{D2F91306-8127-47B4-A18C-F2B8C7A71D83}" type="sibTrans" cxnId="{6E19F2E1-2689-46C1-9A68-A1645912A7D3}">
      <dgm:prSet/>
      <dgm:spPr/>
      <dgm:t>
        <a:bodyPr/>
        <a:lstStyle/>
        <a:p>
          <a:endParaRPr lang="en-US"/>
        </a:p>
      </dgm:t>
    </dgm:pt>
    <dgm:pt modelId="{2884FCCF-5B0C-441A-BA3B-360FA73459D5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/>
            <a:t>OSD - 3</a:t>
          </a:r>
        </a:p>
      </dgm:t>
    </dgm:pt>
    <dgm:pt modelId="{56781EC3-CD21-47EC-9B2A-FC45E09AB80A}" type="parTrans" cxnId="{6F4AF0CD-5EF9-4D57-ADA2-65ADF7FE6B1C}">
      <dgm:prSet/>
      <dgm:spPr/>
      <dgm:t>
        <a:bodyPr/>
        <a:lstStyle/>
        <a:p>
          <a:endParaRPr lang="en-US"/>
        </a:p>
      </dgm:t>
    </dgm:pt>
    <dgm:pt modelId="{A8F0FFD1-7F73-4127-B984-C8C8C32CD203}" type="sibTrans" cxnId="{6F4AF0CD-5EF9-4D57-ADA2-65ADF7FE6B1C}">
      <dgm:prSet/>
      <dgm:spPr/>
      <dgm:t>
        <a:bodyPr/>
        <a:lstStyle/>
        <a:p>
          <a:endParaRPr lang="en-US"/>
        </a:p>
      </dgm:t>
    </dgm:pt>
    <dgm:pt modelId="{A66F064A-E780-4C81-8BBA-006F1FF2E953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OSD - 4</a:t>
          </a:r>
        </a:p>
      </dgm:t>
    </dgm:pt>
    <dgm:pt modelId="{C54D4F89-091F-40AD-95B3-CD51F32E59ED}" type="parTrans" cxnId="{F8501D27-A120-45AA-9E10-F9AB3F142DF2}">
      <dgm:prSet/>
      <dgm:spPr/>
      <dgm:t>
        <a:bodyPr/>
        <a:lstStyle/>
        <a:p>
          <a:endParaRPr lang="en-US"/>
        </a:p>
      </dgm:t>
    </dgm:pt>
    <dgm:pt modelId="{560CC91F-8D01-462A-8B09-6CA05AEE5AD1}" type="sibTrans" cxnId="{F8501D27-A120-45AA-9E10-F9AB3F142DF2}">
      <dgm:prSet/>
      <dgm:spPr/>
      <dgm:t>
        <a:bodyPr/>
        <a:lstStyle/>
        <a:p>
          <a:endParaRPr lang="en-US"/>
        </a:p>
      </dgm:t>
    </dgm:pt>
    <dgm:pt modelId="{BD5515C7-E1BD-4BFC-812B-A411F9F8450A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Rack - 2</a:t>
          </a:r>
        </a:p>
      </dgm:t>
    </dgm:pt>
    <dgm:pt modelId="{E0117D2E-C769-43ED-9CBC-4511F5EAFA4F}" type="parTrans" cxnId="{AB03F977-AEE2-4971-A014-779F7061D542}">
      <dgm:prSet/>
      <dgm:spPr/>
      <dgm:t>
        <a:bodyPr/>
        <a:lstStyle/>
        <a:p>
          <a:endParaRPr lang="en-US"/>
        </a:p>
      </dgm:t>
    </dgm:pt>
    <dgm:pt modelId="{5DDD977E-3BC0-4E6C-BBDF-1968A4C536AD}" type="sibTrans" cxnId="{AB03F977-AEE2-4971-A014-779F7061D542}">
      <dgm:prSet/>
      <dgm:spPr/>
      <dgm:t>
        <a:bodyPr/>
        <a:lstStyle/>
        <a:p>
          <a:endParaRPr lang="en-US"/>
        </a:p>
      </dgm:t>
    </dgm:pt>
    <dgm:pt modelId="{C389DFB6-F271-40E5-980B-A2151EA873A6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Host - 3</a:t>
          </a:r>
        </a:p>
      </dgm:t>
    </dgm:pt>
    <dgm:pt modelId="{876D98EB-5083-4692-8563-18417DB7FF60}" type="parTrans" cxnId="{A98B3F20-5E0A-43AA-B48D-ED2E89C32241}">
      <dgm:prSet/>
      <dgm:spPr/>
      <dgm:t>
        <a:bodyPr/>
        <a:lstStyle/>
        <a:p>
          <a:endParaRPr lang="en-US"/>
        </a:p>
      </dgm:t>
    </dgm:pt>
    <dgm:pt modelId="{BAE2210B-EE5A-4C50-B18D-E970C67D405B}" type="sibTrans" cxnId="{A98B3F20-5E0A-43AA-B48D-ED2E89C32241}">
      <dgm:prSet/>
      <dgm:spPr/>
      <dgm:t>
        <a:bodyPr/>
        <a:lstStyle/>
        <a:p>
          <a:endParaRPr lang="en-US"/>
        </a:p>
      </dgm:t>
    </dgm:pt>
    <dgm:pt modelId="{1148954D-76EC-4947-9E04-00ECF664D69D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OSD - 5</a:t>
          </a:r>
        </a:p>
      </dgm:t>
    </dgm:pt>
    <dgm:pt modelId="{FFFA4370-6F8D-4DA0-AD03-B832E88DA10D}" type="parTrans" cxnId="{04115244-160D-4E3A-9866-CD9AD68E4016}">
      <dgm:prSet/>
      <dgm:spPr/>
      <dgm:t>
        <a:bodyPr/>
        <a:lstStyle/>
        <a:p>
          <a:endParaRPr lang="en-US"/>
        </a:p>
      </dgm:t>
    </dgm:pt>
    <dgm:pt modelId="{F1C6EE69-F6BA-4F3E-8BF0-608E0E7DB88D}" type="sibTrans" cxnId="{04115244-160D-4E3A-9866-CD9AD68E4016}">
      <dgm:prSet/>
      <dgm:spPr/>
      <dgm:t>
        <a:bodyPr/>
        <a:lstStyle/>
        <a:p>
          <a:endParaRPr lang="en-US"/>
        </a:p>
      </dgm:t>
    </dgm:pt>
    <dgm:pt modelId="{9F427290-B1FD-4531-8A2D-D6E1B0DDBF3D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OSD - 6</a:t>
          </a:r>
        </a:p>
      </dgm:t>
    </dgm:pt>
    <dgm:pt modelId="{89AA2D36-A7D8-4BED-ACFD-7DAD237FD9C0}" type="parTrans" cxnId="{A8648C69-3FD1-46CE-B7D7-A15C6D4AD7CF}">
      <dgm:prSet/>
      <dgm:spPr/>
      <dgm:t>
        <a:bodyPr/>
        <a:lstStyle/>
        <a:p>
          <a:endParaRPr lang="en-US"/>
        </a:p>
      </dgm:t>
    </dgm:pt>
    <dgm:pt modelId="{66DCB06A-14AA-4035-868D-578E32154A14}" type="sibTrans" cxnId="{A8648C69-3FD1-46CE-B7D7-A15C6D4AD7CF}">
      <dgm:prSet/>
      <dgm:spPr/>
      <dgm:t>
        <a:bodyPr/>
        <a:lstStyle/>
        <a:p>
          <a:endParaRPr lang="en-US"/>
        </a:p>
      </dgm:t>
    </dgm:pt>
    <dgm:pt modelId="{FF5A4E0E-BB6E-4F79-99B1-39AE3965928A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Host - 4</a:t>
          </a:r>
        </a:p>
      </dgm:t>
    </dgm:pt>
    <dgm:pt modelId="{43C8A875-D48D-4279-99B6-E4A3B699430C}" type="parTrans" cxnId="{5AE31507-3E49-48F7-9F3D-92C6B3110BD5}">
      <dgm:prSet/>
      <dgm:spPr/>
      <dgm:t>
        <a:bodyPr/>
        <a:lstStyle/>
        <a:p>
          <a:endParaRPr lang="en-US"/>
        </a:p>
      </dgm:t>
    </dgm:pt>
    <dgm:pt modelId="{DCA2D655-4BD9-4D1E-8621-DE6034A6C511}" type="sibTrans" cxnId="{5AE31507-3E49-48F7-9F3D-92C6B3110BD5}">
      <dgm:prSet/>
      <dgm:spPr/>
      <dgm:t>
        <a:bodyPr/>
        <a:lstStyle/>
        <a:p>
          <a:endParaRPr lang="en-US"/>
        </a:p>
      </dgm:t>
    </dgm:pt>
    <dgm:pt modelId="{D914BE54-AEA3-41A5-9D5B-5545B6456EC8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OSD - 7</a:t>
          </a:r>
        </a:p>
      </dgm:t>
    </dgm:pt>
    <dgm:pt modelId="{E1935260-F9D7-4EF8-AAA5-663401C8C3E4}" type="parTrans" cxnId="{97C10CDA-CF6A-4322-A6FF-00327A6278C6}">
      <dgm:prSet/>
      <dgm:spPr/>
      <dgm:t>
        <a:bodyPr/>
        <a:lstStyle/>
        <a:p>
          <a:endParaRPr lang="en-US"/>
        </a:p>
      </dgm:t>
    </dgm:pt>
    <dgm:pt modelId="{D5932D5D-89EA-483D-9FBB-005E3FBD2E0A}" type="sibTrans" cxnId="{97C10CDA-CF6A-4322-A6FF-00327A6278C6}">
      <dgm:prSet/>
      <dgm:spPr/>
      <dgm:t>
        <a:bodyPr/>
        <a:lstStyle/>
        <a:p>
          <a:endParaRPr lang="en-US"/>
        </a:p>
      </dgm:t>
    </dgm:pt>
    <dgm:pt modelId="{1A22F8DF-D43D-4452-83C5-4774E0B76B0F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OSD - 8</a:t>
          </a:r>
        </a:p>
      </dgm:t>
    </dgm:pt>
    <dgm:pt modelId="{346908CB-328E-4B9B-92B0-C5EDEB34CDE7}" type="parTrans" cxnId="{EF945F87-39DB-4405-B50A-C32F4849694E}">
      <dgm:prSet/>
      <dgm:spPr/>
      <dgm:t>
        <a:bodyPr/>
        <a:lstStyle/>
        <a:p>
          <a:endParaRPr lang="en-US"/>
        </a:p>
      </dgm:t>
    </dgm:pt>
    <dgm:pt modelId="{B3F029CD-3732-4FC0-A918-425629F8994E}" type="sibTrans" cxnId="{EF945F87-39DB-4405-B50A-C32F4849694E}">
      <dgm:prSet/>
      <dgm:spPr/>
      <dgm:t>
        <a:bodyPr/>
        <a:lstStyle/>
        <a:p>
          <a:endParaRPr lang="en-US"/>
        </a:p>
      </dgm:t>
    </dgm:pt>
    <dgm:pt modelId="{FA072F0C-C8DC-4ADD-B1A1-0C0D1D733C78}" type="pres">
      <dgm:prSet presAssocID="{B12AFA0E-ED97-438A-95AB-64DF5C4067D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269F3001-F66F-4773-8A64-366A81F8B978}" type="pres">
      <dgm:prSet presAssocID="{5CF092E5-A256-454C-82B3-0EC2780B6223}" presName="hierRoot1" presStyleCnt="0">
        <dgm:presLayoutVars>
          <dgm:hierBranch/>
        </dgm:presLayoutVars>
      </dgm:prSet>
      <dgm:spPr/>
    </dgm:pt>
    <dgm:pt modelId="{7344ADAA-4E70-4EF3-9A4B-D77E0841A0EF}" type="pres">
      <dgm:prSet presAssocID="{5CF092E5-A256-454C-82B3-0EC2780B6223}" presName="rootComposite1" presStyleCnt="0"/>
      <dgm:spPr/>
    </dgm:pt>
    <dgm:pt modelId="{3D144482-7DB5-4E56-BA99-12B9DA7011E4}" type="pres">
      <dgm:prSet presAssocID="{5CF092E5-A256-454C-82B3-0EC2780B6223}" presName="rootText1" presStyleLbl="node0" presStyleIdx="0" presStyleCnt="1">
        <dgm:presLayoutVars>
          <dgm:chPref val="3"/>
        </dgm:presLayoutVars>
      </dgm:prSet>
      <dgm:spPr>
        <a:prstGeom prst="roundRect">
          <a:avLst/>
        </a:prstGeom>
      </dgm:spPr>
    </dgm:pt>
    <dgm:pt modelId="{C3BAF03E-EC74-4593-B8B2-96A70CBCF570}" type="pres">
      <dgm:prSet presAssocID="{5CF092E5-A256-454C-82B3-0EC2780B6223}" presName="rootConnector1" presStyleLbl="node1" presStyleIdx="0" presStyleCnt="0"/>
      <dgm:spPr/>
    </dgm:pt>
    <dgm:pt modelId="{9D4DC82F-E086-439F-8F85-3F1F6270C6A8}" type="pres">
      <dgm:prSet presAssocID="{5CF092E5-A256-454C-82B3-0EC2780B6223}" presName="hierChild2" presStyleCnt="0"/>
      <dgm:spPr/>
    </dgm:pt>
    <dgm:pt modelId="{BA0623D8-8A5D-4FD8-9D42-7EED560B2696}" type="pres">
      <dgm:prSet presAssocID="{0D26F58F-56C7-4655-893F-7DF0EFD47481}" presName="Name35" presStyleLbl="parChTrans1D2" presStyleIdx="0" presStyleCnt="1"/>
      <dgm:spPr/>
    </dgm:pt>
    <dgm:pt modelId="{01234050-3701-42CB-AD0C-7C6A2F9B7C57}" type="pres">
      <dgm:prSet presAssocID="{B2DCA6DE-FF58-49F8-BBAA-E5674ED5DEDC}" presName="hierRoot2" presStyleCnt="0">
        <dgm:presLayoutVars>
          <dgm:hierBranch/>
        </dgm:presLayoutVars>
      </dgm:prSet>
      <dgm:spPr/>
    </dgm:pt>
    <dgm:pt modelId="{CCDB4139-03D6-47C7-A990-55C6A781A859}" type="pres">
      <dgm:prSet presAssocID="{B2DCA6DE-FF58-49F8-BBAA-E5674ED5DEDC}" presName="rootComposite" presStyleCnt="0"/>
      <dgm:spPr/>
    </dgm:pt>
    <dgm:pt modelId="{16CDA51D-5546-4EAA-A0EB-FCC617901E8D}" type="pres">
      <dgm:prSet presAssocID="{B2DCA6DE-FF58-49F8-BBAA-E5674ED5DEDC}" presName="rootText" presStyleLbl="node2" presStyleIdx="0" presStyleCnt="1">
        <dgm:presLayoutVars>
          <dgm:chPref val="3"/>
        </dgm:presLayoutVars>
      </dgm:prSet>
      <dgm:spPr>
        <a:prstGeom prst="roundRect">
          <a:avLst/>
        </a:prstGeom>
      </dgm:spPr>
    </dgm:pt>
    <dgm:pt modelId="{A891E3C2-C3F1-4A21-A327-45F9AAD91044}" type="pres">
      <dgm:prSet presAssocID="{B2DCA6DE-FF58-49F8-BBAA-E5674ED5DEDC}" presName="rootConnector" presStyleLbl="node2" presStyleIdx="0" presStyleCnt="1"/>
      <dgm:spPr/>
    </dgm:pt>
    <dgm:pt modelId="{26850153-A87D-4830-B89D-4FE06258612A}" type="pres">
      <dgm:prSet presAssocID="{B2DCA6DE-FF58-49F8-BBAA-E5674ED5DEDC}" presName="hierChild4" presStyleCnt="0"/>
      <dgm:spPr/>
    </dgm:pt>
    <dgm:pt modelId="{A13517EE-B58F-4741-8A04-C3C88A7CC3F8}" type="pres">
      <dgm:prSet presAssocID="{09396F32-67E9-4B29-AFF1-04D8F731A8C8}" presName="Name35" presStyleLbl="parChTrans1D3" presStyleIdx="0" presStyleCnt="2"/>
      <dgm:spPr/>
    </dgm:pt>
    <dgm:pt modelId="{628DEFD4-11F6-4C02-AA83-C59CC8C20F89}" type="pres">
      <dgm:prSet presAssocID="{65436CB5-BF81-4676-909B-4780EC6727AE}" presName="hierRoot2" presStyleCnt="0">
        <dgm:presLayoutVars>
          <dgm:hierBranch/>
        </dgm:presLayoutVars>
      </dgm:prSet>
      <dgm:spPr/>
    </dgm:pt>
    <dgm:pt modelId="{4AD0DC1B-E49B-40BC-A988-9EF70D93294C}" type="pres">
      <dgm:prSet presAssocID="{65436CB5-BF81-4676-909B-4780EC6727AE}" presName="rootComposite" presStyleCnt="0"/>
      <dgm:spPr/>
    </dgm:pt>
    <dgm:pt modelId="{AFD2A918-80B6-4064-A934-4291FBF8455A}" type="pres">
      <dgm:prSet presAssocID="{65436CB5-BF81-4676-909B-4780EC6727AE}" presName="rootText" presStyleLbl="node3" presStyleIdx="0" presStyleCnt="2">
        <dgm:presLayoutVars>
          <dgm:chPref val="3"/>
        </dgm:presLayoutVars>
      </dgm:prSet>
      <dgm:spPr>
        <a:prstGeom prst="roundRect">
          <a:avLst/>
        </a:prstGeom>
      </dgm:spPr>
    </dgm:pt>
    <dgm:pt modelId="{77B88611-BB54-4FAE-B578-DA6E8F25FD1C}" type="pres">
      <dgm:prSet presAssocID="{65436CB5-BF81-4676-909B-4780EC6727AE}" presName="rootConnector" presStyleLbl="node3" presStyleIdx="0" presStyleCnt="2"/>
      <dgm:spPr/>
    </dgm:pt>
    <dgm:pt modelId="{D80F6251-D4E4-45D8-BB13-A00C9730E3D7}" type="pres">
      <dgm:prSet presAssocID="{65436CB5-BF81-4676-909B-4780EC6727AE}" presName="hierChild4" presStyleCnt="0"/>
      <dgm:spPr/>
    </dgm:pt>
    <dgm:pt modelId="{42B571F9-2D31-442F-BB46-09055D2C32CF}" type="pres">
      <dgm:prSet presAssocID="{312E3457-AB5F-4508-82ED-EBEA06054D10}" presName="Name35" presStyleLbl="parChTrans1D4" presStyleIdx="0" presStyleCnt="12"/>
      <dgm:spPr/>
    </dgm:pt>
    <dgm:pt modelId="{1CE9A31B-44F1-4BEE-8B19-23F5DF0DC6F4}" type="pres">
      <dgm:prSet presAssocID="{41E21463-45CB-4602-BAA3-941D034EF7A2}" presName="hierRoot2" presStyleCnt="0">
        <dgm:presLayoutVars>
          <dgm:hierBranch/>
        </dgm:presLayoutVars>
      </dgm:prSet>
      <dgm:spPr/>
    </dgm:pt>
    <dgm:pt modelId="{F16EDE70-31C7-4065-AC83-05ABD1BF6554}" type="pres">
      <dgm:prSet presAssocID="{41E21463-45CB-4602-BAA3-941D034EF7A2}" presName="rootComposite" presStyleCnt="0"/>
      <dgm:spPr/>
    </dgm:pt>
    <dgm:pt modelId="{24561E24-FF8F-4A6D-B97D-B264CA411D25}" type="pres">
      <dgm:prSet presAssocID="{41E21463-45CB-4602-BAA3-941D034EF7A2}" presName="rootText" presStyleLbl="node4" presStyleIdx="0" presStyleCnt="12">
        <dgm:presLayoutVars>
          <dgm:chPref val="3"/>
        </dgm:presLayoutVars>
      </dgm:prSet>
      <dgm:spPr>
        <a:prstGeom prst="roundRect">
          <a:avLst/>
        </a:prstGeom>
      </dgm:spPr>
    </dgm:pt>
    <dgm:pt modelId="{A28D5680-3701-4655-B9FA-9B26DA4AA573}" type="pres">
      <dgm:prSet presAssocID="{41E21463-45CB-4602-BAA3-941D034EF7A2}" presName="rootConnector" presStyleLbl="node4" presStyleIdx="0" presStyleCnt="12"/>
      <dgm:spPr/>
    </dgm:pt>
    <dgm:pt modelId="{7475648A-1EE3-4BF0-B415-3EBB9F2AF542}" type="pres">
      <dgm:prSet presAssocID="{41E21463-45CB-4602-BAA3-941D034EF7A2}" presName="hierChild4" presStyleCnt="0"/>
      <dgm:spPr/>
    </dgm:pt>
    <dgm:pt modelId="{32B4A2FD-BA17-4116-A0AB-459184C02E37}" type="pres">
      <dgm:prSet presAssocID="{8A0CFC24-3429-4217-B719-4E2D207ED686}" presName="Name35" presStyleLbl="parChTrans1D4" presStyleIdx="1" presStyleCnt="12"/>
      <dgm:spPr/>
    </dgm:pt>
    <dgm:pt modelId="{FE7CEDAF-4750-48DE-ACD1-F479BA06A1F8}" type="pres">
      <dgm:prSet presAssocID="{AC48B284-077E-4054-A2E5-512850063AC9}" presName="hierRoot2" presStyleCnt="0">
        <dgm:presLayoutVars>
          <dgm:hierBranch/>
        </dgm:presLayoutVars>
      </dgm:prSet>
      <dgm:spPr/>
    </dgm:pt>
    <dgm:pt modelId="{CAE4C8A1-72BE-40EE-A621-2F25FCF854C4}" type="pres">
      <dgm:prSet presAssocID="{AC48B284-077E-4054-A2E5-512850063AC9}" presName="rootComposite" presStyleCnt="0"/>
      <dgm:spPr/>
    </dgm:pt>
    <dgm:pt modelId="{1EB801CA-9341-4EAA-91EB-EA37448A4A30}" type="pres">
      <dgm:prSet presAssocID="{AC48B284-077E-4054-A2E5-512850063AC9}" presName="rootText" presStyleLbl="node4" presStyleIdx="1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70F6CDCB-2176-4080-A459-D674F002654B}" type="pres">
      <dgm:prSet presAssocID="{AC48B284-077E-4054-A2E5-512850063AC9}" presName="rootConnector" presStyleLbl="node4" presStyleIdx="1" presStyleCnt="12"/>
      <dgm:spPr/>
    </dgm:pt>
    <dgm:pt modelId="{9880349C-B3DE-4F25-8BDB-F19C8905094C}" type="pres">
      <dgm:prSet presAssocID="{AC48B284-077E-4054-A2E5-512850063AC9}" presName="hierChild4" presStyleCnt="0"/>
      <dgm:spPr/>
    </dgm:pt>
    <dgm:pt modelId="{DFDD1DF7-CE38-43E5-A5E8-76901F6B9EBB}" type="pres">
      <dgm:prSet presAssocID="{AC48B284-077E-4054-A2E5-512850063AC9}" presName="hierChild5" presStyleCnt="0"/>
      <dgm:spPr/>
    </dgm:pt>
    <dgm:pt modelId="{5E6E32E1-495E-4FC2-A384-005AAFF39FE7}" type="pres">
      <dgm:prSet presAssocID="{1A81E7E0-BA37-4E2B-8EB3-B1FE463E689A}" presName="Name35" presStyleLbl="parChTrans1D4" presStyleIdx="2" presStyleCnt="12"/>
      <dgm:spPr/>
    </dgm:pt>
    <dgm:pt modelId="{FFC3520D-1774-4869-B149-51746D98985B}" type="pres">
      <dgm:prSet presAssocID="{BF931B3E-F7A0-4069-A10F-92BFA86E4D81}" presName="hierRoot2" presStyleCnt="0">
        <dgm:presLayoutVars>
          <dgm:hierBranch/>
        </dgm:presLayoutVars>
      </dgm:prSet>
      <dgm:spPr/>
    </dgm:pt>
    <dgm:pt modelId="{D471F010-9C13-4222-A1A6-A677DC0E5691}" type="pres">
      <dgm:prSet presAssocID="{BF931B3E-F7A0-4069-A10F-92BFA86E4D81}" presName="rootComposite" presStyleCnt="0"/>
      <dgm:spPr/>
    </dgm:pt>
    <dgm:pt modelId="{5CA6207F-4E72-4EA8-8C95-AE2C4341702F}" type="pres">
      <dgm:prSet presAssocID="{BF931B3E-F7A0-4069-A10F-92BFA86E4D81}" presName="rootText" presStyleLbl="node4" presStyleIdx="2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27CA7A37-0F64-4308-A06F-422B963A5248}" type="pres">
      <dgm:prSet presAssocID="{BF931B3E-F7A0-4069-A10F-92BFA86E4D81}" presName="rootConnector" presStyleLbl="node4" presStyleIdx="2" presStyleCnt="12"/>
      <dgm:spPr/>
    </dgm:pt>
    <dgm:pt modelId="{314EF807-4E4A-4434-ACDF-7BF26FC1CAB4}" type="pres">
      <dgm:prSet presAssocID="{BF931B3E-F7A0-4069-A10F-92BFA86E4D81}" presName="hierChild4" presStyleCnt="0"/>
      <dgm:spPr/>
    </dgm:pt>
    <dgm:pt modelId="{56F74262-0506-42F3-9FEB-3049F7C11E71}" type="pres">
      <dgm:prSet presAssocID="{BF931B3E-F7A0-4069-A10F-92BFA86E4D81}" presName="hierChild5" presStyleCnt="0"/>
      <dgm:spPr/>
    </dgm:pt>
    <dgm:pt modelId="{16A7AD0C-48A5-4BD8-9D47-5A8D909FAED9}" type="pres">
      <dgm:prSet presAssocID="{41E21463-45CB-4602-BAA3-941D034EF7A2}" presName="hierChild5" presStyleCnt="0"/>
      <dgm:spPr/>
    </dgm:pt>
    <dgm:pt modelId="{8B5B377B-6396-4EB4-A669-4336FD9E555B}" type="pres">
      <dgm:prSet presAssocID="{69BC9B1E-45BF-4C9C-977C-4D5F6F3813AC}" presName="Name35" presStyleLbl="parChTrans1D4" presStyleIdx="3" presStyleCnt="12"/>
      <dgm:spPr/>
    </dgm:pt>
    <dgm:pt modelId="{84B1EFE7-BC44-4D8C-BCCF-D76B7CF31C7E}" type="pres">
      <dgm:prSet presAssocID="{5243EBDB-0E17-4851-A6C3-75097D90D287}" presName="hierRoot2" presStyleCnt="0">
        <dgm:presLayoutVars>
          <dgm:hierBranch/>
        </dgm:presLayoutVars>
      </dgm:prSet>
      <dgm:spPr/>
    </dgm:pt>
    <dgm:pt modelId="{1A85CC6E-8445-4D79-A42C-5DE28447077A}" type="pres">
      <dgm:prSet presAssocID="{5243EBDB-0E17-4851-A6C3-75097D90D287}" presName="rootComposite" presStyleCnt="0"/>
      <dgm:spPr/>
    </dgm:pt>
    <dgm:pt modelId="{E51CE6A0-A9CF-4743-B6EE-0A5523BC78D6}" type="pres">
      <dgm:prSet presAssocID="{5243EBDB-0E17-4851-A6C3-75097D90D287}" presName="rootText" presStyleLbl="node4" presStyleIdx="3" presStyleCnt="12">
        <dgm:presLayoutVars>
          <dgm:chPref val="3"/>
        </dgm:presLayoutVars>
      </dgm:prSet>
      <dgm:spPr>
        <a:prstGeom prst="roundRect">
          <a:avLst/>
        </a:prstGeom>
      </dgm:spPr>
    </dgm:pt>
    <dgm:pt modelId="{F84D4638-D35C-4F0D-8A05-61AE24BB0D09}" type="pres">
      <dgm:prSet presAssocID="{5243EBDB-0E17-4851-A6C3-75097D90D287}" presName="rootConnector" presStyleLbl="node4" presStyleIdx="3" presStyleCnt="12"/>
      <dgm:spPr/>
    </dgm:pt>
    <dgm:pt modelId="{CC5FB981-05AD-416E-B8D8-C91CFF6BD49A}" type="pres">
      <dgm:prSet presAssocID="{5243EBDB-0E17-4851-A6C3-75097D90D287}" presName="hierChild4" presStyleCnt="0"/>
      <dgm:spPr/>
    </dgm:pt>
    <dgm:pt modelId="{D01AC84A-E125-46CE-858A-D0A3F8B3B812}" type="pres">
      <dgm:prSet presAssocID="{56781EC3-CD21-47EC-9B2A-FC45E09AB80A}" presName="Name35" presStyleLbl="parChTrans1D4" presStyleIdx="4" presStyleCnt="12"/>
      <dgm:spPr/>
    </dgm:pt>
    <dgm:pt modelId="{E89FE7CE-D6A1-45F5-89C1-9B6BEEC70736}" type="pres">
      <dgm:prSet presAssocID="{2884FCCF-5B0C-441A-BA3B-360FA73459D5}" presName="hierRoot2" presStyleCnt="0">
        <dgm:presLayoutVars>
          <dgm:hierBranch/>
        </dgm:presLayoutVars>
      </dgm:prSet>
      <dgm:spPr/>
    </dgm:pt>
    <dgm:pt modelId="{B8274554-C523-4B98-9BD4-45176FDF8F22}" type="pres">
      <dgm:prSet presAssocID="{2884FCCF-5B0C-441A-BA3B-360FA73459D5}" presName="rootComposite" presStyleCnt="0"/>
      <dgm:spPr/>
    </dgm:pt>
    <dgm:pt modelId="{778B4472-A8EB-498F-8132-1922ED7C34F0}" type="pres">
      <dgm:prSet presAssocID="{2884FCCF-5B0C-441A-BA3B-360FA73459D5}" presName="rootText" presStyleLbl="node4" presStyleIdx="4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F8DC1F10-0CA4-4237-BF57-F58031E9EAEB}" type="pres">
      <dgm:prSet presAssocID="{2884FCCF-5B0C-441A-BA3B-360FA73459D5}" presName="rootConnector" presStyleLbl="node4" presStyleIdx="4" presStyleCnt="12"/>
      <dgm:spPr/>
    </dgm:pt>
    <dgm:pt modelId="{D5226920-A926-48A4-A06E-4CA102F0122C}" type="pres">
      <dgm:prSet presAssocID="{2884FCCF-5B0C-441A-BA3B-360FA73459D5}" presName="hierChild4" presStyleCnt="0"/>
      <dgm:spPr/>
    </dgm:pt>
    <dgm:pt modelId="{D59EB7CA-5733-4024-BDCA-FEE7E12FF3FC}" type="pres">
      <dgm:prSet presAssocID="{2884FCCF-5B0C-441A-BA3B-360FA73459D5}" presName="hierChild5" presStyleCnt="0"/>
      <dgm:spPr/>
    </dgm:pt>
    <dgm:pt modelId="{2C22B359-C467-403A-AEAE-B7BF866201B4}" type="pres">
      <dgm:prSet presAssocID="{C54D4F89-091F-40AD-95B3-CD51F32E59ED}" presName="Name35" presStyleLbl="parChTrans1D4" presStyleIdx="5" presStyleCnt="12"/>
      <dgm:spPr/>
    </dgm:pt>
    <dgm:pt modelId="{F3176359-2F5E-46BD-B385-8F6FB029C559}" type="pres">
      <dgm:prSet presAssocID="{A66F064A-E780-4C81-8BBA-006F1FF2E953}" presName="hierRoot2" presStyleCnt="0">
        <dgm:presLayoutVars>
          <dgm:hierBranch/>
        </dgm:presLayoutVars>
      </dgm:prSet>
      <dgm:spPr/>
    </dgm:pt>
    <dgm:pt modelId="{A3E786C2-E5BE-47A1-82A4-FC3588FAA46F}" type="pres">
      <dgm:prSet presAssocID="{A66F064A-E780-4C81-8BBA-006F1FF2E953}" presName="rootComposite" presStyleCnt="0"/>
      <dgm:spPr/>
    </dgm:pt>
    <dgm:pt modelId="{0C53519D-FD74-4E7D-9EE0-BDAD6185F109}" type="pres">
      <dgm:prSet presAssocID="{A66F064A-E780-4C81-8BBA-006F1FF2E953}" presName="rootText" presStyleLbl="node4" presStyleIdx="5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318A3C75-D777-49A2-8E2A-9F4EE3B97EA7}" type="pres">
      <dgm:prSet presAssocID="{A66F064A-E780-4C81-8BBA-006F1FF2E953}" presName="rootConnector" presStyleLbl="node4" presStyleIdx="5" presStyleCnt="12"/>
      <dgm:spPr/>
    </dgm:pt>
    <dgm:pt modelId="{3BF5EDAA-F6FF-422A-B582-0294332D61CA}" type="pres">
      <dgm:prSet presAssocID="{A66F064A-E780-4C81-8BBA-006F1FF2E953}" presName="hierChild4" presStyleCnt="0"/>
      <dgm:spPr/>
    </dgm:pt>
    <dgm:pt modelId="{B9F101EE-55FB-4107-A27A-85D2D896255D}" type="pres">
      <dgm:prSet presAssocID="{A66F064A-E780-4C81-8BBA-006F1FF2E953}" presName="hierChild5" presStyleCnt="0"/>
      <dgm:spPr/>
    </dgm:pt>
    <dgm:pt modelId="{ABED0626-34C5-40DE-A1A7-6C1BBFFCD5C8}" type="pres">
      <dgm:prSet presAssocID="{5243EBDB-0E17-4851-A6C3-75097D90D287}" presName="hierChild5" presStyleCnt="0"/>
      <dgm:spPr/>
    </dgm:pt>
    <dgm:pt modelId="{BB483B3D-EFE6-40A9-8B99-856831995AE2}" type="pres">
      <dgm:prSet presAssocID="{65436CB5-BF81-4676-909B-4780EC6727AE}" presName="hierChild5" presStyleCnt="0"/>
      <dgm:spPr/>
    </dgm:pt>
    <dgm:pt modelId="{784B747A-8390-4D60-827C-AB740EEE1CAD}" type="pres">
      <dgm:prSet presAssocID="{E0117D2E-C769-43ED-9CBC-4511F5EAFA4F}" presName="Name35" presStyleLbl="parChTrans1D3" presStyleIdx="1" presStyleCnt="2"/>
      <dgm:spPr/>
    </dgm:pt>
    <dgm:pt modelId="{905E5354-031F-4913-9590-22EECD6849AF}" type="pres">
      <dgm:prSet presAssocID="{BD5515C7-E1BD-4BFC-812B-A411F9F8450A}" presName="hierRoot2" presStyleCnt="0">
        <dgm:presLayoutVars>
          <dgm:hierBranch/>
        </dgm:presLayoutVars>
      </dgm:prSet>
      <dgm:spPr/>
    </dgm:pt>
    <dgm:pt modelId="{5162A723-4D68-4881-92DE-A9A198597382}" type="pres">
      <dgm:prSet presAssocID="{BD5515C7-E1BD-4BFC-812B-A411F9F8450A}" presName="rootComposite" presStyleCnt="0"/>
      <dgm:spPr/>
    </dgm:pt>
    <dgm:pt modelId="{ADA2F4D0-2C40-4F07-B569-23B58E28C18D}" type="pres">
      <dgm:prSet presAssocID="{BD5515C7-E1BD-4BFC-812B-A411F9F8450A}" presName="rootText" presStyleLbl="node3" presStyleIdx="1" presStyleCnt="2">
        <dgm:presLayoutVars>
          <dgm:chPref val="3"/>
        </dgm:presLayoutVars>
      </dgm:prSet>
      <dgm:spPr>
        <a:prstGeom prst="roundRect">
          <a:avLst/>
        </a:prstGeom>
      </dgm:spPr>
    </dgm:pt>
    <dgm:pt modelId="{4DEAD18B-8E32-4856-85F4-5AA3C2F03819}" type="pres">
      <dgm:prSet presAssocID="{BD5515C7-E1BD-4BFC-812B-A411F9F8450A}" presName="rootConnector" presStyleLbl="node3" presStyleIdx="1" presStyleCnt="2"/>
      <dgm:spPr/>
    </dgm:pt>
    <dgm:pt modelId="{64241587-2244-46F2-AC9A-8499DF508D57}" type="pres">
      <dgm:prSet presAssocID="{BD5515C7-E1BD-4BFC-812B-A411F9F8450A}" presName="hierChild4" presStyleCnt="0"/>
      <dgm:spPr/>
    </dgm:pt>
    <dgm:pt modelId="{C94E583A-35E6-4399-B8EA-17730E1A17A6}" type="pres">
      <dgm:prSet presAssocID="{876D98EB-5083-4692-8563-18417DB7FF60}" presName="Name35" presStyleLbl="parChTrans1D4" presStyleIdx="6" presStyleCnt="12"/>
      <dgm:spPr/>
    </dgm:pt>
    <dgm:pt modelId="{5B8879F2-F5AD-40CF-9217-FCFCB9FD1B07}" type="pres">
      <dgm:prSet presAssocID="{C389DFB6-F271-40E5-980B-A2151EA873A6}" presName="hierRoot2" presStyleCnt="0">
        <dgm:presLayoutVars>
          <dgm:hierBranch/>
        </dgm:presLayoutVars>
      </dgm:prSet>
      <dgm:spPr/>
    </dgm:pt>
    <dgm:pt modelId="{E39BB85A-DCE9-40E5-909A-0FD00C3EB28A}" type="pres">
      <dgm:prSet presAssocID="{C389DFB6-F271-40E5-980B-A2151EA873A6}" presName="rootComposite" presStyleCnt="0"/>
      <dgm:spPr/>
    </dgm:pt>
    <dgm:pt modelId="{D6D34F5A-0059-4E3E-8AF0-58CA4A935A86}" type="pres">
      <dgm:prSet presAssocID="{C389DFB6-F271-40E5-980B-A2151EA873A6}" presName="rootText" presStyleLbl="node4" presStyleIdx="6" presStyleCnt="12">
        <dgm:presLayoutVars>
          <dgm:chPref val="3"/>
        </dgm:presLayoutVars>
      </dgm:prSet>
      <dgm:spPr>
        <a:prstGeom prst="roundRect">
          <a:avLst/>
        </a:prstGeom>
      </dgm:spPr>
    </dgm:pt>
    <dgm:pt modelId="{C6DC2A4C-04C7-4EF1-9329-F2E125801998}" type="pres">
      <dgm:prSet presAssocID="{C389DFB6-F271-40E5-980B-A2151EA873A6}" presName="rootConnector" presStyleLbl="node4" presStyleIdx="6" presStyleCnt="12"/>
      <dgm:spPr/>
    </dgm:pt>
    <dgm:pt modelId="{AD79B2AF-D516-4812-8CB5-CADB0B16F082}" type="pres">
      <dgm:prSet presAssocID="{C389DFB6-F271-40E5-980B-A2151EA873A6}" presName="hierChild4" presStyleCnt="0"/>
      <dgm:spPr/>
    </dgm:pt>
    <dgm:pt modelId="{4B53744D-475D-48D8-9720-768C81DD5EF6}" type="pres">
      <dgm:prSet presAssocID="{FFFA4370-6F8D-4DA0-AD03-B832E88DA10D}" presName="Name35" presStyleLbl="parChTrans1D4" presStyleIdx="7" presStyleCnt="12"/>
      <dgm:spPr/>
    </dgm:pt>
    <dgm:pt modelId="{497F8010-0C95-4504-81E1-22E9FC402557}" type="pres">
      <dgm:prSet presAssocID="{1148954D-76EC-4947-9E04-00ECF664D69D}" presName="hierRoot2" presStyleCnt="0">
        <dgm:presLayoutVars>
          <dgm:hierBranch/>
        </dgm:presLayoutVars>
      </dgm:prSet>
      <dgm:spPr/>
    </dgm:pt>
    <dgm:pt modelId="{9B606D6E-BDC1-4AD8-AB98-D1D8EFB356A8}" type="pres">
      <dgm:prSet presAssocID="{1148954D-76EC-4947-9E04-00ECF664D69D}" presName="rootComposite" presStyleCnt="0"/>
      <dgm:spPr/>
    </dgm:pt>
    <dgm:pt modelId="{55DC8B53-A875-41CA-BCE3-6CAA044D52EE}" type="pres">
      <dgm:prSet presAssocID="{1148954D-76EC-4947-9E04-00ECF664D69D}" presName="rootText" presStyleLbl="node4" presStyleIdx="7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43E5CE13-F0A8-479F-88AC-0A21A1ADA60C}" type="pres">
      <dgm:prSet presAssocID="{1148954D-76EC-4947-9E04-00ECF664D69D}" presName="rootConnector" presStyleLbl="node4" presStyleIdx="7" presStyleCnt="12"/>
      <dgm:spPr/>
    </dgm:pt>
    <dgm:pt modelId="{796375D6-FB82-45CA-8716-91927F9744EC}" type="pres">
      <dgm:prSet presAssocID="{1148954D-76EC-4947-9E04-00ECF664D69D}" presName="hierChild4" presStyleCnt="0"/>
      <dgm:spPr/>
    </dgm:pt>
    <dgm:pt modelId="{FF9B3CE9-2EB5-438D-BCD6-681E246B6F68}" type="pres">
      <dgm:prSet presAssocID="{1148954D-76EC-4947-9E04-00ECF664D69D}" presName="hierChild5" presStyleCnt="0"/>
      <dgm:spPr/>
    </dgm:pt>
    <dgm:pt modelId="{1E78ED96-ACE0-4E83-B398-DE8DCE722F41}" type="pres">
      <dgm:prSet presAssocID="{89AA2D36-A7D8-4BED-ACFD-7DAD237FD9C0}" presName="Name35" presStyleLbl="parChTrans1D4" presStyleIdx="8" presStyleCnt="12"/>
      <dgm:spPr/>
    </dgm:pt>
    <dgm:pt modelId="{04675300-B1F3-45C5-B370-2AFC45399EA4}" type="pres">
      <dgm:prSet presAssocID="{9F427290-B1FD-4531-8A2D-D6E1B0DDBF3D}" presName="hierRoot2" presStyleCnt="0">
        <dgm:presLayoutVars>
          <dgm:hierBranch/>
        </dgm:presLayoutVars>
      </dgm:prSet>
      <dgm:spPr/>
    </dgm:pt>
    <dgm:pt modelId="{4D36D4D8-BE0D-44A3-9BBD-F7371D0A37CB}" type="pres">
      <dgm:prSet presAssocID="{9F427290-B1FD-4531-8A2D-D6E1B0DDBF3D}" presName="rootComposite" presStyleCnt="0"/>
      <dgm:spPr/>
    </dgm:pt>
    <dgm:pt modelId="{A14A2413-63A9-4ED0-B99C-08A434E8874A}" type="pres">
      <dgm:prSet presAssocID="{9F427290-B1FD-4531-8A2D-D6E1B0DDBF3D}" presName="rootText" presStyleLbl="node4" presStyleIdx="8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8FCFE411-3DB8-4991-B4BC-1CC8C866CE96}" type="pres">
      <dgm:prSet presAssocID="{9F427290-B1FD-4531-8A2D-D6E1B0DDBF3D}" presName="rootConnector" presStyleLbl="node4" presStyleIdx="8" presStyleCnt="12"/>
      <dgm:spPr/>
    </dgm:pt>
    <dgm:pt modelId="{E40B5C8F-CC80-4CBF-A4C5-F68BA229C4FE}" type="pres">
      <dgm:prSet presAssocID="{9F427290-B1FD-4531-8A2D-D6E1B0DDBF3D}" presName="hierChild4" presStyleCnt="0"/>
      <dgm:spPr/>
    </dgm:pt>
    <dgm:pt modelId="{71315B75-8F25-45A5-8249-CE6F0F122751}" type="pres">
      <dgm:prSet presAssocID="{9F427290-B1FD-4531-8A2D-D6E1B0DDBF3D}" presName="hierChild5" presStyleCnt="0"/>
      <dgm:spPr/>
    </dgm:pt>
    <dgm:pt modelId="{68B65D2A-D7B9-423B-ACCC-694EC8074D8F}" type="pres">
      <dgm:prSet presAssocID="{C389DFB6-F271-40E5-980B-A2151EA873A6}" presName="hierChild5" presStyleCnt="0"/>
      <dgm:spPr/>
    </dgm:pt>
    <dgm:pt modelId="{32C4017E-A752-4FA8-9CBC-CE4112C45980}" type="pres">
      <dgm:prSet presAssocID="{43C8A875-D48D-4279-99B6-E4A3B699430C}" presName="Name35" presStyleLbl="parChTrans1D4" presStyleIdx="9" presStyleCnt="12"/>
      <dgm:spPr/>
    </dgm:pt>
    <dgm:pt modelId="{9D82F2F6-A484-4A6F-8B8D-E6C1C1F88863}" type="pres">
      <dgm:prSet presAssocID="{FF5A4E0E-BB6E-4F79-99B1-39AE3965928A}" presName="hierRoot2" presStyleCnt="0">
        <dgm:presLayoutVars>
          <dgm:hierBranch/>
        </dgm:presLayoutVars>
      </dgm:prSet>
      <dgm:spPr/>
    </dgm:pt>
    <dgm:pt modelId="{BD6FBCD9-1F99-4B39-ABA0-4D7865E7932B}" type="pres">
      <dgm:prSet presAssocID="{FF5A4E0E-BB6E-4F79-99B1-39AE3965928A}" presName="rootComposite" presStyleCnt="0"/>
      <dgm:spPr/>
    </dgm:pt>
    <dgm:pt modelId="{987B9236-A28A-4774-AD36-033666F9C7CB}" type="pres">
      <dgm:prSet presAssocID="{FF5A4E0E-BB6E-4F79-99B1-39AE3965928A}" presName="rootText" presStyleLbl="node4" presStyleIdx="9" presStyleCnt="12">
        <dgm:presLayoutVars>
          <dgm:chPref val="3"/>
        </dgm:presLayoutVars>
      </dgm:prSet>
      <dgm:spPr>
        <a:prstGeom prst="roundRect">
          <a:avLst/>
        </a:prstGeom>
      </dgm:spPr>
    </dgm:pt>
    <dgm:pt modelId="{C2FABBD2-6064-46B3-974C-307762698841}" type="pres">
      <dgm:prSet presAssocID="{FF5A4E0E-BB6E-4F79-99B1-39AE3965928A}" presName="rootConnector" presStyleLbl="node4" presStyleIdx="9" presStyleCnt="12"/>
      <dgm:spPr/>
    </dgm:pt>
    <dgm:pt modelId="{CBE2BF24-3D08-427A-8E18-2ECFDE2B3516}" type="pres">
      <dgm:prSet presAssocID="{FF5A4E0E-BB6E-4F79-99B1-39AE3965928A}" presName="hierChild4" presStyleCnt="0"/>
      <dgm:spPr/>
    </dgm:pt>
    <dgm:pt modelId="{319AF641-CCAA-4578-975E-7DCE5C0AED84}" type="pres">
      <dgm:prSet presAssocID="{E1935260-F9D7-4EF8-AAA5-663401C8C3E4}" presName="Name35" presStyleLbl="parChTrans1D4" presStyleIdx="10" presStyleCnt="12"/>
      <dgm:spPr/>
    </dgm:pt>
    <dgm:pt modelId="{375BF7E0-FB7C-4080-94F9-2634035EBF93}" type="pres">
      <dgm:prSet presAssocID="{D914BE54-AEA3-41A5-9D5B-5545B6456EC8}" presName="hierRoot2" presStyleCnt="0">
        <dgm:presLayoutVars>
          <dgm:hierBranch/>
        </dgm:presLayoutVars>
      </dgm:prSet>
      <dgm:spPr/>
    </dgm:pt>
    <dgm:pt modelId="{2783FDD1-AE0F-49A5-A762-D38D8B3AB1C5}" type="pres">
      <dgm:prSet presAssocID="{D914BE54-AEA3-41A5-9D5B-5545B6456EC8}" presName="rootComposite" presStyleCnt="0"/>
      <dgm:spPr/>
    </dgm:pt>
    <dgm:pt modelId="{1200064C-EA75-48BD-847A-F288BC69FE60}" type="pres">
      <dgm:prSet presAssocID="{D914BE54-AEA3-41A5-9D5B-5545B6456EC8}" presName="rootText" presStyleLbl="node4" presStyleIdx="10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2EF06CFC-726C-4B34-9C39-B3FBA8BD0553}" type="pres">
      <dgm:prSet presAssocID="{D914BE54-AEA3-41A5-9D5B-5545B6456EC8}" presName="rootConnector" presStyleLbl="node4" presStyleIdx="10" presStyleCnt="12"/>
      <dgm:spPr/>
    </dgm:pt>
    <dgm:pt modelId="{14019708-DE78-4DAD-88BD-498E5204EC1C}" type="pres">
      <dgm:prSet presAssocID="{D914BE54-AEA3-41A5-9D5B-5545B6456EC8}" presName="hierChild4" presStyleCnt="0"/>
      <dgm:spPr/>
    </dgm:pt>
    <dgm:pt modelId="{7A9675D1-02CA-4542-B7FE-24F7C9A0A4C7}" type="pres">
      <dgm:prSet presAssocID="{D914BE54-AEA3-41A5-9D5B-5545B6456EC8}" presName="hierChild5" presStyleCnt="0"/>
      <dgm:spPr/>
    </dgm:pt>
    <dgm:pt modelId="{211DFD18-4698-4609-B271-D840DC25620E}" type="pres">
      <dgm:prSet presAssocID="{346908CB-328E-4B9B-92B0-C5EDEB34CDE7}" presName="Name35" presStyleLbl="parChTrans1D4" presStyleIdx="11" presStyleCnt="12"/>
      <dgm:spPr/>
    </dgm:pt>
    <dgm:pt modelId="{1D909EC1-2E57-4DB7-9DE2-52CF77DDD11F}" type="pres">
      <dgm:prSet presAssocID="{1A22F8DF-D43D-4452-83C5-4774E0B76B0F}" presName="hierRoot2" presStyleCnt="0">
        <dgm:presLayoutVars>
          <dgm:hierBranch/>
        </dgm:presLayoutVars>
      </dgm:prSet>
      <dgm:spPr/>
    </dgm:pt>
    <dgm:pt modelId="{05330CDB-C17D-456C-9591-5F76C989DFF4}" type="pres">
      <dgm:prSet presAssocID="{1A22F8DF-D43D-4452-83C5-4774E0B76B0F}" presName="rootComposite" presStyleCnt="0"/>
      <dgm:spPr/>
    </dgm:pt>
    <dgm:pt modelId="{A8A33CD7-F31F-408E-954A-6946F3A7F0FE}" type="pres">
      <dgm:prSet presAssocID="{1A22F8DF-D43D-4452-83C5-4774E0B76B0F}" presName="rootText" presStyleLbl="node4" presStyleIdx="11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376DF602-4959-46F1-9535-6B2826B427CC}" type="pres">
      <dgm:prSet presAssocID="{1A22F8DF-D43D-4452-83C5-4774E0B76B0F}" presName="rootConnector" presStyleLbl="node4" presStyleIdx="11" presStyleCnt="12"/>
      <dgm:spPr/>
    </dgm:pt>
    <dgm:pt modelId="{DC3BDFAB-914F-4702-BD48-CFDE5AEFC33D}" type="pres">
      <dgm:prSet presAssocID="{1A22F8DF-D43D-4452-83C5-4774E0B76B0F}" presName="hierChild4" presStyleCnt="0"/>
      <dgm:spPr/>
    </dgm:pt>
    <dgm:pt modelId="{51835EC1-34A0-4043-8FF4-4A3C2001C9D9}" type="pres">
      <dgm:prSet presAssocID="{1A22F8DF-D43D-4452-83C5-4774E0B76B0F}" presName="hierChild5" presStyleCnt="0"/>
      <dgm:spPr/>
    </dgm:pt>
    <dgm:pt modelId="{02E85061-6919-4A01-9510-01974952BEA2}" type="pres">
      <dgm:prSet presAssocID="{FF5A4E0E-BB6E-4F79-99B1-39AE3965928A}" presName="hierChild5" presStyleCnt="0"/>
      <dgm:spPr/>
    </dgm:pt>
    <dgm:pt modelId="{7CB2808F-A71E-4FEB-98CB-E0CA67750809}" type="pres">
      <dgm:prSet presAssocID="{BD5515C7-E1BD-4BFC-812B-A411F9F8450A}" presName="hierChild5" presStyleCnt="0"/>
      <dgm:spPr/>
    </dgm:pt>
    <dgm:pt modelId="{61852811-D241-4AA7-9879-7EEC3830B8BD}" type="pres">
      <dgm:prSet presAssocID="{B2DCA6DE-FF58-49F8-BBAA-E5674ED5DEDC}" presName="hierChild5" presStyleCnt="0"/>
      <dgm:spPr/>
    </dgm:pt>
    <dgm:pt modelId="{46A82032-6078-4923-95F9-E38F2A1D726F}" type="pres">
      <dgm:prSet presAssocID="{5CF092E5-A256-454C-82B3-0EC2780B6223}" presName="hierChild3" presStyleCnt="0"/>
      <dgm:spPr/>
    </dgm:pt>
  </dgm:ptLst>
  <dgm:cxnLst>
    <dgm:cxn modelId="{0C6E5600-E107-4C41-9A7F-29F1BEF5E16F}" type="presOf" srcId="{2884FCCF-5B0C-441A-BA3B-360FA73459D5}" destId="{F8DC1F10-0CA4-4237-BF57-F58031E9EAEB}" srcOrd="1" destOrd="0" presId="urn:microsoft.com/office/officeart/2005/8/layout/orgChart1"/>
    <dgm:cxn modelId="{B650FD04-884C-4BB3-9EBF-959F9034D69E}" srcId="{41E21463-45CB-4602-BAA3-941D034EF7A2}" destId="{AC48B284-077E-4054-A2E5-512850063AC9}" srcOrd="0" destOrd="0" parTransId="{8A0CFC24-3429-4217-B719-4E2D207ED686}" sibTransId="{613E32D9-9213-4061-BBEE-65E6F376AB5E}"/>
    <dgm:cxn modelId="{5AE31507-3E49-48F7-9F3D-92C6B3110BD5}" srcId="{BD5515C7-E1BD-4BFC-812B-A411F9F8450A}" destId="{FF5A4E0E-BB6E-4F79-99B1-39AE3965928A}" srcOrd="1" destOrd="0" parTransId="{43C8A875-D48D-4279-99B6-E4A3B699430C}" sibTransId="{DCA2D655-4BD9-4D1E-8621-DE6034A6C511}"/>
    <dgm:cxn modelId="{08CF0612-8DD7-4480-9610-28C825712874}" type="presOf" srcId="{0D26F58F-56C7-4655-893F-7DF0EFD47481}" destId="{BA0623D8-8A5D-4FD8-9D42-7EED560B2696}" srcOrd="0" destOrd="0" presId="urn:microsoft.com/office/officeart/2005/8/layout/orgChart1"/>
    <dgm:cxn modelId="{51E90317-C07A-4C33-9020-B19194A6223A}" type="presOf" srcId="{8A0CFC24-3429-4217-B719-4E2D207ED686}" destId="{32B4A2FD-BA17-4116-A0AB-459184C02E37}" srcOrd="0" destOrd="0" presId="urn:microsoft.com/office/officeart/2005/8/layout/orgChart1"/>
    <dgm:cxn modelId="{4210C018-BCEE-48ED-B787-52F7A076A8DB}" srcId="{B2DCA6DE-FF58-49F8-BBAA-E5674ED5DEDC}" destId="{65436CB5-BF81-4676-909B-4780EC6727AE}" srcOrd="0" destOrd="0" parTransId="{09396F32-67E9-4B29-AFF1-04D8F731A8C8}" sibTransId="{DDC21439-A08A-4C43-8DA3-3FBC32EEA32F}"/>
    <dgm:cxn modelId="{B594131E-0339-4FB9-9A62-A4824D96E647}" type="presOf" srcId="{E0117D2E-C769-43ED-9CBC-4511F5EAFA4F}" destId="{784B747A-8390-4D60-827C-AB740EEE1CAD}" srcOrd="0" destOrd="0" presId="urn:microsoft.com/office/officeart/2005/8/layout/orgChart1"/>
    <dgm:cxn modelId="{A98B3F20-5E0A-43AA-B48D-ED2E89C32241}" srcId="{BD5515C7-E1BD-4BFC-812B-A411F9F8450A}" destId="{C389DFB6-F271-40E5-980B-A2151EA873A6}" srcOrd="0" destOrd="0" parTransId="{876D98EB-5083-4692-8563-18417DB7FF60}" sibTransId="{BAE2210B-EE5A-4C50-B18D-E970C67D405B}"/>
    <dgm:cxn modelId="{D863ED21-A80A-4453-AAFC-AF58A61BCADB}" type="presOf" srcId="{41E21463-45CB-4602-BAA3-941D034EF7A2}" destId="{24561E24-FF8F-4A6D-B97D-B264CA411D25}" srcOrd="0" destOrd="0" presId="urn:microsoft.com/office/officeart/2005/8/layout/orgChart1"/>
    <dgm:cxn modelId="{E9CA7D24-0372-47A5-8686-C270BC6A6BF0}" type="presOf" srcId="{A66F064A-E780-4C81-8BBA-006F1FF2E953}" destId="{0C53519D-FD74-4E7D-9EE0-BDAD6185F109}" srcOrd="0" destOrd="0" presId="urn:microsoft.com/office/officeart/2005/8/layout/orgChart1"/>
    <dgm:cxn modelId="{F8501D27-A120-45AA-9E10-F9AB3F142DF2}" srcId="{5243EBDB-0E17-4851-A6C3-75097D90D287}" destId="{A66F064A-E780-4C81-8BBA-006F1FF2E953}" srcOrd="1" destOrd="0" parTransId="{C54D4F89-091F-40AD-95B3-CD51F32E59ED}" sibTransId="{560CC91F-8D01-462A-8B09-6CA05AEE5AD1}"/>
    <dgm:cxn modelId="{E08F9928-467F-4B08-8A9D-1A74D6593079}" srcId="{5CF092E5-A256-454C-82B3-0EC2780B6223}" destId="{B2DCA6DE-FF58-49F8-BBAA-E5674ED5DEDC}" srcOrd="0" destOrd="0" parTransId="{0D26F58F-56C7-4655-893F-7DF0EFD47481}" sibTransId="{28DA9C23-4B82-4061-8E85-6F755DAE92A9}"/>
    <dgm:cxn modelId="{82CF7A30-811D-42DB-AD0A-B1A64672F3FD}" type="presOf" srcId="{5243EBDB-0E17-4851-A6C3-75097D90D287}" destId="{F84D4638-D35C-4F0D-8A05-61AE24BB0D09}" srcOrd="1" destOrd="0" presId="urn:microsoft.com/office/officeart/2005/8/layout/orgChart1"/>
    <dgm:cxn modelId="{9EEBEA32-C3AC-4226-BB90-571926A36AA9}" type="presOf" srcId="{1148954D-76EC-4947-9E04-00ECF664D69D}" destId="{55DC8B53-A875-41CA-BCE3-6CAA044D52EE}" srcOrd="0" destOrd="0" presId="urn:microsoft.com/office/officeart/2005/8/layout/orgChart1"/>
    <dgm:cxn modelId="{22AA6A35-D065-4984-9841-0D6E94CDA578}" type="presOf" srcId="{FF5A4E0E-BB6E-4F79-99B1-39AE3965928A}" destId="{987B9236-A28A-4774-AD36-033666F9C7CB}" srcOrd="0" destOrd="0" presId="urn:microsoft.com/office/officeart/2005/8/layout/orgChart1"/>
    <dgm:cxn modelId="{D16FC65D-AD0C-44B7-8CD6-5A7148A2EB7D}" type="presOf" srcId="{312E3457-AB5F-4508-82ED-EBEA06054D10}" destId="{42B571F9-2D31-442F-BB46-09055D2C32CF}" srcOrd="0" destOrd="0" presId="urn:microsoft.com/office/officeart/2005/8/layout/orgChart1"/>
    <dgm:cxn modelId="{04115244-160D-4E3A-9866-CD9AD68E4016}" srcId="{C389DFB6-F271-40E5-980B-A2151EA873A6}" destId="{1148954D-76EC-4947-9E04-00ECF664D69D}" srcOrd="0" destOrd="0" parTransId="{FFFA4370-6F8D-4DA0-AD03-B832E88DA10D}" sibTransId="{F1C6EE69-F6BA-4F3E-8BF0-608E0E7DB88D}"/>
    <dgm:cxn modelId="{D7E10F45-8771-47F7-82E5-1D3D70ED91E1}" type="presOf" srcId="{B2DCA6DE-FF58-49F8-BBAA-E5674ED5DEDC}" destId="{16CDA51D-5546-4EAA-A0EB-FCC617901E8D}" srcOrd="0" destOrd="0" presId="urn:microsoft.com/office/officeart/2005/8/layout/orgChart1"/>
    <dgm:cxn modelId="{0092C066-1A1B-460D-8D0B-9BD49B86907C}" type="presOf" srcId="{BD5515C7-E1BD-4BFC-812B-A411F9F8450A}" destId="{4DEAD18B-8E32-4856-85F4-5AA3C2F03819}" srcOrd="1" destOrd="0" presId="urn:microsoft.com/office/officeart/2005/8/layout/orgChart1"/>
    <dgm:cxn modelId="{69C12A47-6C75-440F-BA1A-259A5A898596}" type="presOf" srcId="{BF931B3E-F7A0-4069-A10F-92BFA86E4D81}" destId="{27CA7A37-0F64-4308-A06F-422B963A5248}" srcOrd="1" destOrd="0" presId="urn:microsoft.com/office/officeart/2005/8/layout/orgChart1"/>
    <dgm:cxn modelId="{FF38A347-C181-47C1-9C11-662121993E65}" type="presOf" srcId="{41E21463-45CB-4602-BAA3-941D034EF7A2}" destId="{A28D5680-3701-4655-B9FA-9B26DA4AA573}" srcOrd="1" destOrd="0" presId="urn:microsoft.com/office/officeart/2005/8/layout/orgChart1"/>
    <dgm:cxn modelId="{A8648C69-3FD1-46CE-B7D7-A15C6D4AD7CF}" srcId="{C389DFB6-F271-40E5-980B-A2151EA873A6}" destId="{9F427290-B1FD-4531-8A2D-D6E1B0DDBF3D}" srcOrd="1" destOrd="0" parTransId="{89AA2D36-A7D8-4BED-ACFD-7DAD237FD9C0}" sibTransId="{66DCB06A-14AA-4035-868D-578E32154A14}"/>
    <dgm:cxn modelId="{83B1456B-17BD-47F7-8D21-5E19789A42CF}" type="presOf" srcId="{B2DCA6DE-FF58-49F8-BBAA-E5674ED5DEDC}" destId="{A891E3C2-C3F1-4A21-A327-45F9AAD91044}" srcOrd="1" destOrd="0" presId="urn:microsoft.com/office/officeart/2005/8/layout/orgChart1"/>
    <dgm:cxn modelId="{5483706B-CF61-4EAA-9003-55B4981ED39B}" type="presOf" srcId="{FF5A4E0E-BB6E-4F79-99B1-39AE3965928A}" destId="{C2FABBD2-6064-46B3-974C-307762698841}" srcOrd="1" destOrd="0" presId="urn:microsoft.com/office/officeart/2005/8/layout/orgChart1"/>
    <dgm:cxn modelId="{FF74A750-5B12-4CBA-98D3-7C3BA2A4889A}" type="presOf" srcId="{5CF092E5-A256-454C-82B3-0EC2780B6223}" destId="{C3BAF03E-EC74-4593-B8B2-96A70CBCF570}" srcOrd="1" destOrd="0" presId="urn:microsoft.com/office/officeart/2005/8/layout/orgChart1"/>
    <dgm:cxn modelId="{24EAB950-29C2-45D3-8551-B297A6FF067F}" type="presOf" srcId="{C389DFB6-F271-40E5-980B-A2151EA873A6}" destId="{D6D34F5A-0059-4E3E-8AF0-58CA4A935A86}" srcOrd="0" destOrd="0" presId="urn:microsoft.com/office/officeart/2005/8/layout/orgChart1"/>
    <dgm:cxn modelId="{C0EFDD50-753E-43CC-9B30-FB1D47A23869}" type="presOf" srcId="{1148954D-76EC-4947-9E04-00ECF664D69D}" destId="{43E5CE13-F0A8-479F-88AC-0A21A1ADA60C}" srcOrd="1" destOrd="0" presId="urn:microsoft.com/office/officeart/2005/8/layout/orgChart1"/>
    <dgm:cxn modelId="{79486E51-0D5E-45E5-A5D7-F156CB983673}" type="presOf" srcId="{43C8A875-D48D-4279-99B6-E4A3B699430C}" destId="{32C4017E-A752-4FA8-9CBC-CE4112C45980}" srcOrd="0" destOrd="0" presId="urn:microsoft.com/office/officeart/2005/8/layout/orgChart1"/>
    <dgm:cxn modelId="{E789AA53-0628-4D1E-B017-C69505BB74A9}" type="presOf" srcId="{56781EC3-CD21-47EC-9B2A-FC45E09AB80A}" destId="{D01AC84A-E125-46CE-858A-D0A3F8B3B812}" srcOrd="0" destOrd="0" presId="urn:microsoft.com/office/officeart/2005/8/layout/orgChart1"/>
    <dgm:cxn modelId="{3510D074-D1D5-4806-96CD-033A6153035A}" type="presOf" srcId="{C54D4F89-091F-40AD-95B3-CD51F32E59ED}" destId="{2C22B359-C467-403A-AEAE-B7BF866201B4}" srcOrd="0" destOrd="0" presId="urn:microsoft.com/office/officeart/2005/8/layout/orgChart1"/>
    <dgm:cxn modelId="{EB911055-BA35-4ABF-B716-A0EDC2B89EA0}" type="presOf" srcId="{D914BE54-AEA3-41A5-9D5B-5545B6456EC8}" destId="{2EF06CFC-726C-4B34-9C39-B3FBA8BD0553}" srcOrd="1" destOrd="0" presId="urn:microsoft.com/office/officeart/2005/8/layout/orgChart1"/>
    <dgm:cxn modelId="{AB03F977-AEE2-4971-A014-779F7061D542}" srcId="{B2DCA6DE-FF58-49F8-BBAA-E5674ED5DEDC}" destId="{BD5515C7-E1BD-4BFC-812B-A411F9F8450A}" srcOrd="1" destOrd="0" parTransId="{E0117D2E-C769-43ED-9CBC-4511F5EAFA4F}" sibTransId="{5DDD977E-3BC0-4E6C-BBDF-1968A4C536AD}"/>
    <dgm:cxn modelId="{DD8B2779-A2FF-4199-B485-17687B23713D}" type="presOf" srcId="{BF931B3E-F7A0-4069-A10F-92BFA86E4D81}" destId="{5CA6207F-4E72-4EA8-8C95-AE2C4341702F}" srcOrd="0" destOrd="0" presId="urn:microsoft.com/office/officeart/2005/8/layout/orgChart1"/>
    <dgm:cxn modelId="{8FD95C79-6CFA-4BD1-B55B-03A05C4E60CA}" type="presOf" srcId="{65436CB5-BF81-4676-909B-4780EC6727AE}" destId="{AFD2A918-80B6-4064-A934-4291FBF8455A}" srcOrd="0" destOrd="0" presId="urn:microsoft.com/office/officeart/2005/8/layout/orgChart1"/>
    <dgm:cxn modelId="{1C03755A-0FF2-4053-9B84-D2FC4850F555}" type="presOf" srcId="{C389DFB6-F271-40E5-980B-A2151EA873A6}" destId="{C6DC2A4C-04C7-4EF1-9329-F2E125801998}" srcOrd="1" destOrd="0" presId="urn:microsoft.com/office/officeart/2005/8/layout/orgChart1"/>
    <dgm:cxn modelId="{F799875A-0FA5-4B2E-A2DB-0FF5DCC5A926}" type="presOf" srcId="{FFFA4370-6F8D-4DA0-AD03-B832E88DA10D}" destId="{4B53744D-475D-48D8-9720-768C81DD5EF6}" srcOrd="0" destOrd="0" presId="urn:microsoft.com/office/officeart/2005/8/layout/orgChart1"/>
    <dgm:cxn modelId="{8D38AD7A-15AE-4B86-B4DA-50AE54DA1073}" srcId="{65436CB5-BF81-4676-909B-4780EC6727AE}" destId="{41E21463-45CB-4602-BAA3-941D034EF7A2}" srcOrd="0" destOrd="0" parTransId="{312E3457-AB5F-4508-82ED-EBEA06054D10}" sibTransId="{C8633846-CE3A-45EA-B0E3-B0CA29512730}"/>
    <dgm:cxn modelId="{1639CA7D-6CCF-48DF-9316-E321C0736A55}" type="presOf" srcId="{1A81E7E0-BA37-4E2B-8EB3-B1FE463E689A}" destId="{5E6E32E1-495E-4FC2-A384-005AAFF39FE7}" srcOrd="0" destOrd="0" presId="urn:microsoft.com/office/officeart/2005/8/layout/orgChart1"/>
    <dgm:cxn modelId="{B490A985-0E68-4F9F-B9DE-478215540E36}" type="presOf" srcId="{2884FCCF-5B0C-441A-BA3B-360FA73459D5}" destId="{778B4472-A8EB-498F-8132-1922ED7C34F0}" srcOrd="0" destOrd="0" presId="urn:microsoft.com/office/officeart/2005/8/layout/orgChart1"/>
    <dgm:cxn modelId="{EF945F87-39DB-4405-B50A-C32F4849694E}" srcId="{FF5A4E0E-BB6E-4F79-99B1-39AE3965928A}" destId="{1A22F8DF-D43D-4452-83C5-4774E0B76B0F}" srcOrd="1" destOrd="0" parTransId="{346908CB-328E-4B9B-92B0-C5EDEB34CDE7}" sibTransId="{B3F029CD-3732-4FC0-A918-425629F8994E}"/>
    <dgm:cxn modelId="{4AD3038B-E0E8-4466-8D3B-54FC93BA6CDC}" type="presOf" srcId="{65436CB5-BF81-4676-909B-4780EC6727AE}" destId="{77B88611-BB54-4FAE-B578-DA6E8F25FD1C}" srcOrd="1" destOrd="0" presId="urn:microsoft.com/office/officeart/2005/8/layout/orgChart1"/>
    <dgm:cxn modelId="{20DD1A9A-6437-45E5-AA90-7A702775A517}" type="presOf" srcId="{9F427290-B1FD-4531-8A2D-D6E1B0DDBF3D}" destId="{8FCFE411-3DB8-4991-B4BC-1CC8C866CE96}" srcOrd="1" destOrd="0" presId="urn:microsoft.com/office/officeart/2005/8/layout/orgChart1"/>
    <dgm:cxn modelId="{B01F42A2-2F11-4AA8-86E1-7C98C8DD1E8D}" type="presOf" srcId="{9F427290-B1FD-4531-8A2D-D6E1B0DDBF3D}" destId="{A14A2413-63A9-4ED0-B99C-08A434E8874A}" srcOrd="0" destOrd="0" presId="urn:microsoft.com/office/officeart/2005/8/layout/orgChart1"/>
    <dgm:cxn modelId="{F0F8A2A5-FEF4-4952-8BD1-50EF3B7240F2}" type="presOf" srcId="{69BC9B1E-45BF-4C9C-977C-4D5F6F3813AC}" destId="{8B5B377B-6396-4EB4-A669-4336FD9E555B}" srcOrd="0" destOrd="0" presId="urn:microsoft.com/office/officeart/2005/8/layout/orgChart1"/>
    <dgm:cxn modelId="{D8A4F1A6-B8AF-4905-AC9A-57921EF59948}" type="presOf" srcId="{5243EBDB-0E17-4851-A6C3-75097D90D287}" destId="{E51CE6A0-A9CF-4743-B6EE-0A5523BC78D6}" srcOrd="0" destOrd="0" presId="urn:microsoft.com/office/officeart/2005/8/layout/orgChart1"/>
    <dgm:cxn modelId="{D41002A7-9B5C-4F28-BEFC-3E43E0EAE537}" type="presOf" srcId="{AC48B284-077E-4054-A2E5-512850063AC9}" destId="{1EB801CA-9341-4EAA-91EB-EA37448A4A30}" srcOrd="0" destOrd="0" presId="urn:microsoft.com/office/officeart/2005/8/layout/orgChart1"/>
    <dgm:cxn modelId="{E4CD78AB-8C66-4154-90A5-825F95BD1465}" type="presOf" srcId="{B12AFA0E-ED97-438A-95AB-64DF5C4067DB}" destId="{FA072F0C-C8DC-4ADD-B1A1-0C0D1D733C78}" srcOrd="0" destOrd="0" presId="urn:microsoft.com/office/officeart/2005/8/layout/orgChart1"/>
    <dgm:cxn modelId="{CDFE58B8-306C-4320-96E1-C530B947C6D6}" type="presOf" srcId="{5CF092E5-A256-454C-82B3-0EC2780B6223}" destId="{3D144482-7DB5-4E56-BA99-12B9DA7011E4}" srcOrd="0" destOrd="0" presId="urn:microsoft.com/office/officeart/2005/8/layout/orgChart1"/>
    <dgm:cxn modelId="{D89A79B9-4C87-4A52-A8DD-2222DAC323A5}" type="presOf" srcId="{AC48B284-077E-4054-A2E5-512850063AC9}" destId="{70F6CDCB-2176-4080-A459-D674F002654B}" srcOrd="1" destOrd="0" presId="urn:microsoft.com/office/officeart/2005/8/layout/orgChart1"/>
    <dgm:cxn modelId="{41B1D3BE-5E5D-41DB-9D4F-C0AC3233227D}" type="presOf" srcId="{BD5515C7-E1BD-4BFC-812B-A411F9F8450A}" destId="{ADA2F4D0-2C40-4F07-B569-23B58E28C18D}" srcOrd="0" destOrd="0" presId="urn:microsoft.com/office/officeart/2005/8/layout/orgChart1"/>
    <dgm:cxn modelId="{622F3CC5-CC3D-42CF-BDDC-0550A47BA160}" type="presOf" srcId="{09396F32-67E9-4B29-AFF1-04D8F731A8C8}" destId="{A13517EE-B58F-4741-8A04-C3C88A7CC3F8}" srcOrd="0" destOrd="0" presId="urn:microsoft.com/office/officeart/2005/8/layout/orgChart1"/>
    <dgm:cxn modelId="{F79139C6-DAB4-4769-9139-CDED305C5F1A}" type="presOf" srcId="{876D98EB-5083-4692-8563-18417DB7FF60}" destId="{C94E583A-35E6-4399-B8EA-17730E1A17A6}" srcOrd="0" destOrd="0" presId="urn:microsoft.com/office/officeart/2005/8/layout/orgChart1"/>
    <dgm:cxn modelId="{D8446FC6-D0D2-40E9-A4BA-7C5F5875E4E9}" type="presOf" srcId="{89AA2D36-A7D8-4BED-ACFD-7DAD237FD9C0}" destId="{1E78ED96-ACE0-4E83-B398-DE8DCE722F41}" srcOrd="0" destOrd="0" presId="urn:microsoft.com/office/officeart/2005/8/layout/orgChart1"/>
    <dgm:cxn modelId="{6F4AF0CD-5EF9-4D57-ADA2-65ADF7FE6B1C}" srcId="{5243EBDB-0E17-4851-A6C3-75097D90D287}" destId="{2884FCCF-5B0C-441A-BA3B-360FA73459D5}" srcOrd="0" destOrd="0" parTransId="{56781EC3-CD21-47EC-9B2A-FC45E09AB80A}" sibTransId="{A8F0FFD1-7F73-4127-B984-C8C8C32CD203}"/>
    <dgm:cxn modelId="{1FD53FD1-8799-40C2-9BC7-DDA5DDE4FB0D}" type="presOf" srcId="{D914BE54-AEA3-41A5-9D5B-5545B6456EC8}" destId="{1200064C-EA75-48BD-847A-F288BC69FE60}" srcOrd="0" destOrd="0" presId="urn:microsoft.com/office/officeart/2005/8/layout/orgChart1"/>
    <dgm:cxn modelId="{C3027CD3-E0C0-48F4-A8C2-BB2FD8B43802}" type="presOf" srcId="{1A22F8DF-D43D-4452-83C5-4774E0B76B0F}" destId="{376DF602-4959-46F1-9535-6B2826B427CC}" srcOrd="1" destOrd="0" presId="urn:microsoft.com/office/officeart/2005/8/layout/orgChart1"/>
    <dgm:cxn modelId="{97C10CDA-CF6A-4322-A6FF-00327A6278C6}" srcId="{FF5A4E0E-BB6E-4F79-99B1-39AE3965928A}" destId="{D914BE54-AEA3-41A5-9D5B-5545B6456EC8}" srcOrd="0" destOrd="0" parTransId="{E1935260-F9D7-4EF8-AAA5-663401C8C3E4}" sibTransId="{D5932D5D-89EA-483D-9FBB-005E3FBD2E0A}"/>
    <dgm:cxn modelId="{785998DA-14E8-47DA-83D7-927623AE0B08}" type="presOf" srcId="{E1935260-F9D7-4EF8-AAA5-663401C8C3E4}" destId="{319AF641-CCAA-4578-975E-7DCE5C0AED84}" srcOrd="0" destOrd="0" presId="urn:microsoft.com/office/officeart/2005/8/layout/orgChart1"/>
    <dgm:cxn modelId="{6E19F2E1-2689-46C1-9A68-A1645912A7D3}" srcId="{65436CB5-BF81-4676-909B-4780EC6727AE}" destId="{5243EBDB-0E17-4851-A6C3-75097D90D287}" srcOrd="1" destOrd="0" parTransId="{69BC9B1E-45BF-4C9C-977C-4D5F6F3813AC}" sibTransId="{D2F91306-8127-47B4-A18C-F2B8C7A71D83}"/>
    <dgm:cxn modelId="{EF8BC9E9-8A00-4B45-B95A-BA517AFDB2F4}" type="presOf" srcId="{1A22F8DF-D43D-4452-83C5-4774E0B76B0F}" destId="{A8A33CD7-F31F-408E-954A-6946F3A7F0FE}" srcOrd="0" destOrd="0" presId="urn:microsoft.com/office/officeart/2005/8/layout/orgChart1"/>
    <dgm:cxn modelId="{14FA7FED-F257-4505-937B-07DAA7B8B881}" type="presOf" srcId="{346908CB-328E-4B9B-92B0-C5EDEB34CDE7}" destId="{211DFD18-4698-4609-B271-D840DC25620E}" srcOrd="0" destOrd="0" presId="urn:microsoft.com/office/officeart/2005/8/layout/orgChart1"/>
    <dgm:cxn modelId="{53B9F6F6-3015-4C1C-9E51-174BC78829C5}" type="presOf" srcId="{A66F064A-E780-4C81-8BBA-006F1FF2E953}" destId="{318A3C75-D777-49A2-8E2A-9F4EE3B97EA7}" srcOrd="1" destOrd="0" presId="urn:microsoft.com/office/officeart/2005/8/layout/orgChart1"/>
    <dgm:cxn modelId="{F6F580FC-A19B-46A8-9F2F-5ECCED6028AF}" srcId="{B12AFA0E-ED97-438A-95AB-64DF5C4067DB}" destId="{5CF092E5-A256-454C-82B3-0EC2780B6223}" srcOrd="0" destOrd="0" parTransId="{500744D6-A065-4457-B7E8-13A7F2CE459B}" sibTransId="{EEC3A015-D6F5-4DF8-B8F5-7998F63767BD}"/>
    <dgm:cxn modelId="{965F29FE-BF8E-4368-80E7-AD28A44889F2}" srcId="{41E21463-45CB-4602-BAA3-941D034EF7A2}" destId="{BF931B3E-F7A0-4069-A10F-92BFA86E4D81}" srcOrd="1" destOrd="0" parTransId="{1A81E7E0-BA37-4E2B-8EB3-B1FE463E689A}" sibTransId="{EF6E4D81-43EE-4952-BAFB-C0DC782D9C0D}"/>
    <dgm:cxn modelId="{570C64AD-8BCB-4883-8CA3-8587A5D26849}" type="presParOf" srcId="{FA072F0C-C8DC-4ADD-B1A1-0C0D1D733C78}" destId="{269F3001-F66F-4773-8A64-366A81F8B978}" srcOrd="0" destOrd="0" presId="urn:microsoft.com/office/officeart/2005/8/layout/orgChart1"/>
    <dgm:cxn modelId="{8A5371F0-25AE-4AB4-9C66-F4FD85EFDE77}" type="presParOf" srcId="{269F3001-F66F-4773-8A64-366A81F8B978}" destId="{7344ADAA-4E70-4EF3-9A4B-D77E0841A0EF}" srcOrd="0" destOrd="0" presId="urn:microsoft.com/office/officeart/2005/8/layout/orgChart1"/>
    <dgm:cxn modelId="{76304C81-EB2F-49D2-932F-ADD0E2ABB89F}" type="presParOf" srcId="{7344ADAA-4E70-4EF3-9A4B-D77E0841A0EF}" destId="{3D144482-7DB5-4E56-BA99-12B9DA7011E4}" srcOrd="0" destOrd="0" presId="urn:microsoft.com/office/officeart/2005/8/layout/orgChart1"/>
    <dgm:cxn modelId="{5336CE48-15D9-4692-8C2E-045FB51DCE41}" type="presParOf" srcId="{7344ADAA-4E70-4EF3-9A4B-D77E0841A0EF}" destId="{C3BAF03E-EC74-4593-B8B2-96A70CBCF570}" srcOrd="1" destOrd="0" presId="urn:microsoft.com/office/officeart/2005/8/layout/orgChart1"/>
    <dgm:cxn modelId="{FA3DA361-88E7-44E6-9C1B-ACE651256877}" type="presParOf" srcId="{269F3001-F66F-4773-8A64-366A81F8B978}" destId="{9D4DC82F-E086-439F-8F85-3F1F6270C6A8}" srcOrd="1" destOrd="0" presId="urn:microsoft.com/office/officeart/2005/8/layout/orgChart1"/>
    <dgm:cxn modelId="{6C808B1E-7EF8-4ECB-BBBB-FD9430B67BDF}" type="presParOf" srcId="{9D4DC82F-E086-439F-8F85-3F1F6270C6A8}" destId="{BA0623D8-8A5D-4FD8-9D42-7EED560B2696}" srcOrd="0" destOrd="0" presId="urn:microsoft.com/office/officeart/2005/8/layout/orgChart1"/>
    <dgm:cxn modelId="{033BE552-7CDA-4B0F-85FB-205F7C832534}" type="presParOf" srcId="{9D4DC82F-E086-439F-8F85-3F1F6270C6A8}" destId="{01234050-3701-42CB-AD0C-7C6A2F9B7C57}" srcOrd="1" destOrd="0" presId="urn:microsoft.com/office/officeart/2005/8/layout/orgChart1"/>
    <dgm:cxn modelId="{8B8AB1CA-E4BC-4AB0-8C42-8F0E1FEAC546}" type="presParOf" srcId="{01234050-3701-42CB-AD0C-7C6A2F9B7C57}" destId="{CCDB4139-03D6-47C7-A990-55C6A781A859}" srcOrd="0" destOrd="0" presId="urn:microsoft.com/office/officeart/2005/8/layout/orgChart1"/>
    <dgm:cxn modelId="{D65CD1D0-3DBE-4532-A7F7-E36BB3EB9018}" type="presParOf" srcId="{CCDB4139-03D6-47C7-A990-55C6A781A859}" destId="{16CDA51D-5546-4EAA-A0EB-FCC617901E8D}" srcOrd="0" destOrd="0" presId="urn:microsoft.com/office/officeart/2005/8/layout/orgChart1"/>
    <dgm:cxn modelId="{5E7F33FF-E532-43F0-9D38-2E21C2FB952E}" type="presParOf" srcId="{CCDB4139-03D6-47C7-A990-55C6A781A859}" destId="{A891E3C2-C3F1-4A21-A327-45F9AAD91044}" srcOrd="1" destOrd="0" presId="urn:microsoft.com/office/officeart/2005/8/layout/orgChart1"/>
    <dgm:cxn modelId="{F14B75BF-8553-486C-A779-B3B025F42278}" type="presParOf" srcId="{01234050-3701-42CB-AD0C-7C6A2F9B7C57}" destId="{26850153-A87D-4830-B89D-4FE06258612A}" srcOrd="1" destOrd="0" presId="urn:microsoft.com/office/officeart/2005/8/layout/orgChart1"/>
    <dgm:cxn modelId="{BC3B8463-E19C-4C3A-8B20-7DF8CE5F46DC}" type="presParOf" srcId="{26850153-A87D-4830-B89D-4FE06258612A}" destId="{A13517EE-B58F-4741-8A04-C3C88A7CC3F8}" srcOrd="0" destOrd="0" presId="urn:microsoft.com/office/officeart/2005/8/layout/orgChart1"/>
    <dgm:cxn modelId="{91C2B19C-A386-4B13-925D-F87DB161FB9F}" type="presParOf" srcId="{26850153-A87D-4830-B89D-4FE06258612A}" destId="{628DEFD4-11F6-4C02-AA83-C59CC8C20F89}" srcOrd="1" destOrd="0" presId="urn:microsoft.com/office/officeart/2005/8/layout/orgChart1"/>
    <dgm:cxn modelId="{C85AD9B4-2C45-4D2A-B221-47F1C3407838}" type="presParOf" srcId="{628DEFD4-11F6-4C02-AA83-C59CC8C20F89}" destId="{4AD0DC1B-E49B-40BC-A988-9EF70D93294C}" srcOrd="0" destOrd="0" presId="urn:microsoft.com/office/officeart/2005/8/layout/orgChart1"/>
    <dgm:cxn modelId="{307DD9C6-EFF9-4262-B54E-FFB86F17DABD}" type="presParOf" srcId="{4AD0DC1B-E49B-40BC-A988-9EF70D93294C}" destId="{AFD2A918-80B6-4064-A934-4291FBF8455A}" srcOrd="0" destOrd="0" presId="urn:microsoft.com/office/officeart/2005/8/layout/orgChart1"/>
    <dgm:cxn modelId="{7ED45F20-3661-4966-8DC0-9FCF2D1AFEEA}" type="presParOf" srcId="{4AD0DC1B-E49B-40BC-A988-9EF70D93294C}" destId="{77B88611-BB54-4FAE-B578-DA6E8F25FD1C}" srcOrd="1" destOrd="0" presId="urn:microsoft.com/office/officeart/2005/8/layout/orgChart1"/>
    <dgm:cxn modelId="{6677B285-0225-48C0-9ACC-865E91BE5B62}" type="presParOf" srcId="{628DEFD4-11F6-4C02-AA83-C59CC8C20F89}" destId="{D80F6251-D4E4-45D8-BB13-A00C9730E3D7}" srcOrd="1" destOrd="0" presId="urn:microsoft.com/office/officeart/2005/8/layout/orgChart1"/>
    <dgm:cxn modelId="{2AB7C08A-3E5F-477E-9B8B-0AE874A81BDA}" type="presParOf" srcId="{D80F6251-D4E4-45D8-BB13-A00C9730E3D7}" destId="{42B571F9-2D31-442F-BB46-09055D2C32CF}" srcOrd="0" destOrd="0" presId="urn:microsoft.com/office/officeart/2005/8/layout/orgChart1"/>
    <dgm:cxn modelId="{F9DB2DFF-7609-4C49-A5DE-4B8CF4D7BCEF}" type="presParOf" srcId="{D80F6251-D4E4-45D8-BB13-A00C9730E3D7}" destId="{1CE9A31B-44F1-4BEE-8B19-23F5DF0DC6F4}" srcOrd="1" destOrd="0" presId="urn:microsoft.com/office/officeart/2005/8/layout/orgChart1"/>
    <dgm:cxn modelId="{BD513B56-CCD0-4F2B-B745-4EE353D50B7A}" type="presParOf" srcId="{1CE9A31B-44F1-4BEE-8B19-23F5DF0DC6F4}" destId="{F16EDE70-31C7-4065-AC83-05ABD1BF6554}" srcOrd="0" destOrd="0" presId="urn:microsoft.com/office/officeart/2005/8/layout/orgChart1"/>
    <dgm:cxn modelId="{D458D77B-896F-45E5-A9E5-FDF59C5A8DD5}" type="presParOf" srcId="{F16EDE70-31C7-4065-AC83-05ABD1BF6554}" destId="{24561E24-FF8F-4A6D-B97D-B264CA411D25}" srcOrd="0" destOrd="0" presId="urn:microsoft.com/office/officeart/2005/8/layout/orgChart1"/>
    <dgm:cxn modelId="{0A87A7E1-ECAD-482A-99CE-42943F916F62}" type="presParOf" srcId="{F16EDE70-31C7-4065-AC83-05ABD1BF6554}" destId="{A28D5680-3701-4655-B9FA-9B26DA4AA573}" srcOrd="1" destOrd="0" presId="urn:microsoft.com/office/officeart/2005/8/layout/orgChart1"/>
    <dgm:cxn modelId="{949F6CFA-A923-4A7D-BD29-2E74649C70B0}" type="presParOf" srcId="{1CE9A31B-44F1-4BEE-8B19-23F5DF0DC6F4}" destId="{7475648A-1EE3-4BF0-B415-3EBB9F2AF542}" srcOrd="1" destOrd="0" presId="urn:microsoft.com/office/officeart/2005/8/layout/orgChart1"/>
    <dgm:cxn modelId="{05B3FC6B-6180-42C9-AF24-DB5961B7BB55}" type="presParOf" srcId="{7475648A-1EE3-4BF0-B415-3EBB9F2AF542}" destId="{32B4A2FD-BA17-4116-A0AB-459184C02E37}" srcOrd="0" destOrd="0" presId="urn:microsoft.com/office/officeart/2005/8/layout/orgChart1"/>
    <dgm:cxn modelId="{FC4D7DBF-EA70-4DE7-A661-4DBB5F8CE0A0}" type="presParOf" srcId="{7475648A-1EE3-4BF0-B415-3EBB9F2AF542}" destId="{FE7CEDAF-4750-48DE-ACD1-F479BA06A1F8}" srcOrd="1" destOrd="0" presId="urn:microsoft.com/office/officeart/2005/8/layout/orgChart1"/>
    <dgm:cxn modelId="{D92F7BC2-9D26-4A4F-91A0-40C1EED9A2F9}" type="presParOf" srcId="{FE7CEDAF-4750-48DE-ACD1-F479BA06A1F8}" destId="{CAE4C8A1-72BE-40EE-A621-2F25FCF854C4}" srcOrd="0" destOrd="0" presId="urn:microsoft.com/office/officeart/2005/8/layout/orgChart1"/>
    <dgm:cxn modelId="{DDC8645D-A185-4E59-83FB-B95CA01B8F34}" type="presParOf" srcId="{CAE4C8A1-72BE-40EE-A621-2F25FCF854C4}" destId="{1EB801CA-9341-4EAA-91EB-EA37448A4A30}" srcOrd="0" destOrd="0" presId="urn:microsoft.com/office/officeart/2005/8/layout/orgChart1"/>
    <dgm:cxn modelId="{1578E26B-563D-43F6-B92B-D6366CF70410}" type="presParOf" srcId="{CAE4C8A1-72BE-40EE-A621-2F25FCF854C4}" destId="{70F6CDCB-2176-4080-A459-D674F002654B}" srcOrd="1" destOrd="0" presId="urn:microsoft.com/office/officeart/2005/8/layout/orgChart1"/>
    <dgm:cxn modelId="{6A743ACA-AB3A-4584-A972-B727A6CF7520}" type="presParOf" srcId="{FE7CEDAF-4750-48DE-ACD1-F479BA06A1F8}" destId="{9880349C-B3DE-4F25-8BDB-F19C8905094C}" srcOrd="1" destOrd="0" presId="urn:microsoft.com/office/officeart/2005/8/layout/orgChart1"/>
    <dgm:cxn modelId="{A3E0AB00-D6FD-40D6-A034-86758007B11E}" type="presParOf" srcId="{FE7CEDAF-4750-48DE-ACD1-F479BA06A1F8}" destId="{DFDD1DF7-CE38-43E5-A5E8-76901F6B9EBB}" srcOrd="2" destOrd="0" presId="urn:microsoft.com/office/officeart/2005/8/layout/orgChart1"/>
    <dgm:cxn modelId="{7BFC523D-6D09-4D67-80EC-7762620F0B90}" type="presParOf" srcId="{7475648A-1EE3-4BF0-B415-3EBB9F2AF542}" destId="{5E6E32E1-495E-4FC2-A384-005AAFF39FE7}" srcOrd="2" destOrd="0" presId="urn:microsoft.com/office/officeart/2005/8/layout/orgChart1"/>
    <dgm:cxn modelId="{35B336AB-917C-4A90-AE59-65CD94E7D951}" type="presParOf" srcId="{7475648A-1EE3-4BF0-B415-3EBB9F2AF542}" destId="{FFC3520D-1774-4869-B149-51746D98985B}" srcOrd="3" destOrd="0" presId="urn:microsoft.com/office/officeart/2005/8/layout/orgChart1"/>
    <dgm:cxn modelId="{68503848-E8E0-4451-B975-901394E6D73F}" type="presParOf" srcId="{FFC3520D-1774-4869-B149-51746D98985B}" destId="{D471F010-9C13-4222-A1A6-A677DC0E5691}" srcOrd="0" destOrd="0" presId="urn:microsoft.com/office/officeart/2005/8/layout/orgChart1"/>
    <dgm:cxn modelId="{6FB3B2C2-C7DF-490E-9516-E292B57FA5FB}" type="presParOf" srcId="{D471F010-9C13-4222-A1A6-A677DC0E5691}" destId="{5CA6207F-4E72-4EA8-8C95-AE2C4341702F}" srcOrd="0" destOrd="0" presId="urn:microsoft.com/office/officeart/2005/8/layout/orgChart1"/>
    <dgm:cxn modelId="{8E889F66-F603-45C7-95D2-5E6B900D052A}" type="presParOf" srcId="{D471F010-9C13-4222-A1A6-A677DC0E5691}" destId="{27CA7A37-0F64-4308-A06F-422B963A5248}" srcOrd="1" destOrd="0" presId="urn:microsoft.com/office/officeart/2005/8/layout/orgChart1"/>
    <dgm:cxn modelId="{08A442EF-953D-4C3C-A65E-183D0EF6D828}" type="presParOf" srcId="{FFC3520D-1774-4869-B149-51746D98985B}" destId="{314EF807-4E4A-4434-ACDF-7BF26FC1CAB4}" srcOrd="1" destOrd="0" presId="urn:microsoft.com/office/officeart/2005/8/layout/orgChart1"/>
    <dgm:cxn modelId="{82123297-8CC1-4B18-A4CA-B832F7538DB1}" type="presParOf" srcId="{FFC3520D-1774-4869-B149-51746D98985B}" destId="{56F74262-0506-42F3-9FEB-3049F7C11E71}" srcOrd="2" destOrd="0" presId="urn:microsoft.com/office/officeart/2005/8/layout/orgChart1"/>
    <dgm:cxn modelId="{821BE101-33A2-426F-A69E-7D9CABA129A3}" type="presParOf" srcId="{1CE9A31B-44F1-4BEE-8B19-23F5DF0DC6F4}" destId="{16A7AD0C-48A5-4BD8-9D47-5A8D909FAED9}" srcOrd="2" destOrd="0" presId="urn:microsoft.com/office/officeart/2005/8/layout/orgChart1"/>
    <dgm:cxn modelId="{22971615-FC5A-4C7C-8C50-ADE93E2C3091}" type="presParOf" srcId="{D80F6251-D4E4-45D8-BB13-A00C9730E3D7}" destId="{8B5B377B-6396-4EB4-A669-4336FD9E555B}" srcOrd="2" destOrd="0" presId="urn:microsoft.com/office/officeart/2005/8/layout/orgChart1"/>
    <dgm:cxn modelId="{463BEC36-6F9D-4EDE-AF10-B750DBEEA050}" type="presParOf" srcId="{D80F6251-D4E4-45D8-BB13-A00C9730E3D7}" destId="{84B1EFE7-BC44-4D8C-BCCF-D76B7CF31C7E}" srcOrd="3" destOrd="0" presId="urn:microsoft.com/office/officeart/2005/8/layout/orgChart1"/>
    <dgm:cxn modelId="{46630CA9-E092-40E7-880F-783070625006}" type="presParOf" srcId="{84B1EFE7-BC44-4D8C-BCCF-D76B7CF31C7E}" destId="{1A85CC6E-8445-4D79-A42C-5DE28447077A}" srcOrd="0" destOrd="0" presId="urn:microsoft.com/office/officeart/2005/8/layout/orgChart1"/>
    <dgm:cxn modelId="{B9D55746-AFE5-400E-BC75-585D057C62E9}" type="presParOf" srcId="{1A85CC6E-8445-4D79-A42C-5DE28447077A}" destId="{E51CE6A0-A9CF-4743-B6EE-0A5523BC78D6}" srcOrd="0" destOrd="0" presId="urn:microsoft.com/office/officeart/2005/8/layout/orgChart1"/>
    <dgm:cxn modelId="{F369E73A-1BA0-4D63-A588-BE34492BC210}" type="presParOf" srcId="{1A85CC6E-8445-4D79-A42C-5DE28447077A}" destId="{F84D4638-D35C-4F0D-8A05-61AE24BB0D09}" srcOrd="1" destOrd="0" presId="urn:microsoft.com/office/officeart/2005/8/layout/orgChart1"/>
    <dgm:cxn modelId="{8F1F0EE4-BE61-43B4-B737-4A954322E726}" type="presParOf" srcId="{84B1EFE7-BC44-4D8C-BCCF-D76B7CF31C7E}" destId="{CC5FB981-05AD-416E-B8D8-C91CFF6BD49A}" srcOrd="1" destOrd="0" presId="urn:microsoft.com/office/officeart/2005/8/layout/orgChart1"/>
    <dgm:cxn modelId="{29B8B853-B68B-45FB-A7FA-4A59F0DC0CE1}" type="presParOf" srcId="{CC5FB981-05AD-416E-B8D8-C91CFF6BD49A}" destId="{D01AC84A-E125-46CE-858A-D0A3F8B3B812}" srcOrd="0" destOrd="0" presId="urn:microsoft.com/office/officeart/2005/8/layout/orgChart1"/>
    <dgm:cxn modelId="{34895B8A-C4FA-4BDE-96C4-97237765D7CF}" type="presParOf" srcId="{CC5FB981-05AD-416E-B8D8-C91CFF6BD49A}" destId="{E89FE7CE-D6A1-45F5-89C1-9B6BEEC70736}" srcOrd="1" destOrd="0" presId="urn:microsoft.com/office/officeart/2005/8/layout/orgChart1"/>
    <dgm:cxn modelId="{2095528D-CBE1-43CD-8C88-C2BB1955E445}" type="presParOf" srcId="{E89FE7CE-D6A1-45F5-89C1-9B6BEEC70736}" destId="{B8274554-C523-4B98-9BD4-45176FDF8F22}" srcOrd="0" destOrd="0" presId="urn:microsoft.com/office/officeart/2005/8/layout/orgChart1"/>
    <dgm:cxn modelId="{82F05AD0-9E20-4CC5-B20E-F51BF9DD24B5}" type="presParOf" srcId="{B8274554-C523-4B98-9BD4-45176FDF8F22}" destId="{778B4472-A8EB-498F-8132-1922ED7C34F0}" srcOrd="0" destOrd="0" presId="urn:microsoft.com/office/officeart/2005/8/layout/orgChart1"/>
    <dgm:cxn modelId="{26EA1720-6317-4C3C-8855-29F21960D53B}" type="presParOf" srcId="{B8274554-C523-4B98-9BD4-45176FDF8F22}" destId="{F8DC1F10-0CA4-4237-BF57-F58031E9EAEB}" srcOrd="1" destOrd="0" presId="urn:microsoft.com/office/officeart/2005/8/layout/orgChart1"/>
    <dgm:cxn modelId="{641B2151-6BCE-4C1F-AF11-14209265A965}" type="presParOf" srcId="{E89FE7CE-D6A1-45F5-89C1-9B6BEEC70736}" destId="{D5226920-A926-48A4-A06E-4CA102F0122C}" srcOrd="1" destOrd="0" presId="urn:microsoft.com/office/officeart/2005/8/layout/orgChart1"/>
    <dgm:cxn modelId="{B759D1FD-7E51-414F-8251-3FDF2764D30B}" type="presParOf" srcId="{E89FE7CE-D6A1-45F5-89C1-9B6BEEC70736}" destId="{D59EB7CA-5733-4024-BDCA-FEE7E12FF3FC}" srcOrd="2" destOrd="0" presId="urn:microsoft.com/office/officeart/2005/8/layout/orgChart1"/>
    <dgm:cxn modelId="{E0E996E4-9880-4F5C-B8A3-3851DFEC082F}" type="presParOf" srcId="{CC5FB981-05AD-416E-B8D8-C91CFF6BD49A}" destId="{2C22B359-C467-403A-AEAE-B7BF866201B4}" srcOrd="2" destOrd="0" presId="urn:microsoft.com/office/officeart/2005/8/layout/orgChart1"/>
    <dgm:cxn modelId="{2B40A986-F7A2-43E2-81C9-092AC85216DE}" type="presParOf" srcId="{CC5FB981-05AD-416E-B8D8-C91CFF6BD49A}" destId="{F3176359-2F5E-46BD-B385-8F6FB029C559}" srcOrd="3" destOrd="0" presId="urn:microsoft.com/office/officeart/2005/8/layout/orgChart1"/>
    <dgm:cxn modelId="{393A9664-8948-480A-81F4-377A8293C4B9}" type="presParOf" srcId="{F3176359-2F5E-46BD-B385-8F6FB029C559}" destId="{A3E786C2-E5BE-47A1-82A4-FC3588FAA46F}" srcOrd="0" destOrd="0" presId="urn:microsoft.com/office/officeart/2005/8/layout/orgChart1"/>
    <dgm:cxn modelId="{0B3C3D00-3D67-4758-B2A9-7234454D9CDC}" type="presParOf" srcId="{A3E786C2-E5BE-47A1-82A4-FC3588FAA46F}" destId="{0C53519D-FD74-4E7D-9EE0-BDAD6185F109}" srcOrd="0" destOrd="0" presId="urn:microsoft.com/office/officeart/2005/8/layout/orgChart1"/>
    <dgm:cxn modelId="{65770BB3-9BE4-43CA-B3D4-8720F8441A2A}" type="presParOf" srcId="{A3E786C2-E5BE-47A1-82A4-FC3588FAA46F}" destId="{318A3C75-D777-49A2-8E2A-9F4EE3B97EA7}" srcOrd="1" destOrd="0" presId="urn:microsoft.com/office/officeart/2005/8/layout/orgChart1"/>
    <dgm:cxn modelId="{B0FCBC26-F998-413F-AC4B-863A3A7C2E57}" type="presParOf" srcId="{F3176359-2F5E-46BD-B385-8F6FB029C559}" destId="{3BF5EDAA-F6FF-422A-B582-0294332D61CA}" srcOrd="1" destOrd="0" presId="urn:microsoft.com/office/officeart/2005/8/layout/orgChart1"/>
    <dgm:cxn modelId="{9959D912-DFEE-48B0-8751-AF47A5204D28}" type="presParOf" srcId="{F3176359-2F5E-46BD-B385-8F6FB029C559}" destId="{B9F101EE-55FB-4107-A27A-85D2D896255D}" srcOrd="2" destOrd="0" presId="urn:microsoft.com/office/officeart/2005/8/layout/orgChart1"/>
    <dgm:cxn modelId="{E055E02A-6272-426C-BDF8-18BC27F5F28A}" type="presParOf" srcId="{84B1EFE7-BC44-4D8C-BCCF-D76B7CF31C7E}" destId="{ABED0626-34C5-40DE-A1A7-6C1BBFFCD5C8}" srcOrd="2" destOrd="0" presId="urn:microsoft.com/office/officeart/2005/8/layout/orgChart1"/>
    <dgm:cxn modelId="{22FC8E5E-9495-475D-A2A6-7B762B265220}" type="presParOf" srcId="{628DEFD4-11F6-4C02-AA83-C59CC8C20F89}" destId="{BB483B3D-EFE6-40A9-8B99-856831995AE2}" srcOrd="2" destOrd="0" presId="urn:microsoft.com/office/officeart/2005/8/layout/orgChart1"/>
    <dgm:cxn modelId="{2A94764E-F3FB-4530-8FE0-AD2321037B5B}" type="presParOf" srcId="{26850153-A87D-4830-B89D-4FE06258612A}" destId="{784B747A-8390-4D60-827C-AB740EEE1CAD}" srcOrd="2" destOrd="0" presId="urn:microsoft.com/office/officeart/2005/8/layout/orgChart1"/>
    <dgm:cxn modelId="{C63E031B-A04A-46A2-A4ED-702D40E20E7F}" type="presParOf" srcId="{26850153-A87D-4830-B89D-4FE06258612A}" destId="{905E5354-031F-4913-9590-22EECD6849AF}" srcOrd="3" destOrd="0" presId="urn:microsoft.com/office/officeart/2005/8/layout/orgChart1"/>
    <dgm:cxn modelId="{4237A95F-1A7B-426C-ADA1-C154D2B02580}" type="presParOf" srcId="{905E5354-031F-4913-9590-22EECD6849AF}" destId="{5162A723-4D68-4881-92DE-A9A198597382}" srcOrd="0" destOrd="0" presId="urn:microsoft.com/office/officeart/2005/8/layout/orgChart1"/>
    <dgm:cxn modelId="{DA6F1FB0-D3A4-4ABF-B6E4-37D7DA23B931}" type="presParOf" srcId="{5162A723-4D68-4881-92DE-A9A198597382}" destId="{ADA2F4D0-2C40-4F07-B569-23B58E28C18D}" srcOrd="0" destOrd="0" presId="urn:microsoft.com/office/officeart/2005/8/layout/orgChart1"/>
    <dgm:cxn modelId="{B7A211E8-FB65-493A-AD83-102D340D63E6}" type="presParOf" srcId="{5162A723-4D68-4881-92DE-A9A198597382}" destId="{4DEAD18B-8E32-4856-85F4-5AA3C2F03819}" srcOrd="1" destOrd="0" presId="urn:microsoft.com/office/officeart/2005/8/layout/orgChart1"/>
    <dgm:cxn modelId="{1CDD423C-FFF0-4722-87FC-B94CE9C1ACB2}" type="presParOf" srcId="{905E5354-031F-4913-9590-22EECD6849AF}" destId="{64241587-2244-46F2-AC9A-8499DF508D57}" srcOrd="1" destOrd="0" presId="urn:microsoft.com/office/officeart/2005/8/layout/orgChart1"/>
    <dgm:cxn modelId="{A77E36ED-20BF-4F2B-9B48-79710F3D1FFD}" type="presParOf" srcId="{64241587-2244-46F2-AC9A-8499DF508D57}" destId="{C94E583A-35E6-4399-B8EA-17730E1A17A6}" srcOrd="0" destOrd="0" presId="urn:microsoft.com/office/officeart/2005/8/layout/orgChart1"/>
    <dgm:cxn modelId="{05E307B4-F213-4A3C-A5F1-42B8679333FE}" type="presParOf" srcId="{64241587-2244-46F2-AC9A-8499DF508D57}" destId="{5B8879F2-F5AD-40CF-9217-FCFCB9FD1B07}" srcOrd="1" destOrd="0" presId="urn:microsoft.com/office/officeart/2005/8/layout/orgChart1"/>
    <dgm:cxn modelId="{89624373-14C1-4650-B003-D5E01B75041E}" type="presParOf" srcId="{5B8879F2-F5AD-40CF-9217-FCFCB9FD1B07}" destId="{E39BB85A-DCE9-40E5-909A-0FD00C3EB28A}" srcOrd="0" destOrd="0" presId="urn:microsoft.com/office/officeart/2005/8/layout/orgChart1"/>
    <dgm:cxn modelId="{686185E7-3EE4-4C7D-8F22-22CC7473040B}" type="presParOf" srcId="{E39BB85A-DCE9-40E5-909A-0FD00C3EB28A}" destId="{D6D34F5A-0059-4E3E-8AF0-58CA4A935A86}" srcOrd="0" destOrd="0" presId="urn:microsoft.com/office/officeart/2005/8/layout/orgChart1"/>
    <dgm:cxn modelId="{F9260C49-B699-4B67-BD14-B7C5FCADC39A}" type="presParOf" srcId="{E39BB85A-DCE9-40E5-909A-0FD00C3EB28A}" destId="{C6DC2A4C-04C7-4EF1-9329-F2E125801998}" srcOrd="1" destOrd="0" presId="urn:microsoft.com/office/officeart/2005/8/layout/orgChart1"/>
    <dgm:cxn modelId="{BD10D5A8-7DFC-4E98-9193-A375271CF8EA}" type="presParOf" srcId="{5B8879F2-F5AD-40CF-9217-FCFCB9FD1B07}" destId="{AD79B2AF-D516-4812-8CB5-CADB0B16F082}" srcOrd="1" destOrd="0" presId="urn:microsoft.com/office/officeart/2005/8/layout/orgChart1"/>
    <dgm:cxn modelId="{F1D4E77B-547A-42DC-816D-3F96D79F79BC}" type="presParOf" srcId="{AD79B2AF-D516-4812-8CB5-CADB0B16F082}" destId="{4B53744D-475D-48D8-9720-768C81DD5EF6}" srcOrd="0" destOrd="0" presId="urn:microsoft.com/office/officeart/2005/8/layout/orgChart1"/>
    <dgm:cxn modelId="{2C73D9BC-04D8-4832-8E74-4A8BD1FA4C8D}" type="presParOf" srcId="{AD79B2AF-D516-4812-8CB5-CADB0B16F082}" destId="{497F8010-0C95-4504-81E1-22E9FC402557}" srcOrd="1" destOrd="0" presId="urn:microsoft.com/office/officeart/2005/8/layout/orgChart1"/>
    <dgm:cxn modelId="{AA31B162-0625-43F8-90B1-B5182BA17284}" type="presParOf" srcId="{497F8010-0C95-4504-81E1-22E9FC402557}" destId="{9B606D6E-BDC1-4AD8-AB98-D1D8EFB356A8}" srcOrd="0" destOrd="0" presId="urn:microsoft.com/office/officeart/2005/8/layout/orgChart1"/>
    <dgm:cxn modelId="{B09CF62E-4AA1-4FF0-8812-C8AED3288246}" type="presParOf" srcId="{9B606D6E-BDC1-4AD8-AB98-D1D8EFB356A8}" destId="{55DC8B53-A875-41CA-BCE3-6CAA044D52EE}" srcOrd="0" destOrd="0" presId="urn:microsoft.com/office/officeart/2005/8/layout/orgChart1"/>
    <dgm:cxn modelId="{72252871-5537-4EF2-81C4-6C9F626D141F}" type="presParOf" srcId="{9B606D6E-BDC1-4AD8-AB98-D1D8EFB356A8}" destId="{43E5CE13-F0A8-479F-88AC-0A21A1ADA60C}" srcOrd="1" destOrd="0" presId="urn:microsoft.com/office/officeart/2005/8/layout/orgChart1"/>
    <dgm:cxn modelId="{B46C6070-A38C-4D65-BFDE-2A34F7E9D338}" type="presParOf" srcId="{497F8010-0C95-4504-81E1-22E9FC402557}" destId="{796375D6-FB82-45CA-8716-91927F9744EC}" srcOrd="1" destOrd="0" presId="urn:microsoft.com/office/officeart/2005/8/layout/orgChart1"/>
    <dgm:cxn modelId="{BFE8048A-7405-408C-AD1F-E796AF420DD0}" type="presParOf" srcId="{497F8010-0C95-4504-81E1-22E9FC402557}" destId="{FF9B3CE9-2EB5-438D-BCD6-681E246B6F68}" srcOrd="2" destOrd="0" presId="urn:microsoft.com/office/officeart/2005/8/layout/orgChart1"/>
    <dgm:cxn modelId="{823F5C72-48E0-4D35-A1BB-26ECEB302390}" type="presParOf" srcId="{AD79B2AF-D516-4812-8CB5-CADB0B16F082}" destId="{1E78ED96-ACE0-4E83-B398-DE8DCE722F41}" srcOrd="2" destOrd="0" presId="urn:microsoft.com/office/officeart/2005/8/layout/orgChart1"/>
    <dgm:cxn modelId="{4BB5AC4E-3DE0-40B6-8365-96E18BCD2353}" type="presParOf" srcId="{AD79B2AF-D516-4812-8CB5-CADB0B16F082}" destId="{04675300-B1F3-45C5-B370-2AFC45399EA4}" srcOrd="3" destOrd="0" presId="urn:microsoft.com/office/officeart/2005/8/layout/orgChart1"/>
    <dgm:cxn modelId="{10CAE06F-1820-4816-86D7-3D8439565A19}" type="presParOf" srcId="{04675300-B1F3-45C5-B370-2AFC45399EA4}" destId="{4D36D4D8-BE0D-44A3-9BBD-F7371D0A37CB}" srcOrd="0" destOrd="0" presId="urn:microsoft.com/office/officeart/2005/8/layout/orgChart1"/>
    <dgm:cxn modelId="{91835AB0-D9D9-4353-896E-FED16903A1B7}" type="presParOf" srcId="{4D36D4D8-BE0D-44A3-9BBD-F7371D0A37CB}" destId="{A14A2413-63A9-4ED0-B99C-08A434E8874A}" srcOrd="0" destOrd="0" presId="urn:microsoft.com/office/officeart/2005/8/layout/orgChart1"/>
    <dgm:cxn modelId="{A657B25E-35A5-455B-92E1-7B38F2BC78CF}" type="presParOf" srcId="{4D36D4D8-BE0D-44A3-9BBD-F7371D0A37CB}" destId="{8FCFE411-3DB8-4991-B4BC-1CC8C866CE96}" srcOrd="1" destOrd="0" presId="urn:microsoft.com/office/officeart/2005/8/layout/orgChart1"/>
    <dgm:cxn modelId="{2FCE78A1-4FBE-4E97-84FD-51513979C301}" type="presParOf" srcId="{04675300-B1F3-45C5-B370-2AFC45399EA4}" destId="{E40B5C8F-CC80-4CBF-A4C5-F68BA229C4FE}" srcOrd="1" destOrd="0" presId="urn:microsoft.com/office/officeart/2005/8/layout/orgChart1"/>
    <dgm:cxn modelId="{F96AA1C1-1A3C-40B7-B637-1E5150D620A3}" type="presParOf" srcId="{04675300-B1F3-45C5-B370-2AFC45399EA4}" destId="{71315B75-8F25-45A5-8249-CE6F0F122751}" srcOrd="2" destOrd="0" presId="urn:microsoft.com/office/officeart/2005/8/layout/orgChart1"/>
    <dgm:cxn modelId="{1D2F7A3C-4BFC-4E47-8EE7-8780A0F675C2}" type="presParOf" srcId="{5B8879F2-F5AD-40CF-9217-FCFCB9FD1B07}" destId="{68B65D2A-D7B9-423B-ACCC-694EC8074D8F}" srcOrd="2" destOrd="0" presId="urn:microsoft.com/office/officeart/2005/8/layout/orgChart1"/>
    <dgm:cxn modelId="{B740A82A-CC71-4A83-81EA-0679A2DCEC99}" type="presParOf" srcId="{64241587-2244-46F2-AC9A-8499DF508D57}" destId="{32C4017E-A752-4FA8-9CBC-CE4112C45980}" srcOrd="2" destOrd="0" presId="urn:microsoft.com/office/officeart/2005/8/layout/orgChart1"/>
    <dgm:cxn modelId="{5CB5E7C0-7F4A-4179-9FA4-A47C141EC5C9}" type="presParOf" srcId="{64241587-2244-46F2-AC9A-8499DF508D57}" destId="{9D82F2F6-A484-4A6F-8B8D-E6C1C1F88863}" srcOrd="3" destOrd="0" presId="urn:microsoft.com/office/officeart/2005/8/layout/orgChart1"/>
    <dgm:cxn modelId="{5B46B405-6615-40F2-944F-3006A313FE05}" type="presParOf" srcId="{9D82F2F6-A484-4A6F-8B8D-E6C1C1F88863}" destId="{BD6FBCD9-1F99-4B39-ABA0-4D7865E7932B}" srcOrd="0" destOrd="0" presId="urn:microsoft.com/office/officeart/2005/8/layout/orgChart1"/>
    <dgm:cxn modelId="{4DC14B2C-6F71-4AF7-87C2-DB32D41805BA}" type="presParOf" srcId="{BD6FBCD9-1F99-4B39-ABA0-4D7865E7932B}" destId="{987B9236-A28A-4774-AD36-033666F9C7CB}" srcOrd="0" destOrd="0" presId="urn:microsoft.com/office/officeart/2005/8/layout/orgChart1"/>
    <dgm:cxn modelId="{95F453BA-FB85-46B3-9E45-6C5BFCDAB599}" type="presParOf" srcId="{BD6FBCD9-1F99-4B39-ABA0-4D7865E7932B}" destId="{C2FABBD2-6064-46B3-974C-307762698841}" srcOrd="1" destOrd="0" presId="urn:microsoft.com/office/officeart/2005/8/layout/orgChart1"/>
    <dgm:cxn modelId="{5D7D4B28-820B-4B13-B5C3-B95F364BB79C}" type="presParOf" srcId="{9D82F2F6-A484-4A6F-8B8D-E6C1C1F88863}" destId="{CBE2BF24-3D08-427A-8E18-2ECFDE2B3516}" srcOrd="1" destOrd="0" presId="urn:microsoft.com/office/officeart/2005/8/layout/orgChart1"/>
    <dgm:cxn modelId="{F513AEAF-859F-47E7-A12B-2C34B3080530}" type="presParOf" srcId="{CBE2BF24-3D08-427A-8E18-2ECFDE2B3516}" destId="{319AF641-CCAA-4578-975E-7DCE5C0AED84}" srcOrd="0" destOrd="0" presId="urn:microsoft.com/office/officeart/2005/8/layout/orgChart1"/>
    <dgm:cxn modelId="{F8745C61-4A48-45B2-9773-E8DA0146DF1B}" type="presParOf" srcId="{CBE2BF24-3D08-427A-8E18-2ECFDE2B3516}" destId="{375BF7E0-FB7C-4080-94F9-2634035EBF93}" srcOrd="1" destOrd="0" presId="urn:microsoft.com/office/officeart/2005/8/layout/orgChart1"/>
    <dgm:cxn modelId="{6AE99D68-86FA-448B-8AB0-43DA8623B9AE}" type="presParOf" srcId="{375BF7E0-FB7C-4080-94F9-2634035EBF93}" destId="{2783FDD1-AE0F-49A5-A762-D38D8B3AB1C5}" srcOrd="0" destOrd="0" presId="urn:microsoft.com/office/officeart/2005/8/layout/orgChart1"/>
    <dgm:cxn modelId="{1C749C9E-A68D-4216-B634-58CE0607E9A5}" type="presParOf" srcId="{2783FDD1-AE0F-49A5-A762-D38D8B3AB1C5}" destId="{1200064C-EA75-48BD-847A-F288BC69FE60}" srcOrd="0" destOrd="0" presId="urn:microsoft.com/office/officeart/2005/8/layout/orgChart1"/>
    <dgm:cxn modelId="{2D84E709-DCFF-40D5-A297-C2D52969738C}" type="presParOf" srcId="{2783FDD1-AE0F-49A5-A762-D38D8B3AB1C5}" destId="{2EF06CFC-726C-4B34-9C39-B3FBA8BD0553}" srcOrd="1" destOrd="0" presId="urn:microsoft.com/office/officeart/2005/8/layout/orgChart1"/>
    <dgm:cxn modelId="{363E7BD6-DD27-4C7A-8F53-F42068DD5A4D}" type="presParOf" srcId="{375BF7E0-FB7C-4080-94F9-2634035EBF93}" destId="{14019708-DE78-4DAD-88BD-498E5204EC1C}" srcOrd="1" destOrd="0" presId="urn:microsoft.com/office/officeart/2005/8/layout/orgChart1"/>
    <dgm:cxn modelId="{AB0CA1E6-18D7-406F-94C8-8CF91F100EBD}" type="presParOf" srcId="{375BF7E0-FB7C-4080-94F9-2634035EBF93}" destId="{7A9675D1-02CA-4542-B7FE-24F7C9A0A4C7}" srcOrd="2" destOrd="0" presId="urn:microsoft.com/office/officeart/2005/8/layout/orgChart1"/>
    <dgm:cxn modelId="{D4382BDD-31DD-4648-87A1-3F7FC7D5F346}" type="presParOf" srcId="{CBE2BF24-3D08-427A-8E18-2ECFDE2B3516}" destId="{211DFD18-4698-4609-B271-D840DC25620E}" srcOrd="2" destOrd="0" presId="urn:microsoft.com/office/officeart/2005/8/layout/orgChart1"/>
    <dgm:cxn modelId="{337BED45-D60B-450F-8234-67969EE408A8}" type="presParOf" srcId="{CBE2BF24-3D08-427A-8E18-2ECFDE2B3516}" destId="{1D909EC1-2E57-4DB7-9DE2-52CF77DDD11F}" srcOrd="3" destOrd="0" presId="urn:microsoft.com/office/officeart/2005/8/layout/orgChart1"/>
    <dgm:cxn modelId="{D5CBC801-3CE5-45F2-B923-239BE8326652}" type="presParOf" srcId="{1D909EC1-2E57-4DB7-9DE2-52CF77DDD11F}" destId="{05330CDB-C17D-456C-9591-5F76C989DFF4}" srcOrd="0" destOrd="0" presId="urn:microsoft.com/office/officeart/2005/8/layout/orgChart1"/>
    <dgm:cxn modelId="{BC24C19B-6E72-4084-8881-88CF0A15E51A}" type="presParOf" srcId="{05330CDB-C17D-456C-9591-5F76C989DFF4}" destId="{A8A33CD7-F31F-408E-954A-6946F3A7F0FE}" srcOrd="0" destOrd="0" presId="urn:microsoft.com/office/officeart/2005/8/layout/orgChart1"/>
    <dgm:cxn modelId="{1F56997C-D98A-47F1-BB9D-3EF16C8A4041}" type="presParOf" srcId="{05330CDB-C17D-456C-9591-5F76C989DFF4}" destId="{376DF602-4959-46F1-9535-6B2826B427CC}" srcOrd="1" destOrd="0" presId="urn:microsoft.com/office/officeart/2005/8/layout/orgChart1"/>
    <dgm:cxn modelId="{BE2D010E-6129-4C8E-8F8B-5EFF9FE94476}" type="presParOf" srcId="{1D909EC1-2E57-4DB7-9DE2-52CF77DDD11F}" destId="{DC3BDFAB-914F-4702-BD48-CFDE5AEFC33D}" srcOrd="1" destOrd="0" presId="urn:microsoft.com/office/officeart/2005/8/layout/orgChart1"/>
    <dgm:cxn modelId="{D7671798-60B5-4EAD-A1B6-96D1264473C2}" type="presParOf" srcId="{1D909EC1-2E57-4DB7-9DE2-52CF77DDD11F}" destId="{51835EC1-34A0-4043-8FF4-4A3C2001C9D9}" srcOrd="2" destOrd="0" presId="urn:microsoft.com/office/officeart/2005/8/layout/orgChart1"/>
    <dgm:cxn modelId="{4AB725DD-3746-43CD-A2F3-35DB0805A606}" type="presParOf" srcId="{9D82F2F6-A484-4A6F-8B8D-E6C1C1F88863}" destId="{02E85061-6919-4A01-9510-01974952BEA2}" srcOrd="2" destOrd="0" presId="urn:microsoft.com/office/officeart/2005/8/layout/orgChart1"/>
    <dgm:cxn modelId="{2C07E274-12FA-4ABD-BF23-26AAAD288214}" type="presParOf" srcId="{905E5354-031F-4913-9590-22EECD6849AF}" destId="{7CB2808F-A71E-4FEB-98CB-E0CA67750809}" srcOrd="2" destOrd="0" presId="urn:microsoft.com/office/officeart/2005/8/layout/orgChart1"/>
    <dgm:cxn modelId="{3D44CA37-C290-4A68-9607-D05A36C95C33}" type="presParOf" srcId="{01234050-3701-42CB-AD0C-7C6A2F9B7C57}" destId="{61852811-D241-4AA7-9879-7EEC3830B8BD}" srcOrd="2" destOrd="0" presId="urn:microsoft.com/office/officeart/2005/8/layout/orgChart1"/>
    <dgm:cxn modelId="{125382BE-8CAE-42B3-A8B6-D7C4DA703255}" type="presParOf" srcId="{269F3001-F66F-4773-8A64-366A81F8B978}" destId="{46A82032-6078-4923-95F9-E38F2A1D726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12AFA0E-ED97-438A-95AB-64DF5C4067DB}" type="doc">
      <dgm:prSet loTypeId="urn:microsoft.com/office/officeart/2005/8/layout/orgChart1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CF092E5-A256-454C-82B3-0EC2780B6223}">
      <dgm:prSet phldrT="[Text]"/>
      <dgm:spPr/>
      <dgm:t>
        <a:bodyPr/>
        <a:lstStyle/>
        <a:p>
          <a:r>
            <a:rPr lang="en-US" dirty="0"/>
            <a:t>Room</a:t>
          </a:r>
        </a:p>
      </dgm:t>
    </dgm:pt>
    <dgm:pt modelId="{500744D6-A065-4457-B7E8-13A7F2CE459B}" type="parTrans" cxnId="{F6F580FC-A19B-46A8-9F2F-5ECCED6028AF}">
      <dgm:prSet/>
      <dgm:spPr/>
      <dgm:t>
        <a:bodyPr/>
        <a:lstStyle/>
        <a:p>
          <a:endParaRPr lang="en-US"/>
        </a:p>
      </dgm:t>
    </dgm:pt>
    <dgm:pt modelId="{EEC3A015-D6F5-4DF8-B8F5-7998F63767BD}" type="sibTrans" cxnId="{F6F580FC-A19B-46A8-9F2F-5ECCED6028AF}">
      <dgm:prSet/>
      <dgm:spPr/>
      <dgm:t>
        <a:bodyPr/>
        <a:lstStyle/>
        <a:p>
          <a:endParaRPr lang="en-US"/>
        </a:p>
      </dgm:t>
    </dgm:pt>
    <dgm:pt modelId="{B2DCA6DE-FF58-49F8-BBAA-E5674ED5DEDC}">
      <dgm:prSet phldrT="[Text]"/>
      <dgm:spPr/>
      <dgm:t>
        <a:bodyPr/>
        <a:lstStyle/>
        <a:p>
          <a:r>
            <a:rPr lang="en-US" dirty="0"/>
            <a:t>Row</a:t>
          </a:r>
        </a:p>
      </dgm:t>
    </dgm:pt>
    <dgm:pt modelId="{0D26F58F-56C7-4655-893F-7DF0EFD47481}" type="parTrans" cxnId="{E08F9928-467F-4B08-8A9D-1A74D6593079}">
      <dgm:prSet/>
      <dgm:spPr/>
      <dgm:t>
        <a:bodyPr/>
        <a:lstStyle/>
        <a:p>
          <a:endParaRPr lang="en-US"/>
        </a:p>
      </dgm:t>
    </dgm:pt>
    <dgm:pt modelId="{28DA9C23-4B82-4061-8E85-6F755DAE92A9}" type="sibTrans" cxnId="{E08F9928-467F-4B08-8A9D-1A74D6593079}">
      <dgm:prSet/>
      <dgm:spPr/>
      <dgm:t>
        <a:bodyPr/>
        <a:lstStyle/>
        <a:p>
          <a:endParaRPr lang="en-US"/>
        </a:p>
      </dgm:t>
    </dgm:pt>
    <dgm:pt modelId="{65436CB5-BF81-4676-909B-4780EC6727AE}">
      <dgm:prSet phldrT="[Text]"/>
      <dgm:spPr/>
      <dgm:t>
        <a:bodyPr/>
        <a:lstStyle/>
        <a:p>
          <a:r>
            <a:rPr lang="en-US" dirty="0"/>
            <a:t>Rack - 1</a:t>
          </a:r>
        </a:p>
      </dgm:t>
    </dgm:pt>
    <dgm:pt modelId="{09396F32-67E9-4B29-AFF1-04D8F731A8C8}" type="parTrans" cxnId="{4210C018-BCEE-48ED-B787-52F7A076A8DB}">
      <dgm:prSet/>
      <dgm:spPr/>
      <dgm:t>
        <a:bodyPr/>
        <a:lstStyle/>
        <a:p>
          <a:endParaRPr lang="en-US"/>
        </a:p>
      </dgm:t>
    </dgm:pt>
    <dgm:pt modelId="{DDC21439-A08A-4C43-8DA3-3FBC32EEA32F}" type="sibTrans" cxnId="{4210C018-BCEE-48ED-B787-52F7A076A8DB}">
      <dgm:prSet/>
      <dgm:spPr/>
      <dgm:t>
        <a:bodyPr/>
        <a:lstStyle/>
        <a:p>
          <a:endParaRPr lang="en-US"/>
        </a:p>
      </dgm:t>
    </dgm:pt>
    <dgm:pt modelId="{41E21463-45CB-4602-BAA3-941D034EF7A2}">
      <dgm:prSet phldrT="[Text]"/>
      <dgm:spPr/>
      <dgm:t>
        <a:bodyPr/>
        <a:lstStyle/>
        <a:p>
          <a:r>
            <a:rPr lang="en-US" dirty="0"/>
            <a:t>Host - 1</a:t>
          </a:r>
        </a:p>
      </dgm:t>
    </dgm:pt>
    <dgm:pt modelId="{312E3457-AB5F-4508-82ED-EBEA06054D10}" type="parTrans" cxnId="{8D38AD7A-15AE-4B86-B4DA-50AE54DA1073}">
      <dgm:prSet/>
      <dgm:spPr/>
      <dgm:t>
        <a:bodyPr/>
        <a:lstStyle/>
        <a:p>
          <a:endParaRPr lang="en-US"/>
        </a:p>
      </dgm:t>
    </dgm:pt>
    <dgm:pt modelId="{C8633846-CE3A-45EA-B0E3-B0CA29512730}" type="sibTrans" cxnId="{8D38AD7A-15AE-4B86-B4DA-50AE54DA1073}">
      <dgm:prSet/>
      <dgm:spPr/>
      <dgm:t>
        <a:bodyPr/>
        <a:lstStyle/>
        <a:p>
          <a:endParaRPr lang="en-US"/>
        </a:p>
      </dgm:t>
    </dgm:pt>
    <dgm:pt modelId="{AC48B284-077E-4054-A2E5-512850063AC9}">
      <dgm:prSet phldrT="[Text]"/>
      <dgm:spPr/>
      <dgm:t>
        <a:bodyPr/>
        <a:lstStyle/>
        <a:p>
          <a:r>
            <a:rPr lang="en-US" dirty="0"/>
            <a:t>OSD - 1</a:t>
          </a:r>
        </a:p>
      </dgm:t>
    </dgm:pt>
    <dgm:pt modelId="{8A0CFC24-3429-4217-B719-4E2D207ED686}" type="parTrans" cxnId="{B650FD04-884C-4BB3-9EBF-959F9034D69E}">
      <dgm:prSet/>
      <dgm:spPr/>
      <dgm:t>
        <a:bodyPr/>
        <a:lstStyle/>
        <a:p>
          <a:endParaRPr lang="en-US"/>
        </a:p>
      </dgm:t>
    </dgm:pt>
    <dgm:pt modelId="{613E32D9-9213-4061-BBEE-65E6F376AB5E}" type="sibTrans" cxnId="{B650FD04-884C-4BB3-9EBF-959F9034D69E}">
      <dgm:prSet/>
      <dgm:spPr/>
      <dgm:t>
        <a:bodyPr/>
        <a:lstStyle/>
        <a:p>
          <a:endParaRPr lang="en-US"/>
        </a:p>
      </dgm:t>
    </dgm:pt>
    <dgm:pt modelId="{BF931B3E-F7A0-4069-A10F-92BFA86E4D81}">
      <dgm:prSet phldrT="[Text]"/>
      <dgm:spPr/>
      <dgm:t>
        <a:bodyPr/>
        <a:lstStyle/>
        <a:p>
          <a:r>
            <a:rPr lang="en-US" dirty="0"/>
            <a:t>OSD - 2</a:t>
          </a:r>
        </a:p>
      </dgm:t>
    </dgm:pt>
    <dgm:pt modelId="{1A81E7E0-BA37-4E2B-8EB3-B1FE463E689A}" type="parTrans" cxnId="{965F29FE-BF8E-4368-80E7-AD28A44889F2}">
      <dgm:prSet/>
      <dgm:spPr/>
      <dgm:t>
        <a:bodyPr/>
        <a:lstStyle/>
        <a:p>
          <a:endParaRPr lang="en-US"/>
        </a:p>
      </dgm:t>
    </dgm:pt>
    <dgm:pt modelId="{EF6E4D81-43EE-4952-BAFB-C0DC782D9C0D}" type="sibTrans" cxnId="{965F29FE-BF8E-4368-80E7-AD28A44889F2}">
      <dgm:prSet/>
      <dgm:spPr/>
      <dgm:t>
        <a:bodyPr/>
        <a:lstStyle/>
        <a:p>
          <a:endParaRPr lang="en-US"/>
        </a:p>
      </dgm:t>
    </dgm:pt>
    <dgm:pt modelId="{5243EBDB-0E17-4851-A6C3-75097D90D287}">
      <dgm:prSet phldrT="[Text]"/>
      <dgm:spPr/>
      <dgm:t>
        <a:bodyPr/>
        <a:lstStyle/>
        <a:p>
          <a:r>
            <a:rPr lang="en-US" dirty="0"/>
            <a:t>Host - 2</a:t>
          </a:r>
        </a:p>
      </dgm:t>
    </dgm:pt>
    <dgm:pt modelId="{69BC9B1E-45BF-4C9C-977C-4D5F6F3813AC}" type="parTrans" cxnId="{6E19F2E1-2689-46C1-9A68-A1645912A7D3}">
      <dgm:prSet/>
      <dgm:spPr/>
      <dgm:t>
        <a:bodyPr/>
        <a:lstStyle/>
        <a:p>
          <a:endParaRPr lang="en-US"/>
        </a:p>
      </dgm:t>
    </dgm:pt>
    <dgm:pt modelId="{D2F91306-8127-47B4-A18C-F2B8C7A71D83}" type="sibTrans" cxnId="{6E19F2E1-2689-46C1-9A68-A1645912A7D3}">
      <dgm:prSet/>
      <dgm:spPr/>
      <dgm:t>
        <a:bodyPr/>
        <a:lstStyle/>
        <a:p>
          <a:endParaRPr lang="en-US"/>
        </a:p>
      </dgm:t>
    </dgm:pt>
    <dgm:pt modelId="{2884FCCF-5B0C-441A-BA3B-360FA73459D5}">
      <dgm:prSet phldrT="[Text]"/>
      <dgm:spPr/>
      <dgm:t>
        <a:bodyPr/>
        <a:lstStyle/>
        <a:p>
          <a:r>
            <a:rPr lang="en-US" dirty="0"/>
            <a:t>OSD - 3</a:t>
          </a:r>
        </a:p>
      </dgm:t>
    </dgm:pt>
    <dgm:pt modelId="{56781EC3-CD21-47EC-9B2A-FC45E09AB80A}" type="parTrans" cxnId="{6F4AF0CD-5EF9-4D57-ADA2-65ADF7FE6B1C}">
      <dgm:prSet/>
      <dgm:spPr/>
      <dgm:t>
        <a:bodyPr/>
        <a:lstStyle/>
        <a:p>
          <a:endParaRPr lang="en-US"/>
        </a:p>
      </dgm:t>
    </dgm:pt>
    <dgm:pt modelId="{A8F0FFD1-7F73-4127-B984-C8C8C32CD203}" type="sibTrans" cxnId="{6F4AF0CD-5EF9-4D57-ADA2-65ADF7FE6B1C}">
      <dgm:prSet/>
      <dgm:spPr/>
      <dgm:t>
        <a:bodyPr/>
        <a:lstStyle/>
        <a:p>
          <a:endParaRPr lang="en-US"/>
        </a:p>
      </dgm:t>
    </dgm:pt>
    <dgm:pt modelId="{A66F064A-E780-4C81-8BBA-006F1FF2E953}">
      <dgm:prSet phldrT="[Text]"/>
      <dgm:spPr/>
      <dgm:t>
        <a:bodyPr/>
        <a:lstStyle/>
        <a:p>
          <a:r>
            <a:rPr lang="en-US" dirty="0"/>
            <a:t>OSD - 4</a:t>
          </a:r>
        </a:p>
      </dgm:t>
    </dgm:pt>
    <dgm:pt modelId="{C54D4F89-091F-40AD-95B3-CD51F32E59ED}" type="parTrans" cxnId="{F8501D27-A120-45AA-9E10-F9AB3F142DF2}">
      <dgm:prSet/>
      <dgm:spPr/>
      <dgm:t>
        <a:bodyPr/>
        <a:lstStyle/>
        <a:p>
          <a:endParaRPr lang="en-US"/>
        </a:p>
      </dgm:t>
    </dgm:pt>
    <dgm:pt modelId="{560CC91F-8D01-462A-8B09-6CA05AEE5AD1}" type="sibTrans" cxnId="{F8501D27-A120-45AA-9E10-F9AB3F142DF2}">
      <dgm:prSet/>
      <dgm:spPr/>
      <dgm:t>
        <a:bodyPr/>
        <a:lstStyle/>
        <a:p>
          <a:endParaRPr lang="en-US"/>
        </a:p>
      </dgm:t>
    </dgm:pt>
    <dgm:pt modelId="{BD5515C7-E1BD-4BFC-812B-A411F9F8450A}">
      <dgm:prSet phldrT="[Text]"/>
      <dgm:spPr/>
      <dgm:t>
        <a:bodyPr/>
        <a:lstStyle/>
        <a:p>
          <a:r>
            <a:rPr lang="en-US" dirty="0"/>
            <a:t>Rack - 2</a:t>
          </a:r>
        </a:p>
      </dgm:t>
    </dgm:pt>
    <dgm:pt modelId="{E0117D2E-C769-43ED-9CBC-4511F5EAFA4F}" type="parTrans" cxnId="{AB03F977-AEE2-4971-A014-779F7061D542}">
      <dgm:prSet/>
      <dgm:spPr/>
      <dgm:t>
        <a:bodyPr/>
        <a:lstStyle/>
        <a:p>
          <a:endParaRPr lang="en-US"/>
        </a:p>
      </dgm:t>
    </dgm:pt>
    <dgm:pt modelId="{5DDD977E-3BC0-4E6C-BBDF-1968A4C536AD}" type="sibTrans" cxnId="{AB03F977-AEE2-4971-A014-779F7061D542}">
      <dgm:prSet/>
      <dgm:spPr/>
      <dgm:t>
        <a:bodyPr/>
        <a:lstStyle/>
        <a:p>
          <a:endParaRPr lang="en-US"/>
        </a:p>
      </dgm:t>
    </dgm:pt>
    <dgm:pt modelId="{C389DFB6-F271-40E5-980B-A2151EA873A6}">
      <dgm:prSet phldrT="[Text]"/>
      <dgm:spPr/>
      <dgm:t>
        <a:bodyPr/>
        <a:lstStyle/>
        <a:p>
          <a:r>
            <a:rPr lang="en-US" dirty="0"/>
            <a:t>Host - 3</a:t>
          </a:r>
        </a:p>
      </dgm:t>
    </dgm:pt>
    <dgm:pt modelId="{876D98EB-5083-4692-8563-18417DB7FF60}" type="parTrans" cxnId="{A98B3F20-5E0A-43AA-B48D-ED2E89C32241}">
      <dgm:prSet/>
      <dgm:spPr/>
      <dgm:t>
        <a:bodyPr/>
        <a:lstStyle/>
        <a:p>
          <a:endParaRPr lang="en-US"/>
        </a:p>
      </dgm:t>
    </dgm:pt>
    <dgm:pt modelId="{BAE2210B-EE5A-4C50-B18D-E970C67D405B}" type="sibTrans" cxnId="{A98B3F20-5E0A-43AA-B48D-ED2E89C32241}">
      <dgm:prSet/>
      <dgm:spPr/>
      <dgm:t>
        <a:bodyPr/>
        <a:lstStyle/>
        <a:p>
          <a:endParaRPr lang="en-US"/>
        </a:p>
      </dgm:t>
    </dgm:pt>
    <dgm:pt modelId="{1148954D-76EC-4947-9E04-00ECF664D69D}">
      <dgm:prSet phldrT="[Text]"/>
      <dgm:spPr/>
      <dgm:t>
        <a:bodyPr/>
        <a:lstStyle/>
        <a:p>
          <a:r>
            <a:rPr lang="en-US" dirty="0"/>
            <a:t>OSD - 5</a:t>
          </a:r>
        </a:p>
      </dgm:t>
    </dgm:pt>
    <dgm:pt modelId="{FFFA4370-6F8D-4DA0-AD03-B832E88DA10D}" type="parTrans" cxnId="{04115244-160D-4E3A-9866-CD9AD68E4016}">
      <dgm:prSet/>
      <dgm:spPr/>
      <dgm:t>
        <a:bodyPr/>
        <a:lstStyle/>
        <a:p>
          <a:endParaRPr lang="en-US"/>
        </a:p>
      </dgm:t>
    </dgm:pt>
    <dgm:pt modelId="{F1C6EE69-F6BA-4F3E-8BF0-608E0E7DB88D}" type="sibTrans" cxnId="{04115244-160D-4E3A-9866-CD9AD68E4016}">
      <dgm:prSet/>
      <dgm:spPr/>
      <dgm:t>
        <a:bodyPr/>
        <a:lstStyle/>
        <a:p>
          <a:endParaRPr lang="en-US"/>
        </a:p>
      </dgm:t>
    </dgm:pt>
    <dgm:pt modelId="{9F427290-B1FD-4531-8A2D-D6E1B0DDBF3D}">
      <dgm:prSet phldrT="[Text]"/>
      <dgm:spPr/>
      <dgm:t>
        <a:bodyPr/>
        <a:lstStyle/>
        <a:p>
          <a:r>
            <a:rPr lang="en-US" dirty="0"/>
            <a:t>OSD - 6</a:t>
          </a:r>
        </a:p>
      </dgm:t>
    </dgm:pt>
    <dgm:pt modelId="{89AA2D36-A7D8-4BED-ACFD-7DAD237FD9C0}" type="parTrans" cxnId="{A8648C69-3FD1-46CE-B7D7-A15C6D4AD7CF}">
      <dgm:prSet/>
      <dgm:spPr/>
      <dgm:t>
        <a:bodyPr/>
        <a:lstStyle/>
        <a:p>
          <a:endParaRPr lang="en-US"/>
        </a:p>
      </dgm:t>
    </dgm:pt>
    <dgm:pt modelId="{66DCB06A-14AA-4035-868D-578E32154A14}" type="sibTrans" cxnId="{A8648C69-3FD1-46CE-B7D7-A15C6D4AD7CF}">
      <dgm:prSet/>
      <dgm:spPr/>
      <dgm:t>
        <a:bodyPr/>
        <a:lstStyle/>
        <a:p>
          <a:endParaRPr lang="en-US"/>
        </a:p>
      </dgm:t>
    </dgm:pt>
    <dgm:pt modelId="{FF5A4E0E-BB6E-4F79-99B1-39AE3965928A}">
      <dgm:prSet phldrT="[Text]"/>
      <dgm:spPr/>
      <dgm:t>
        <a:bodyPr/>
        <a:lstStyle/>
        <a:p>
          <a:r>
            <a:rPr lang="en-US" dirty="0"/>
            <a:t>Host - 4</a:t>
          </a:r>
        </a:p>
      </dgm:t>
    </dgm:pt>
    <dgm:pt modelId="{43C8A875-D48D-4279-99B6-E4A3B699430C}" type="parTrans" cxnId="{5AE31507-3E49-48F7-9F3D-92C6B3110BD5}">
      <dgm:prSet/>
      <dgm:spPr/>
      <dgm:t>
        <a:bodyPr/>
        <a:lstStyle/>
        <a:p>
          <a:endParaRPr lang="en-US"/>
        </a:p>
      </dgm:t>
    </dgm:pt>
    <dgm:pt modelId="{DCA2D655-4BD9-4D1E-8621-DE6034A6C511}" type="sibTrans" cxnId="{5AE31507-3E49-48F7-9F3D-92C6B3110BD5}">
      <dgm:prSet/>
      <dgm:spPr/>
      <dgm:t>
        <a:bodyPr/>
        <a:lstStyle/>
        <a:p>
          <a:endParaRPr lang="en-US"/>
        </a:p>
      </dgm:t>
    </dgm:pt>
    <dgm:pt modelId="{D914BE54-AEA3-41A5-9D5B-5545B6456EC8}">
      <dgm:prSet phldrT="[Text]"/>
      <dgm:spPr/>
      <dgm:t>
        <a:bodyPr/>
        <a:lstStyle/>
        <a:p>
          <a:r>
            <a:rPr lang="en-US" dirty="0"/>
            <a:t>OSD - 7</a:t>
          </a:r>
        </a:p>
      </dgm:t>
    </dgm:pt>
    <dgm:pt modelId="{E1935260-F9D7-4EF8-AAA5-663401C8C3E4}" type="parTrans" cxnId="{97C10CDA-CF6A-4322-A6FF-00327A6278C6}">
      <dgm:prSet/>
      <dgm:spPr/>
      <dgm:t>
        <a:bodyPr/>
        <a:lstStyle/>
        <a:p>
          <a:endParaRPr lang="en-US"/>
        </a:p>
      </dgm:t>
    </dgm:pt>
    <dgm:pt modelId="{D5932D5D-89EA-483D-9FBB-005E3FBD2E0A}" type="sibTrans" cxnId="{97C10CDA-CF6A-4322-A6FF-00327A6278C6}">
      <dgm:prSet/>
      <dgm:spPr/>
      <dgm:t>
        <a:bodyPr/>
        <a:lstStyle/>
        <a:p>
          <a:endParaRPr lang="en-US"/>
        </a:p>
      </dgm:t>
    </dgm:pt>
    <dgm:pt modelId="{1A22F8DF-D43D-4452-83C5-4774E0B76B0F}">
      <dgm:prSet phldrT="[Text]"/>
      <dgm:spPr/>
      <dgm:t>
        <a:bodyPr/>
        <a:lstStyle/>
        <a:p>
          <a:r>
            <a:rPr lang="en-US" dirty="0"/>
            <a:t>OSD - 8</a:t>
          </a:r>
        </a:p>
      </dgm:t>
    </dgm:pt>
    <dgm:pt modelId="{346908CB-328E-4B9B-92B0-C5EDEB34CDE7}" type="parTrans" cxnId="{EF945F87-39DB-4405-B50A-C32F4849694E}">
      <dgm:prSet/>
      <dgm:spPr/>
      <dgm:t>
        <a:bodyPr/>
        <a:lstStyle/>
        <a:p>
          <a:endParaRPr lang="en-US"/>
        </a:p>
      </dgm:t>
    </dgm:pt>
    <dgm:pt modelId="{B3F029CD-3732-4FC0-A918-425629F8994E}" type="sibTrans" cxnId="{EF945F87-39DB-4405-B50A-C32F4849694E}">
      <dgm:prSet/>
      <dgm:spPr/>
      <dgm:t>
        <a:bodyPr/>
        <a:lstStyle/>
        <a:p>
          <a:endParaRPr lang="en-US"/>
        </a:p>
      </dgm:t>
    </dgm:pt>
    <dgm:pt modelId="{FA072F0C-C8DC-4ADD-B1A1-0C0D1D733C78}" type="pres">
      <dgm:prSet presAssocID="{B12AFA0E-ED97-438A-95AB-64DF5C4067D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269F3001-F66F-4773-8A64-366A81F8B978}" type="pres">
      <dgm:prSet presAssocID="{5CF092E5-A256-454C-82B3-0EC2780B6223}" presName="hierRoot1" presStyleCnt="0">
        <dgm:presLayoutVars>
          <dgm:hierBranch/>
        </dgm:presLayoutVars>
      </dgm:prSet>
      <dgm:spPr/>
    </dgm:pt>
    <dgm:pt modelId="{7344ADAA-4E70-4EF3-9A4B-D77E0841A0EF}" type="pres">
      <dgm:prSet presAssocID="{5CF092E5-A256-454C-82B3-0EC2780B6223}" presName="rootComposite1" presStyleCnt="0"/>
      <dgm:spPr/>
    </dgm:pt>
    <dgm:pt modelId="{3D144482-7DB5-4E56-BA99-12B9DA7011E4}" type="pres">
      <dgm:prSet presAssocID="{5CF092E5-A256-454C-82B3-0EC2780B6223}" presName="rootText1" presStyleLbl="node0" presStyleIdx="0" presStyleCnt="1">
        <dgm:presLayoutVars>
          <dgm:chPref val="3"/>
        </dgm:presLayoutVars>
      </dgm:prSet>
      <dgm:spPr>
        <a:prstGeom prst="roundRect">
          <a:avLst/>
        </a:prstGeom>
      </dgm:spPr>
    </dgm:pt>
    <dgm:pt modelId="{C3BAF03E-EC74-4593-B8B2-96A70CBCF570}" type="pres">
      <dgm:prSet presAssocID="{5CF092E5-A256-454C-82B3-0EC2780B6223}" presName="rootConnector1" presStyleLbl="node1" presStyleIdx="0" presStyleCnt="0"/>
      <dgm:spPr/>
    </dgm:pt>
    <dgm:pt modelId="{9D4DC82F-E086-439F-8F85-3F1F6270C6A8}" type="pres">
      <dgm:prSet presAssocID="{5CF092E5-A256-454C-82B3-0EC2780B6223}" presName="hierChild2" presStyleCnt="0"/>
      <dgm:spPr/>
    </dgm:pt>
    <dgm:pt modelId="{BA0623D8-8A5D-4FD8-9D42-7EED560B2696}" type="pres">
      <dgm:prSet presAssocID="{0D26F58F-56C7-4655-893F-7DF0EFD47481}" presName="Name35" presStyleLbl="parChTrans1D2" presStyleIdx="0" presStyleCnt="1"/>
      <dgm:spPr/>
    </dgm:pt>
    <dgm:pt modelId="{01234050-3701-42CB-AD0C-7C6A2F9B7C57}" type="pres">
      <dgm:prSet presAssocID="{B2DCA6DE-FF58-49F8-BBAA-E5674ED5DEDC}" presName="hierRoot2" presStyleCnt="0">
        <dgm:presLayoutVars>
          <dgm:hierBranch/>
        </dgm:presLayoutVars>
      </dgm:prSet>
      <dgm:spPr/>
    </dgm:pt>
    <dgm:pt modelId="{CCDB4139-03D6-47C7-A990-55C6A781A859}" type="pres">
      <dgm:prSet presAssocID="{B2DCA6DE-FF58-49F8-BBAA-E5674ED5DEDC}" presName="rootComposite" presStyleCnt="0"/>
      <dgm:spPr/>
    </dgm:pt>
    <dgm:pt modelId="{16CDA51D-5546-4EAA-A0EB-FCC617901E8D}" type="pres">
      <dgm:prSet presAssocID="{B2DCA6DE-FF58-49F8-BBAA-E5674ED5DEDC}" presName="rootText" presStyleLbl="node2" presStyleIdx="0" presStyleCnt="1">
        <dgm:presLayoutVars>
          <dgm:chPref val="3"/>
        </dgm:presLayoutVars>
      </dgm:prSet>
      <dgm:spPr>
        <a:prstGeom prst="roundRect">
          <a:avLst/>
        </a:prstGeom>
      </dgm:spPr>
    </dgm:pt>
    <dgm:pt modelId="{A891E3C2-C3F1-4A21-A327-45F9AAD91044}" type="pres">
      <dgm:prSet presAssocID="{B2DCA6DE-FF58-49F8-BBAA-E5674ED5DEDC}" presName="rootConnector" presStyleLbl="node2" presStyleIdx="0" presStyleCnt="1"/>
      <dgm:spPr/>
    </dgm:pt>
    <dgm:pt modelId="{26850153-A87D-4830-B89D-4FE06258612A}" type="pres">
      <dgm:prSet presAssocID="{B2DCA6DE-FF58-49F8-BBAA-E5674ED5DEDC}" presName="hierChild4" presStyleCnt="0"/>
      <dgm:spPr/>
    </dgm:pt>
    <dgm:pt modelId="{A13517EE-B58F-4741-8A04-C3C88A7CC3F8}" type="pres">
      <dgm:prSet presAssocID="{09396F32-67E9-4B29-AFF1-04D8F731A8C8}" presName="Name35" presStyleLbl="parChTrans1D3" presStyleIdx="0" presStyleCnt="2"/>
      <dgm:spPr/>
    </dgm:pt>
    <dgm:pt modelId="{628DEFD4-11F6-4C02-AA83-C59CC8C20F89}" type="pres">
      <dgm:prSet presAssocID="{65436CB5-BF81-4676-909B-4780EC6727AE}" presName="hierRoot2" presStyleCnt="0">
        <dgm:presLayoutVars>
          <dgm:hierBranch/>
        </dgm:presLayoutVars>
      </dgm:prSet>
      <dgm:spPr/>
    </dgm:pt>
    <dgm:pt modelId="{4AD0DC1B-E49B-40BC-A988-9EF70D93294C}" type="pres">
      <dgm:prSet presAssocID="{65436CB5-BF81-4676-909B-4780EC6727AE}" presName="rootComposite" presStyleCnt="0"/>
      <dgm:spPr/>
    </dgm:pt>
    <dgm:pt modelId="{AFD2A918-80B6-4064-A934-4291FBF8455A}" type="pres">
      <dgm:prSet presAssocID="{65436CB5-BF81-4676-909B-4780EC6727AE}" presName="rootText" presStyleLbl="node3" presStyleIdx="0" presStyleCnt="2">
        <dgm:presLayoutVars>
          <dgm:chPref val="3"/>
        </dgm:presLayoutVars>
      </dgm:prSet>
      <dgm:spPr>
        <a:prstGeom prst="roundRect">
          <a:avLst/>
        </a:prstGeom>
      </dgm:spPr>
    </dgm:pt>
    <dgm:pt modelId="{77B88611-BB54-4FAE-B578-DA6E8F25FD1C}" type="pres">
      <dgm:prSet presAssocID="{65436CB5-BF81-4676-909B-4780EC6727AE}" presName="rootConnector" presStyleLbl="node3" presStyleIdx="0" presStyleCnt="2"/>
      <dgm:spPr/>
    </dgm:pt>
    <dgm:pt modelId="{D80F6251-D4E4-45D8-BB13-A00C9730E3D7}" type="pres">
      <dgm:prSet presAssocID="{65436CB5-BF81-4676-909B-4780EC6727AE}" presName="hierChild4" presStyleCnt="0"/>
      <dgm:spPr/>
    </dgm:pt>
    <dgm:pt modelId="{42B571F9-2D31-442F-BB46-09055D2C32CF}" type="pres">
      <dgm:prSet presAssocID="{312E3457-AB5F-4508-82ED-EBEA06054D10}" presName="Name35" presStyleLbl="parChTrans1D4" presStyleIdx="0" presStyleCnt="12"/>
      <dgm:spPr/>
    </dgm:pt>
    <dgm:pt modelId="{1CE9A31B-44F1-4BEE-8B19-23F5DF0DC6F4}" type="pres">
      <dgm:prSet presAssocID="{41E21463-45CB-4602-BAA3-941D034EF7A2}" presName="hierRoot2" presStyleCnt="0">
        <dgm:presLayoutVars>
          <dgm:hierBranch/>
        </dgm:presLayoutVars>
      </dgm:prSet>
      <dgm:spPr/>
    </dgm:pt>
    <dgm:pt modelId="{F16EDE70-31C7-4065-AC83-05ABD1BF6554}" type="pres">
      <dgm:prSet presAssocID="{41E21463-45CB-4602-BAA3-941D034EF7A2}" presName="rootComposite" presStyleCnt="0"/>
      <dgm:spPr/>
    </dgm:pt>
    <dgm:pt modelId="{24561E24-FF8F-4A6D-B97D-B264CA411D25}" type="pres">
      <dgm:prSet presAssocID="{41E21463-45CB-4602-BAA3-941D034EF7A2}" presName="rootText" presStyleLbl="node4" presStyleIdx="0" presStyleCnt="12">
        <dgm:presLayoutVars>
          <dgm:chPref val="3"/>
        </dgm:presLayoutVars>
      </dgm:prSet>
      <dgm:spPr>
        <a:prstGeom prst="roundRect">
          <a:avLst/>
        </a:prstGeom>
      </dgm:spPr>
    </dgm:pt>
    <dgm:pt modelId="{A28D5680-3701-4655-B9FA-9B26DA4AA573}" type="pres">
      <dgm:prSet presAssocID="{41E21463-45CB-4602-BAA3-941D034EF7A2}" presName="rootConnector" presStyleLbl="node4" presStyleIdx="0" presStyleCnt="12"/>
      <dgm:spPr/>
    </dgm:pt>
    <dgm:pt modelId="{7475648A-1EE3-4BF0-B415-3EBB9F2AF542}" type="pres">
      <dgm:prSet presAssocID="{41E21463-45CB-4602-BAA3-941D034EF7A2}" presName="hierChild4" presStyleCnt="0"/>
      <dgm:spPr/>
    </dgm:pt>
    <dgm:pt modelId="{32B4A2FD-BA17-4116-A0AB-459184C02E37}" type="pres">
      <dgm:prSet presAssocID="{8A0CFC24-3429-4217-B719-4E2D207ED686}" presName="Name35" presStyleLbl="parChTrans1D4" presStyleIdx="1" presStyleCnt="12"/>
      <dgm:spPr/>
    </dgm:pt>
    <dgm:pt modelId="{FE7CEDAF-4750-48DE-ACD1-F479BA06A1F8}" type="pres">
      <dgm:prSet presAssocID="{AC48B284-077E-4054-A2E5-512850063AC9}" presName="hierRoot2" presStyleCnt="0">
        <dgm:presLayoutVars>
          <dgm:hierBranch/>
        </dgm:presLayoutVars>
      </dgm:prSet>
      <dgm:spPr/>
    </dgm:pt>
    <dgm:pt modelId="{CAE4C8A1-72BE-40EE-A621-2F25FCF854C4}" type="pres">
      <dgm:prSet presAssocID="{AC48B284-077E-4054-A2E5-512850063AC9}" presName="rootComposite" presStyleCnt="0"/>
      <dgm:spPr/>
    </dgm:pt>
    <dgm:pt modelId="{1EB801CA-9341-4EAA-91EB-EA37448A4A30}" type="pres">
      <dgm:prSet presAssocID="{AC48B284-077E-4054-A2E5-512850063AC9}" presName="rootText" presStyleLbl="node4" presStyleIdx="1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70F6CDCB-2176-4080-A459-D674F002654B}" type="pres">
      <dgm:prSet presAssocID="{AC48B284-077E-4054-A2E5-512850063AC9}" presName="rootConnector" presStyleLbl="node4" presStyleIdx="1" presStyleCnt="12"/>
      <dgm:spPr/>
    </dgm:pt>
    <dgm:pt modelId="{9880349C-B3DE-4F25-8BDB-F19C8905094C}" type="pres">
      <dgm:prSet presAssocID="{AC48B284-077E-4054-A2E5-512850063AC9}" presName="hierChild4" presStyleCnt="0"/>
      <dgm:spPr/>
    </dgm:pt>
    <dgm:pt modelId="{DFDD1DF7-CE38-43E5-A5E8-76901F6B9EBB}" type="pres">
      <dgm:prSet presAssocID="{AC48B284-077E-4054-A2E5-512850063AC9}" presName="hierChild5" presStyleCnt="0"/>
      <dgm:spPr/>
    </dgm:pt>
    <dgm:pt modelId="{5E6E32E1-495E-4FC2-A384-005AAFF39FE7}" type="pres">
      <dgm:prSet presAssocID="{1A81E7E0-BA37-4E2B-8EB3-B1FE463E689A}" presName="Name35" presStyleLbl="parChTrans1D4" presStyleIdx="2" presStyleCnt="12"/>
      <dgm:spPr/>
    </dgm:pt>
    <dgm:pt modelId="{FFC3520D-1774-4869-B149-51746D98985B}" type="pres">
      <dgm:prSet presAssocID="{BF931B3E-F7A0-4069-A10F-92BFA86E4D81}" presName="hierRoot2" presStyleCnt="0">
        <dgm:presLayoutVars>
          <dgm:hierBranch/>
        </dgm:presLayoutVars>
      </dgm:prSet>
      <dgm:spPr/>
    </dgm:pt>
    <dgm:pt modelId="{D471F010-9C13-4222-A1A6-A677DC0E5691}" type="pres">
      <dgm:prSet presAssocID="{BF931B3E-F7A0-4069-A10F-92BFA86E4D81}" presName="rootComposite" presStyleCnt="0"/>
      <dgm:spPr/>
    </dgm:pt>
    <dgm:pt modelId="{5CA6207F-4E72-4EA8-8C95-AE2C4341702F}" type="pres">
      <dgm:prSet presAssocID="{BF931B3E-F7A0-4069-A10F-92BFA86E4D81}" presName="rootText" presStyleLbl="node4" presStyleIdx="2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27CA7A37-0F64-4308-A06F-422B963A5248}" type="pres">
      <dgm:prSet presAssocID="{BF931B3E-F7A0-4069-A10F-92BFA86E4D81}" presName="rootConnector" presStyleLbl="node4" presStyleIdx="2" presStyleCnt="12"/>
      <dgm:spPr/>
    </dgm:pt>
    <dgm:pt modelId="{314EF807-4E4A-4434-ACDF-7BF26FC1CAB4}" type="pres">
      <dgm:prSet presAssocID="{BF931B3E-F7A0-4069-A10F-92BFA86E4D81}" presName="hierChild4" presStyleCnt="0"/>
      <dgm:spPr/>
    </dgm:pt>
    <dgm:pt modelId="{56F74262-0506-42F3-9FEB-3049F7C11E71}" type="pres">
      <dgm:prSet presAssocID="{BF931B3E-F7A0-4069-A10F-92BFA86E4D81}" presName="hierChild5" presStyleCnt="0"/>
      <dgm:spPr/>
    </dgm:pt>
    <dgm:pt modelId="{16A7AD0C-48A5-4BD8-9D47-5A8D909FAED9}" type="pres">
      <dgm:prSet presAssocID="{41E21463-45CB-4602-BAA3-941D034EF7A2}" presName="hierChild5" presStyleCnt="0"/>
      <dgm:spPr/>
    </dgm:pt>
    <dgm:pt modelId="{8B5B377B-6396-4EB4-A669-4336FD9E555B}" type="pres">
      <dgm:prSet presAssocID="{69BC9B1E-45BF-4C9C-977C-4D5F6F3813AC}" presName="Name35" presStyleLbl="parChTrans1D4" presStyleIdx="3" presStyleCnt="12"/>
      <dgm:spPr/>
    </dgm:pt>
    <dgm:pt modelId="{84B1EFE7-BC44-4D8C-BCCF-D76B7CF31C7E}" type="pres">
      <dgm:prSet presAssocID="{5243EBDB-0E17-4851-A6C3-75097D90D287}" presName="hierRoot2" presStyleCnt="0">
        <dgm:presLayoutVars>
          <dgm:hierBranch/>
        </dgm:presLayoutVars>
      </dgm:prSet>
      <dgm:spPr/>
    </dgm:pt>
    <dgm:pt modelId="{1A85CC6E-8445-4D79-A42C-5DE28447077A}" type="pres">
      <dgm:prSet presAssocID="{5243EBDB-0E17-4851-A6C3-75097D90D287}" presName="rootComposite" presStyleCnt="0"/>
      <dgm:spPr/>
    </dgm:pt>
    <dgm:pt modelId="{E51CE6A0-A9CF-4743-B6EE-0A5523BC78D6}" type="pres">
      <dgm:prSet presAssocID="{5243EBDB-0E17-4851-A6C3-75097D90D287}" presName="rootText" presStyleLbl="node4" presStyleIdx="3" presStyleCnt="12">
        <dgm:presLayoutVars>
          <dgm:chPref val="3"/>
        </dgm:presLayoutVars>
      </dgm:prSet>
      <dgm:spPr>
        <a:prstGeom prst="roundRect">
          <a:avLst/>
        </a:prstGeom>
      </dgm:spPr>
    </dgm:pt>
    <dgm:pt modelId="{F84D4638-D35C-4F0D-8A05-61AE24BB0D09}" type="pres">
      <dgm:prSet presAssocID="{5243EBDB-0E17-4851-A6C3-75097D90D287}" presName="rootConnector" presStyleLbl="node4" presStyleIdx="3" presStyleCnt="12"/>
      <dgm:spPr/>
    </dgm:pt>
    <dgm:pt modelId="{CC5FB981-05AD-416E-B8D8-C91CFF6BD49A}" type="pres">
      <dgm:prSet presAssocID="{5243EBDB-0E17-4851-A6C3-75097D90D287}" presName="hierChild4" presStyleCnt="0"/>
      <dgm:spPr/>
    </dgm:pt>
    <dgm:pt modelId="{D01AC84A-E125-46CE-858A-D0A3F8B3B812}" type="pres">
      <dgm:prSet presAssocID="{56781EC3-CD21-47EC-9B2A-FC45E09AB80A}" presName="Name35" presStyleLbl="parChTrans1D4" presStyleIdx="4" presStyleCnt="12"/>
      <dgm:spPr/>
    </dgm:pt>
    <dgm:pt modelId="{E89FE7CE-D6A1-45F5-89C1-9B6BEEC70736}" type="pres">
      <dgm:prSet presAssocID="{2884FCCF-5B0C-441A-BA3B-360FA73459D5}" presName="hierRoot2" presStyleCnt="0">
        <dgm:presLayoutVars>
          <dgm:hierBranch/>
        </dgm:presLayoutVars>
      </dgm:prSet>
      <dgm:spPr/>
    </dgm:pt>
    <dgm:pt modelId="{B8274554-C523-4B98-9BD4-45176FDF8F22}" type="pres">
      <dgm:prSet presAssocID="{2884FCCF-5B0C-441A-BA3B-360FA73459D5}" presName="rootComposite" presStyleCnt="0"/>
      <dgm:spPr/>
    </dgm:pt>
    <dgm:pt modelId="{778B4472-A8EB-498F-8132-1922ED7C34F0}" type="pres">
      <dgm:prSet presAssocID="{2884FCCF-5B0C-441A-BA3B-360FA73459D5}" presName="rootText" presStyleLbl="node4" presStyleIdx="4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F8DC1F10-0CA4-4237-BF57-F58031E9EAEB}" type="pres">
      <dgm:prSet presAssocID="{2884FCCF-5B0C-441A-BA3B-360FA73459D5}" presName="rootConnector" presStyleLbl="node4" presStyleIdx="4" presStyleCnt="12"/>
      <dgm:spPr/>
    </dgm:pt>
    <dgm:pt modelId="{D5226920-A926-48A4-A06E-4CA102F0122C}" type="pres">
      <dgm:prSet presAssocID="{2884FCCF-5B0C-441A-BA3B-360FA73459D5}" presName="hierChild4" presStyleCnt="0"/>
      <dgm:spPr/>
    </dgm:pt>
    <dgm:pt modelId="{D59EB7CA-5733-4024-BDCA-FEE7E12FF3FC}" type="pres">
      <dgm:prSet presAssocID="{2884FCCF-5B0C-441A-BA3B-360FA73459D5}" presName="hierChild5" presStyleCnt="0"/>
      <dgm:spPr/>
    </dgm:pt>
    <dgm:pt modelId="{2C22B359-C467-403A-AEAE-B7BF866201B4}" type="pres">
      <dgm:prSet presAssocID="{C54D4F89-091F-40AD-95B3-CD51F32E59ED}" presName="Name35" presStyleLbl="parChTrans1D4" presStyleIdx="5" presStyleCnt="12"/>
      <dgm:spPr/>
    </dgm:pt>
    <dgm:pt modelId="{F3176359-2F5E-46BD-B385-8F6FB029C559}" type="pres">
      <dgm:prSet presAssocID="{A66F064A-E780-4C81-8BBA-006F1FF2E953}" presName="hierRoot2" presStyleCnt="0">
        <dgm:presLayoutVars>
          <dgm:hierBranch/>
        </dgm:presLayoutVars>
      </dgm:prSet>
      <dgm:spPr/>
    </dgm:pt>
    <dgm:pt modelId="{A3E786C2-E5BE-47A1-82A4-FC3588FAA46F}" type="pres">
      <dgm:prSet presAssocID="{A66F064A-E780-4C81-8BBA-006F1FF2E953}" presName="rootComposite" presStyleCnt="0"/>
      <dgm:spPr/>
    </dgm:pt>
    <dgm:pt modelId="{0C53519D-FD74-4E7D-9EE0-BDAD6185F109}" type="pres">
      <dgm:prSet presAssocID="{A66F064A-E780-4C81-8BBA-006F1FF2E953}" presName="rootText" presStyleLbl="node4" presStyleIdx="5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318A3C75-D777-49A2-8E2A-9F4EE3B97EA7}" type="pres">
      <dgm:prSet presAssocID="{A66F064A-E780-4C81-8BBA-006F1FF2E953}" presName="rootConnector" presStyleLbl="node4" presStyleIdx="5" presStyleCnt="12"/>
      <dgm:spPr/>
    </dgm:pt>
    <dgm:pt modelId="{3BF5EDAA-F6FF-422A-B582-0294332D61CA}" type="pres">
      <dgm:prSet presAssocID="{A66F064A-E780-4C81-8BBA-006F1FF2E953}" presName="hierChild4" presStyleCnt="0"/>
      <dgm:spPr/>
    </dgm:pt>
    <dgm:pt modelId="{B9F101EE-55FB-4107-A27A-85D2D896255D}" type="pres">
      <dgm:prSet presAssocID="{A66F064A-E780-4C81-8BBA-006F1FF2E953}" presName="hierChild5" presStyleCnt="0"/>
      <dgm:spPr/>
    </dgm:pt>
    <dgm:pt modelId="{ABED0626-34C5-40DE-A1A7-6C1BBFFCD5C8}" type="pres">
      <dgm:prSet presAssocID="{5243EBDB-0E17-4851-A6C3-75097D90D287}" presName="hierChild5" presStyleCnt="0"/>
      <dgm:spPr/>
    </dgm:pt>
    <dgm:pt modelId="{BB483B3D-EFE6-40A9-8B99-856831995AE2}" type="pres">
      <dgm:prSet presAssocID="{65436CB5-BF81-4676-909B-4780EC6727AE}" presName="hierChild5" presStyleCnt="0"/>
      <dgm:spPr/>
    </dgm:pt>
    <dgm:pt modelId="{784B747A-8390-4D60-827C-AB740EEE1CAD}" type="pres">
      <dgm:prSet presAssocID="{E0117D2E-C769-43ED-9CBC-4511F5EAFA4F}" presName="Name35" presStyleLbl="parChTrans1D3" presStyleIdx="1" presStyleCnt="2"/>
      <dgm:spPr/>
    </dgm:pt>
    <dgm:pt modelId="{905E5354-031F-4913-9590-22EECD6849AF}" type="pres">
      <dgm:prSet presAssocID="{BD5515C7-E1BD-4BFC-812B-A411F9F8450A}" presName="hierRoot2" presStyleCnt="0">
        <dgm:presLayoutVars>
          <dgm:hierBranch/>
        </dgm:presLayoutVars>
      </dgm:prSet>
      <dgm:spPr/>
    </dgm:pt>
    <dgm:pt modelId="{5162A723-4D68-4881-92DE-A9A198597382}" type="pres">
      <dgm:prSet presAssocID="{BD5515C7-E1BD-4BFC-812B-A411F9F8450A}" presName="rootComposite" presStyleCnt="0"/>
      <dgm:spPr/>
    </dgm:pt>
    <dgm:pt modelId="{ADA2F4D0-2C40-4F07-B569-23B58E28C18D}" type="pres">
      <dgm:prSet presAssocID="{BD5515C7-E1BD-4BFC-812B-A411F9F8450A}" presName="rootText" presStyleLbl="node3" presStyleIdx="1" presStyleCnt="2">
        <dgm:presLayoutVars>
          <dgm:chPref val="3"/>
        </dgm:presLayoutVars>
      </dgm:prSet>
      <dgm:spPr>
        <a:prstGeom prst="roundRect">
          <a:avLst/>
        </a:prstGeom>
      </dgm:spPr>
    </dgm:pt>
    <dgm:pt modelId="{4DEAD18B-8E32-4856-85F4-5AA3C2F03819}" type="pres">
      <dgm:prSet presAssocID="{BD5515C7-E1BD-4BFC-812B-A411F9F8450A}" presName="rootConnector" presStyleLbl="node3" presStyleIdx="1" presStyleCnt="2"/>
      <dgm:spPr/>
    </dgm:pt>
    <dgm:pt modelId="{64241587-2244-46F2-AC9A-8499DF508D57}" type="pres">
      <dgm:prSet presAssocID="{BD5515C7-E1BD-4BFC-812B-A411F9F8450A}" presName="hierChild4" presStyleCnt="0"/>
      <dgm:spPr/>
    </dgm:pt>
    <dgm:pt modelId="{C94E583A-35E6-4399-B8EA-17730E1A17A6}" type="pres">
      <dgm:prSet presAssocID="{876D98EB-5083-4692-8563-18417DB7FF60}" presName="Name35" presStyleLbl="parChTrans1D4" presStyleIdx="6" presStyleCnt="12"/>
      <dgm:spPr/>
    </dgm:pt>
    <dgm:pt modelId="{5B8879F2-F5AD-40CF-9217-FCFCB9FD1B07}" type="pres">
      <dgm:prSet presAssocID="{C389DFB6-F271-40E5-980B-A2151EA873A6}" presName="hierRoot2" presStyleCnt="0">
        <dgm:presLayoutVars>
          <dgm:hierBranch/>
        </dgm:presLayoutVars>
      </dgm:prSet>
      <dgm:spPr/>
    </dgm:pt>
    <dgm:pt modelId="{E39BB85A-DCE9-40E5-909A-0FD00C3EB28A}" type="pres">
      <dgm:prSet presAssocID="{C389DFB6-F271-40E5-980B-A2151EA873A6}" presName="rootComposite" presStyleCnt="0"/>
      <dgm:spPr/>
    </dgm:pt>
    <dgm:pt modelId="{D6D34F5A-0059-4E3E-8AF0-58CA4A935A86}" type="pres">
      <dgm:prSet presAssocID="{C389DFB6-F271-40E5-980B-A2151EA873A6}" presName="rootText" presStyleLbl="node4" presStyleIdx="6" presStyleCnt="12">
        <dgm:presLayoutVars>
          <dgm:chPref val="3"/>
        </dgm:presLayoutVars>
      </dgm:prSet>
      <dgm:spPr>
        <a:prstGeom prst="roundRect">
          <a:avLst/>
        </a:prstGeom>
      </dgm:spPr>
    </dgm:pt>
    <dgm:pt modelId="{C6DC2A4C-04C7-4EF1-9329-F2E125801998}" type="pres">
      <dgm:prSet presAssocID="{C389DFB6-F271-40E5-980B-A2151EA873A6}" presName="rootConnector" presStyleLbl="node4" presStyleIdx="6" presStyleCnt="12"/>
      <dgm:spPr/>
    </dgm:pt>
    <dgm:pt modelId="{AD79B2AF-D516-4812-8CB5-CADB0B16F082}" type="pres">
      <dgm:prSet presAssocID="{C389DFB6-F271-40E5-980B-A2151EA873A6}" presName="hierChild4" presStyleCnt="0"/>
      <dgm:spPr/>
    </dgm:pt>
    <dgm:pt modelId="{4B53744D-475D-48D8-9720-768C81DD5EF6}" type="pres">
      <dgm:prSet presAssocID="{FFFA4370-6F8D-4DA0-AD03-B832E88DA10D}" presName="Name35" presStyleLbl="parChTrans1D4" presStyleIdx="7" presStyleCnt="12"/>
      <dgm:spPr/>
    </dgm:pt>
    <dgm:pt modelId="{497F8010-0C95-4504-81E1-22E9FC402557}" type="pres">
      <dgm:prSet presAssocID="{1148954D-76EC-4947-9E04-00ECF664D69D}" presName="hierRoot2" presStyleCnt="0">
        <dgm:presLayoutVars>
          <dgm:hierBranch/>
        </dgm:presLayoutVars>
      </dgm:prSet>
      <dgm:spPr/>
    </dgm:pt>
    <dgm:pt modelId="{9B606D6E-BDC1-4AD8-AB98-D1D8EFB356A8}" type="pres">
      <dgm:prSet presAssocID="{1148954D-76EC-4947-9E04-00ECF664D69D}" presName="rootComposite" presStyleCnt="0"/>
      <dgm:spPr/>
    </dgm:pt>
    <dgm:pt modelId="{55DC8B53-A875-41CA-BCE3-6CAA044D52EE}" type="pres">
      <dgm:prSet presAssocID="{1148954D-76EC-4947-9E04-00ECF664D69D}" presName="rootText" presStyleLbl="node4" presStyleIdx="7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43E5CE13-F0A8-479F-88AC-0A21A1ADA60C}" type="pres">
      <dgm:prSet presAssocID="{1148954D-76EC-4947-9E04-00ECF664D69D}" presName="rootConnector" presStyleLbl="node4" presStyleIdx="7" presStyleCnt="12"/>
      <dgm:spPr/>
    </dgm:pt>
    <dgm:pt modelId="{796375D6-FB82-45CA-8716-91927F9744EC}" type="pres">
      <dgm:prSet presAssocID="{1148954D-76EC-4947-9E04-00ECF664D69D}" presName="hierChild4" presStyleCnt="0"/>
      <dgm:spPr/>
    </dgm:pt>
    <dgm:pt modelId="{FF9B3CE9-2EB5-438D-BCD6-681E246B6F68}" type="pres">
      <dgm:prSet presAssocID="{1148954D-76EC-4947-9E04-00ECF664D69D}" presName="hierChild5" presStyleCnt="0"/>
      <dgm:spPr/>
    </dgm:pt>
    <dgm:pt modelId="{1E78ED96-ACE0-4E83-B398-DE8DCE722F41}" type="pres">
      <dgm:prSet presAssocID="{89AA2D36-A7D8-4BED-ACFD-7DAD237FD9C0}" presName="Name35" presStyleLbl="parChTrans1D4" presStyleIdx="8" presStyleCnt="12"/>
      <dgm:spPr/>
    </dgm:pt>
    <dgm:pt modelId="{04675300-B1F3-45C5-B370-2AFC45399EA4}" type="pres">
      <dgm:prSet presAssocID="{9F427290-B1FD-4531-8A2D-D6E1B0DDBF3D}" presName="hierRoot2" presStyleCnt="0">
        <dgm:presLayoutVars>
          <dgm:hierBranch/>
        </dgm:presLayoutVars>
      </dgm:prSet>
      <dgm:spPr/>
    </dgm:pt>
    <dgm:pt modelId="{4D36D4D8-BE0D-44A3-9BBD-F7371D0A37CB}" type="pres">
      <dgm:prSet presAssocID="{9F427290-B1FD-4531-8A2D-D6E1B0DDBF3D}" presName="rootComposite" presStyleCnt="0"/>
      <dgm:spPr/>
    </dgm:pt>
    <dgm:pt modelId="{A14A2413-63A9-4ED0-B99C-08A434E8874A}" type="pres">
      <dgm:prSet presAssocID="{9F427290-B1FD-4531-8A2D-D6E1B0DDBF3D}" presName="rootText" presStyleLbl="node4" presStyleIdx="8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8FCFE411-3DB8-4991-B4BC-1CC8C866CE96}" type="pres">
      <dgm:prSet presAssocID="{9F427290-B1FD-4531-8A2D-D6E1B0DDBF3D}" presName="rootConnector" presStyleLbl="node4" presStyleIdx="8" presStyleCnt="12"/>
      <dgm:spPr/>
    </dgm:pt>
    <dgm:pt modelId="{E40B5C8F-CC80-4CBF-A4C5-F68BA229C4FE}" type="pres">
      <dgm:prSet presAssocID="{9F427290-B1FD-4531-8A2D-D6E1B0DDBF3D}" presName="hierChild4" presStyleCnt="0"/>
      <dgm:spPr/>
    </dgm:pt>
    <dgm:pt modelId="{71315B75-8F25-45A5-8249-CE6F0F122751}" type="pres">
      <dgm:prSet presAssocID="{9F427290-B1FD-4531-8A2D-D6E1B0DDBF3D}" presName="hierChild5" presStyleCnt="0"/>
      <dgm:spPr/>
    </dgm:pt>
    <dgm:pt modelId="{68B65D2A-D7B9-423B-ACCC-694EC8074D8F}" type="pres">
      <dgm:prSet presAssocID="{C389DFB6-F271-40E5-980B-A2151EA873A6}" presName="hierChild5" presStyleCnt="0"/>
      <dgm:spPr/>
    </dgm:pt>
    <dgm:pt modelId="{32C4017E-A752-4FA8-9CBC-CE4112C45980}" type="pres">
      <dgm:prSet presAssocID="{43C8A875-D48D-4279-99B6-E4A3B699430C}" presName="Name35" presStyleLbl="parChTrans1D4" presStyleIdx="9" presStyleCnt="12"/>
      <dgm:spPr/>
    </dgm:pt>
    <dgm:pt modelId="{9D82F2F6-A484-4A6F-8B8D-E6C1C1F88863}" type="pres">
      <dgm:prSet presAssocID="{FF5A4E0E-BB6E-4F79-99B1-39AE3965928A}" presName="hierRoot2" presStyleCnt="0">
        <dgm:presLayoutVars>
          <dgm:hierBranch/>
        </dgm:presLayoutVars>
      </dgm:prSet>
      <dgm:spPr/>
    </dgm:pt>
    <dgm:pt modelId="{BD6FBCD9-1F99-4B39-ABA0-4D7865E7932B}" type="pres">
      <dgm:prSet presAssocID="{FF5A4E0E-BB6E-4F79-99B1-39AE3965928A}" presName="rootComposite" presStyleCnt="0"/>
      <dgm:spPr/>
    </dgm:pt>
    <dgm:pt modelId="{987B9236-A28A-4774-AD36-033666F9C7CB}" type="pres">
      <dgm:prSet presAssocID="{FF5A4E0E-BB6E-4F79-99B1-39AE3965928A}" presName="rootText" presStyleLbl="node4" presStyleIdx="9" presStyleCnt="12">
        <dgm:presLayoutVars>
          <dgm:chPref val="3"/>
        </dgm:presLayoutVars>
      </dgm:prSet>
      <dgm:spPr>
        <a:prstGeom prst="roundRect">
          <a:avLst/>
        </a:prstGeom>
      </dgm:spPr>
    </dgm:pt>
    <dgm:pt modelId="{C2FABBD2-6064-46B3-974C-307762698841}" type="pres">
      <dgm:prSet presAssocID="{FF5A4E0E-BB6E-4F79-99B1-39AE3965928A}" presName="rootConnector" presStyleLbl="node4" presStyleIdx="9" presStyleCnt="12"/>
      <dgm:spPr/>
    </dgm:pt>
    <dgm:pt modelId="{CBE2BF24-3D08-427A-8E18-2ECFDE2B3516}" type="pres">
      <dgm:prSet presAssocID="{FF5A4E0E-BB6E-4F79-99B1-39AE3965928A}" presName="hierChild4" presStyleCnt="0"/>
      <dgm:spPr/>
    </dgm:pt>
    <dgm:pt modelId="{319AF641-CCAA-4578-975E-7DCE5C0AED84}" type="pres">
      <dgm:prSet presAssocID="{E1935260-F9D7-4EF8-AAA5-663401C8C3E4}" presName="Name35" presStyleLbl="parChTrans1D4" presStyleIdx="10" presStyleCnt="12"/>
      <dgm:spPr/>
    </dgm:pt>
    <dgm:pt modelId="{375BF7E0-FB7C-4080-94F9-2634035EBF93}" type="pres">
      <dgm:prSet presAssocID="{D914BE54-AEA3-41A5-9D5B-5545B6456EC8}" presName="hierRoot2" presStyleCnt="0">
        <dgm:presLayoutVars>
          <dgm:hierBranch/>
        </dgm:presLayoutVars>
      </dgm:prSet>
      <dgm:spPr/>
    </dgm:pt>
    <dgm:pt modelId="{2783FDD1-AE0F-49A5-A762-D38D8B3AB1C5}" type="pres">
      <dgm:prSet presAssocID="{D914BE54-AEA3-41A5-9D5B-5545B6456EC8}" presName="rootComposite" presStyleCnt="0"/>
      <dgm:spPr/>
    </dgm:pt>
    <dgm:pt modelId="{1200064C-EA75-48BD-847A-F288BC69FE60}" type="pres">
      <dgm:prSet presAssocID="{D914BE54-AEA3-41A5-9D5B-5545B6456EC8}" presName="rootText" presStyleLbl="node4" presStyleIdx="10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2EF06CFC-726C-4B34-9C39-B3FBA8BD0553}" type="pres">
      <dgm:prSet presAssocID="{D914BE54-AEA3-41A5-9D5B-5545B6456EC8}" presName="rootConnector" presStyleLbl="node4" presStyleIdx="10" presStyleCnt="12"/>
      <dgm:spPr/>
    </dgm:pt>
    <dgm:pt modelId="{14019708-DE78-4DAD-88BD-498E5204EC1C}" type="pres">
      <dgm:prSet presAssocID="{D914BE54-AEA3-41A5-9D5B-5545B6456EC8}" presName="hierChild4" presStyleCnt="0"/>
      <dgm:spPr/>
    </dgm:pt>
    <dgm:pt modelId="{7A9675D1-02CA-4542-B7FE-24F7C9A0A4C7}" type="pres">
      <dgm:prSet presAssocID="{D914BE54-AEA3-41A5-9D5B-5545B6456EC8}" presName="hierChild5" presStyleCnt="0"/>
      <dgm:spPr/>
    </dgm:pt>
    <dgm:pt modelId="{211DFD18-4698-4609-B271-D840DC25620E}" type="pres">
      <dgm:prSet presAssocID="{346908CB-328E-4B9B-92B0-C5EDEB34CDE7}" presName="Name35" presStyleLbl="parChTrans1D4" presStyleIdx="11" presStyleCnt="12"/>
      <dgm:spPr/>
    </dgm:pt>
    <dgm:pt modelId="{1D909EC1-2E57-4DB7-9DE2-52CF77DDD11F}" type="pres">
      <dgm:prSet presAssocID="{1A22F8DF-D43D-4452-83C5-4774E0B76B0F}" presName="hierRoot2" presStyleCnt="0">
        <dgm:presLayoutVars>
          <dgm:hierBranch/>
        </dgm:presLayoutVars>
      </dgm:prSet>
      <dgm:spPr/>
    </dgm:pt>
    <dgm:pt modelId="{05330CDB-C17D-456C-9591-5F76C989DFF4}" type="pres">
      <dgm:prSet presAssocID="{1A22F8DF-D43D-4452-83C5-4774E0B76B0F}" presName="rootComposite" presStyleCnt="0"/>
      <dgm:spPr/>
    </dgm:pt>
    <dgm:pt modelId="{A8A33CD7-F31F-408E-954A-6946F3A7F0FE}" type="pres">
      <dgm:prSet presAssocID="{1A22F8DF-D43D-4452-83C5-4774E0B76B0F}" presName="rootText" presStyleLbl="node4" presStyleIdx="11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376DF602-4959-46F1-9535-6B2826B427CC}" type="pres">
      <dgm:prSet presAssocID="{1A22F8DF-D43D-4452-83C5-4774E0B76B0F}" presName="rootConnector" presStyleLbl="node4" presStyleIdx="11" presStyleCnt="12"/>
      <dgm:spPr/>
    </dgm:pt>
    <dgm:pt modelId="{DC3BDFAB-914F-4702-BD48-CFDE5AEFC33D}" type="pres">
      <dgm:prSet presAssocID="{1A22F8DF-D43D-4452-83C5-4774E0B76B0F}" presName="hierChild4" presStyleCnt="0"/>
      <dgm:spPr/>
    </dgm:pt>
    <dgm:pt modelId="{51835EC1-34A0-4043-8FF4-4A3C2001C9D9}" type="pres">
      <dgm:prSet presAssocID="{1A22F8DF-D43D-4452-83C5-4774E0B76B0F}" presName="hierChild5" presStyleCnt="0"/>
      <dgm:spPr/>
    </dgm:pt>
    <dgm:pt modelId="{02E85061-6919-4A01-9510-01974952BEA2}" type="pres">
      <dgm:prSet presAssocID="{FF5A4E0E-BB6E-4F79-99B1-39AE3965928A}" presName="hierChild5" presStyleCnt="0"/>
      <dgm:spPr/>
    </dgm:pt>
    <dgm:pt modelId="{7CB2808F-A71E-4FEB-98CB-E0CA67750809}" type="pres">
      <dgm:prSet presAssocID="{BD5515C7-E1BD-4BFC-812B-A411F9F8450A}" presName="hierChild5" presStyleCnt="0"/>
      <dgm:spPr/>
    </dgm:pt>
    <dgm:pt modelId="{61852811-D241-4AA7-9879-7EEC3830B8BD}" type="pres">
      <dgm:prSet presAssocID="{B2DCA6DE-FF58-49F8-BBAA-E5674ED5DEDC}" presName="hierChild5" presStyleCnt="0"/>
      <dgm:spPr/>
    </dgm:pt>
    <dgm:pt modelId="{46A82032-6078-4923-95F9-E38F2A1D726F}" type="pres">
      <dgm:prSet presAssocID="{5CF092E5-A256-454C-82B3-0EC2780B6223}" presName="hierChild3" presStyleCnt="0"/>
      <dgm:spPr/>
    </dgm:pt>
  </dgm:ptLst>
  <dgm:cxnLst>
    <dgm:cxn modelId="{0C6E5600-E107-4C41-9A7F-29F1BEF5E16F}" type="presOf" srcId="{2884FCCF-5B0C-441A-BA3B-360FA73459D5}" destId="{F8DC1F10-0CA4-4237-BF57-F58031E9EAEB}" srcOrd="1" destOrd="0" presId="urn:microsoft.com/office/officeart/2005/8/layout/orgChart1"/>
    <dgm:cxn modelId="{B650FD04-884C-4BB3-9EBF-959F9034D69E}" srcId="{41E21463-45CB-4602-BAA3-941D034EF7A2}" destId="{AC48B284-077E-4054-A2E5-512850063AC9}" srcOrd="0" destOrd="0" parTransId="{8A0CFC24-3429-4217-B719-4E2D207ED686}" sibTransId="{613E32D9-9213-4061-BBEE-65E6F376AB5E}"/>
    <dgm:cxn modelId="{5AE31507-3E49-48F7-9F3D-92C6B3110BD5}" srcId="{BD5515C7-E1BD-4BFC-812B-A411F9F8450A}" destId="{FF5A4E0E-BB6E-4F79-99B1-39AE3965928A}" srcOrd="1" destOrd="0" parTransId="{43C8A875-D48D-4279-99B6-E4A3B699430C}" sibTransId="{DCA2D655-4BD9-4D1E-8621-DE6034A6C511}"/>
    <dgm:cxn modelId="{08CF0612-8DD7-4480-9610-28C825712874}" type="presOf" srcId="{0D26F58F-56C7-4655-893F-7DF0EFD47481}" destId="{BA0623D8-8A5D-4FD8-9D42-7EED560B2696}" srcOrd="0" destOrd="0" presId="urn:microsoft.com/office/officeart/2005/8/layout/orgChart1"/>
    <dgm:cxn modelId="{51E90317-C07A-4C33-9020-B19194A6223A}" type="presOf" srcId="{8A0CFC24-3429-4217-B719-4E2D207ED686}" destId="{32B4A2FD-BA17-4116-A0AB-459184C02E37}" srcOrd="0" destOrd="0" presId="urn:microsoft.com/office/officeart/2005/8/layout/orgChart1"/>
    <dgm:cxn modelId="{4210C018-BCEE-48ED-B787-52F7A076A8DB}" srcId="{B2DCA6DE-FF58-49F8-BBAA-E5674ED5DEDC}" destId="{65436CB5-BF81-4676-909B-4780EC6727AE}" srcOrd="0" destOrd="0" parTransId="{09396F32-67E9-4B29-AFF1-04D8F731A8C8}" sibTransId="{DDC21439-A08A-4C43-8DA3-3FBC32EEA32F}"/>
    <dgm:cxn modelId="{B594131E-0339-4FB9-9A62-A4824D96E647}" type="presOf" srcId="{E0117D2E-C769-43ED-9CBC-4511F5EAFA4F}" destId="{784B747A-8390-4D60-827C-AB740EEE1CAD}" srcOrd="0" destOrd="0" presId="urn:microsoft.com/office/officeart/2005/8/layout/orgChart1"/>
    <dgm:cxn modelId="{A98B3F20-5E0A-43AA-B48D-ED2E89C32241}" srcId="{BD5515C7-E1BD-4BFC-812B-A411F9F8450A}" destId="{C389DFB6-F271-40E5-980B-A2151EA873A6}" srcOrd="0" destOrd="0" parTransId="{876D98EB-5083-4692-8563-18417DB7FF60}" sibTransId="{BAE2210B-EE5A-4C50-B18D-E970C67D405B}"/>
    <dgm:cxn modelId="{D863ED21-A80A-4453-AAFC-AF58A61BCADB}" type="presOf" srcId="{41E21463-45CB-4602-BAA3-941D034EF7A2}" destId="{24561E24-FF8F-4A6D-B97D-B264CA411D25}" srcOrd="0" destOrd="0" presId="urn:microsoft.com/office/officeart/2005/8/layout/orgChart1"/>
    <dgm:cxn modelId="{E9CA7D24-0372-47A5-8686-C270BC6A6BF0}" type="presOf" srcId="{A66F064A-E780-4C81-8BBA-006F1FF2E953}" destId="{0C53519D-FD74-4E7D-9EE0-BDAD6185F109}" srcOrd="0" destOrd="0" presId="urn:microsoft.com/office/officeart/2005/8/layout/orgChart1"/>
    <dgm:cxn modelId="{F8501D27-A120-45AA-9E10-F9AB3F142DF2}" srcId="{5243EBDB-0E17-4851-A6C3-75097D90D287}" destId="{A66F064A-E780-4C81-8BBA-006F1FF2E953}" srcOrd="1" destOrd="0" parTransId="{C54D4F89-091F-40AD-95B3-CD51F32E59ED}" sibTransId="{560CC91F-8D01-462A-8B09-6CA05AEE5AD1}"/>
    <dgm:cxn modelId="{E08F9928-467F-4B08-8A9D-1A74D6593079}" srcId="{5CF092E5-A256-454C-82B3-0EC2780B6223}" destId="{B2DCA6DE-FF58-49F8-BBAA-E5674ED5DEDC}" srcOrd="0" destOrd="0" parTransId="{0D26F58F-56C7-4655-893F-7DF0EFD47481}" sibTransId="{28DA9C23-4B82-4061-8E85-6F755DAE92A9}"/>
    <dgm:cxn modelId="{82CF7A30-811D-42DB-AD0A-B1A64672F3FD}" type="presOf" srcId="{5243EBDB-0E17-4851-A6C3-75097D90D287}" destId="{F84D4638-D35C-4F0D-8A05-61AE24BB0D09}" srcOrd="1" destOrd="0" presId="urn:microsoft.com/office/officeart/2005/8/layout/orgChart1"/>
    <dgm:cxn modelId="{9EEBEA32-C3AC-4226-BB90-571926A36AA9}" type="presOf" srcId="{1148954D-76EC-4947-9E04-00ECF664D69D}" destId="{55DC8B53-A875-41CA-BCE3-6CAA044D52EE}" srcOrd="0" destOrd="0" presId="urn:microsoft.com/office/officeart/2005/8/layout/orgChart1"/>
    <dgm:cxn modelId="{22AA6A35-D065-4984-9841-0D6E94CDA578}" type="presOf" srcId="{FF5A4E0E-BB6E-4F79-99B1-39AE3965928A}" destId="{987B9236-A28A-4774-AD36-033666F9C7CB}" srcOrd="0" destOrd="0" presId="urn:microsoft.com/office/officeart/2005/8/layout/orgChart1"/>
    <dgm:cxn modelId="{D16FC65D-AD0C-44B7-8CD6-5A7148A2EB7D}" type="presOf" srcId="{312E3457-AB5F-4508-82ED-EBEA06054D10}" destId="{42B571F9-2D31-442F-BB46-09055D2C32CF}" srcOrd="0" destOrd="0" presId="urn:microsoft.com/office/officeart/2005/8/layout/orgChart1"/>
    <dgm:cxn modelId="{04115244-160D-4E3A-9866-CD9AD68E4016}" srcId="{C389DFB6-F271-40E5-980B-A2151EA873A6}" destId="{1148954D-76EC-4947-9E04-00ECF664D69D}" srcOrd="0" destOrd="0" parTransId="{FFFA4370-6F8D-4DA0-AD03-B832E88DA10D}" sibTransId="{F1C6EE69-F6BA-4F3E-8BF0-608E0E7DB88D}"/>
    <dgm:cxn modelId="{D7E10F45-8771-47F7-82E5-1D3D70ED91E1}" type="presOf" srcId="{B2DCA6DE-FF58-49F8-BBAA-E5674ED5DEDC}" destId="{16CDA51D-5546-4EAA-A0EB-FCC617901E8D}" srcOrd="0" destOrd="0" presId="urn:microsoft.com/office/officeart/2005/8/layout/orgChart1"/>
    <dgm:cxn modelId="{0092C066-1A1B-460D-8D0B-9BD49B86907C}" type="presOf" srcId="{BD5515C7-E1BD-4BFC-812B-A411F9F8450A}" destId="{4DEAD18B-8E32-4856-85F4-5AA3C2F03819}" srcOrd="1" destOrd="0" presId="urn:microsoft.com/office/officeart/2005/8/layout/orgChart1"/>
    <dgm:cxn modelId="{69C12A47-6C75-440F-BA1A-259A5A898596}" type="presOf" srcId="{BF931B3E-F7A0-4069-A10F-92BFA86E4D81}" destId="{27CA7A37-0F64-4308-A06F-422B963A5248}" srcOrd="1" destOrd="0" presId="urn:microsoft.com/office/officeart/2005/8/layout/orgChart1"/>
    <dgm:cxn modelId="{FF38A347-C181-47C1-9C11-662121993E65}" type="presOf" srcId="{41E21463-45CB-4602-BAA3-941D034EF7A2}" destId="{A28D5680-3701-4655-B9FA-9B26DA4AA573}" srcOrd="1" destOrd="0" presId="urn:microsoft.com/office/officeart/2005/8/layout/orgChart1"/>
    <dgm:cxn modelId="{A8648C69-3FD1-46CE-B7D7-A15C6D4AD7CF}" srcId="{C389DFB6-F271-40E5-980B-A2151EA873A6}" destId="{9F427290-B1FD-4531-8A2D-D6E1B0DDBF3D}" srcOrd="1" destOrd="0" parTransId="{89AA2D36-A7D8-4BED-ACFD-7DAD237FD9C0}" sibTransId="{66DCB06A-14AA-4035-868D-578E32154A14}"/>
    <dgm:cxn modelId="{83B1456B-17BD-47F7-8D21-5E19789A42CF}" type="presOf" srcId="{B2DCA6DE-FF58-49F8-BBAA-E5674ED5DEDC}" destId="{A891E3C2-C3F1-4A21-A327-45F9AAD91044}" srcOrd="1" destOrd="0" presId="urn:microsoft.com/office/officeart/2005/8/layout/orgChart1"/>
    <dgm:cxn modelId="{5483706B-CF61-4EAA-9003-55B4981ED39B}" type="presOf" srcId="{FF5A4E0E-BB6E-4F79-99B1-39AE3965928A}" destId="{C2FABBD2-6064-46B3-974C-307762698841}" srcOrd="1" destOrd="0" presId="urn:microsoft.com/office/officeart/2005/8/layout/orgChart1"/>
    <dgm:cxn modelId="{FF74A750-5B12-4CBA-98D3-7C3BA2A4889A}" type="presOf" srcId="{5CF092E5-A256-454C-82B3-0EC2780B6223}" destId="{C3BAF03E-EC74-4593-B8B2-96A70CBCF570}" srcOrd="1" destOrd="0" presId="urn:microsoft.com/office/officeart/2005/8/layout/orgChart1"/>
    <dgm:cxn modelId="{24EAB950-29C2-45D3-8551-B297A6FF067F}" type="presOf" srcId="{C389DFB6-F271-40E5-980B-A2151EA873A6}" destId="{D6D34F5A-0059-4E3E-8AF0-58CA4A935A86}" srcOrd="0" destOrd="0" presId="urn:microsoft.com/office/officeart/2005/8/layout/orgChart1"/>
    <dgm:cxn modelId="{C0EFDD50-753E-43CC-9B30-FB1D47A23869}" type="presOf" srcId="{1148954D-76EC-4947-9E04-00ECF664D69D}" destId="{43E5CE13-F0A8-479F-88AC-0A21A1ADA60C}" srcOrd="1" destOrd="0" presId="urn:microsoft.com/office/officeart/2005/8/layout/orgChart1"/>
    <dgm:cxn modelId="{79486E51-0D5E-45E5-A5D7-F156CB983673}" type="presOf" srcId="{43C8A875-D48D-4279-99B6-E4A3B699430C}" destId="{32C4017E-A752-4FA8-9CBC-CE4112C45980}" srcOrd="0" destOrd="0" presId="urn:microsoft.com/office/officeart/2005/8/layout/orgChart1"/>
    <dgm:cxn modelId="{E789AA53-0628-4D1E-B017-C69505BB74A9}" type="presOf" srcId="{56781EC3-CD21-47EC-9B2A-FC45E09AB80A}" destId="{D01AC84A-E125-46CE-858A-D0A3F8B3B812}" srcOrd="0" destOrd="0" presId="urn:microsoft.com/office/officeart/2005/8/layout/orgChart1"/>
    <dgm:cxn modelId="{3510D074-D1D5-4806-96CD-033A6153035A}" type="presOf" srcId="{C54D4F89-091F-40AD-95B3-CD51F32E59ED}" destId="{2C22B359-C467-403A-AEAE-B7BF866201B4}" srcOrd="0" destOrd="0" presId="urn:microsoft.com/office/officeart/2005/8/layout/orgChart1"/>
    <dgm:cxn modelId="{EB911055-BA35-4ABF-B716-A0EDC2B89EA0}" type="presOf" srcId="{D914BE54-AEA3-41A5-9D5B-5545B6456EC8}" destId="{2EF06CFC-726C-4B34-9C39-B3FBA8BD0553}" srcOrd="1" destOrd="0" presId="urn:microsoft.com/office/officeart/2005/8/layout/orgChart1"/>
    <dgm:cxn modelId="{AB03F977-AEE2-4971-A014-779F7061D542}" srcId="{B2DCA6DE-FF58-49F8-BBAA-E5674ED5DEDC}" destId="{BD5515C7-E1BD-4BFC-812B-A411F9F8450A}" srcOrd="1" destOrd="0" parTransId="{E0117D2E-C769-43ED-9CBC-4511F5EAFA4F}" sibTransId="{5DDD977E-3BC0-4E6C-BBDF-1968A4C536AD}"/>
    <dgm:cxn modelId="{DD8B2779-A2FF-4199-B485-17687B23713D}" type="presOf" srcId="{BF931B3E-F7A0-4069-A10F-92BFA86E4D81}" destId="{5CA6207F-4E72-4EA8-8C95-AE2C4341702F}" srcOrd="0" destOrd="0" presId="urn:microsoft.com/office/officeart/2005/8/layout/orgChart1"/>
    <dgm:cxn modelId="{8FD95C79-6CFA-4BD1-B55B-03A05C4E60CA}" type="presOf" srcId="{65436CB5-BF81-4676-909B-4780EC6727AE}" destId="{AFD2A918-80B6-4064-A934-4291FBF8455A}" srcOrd="0" destOrd="0" presId="urn:microsoft.com/office/officeart/2005/8/layout/orgChart1"/>
    <dgm:cxn modelId="{1C03755A-0FF2-4053-9B84-D2FC4850F555}" type="presOf" srcId="{C389DFB6-F271-40E5-980B-A2151EA873A6}" destId="{C6DC2A4C-04C7-4EF1-9329-F2E125801998}" srcOrd="1" destOrd="0" presId="urn:microsoft.com/office/officeart/2005/8/layout/orgChart1"/>
    <dgm:cxn modelId="{F799875A-0FA5-4B2E-A2DB-0FF5DCC5A926}" type="presOf" srcId="{FFFA4370-6F8D-4DA0-AD03-B832E88DA10D}" destId="{4B53744D-475D-48D8-9720-768C81DD5EF6}" srcOrd="0" destOrd="0" presId="urn:microsoft.com/office/officeart/2005/8/layout/orgChart1"/>
    <dgm:cxn modelId="{8D38AD7A-15AE-4B86-B4DA-50AE54DA1073}" srcId="{65436CB5-BF81-4676-909B-4780EC6727AE}" destId="{41E21463-45CB-4602-BAA3-941D034EF7A2}" srcOrd="0" destOrd="0" parTransId="{312E3457-AB5F-4508-82ED-EBEA06054D10}" sibTransId="{C8633846-CE3A-45EA-B0E3-B0CA29512730}"/>
    <dgm:cxn modelId="{1639CA7D-6CCF-48DF-9316-E321C0736A55}" type="presOf" srcId="{1A81E7E0-BA37-4E2B-8EB3-B1FE463E689A}" destId="{5E6E32E1-495E-4FC2-A384-005AAFF39FE7}" srcOrd="0" destOrd="0" presId="urn:microsoft.com/office/officeart/2005/8/layout/orgChart1"/>
    <dgm:cxn modelId="{B490A985-0E68-4F9F-B9DE-478215540E36}" type="presOf" srcId="{2884FCCF-5B0C-441A-BA3B-360FA73459D5}" destId="{778B4472-A8EB-498F-8132-1922ED7C34F0}" srcOrd="0" destOrd="0" presId="urn:microsoft.com/office/officeart/2005/8/layout/orgChart1"/>
    <dgm:cxn modelId="{EF945F87-39DB-4405-B50A-C32F4849694E}" srcId="{FF5A4E0E-BB6E-4F79-99B1-39AE3965928A}" destId="{1A22F8DF-D43D-4452-83C5-4774E0B76B0F}" srcOrd="1" destOrd="0" parTransId="{346908CB-328E-4B9B-92B0-C5EDEB34CDE7}" sibTransId="{B3F029CD-3732-4FC0-A918-425629F8994E}"/>
    <dgm:cxn modelId="{4AD3038B-E0E8-4466-8D3B-54FC93BA6CDC}" type="presOf" srcId="{65436CB5-BF81-4676-909B-4780EC6727AE}" destId="{77B88611-BB54-4FAE-B578-DA6E8F25FD1C}" srcOrd="1" destOrd="0" presId="urn:microsoft.com/office/officeart/2005/8/layout/orgChart1"/>
    <dgm:cxn modelId="{20DD1A9A-6437-45E5-AA90-7A702775A517}" type="presOf" srcId="{9F427290-B1FD-4531-8A2D-D6E1B0DDBF3D}" destId="{8FCFE411-3DB8-4991-B4BC-1CC8C866CE96}" srcOrd="1" destOrd="0" presId="urn:microsoft.com/office/officeart/2005/8/layout/orgChart1"/>
    <dgm:cxn modelId="{B01F42A2-2F11-4AA8-86E1-7C98C8DD1E8D}" type="presOf" srcId="{9F427290-B1FD-4531-8A2D-D6E1B0DDBF3D}" destId="{A14A2413-63A9-4ED0-B99C-08A434E8874A}" srcOrd="0" destOrd="0" presId="urn:microsoft.com/office/officeart/2005/8/layout/orgChart1"/>
    <dgm:cxn modelId="{F0F8A2A5-FEF4-4952-8BD1-50EF3B7240F2}" type="presOf" srcId="{69BC9B1E-45BF-4C9C-977C-4D5F6F3813AC}" destId="{8B5B377B-6396-4EB4-A669-4336FD9E555B}" srcOrd="0" destOrd="0" presId="urn:microsoft.com/office/officeart/2005/8/layout/orgChart1"/>
    <dgm:cxn modelId="{D8A4F1A6-B8AF-4905-AC9A-57921EF59948}" type="presOf" srcId="{5243EBDB-0E17-4851-A6C3-75097D90D287}" destId="{E51CE6A0-A9CF-4743-B6EE-0A5523BC78D6}" srcOrd="0" destOrd="0" presId="urn:microsoft.com/office/officeart/2005/8/layout/orgChart1"/>
    <dgm:cxn modelId="{D41002A7-9B5C-4F28-BEFC-3E43E0EAE537}" type="presOf" srcId="{AC48B284-077E-4054-A2E5-512850063AC9}" destId="{1EB801CA-9341-4EAA-91EB-EA37448A4A30}" srcOrd="0" destOrd="0" presId="urn:microsoft.com/office/officeart/2005/8/layout/orgChart1"/>
    <dgm:cxn modelId="{E4CD78AB-8C66-4154-90A5-825F95BD1465}" type="presOf" srcId="{B12AFA0E-ED97-438A-95AB-64DF5C4067DB}" destId="{FA072F0C-C8DC-4ADD-B1A1-0C0D1D733C78}" srcOrd="0" destOrd="0" presId="urn:microsoft.com/office/officeart/2005/8/layout/orgChart1"/>
    <dgm:cxn modelId="{CDFE58B8-306C-4320-96E1-C530B947C6D6}" type="presOf" srcId="{5CF092E5-A256-454C-82B3-0EC2780B6223}" destId="{3D144482-7DB5-4E56-BA99-12B9DA7011E4}" srcOrd="0" destOrd="0" presId="urn:microsoft.com/office/officeart/2005/8/layout/orgChart1"/>
    <dgm:cxn modelId="{D89A79B9-4C87-4A52-A8DD-2222DAC323A5}" type="presOf" srcId="{AC48B284-077E-4054-A2E5-512850063AC9}" destId="{70F6CDCB-2176-4080-A459-D674F002654B}" srcOrd="1" destOrd="0" presId="urn:microsoft.com/office/officeart/2005/8/layout/orgChart1"/>
    <dgm:cxn modelId="{41B1D3BE-5E5D-41DB-9D4F-C0AC3233227D}" type="presOf" srcId="{BD5515C7-E1BD-4BFC-812B-A411F9F8450A}" destId="{ADA2F4D0-2C40-4F07-B569-23B58E28C18D}" srcOrd="0" destOrd="0" presId="urn:microsoft.com/office/officeart/2005/8/layout/orgChart1"/>
    <dgm:cxn modelId="{622F3CC5-CC3D-42CF-BDDC-0550A47BA160}" type="presOf" srcId="{09396F32-67E9-4B29-AFF1-04D8F731A8C8}" destId="{A13517EE-B58F-4741-8A04-C3C88A7CC3F8}" srcOrd="0" destOrd="0" presId="urn:microsoft.com/office/officeart/2005/8/layout/orgChart1"/>
    <dgm:cxn modelId="{F79139C6-DAB4-4769-9139-CDED305C5F1A}" type="presOf" srcId="{876D98EB-5083-4692-8563-18417DB7FF60}" destId="{C94E583A-35E6-4399-B8EA-17730E1A17A6}" srcOrd="0" destOrd="0" presId="urn:microsoft.com/office/officeart/2005/8/layout/orgChart1"/>
    <dgm:cxn modelId="{D8446FC6-D0D2-40E9-A4BA-7C5F5875E4E9}" type="presOf" srcId="{89AA2D36-A7D8-4BED-ACFD-7DAD237FD9C0}" destId="{1E78ED96-ACE0-4E83-B398-DE8DCE722F41}" srcOrd="0" destOrd="0" presId="urn:microsoft.com/office/officeart/2005/8/layout/orgChart1"/>
    <dgm:cxn modelId="{6F4AF0CD-5EF9-4D57-ADA2-65ADF7FE6B1C}" srcId="{5243EBDB-0E17-4851-A6C3-75097D90D287}" destId="{2884FCCF-5B0C-441A-BA3B-360FA73459D5}" srcOrd="0" destOrd="0" parTransId="{56781EC3-CD21-47EC-9B2A-FC45E09AB80A}" sibTransId="{A8F0FFD1-7F73-4127-B984-C8C8C32CD203}"/>
    <dgm:cxn modelId="{1FD53FD1-8799-40C2-9BC7-DDA5DDE4FB0D}" type="presOf" srcId="{D914BE54-AEA3-41A5-9D5B-5545B6456EC8}" destId="{1200064C-EA75-48BD-847A-F288BC69FE60}" srcOrd="0" destOrd="0" presId="urn:microsoft.com/office/officeart/2005/8/layout/orgChart1"/>
    <dgm:cxn modelId="{C3027CD3-E0C0-48F4-A8C2-BB2FD8B43802}" type="presOf" srcId="{1A22F8DF-D43D-4452-83C5-4774E0B76B0F}" destId="{376DF602-4959-46F1-9535-6B2826B427CC}" srcOrd="1" destOrd="0" presId="urn:microsoft.com/office/officeart/2005/8/layout/orgChart1"/>
    <dgm:cxn modelId="{97C10CDA-CF6A-4322-A6FF-00327A6278C6}" srcId="{FF5A4E0E-BB6E-4F79-99B1-39AE3965928A}" destId="{D914BE54-AEA3-41A5-9D5B-5545B6456EC8}" srcOrd="0" destOrd="0" parTransId="{E1935260-F9D7-4EF8-AAA5-663401C8C3E4}" sibTransId="{D5932D5D-89EA-483D-9FBB-005E3FBD2E0A}"/>
    <dgm:cxn modelId="{785998DA-14E8-47DA-83D7-927623AE0B08}" type="presOf" srcId="{E1935260-F9D7-4EF8-AAA5-663401C8C3E4}" destId="{319AF641-CCAA-4578-975E-7DCE5C0AED84}" srcOrd="0" destOrd="0" presId="urn:microsoft.com/office/officeart/2005/8/layout/orgChart1"/>
    <dgm:cxn modelId="{6E19F2E1-2689-46C1-9A68-A1645912A7D3}" srcId="{65436CB5-BF81-4676-909B-4780EC6727AE}" destId="{5243EBDB-0E17-4851-A6C3-75097D90D287}" srcOrd="1" destOrd="0" parTransId="{69BC9B1E-45BF-4C9C-977C-4D5F6F3813AC}" sibTransId="{D2F91306-8127-47B4-A18C-F2B8C7A71D83}"/>
    <dgm:cxn modelId="{EF8BC9E9-8A00-4B45-B95A-BA517AFDB2F4}" type="presOf" srcId="{1A22F8DF-D43D-4452-83C5-4774E0B76B0F}" destId="{A8A33CD7-F31F-408E-954A-6946F3A7F0FE}" srcOrd="0" destOrd="0" presId="urn:microsoft.com/office/officeart/2005/8/layout/orgChart1"/>
    <dgm:cxn modelId="{14FA7FED-F257-4505-937B-07DAA7B8B881}" type="presOf" srcId="{346908CB-328E-4B9B-92B0-C5EDEB34CDE7}" destId="{211DFD18-4698-4609-B271-D840DC25620E}" srcOrd="0" destOrd="0" presId="urn:microsoft.com/office/officeart/2005/8/layout/orgChart1"/>
    <dgm:cxn modelId="{53B9F6F6-3015-4C1C-9E51-174BC78829C5}" type="presOf" srcId="{A66F064A-E780-4C81-8BBA-006F1FF2E953}" destId="{318A3C75-D777-49A2-8E2A-9F4EE3B97EA7}" srcOrd="1" destOrd="0" presId="urn:microsoft.com/office/officeart/2005/8/layout/orgChart1"/>
    <dgm:cxn modelId="{F6F580FC-A19B-46A8-9F2F-5ECCED6028AF}" srcId="{B12AFA0E-ED97-438A-95AB-64DF5C4067DB}" destId="{5CF092E5-A256-454C-82B3-0EC2780B6223}" srcOrd="0" destOrd="0" parTransId="{500744D6-A065-4457-B7E8-13A7F2CE459B}" sibTransId="{EEC3A015-D6F5-4DF8-B8F5-7998F63767BD}"/>
    <dgm:cxn modelId="{965F29FE-BF8E-4368-80E7-AD28A44889F2}" srcId="{41E21463-45CB-4602-BAA3-941D034EF7A2}" destId="{BF931B3E-F7A0-4069-A10F-92BFA86E4D81}" srcOrd="1" destOrd="0" parTransId="{1A81E7E0-BA37-4E2B-8EB3-B1FE463E689A}" sibTransId="{EF6E4D81-43EE-4952-BAFB-C0DC782D9C0D}"/>
    <dgm:cxn modelId="{570C64AD-8BCB-4883-8CA3-8587A5D26849}" type="presParOf" srcId="{FA072F0C-C8DC-4ADD-B1A1-0C0D1D733C78}" destId="{269F3001-F66F-4773-8A64-366A81F8B978}" srcOrd="0" destOrd="0" presId="urn:microsoft.com/office/officeart/2005/8/layout/orgChart1"/>
    <dgm:cxn modelId="{8A5371F0-25AE-4AB4-9C66-F4FD85EFDE77}" type="presParOf" srcId="{269F3001-F66F-4773-8A64-366A81F8B978}" destId="{7344ADAA-4E70-4EF3-9A4B-D77E0841A0EF}" srcOrd="0" destOrd="0" presId="urn:microsoft.com/office/officeart/2005/8/layout/orgChart1"/>
    <dgm:cxn modelId="{76304C81-EB2F-49D2-932F-ADD0E2ABB89F}" type="presParOf" srcId="{7344ADAA-4E70-4EF3-9A4B-D77E0841A0EF}" destId="{3D144482-7DB5-4E56-BA99-12B9DA7011E4}" srcOrd="0" destOrd="0" presId="urn:microsoft.com/office/officeart/2005/8/layout/orgChart1"/>
    <dgm:cxn modelId="{5336CE48-15D9-4692-8C2E-045FB51DCE41}" type="presParOf" srcId="{7344ADAA-4E70-4EF3-9A4B-D77E0841A0EF}" destId="{C3BAF03E-EC74-4593-B8B2-96A70CBCF570}" srcOrd="1" destOrd="0" presId="urn:microsoft.com/office/officeart/2005/8/layout/orgChart1"/>
    <dgm:cxn modelId="{FA3DA361-88E7-44E6-9C1B-ACE651256877}" type="presParOf" srcId="{269F3001-F66F-4773-8A64-366A81F8B978}" destId="{9D4DC82F-E086-439F-8F85-3F1F6270C6A8}" srcOrd="1" destOrd="0" presId="urn:microsoft.com/office/officeart/2005/8/layout/orgChart1"/>
    <dgm:cxn modelId="{6C808B1E-7EF8-4ECB-BBBB-FD9430B67BDF}" type="presParOf" srcId="{9D4DC82F-E086-439F-8F85-3F1F6270C6A8}" destId="{BA0623D8-8A5D-4FD8-9D42-7EED560B2696}" srcOrd="0" destOrd="0" presId="urn:microsoft.com/office/officeart/2005/8/layout/orgChart1"/>
    <dgm:cxn modelId="{033BE552-7CDA-4B0F-85FB-205F7C832534}" type="presParOf" srcId="{9D4DC82F-E086-439F-8F85-3F1F6270C6A8}" destId="{01234050-3701-42CB-AD0C-7C6A2F9B7C57}" srcOrd="1" destOrd="0" presId="urn:microsoft.com/office/officeart/2005/8/layout/orgChart1"/>
    <dgm:cxn modelId="{8B8AB1CA-E4BC-4AB0-8C42-8F0E1FEAC546}" type="presParOf" srcId="{01234050-3701-42CB-AD0C-7C6A2F9B7C57}" destId="{CCDB4139-03D6-47C7-A990-55C6A781A859}" srcOrd="0" destOrd="0" presId="urn:microsoft.com/office/officeart/2005/8/layout/orgChart1"/>
    <dgm:cxn modelId="{D65CD1D0-3DBE-4532-A7F7-E36BB3EB9018}" type="presParOf" srcId="{CCDB4139-03D6-47C7-A990-55C6A781A859}" destId="{16CDA51D-5546-4EAA-A0EB-FCC617901E8D}" srcOrd="0" destOrd="0" presId="urn:microsoft.com/office/officeart/2005/8/layout/orgChart1"/>
    <dgm:cxn modelId="{5E7F33FF-E532-43F0-9D38-2E21C2FB952E}" type="presParOf" srcId="{CCDB4139-03D6-47C7-A990-55C6A781A859}" destId="{A891E3C2-C3F1-4A21-A327-45F9AAD91044}" srcOrd="1" destOrd="0" presId="urn:microsoft.com/office/officeart/2005/8/layout/orgChart1"/>
    <dgm:cxn modelId="{F14B75BF-8553-486C-A779-B3B025F42278}" type="presParOf" srcId="{01234050-3701-42CB-AD0C-7C6A2F9B7C57}" destId="{26850153-A87D-4830-B89D-4FE06258612A}" srcOrd="1" destOrd="0" presId="urn:microsoft.com/office/officeart/2005/8/layout/orgChart1"/>
    <dgm:cxn modelId="{BC3B8463-E19C-4C3A-8B20-7DF8CE5F46DC}" type="presParOf" srcId="{26850153-A87D-4830-B89D-4FE06258612A}" destId="{A13517EE-B58F-4741-8A04-C3C88A7CC3F8}" srcOrd="0" destOrd="0" presId="urn:microsoft.com/office/officeart/2005/8/layout/orgChart1"/>
    <dgm:cxn modelId="{91C2B19C-A386-4B13-925D-F87DB161FB9F}" type="presParOf" srcId="{26850153-A87D-4830-B89D-4FE06258612A}" destId="{628DEFD4-11F6-4C02-AA83-C59CC8C20F89}" srcOrd="1" destOrd="0" presId="urn:microsoft.com/office/officeart/2005/8/layout/orgChart1"/>
    <dgm:cxn modelId="{C85AD9B4-2C45-4D2A-B221-47F1C3407838}" type="presParOf" srcId="{628DEFD4-11F6-4C02-AA83-C59CC8C20F89}" destId="{4AD0DC1B-E49B-40BC-A988-9EF70D93294C}" srcOrd="0" destOrd="0" presId="urn:microsoft.com/office/officeart/2005/8/layout/orgChart1"/>
    <dgm:cxn modelId="{307DD9C6-EFF9-4262-B54E-FFB86F17DABD}" type="presParOf" srcId="{4AD0DC1B-E49B-40BC-A988-9EF70D93294C}" destId="{AFD2A918-80B6-4064-A934-4291FBF8455A}" srcOrd="0" destOrd="0" presId="urn:microsoft.com/office/officeart/2005/8/layout/orgChart1"/>
    <dgm:cxn modelId="{7ED45F20-3661-4966-8DC0-9FCF2D1AFEEA}" type="presParOf" srcId="{4AD0DC1B-E49B-40BC-A988-9EF70D93294C}" destId="{77B88611-BB54-4FAE-B578-DA6E8F25FD1C}" srcOrd="1" destOrd="0" presId="urn:microsoft.com/office/officeart/2005/8/layout/orgChart1"/>
    <dgm:cxn modelId="{6677B285-0225-48C0-9ACC-865E91BE5B62}" type="presParOf" srcId="{628DEFD4-11F6-4C02-AA83-C59CC8C20F89}" destId="{D80F6251-D4E4-45D8-BB13-A00C9730E3D7}" srcOrd="1" destOrd="0" presId="urn:microsoft.com/office/officeart/2005/8/layout/orgChart1"/>
    <dgm:cxn modelId="{2AB7C08A-3E5F-477E-9B8B-0AE874A81BDA}" type="presParOf" srcId="{D80F6251-D4E4-45D8-BB13-A00C9730E3D7}" destId="{42B571F9-2D31-442F-BB46-09055D2C32CF}" srcOrd="0" destOrd="0" presId="urn:microsoft.com/office/officeart/2005/8/layout/orgChart1"/>
    <dgm:cxn modelId="{F9DB2DFF-7609-4C49-A5DE-4B8CF4D7BCEF}" type="presParOf" srcId="{D80F6251-D4E4-45D8-BB13-A00C9730E3D7}" destId="{1CE9A31B-44F1-4BEE-8B19-23F5DF0DC6F4}" srcOrd="1" destOrd="0" presId="urn:microsoft.com/office/officeart/2005/8/layout/orgChart1"/>
    <dgm:cxn modelId="{BD513B56-CCD0-4F2B-B745-4EE353D50B7A}" type="presParOf" srcId="{1CE9A31B-44F1-4BEE-8B19-23F5DF0DC6F4}" destId="{F16EDE70-31C7-4065-AC83-05ABD1BF6554}" srcOrd="0" destOrd="0" presId="urn:microsoft.com/office/officeart/2005/8/layout/orgChart1"/>
    <dgm:cxn modelId="{D458D77B-896F-45E5-A9E5-FDF59C5A8DD5}" type="presParOf" srcId="{F16EDE70-31C7-4065-AC83-05ABD1BF6554}" destId="{24561E24-FF8F-4A6D-B97D-B264CA411D25}" srcOrd="0" destOrd="0" presId="urn:microsoft.com/office/officeart/2005/8/layout/orgChart1"/>
    <dgm:cxn modelId="{0A87A7E1-ECAD-482A-99CE-42943F916F62}" type="presParOf" srcId="{F16EDE70-31C7-4065-AC83-05ABD1BF6554}" destId="{A28D5680-3701-4655-B9FA-9B26DA4AA573}" srcOrd="1" destOrd="0" presId="urn:microsoft.com/office/officeart/2005/8/layout/orgChart1"/>
    <dgm:cxn modelId="{949F6CFA-A923-4A7D-BD29-2E74649C70B0}" type="presParOf" srcId="{1CE9A31B-44F1-4BEE-8B19-23F5DF0DC6F4}" destId="{7475648A-1EE3-4BF0-B415-3EBB9F2AF542}" srcOrd="1" destOrd="0" presId="urn:microsoft.com/office/officeart/2005/8/layout/orgChart1"/>
    <dgm:cxn modelId="{05B3FC6B-6180-42C9-AF24-DB5961B7BB55}" type="presParOf" srcId="{7475648A-1EE3-4BF0-B415-3EBB9F2AF542}" destId="{32B4A2FD-BA17-4116-A0AB-459184C02E37}" srcOrd="0" destOrd="0" presId="urn:microsoft.com/office/officeart/2005/8/layout/orgChart1"/>
    <dgm:cxn modelId="{FC4D7DBF-EA70-4DE7-A661-4DBB5F8CE0A0}" type="presParOf" srcId="{7475648A-1EE3-4BF0-B415-3EBB9F2AF542}" destId="{FE7CEDAF-4750-48DE-ACD1-F479BA06A1F8}" srcOrd="1" destOrd="0" presId="urn:microsoft.com/office/officeart/2005/8/layout/orgChart1"/>
    <dgm:cxn modelId="{D92F7BC2-9D26-4A4F-91A0-40C1EED9A2F9}" type="presParOf" srcId="{FE7CEDAF-4750-48DE-ACD1-F479BA06A1F8}" destId="{CAE4C8A1-72BE-40EE-A621-2F25FCF854C4}" srcOrd="0" destOrd="0" presId="urn:microsoft.com/office/officeart/2005/8/layout/orgChart1"/>
    <dgm:cxn modelId="{DDC8645D-A185-4E59-83FB-B95CA01B8F34}" type="presParOf" srcId="{CAE4C8A1-72BE-40EE-A621-2F25FCF854C4}" destId="{1EB801CA-9341-4EAA-91EB-EA37448A4A30}" srcOrd="0" destOrd="0" presId="urn:microsoft.com/office/officeart/2005/8/layout/orgChart1"/>
    <dgm:cxn modelId="{1578E26B-563D-43F6-B92B-D6366CF70410}" type="presParOf" srcId="{CAE4C8A1-72BE-40EE-A621-2F25FCF854C4}" destId="{70F6CDCB-2176-4080-A459-D674F002654B}" srcOrd="1" destOrd="0" presId="urn:microsoft.com/office/officeart/2005/8/layout/orgChart1"/>
    <dgm:cxn modelId="{6A743ACA-AB3A-4584-A972-B727A6CF7520}" type="presParOf" srcId="{FE7CEDAF-4750-48DE-ACD1-F479BA06A1F8}" destId="{9880349C-B3DE-4F25-8BDB-F19C8905094C}" srcOrd="1" destOrd="0" presId="urn:microsoft.com/office/officeart/2005/8/layout/orgChart1"/>
    <dgm:cxn modelId="{A3E0AB00-D6FD-40D6-A034-86758007B11E}" type="presParOf" srcId="{FE7CEDAF-4750-48DE-ACD1-F479BA06A1F8}" destId="{DFDD1DF7-CE38-43E5-A5E8-76901F6B9EBB}" srcOrd="2" destOrd="0" presId="urn:microsoft.com/office/officeart/2005/8/layout/orgChart1"/>
    <dgm:cxn modelId="{7BFC523D-6D09-4D67-80EC-7762620F0B90}" type="presParOf" srcId="{7475648A-1EE3-4BF0-B415-3EBB9F2AF542}" destId="{5E6E32E1-495E-4FC2-A384-005AAFF39FE7}" srcOrd="2" destOrd="0" presId="urn:microsoft.com/office/officeart/2005/8/layout/orgChart1"/>
    <dgm:cxn modelId="{35B336AB-917C-4A90-AE59-65CD94E7D951}" type="presParOf" srcId="{7475648A-1EE3-4BF0-B415-3EBB9F2AF542}" destId="{FFC3520D-1774-4869-B149-51746D98985B}" srcOrd="3" destOrd="0" presId="urn:microsoft.com/office/officeart/2005/8/layout/orgChart1"/>
    <dgm:cxn modelId="{68503848-E8E0-4451-B975-901394E6D73F}" type="presParOf" srcId="{FFC3520D-1774-4869-B149-51746D98985B}" destId="{D471F010-9C13-4222-A1A6-A677DC0E5691}" srcOrd="0" destOrd="0" presId="urn:microsoft.com/office/officeart/2005/8/layout/orgChart1"/>
    <dgm:cxn modelId="{6FB3B2C2-C7DF-490E-9516-E292B57FA5FB}" type="presParOf" srcId="{D471F010-9C13-4222-A1A6-A677DC0E5691}" destId="{5CA6207F-4E72-4EA8-8C95-AE2C4341702F}" srcOrd="0" destOrd="0" presId="urn:microsoft.com/office/officeart/2005/8/layout/orgChart1"/>
    <dgm:cxn modelId="{8E889F66-F603-45C7-95D2-5E6B900D052A}" type="presParOf" srcId="{D471F010-9C13-4222-A1A6-A677DC0E5691}" destId="{27CA7A37-0F64-4308-A06F-422B963A5248}" srcOrd="1" destOrd="0" presId="urn:microsoft.com/office/officeart/2005/8/layout/orgChart1"/>
    <dgm:cxn modelId="{08A442EF-953D-4C3C-A65E-183D0EF6D828}" type="presParOf" srcId="{FFC3520D-1774-4869-B149-51746D98985B}" destId="{314EF807-4E4A-4434-ACDF-7BF26FC1CAB4}" srcOrd="1" destOrd="0" presId="urn:microsoft.com/office/officeart/2005/8/layout/orgChart1"/>
    <dgm:cxn modelId="{82123297-8CC1-4B18-A4CA-B832F7538DB1}" type="presParOf" srcId="{FFC3520D-1774-4869-B149-51746D98985B}" destId="{56F74262-0506-42F3-9FEB-3049F7C11E71}" srcOrd="2" destOrd="0" presId="urn:microsoft.com/office/officeart/2005/8/layout/orgChart1"/>
    <dgm:cxn modelId="{821BE101-33A2-426F-A69E-7D9CABA129A3}" type="presParOf" srcId="{1CE9A31B-44F1-4BEE-8B19-23F5DF0DC6F4}" destId="{16A7AD0C-48A5-4BD8-9D47-5A8D909FAED9}" srcOrd="2" destOrd="0" presId="urn:microsoft.com/office/officeart/2005/8/layout/orgChart1"/>
    <dgm:cxn modelId="{22971615-FC5A-4C7C-8C50-ADE93E2C3091}" type="presParOf" srcId="{D80F6251-D4E4-45D8-BB13-A00C9730E3D7}" destId="{8B5B377B-6396-4EB4-A669-4336FD9E555B}" srcOrd="2" destOrd="0" presId="urn:microsoft.com/office/officeart/2005/8/layout/orgChart1"/>
    <dgm:cxn modelId="{463BEC36-6F9D-4EDE-AF10-B750DBEEA050}" type="presParOf" srcId="{D80F6251-D4E4-45D8-BB13-A00C9730E3D7}" destId="{84B1EFE7-BC44-4D8C-BCCF-D76B7CF31C7E}" srcOrd="3" destOrd="0" presId="urn:microsoft.com/office/officeart/2005/8/layout/orgChart1"/>
    <dgm:cxn modelId="{46630CA9-E092-40E7-880F-783070625006}" type="presParOf" srcId="{84B1EFE7-BC44-4D8C-BCCF-D76B7CF31C7E}" destId="{1A85CC6E-8445-4D79-A42C-5DE28447077A}" srcOrd="0" destOrd="0" presId="urn:microsoft.com/office/officeart/2005/8/layout/orgChart1"/>
    <dgm:cxn modelId="{B9D55746-AFE5-400E-BC75-585D057C62E9}" type="presParOf" srcId="{1A85CC6E-8445-4D79-A42C-5DE28447077A}" destId="{E51CE6A0-A9CF-4743-B6EE-0A5523BC78D6}" srcOrd="0" destOrd="0" presId="urn:microsoft.com/office/officeart/2005/8/layout/orgChart1"/>
    <dgm:cxn modelId="{F369E73A-1BA0-4D63-A588-BE34492BC210}" type="presParOf" srcId="{1A85CC6E-8445-4D79-A42C-5DE28447077A}" destId="{F84D4638-D35C-4F0D-8A05-61AE24BB0D09}" srcOrd="1" destOrd="0" presId="urn:microsoft.com/office/officeart/2005/8/layout/orgChart1"/>
    <dgm:cxn modelId="{8F1F0EE4-BE61-43B4-B737-4A954322E726}" type="presParOf" srcId="{84B1EFE7-BC44-4D8C-BCCF-D76B7CF31C7E}" destId="{CC5FB981-05AD-416E-B8D8-C91CFF6BD49A}" srcOrd="1" destOrd="0" presId="urn:microsoft.com/office/officeart/2005/8/layout/orgChart1"/>
    <dgm:cxn modelId="{29B8B853-B68B-45FB-A7FA-4A59F0DC0CE1}" type="presParOf" srcId="{CC5FB981-05AD-416E-B8D8-C91CFF6BD49A}" destId="{D01AC84A-E125-46CE-858A-D0A3F8B3B812}" srcOrd="0" destOrd="0" presId="urn:microsoft.com/office/officeart/2005/8/layout/orgChart1"/>
    <dgm:cxn modelId="{34895B8A-C4FA-4BDE-96C4-97237765D7CF}" type="presParOf" srcId="{CC5FB981-05AD-416E-B8D8-C91CFF6BD49A}" destId="{E89FE7CE-D6A1-45F5-89C1-9B6BEEC70736}" srcOrd="1" destOrd="0" presId="urn:microsoft.com/office/officeart/2005/8/layout/orgChart1"/>
    <dgm:cxn modelId="{2095528D-CBE1-43CD-8C88-C2BB1955E445}" type="presParOf" srcId="{E89FE7CE-D6A1-45F5-89C1-9B6BEEC70736}" destId="{B8274554-C523-4B98-9BD4-45176FDF8F22}" srcOrd="0" destOrd="0" presId="urn:microsoft.com/office/officeart/2005/8/layout/orgChart1"/>
    <dgm:cxn modelId="{82F05AD0-9E20-4CC5-B20E-F51BF9DD24B5}" type="presParOf" srcId="{B8274554-C523-4B98-9BD4-45176FDF8F22}" destId="{778B4472-A8EB-498F-8132-1922ED7C34F0}" srcOrd="0" destOrd="0" presId="urn:microsoft.com/office/officeart/2005/8/layout/orgChart1"/>
    <dgm:cxn modelId="{26EA1720-6317-4C3C-8855-29F21960D53B}" type="presParOf" srcId="{B8274554-C523-4B98-9BD4-45176FDF8F22}" destId="{F8DC1F10-0CA4-4237-BF57-F58031E9EAEB}" srcOrd="1" destOrd="0" presId="urn:microsoft.com/office/officeart/2005/8/layout/orgChart1"/>
    <dgm:cxn modelId="{641B2151-6BCE-4C1F-AF11-14209265A965}" type="presParOf" srcId="{E89FE7CE-D6A1-45F5-89C1-9B6BEEC70736}" destId="{D5226920-A926-48A4-A06E-4CA102F0122C}" srcOrd="1" destOrd="0" presId="urn:microsoft.com/office/officeart/2005/8/layout/orgChart1"/>
    <dgm:cxn modelId="{B759D1FD-7E51-414F-8251-3FDF2764D30B}" type="presParOf" srcId="{E89FE7CE-D6A1-45F5-89C1-9B6BEEC70736}" destId="{D59EB7CA-5733-4024-BDCA-FEE7E12FF3FC}" srcOrd="2" destOrd="0" presId="urn:microsoft.com/office/officeart/2005/8/layout/orgChart1"/>
    <dgm:cxn modelId="{E0E996E4-9880-4F5C-B8A3-3851DFEC082F}" type="presParOf" srcId="{CC5FB981-05AD-416E-B8D8-C91CFF6BD49A}" destId="{2C22B359-C467-403A-AEAE-B7BF866201B4}" srcOrd="2" destOrd="0" presId="urn:microsoft.com/office/officeart/2005/8/layout/orgChart1"/>
    <dgm:cxn modelId="{2B40A986-F7A2-43E2-81C9-092AC85216DE}" type="presParOf" srcId="{CC5FB981-05AD-416E-B8D8-C91CFF6BD49A}" destId="{F3176359-2F5E-46BD-B385-8F6FB029C559}" srcOrd="3" destOrd="0" presId="urn:microsoft.com/office/officeart/2005/8/layout/orgChart1"/>
    <dgm:cxn modelId="{393A9664-8948-480A-81F4-377A8293C4B9}" type="presParOf" srcId="{F3176359-2F5E-46BD-B385-8F6FB029C559}" destId="{A3E786C2-E5BE-47A1-82A4-FC3588FAA46F}" srcOrd="0" destOrd="0" presId="urn:microsoft.com/office/officeart/2005/8/layout/orgChart1"/>
    <dgm:cxn modelId="{0B3C3D00-3D67-4758-B2A9-7234454D9CDC}" type="presParOf" srcId="{A3E786C2-E5BE-47A1-82A4-FC3588FAA46F}" destId="{0C53519D-FD74-4E7D-9EE0-BDAD6185F109}" srcOrd="0" destOrd="0" presId="urn:microsoft.com/office/officeart/2005/8/layout/orgChart1"/>
    <dgm:cxn modelId="{65770BB3-9BE4-43CA-B3D4-8720F8441A2A}" type="presParOf" srcId="{A3E786C2-E5BE-47A1-82A4-FC3588FAA46F}" destId="{318A3C75-D777-49A2-8E2A-9F4EE3B97EA7}" srcOrd="1" destOrd="0" presId="urn:microsoft.com/office/officeart/2005/8/layout/orgChart1"/>
    <dgm:cxn modelId="{B0FCBC26-F998-413F-AC4B-863A3A7C2E57}" type="presParOf" srcId="{F3176359-2F5E-46BD-B385-8F6FB029C559}" destId="{3BF5EDAA-F6FF-422A-B582-0294332D61CA}" srcOrd="1" destOrd="0" presId="urn:microsoft.com/office/officeart/2005/8/layout/orgChart1"/>
    <dgm:cxn modelId="{9959D912-DFEE-48B0-8751-AF47A5204D28}" type="presParOf" srcId="{F3176359-2F5E-46BD-B385-8F6FB029C559}" destId="{B9F101EE-55FB-4107-A27A-85D2D896255D}" srcOrd="2" destOrd="0" presId="urn:microsoft.com/office/officeart/2005/8/layout/orgChart1"/>
    <dgm:cxn modelId="{E055E02A-6272-426C-BDF8-18BC27F5F28A}" type="presParOf" srcId="{84B1EFE7-BC44-4D8C-BCCF-D76B7CF31C7E}" destId="{ABED0626-34C5-40DE-A1A7-6C1BBFFCD5C8}" srcOrd="2" destOrd="0" presId="urn:microsoft.com/office/officeart/2005/8/layout/orgChart1"/>
    <dgm:cxn modelId="{22FC8E5E-9495-475D-A2A6-7B762B265220}" type="presParOf" srcId="{628DEFD4-11F6-4C02-AA83-C59CC8C20F89}" destId="{BB483B3D-EFE6-40A9-8B99-856831995AE2}" srcOrd="2" destOrd="0" presId="urn:microsoft.com/office/officeart/2005/8/layout/orgChart1"/>
    <dgm:cxn modelId="{2A94764E-F3FB-4530-8FE0-AD2321037B5B}" type="presParOf" srcId="{26850153-A87D-4830-B89D-4FE06258612A}" destId="{784B747A-8390-4D60-827C-AB740EEE1CAD}" srcOrd="2" destOrd="0" presId="urn:microsoft.com/office/officeart/2005/8/layout/orgChart1"/>
    <dgm:cxn modelId="{C63E031B-A04A-46A2-A4ED-702D40E20E7F}" type="presParOf" srcId="{26850153-A87D-4830-B89D-4FE06258612A}" destId="{905E5354-031F-4913-9590-22EECD6849AF}" srcOrd="3" destOrd="0" presId="urn:microsoft.com/office/officeart/2005/8/layout/orgChart1"/>
    <dgm:cxn modelId="{4237A95F-1A7B-426C-ADA1-C154D2B02580}" type="presParOf" srcId="{905E5354-031F-4913-9590-22EECD6849AF}" destId="{5162A723-4D68-4881-92DE-A9A198597382}" srcOrd="0" destOrd="0" presId="urn:microsoft.com/office/officeart/2005/8/layout/orgChart1"/>
    <dgm:cxn modelId="{DA6F1FB0-D3A4-4ABF-B6E4-37D7DA23B931}" type="presParOf" srcId="{5162A723-4D68-4881-92DE-A9A198597382}" destId="{ADA2F4D0-2C40-4F07-B569-23B58E28C18D}" srcOrd="0" destOrd="0" presId="urn:microsoft.com/office/officeart/2005/8/layout/orgChart1"/>
    <dgm:cxn modelId="{B7A211E8-FB65-493A-AD83-102D340D63E6}" type="presParOf" srcId="{5162A723-4D68-4881-92DE-A9A198597382}" destId="{4DEAD18B-8E32-4856-85F4-5AA3C2F03819}" srcOrd="1" destOrd="0" presId="urn:microsoft.com/office/officeart/2005/8/layout/orgChart1"/>
    <dgm:cxn modelId="{1CDD423C-FFF0-4722-87FC-B94CE9C1ACB2}" type="presParOf" srcId="{905E5354-031F-4913-9590-22EECD6849AF}" destId="{64241587-2244-46F2-AC9A-8499DF508D57}" srcOrd="1" destOrd="0" presId="urn:microsoft.com/office/officeart/2005/8/layout/orgChart1"/>
    <dgm:cxn modelId="{A77E36ED-20BF-4F2B-9B48-79710F3D1FFD}" type="presParOf" srcId="{64241587-2244-46F2-AC9A-8499DF508D57}" destId="{C94E583A-35E6-4399-B8EA-17730E1A17A6}" srcOrd="0" destOrd="0" presId="urn:microsoft.com/office/officeart/2005/8/layout/orgChart1"/>
    <dgm:cxn modelId="{05E307B4-F213-4A3C-A5F1-42B8679333FE}" type="presParOf" srcId="{64241587-2244-46F2-AC9A-8499DF508D57}" destId="{5B8879F2-F5AD-40CF-9217-FCFCB9FD1B07}" srcOrd="1" destOrd="0" presId="urn:microsoft.com/office/officeart/2005/8/layout/orgChart1"/>
    <dgm:cxn modelId="{89624373-14C1-4650-B003-D5E01B75041E}" type="presParOf" srcId="{5B8879F2-F5AD-40CF-9217-FCFCB9FD1B07}" destId="{E39BB85A-DCE9-40E5-909A-0FD00C3EB28A}" srcOrd="0" destOrd="0" presId="urn:microsoft.com/office/officeart/2005/8/layout/orgChart1"/>
    <dgm:cxn modelId="{686185E7-3EE4-4C7D-8F22-22CC7473040B}" type="presParOf" srcId="{E39BB85A-DCE9-40E5-909A-0FD00C3EB28A}" destId="{D6D34F5A-0059-4E3E-8AF0-58CA4A935A86}" srcOrd="0" destOrd="0" presId="urn:microsoft.com/office/officeart/2005/8/layout/orgChart1"/>
    <dgm:cxn modelId="{F9260C49-B699-4B67-BD14-B7C5FCADC39A}" type="presParOf" srcId="{E39BB85A-DCE9-40E5-909A-0FD00C3EB28A}" destId="{C6DC2A4C-04C7-4EF1-9329-F2E125801998}" srcOrd="1" destOrd="0" presId="urn:microsoft.com/office/officeart/2005/8/layout/orgChart1"/>
    <dgm:cxn modelId="{BD10D5A8-7DFC-4E98-9193-A375271CF8EA}" type="presParOf" srcId="{5B8879F2-F5AD-40CF-9217-FCFCB9FD1B07}" destId="{AD79B2AF-D516-4812-8CB5-CADB0B16F082}" srcOrd="1" destOrd="0" presId="urn:microsoft.com/office/officeart/2005/8/layout/orgChart1"/>
    <dgm:cxn modelId="{F1D4E77B-547A-42DC-816D-3F96D79F79BC}" type="presParOf" srcId="{AD79B2AF-D516-4812-8CB5-CADB0B16F082}" destId="{4B53744D-475D-48D8-9720-768C81DD5EF6}" srcOrd="0" destOrd="0" presId="urn:microsoft.com/office/officeart/2005/8/layout/orgChart1"/>
    <dgm:cxn modelId="{2C73D9BC-04D8-4832-8E74-4A8BD1FA4C8D}" type="presParOf" srcId="{AD79B2AF-D516-4812-8CB5-CADB0B16F082}" destId="{497F8010-0C95-4504-81E1-22E9FC402557}" srcOrd="1" destOrd="0" presId="urn:microsoft.com/office/officeart/2005/8/layout/orgChart1"/>
    <dgm:cxn modelId="{AA31B162-0625-43F8-90B1-B5182BA17284}" type="presParOf" srcId="{497F8010-0C95-4504-81E1-22E9FC402557}" destId="{9B606D6E-BDC1-4AD8-AB98-D1D8EFB356A8}" srcOrd="0" destOrd="0" presId="urn:microsoft.com/office/officeart/2005/8/layout/orgChart1"/>
    <dgm:cxn modelId="{B09CF62E-4AA1-4FF0-8812-C8AED3288246}" type="presParOf" srcId="{9B606D6E-BDC1-4AD8-AB98-D1D8EFB356A8}" destId="{55DC8B53-A875-41CA-BCE3-6CAA044D52EE}" srcOrd="0" destOrd="0" presId="urn:microsoft.com/office/officeart/2005/8/layout/orgChart1"/>
    <dgm:cxn modelId="{72252871-5537-4EF2-81C4-6C9F626D141F}" type="presParOf" srcId="{9B606D6E-BDC1-4AD8-AB98-D1D8EFB356A8}" destId="{43E5CE13-F0A8-479F-88AC-0A21A1ADA60C}" srcOrd="1" destOrd="0" presId="urn:microsoft.com/office/officeart/2005/8/layout/orgChart1"/>
    <dgm:cxn modelId="{B46C6070-A38C-4D65-BFDE-2A34F7E9D338}" type="presParOf" srcId="{497F8010-0C95-4504-81E1-22E9FC402557}" destId="{796375D6-FB82-45CA-8716-91927F9744EC}" srcOrd="1" destOrd="0" presId="urn:microsoft.com/office/officeart/2005/8/layout/orgChart1"/>
    <dgm:cxn modelId="{BFE8048A-7405-408C-AD1F-E796AF420DD0}" type="presParOf" srcId="{497F8010-0C95-4504-81E1-22E9FC402557}" destId="{FF9B3CE9-2EB5-438D-BCD6-681E246B6F68}" srcOrd="2" destOrd="0" presId="urn:microsoft.com/office/officeart/2005/8/layout/orgChart1"/>
    <dgm:cxn modelId="{823F5C72-48E0-4D35-A1BB-26ECEB302390}" type="presParOf" srcId="{AD79B2AF-D516-4812-8CB5-CADB0B16F082}" destId="{1E78ED96-ACE0-4E83-B398-DE8DCE722F41}" srcOrd="2" destOrd="0" presId="urn:microsoft.com/office/officeart/2005/8/layout/orgChart1"/>
    <dgm:cxn modelId="{4BB5AC4E-3DE0-40B6-8365-96E18BCD2353}" type="presParOf" srcId="{AD79B2AF-D516-4812-8CB5-CADB0B16F082}" destId="{04675300-B1F3-45C5-B370-2AFC45399EA4}" srcOrd="3" destOrd="0" presId="urn:microsoft.com/office/officeart/2005/8/layout/orgChart1"/>
    <dgm:cxn modelId="{10CAE06F-1820-4816-86D7-3D8439565A19}" type="presParOf" srcId="{04675300-B1F3-45C5-B370-2AFC45399EA4}" destId="{4D36D4D8-BE0D-44A3-9BBD-F7371D0A37CB}" srcOrd="0" destOrd="0" presId="urn:microsoft.com/office/officeart/2005/8/layout/orgChart1"/>
    <dgm:cxn modelId="{91835AB0-D9D9-4353-896E-FED16903A1B7}" type="presParOf" srcId="{4D36D4D8-BE0D-44A3-9BBD-F7371D0A37CB}" destId="{A14A2413-63A9-4ED0-B99C-08A434E8874A}" srcOrd="0" destOrd="0" presId="urn:microsoft.com/office/officeart/2005/8/layout/orgChart1"/>
    <dgm:cxn modelId="{A657B25E-35A5-455B-92E1-7B38F2BC78CF}" type="presParOf" srcId="{4D36D4D8-BE0D-44A3-9BBD-F7371D0A37CB}" destId="{8FCFE411-3DB8-4991-B4BC-1CC8C866CE96}" srcOrd="1" destOrd="0" presId="urn:microsoft.com/office/officeart/2005/8/layout/orgChart1"/>
    <dgm:cxn modelId="{2FCE78A1-4FBE-4E97-84FD-51513979C301}" type="presParOf" srcId="{04675300-B1F3-45C5-B370-2AFC45399EA4}" destId="{E40B5C8F-CC80-4CBF-A4C5-F68BA229C4FE}" srcOrd="1" destOrd="0" presId="urn:microsoft.com/office/officeart/2005/8/layout/orgChart1"/>
    <dgm:cxn modelId="{F96AA1C1-1A3C-40B7-B637-1E5150D620A3}" type="presParOf" srcId="{04675300-B1F3-45C5-B370-2AFC45399EA4}" destId="{71315B75-8F25-45A5-8249-CE6F0F122751}" srcOrd="2" destOrd="0" presId="urn:microsoft.com/office/officeart/2005/8/layout/orgChart1"/>
    <dgm:cxn modelId="{1D2F7A3C-4BFC-4E47-8EE7-8780A0F675C2}" type="presParOf" srcId="{5B8879F2-F5AD-40CF-9217-FCFCB9FD1B07}" destId="{68B65D2A-D7B9-423B-ACCC-694EC8074D8F}" srcOrd="2" destOrd="0" presId="urn:microsoft.com/office/officeart/2005/8/layout/orgChart1"/>
    <dgm:cxn modelId="{B740A82A-CC71-4A83-81EA-0679A2DCEC99}" type="presParOf" srcId="{64241587-2244-46F2-AC9A-8499DF508D57}" destId="{32C4017E-A752-4FA8-9CBC-CE4112C45980}" srcOrd="2" destOrd="0" presId="urn:microsoft.com/office/officeart/2005/8/layout/orgChart1"/>
    <dgm:cxn modelId="{5CB5E7C0-7F4A-4179-9FA4-A47C141EC5C9}" type="presParOf" srcId="{64241587-2244-46F2-AC9A-8499DF508D57}" destId="{9D82F2F6-A484-4A6F-8B8D-E6C1C1F88863}" srcOrd="3" destOrd="0" presId="urn:microsoft.com/office/officeart/2005/8/layout/orgChart1"/>
    <dgm:cxn modelId="{5B46B405-6615-40F2-944F-3006A313FE05}" type="presParOf" srcId="{9D82F2F6-A484-4A6F-8B8D-E6C1C1F88863}" destId="{BD6FBCD9-1F99-4B39-ABA0-4D7865E7932B}" srcOrd="0" destOrd="0" presId="urn:microsoft.com/office/officeart/2005/8/layout/orgChart1"/>
    <dgm:cxn modelId="{4DC14B2C-6F71-4AF7-87C2-DB32D41805BA}" type="presParOf" srcId="{BD6FBCD9-1F99-4B39-ABA0-4D7865E7932B}" destId="{987B9236-A28A-4774-AD36-033666F9C7CB}" srcOrd="0" destOrd="0" presId="urn:microsoft.com/office/officeart/2005/8/layout/orgChart1"/>
    <dgm:cxn modelId="{95F453BA-FB85-46B3-9E45-6C5BFCDAB599}" type="presParOf" srcId="{BD6FBCD9-1F99-4B39-ABA0-4D7865E7932B}" destId="{C2FABBD2-6064-46B3-974C-307762698841}" srcOrd="1" destOrd="0" presId="urn:microsoft.com/office/officeart/2005/8/layout/orgChart1"/>
    <dgm:cxn modelId="{5D7D4B28-820B-4B13-B5C3-B95F364BB79C}" type="presParOf" srcId="{9D82F2F6-A484-4A6F-8B8D-E6C1C1F88863}" destId="{CBE2BF24-3D08-427A-8E18-2ECFDE2B3516}" srcOrd="1" destOrd="0" presId="urn:microsoft.com/office/officeart/2005/8/layout/orgChart1"/>
    <dgm:cxn modelId="{F513AEAF-859F-47E7-A12B-2C34B3080530}" type="presParOf" srcId="{CBE2BF24-3D08-427A-8E18-2ECFDE2B3516}" destId="{319AF641-CCAA-4578-975E-7DCE5C0AED84}" srcOrd="0" destOrd="0" presId="urn:microsoft.com/office/officeart/2005/8/layout/orgChart1"/>
    <dgm:cxn modelId="{F8745C61-4A48-45B2-9773-E8DA0146DF1B}" type="presParOf" srcId="{CBE2BF24-3D08-427A-8E18-2ECFDE2B3516}" destId="{375BF7E0-FB7C-4080-94F9-2634035EBF93}" srcOrd="1" destOrd="0" presId="urn:microsoft.com/office/officeart/2005/8/layout/orgChart1"/>
    <dgm:cxn modelId="{6AE99D68-86FA-448B-8AB0-43DA8623B9AE}" type="presParOf" srcId="{375BF7E0-FB7C-4080-94F9-2634035EBF93}" destId="{2783FDD1-AE0F-49A5-A762-D38D8B3AB1C5}" srcOrd="0" destOrd="0" presId="urn:microsoft.com/office/officeart/2005/8/layout/orgChart1"/>
    <dgm:cxn modelId="{1C749C9E-A68D-4216-B634-58CE0607E9A5}" type="presParOf" srcId="{2783FDD1-AE0F-49A5-A762-D38D8B3AB1C5}" destId="{1200064C-EA75-48BD-847A-F288BC69FE60}" srcOrd="0" destOrd="0" presId="urn:microsoft.com/office/officeart/2005/8/layout/orgChart1"/>
    <dgm:cxn modelId="{2D84E709-DCFF-40D5-A297-C2D52969738C}" type="presParOf" srcId="{2783FDD1-AE0F-49A5-A762-D38D8B3AB1C5}" destId="{2EF06CFC-726C-4B34-9C39-B3FBA8BD0553}" srcOrd="1" destOrd="0" presId="urn:microsoft.com/office/officeart/2005/8/layout/orgChart1"/>
    <dgm:cxn modelId="{363E7BD6-DD27-4C7A-8F53-F42068DD5A4D}" type="presParOf" srcId="{375BF7E0-FB7C-4080-94F9-2634035EBF93}" destId="{14019708-DE78-4DAD-88BD-498E5204EC1C}" srcOrd="1" destOrd="0" presId="urn:microsoft.com/office/officeart/2005/8/layout/orgChart1"/>
    <dgm:cxn modelId="{AB0CA1E6-18D7-406F-94C8-8CF91F100EBD}" type="presParOf" srcId="{375BF7E0-FB7C-4080-94F9-2634035EBF93}" destId="{7A9675D1-02CA-4542-B7FE-24F7C9A0A4C7}" srcOrd="2" destOrd="0" presId="urn:microsoft.com/office/officeart/2005/8/layout/orgChart1"/>
    <dgm:cxn modelId="{D4382BDD-31DD-4648-87A1-3F7FC7D5F346}" type="presParOf" srcId="{CBE2BF24-3D08-427A-8E18-2ECFDE2B3516}" destId="{211DFD18-4698-4609-B271-D840DC25620E}" srcOrd="2" destOrd="0" presId="urn:microsoft.com/office/officeart/2005/8/layout/orgChart1"/>
    <dgm:cxn modelId="{337BED45-D60B-450F-8234-67969EE408A8}" type="presParOf" srcId="{CBE2BF24-3D08-427A-8E18-2ECFDE2B3516}" destId="{1D909EC1-2E57-4DB7-9DE2-52CF77DDD11F}" srcOrd="3" destOrd="0" presId="urn:microsoft.com/office/officeart/2005/8/layout/orgChart1"/>
    <dgm:cxn modelId="{D5CBC801-3CE5-45F2-B923-239BE8326652}" type="presParOf" srcId="{1D909EC1-2E57-4DB7-9DE2-52CF77DDD11F}" destId="{05330CDB-C17D-456C-9591-5F76C989DFF4}" srcOrd="0" destOrd="0" presId="urn:microsoft.com/office/officeart/2005/8/layout/orgChart1"/>
    <dgm:cxn modelId="{BC24C19B-6E72-4084-8881-88CF0A15E51A}" type="presParOf" srcId="{05330CDB-C17D-456C-9591-5F76C989DFF4}" destId="{A8A33CD7-F31F-408E-954A-6946F3A7F0FE}" srcOrd="0" destOrd="0" presId="urn:microsoft.com/office/officeart/2005/8/layout/orgChart1"/>
    <dgm:cxn modelId="{1F56997C-D98A-47F1-BB9D-3EF16C8A4041}" type="presParOf" srcId="{05330CDB-C17D-456C-9591-5F76C989DFF4}" destId="{376DF602-4959-46F1-9535-6B2826B427CC}" srcOrd="1" destOrd="0" presId="urn:microsoft.com/office/officeart/2005/8/layout/orgChart1"/>
    <dgm:cxn modelId="{BE2D010E-6129-4C8E-8F8B-5EFF9FE94476}" type="presParOf" srcId="{1D909EC1-2E57-4DB7-9DE2-52CF77DDD11F}" destId="{DC3BDFAB-914F-4702-BD48-CFDE5AEFC33D}" srcOrd="1" destOrd="0" presId="urn:microsoft.com/office/officeart/2005/8/layout/orgChart1"/>
    <dgm:cxn modelId="{D7671798-60B5-4EAD-A1B6-96D1264473C2}" type="presParOf" srcId="{1D909EC1-2E57-4DB7-9DE2-52CF77DDD11F}" destId="{51835EC1-34A0-4043-8FF4-4A3C2001C9D9}" srcOrd="2" destOrd="0" presId="urn:microsoft.com/office/officeart/2005/8/layout/orgChart1"/>
    <dgm:cxn modelId="{4AB725DD-3746-43CD-A2F3-35DB0805A606}" type="presParOf" srcId="{9D82F2F6-A484-4A6F-8B8D-E6C1C1F88863}" destId="{02E85061-6919-4A01-9510-01974952BEA2}" srcOrd="2" destOrd="0" presId="urn:microsoft.com/office/officeart/2005/8/layout/orgChart1"/>
    <dgm:cxn modelId="{2C07E274-12FA-4ABD-BF23-26AAAD288214}" type="presParOf" srcId="{905E5354-031F-4913-9590-22EECD6849AF}" destId="{7CB2808F-A71E-4FEB-98CB-E0CA67750809}" srcOrd="2" destOrd="0" presId="urn:microsoft.com/office/officeart/2005/8/layout/orgChart1"/>
    <dgm:cxn modelId="{3D44CA37-C290-4A68-9607-D05A36C95C33}" type="presParOf" srcId="{01234050-3701-42CB-AD0C-7C6A2F9B7C57}" destId="{61852811-D241-4AA7-9879-7EEC3830B8BD}" srcOrd="2" destOrd="0" presId="urn:microsoft.com/office/officeart/2005/8/layout/orgChart1"/>
    <dgm:cxn modelId="{125382BE-8CAE-42B3-A8B6-D7C4DA703255}" type="presParOf" srcId="{269F3001-F66F-4773-8A64-366A81F8B978}" destId="{46A82032-6078-4923-95F9-E38F2A1D726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12AFA0E-ED97-438A-95AB-64DF5C4067DB}" type="doc">
      <dgm:prSet loTypeId="urn:microsoft.com/office/officeart/2005/8/layout/orgChart1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CF092E5-A256-454C-82B3-0EC2780B6223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/>
            <a:t>Room</a:t>
          </a:r>
        </a:p>
      </dgm:t>
    </dgm:pt>
    <dgm:pt modelId="{500744D6-A065-4457-B7E8-13A7F2CE459B}" type="parTrans" cxnId="{F6F580FC-A19B-46A8-9F2F-5ECCED6028AF}">
      <dgm:prSet/>
      <dgm:spPr/>
      <dgm:t>
        <a:bodyPr/>
        <a:lstStyle/>
        <a:p>
          <a:endParaRPr lang="en-US"/>
        </a:p>
      </dgm:t>
    </dgm:pt>
    <dgm:pt modelId="{EEC3A015-D6F5-4DF8-B8F5-7998F63767BD}" type="sibTrans" cxnId="{F6F580FC-A19B-46A8-9F2F-5ECCED6028AF}">
      <dgm:prSet/>
      <dgm:spPr/>
      <dgm:t>
        <a:bodyPr/>
        <a:lstStyle/>
        <a:p>
          <a:endParaRPr lang="en-US"/>
        </a:p>
      </dgm:t>
    </dgm:pt>
    <dgm:pt modelId="{B2DCA6DE-FF58-49F8-BBAA-E5674ED5DEDC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/>
            <a:t>Row</a:t>
          </a:r>
        </a:p>
      </dgm:t>
    </dgm:pt>
    <dgm:pt modelId="{0D26F58F-56C7-4655-893F-7DF0EFD47481}" type="parTrans" cxnId="{E08F9928-467F-4B08-8A9D-1A74D6593079}">
      <dgm:prSet/>
      <dgm:spPr/>
      <dgm:t>
        <a:bodyPr/>
        <a:lstStyle/>
        <a:p>
          <a:endParaRPr lang="en-US"/>
        </a:p>
      </dgm:t>
    </dgm:pt>
    <dgm:pt modelId="{28DA9C23-4B82-4061-8E85-6F755DAE92A9}" type="sibTrans" cxnId="{E08F9928-467F-4B08-8A9D-1A74D6593079}">
      <dgm:prSet/>
      <dgm:spPr/>
      <dgm:t>
        <a:bodyPr/>
        <a:lstStyle/>
        <a:p>
          <a:endParaRPr lang="en-US"/>
        </a:p>
      </dgm:t>
    </dgm:pt>
    <dgm:pt modelId="{65436CB5-BF81-4676-909B-4780EC6727AE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/>
            <a:t>Rack - 1</a:t>
          </a:r>
        </a:p>
      </dgm:t>
    </dgm:pt>
    <dgm:pt modelId="{09396F32-67E9-4B29-AFF1-04D8F731A8C8}" type="parTrans" cxnId="{4210C018-BCEE-48ED-B787-52F7A076A8DB}">
      <dgm:prSet/>
      <dgm:spPr/>
      <dgm:t>
        <a:bodyPr/>
        <a:lstStyle/>
        <a:p>
          <a:endParaRPr lang="en-US"/>
        </a:p>
      </dgm:t>
    </dgm:pt>
    <dgm:pt modelId="{DDC21439-A08A-4C43-8DA3-3FBC32EEA32F}" type="sibTrans" cxnId="{4210C018-BCEE-48ED-B787-52F7A076A8DB}">
      <dgm:prSet/>
      <dgm:spPr/>
      <dgm:t>
        <a:bodyPr/>
        <a:lstStyle/>
        <a:p>
          <a:endParaRPr lang="en-US"/>
        </a:p>
      </dgm:t>
    </dgm:pt>
    <dgm:pt modelId="{41E21463-45CB-4602-BAA3-941D034EF7A2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/>
            <a:t>Host - 1</a:t>
          </a:r>
        </a:p>
      </dgm:t>
    </dgm:pt>
    <dgm:pt modelId="{312E3457-AB5F-4508-82ED-EBEA06054D10}" type="parTrans" cxnId="{8D38AD7A-15AE-4B86-B4DA-50AE54DA1073}">
      <dgm:prSet/>
      <dgm:spPr/>
      <dgm:t>
        <a:bodyPr/>
        <a:lstStyle/>
        <a:p>
          <a:endParaRPr lang="en-US"/>
        </a:p>
      </dgm:t>
    </dgm:pt>
    <dgm:pt modelId="{C8633846-CE3A-45EA-B0E3-B0CA29512730}" type="sibTrans" cxnId="{8D38AD7A-15AE-4B86-B4DA-50AE54DA1073}">
      <dgm:prSet/>
      <dgm:spPr/>
      <dgm:t>
        <a:bodyPr/>
        <a:lstStyle/>
        <a:p>
          <a:endParaRPr lang="en-US"/>
        </a:p>
      </dgm:t>
    </dgm:pt>
    <dgm:pt modelId="{AC48B284-077E-4054-A2E5-512850063AC9}">
      <dgm:prSet phldrT="[Text]"/>
      <dgm:spPr>
        <a:solidFill>
          <a:srgbClr val="404040"/>
        </a:solidFill>
      </dgm:spPr>
      <dgm:t>
        <a:bodyPr/>
        <a:lstStyle/>
        <a:p>
          <a:r>
            <a:rPr lang="en-US" dirty="0"/>
            <a:t>OSD - 1</a:t>
          </a:r>
        </a:p>
      </dgm:t>
    </dgm:pt>
    <dgm:pt modelId="{8A0CFC24-3429-4217-B719-4E2D207ED686}" type="parTrans" cxnId="{B650FD04-884C-4BB3-9EBF-959F9034D69E}">
      <dgm:prSet/>
      <dgm:spPr/>
      <dgm:t>
        <a:bodyPr/>
        <a:lstStyle/>
        <a:p>
          <a:endParaRPr lang="en-US"/>
        </a:p>
      </dgm:t>
    </dgm:pt>
    <dgm:pt modelId="{613E32D9-9213-4061-BBEE-65E6F376AB5E}" type="sibTrans" cxnId="{B650FD04-884C-4BB3-9EBF-959F9034D69E}">
      <dgm:prSet/>
      <dgm:spPr/>
      <dgm:t>
        <a:bodyPr/>
        <a:lstStyle/>
        <a:p>
          <a:endParaRPr lang="en-US"/>
        </a:p>
      </dgm:t>
    </dgm:pt>
    <dgm:pt modelId="{BF931B3E-F7A0-4069-A10F-92BFA86E4D81}">
      <dgm:prSet phldrT="[Text]"/>
      <dgm:spPr/>
      <dgm:t>
        <a:bodyPr/>
        <a:lstStyle/>
        <a:p>
          <a:r>
            <a:rPr lang="en-US" dirty="0"/>
            <a:t>OSD - 2</a:t>
          </a:r>
        </a:p>
      </dgm:t>
    </dgm:pt>
    <dgm:pt modelId="{1A81E7E0-BA37-4E2B-8EB3-B1FE463E689A}" type="parTrans" cxnId="{965F29FE-BF8E-4368-80E7-AD28A44889F2}">
      <dgm:prSet/>
      <dgm:spPr/>
      <dgm:t>
        <a:bodyPr/>
        <a:lstStyle/>
        <a:p>
          <a:endParaRPr lang="en-US"/>
        </a:p>
      </dgm:t>
    </dgm:pt>
    <dgm:pt modelId="{EF6E4D81-43EE-4952-BAFB-C0DC782D9C0D}" type="sibTrans" cxnId="{965F29FE-BF8E-4368-80E7-AD28A44889F2}">
      <dgm:prSet/>
      <dgm:spPr/>
      <dgm:t>
        <a:bodyPr/>
        <a:lstStyle/>
        <a:p>
          <a:endParaRPr lang="en-US"/>
        </a:p>
      </dgm:t>
    </dgm:pt>
    <dgm:pt modelId="{5243EBDB-0E17-4851-A6C3-75097D90D287}">
      <dgm:prSet phldrT="[Text]"/>
      <dgm:spPr/>
      <dgm:t>
        <a:bodyPr/>
        <a:lstStyle/>
        <a:p>
          <a:r>
            <a:rPr lang="en-US" dirty="0"/>
            <a:t>Host - 2</a:t>
          </a:r>
        </a:p>
      </dgm:t>
    </dgm:pt>
    <dgm:pt modelId="{69BC9B1E-45BF-4C9C-977C-4D5F6F3813AC}" type="parTrans" cxnId="{6E19F2E1-2689-46C1-9A68-A1645912A7D3}">
      <dgm:prSet/>
      <dgm:spPr/>
      <dgm:t>
        <a:bodyPr/>
        <a:lstStyle/>
        <a:p>
          <a:endParaRPr lang="en-US"/>
        </a:p>
      </dgm:t>
    </dgm:pt>
    <dgm:pt modelId="{D2F91306-8127-47B4-A18C-F2B8C7A71D83}" type="sibTrans" cxnId="{6E19F2E1-2689-46C1-9A68-A1645912A7D3}">
      <dgm:prSet/>
      <dgm:spPr/>
      <dgm:t>
        <a:bodyPr/>
        <a:lstStyle/>
        <a:p>
          <a:endParaRPr lang="en-US"/>
        </a:p>
      </dgm:t>
    </dgm:pt>
    <dgm:pt modelId="{2884FCCF-5B0C-441A-BA3B-360FA73459D5}">
      <dgm:prSet phldrT="[Text]"/>
      <dgm:spPr/>
      <dgm:t>
        <a:bodyPr/>
        <a:lstStyle/>
        <a:p>
          <a:r>
            <a:rPr lang="en-US" dirty="0"/>
            <a:t>OSD - 3</a:t>
          </a:r>
        </a:p>
      </dgm:t>
    </dgm:pt>
    <dgm:pt modelId="{56781EC3-CD21-47EC-9B2A-FC45E09AB80A}" type="parTrans" cxnId="{6F4AF0CD-5EF9-4D57-ADA2-65ADF7FE6B1C}">
      <dgm:prSet/>
      <dgm:spPr/>
      <dgm:t>
        <a:bodyPr/>
        <a:lstStyle/>
        <a:p>
          <a:endParaRPr lang="en-US"/>
        </a:p>
      </dgm:t>
    </dgm:pt>
    <dgm:pt modelId="{A8F0FFD1-7F73-4127-B984-C8C8C32CD203}" type="sibTrans" cxnId="{6F4AF0CD-5EF9-4D57-ADA2-65ADF7FE6B1C}">
      <dgm:prSet/>
      <dgm:spPr/>
      <dgm:t>
        <a:bodyPr/>
        <a:lstStyle/>
        <a:p>
          <a:endParaRPr lang="en-US"/>
        </a:p>
      </dgm:t>
    </dgm:pt>
    <dgm:pt modelId="{A66F064A-E780-4C81-8BBA-006F1FF2E953}">
      <dgm:prSet phldrT="[Text]"/>
      <dgm:spPr/>
      <dgm:t>
        <a:bodyPr/>
        <a:lstStyle/>
        <a:p>
          <a:r>
            <a:rPr lang="en-US" dirty="0"/>
            <a:t>OSD - 4</a:t>
          </a:r>
        </a:p>
      </dgm:t>
    </dgm:pt>
    <dgm:pt modelId="{C54D4F89-091F-40AD-95B3-CD51F32E59ED}" type="parTrans" cxnId="{F8501D27-A120-45AA-9E10-F9AB3F142DF2}">
      <dgm:prSet/>
      <dgm:spPr/>
      <dgm:t>
        <a:bodyPr/>
        <a:lstStyle/>
        <a:p>
          <a:endParaRPr lang="en-US"/>
        </a:p>
      </dgm:t>
    </dgm:pt>
    <dgm:pt modelId="{560CC91F-8D01-462A-8B09-6CA05AEE5AD1}" type="sibTrans" cxnId="{F8501D27-A120-45AA-9E10-F9AB3F142DF2}">
      <dgm:prSet/>
      <dgm:spPr/>
      <dgm:t>
        <a:bodyPr/>
        <a:lstStyle/>
        <a:p>
          <a:endParaRPr lang="en-US"/>
        </a:p>
      </dgm:t>
    </dgm:pt>
    <dgm:pt modelId="{BD5515C7-E1BD-4BFC-812B-A411F9F8450A}">
      <dgm:prSet phldrT="[Text]"/>
      <dgm:spPr/>
      <dgm:t>
        <a:bodyPr/>
        <a:lstStyle/>
        <a:p>
          <a:r>
            <a:rPr lang="en-US" dirty="0"/>
            <a:t>Rack - 2</a:t>
          </a:r>
        </a:p>
      </dgm:t>
    </dgm:pt>
    <dgm:pt modelId="{E0117D2E-C769-43ED-9CBC-4511F5EAFA4F}" type="parTrans" cxnId="{AB03F977-AEE2-4971-A014-779F7061D542}">
      <dgm:prSet/>
      <dgm:spPr/>
      <dgm:t>
        <a:bodyPr/>
        <a:lstStyle/>
        <a:p>
          <a:endParaRPr lang="en-US"/>
        </a:p>
      </dgm:t>
    </dgm:pt>
    <dgm:pt modelId="{5DDD977E-3BC0-4E6C-BBDF-1968A4C536AD}" type="sibTrans" cxnId="{AB03F977-AEE2-4971-A014-779F7061D542}">
      <dgm:prSet/>
      <dgm:spPr/>
      <dgm:t>
        <a:bodyPr/>
        <a:lstStyle/>
        <a:p>
          <a:endParaRPr lang="en-US"/>
        </a:p>
      </dgm:t>
    </dgm:pt>
    <dgm:pt modelId="{C389DFB6-F271-40E5-980B-A2151EA873A6}">
      <dgm:prSet phldrT="[Text]"/>
      <dgm:spPr/>
      <dgm:t>
        <a:bodyPr/>
        <a:lstStyle/>
        <a:p>
          <a:r>
            <a:rPr lang="en-US" dirty="0"/>
            <a:t>Host - 3</a:t>
          </a:r>
        </a:p>
      </dgm:t>
    </dgm:pt>
    <dgm:pt modelId="{876D98EB-5083-4692-8563-18417DB7FF60}" type="parTrans" cxnId="{A98B3F20-5E0A-43AA-B48D-ED2E89C32241}">
      <dgm:prSet/>
      <dgm:spPr/>
      <dgm:t>
        <a:bodyPr/>
        <a:lstStyle/>
        <a:p>
          <a:endParaRPr lang="en-US"/>
        </a:p>
      </dgm:t>
    </dgm:pt>
    <dgm:pt modelId="{BAE2210B-EE5A-4C50-B18D-E970C67D405B}" type="sibTrans" cxnId="{A98B3F20-5E0A-43AA-B48D-ED2E89C32241}">
      <dgm:prSet/>
      <dgm:spPr/>
      <dgm:t>
        <a:bodyPr/>
        <a:lstStyle/>
        <a:p>
          <a:endParaRPr lang="en-US"/>
        </a:p>
      </dgm:t>
    </dgm:pt>
    <dgm:pt modelId="{1148954D-76EC-4947-9E04-00ECF664D69D}">
      <dgm:prSet phldrT="[Text]"/>
      <dgm:spPr/>
      <dgm:t>
        <a:bodyPr/>
        <a:lstStyle/>
        <a:p>
          <a:r>
            <a:rPr lang="en-US" dirty="0"/>
            <a:t>OSD - 5</a:t>
          </a:r>
        </a:p>
      </dgm:t>
    </dgm:pt>
    <dgm:pt modelId="{FFFA4370-6F8D-4DA0-AD03-B832E88DA10D}" type="parTrans" cxnId="{04115244-160D-4E3A-9866-CD9AD68E4016}">
      <dgm:prSet/>
      <dgm:spPr/>
      <dgm:t>
        <a:bodyPr/>
        <a:lstStyle/>
        <a:p>
          <a:endParaRPr lang="en-US"/>
        </a:p>
      </dgm:t>
    </dgm:pt>
    <dgm:pt modelId="{F1C6EE69-F6BA-4F3E-8BF0-608E0E7DB88D}" type="sibTrans" cxnId="{04115244-160D-4E3A-9866-CD9AD68E4016}">
      <dgm:prSet/>
      <dgm:spPr/>
      <dgm:t>
        <a:bodyPr/>
        <a:lstStyle/>
        <a:p>
          <a:endParaRPr lang="en-US"/>
        </a:p>
      </dgm:t>
    </dgm:pt>
    <dgm:pt modelId="{9F427290-B1FD-4531-8A2D-D6E1B0DDBF3D}">
      <dgm:prSet phldrT="[Text]"/>
      <dgm:spPr/>
      <dgm:t>
        <a:bodyPr/>
        <a:lstStyle/>
        <a:p>
          <a:r>
            <a:rPr lang="en-US" dirty="0"/>
            <a:t>OSD - 6</a:t>
          </a:r>
        </a:p>
      </dgm:t>
    </dgm:pt>
    <dgm:pt modelId="{89AA2D36-A7D8-4BED-ACFD-7DAD237FD9C0}" type="parTrans" cxnId="{A8648C69-3FD1-46CE-B7D7-A15C6D4AD7CF}">
      <dgm:prSet/>
      <dgm:spPr/>
      <dgm:t>
        <a:bodyPr/>
        <a:lstStyle/>
        <a:p>
          <a:endParaRPr lang="en-US"/>
        </a:p>
      </dgm:t>
    </dgm:pt>
    <dgm:pt modelId="{66DCB06A-14AA-4035-868D-578E32154A14}" type="sibTrans" cxnId="{A8648C69-3FD1-46CE-B7D7-A15C6D4AD7CF}">
      <dgm:prSet/>
      <dgm:spPr/>
      <dgm:t>
        <a:bodyPr/>
        <a:lstStyle/>
        <a:p>
          <a:endParaRPr lang="en-US"/>
        </a:p>
      </dgm:t>
    </dgm:pt>
    <dgm:pt modelId="{FF5A4E0E-BB6E-4F79-99B1-39AE3965928A}">
      <dgm:prSet phldrT="[Text]"/>
      <dgm:spPr/>
      <dgm:t>
        <a:bodyPr/>
        <a:lstStyle/>
        <a:p>
          <a:r>
            <a:rPr lang="en-US" dirty="0"/>
            <a:t>Host - 4</a:t>
          </a:r>
        </a:p>
      </dgm:t>
    </dgm:pt>
    <dgm:pt modelId="{43C8A875-D48D-4279-99B6-E4A3B699430C}" type="parTrans" cxnId="{5AE31507-3E49-48F7-9F3D-92C6B3110BD5}">
      <dgm:prSet/>
      <dgm:spPr/>
      <dgm:t>
        <a:bodyPr/>
        <a:lstStyle/>
        <a:p>
          <a:endParaRPr lang="en-US"/>
        </a:p>
      </dgm:t>
    </dgm:pt>
    <dgm:pt modelId="{DCA2D655-4BD9-4D1E-8621-DE6034A6C511}" type="sibTrans" cxnId="{5AE31507-3E49-48F7-9F3D-92C6B3110BD5}">
      <dgm:prSet/>
      <dgm:spPr/>
      <dgm:t>
        <a:bodyPr/>
        <a:lstStyle/>
        <a:p>
          <a:endParaRPr lang="en-US"/>
        </a:p>
      </dgm:t>
    </dgm:pt>
    <dgm:pt modelId="{D914BE54-AEA3-41A5-9D5B-5545B6456EC8}">
      <dgm:prSet phldrT="[Text]"/>
      <dgm:spPr/>
      <dgm:t>
        <a:bodyPr/>
        <a:lstStyle/>
        <a:p>
          <a:r>
            <a:rPr lang="en-US" dirty="0"/>
            <a:t>OSD - 7</a:t>
          </a:r>
        </a:p>
      </dgm:t>
    </dgm:pt>
    <dgm:pt modelId="{E1935260-F9D7-4EF8-AAA5-663401C8C3E4}" type="parTrans" cxnId="{97C10CDA-CF6A-4322-A6FF-00327A6278C6}">
      <dgm:prSet/>
      <dgm:spPr/>
      <dgm:t>
        <a:bodyPr/>
        <a:lstStyle/>
        <a:p>
          <a:endParaRPr lang="en-US"/>
        </a:p>
      </dgm:t>
    </dgm:pt>
    <dgm:pt modelId="{D5932D5D-89EA-483D-9FBB-005E3FBD2E0A}" type="sibTrans" cxnId="{97C10CDA-CF6A-4322-A6FF-00327A6278C6}">
      <dgm:prSet/>
      <dgm:spPr/>
      <dgm:t>
        <a:bodyPr/>
        <a:lstStyle/>
        <a:p>
          <a:endParaRPr lang="en-US"/>
        </a:p>
      </dgm:t>
    </dgm:pt>
    <dgm:pt modelId="{1A22F8DF-D43D-4452-83C5-4774E0B76B0F}">
      <dgm:prSet phldrT="[Text]"/>
      <dgm:spPr/>
      <dgm:t>
        <a:bodyPr/>
        <a:lstStyle/>
        <a:p>
          <a:r>
            <a:rPr lang="en-US" dirty="0"/>
            <a:t>OSD - 8</a:t>
          </a:r>
        </a:p>
      </dgm:t>
    </dgm:pt>
    <dgm:pt modelId="{346908CB-328E-4B9B-92B0-C5EDEB34CDE7}" type="parTrans" cxnId="{EF945F87-39DB-4405-B50A-C32F4849694E}">
      <dgm:prSet/>
      <dgm:spPr/>
      <dgm:t>
        <a:bodyPr/>
        <a:lstStyle/>
        <a:p>
          <a:endParaRPr lang="en-US"/>
        </a:p>
      </dgm:t>
    </dgm:pt>
    <dgm:pt modelId="{B3F029CD-3732-4FC0-A918-425629F8994E}" type="sibTrans" cxnId="{EF945F87-39DB-4405-B50A-C32F4849694E}">
      <dgm:prSet/>
      <dgm:spPr/>
      <dgm:t>
        <a:bodyPr/>
        <a:lstStyle/>
        <a:p>
          <a:endParaRPr lang="en-US"/>
        </a:p>
      </dgm:t>
    </dgm:pt>
    <dgm:pt modelId="{FA072F0C-C8DC-4ADD-B1A1-0C0D1D733C78}" type="pres">
      <dgm:prSet presAssocID="{B12AFA0E-ED97-438A-95AB-64DF5C4067D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269F3001-F66F-4773-8A64-366A81F8B978}" type="pres">
      <dgm:prSet presAssocID="{5CF092E5-A256-454C-82B3-0EC2780B6223}" presName="hierRoot1" presStyleCnt="0">
        <dgm:presLayoutVars>
          <dgm:hierBranch/>
        </dgm:presLayoutVars>
      </dgm:prSet>
      <dgm:spPr/>
    </dgm:pt>
    <dgm:pt modelId="{7344ADAA-4E70-4EF3-9A4B-D77E0841A0EF}" type="pres">
      <dgm:prSet presAssocID="{5CF092E5-A256-454C-82B3-0EC2780B6223}" presName="rootComposite1" presStyleCnt="0"/>
      <dgm:spPr/>
    </dgm:pt>
    <dgm:pt modelId="{3D144482-7DB5-4E56-BA99-12B9DA7011E4}" type="pres">
      <dgm:prSet presAssocID="{5CF092E5-A256-454C-82B3-0EC2780B6223}" presName="rootText1" presStyleLbl="node0" presStyleIdx="0" presStyleCnt="1">
        <dgm:presLayoutVars>
          <dgm:chPref val="3"/>
        </dgm:presLayoutVars>
      </dgm:prSet>
      <dgm:spPr>
        <a:prstGeom prst="roundRect">
          <a:avLst/>
        </a:prstGeom>
      </dgm:spPr>
    </dgm:pt>
    <dgm:pt modelId="{C3BAF03E-EC74-4593-B8B2-96A70CBCF570}" type="pres">
      <dgm:prSet presAssocID="{5CF092E5-A256-454C-82B3-0EC2780B6223}" presName="rootConnector1" presStyleLbl="node1" presStyleIdx="0" presStyleCnt="0"/>
      <dgm:spPr/>
    </dgm:pt>
    <dgm:pt modelId="{9D4DC82F-E086-439F-8F85-3F1F6270C6A8}" type="pres">
      <dgm:prSet presAssocID="{5CF092E5-A256-454C-82B3-0EC2780B6223}" presName="hierChild2" presStyleCnt="0"/>
      <dgm:spPr/>
    </dgm:pt>
    <dgm:pt modelId="{BA0623D8-8A5D-4FD8-9D42-7EED560B2696}" type="pres">
      <dgm:prSet presAssocID="{0D26F58F-56C7-4655-893F-7DF0EFD47481}" presName="Name35" presStyleLbl="parChTrans1D2" presStyleIdx="0" presStyleCnt="1"/>
      <dgm:spPr/>
    </dgm:pt>
    <dgm:pt modelId="{01234050-3701-42CB-AD0C-7C6A2F9B7C57}" type="pres">
      <dgm:prSet presAssocID="{B2DCA6DE-FF58-49F8-BBAA-E5674ED5DEDC}" presName="hierRoot2" presStyleCnt="0">
        <dgm:presLayoutVars>
          <dgm:hierBranch/>
        </dgm:presLayoutVars>
      </dgm:prSet>
      <dgm:spPr/>
    </dgm:pt>
    <dgm:pt modelId="{CCDB4139-03D6-47C7-A990-55C6A781A859}" type="pres">
      <dgm:prSet presAssocID="{B2DCA6DE-FF58-49F8-BBAA-E5674ED5DEDC}" presName="rootComposite" presStyleCnt="0"/>
      <dgm:spPr/>
    </dgm:pt>
    <dgm:pt modelId="{16CDA51D-5546-4EAA-A0EB-FCC617901E8D}" type="pres">
      <dgm:prSet presAssocID="{B2DCA6DE-FF58-49F8-BBAA-E5674ED5DEDC}" presName="rootText" presStyleLbl="node2" presStyleIdx="0" presStyleCnt="1">
        <dgm:presLayoutVars>
          <dgm:chPref val="3"/>
        </dgm:presLayoutVars>
      </dgm:prSet>
      <dgm:spPr>
        <a:prstGeom prst="roundRect">
          <a:avLst/>
        </a:prstGeom>
      </dgm:spPr>
    </dgm:pt>
    <dgm:pt modelId="{A891E3C2-C3F1-4A21-A327-45F9AAD91044}" type="pres">
      <dgm:prSet presAssocID="{B2DCA6DE-FF58-49F8-BBAA-E5674ED5DEDC}" presName="rootConnector" presStyleLbl="node2" presStyleIdx="0" presStyleCnt="1"/>
      <dgm:spPr/>
    </dgm:pt>
    <dgm:pt modelId="{26850153-A87D-4830-B89D-4FE06258612A}" type="pres">
      <dgm:prSet presAssocID="{B2DCA6DE-FF58-49F8-BBAA-E5674ED5DEDC}" presName="hierChild4" presStyleCnt="0"/>
      <dgm:spPr/>
    </dgm:pt>
    <dgm:pt modelId="{A13517EE-B58F-4741-8A04-C3C88A7CC3F8}" type="pres">
      <dgm:prSet presAssocID="{09396F32-67E9-4B29-AFF1-04D8F731A8C8}" presName="Name35" presStyleLbl="parChTrans1D3" presStyleIdx="0" presStyleCnt="2"/>
      <dgm:spPr/>
    </dgm:pt>
    <dgm:pt modelId="{628DEFD4-11F6-4C02-AA83-C59CC8C20F89}" type="pres">
      <dgm:prSet presAssocID="{65436CB5-BF81-4676-909B-4780EC6727AE}" presName="hierRoot2" presStyleCnt="0">
        <dgm:presLayoutVars>
          <dgm:hierBranch/>
        </dgm:presLayoutVars>
      </dgm:prSet>
      <dgm:spPr/>
    </dgm:pt>
    <dgm:pt modelId="{4AD0DC1B-E49B-40BC-A988-9EF70D93294C}" type="pres">
      <dgm:prSet presAssocID="{65436CB5-BF81-4676-909B-4780EC6727AE}" presName="rootComposite" presStyleCnt="0"/>
      <dgm:spPr/>
    </dgm:pt>
    <dgm:pt modelId="{AFD2A918-80B6-4064-A934-4291FBF8455A}" type="pres">
      <dgm:prSet presAssocID="{65436CB5-BF81-4676-909B-4780EC6727AE}" presName="rootText" presStyleLbl="node3" presStyleIdx="0" presStyleCnt="2">
        <dgm:presLayoutVars>
          <dgm:chPref val="3"/>
        </dgm:presLayoutVars>
      </dgm:prSet>
      <dgm:spPr>
        <a:prstGeom prst="roundRect">
          <a:avLst/>
        </a:prstGeom>
      </dgm:spPr>
    </dgm:pt>
    <dgm:pt modelId="{77B88611-BB54-4FAE-B578-DA6E8F25FD1C}" type="pres">
      <dgm:prSet presAssocID="{65436CB5-BF81-4676-909B-4780EC6727AE}" presName="rootConnector" presStyleLbl="node3" presStyleIdx="0" presStyleCnt="2"/>
      <dgm:spPr/>
    </dgm:pt>
    <dgm:pt modelId="{D80F6251-D4E4-45D8-BB13-A00C9730E3D7}" type="pres">
      <dgm:prSet presAssocID="{65436CB5-BF81-4676-909B-4780EC6727AE}" presName="hierChild4" presStyleCnt="0"/>
      <dgm:spPr/>
    </dgm:pt>
    <dgm:pt modelId="{42B571F9-2D31-442F-BB46-09055D2C32CF}" type="pres">
      <dgm:prSet presAssocID="{312E3457-AB5F-4508-82ED-EBEA06054D10}" presName="Name35" presStyleLbl="parChTrans1D4" presStyleIdx="0" presStyleCnt="12"/>
      <dgm:spPr/>
    </dgm:pt>
    <dgm:pt modelId="{1CE9A31B-44F1-4BEE-8B19-23F5DF0DC6F4}" type="pres">
      <dgm:prSet presAssocID="{41E21463-45CB-4602-BAA3-941D034EF7A2}" presName="hierRoot2" presStyleCnt="0">
        <dgm:presLayoutVars>
          <dgm:hierBranch/>
        </dgm:presLayoutVars>
      </dgm:prSet>
      <dgm:spPr/>
    </dgm:pt>
    <dgm:pt modelId="{F16EDE70-31C7-4065-AC83-05ABD1BF6554}" type="pres">
      <dgm:prSet presAssocID="{41E21463-45CB-4602-BAA3-941D034EF7A2}" presName="rootComposite" presStyleCnt="0"/>
      <dgm:spPr/>
    </dgm:pt>
    <dgm:pt modelId="{24561E24-FF8F-4A6D-B97D-B264CA411D25}" type="pres">
      <dgm:prSet presAssocID="{41E21463-45CB-4602-BAA3-941D034EF7A2}" presName="rootText" presStyleLbl="node4" presStyleIdx="0" presStyleCnt="12">
        <dgm:presLayoutVars>
          <dgm:chPref val="3"/>
        </dgm:presLayoutVars>
      </dgm:prSet>
      <dgm:spPr>
        <a:prstGeom prst="roundRect">
          <a:avLst/>
        </a:prstGeom>
      </dgm:spPr>
    </dgm:pt>
    <dgm:pt modelId="{A28D5680-3701-4655-B9FA-9B26DA4AA573}" type="pres">
      <dgm:prSet presAssocID="{41E21463-45CB-4602-BAA3-941D034EF7A2}" presName="rootConnector" presStyleLbl="node4" presStyleIdx="0" presStyleCnt="12"/>
      <dgm:spPr/>
    </dgm:pt>
    <dgm:pt modelId="{7475648A-1EE3-4BF0-B415-3EBB9F2AF542}" type="pres">
      <dgm:prSet presAssocID="{41E21463-45CB-4602-BAA3-941D034EF7A2}" presName="hierChild4" presStyleCnt="0"/>
      <dgm:spPr/>
    </dgm:pt>
    <dgm:pt modelId="{32B4A2FD-BA17-4116-A0AB-459184C02E37}" type="pres">
      <dgm:prSet presAssocID="{8A0CFC24-3429-4217-B719-4E2D207ED686}" presName="Name35" presStyleLbl="parChTrans1D4" presStyleIdx="1" presStyleCnt="12"/>
      <dgm:spPr/>
    </dgm:pt>
    <dgm:pt modelId="{FE7CEDAF-4750-48DE-ACD1-F479BA06A1F8}" type="pres">
      <dgm:prSet presAssocID="{AC48B284-077E-4054-A2E5-512850063AC9}" presName="hierRoot2" presStyleCnt="0">
        <dgm:presLayoutVars>
          <dgm:hierBranch/>
        </dgm:presLayoutVars>
      </dgm:prSet>
      <dgm:spPr/>
    </dgm:pt>
    <dgm:pt modelId="{CAE4C8A1-72BE-40EE-A621-2F25FCF854C4}" type="pres">
      <dgm:prSet presAssocID="{AC48B284-077E-4054-A2E5-512850063AC9}" presName="rootComposite" presStyleCnt="0"/>
      <dgm:spPr/>
    </dgm:pt>
    <dgm:pt modelId="{1EB801CA-9341-4EAA-91EB-EA37448A4A30}" type="pres">
      <dgm:prSet presAssocID="{AC48B284-077E-4054-A2E5-512850063AC9}" presName="rootText" presStyleLbl="node4" presStyleIdx="1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70F6CDCB-2176-4080-A459-D674F002654B}" type="pres">
      <dgm:prSet presAssocID="{AC48B284-077E-4054-A2E5-512850063AC9}" presName="rootConnector" presStyleLbl="node4" presStyleIdx="1" presStyleCnt="12"/>
      <dgm:spPr/>
    </dgm:pt>
    <dgm:pt modelId="{9880349C-B3DE-4F25-8BDB-F19C8905094C}" type="pres">
      <dgm:prSet presAssocID="{AC48B284-077E-4054-A2E5-512850063AC9}" presName="hierChild4" presStyleCnt="0"/>
      <dgm:spPr/>
    </dgm:pt>
    <dgm:pt modelId="{DFDD1DF7-CE38-43E5-A5E8-76901F6B9EBB}" type="pres">
      <dgm:prSet presAssocID="{AC48B284-077E-4054-A2E5-512850063AC9}" presName="hierChild5" presStyleCnt="0"/>
      <dgm:spPr/>
    </dgm:pt>
    <dgm:pt modelId="{5E6E32E1-495E-4FC2-A384-005AAFF39FE7}" type="pres">
      <dgm:prSet presAssocID="{1A81E7E0-BA37-4E2B-8EB3-B1FE463E689A}" presName="Name35" presStyleLbl="parChTrans1D4" presStyleIdx="2" presStyleCnt="12"/>
      <dgm:spPr/>
    </dgm:pt>
    <dgm:pt modelId="{FFC3520D-1774-4869-B149-51746D98985B}" type="pres">
      <dgm:prSet presAssocID="{BF931B3E-F7A0-4069-A10F-92BFA86E4D81}" presName="hierRoot2" presStyleCnt="0">
        <dgm:presLayoutVars>
          <dgm:hierBranch/>
        </dgm:presLayoutVars>
      </dgm:prSet>
      <dgm:spPr/>
    </dgm:pt>
    <dgm:pt modelId="{D471F010-9C13-4222-A1A6-A677DC0E5691}" type="pres">
      <dgm:prSet presAssocID="{BF931B3E-F7A0-4069-A10F-92BFA86E4D81}" presName="rootComposite" presStyleCnt="0"/>
      <dgm:spPr/>
    </dgm:pt>
    <dgm:pt modelId="{5CA6207F-4E72-4EA8-8C95-AE2C4341702F}" type="pres">
      <dgm:prSet presAssocID="{BF931B3E-F7A0-4069-A10F-92BFA86E4D81}" presName="rootText" presStyleLbl="node4" presStyleIdx="2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27CA7A37-0F64-4308-A06F-422B963A5248}" type="pres">
      <dgm:prSet presAssocID="{BF931B3E-F7A0-4069-A10F-92BFA86E4D81}" presName="rootConnector" presStyleLbl="node4" presStyleIdx="2" presStyleCnt="12"/>
      <dgm:spPr/>
    </dgm:pt>
    <dgm:pt modelId="{314EF807-4E4A-4434-ACDF-7BF26FC1CAB4}" type="pres">
      <dgm:prSet presAssocID="{BF931B3E-F7A0-4069-A10F-92BFA86E4D81}" presName="hierChild4" presStyleCnt="0"/>
      <dgm:spPr/>
    </dgm:pt>
    <dgm:pt modelId="{56F74262-0506-42F3-9FEB-3049F7C11E71}" type="pres">
      <dgm:prSet presAssocID="{BF931B3E-F7A0-4069-A10F-92BFA86E4D81}" presName="hierChild5" presStyleCnt="0"/>
      <dgm:spPr/>
    </dgm:pt>
    <dgm:pt modelId="{16A7AD0C-48A5-4BD8-9D47-5A8D909FAED9}" type="pres">
      <dgm:prSet presAssocID="{41E21463-45CB-4602-BAA3-941D034EF7A2}" presName="hierChild5" presStyleCnt="0"/>
      <dgm:spPr/>
    </dgm:pt>
    <dgm:pt modelId="{8B5B377B-6396-4EB4-A669-4336FD9E555B}" type="pres">
      <dgm:prSet presAssocID="{69BC9B1E-45BF-4C9C-977C-4D5F6F3813AC}" presName="Name35" presStyleLbl="parChTrans1D4" presStyleIdx="3" presStyleCnt="12"/>
      <dgm:spPr/>
    </dgm:pt>
    <dgm:pt modelId="{84B1EFE7-BC44-4D8C-BCCF-D76B7CF31C7E}" type="pres">
      <dgm:prSet presAssocID="{5243EBDB-0E17-4851-A6C3-75097D90D287}" presName="hierRoot2" presStyleCnt="0">
        <dgm:presLayoutVars>
          <dgm:hierBranch/>
        </dgm:presLayoutVars>
      </dgm:prSet>
      <dgm:spPr/>
    </dgm:pt>
    <dgm:pt modelId="{1A85CC6E-8445-4D79-A42C-5DE28447077A}" type="pres">
      <dgm:prSet presAssocID="{5243EBDB-0E17-4851-A6C3-75097D90D287}" presName="rootComposite" presStyleCnt="0"/>
      <dgm:spPr/>
    </dgm:pt>
    <dgm:pt modelId="{E51CE6A0-A9CF-4743-B6EE-0A5523BC78D6}" type="pres">
      <dgm:prSet presAssocID="{5243EBDB-0E17-4851-A6C3-75097D90D287}" presName="rootText" presStyleLbl="node4" presStyleIdx="3" presStyleCnt="12">
        <dgm:presLayoutVars>
          <dgm:chPref val="3"/>
        </dgm:presLayoutVars>
      </dgm:prSet>
      <dgm:spPr>
        <a:prstGeom prst="roundRect">
          <a:avLst/>
        </a:prstGeom>
      </dgm:spPr>
    </dgm:pt>
    <dgm:pt modelId="{F84D4638-D35C-4F0D-8A05-61AE24BB0D09}" type="pres">
      <dgm:prSet presAssocID="{5243EBDB-0E17-4851-A6C3-75097D90D287}" presName="rootConnector" presStyleLbl="node4" presStyleIdx="3" presStyleCnt="12"/>
      <dgm:spPr/>
    </dgm:pt>
    <dgm:pt modelId="{CC5FB981-05AD-416E-B8D8-C91CFF6BD49A}" type="pres">
      <dgm:prSet presAssocID="{5243EBDB-0E17-4851-A6C3-75097D90D287}" presName="hierChild4" presStyleCnt="0"/>
      <dgm:spPr/>
    </dgm:pt>
    <dgm:pt modelId="{D01AC84A-E125-46CE-858A-D0A3F8B3B812}" type="pres">
      <dgm:prSet presAssocID="{56781EC3-CD21-47EC-9B2A-FC45E09AB80A}" presName="Name35" presStyleLbl="parChTrans1D4" presStyleIdx="4" presStyleCnt="12"/>
      <dgm:spPr/>
    </dgm:pt>
    <dgm:pt modelId="{E89FE7CE-D6A1-45F5-89C1-9B6BEEC70736}" type="pres">
      <dgm:prSet presAssocID="{2884FCCF-5B0C-441A-BA3B-360FA73459D5}" presName="hierRoot2" presStyleCnt="0">
        <dgm:presLayoutVars>
          <dgm:hierBranch/>
        </dgm:presLayoutVars>
      </dgm:prSet>
      <dgm:spPr/>
    </dgm:pt>
    <dgm:pt modelId="{B8274554-C523-4B98-9BD4-45176FDF8F22}" type="pres">
      <dgm:prSet presAssocID="{2884FCCF-5B0C-441A-BA3B-360FA73459D5}" presName="rootComposite" presStyleCnt="0"/>
      <dgm:spPr/>
    </dgm:pt>
    <dgm:pt modelId="{778B4472-A8EB-498F-8132-1922ED7C34F0}" type="pres">
      <dgm:prSet presAssocID="{2884FCCF-5B0C-441A-BA3B-360FA73459D5}" presName="rootText" presStyleLbl="node4" presStyleIdx="4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F8DC1F10-0CA4-4237-BF57-F58031E9EAEB}" type="pres">
      <dgm:prSet presAssocID="{2884FCCF-5B0C-441A-BA3B-360FA73459D5}" presName="rootConnector" presStyleLbl="node4" presStyleIdx="4" presStyleCnt="12"/>
      <dgm:spPr/>
    </dgm:pt>
    <dgm:pt modelId="{D5226920-A926-48A4-A06E-4CA102F0122C}" type="pres">
      <dgm:prSet presAssocID="{2884FCCF-5B0C-441A-BA3B-360FA73459D5}" presName="hierChild4" presStyleCnt="0"/>
      <dgm:spPr/>
    </dgm:pt>
    <dgm:pt modelId="{D59EB7CA-5733-4024-BDCA-FEE7E12FF3FC}" type="pres">
      <dgm:prSet presAssocID="{2884FCCF-5B0C-441A-BA3B-360FA73459D5}" presName="hierChild5" presStyleCnt="0"/>
      <dgm:spPr/>
    </dgm:pt>
    <dgm:pt modelId="{2C22B359-C467-403A-AEAE-B7BF866201B4}" type="pres">
      <dgm:prSet presAssocID="{C54D4F89-091F-40AD-95B3-CD51F32E59ED}" presName="Name35" presStyleLbl="parChTrans1D4" presStyleIdx="5" presStyleCnt="12"/>
      <dgm:spPr/>
    </dgm:pt>
    <dgm:pt modelId="{F3176359-2F5E-46BD-B385-8F6FB029C559}" type="pres">
      <dgm:prSet presAssocID="{A66F064A-E780-4C81-8BBA-006F1FF2E953}" presName="hierRoot2" presStyleCnt="0">
        <dgm:presLayoutVars>
          <dgm:hierBranch/>
        </dgm:presLayoutVars>
      </dgm:prSet>
      <dgm:spPr/>
    </dgm:pt>
    <dgm:pt modelId="{A3E786C2-E5BE-47A1-82A4-FC3588FAA46F}" type="pres">
      <dgm:prSet presAssocID="{A66F064A-E780-4C81-8BBA-006F1FF2E953}" presName="rootComposite" presStyleCnt="0"/>
      <dgm:spPr/>
    </dgm:pt>
    <dgm:pt modelId="{0C53519D-FD74-4E7D-9EE0-BDAD6185F109}" type="pres">
      <dgm:prSet presAssocID="{A66F064A-E780-4C81-8BBA-006F1FF2E953}" presName="rootText" presStyleLbl="node4" presStyleIdx="5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318A3C75-D777-49A2-8E2A-9F4EE3B97EA7}" type="pres">
      <dgm:prSet presAssocID="{A66F064A-E780-4C81-8BBA-006F1FF2E953}" presName="rootConnector" presStyleLbl="node4" presStyleIdx="5" presStyleCnt="12"/>
      <dgm:spPr/>
    </dgm:pt>
    <dgm:pt modelId="{3BF5EDAA-F6FF-422A-B582-0294332D61CA}" type="pres">
      <dgm:prSet presAssocID="{A66F064A-E780-4C81-8BBA-006F1FF2E953}" presName="hierChild4" presStyleCnt="0"/>
      <dgm:spPr/>
    </dgm:pt>
    <dgm:pt modelId="{B9F101EE-55FB-4107-A27A-85D2D896255D}" type="pres">
      <dgm:prSet presAssocID="{A66F064A-E780-4C81-8BBA-006F1FF2E953}" presName="hierChild5" presStyleCnt="0"/>
      <dgm:spPr/>
    </dgm:pt>
    <dgm:pt modelId="{ABED0626-34C5-40DE-A1A7-6C1BBFFCD5C8}" type="pres">
      <dgm:prSet presAssocID="{5243EBDB-0E17-4851-A6C3-75097D90D287}" presName="hierChild5" presStyleCnt="0"/>
      <dgm:spPr/>
    </dgm:pt>
    <dgm:pt modelId="{BB483B3D-EFE6-40A9-8B99-856831995AE2}" type="pres">
      <dgm:prSet presAssocID="{65436CB5-BF81-4676-909B-4780EC6727AE}" presName="hierChild5" presStyleCnt="0"/>
      <dgm:spPr/>
    </dgm:pt>
    <dgm:pt modelId="{784B747A-8390-4D60-827C-AB740EEE1CAD}" type="pres">
      <dgm:prSet presAssocID="{E0117D2E-C769-43ED-9CBC-4511F5EAFA4F}" presName="Name35" presStyleLbl="parChTrans1D3" presStyleIdx="1" presStyleCnt="2"/>
      <dgm:spPr/>
    </dgm:pt>
    <dgm:pt modelId="{905E5354-031F-4913-9590-22EECD6849AF}" type="pres">
      <dgm:prSet presAssocID="{BD5515C7-E1BD-4BFC-812B-A411F9F8450A}" presName="hierRoot2" presStyleCnt="0">
        <dgm:presLayoutVars>
          <dgm:hierBranch/>
        </dgm:presLayoutVars>
      </dgm:prSet>
      <dgm:spPr/>
    </dgm:pt>
    <dgm:pt modelId="{5162A723-4D68-4881-92DE-A9A198597382}" type="pres">
      <dgm:prSet presAssocID="{BD5515C7-E1BD-4BFC-812B-A411F9F8450A}" presName="rootComposite" presStyleCnt="0"/>
      <dgm:spPr/>
    </dgm:pt>
    <dgm:pt modelId="{ADA2F4D0-2C40-4F07-B569-23B58E28C18D}" type="pres">
      <dgm:prSet presAssocID="{BD5515C7-E1BD-4BFC-812B-A411F9F8450A}" presName="rootText" presStyleLbl="node3" presStyleIdx="1" presStyleCnt="2">
        <dgm:presLayoutVars>
          <dgm:chPref val="3"/>
        </dgm:presLayoutVars>
      </dgm:prSet>
      <dgm:spPr>
        <a:prstGeom prst="roundRect">
          <a:avLst/>
        </a:prstGeom>
      </dgm:spPr>
    </dgm:pt>
    <dgm:pt modelId="{4DEAD18B-8E32-4856-85F4-5AA3C2F03819}" type="pres">
      <dgm:prSet presAssocID="{BD5515C7-E1BD-4BFC-812B-A411F9F8450A}" presName="rootConnector" presStyleLbl="node3" presStyleIdx="1" presStyleCnt="2"/>
      <dgm:spPr/>
    </dgm:pt>
    <dgm:pt modelId="{64241587-2244-46F2-AC9A-8499DF508D57}" type="pres">
      <dgm:prSet presAssocID="{BD5515C7-E1BD-4BFC-812B-A411F9F8450A}" presName="hierChild4" presStyleCnt="0"/>
      <dgm:spPr/>
    </dgm:pt>
    <dgm:pt modelId="{C94E583A-35E6-4399-B8EA-17730E1A17A6}" type="pres">
      <dgm:prSet presAssocID="{876D98EB-5083-4692-8563-18417DB7FF60}" presName="Name35" presStyleLbl="parChTrans1D4" presStyleIdx="6" presStyleCnt="12"/>
      <dgm:spPr/>
    </dgm:pt>
    <dgm:pt modelId="{5B8879F2-F5AD-40CF-9217-FCFCB9FD1B07}" type="pres">
      <dgm:prSet presAssocID="{C389DFB6-F271-40E5-980B-A2151EA873A6}" presName="hierRoot2" presStyleCnt="0">
        <dgm:presLayoutVars>
          <dgm:hierBranch/>
        </dgm:presLayoutVars>
      </dgm:prSet>
      <dgm:spPr/>
    </dgm:pt>
    <dgm:pt modelId="{E39BB85A-DCE9-40E5-909A-0FD00C3EB28A}" type="pres">
      <dgm:prSet presAssocID="{C389DFB6-F271-40E5-980B-A2151EA873A6}" presName="rootComposite" presStyleCnt="0"/>
      <dgm:spPr/>
    </dgm:pt>
    <dgm:pt modelId="{D6D34F5A-0059-4E3E-8AF0-58CA4A935A86}" type="pres">
      <dgm:prSet presAssocID="{C389DFB6-F271-40E5-980B-A2151EA873A6}" presName="rootText" presStyleLbl="node4" presStyleIdx="6" presStyleCnt="12">
        <dgm:presLayoutVars>
          <dgm:chPref val="3"/>
        </dgm:presLayoutVars>
      </dgm:prSet>
      <dgm:spPr>
        <a:prstGeom prst="roundRect">
          <a:avLst/>
        </a:prstGeom>
      </dgm:spPr>
    </dgm:pt>
    <dgm:pt modelId="{C6DC2A4C-04C7-4EF1-9329-F2E125801998}" type="pres">
      <dgm:prSet presAssocID="{C389DFB6-F271-40E5-980B-A2151EA873A6}" presName="rootConnector" presStyleLbl="node4" presStyleIdx="6" presStyleCnt="12"/>
      <dgm:spPr/>
    </dgm:pt>
    <dgm:pt modelId="{AD79B2AF-D516-4812-8CB5-CADB0B16F082}" type="pres">
      <dgm:prSet presAssocID="{C389DFB6-F271-40E5-980B-A2151EA873A6}" presName="hierChild4" presStyleCnt="0"/>
      <dgm:spPr/>
    </dgm:pt>
    <dgm:pt modelId="{4B53744D-475D-48D8-9720-768C81DD5EF6}" type="pres">
      <dgm:prSet presAssocID="{FFFA4370-6F8D-4DA0-AD03-B832E88DA10D}" presName="Name35" presStyleLbl="parChTrans1D4" presStyleIdx="7" presStyleCnt="12"/>
      <dgm:spPr/>
    </dgm:pt>
    <dgm:pt modelId="{497F8010-0C95-4504-81E1-22E9FC402557}" type="pres">
      <dgm:prSet presAssocID="{1148954D-76EC-4947-9E04-00ECF664D69D}" presName="hierRoot2" presStyleCnt="0">
        <dgm:presLayoutVars>
          <dgm:hierBranch/>
        </dgm:presLayoutVars>
      </dgm:prSet>
      <dgm:spPr/>
    </dgm:pt>
    <dgm:pt modelId="{9B606D6E-BDC1-4AD8-AB98-D1D8EFB356A8}" type="pres">
      <dgm:prSet presAssocID="{1148954D-76EC-4947-9E04-00ECF664D69D}" presName="rootComposite" presStyleCnt="0"/>
      <dgm:spPr/>
    </dgm:pt>
    <dgm:pt modelId="{55DC8B53-A875-41CA-BCE3-6CAA044D52EE}" type="pres">
      <dgm:prSet presAssocID="{1148954D-76EC-4947-9E04-00ECF664D69D}" presName="rootText" presStyleLbl="node4" presStyleIdx="7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43E5CE13-F0A8-479F-88AC-0A21A1ADA60C}" type="pres">
      <dgm:prSet presAssocID="{1148954D-76EC-4947-9E04-00ECF664D69D}" presName="rootConnector" presStyleLbl="node4" presStyleIdx="7" presStyleCnt="12"/>
      <dgm:spPr/>
    </dgm:pt>
    <dgm:pt modelId="{796375D6-FB82-45CA-8716-91927F9744EC}" type="pres">
      <dgm:prSet presAssocID="{1148954D-76EC-4947-9E04-00ECF664D69D}" presName="hierChild4" presStyleCnt="0"/>
      <dgm:spPr/>
    </dgm:pt>
    <dgm:pt modelId="{FF9B3CE9-2EB5-438D-BCD6-681E246B6F68}" type="pres">
      <dgm:prSet presAssocID="{1148954D-76EC-4947-9E04-00ECF664D69D}" presName="hierChild5" presStyleCnt="0"/>
      <dgm:spPr/>
    </dgm:pt>
    <dgm:pt modelId="{1E78ED96-ACE0-4E83-B398-DE8DCE722F41}" type="pres">
      <dgm:prSet presAssocID="{89AA2D36-A7D8-4BED-ACFD-7DAD237FD9C0}" presName="Name35" presStyleLbl="parChTrans1D4" presStyleIdx="8" presStyleCnt="12"/>
      <dgm:spPr/>
    </dgm:pt>
    <dgm:pt modelId="{04675300-B1F3-45C5-B370-2AFC45399EA4}" type="pres">
      <dgm:prSet presAssocID="{9F427290-B1FD-4531-8A2D-D6E1B0DDBF3D}" presName="hierRoot2" presStyleCnt="0">
        <dgm:presLayoutVars>
          <dgm:hierBranch/>
        </dgm:presLayoutVars>
      </dgm:prSet>
      <dgm:spPr/>
    </dgm:pt>
    <dgm:pt modelId="{4D36D4D8-BE0D-44A3-9BBD-F7371D0A37CB}" type="pres">
      <dgm:prSet presAssocID="{9F427290-B1FD-4531-8A2D-D6E1B0DDBF3D}" presName="rootComposite" presStyleCnt="0"/>
      <dgm:spPr/>
    </dgm:pt>
    <dgm:pt modelId="{A14A2413-63A9-4ED0-B99C-08A434E8874A}" type="pres">
      <dgm:prSet presAssocID="{9F427290-B1FD-4531-8A2D-D6E1B0DDBF3D}" presName="rootText" presStyleLbl="node4" presStyleIdx="8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8FCFE411-3DB8-4991-B4BC-1CC8C866CE96}" type="pres">
      <dgm:prSet presAssocID="{9F427290-B1FD-4531-8A2D-D6E1B0DDBF3D}" presName="rootConnector" presStyleLbl="node4" presStyleIdx="8" presStyleCnt="12"/>
      <dgm:spPr/>
    </dgm:pt>
    <dgm:pt modelId="{E40B5C8F-CC80-4CBF-A4C5-F68BA229C4FE}" type="pres">
      <dgm:prSet presAssocID="{9F427290-B1FD-4531-8A2D-D6E1B0DDBF3D}" presName="hierChild4" presStyleCnt="0"/>
      <dgm:spPr/>
    </dgm:pt>
    <dgm:pt modelId="{71315B75-8F25-45A5-8249-CE6F0F122751}" type="pres">
      <dgm:prSet presAssocID="{9F427290-B1FD-4531-8A2D-D6E1B0DDBF3D}" presName="hierChild5" presStyleCnt="0"/>
      <dgm:spPr/>
    </dgm:pt>
    <dgm:pt modelId="{68B65D2A-D7B9-423B-ACCC-694EC8074D8F}" type="pres">
      <dgm:prSet presAssocID="{C389DFB6-F271-40E5-980B-A2151EA873A6}" presName="hierChild5" presStyleCnt="0"/>
      <dgm:spPr/>
    </dgm:pt>
    <dgm:pt modelId="{32C4017E-A752-4FA8-9CBC-CE4112C45980}" type="pres">
      <dgm:prSet presAssocID="{43C8A875-D48D-4279-99B6-E4A3B699430C}" presName="Name35" presStyleLbl="parChTrans1D4" presStyleIdx="9" presStyleCnt="12"/>
      <dgm:spPr/>
    </dgm:pt>
    <dgm:pt modelId="{9D82F2F6-A484-4A6F-8B8D-E6C1C1F88863}" type="pres">
      <dgm:prSet presAssocID="{FF5A4E0E-BB6E-4F79-99B1-39AE3965928A}" presName="hierRoot2" presStyleCnt="0">
        <dgm:presLayoutVars>
          <dgm:hierBranch/>
        </dgm:presLayoutVars>
      </dgm:prSet>
      <dgm:spPr/>
    </dgm:pt>
    <dgm:pt modelId="{BD6FBCD9-1F99-4B39-ABA0-4D7865E7932B}" type="pres">
      <dgm:prSet presAssocID="{FF5A4E0E-BB6E-4F79-99B1-39AE3965928A}" presName="rootComposite" presStyleCnt="0"/>
      <dgm:spPr/>
    </dgm:pt>
    <dgm:pt modelId="{987B9236-A28A-4774-AD36-033666F9C7CB}" type="pres">
      <dgm:prSet presAssocID="{FF5A4E0E-BB6E-4F79-99B1-39AE3965928A}" presName="rootText" presStyleLbl="node4" presStyleIdx="9" presStyleCnt="12">
        <dgm:presLayoutVars>
          <dgm:chPref val="3"/>
        </dgm:presLayoutVars>
      </dgm:prSet>
      <dgm:spPr>
        <a:prstGeom prst="roundRect">
          <a:avLst/>
        </a:prstGeom>
      </dgm:spPr>
    </dgm:pt>
    <dgm:pt modelId="{C2FABBD2-6064-46B3-974C-307762698841}" type="pres">
      <dgm:prSet presAssocID="{FF5A4E0E-BB6E-4F79-99B1-39AE3965928A}" presName="rootConnector" presStyleLbl="node4" presStyleIdx="9" presStyleCnt="12"/>
      <dgm:spPr/>
    </dgm:pt>
    <dgm:pt modelId="{CBE2BF24-3D08-427A-8E18-2ECFDE2B3516}" type="pres">
      <dgm:prSet presAssocID="{FF5A4E0E-BB6E-4F79-99B1-39AE3965928A}" presName="hierChild4" presStyleCnt="0"/>
      <dgm:spPr/>
    </dgm:pt>
    <dgm:pt modelId="{319AF641-CCAA-4578-975E-7DCE5C0AED84}" type="pres">
      <dgm:prSet presAssocID="{E1935260-F9D7-4EF8-AAA5-663401C8C3E4}" presName="Name35" presStyleLbl="parChTrans1D4" presStyleIdx="10" presStyleCnt="12"/>
      <dgm:spPr/>
    </dgm:pt>
    <dgm:pt modelId="{375BF7E0-FB7C-4080-94F9-2634035EBF93}" type="pres">
      <dgm:prSet presAssocID="{D914BE54-AEA3-41A5-9D5B-5545B6456EC8}" presName="hierRoot2" presStyleCnt="0">
        <dgm:presLayoutVars>
          <dgm:hierBranch/>
        </dgm:presLayoutVars>
      </dgm:prSet>
      <dgm:spPr/>
    </dgm:pt>
    <dgm:pt modelId="{2783FDD1-AE0F-49A5-A762-D38D8B3AB1C5}" type="pres">
      <dgm:prSet presAssocID="{D914BE54-AEA3-41A5-9D5B-5545B6456EC8}" presName="rootComposite" presStyleCnt="0"/>
      <dgm:spPr/>
    </dgm:pt>
    <dgm:pt modelId="{1200064C-EA75-48BD-847A-F288BC69FE60}" type="pres">
      <dgm:prSet presAssocID="{D914BE54-AEA3-41A5-9D5B-5545B6456EC8}" presName="rootText" presStyleLbl="node4" presStyleIdx="10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2EF06CFC-726C-4B34-9C39-B3FBA8BD0553}" type="pres">
      <dgm:prSet presAssocID="{D914BE54-AEA3-41A5-9D5B-5545B6456EC8}" presName="rootConnector" presStyleLbl="node4" presStyleIdx="10" presStyleCnt="12"/>
      <dgm:spPr/>
    </dgm:pt>
    <dgm:pt modelId="{14019708-DE78-4DAD-88BD-498E5204EC1C}" type="pres">
      <dgm:prSet presAssocID="{D914BE54-AEA3-41A5-9D5B-5545B6456EC8}" presName="hierChild4" presStyleCnt="0"/>
      <dgm:spPr/>
    </dgm:pt>
    <dgm:pt modelId="{7A9675D1-02CA-4542-B7FE-24F7C9A0A4C7}" type="pres">
      <dgm:prSet presAssocID="{D914BE54-AEA3-41A5-9D5B-5545B6456EC8}" presName="hierChild5" presStyleCnt="0"/>
      <dgm:spPr/>
    </dgm:pt>
    <dgm:pt modelId="{211DFD18-4698-4609-B271-D840DC25620E}" type="pres">
      <dgm:prSet presAssocID="{346908CB-328E-4B9B-92B0-C5EDEB34CDE7}" presName="Name35" presStyleLbl="parChTrans1D4" presStyleIdx="11" presStyleCnt="12"/>
      <dgm:spPr/>
    </dgm:pt>
    <dgm:pt modelId="{1D909EC1-2E57-4DB7-9DE2-52CF77DDD11F}" type="pres">
      <dgm:prSet presAssocID="{1A22F8DF-D43D-4452-83C5-4774E0B76B0F}" presName="hierRoot2" presStyleCnt="0">
        <dgm:presLayoutVars>
          <dgm:hierBranch/>
        </dgm:presLayoutVars>
      </dgm:prSet>
      <dgm:spPr/>
    </dgm:pt>
    <dgm:pt modelId="{05330CDB-C17D-456C-9591-5F76C989DFF4}" type="pres">
      <dgm:prSet presAssocID="{1A22F8DF-D43D-4452-83C5-4774E0B76B0F}" presName="rootComposite" presStyleCnt="0"/>
      <dgm:spPr/>
    </dgm:pt>
    <dgm:pt modelId="{A8A33CD7-F31F-408E-954A-6946F3A7F0FE}" type="pres">
      <dgm:prSet presAssocID="{1A22F8DF-D43D-4452-83C5-4774E0B76B0F}" presName="rootText" presStyleLbl="node4" presStyleIdx="11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376DF602-4959-46F1-9535-6B2826B427CC}" type="pres">
      <dgm:prSet presAssocID="{1A22F8DF-D43D-4452-83C5-4774E0B76B0F}" presName="rootConnector" presStyleLbl="node4" presStyleIdx="11" presStyleCnt="12"/>
      <dgm:spPr/>
    </dgm:pt>
    <dgm:pt modelId="{DC3BDFAB-914F-4702-BD48-CFDE5AEFC33D}" type="pres">
      <dgm:prSet presAssocID="{1A22F8DF-D43D-4452-83C5-4774E0B76B0F}" presName="hierChild4" presStyleCnt="0"/>
      <dgm:spPr/>
    </dgm:pt>
    <dgm:pt modelId="{51835EC1-34A0-4043-8FF4-4A3C2001C9D9}" type="pres">
      <dgm:prSet presAssocID="{1A22F8DF-D43D-4452-83C5-4774E0B76B0F}" presName="hierChild5" presStyleCnt="0"/>
      <dgm:spPr/>
    </dgm:pt>
    <dgm:pt modelId="{02E85061-6919-4A01-9510-01974952BEA2}" type="pres">
      <dgm:prSet presAssocID="{FF5A4E0E-BB6E-4F79-99B1-39AE3965928A}" presName="hierChild5" presStyleCnt="0"/>
      <dgm:spPr/>
    </dgm:pt>
    <dgm:pt modelId="{7CB2808F-A71E-4FEB-98CB-E0CA67750809}" type="pres">
      <dgm:prSet presAssocID="{BD5515C7-E1BD-4BFC-812B-A411F9F8450A}" presName="hierChild5" presStyleCnt="0"/>
      <dgm:spPr/>
    </dgm:pt>
    <dgm:pt modelId="{61852811-D241-4AA7-9879-7EEC3830B8BD}" type="pres">
      <dgm:prSet presAssocID="{B2DCA6DE-FF58-49F8-BBAA-E5674ED5DEDC}" presName="hierChild5" presStyleCnt="0"/>
      <dgm:spPr/>
    </dgm:pt>
    <dgm:pt modelId="{46A82032-6078-4923-95F9-E38F2A1D726F}" type="pres">
      <dgm:prSet presAssocID="{5CF092E5-A256-454C-82B3-0EC2780B6223}" presName="hierChild3" presStyleCnt="0"/>
      <dgm:spPr/>
    </dgm:pt>
  </dgm:ptLst>
  <dgm:cxnLst>
    <dgm:cxn modelId="{0C6E5600-E107-4C41-9A7F-29F1BEF5E16F}" type="presOf" srcId="{2884FCCF-5B0C-441A-BA3B-360FA73459D5}" destId="{F8DC1F10-0CA4-4237-BF57-F58031E9EAEB}" srcOrd="1" destOrd="0" presId="urn:microsoft.com/office/officeart/2005/8/layout/orgChart1"/>
    <dgm:cxn modelId="{B650FD04-884C-4BB3-9EBF-959F9034D69E}" srcId="{41E21463-45CB-4602-BAA3-941D034EF7A2}" destId="{AC48B284-077E-4054-A2E5-512850063AC9}" srcOrd="0" destOrd="0" parTransId="{8A0CFC24-3429-4217-B719-4E2D207ED686}" sibTransId="{613E32D9-9213-4061-BBEE-65E6F376AB5E}"/>
    <dgm:cxn modelId="{5AE31507-3E49-48F7-9F3D-92C6B3110BD5}" srcId="{BD5515C7-E1BD-4BFC-812B-A411F9F8450A}" destId="{FF5A4E0E-BB6E-4F79-99B1-39AE3965928A}" srcOrd="1" destOrd="0" parTransId="{43C8A875-D48D-4279-99B6-E4A3B699430C}" sibTransId="{DCA2D655-4BD9-4D1E-8621-DE6034A6C511}"/>
    <dgm:cxn modelId="{08CF0612-8DD7-4480-9610-28C825712874}" type="presOf" srcId="{0D26F58F-56C7-4655-893F-7DF0EFD47481}" destId="{BA0623D8-8A5D-4FD8-9D42-7EED560B2696}" srcOrd="0" destOrd="0" presId="urn:microsoft.com/office/officeart/2005/8/layout/orgChart1"/>
    <dgm:cxn modelId="{51E90317-C07A-4C33-9020-B19194A6223A}" type="presOf" srcId="{8A0CFC24-3429-4217-B719-4E2D207ED686}" destId="{32B4A2FD-BA17-4116-A0AB-459184C02E37}" srcOrd="0" destOrd="0" presId="urn:microsoft.com/office/officeart/2005/8/layout/orgChart1"/>
    <dgm:cxn modelId="{4210C018-BCEE-48ED-B787-52F7A076A8DB}" srcId="{B2DCA6DE-FF58-49F8-BBAA-E5674ED5DEDC}" destId="{65436CB5-BF81-4676-909B-4780EC6727AE}" srcOrd="0" destOrd="0" parTransId="{09396F32-67E9-4B29-AFF1-04D8F731A8C8}" sibTransId="{DDC21439-A08A-4C43-8DA3-3FBC32EEA32F}"/>
    <dgm:cxn modelId="{B594131E-0339-4FB9-9A62-A4824D96E647}" type="presOf" srcId="{E0117D2E-C769-43ED-9CBC-4511F5EAFA4F}" destId="{784B747A-8390-4D60-827C-AB740EEE1CAD}" srcOrd="0" destOrd="0" presId="urn:microsoft.com/office/officeart/2005/8/layout/orgChart1"/>
    <dgm:cxn modelId="{A98B3F20-5E0A-43AA-B48D-ED2E89C32241}" srcId="{BD5515C7-E1BD-4BFC-812B-A411F9F8450A}" destId="{C389DFB6-F271-40E5-980B-A2151EA873A6}" srcOrd="0" destOrd="0" parTransId="{876D98EB-5083-4692-8563-18417DB7FF60}" sibTransId="{BAE2210B-EE5A-4C50-B18D-E970C67D405B}"/>
    <dgm:cxn modelId="{D863ED21-A80A-4453-AAFC-AF58A61BCADB}" type="presOf" srcId="{41E21463-45CB-4602-BAA3-941D034EF7A2}" destId="{24561E24-FF8F-4A6D-B97D-B264CA411D25}" srcOrd="0" destOrd="0" presId="urn:microsoft.com/office/officeart/2005/8/layout/orgChart1"/>
    <dgm:cxn modelId="{E9CA7D24-0372-47A5-8686-C270BC6A6BF0}" type="presOf" srcId="{A66F064A-E780-4C81-8BBA-006F1FF2E953}" destId="{0C53519D-FD74-4E7D-9EE0-BDAD6185F109}" srcOrd="0" destOrd="0" presId="urn:microsoft.com/office/officeart/2005/8/layout/orgChart1"/>
    <dgm:cxn modelId="{F8501D27-A120-45AA-9E10-F9AB3F142DF2}" srcId="{5243EBDB-0E17-4851-A6C3-75097D90D287}" destId="{A66F064A-E780-4C81-8BBA-006F1FF2E953}" srcOrd="1" destOrd="0" parTransId="{C54D4F89-091F-40AD-95B3-CD51F32E59ED}" sibTransId="{560CC91F-8D01-462A-8B09-6CA05AEE5AD1}"/>
    <dgm:cxn modelId="{E08F9928-467F-4B08-8A9D-1A74D6593079}" srcId="{5CF092E5-A256-454C-82B3-0EC2780B6223}" destId="{B2DCA6DE-FF58-49F8-BBAA-E5674ED5DEDC}" srcOrd="0" destOrd="0" parTransId="{0D26F58F-56C7-4655-893F-7DF0EFD47481}" sibTransId="{28DA9C23-4B82-4061-8E85-6F755DAE92A9}"/>
    <dgm:cxn modelId="{82CF7A30-811D-42DB-AD0A-B1A64672F3FD}" type="presOf" srcId="{5243EBDB-0E17-4851-A6C3-75097D90D287}" destId="{F84D4638-D35C-4F0D-8A05-61AE24BB0D09}" srcOrd="1" destOrd="0" presId="urn:microsoft.com/office/officeart/2005/8/layout/orgChart1"/>
    <dgm:cxn modelId="{9EEBEA32-C3AC-4226-BB90-571926A36AA9}" type="presOf" srcId="{1148954D-76EC-4947-9E04-00ECF664D69D}" destId="{55DC8B53-A875-41CA-BCE3-6CAA044D52EE}" srcOrd="0" destOrd="0" presId="urn:microsoft.com/office/officeart/2005/8/layout/orgChart1"/>
    <dgm:cxn modelId="{22AA6A35-D065-4984-9841-0D6E94CDA578}" type="presOf" srcId="{FF5A4E0E-BB6E-4F79-99B1-39AE3965928A}" destId="{987B9236-A28A-4774-AD36-033666F9C7CB}" srcOrd="0" destOrd="0" presId="urn:microsoft.com/office/officeart/2005/8/layout/orgChart1"/>
    <dgm:cxn modelId="{D16FC65D-AD0C-44B7-8CD6-5A7148A2EB7D}" type="presOf" srcId="{312E3457-AB5F-4508-82ED-EBEA06054D10}" destId="{42B571F9-2D31-442F-BB46-09055D2C32CF}" srcOrd="0" destOrd="0" presId="urn:microsoft.com/office/officeart/2005/8/layout/orgChart1"/>
    <dgm:cxn modelId="{04115244-160D-4E3A-9866-CD9AD68E4016}" srcId="{C389DFB6-F271-40E5-980B-A2151EA873A6}" destId="{1148954D-76EC-4947-9E04-00ECF664D69D}" srcOrd="0" destOrd="0" parTransId="{FFFA4370-6F8D-4DA0-AD03-B832E88DA10D}" sibTransId="{F1C6EE69-F6BA-4F3E-8BF0-608E0E7DB88D}"/>
    <dgm:cxn modelId="{D7E10F45-8771-47F7-82E5-1D3D70ED91E1}" type="presOf" srcId="{B2DCA6DE-FF58-49F8-BBAA-E5674ED5DEDC}" destId="{16CDA51D-5546-4EAA-A0EB-FCC617901E8D}" srcOrd="0" destOrd="0" presId="urn:microsoft.com/office/officeart/2005/8/layout/orgChart1"/>
    <dgm:cxn modelId="{0092C066-1A1B-460D-8D0B-9BD49B86907C}" type="presOf" srcId="{BD5515C7-E1BD-4BFC-812B-A411F9F8450A}" destId="{4DEAD18B-8E32-4856-85F4-5AA3C2F03819}" srcOrd="1" destOrd="0" presId="urn:microsoft.com/office/officeart/2005/8/layout/orgChart1"/>
    <dgm:cxn modelId="{69C12A47-6C75-440F-BA1A-259A5A898596}" type="presOf" srcId="{BF931B3E-F7A0-4069-A10F-92BFA86E4D81}" destId="{27CA7A37-0F64-4308-A06F-422B963A5248}" srcOrd="1" destOrd="0" presId="urn:microsoft.com/office/officeart/2005/8/layout/orgChart1"/>
    <dgm:cxn modelId="{FF38A347-C181-47C1-9C11-662121993E65}" type="presOf" srcId="{41E21463-45CB-4602-BAA3-941D034EF7A2}" destId="{A28D5680-3701-4655-B9FA-9B26DA4AA573}" srcOrd="1" destOrd="0" presId="urn:microsoft.com/office/officeart/2005/8/layout/orgChart1"/>
    <dgm:cxn modelId="{A8648C69-3FD1-46CE-B7D7-A15C6D4AD7CF}" srcId="{C389DFB6-F271-40E5-980B-A2151EA873A6}" destId="{9F427290-B1FD-4531-8A2D-D6E1B0DDBF3D}" srcOrd="1" destOrd="0" parTransId="{89AA2D36-A7D8-4BED-ACFD-7DAD237FD9C0}" sibTransId="{66DCB06A-14AA-4035-868D-578E32154A14}"/>
    <dgm:cxn modelId="{83B1456B-17BD-47F7-8D21-5E19789A42CF}" type="presOf" srcId="{B2DCA6DE-FF58-49F8-BBAA-E5674ED5DEDC}" destId="{A891E3C2-C3F1-4A21-A327-45F9AAD91044}" srcOrd="1" destOrd="0" presId="urn:microsoft.com/office/officeart/2005/8/layout/orgChart1"/>
    <dgm:cxn modelId="{5483706B-CF61-4EAA-9003-55B4981ED39B}" type="presOf" srcId="{FF5A4E0E-BB6E-4F79-99B1-39AE3965928A}" destId="{C2FABBD2-6064-46B3-974C-307762698841}" srcOrd="1" destOrd="0" presId="urn:microsoft.com/office/officeart/2005/8/layout/orgChart1"/>
    <dgm:cxn modelId="{FF74A750-5B12-4CBA-98D3-7C3BA2A4889A}" type="presOf" srcId="{5CF092E5-A256-454C-82B3-0EC2780B6223}" destId="{C3BAF03E-EC74-4593-B8B2-96A70CBCF570}" srcOrd="1" destOrd="0" presId="urn:microsoft.com/office/officeart/2005/8/layout/orgChart1"/>
    <dgm:cxn modelId="{24EAB950-29C2-45D3-8551-B297A6FF067F}" type="presOf" srcId="{C389DFB6-F271-40E5-980B-A2151EA873A6}" destId="{D6D34F5A-0059-4E3E-8AF0-58CA4A935A86}" srcOrd="0" destOrd="0" presId="urn:microsoft.com/office/officeart/2005/8/layout/orgChart1"/>
    <dgm:cxn modelId="{C0EFDD50-753E-43CC-9B30-FB1D47A23869}" type="presOf" srcId="{1148954D-76EC-4947-9E04-00ECF664D69D}" destId="{43E5CE13-F0A8-479F-88AC-0A21A1ADA60C}" srcOrd="1" destOrd="0" presId="urn:microsoft.com/office/officeart/2005/8/layout/orgChart1"/>
    <dgm:cxn modelId="{79486E51-0D5E-45E5-A5D7-F156CB983673}" type="presOf" srcId="{43C8A875-D48D-4279-99B6-E4A3B699430C}" destId="{32C4017E-A752-4FA8-9CBC-CE4112C45980}" srcOrd="0" destOrd="0" presId="urn:microsoft.com/office/officeart/2005/8/layout/orgChart1"/>
    <dgm:cxn modelId="{E789AA53-0628-4D1E-B017-C69505BB74A9}" type="presOf" srcId="{56781EC3-CD21-47EC-9B2A-FC45E09AB80A}" destId="{D01AC84A-E125-46CE-858A-D0A3F8B3B812}" srcOrd="0" destOrd="0" presId="urn:microsoft.com/office/officeart/2005/8/layout/orgChart1"/>
    <dgm:cxn modelId="{3510D074-D1D5-4806-96CD-033A6153035A}" type="presOf" srcId="{C54D4F89-091F-40AD-95B3-CD51F32E59ED}" destId="{2C22B359-C467-403A-AEAE-B7BF866201B4}" srcOrd="0" destOrd="0" presId="urn:microsoft.com/office/officeart/2005/8/layout/orgChart1"/>
    <dgm:cxn modelId="{EB911055-BA35-4ABF-B716-A0EDC2B89EA0}" type="presOf" srcId="{D914BE54-AEA3-41A5-9D5B-5545B6456EC8}" destId="{2EF06CFC-726C-4B34-9C39-B3FBA8BD0553}" srcOrd="1" destOrd="0" presId="urn:microsoft.com/office/officeart/2005/8/layout/orgChart1"/>
    <dgm:cxn modelId="{AB03F977-AEE2-4971-A014-779F7061D542}" srcId="{B2DCA6DE-FF58-49F8-BBAA-E5674ED5DEDC}" destId="{BD5515C7-E1BD-4BFC-812B-A411F9F8450A}" srcOrd="1" destOrd="0" parTransId="{E0117D2E-C769-43ED-9CBC-4511F5EAFA4F}" sibTransId="{5DDD977E-3BC0-4E6C-BBDF-1968A4C536AD}"/>
    <dgm:cxn modelId="{DD8B2779-A2FF-4199-B485-17687B23713D}" type="presOf" srcId="{BF931B3E-F7A0-4069-A10F-92BFA86E4D81}" destId="{5CA6207F-4E72-4EA8-8C95-AE2C4341702F}" srcOrd="0" destOrd="0" presId="urn:microsoft.com/office/officeart/2005/8/layout/orgChart1"/>
    <dgm:cxn modelId="{8FD95C79-6CFA-4BD1-B55B-03A05C4E60CA}" type="presOf" srcId="{65436CB5-BF81-4676-909B-4780EC6727AE}" destId="{AFD2A918-80B6-4064-A934-4291FBF8455A}" srcOrd="0" destOrd="0" presId="urn:microsoft.com/office/officeart/2005/8/layout/orgChart1"/>
    <dgm:cxn modelId="{1C03755A-0FF2-4053-9B84-D2FC4850F555}" type="presOf" srcId="{C389DFB6-F271-40E5-980B-A2151EA873A6}" destId="{C6DC2A4C-04C7-4EF1-9329-F2E125801998}" srcOrd="1" destOrd="0" presId="urn:microsoft.com/office/officeart/2005/8/layout/orgChart1"/>
    <dgm:cxn modelId="{F799875A-0FA5-4B2E-A2DB-0FF5DCC5A926}" type="presOf" srcId="{FFFA4370-6F8D-4DA0-AD03-B832E88DA10D}" destId="{4B53744D-475D-48D8-9720-768C81DD5EF6}" srcOrd="0" destOrd="0" presId="urn:microsoft.com/office/officeart/2005/8/layout/orgChart1"/>
    <dgm:cxn modelId="{8D38AD7A-15AE-4B86-B4DA-50AE54DA1073}" srcId="{65436CB5-BF81-4676-909B-4780EC6727AE}" destId="{41E21463-45CB-4602-BAA3-941D034EF7A2}" srcOrd="0" destOrd="0" parTransId="{312E3457-AB5F-4508-82ED-EBEA06054D10}" sibTransId="{C8633846-CE3A-45EA-B0E3-B0CA29512730}"/>
    <dgm:cxn modelId="{1639CA7D-6CCF-48DF-9316-E321C0736A55}" type="presOf" srcId="{1A81E7E0-BA37-4E2B-8EB3-B1FE463E689A}" destId="{5E6E32E1-495E-4FC2-A384-005AAFF39FE7}" srcOrd="0" destOrd="0" presId="urn:microsoft.com/office/officeart/2005/8/layout/orgChart1"/>
    <dgm:cxn modelId="{B490A985-0E68-4F9F-B9DE-478215540E36}" type="presOf" srcId="{2884FCCF-5B0C-441A-BA3B-360FA73459D5}" destId="{778B4472-A8EB-498F-8132-1922ED7C34F0}" srcOrd="0" destOrd="0" presId="urn:microsoft.com/office/officeart/2005/8/layout/orgChart1"/>
    <dgm:cxn modelId="{EF945F87-39DB-4405-B50A-C32F4849694E}" srcId="{FF5A4E0E-BB6E-4F79-99B1-39AE3965928A}" destId="{1A22F8DF-D43D-4452-83C5-4774E0B76B0F}" srcOrd="1" destOrd="0" parTransId="{346908CB-328E-4B9B-92B0-C5EDEB34CDE7}" sibTransId="{B3F029CD-3732-4FC0-A918-425629F8994E}"/>
    <dgm:cxn modelId="{4AD3038B-E0E8-4466-8D3B-54FC93BA6CDC}" type="presOf" srcId="{65436CB5-BF81-4676-909B-4780EC6727AE}" destId="{77B88611-BB54-4FAE-B578-DA6E8F25FD1C}" srcOrd="1" destOrd="0" presId="urn:microsoft.com/office/officeart/2005/8/layout/orgChart1"/>
    <dgm:cxn modelId="{20DD1A9A-6437-45E5-AA90-7A702775A517}" type="presOf" srcId="{9F427290-B1FD-4531-8A2D-D6E1B0DDBF3D}" destId="{8FCFE411-3DB8-4991-B4BC-1CC8C866CE96}" srcOrd="1" destOrd="0" presId="urn:microsoft.com/office/officeart/2005/8/layout/orgChart1"/>
    <dgm:cxn modelId="{B01F42A2-2F11-4AA8-86E1-7C98C8DD1E8D}" type="presOf" srcId="{9F427290-B1FD-4531-8A2D-D6E1B0DDBF3D}" destId="{A14A2413-63A9-4ED0-B99C-08A434E8874A}" srcOrd="0" destOrd="0" presId="urn:microsoft.com/office/officeart/2005/8/layout/orgChart1"/>
    <dgm:cxn modelId="{F0F8A2A5-FEF4-4952-8BD1-50EF3B7240F2}" type="presOf" srcId="{69BC9B1E-45BF-4C9C-977C-4D5F6F3813AC}" destId="{8B5B377B-6396-4EB4-A669-4336FD9E555B}" srcOrd="0" destOrd="0" presId="urn:microsoft.com/office/officeart/2005/8/layout/orgChart1"/>
    <dgm:cxn modelId="{D8A4F1A6-B8AF-4905-AC9A-57921EF59948}" type="presOf" srcId="{5243EBDB-0E17-4851-A6C3-75097D90D287}" destId="{E51CE6A0-A9CF-4743-B6EE-0A5523BC78D6}" srcOrd="0" destOrd="0" presId="urn:microsoft.com/office/officeart/2005/8/layout/orgChart1"/>
    <dgm:cxn modelId="{D41002A7-9B5C-4F28-BEFC-3E43E0EAE537}" type="presOf" srcId="{AC48B284-077E-4054-A2E5-512850063AC9}" destId="{1EB801CA-9341-4EAA-91EB-EA37448A4A30}" srcOrd="0" destOrd="0" presId="urn:microsoft.com/office/officeart/2005/8/layout/orgChart1"/>
    <dgm:cxn modelId="{E4CD78AB-8C66-4154-90A5-825F95BD1465}" type="presOf" srcId="{B12AFA0E-ED97-438A-95AB-64DF5C4067DB}" destId="{FA072F0C-C8DC-4ADD-B1A1-0C0D1D733C78}" srcOrd="0" destOrd="0" presId="urn:microsoft.com/office/officeart/2005/8/layout/orgChart1"/>
    <dgm:cxn modelId="{CDFE58B8-306C-4320-96E1-C530B947C6D6}" type="presOf" srcId="{5CF092E5-A256-454C-82B3-0EC2780B6223}" destId="{3D144482-7DB5-4E56-BA99-12B9DA7011E4}" srcOrd="0" destOrd="0" presId="urn:microsoft.com/office/officeart/2005/8/layout/orgChart1"/>
    <dgm:cxn modelId="{D89A79B9-4C87-4A52-A8DD-2222DAC323A5}" type="presOf" srcId="{AC48B284-077E-4054-A2E5-512850063AC9}" destId="{70F6CDCB-2176-4080-A459-D674F002654B}" srcOrd="1" destOrd="0" presId="urn:microsoft.com/office/officeart/2005/8/layout/orgChart1"/>
    <dgm:cxn modelId="{41B1D3BE-5E5D-41DB-9D4F-C0AC3233227D}" type="presOf" srcId="{BD5515C7-E1BD-4BFC-812B-A411F9F8450A}" destId="{ADA2F4D0-2C40-4F07-B569-23B58E28C18D}" srcOrd="0" destOrd="0" presId="urn:microsoft.com/office/officeart/2005/8/layout/orgChart1"/>
    <dgm:cxn modelId="{622F3CC5-CC3D-42CF-BDDC-0550A47BA160}" type="presOf" srcId="{09396F32-67E9-4B29-AFF1-04D8F731A8C8}" destId="{A13517EE-B58F-4741-8A04-C3C88A7CC3F8}" srcOrd="0" destOrd="0" presId="urn:microsoft.com/office/officeart/2005/8/layout/orgChart1"/>
    <dgm:cxn modelId="{F79139C6-DAB4-4769-9139-CDED305C5F1A}" type="presOf" srcId="{876D98EB-5083-4692-8563-18417DB7FF60}" destId="{C94E583A-35E6-4399-B8EA-17730E1A17A6}" srcOrd="0" destOrd="0" presId="urn:microsoft.com/office/officeart/2005/8/layout/orgChart1"/>
    <dgm:cxn modelId="{D8446FC6-D0D2-40E9-A4BA-7C5F5875E4E9}" type="presOf" srcId="{89AA2D36-A7D8-4BED-ACFD-7DAD237FD9C0}" destId="{1E78ED96-ACE0-4E83-B398-DE8DCE722F41}" srcOrd="0" destOrd="0" presId="urn:microsoft.com/office/officeart/2005/8/layout/orgChart1"/>
    <dgm:cxn modelId="{6F4AF0CD-5EF9-4D57-ADA2-65ADF7FE6B1C}" srcId="{5243EBDB-0E17-4851-A6C3-75097D90D287}" destId="{2884FCCF-5B0C-441A-BA3B-360FA73459D5}" srcOrd="0" destOrd="0" parTransId="{56781EC3-CD21-47EC-9B2A-FC45E09AB80A}" sibTransId="{A8F0FFD1-7F73-4127-B984-C8C8C32CD203}"/>
    <dgm:cxn modelId="{1FD53FD1-8799-40C2-9BC7-DDA5DDE4FB0D}" type="presOf" srcId="{D914BE54-AEA3-41A5-9D5B-5545B6456EC8}" destId="{1200064C-EA75-48BD-847A-F288BC69FE60}" srcOrd="0" destOrd="0" presId="urn:microsoft.com/office/officeart/2005/8/layout/orgChart1"/>
    <dgm:cxn modelId="{C3027CD3-E0C0-48F4-A8C2-BB2FD8B43802}" type="presOf" srcId="{1A22F8DF-D43D-4452-83C5-4774E0B76B0F}" destId="{376DF602-4959-46F1-9535-6B2826B427CC}" srcOrd="1" destOrd="0" presId="urn:microsoft.com/office/officeart/2005/8/layout/orgChart1"/>
    <dgm:cxn modelId="{97C10CDA-CF6A-4322-A6FF-00327A6278C6}" srcId="{FF5A4E0E-BB6E-4F79-99B1-39AE3965928A}" destId="{D914BE54-AEA3-41A5-9D5B-5545B6456EC8}" srcOrd="0" destOrd="0" parTransId="{E1935260-F9D7-4EF8-AAA5-663401C8C3E4}" sibTransId="{D5932D5D-89EA-483D-9FBB-005E3FBD2E0A}"/>
    <dgm:cxn modelId="{785998DA-14E8-47DA-83D7-927623AE0B08}" type="presOf" srcId="{E1935260-F9D7-4EF8-AAA5-663401C8C3E4}" destId="{319AF641-CCAA-4578-975E-7DCE5C0AED84}" srcOrd="0" destOrd="0" presId="urn:microsoft.com/office/officeart/2005/8/layout/orgChart1"/>
    <dgm:cxn modelId="{6E19F2E1-2689-46C1-9A68-A1645912A7D3}" srcId="{65436CB5-BF81-4676-909B-4780EC6727AE}" destId="{5243EBDB-0E17-4851-A6C3-75097D90D287}" srcOrd="1" destOrd="0" parTransId="{69BC9B1E-45BF-4C9C-977C-4D5F6F3813AC}" sibTransId="{D2F91306-8127-47B4-A18C-F2B8C7A71D83}"/>
    <dgm:cxn modelId="{EF8BC9E9-8A00-4B45-B95A-BA517AFDB2F4}" type="presOf" srcId="{1A22F8DF-D43D-4452-83C5-4774E0B76B0F}" destId="{A8A33CD7-F31F-408E-954A-6946F3A7F0FE}" srcOrd="0" destOrd="0" presId="urn:microsoft.com/office/officeart/2005/8/layout/orgChart1"/>
    <dgm:cxn modelId="{14FA7FED-F257-4505-937B-07DAA7B8B881}" type="presOf" srcId="{346908CB-328E-4B9B-92B0-C5EDEB34CDE7}" destId="{211DFD18-4698-4609-B271-D840DC25620E}" srcOrd="0" destOrd="0" presId="urn:microsoft.com/office/officeart/2005/8/layout/orgChart1"/>
    <dgm:cxn modelId="{53B9F6F6-3015-4C1C-9E51-174BC78829C5}" type="presOf" srcId="{A66F064A-E780-4C81-8BBA-006F1FF2E953}" destId="{318A3C75-D777-49A2-8E2A-9F4EE3B97EA7}" srcOrd="1" destOrd="0" presId="urn:microsoft.com/office/officeart/2005/8/layout/orgChart1"/>
    <dgm:cxn modelId="{F6F580FC-A19B-46A8-9F2F-5ECCED6028AF}" srcId="{B12AFA0E-ED97-438A-95AB-64DF5C4067DB}" destId="{5CF092E5-A256-454C-82B3-0EC2780B6223}" srcOrd="0" destOrd="0" parTransId="{500744D6-A065-4457-B7E8-13A7F2CE459B}" sibTransId="{EEC3A015-D6F5-4DF8-B8F5-7998F63767BD}"/>
    <dgm:cxn modelId="{965F29FE-BF8E-4368-80E7-AD28A44889F2}" srcId="{41E21463-45CB-4602-BAA3-941D034EF7A2}" destId="{BF931B3E-F7A0-4069-A10F-92BFA86E4D81}" srcOrd="1" destOrd="0" parTransId="{1A81E7E0-BA37-4E2B-8EB3-B1FE463E689A}" sibTransId="{EF6E4D81-43EE-4952-BAFB-C0DC782D9C0D}"/>
    <dgm:cxn modelId="{570C64AD-8BCB-4883-8CA3-8587A5D26849}" type="presParOf" srcId="{FA072F0C-C8DC-4ADD-B1A1-0C0D1D733C78}" destId="{269F3001-F66F-4773-8A64-366A81F8B978}" srcOrd="0" destOrd="0" presId="urn:microsoft.com/office/officeart/2005/8/layout/orgChart1"/>
    <dgm:cxn modelId="{8A5371F0-25AE-4AB4-9C66-F4FD85EFDE77}" type="presParOf" srcId="{269F3001-F66F-4773-8A64-366A81F8B978}" destId="{7344ADAA-4E70-4EF3-9A4B-D77E0841A0EF}" srcOrd="0" destOrd="0" presId="urn:microsoft.com/office/officeart/2005/8/layout/orgChart1"/>
    <dgm:cxn modelId="{76304C81-EB2F-49D2-932F-ADD0E2ABB89F}" type="presParOf" srcId="{7344ADAA-4E70-4EF3-9A4B-D77E0841A0EF}" destId="{3D144482-7DB5-4E56-BA99-12B9DA7011E4}" srcOrd="0" destOrd="0" presId="urn:microsoft.com/office/officeart/2005/8/layout/orgChart1"/>
    <dgm:cxn modelId="{5336CE48-15D9-4692-8C2E-045FB51DCE41}" type="presParOf" srcId="{7344ADAA-4E70-4EF3-9A4B-D77E0841A0EF}" destId="{C3BAF03E-EC74-4593-B8B2-96A70CBCF570}" srcOrd="1" destOrd="0" presId="urn:microsoft.com/office/officeart/2005/8/layout/orgChart1"/>
    <dgm:cxn modelId="{FA3DA361-88E7-44E6-9C1B-ACE651256877}" type="presParOf" srcId="{269F3001-F66F-4773-8A64-366A81F8B978}" destId="{9D4DC82F-E086-439F-8F85-3F1F6270C6A8}" srcOrd="1" destOrd="0" presId="urn:microsoft.com/office/officeart/2005/8/layout/orgChart1"/>
    <dgm:cxn modelId="{6C808B1E-7EF8-4ECB-BBBB-FD9430B67BDF}" type="presParOf" srcId="{9D4DC82F-E086-439F-8F85-3F1F6270C6A8}" destId="{BA0623D8-8A5D-4FD8-9D42-7EED560B2696}" srcOrd="0" destOrd="0" presId="urn:microsoft.com/office/officeart/2005/8/layout/orgChart1"/>
    <dgm:cxn modelId="{033BE552-7CDA-4B0F-85FB-205F7C832534}" type="presParOf" srcId="{9D4DC82F-E086-439F-8F85-3F1F6270C6A8}" destId="{01234050-3701-42CB-AD0C-7C6A2F9B7C57}" srcOrd="1" destOrd="0" presId="urn:microsoft.com/office/officeart/2005/8/layout/orgChart1"/>
    <dgm:cxn modelId="{8B8AB1CA-E4BC-4AB0-8C42-8F0E1FEAC546}" type="presParOf" srcId="{01234050-3701-42CB-AD0C-7C6A2F9B7C57}" destId="{CCDB4139-03D6-47C7-A990-55C6A781A859}" srcOrd="0" destOrd="0" presId="urn:microsoft.com/office/officeart/2005/8/layout/orgChart1"/>
    <dgm:cxn modelId="{D65CD1D0-3DBE-4532-A7F7-E36BB3EB9018}" type="presParOf" srcId="{CCDB4139-03D6-47C7-A990-55C6A781A859}" destId="{16CDA51D-5546-4EAA-A0EB-FCC617901E8D}" srcOrd="0" destOrd="0" presId="urn:microsoft.com/office/officeart/2005/8/layout/orgChart1"/>
    <dgm:cxn modelId="{5E7F33FF-E532-43F0-9D38-2E21C2FB952E}" type="presParOf" srcId="{CCDB4139-03D6-47C7-A990-55C6A781A859}" destId="{A891E3C2-C3F1-4A21-A327-45F9AAD91044}" srcOrd="1" destOrd="0" presId="urn:microsoft.com/office/officeart/2005/8/layout/orgChart1"/>
    <dgm:cxn modelId="{F14B75BF-8553-486C-A779-B3B025F42278}" type="presParOf" srcId="{01234050-3701-42CB-AD0C-7C6A2F9B7C57}" destId="{26850153-A87D-4830-B89D-4FE06258612A}" srcOrd="1" destOrd="0" presId="urn:microsoft.com/office/officeart/2005/8/layout/orgChart1"/>
    <dgm:cxn modelId="{BC3B8463-E19C-4C3A-8B20-7DF8CE5F46DC}" type="presParOf" srcId="{26850153-A87D-4830-B89D-4FE06258612A}" destId="{A13517EE-B58F-4741-8A04-C3C88A7CC3F8}" srcOrd="0" destOrd="0" presId="urn:microsoft.com/office/officeart/2005/8/layout/orgChart1"/>
    <dgm:cxn modelId="{91C2B19C-A386-4B13-925D-F87DB161FB9F}" type="presParOf" srcId="{26850153-A87D-4830-B89D-4FE06258612A}" destId="{628DEFD4-11F6-4C02-AA83-C59CC8C20F89}" srcOrd="1" destOrd="0" presId="urn:microsoft.com/office/officeart/2005/8/layout/orgChart1"/>
    <dgm:cxn modelId="{C85AD9B4-2C45-4D2A-B221-47F1C3407838}" type="presParOf" srcId="{628DEFD4-11F6-4C02-AA83-C59CC8C20F89}" destId="{4AD0DC1B-E49B-40BC-A988-9EF70D93294C}" srcOrd="0" destOrd="0" presId="urn:microsoft.com/office/officeart/2005/8/layout/orgChart1"/>
    <dgm:cxn modelId="{307DD9C6-EFF9-4262-B54E-FFB86F17DABD}" type="presParOf" srcId="{4AD0DC1B-E49B-40BC-A988-9EF70D93294C}" destId="{AFD2A918-80B6-4064-A934-4291FBF8455A}" srcOrd="0" destOrd="0" presId="urn:microsoft.com/office/officeart/2005/8/layout/orgChart1"/>
    <dgm:cxn modelId="{7ED45F20-3661-4966-8DC0-9FCF2D1AFEEA}" type="presParOf" srcId="{4AD0DC1B-E49B-40BC-A988-9EF70D93294C}" destId="{77B88611-BB54-4FAE-B578-DA6E8F25FD1C}" srcOrd="1" destOrd="0" presId="urn:microsoft.com/office/officeart/2005/8/layout/orgChart1"/>
    <dgm:cxn modelId="{6677B285-0225-48C0-9ACC-865E91BE5B62}" type="presParOf" srcId="{628DEFD4-11F6-4C02-AA83-C59CC8C20F89}" destId="{D80F6251-D4E4-45D8-BB13-A00C9730E3D7}" srcOrd="1" destOrd="0" presId="urn:microsoft.com/office/officeart/2005/8/layout/orgChart1"/>
    <dgm:cxn modelId="{2AB7C08A-3E5F-477E-9B8B-0AE874A81BDA}" type="presParOf" srcId="{D80F6251-D4E4-45D8-BB13-A00C9730E3D7}" destId="{42B571F9-2D31-442F-BB46-09055D2C32CF}" srcOrd="0" destOrd="0" presId="urn:microsoft.com/office/officeart/2005/8/layout/orgChart1"/>
    <dgm:cxn modelId="{F9DB2DFF-7609-4C49-A5DE-4B8CF4D7BCEF}" type="presParOf" srcId="{D80F6251-D4E4-45D8-BB13-A00C9730E3D7}" destId="{1CE9A31B-44F1-4BEE-8B19-23F5DF0DC6F4}" srcOrd="1" destOrd="0" presId="urn:microsoft.com/office/officeart/2005/8/layout/orgChart1"/>
    <dgm:cxn modelId="{BD513B56-CCD0-4F2B-B745-4EE353D50B7A}" type="presParOf" srcId="{1CE9A31B-44F1-4BEE-8B19-23F5DF0DC6F4}" destId="{F16EDE70-31C7-4065-AC83-05ABD1BF6554}" srcOrd="0" destOrd="0" presId="urn:microsoft.com/office/officeart/2005/8/layout/orgChart1"/>
    <dgm:cxn modelId="{D458D77B-896F-45E5-A9E5-FDF59C5A8DD5}" type="presParOf" srcId="{F16EDE70-31C7-4065-AC83-05ABD1BF6554}" destId="{24561E24-FF8F-4A6D-B97D-B264CA411D25}" srcOrd="0" destOrd="0" presId="urn:microsoft.com/office/officeart/2005/8/layout/orgChart1"/>
    <dgm:cxn modelId="{0A87A7E1-ECAD-482A-99CE-42943F916F62}" type="presParOf" srcId="{F16EDE70-31C7-4065-AC83-05ABD1BF6554}" destId="{A28D5680-3701-4655-B9FA-9B26DA4AA573}" srcOrd="1" destOrd="0" presId="urn:microsoft.com/office/officeart/2005/8/layout/orgChart1"/>
    <dgm:cxn modelId="{949F6CFA-A923-4A7D-BD29-2E74649C70B0}" type="presParOf" srcId="{1CE9A31B-44F1-4BEE-8B19-23F5DF0DC6F4}" destId="{7475648A-1EE3-4BF0-B415-3EBB9F2AF542}" srcOrd="1" destOrd="0" presId="urn:microsoft.com/office/officeart/2005/8/layout/orgChart1"/>
    <dgm:cxn modelId="{05B3FC6B-6180-42C9-AF24-DB5961B7BB55}" type="presParOf" srcId="{7475648A-1EE3-4BF0-B415-3EBB9F2AF542}" destId="{32B4A2FD-BA17-4116-A0AB-459184C02E37}" srcOrd="0" destOrd="0" presId="urn:microsoft.com/office/officeart/2005/8/layout/orgChart1"/>
    <dgm:cxn modelId="{FC4D7DBF-EA70-4DE7-A661-4DBB5F8CE0A0}" type="presParOf" srcId="{7475648A-1EE3-4BF0-B415-3EBB9F2AF542}" destId="{FE7CEDAF-4750-48DE-ACD1-F479BA06A1F8}" srcOrd="1" destOrd="0" presId="urn:microsoft.com/office/officeart/2005/8/layout/orgChart1"/>
    <dgm:cxn modelId="{D92F7BC2-9D26-4A4F-91A0-40C1EED9A2F9}" type="presParOf" srcId="{FE7CEDAF-4750-48DE-ACD1-F479BA06A1F8}" destId="{CAE4C8A1-72BE-40EE-A621-2F25FCF854C4}" srcOrd="0" destOrd="0" presId="urn:microsoft.com/office/officeart/2005/8/layout/orgChart1"/>
    <dgm:cxn modelId="{DDC8645D-A185-4E59-83FB-B95CA01B8F34}" type="presParOf" srcId="{CAE4C8A1-72BE-40EE-A621-2F25FCF854C4}" destId="{1EB801CA-9341-4EAA-91EB-EA37448A4A30}" srcOrd="0" destOrd="0" presId="urn:microsoft.com/office/officeart/2005/8/layout/orgChart1"/>
    <dgm:cxn modelId="{1578E26B-563D-43F6-B92B-D6366CF70410}" type="presParOf" srcId="{CAE4C8A1-72BE-40EE-A621-2F25FCF854C4}" destId="{70F6CDCB-2176-4080-A459-D674F002654B}" srcOrd="1" destOrd="0" presId="urn:microsoft.com/office/officeart/2005/8/layout/orgChart1"/>
    <dgm:cxn modelId="{6A743ACA-AB3A-4584-A972-B727A6CF7520}" type="presParOf" srcId="{FE7CEDAF-4750-48DE-ACD1-F479BA06A1F8}" destId="{9880349C-B3DE-4F25-8BDB-F19C8905094C}" srcOrd="1" destOrd="0" presId="urn:microsoft.com/office/officeart/2005/8/layout/orgChart1"/>
    <dgm:cxn modelId="{A3E0AB00-D6FD-40D6-A034-86758007B11E}" type="presParOf" srcId="{FE7CEDAF-4750-48DE-ACD1-F479BA06A1F8}" destId="{DFDD1DF7-CE38-43E5-A5E8-76901F6B9EBB}" srcOrd="2" destOrd="0" presId="urn:microsoft.com/office/officeart/2005/8/layout/orgChart1"/>
    <dgm:cxn modelId="{7BFC523D-6D09-4D67-80EC-7762620F0B90}" type="presParOf" srcId="{7475648A-1EE3-4BF0-B415-3EBB9F2AF542}" destId="{5E6E32E1-495E-4FC2-A384-005AAFF39FE7}" srcOrd="2" destOrd="0" presId="urn:microsoft.com/office/officeart/2005/8/layout/orgChart1"/>
    <dgm:cxn modelId="{35B336AB-917C-4A90-AE59-65CD94E7D951}" type="presParOf" srcId="{7475648A-1EE3-4BF0-B415-3EBB9F2AF542}" destId="{FFC3520D-1774-4869-B149-51746D98985B}" srcOrd="3" destOrd="0" presId="urn:microsoft.com/office/officeart/2005/8/layout/orgChart1"/>
    <dgm:cxn modelId="{68503848-E8E0-4451-B975-901394E6D73F}" type="presParOf" srcId="{FFC3520D-1774-4869-B149-51746D98985B}" destId="{D471F010-9C13-4222-A1A6-A677DC0E5691}" srcOrd="0" destOrd="0" presId="urn:microsoft.com/office/officeart/2005/8/layout/orgChart1"/>
    <dgm:cxn modelId="{6FB3B2C2-C7DF-490E-9516-E292B57FA5FB}" type="presParOf" srcId="{D471F010-9C13-4222-A1A6-A677DC0E5691}" destId="{5CA6207F-4E72-4EA8-8C95-AE2C4341702F}" srcOrd="0" destOrd="0" presId="urn:microsoft.com/office/officeart/2005/8/layout/orgChart1"/>
    <dgm:cxn modelId="{8E889F66-F603-45C7-95D2-5E6B900D052A}" type="presParOf" srcId="{D471F010-9C13-4222-A1A6-A677DC0E5691}" destId="{27CA7A37-0F64-4308-A06F-422B963A5248}" srcOrd="1" destOrd="0" presId="urn:microsoft.com/office/officeart/2005/8/layout/orgChart1"/>
    <dgm:cxn modelId="{08A442EF-953D-4C3C-A65E-183D0EF6D828}" type="presParOf" srcId="{FFC3520D-1774-4869-B149-51746D98985B}" destId="{314EF807-4E4A-4434-ACDF-7BF26FC1CAB4}" srcOrd="1" destOrd="0" presId="urn:microsoft.com/office/officeart/2005/8/layout/orgChart1"/>
    <dgm:cxn modelId="{82123297-8CC1-4B18-A4CA-B832F7538DB1}" type="presParOf" srcId="{FFC3520D-1774-4869-B149-51746D98985B}" destId="{56F74262-0506-42F3-9FEB-3049F7C11E71}" srcOrd="2" destOrd="0" presId="urn:microsoft.com/office/officeart/2005/8/layout/orgChart1"/>
    <dgm:cxn modelId="{821BE101-33A2-426F-A69E-7D9CABA129A3}" type="presParOf" srcId="{1CE9A31B-44F1-4BEE-8B19-23F5DF0DC6F4}" destId="{16A7AD0C-48A5-4BD8-9D47-5A8D909FAED9}" srcOrd="2" destOrd="0" presId="urn:microsoft.com/office/officeart/2005/8/layout/orgChart1"/>
    <dgm:cxn modelId="{22971615-FC5A-4C7C-8C50-ADE93E2C3091}" type="presParOf" srcId="{D80F6251-D4E4-45D8-BB13-A00C9730E3D7}" destId="{8B5B377B-6396-4EB4-A669-4336FD9E555B}" srcOrd="2" destOrd="0" presId="urn:microsoft.com/office/officeart/2005/8/layout/orgChart1"/>
    <dgm:cxn modelId="{463BEC36-6F9D-4EDE-AF10-B750DBEEA050}" type="presParOf" srcId="{D80F6251-D4E4-45D8-BB13-A00C9730E3D7}" destId="{84B1EFE7-BC44-4D8C-BCCF-D76B7CF31C7E}" srcOrd="3" destOrd="0" presId="urn:microsoft.com/office/officeart/2005/8/layout/orgChart1"/>
    <dgm:cxn modelId="{46630CA9-E092-40E7-880F-783070625006}" type="presParOf" srcId="{84B1EFE7-BC44-4D8C-BCCF-D76B7CF31C7E}" destId="{1A85CC6E-8445-4D79-A42C-5DE28447077A}" srcOrd="0" destOrd="0" presId="urn:microsoft.com/office/officeart/2005/8/layout/orgChart1"/>
    <dgm:cxn modelId="{B9D55746-AFE5-400E-BC75-585D057C62E9}" type="presParOf" srcId="{1A85CC6E-8445-4D79-A42C-5DE28447077A}" destId="{E51CE6A0-A9CF-4743-B6EE-0A5523BC78D6}" srcOrd="0" destOrd="0" presId="urn:microsoft.com/office/officeart/2005/8/layout/orgChart1"/>
    <dgm:cxn modelId="{F369E73A-1BA0-4D63-A588-BE34492BC210}" type="presParOf" srcId="{1A85CC6E-8445-4D79-A42C-5DE28447077A}" destId="{F84D4638-D35C-4F0D-8A05-61AE24BB0D09}" srcOrd="1" destOrd="0" presId="urn:microsoft.com/office/officeart/2005/8/layout/orgChart1"/>
    <dgm:cxn modelId="{8F1F0EE4-BE61-43B4-B737-4A954322E726}" type="presParOf" srcId="{84B1EFE7-BC44-4D8C-BCCF-D76B7CF31C7E}" destId="{CC5FB981-05AD-416E-B8D8-C91CFF6BD49A}" srcOrd="1" destOrd="0" presId="urn:microsoft.com/office/officeart/2005/8/layout/orgChart1"/>
    <dgm:cxn modelId="{29B8B853-B68B-45FB-A7FA-4A59F0DC0CE1}" type="presParOf" srcId="{CC5FB981-05AD-416E-B8D8-C91CFF6BD49A}" destId="{D01AC84A-E125-46CE-858A-D0A3F8B3B812}" srcOrd="0" destOrd="0" presId="urn:microsoft.com/office/officeart/2005/8/layout/orgChart1"/>
    <dgm:cxn modelId="{34895B8A-C4FA-4BDE-96C4-97237765D7CF}" type="presParOf" srcId="{CC5FB981-05AD-416E-B8D8-C91CFF6BD49A}" destId="{E89FE7CE-D6A1-45F5-89C1-9B6BEEC70736}" srcOrd="1" destOrd="0" presId="urn:microsoft.com/office/officeart/2005/8/layout/orgChart1"/>
    <dgm:cxn modelId="{2095528D-CBE1-43CD-8C88-C2BB1955E445}" type="presParOf" srcId="{E89FE7CE-D6A1-45F5-89C1-9B6BEEC70736}" destId="{B8274554-C523-4B98-9BD4-45176FDF8F22}" srcOrd="0" destOrd="0" presId="urn:microsoft.com/office/officeart/2005/8/layout/orgChart1"/>
    <dgm:cxn modelId="{82F05AD0-9E20-4CC5-B20E-F51BF9DD24B5}" type="presParOf" srcId="{B8274554-C523-4B98-9BD4-45176FDF8F22}" destId="{778B4472-A8EB-498F-8132-1922ED7C34F0}" srcOrd="0" destOrd="0" presId="urn:microsoft.com/office/officeart/2005/8/layout/orgChart1"/>
    <dgm:cxn modelId="{26EA1720-6317-4C3C-8855-29F21960D53B}" type="presParOf" srcId="{B8274554-C523-4B98-9BD4-45176FDF8F22}" destId="{F8DC1F10-0CA4-4237-BF57-F58031E9EAEB}" srcOrd="1" destOrd="0" presId="urn:microsoft.com/office/officeart/2005/8/layout/orgChart1"/>
    <dgm:cxn modelId="{641B2151-6BCE-4C1F-AF11-14209265A965}" type="presParOf" srcId="{E89FE7CE-D6A1-45F5-89C1-9B6BEEC70736}" destId="{D5226920-A926-48A4-A06E-4CA102F0122C}" srcOrd="1" destOrd="0" presId="urn:microsoft.com/office/officeart/2005/8/layout/orgChart1"/>
    <dgm:cxn modelId="{B759D1FD-7E51-414F-8251-3FDF2764D30B}" type="presParOf" srcId="{E89FE7CE-D6A1-45F5-89C1-9B6BEEC70736}" destId="{D59EB7CA-5733-4024-BDCA-FEE7E12FF3FC}" srcOrd="2" destOrd="0" presId="urn:microsoft.com/office/officeart/2005/8/layout/orgChart1"/>
    <dgm:cxn modelId="{E0E996E4-9880-4F5C-B8A3-3851DFEC082F}" type="presParOf" srcId="{CC5FB981-05AD-416E-B8D8-C91CFF6BD49A}" destId="{2C22B359-C467-403A-AEAE-B7BF866201B4}" srcOrd="2" destOrd="0" presId="urn:microsoft.com/office/officeart/2005/8/layout/orgChart1"/>
    <dgm:cxn modelId="{2B40A986-F7A2-43E2-81C9-092AC85216DE}" type="presParOf" srcId="{CC5FB981-05AD-416E-B8D8-C91CFF6BD49A}" destId="{F3176359-2F5E-46BD-B385-8F6FB029C559}" srcOrd="3" destOrd="0" presId="urn:microsoft.com/office/officeart/2005/8/layout/orgChart1"/>
    <dgm:cxn modelId="{393A9664-8948-480A-81F4-377A8293C4B9}" type="presParOf" srcId="{F3176359-2F5E-46BD-B385-8F6FB029C559}" destId="{A3E786C2-E5BE-47A1-82A4-FC3588FAA46F}" srcOrd="0" destOrd="0" presId="urn:microsoft.com/office/officeart/2005/8/layout/orgChart1"/>
    <dgm:cxn modelId="{0B3C3D00-3D67-4758-B2A9-7234454D9CDC}" type="presParOf" srcId="{A3E786C2-E5BE-47A1-82A4-FC3588FAA46F}" destId="{0C53519D-FD74-4E7D-9EE0-BDAD6185F109}" srcOrd="0" destOrd="0" presId="urn:microsoft.com/office/officeart/2005/8/layout/orgChart1"/>
    <dgm:cxn modelId="{65770BB3-9BE4-43CA-B3D4-8720F8441A2A}" type="presParOf" srcId="{A3E786C2-E5BE-47A1-82A4-FC3588FAA46F}" destId="{318A3C75-D777-49A2-8E2A-9F4EE3B97EA7}" srcOrd="1" destOrd="0" presId="urn:microsoft.com/office/officeart/2005/8/layout/orgChart1"/>
    <dgm:cxn modelId="{B0FCBC26-F998-413F-AC4B-863A3A7C2E57}" type="presParOf" srcId="{F3176359-2F5E-46BD-B385-8F6FB029C559}" destId="{3BF5EDAA-F6FF-422A-B582-0294332D61CA}" srcOrd="1" destOrd="0" presId="urn:microsoft.com/office/officeart/2005/8/layout/orgChart1"/>
    <dgm:cxn modelId="{9959D912-DFEE-48B0-8751-AF47A5204D28}" type="presParOf" srcId="{F3176359-2F5E-46BD-B385-8F6FB029C559}" destId="{B9F101EE-55FB-4107-A27A-85D2D896255D}" srcOrd="2" destOrd="0" presId="urn:microsoft.com/office/officeart/2005/8/layout/orgChart1"/>
    <dgm:cxn modelId="{E055E02A-6272-426C-BDF8-18BC27F5F28A}" type="presParOf" srcId="{84B1EFE7-BC44-4D8C-BCCF-D76B7CF31C7E}" destId="{ABED0626-34C5-40DE-A1A7-6C1BBFFCD5C8}" srcOrd="2" destOrd="0" presId="urn:microsoft.com/office/officeart/2005/8/layout/orgChart1"/>
    <dgm:cxn modelId="{22FC8E5E-9495-475D-A2A6-7B762B265220}" type="presParOf" srcId="{628DEFD4-11F6-4C02-AA83-C59CC8C20F89}" destId="{BB483B3D-EFE6-40A9-8B99-856831995AE2}" srcOrd="2" destOrd="0" presId="urn:microsoft.com/office/officeart/2005/8/layout/orgChart1"/>
    <dgm:cxn modelId="{2A94764E-F3FB-4530-8FE0-AD2321037B5B}" type="presParOf" srcId="{26850153-A87D-4830-B89D-4FE06258612A}" destId="{784B747A-8390-4D60-827C-AB740EEE1CAD}" srcOrd="2" destOrd="0" presId="urn:microsoft.com/office/officeart/2005/8/layout/orgChart1"/>
    <dgm:cxn modelId="{C63E031B-A04A-46A2-A4ED-702D40E20E7F}" type="presParOf" srcId="{26850153-A87D-4830-B89D-4FE06258612A}" destId="{905E5354-031F-4913-9590-22EECD6849AF}" srcOrd="3" destOrd="0" presId="urn:microsoft.com/office/officeart/2005/8/layout/orgChart1"/>
    <dgm:cxn modelId="{4237A95F-1A7B-426C-ADA1-C154D2B02580}" type="presParOf" srcId="{905E5354-031F-4913-9590-22EECD6849AF}" destId="{5162A723-4D68-4881-92DE-A9A198597382}" srcOrd="0" destOrd="0" presId="urn:microsoft.com/office/officeart/2005/8/layout/orgChart1"/>
    <dgm:cxn modelId="{DA6F1FB0-D3A4-4ABF-B6E4-37D7DA23B931}" type="presParOf" srcId="{5162A723-4D68-4881-92DE-A9A198597382}" destId="{ADA2F4D0-2C40-4F07-B569-23B58E28C18D}" srcOrd="0" destOrd="0" presId="urn:microsoft.com/office/officeart/2005/8/layout/orgChart1"/>
    <dgm:cxn modelId="{B7A211E8-FB65-493A-AD83-102D340D63E6}" type="presParOf" srcId="{5162A723-4D68-4881-92DE-A9A198597382}" destId="{4DEAD18B-8E32-4856-85F4-5AA3C2F03819}" srcOrd="1" destOrd="0" presId="urn:microsoft.com/office/officeart/2005/8/layout/orgChart1"/>
    <dgm:cxn modelId="{1CDD423C-FFF0-4722-87FC-B94CE9C1ACB2}" type="presParOf" srcId="{905E5354-031F-4913-9590-22EECD6849AF}" destId="{64241587-2244-46F2-AC9A-8499DF508D57}" srcOrd="1" destOrd="0" presId="urn:microsoft.com/office/officeart/2005/8/layout/orgChart1"/>
    <dgm:cxn modelId="{A77E36ED-20BF-4F2B-9B48-79710F3D1FFD}" type="presParOf" srcId="{64241587-2244-46F2-AC9A-8499DF508D57}" destId="{C94E583A-35E6-4399-B8EA-17730E1A17A6}" srcOrd="0" destOrd="0" presId="urn:microsoft.com/office/officeart/2005/8/layout/orgChart1"/>
    <dgm:cxn modelId="{05E307B4-F213-4A3C-A5F1-42B8679333FE}" type="presParOf" srcId="{64241587-2244-46F2-AC9A-8499DF508D57}" destId="{5B8879F2-F5AD-40CF-9217-FCFCB9FD1B07}" srcOrd="1" destOrd="0" presId="urn:microsoft.com/office/officeart/2005/8/layout/orgChart1"/>
    <dgm:cxn modelId="{89624373-14C1-4650-B003-D5E01B75041E}" type="presParOf" srcId="{5B8879F2-F5AD-40CF-9217-FCFCB9FD1B07}" destId="{E39BB85A-DCE9-40E5-909A-0FD00C3EB28A}" srcOrd="0" destOrd="0" presId="urn:microsoft.com/office/officeart/2005/8/layout/orgChart1"/>
    <dgm:cxn modelId="{686185E7-3EE4-4C7D-8F22-22CC7473040B}" type="presParOf" srcId="{E39BB85A-DCE9-40E5-909A-0FD00C3EB28A}" destId="{D6D34F5A-0059-4E3E-8AF0-58CA4A935A86}" srcOrd="0" destOrd="0" presId="urn:microsoft.com/office/officeart/2005/8/layout/orgChart1"/>
    <dgm:cxn modelId="{F9260C49-B699-4B67-BD14-B7C5FCADC39A}" type="presParOf" srcId="{E39BB85A-DCE9-40E5-909A-0FD00C3EB28A}" destId="{C6DC2A4C-04C7-4EF1-9329-F2E125801998}" srcOrd="1" destOrd="0" presId="urn:microsoft.com/office/officeart/2005/8/layout/orgChart1"/>
    <dgm:cxn modelId="{BD10D5A8-7DFC-4E98-9193-A375271CF8EA}" type="presParOf" srcId="{5B8879F2-F5AD-40CF-9217-FCFCB9FD1B07}" destId="{AD79B2AF-D516-4812-8CB5-CADB0B16F082}" srcOrd="1" destOrd="0" presId="urn:microsoft.com/office/officeart/2005/8/layout/orgChart1"/>
    <dgm:cxn modelId="{F1D4E77B-547A-42DC-816D-3F96D79F79BC}" type="presParOf" srcId="{AD79B2AF-D516-4812-8CB5-CADB0B16F082}" destId="{4B53744D-475D-48D8-9720-768C81DD5EF6}" srcOrd="0" destOrd="0" presId="urn:microsoft.com/office/officeart/2005/8/layout/orgChart1"/>
    <dgm:cxn modelId="{2C73D9BC-04D8-4832-8E74-4A8BD1FA4C8D}" type="presParOf" srcId="{AD79B2AF-D516-4812-8CB5-CADB0B16F082}" destId="{497F8010-0C95-4504-81E1-22E9FC402557}" srcOrd="1" destOrd="0" presId="urn:microsoft.com/office/officeart/2005/8/layout/orgChart1"/>
    <dgm:cxn modelId="{AA31B162-0625-43F8-90B1-B5182BA17284}" type="presParOf" srcId="{497F8010-0C95-4504-81E1-22E9FC402557}" destId="{9B606D6E-BDC1-4AD8-AB98-D1D8EFB356A8}" srcOrd="0" destOrd="0" presId="urn:microsoft.com/office/officeart/2005/8/layout/orgChart1"/>
    <dgm:cxn modelId="{B09CF62E-4AA1-4FF0-8812-C8AED3288246}" type="presParOf" srcId="{9B606D6E-BDC1-4AD8-AB98-D1D8EFB356A8}" destId="{55DC8B53-A875-41CA-BCE3-6CAA044D52EE}" srcOrd="0" destOrd="0" presId="urn:microsoft.com/office/officeart/2005/8/layout/orgChart1"/>
    <dgm:cxn modelId="{72252871-5537-4EF2-81C4-6C9F626D141F}" type="presParOf" srcId="{9B606D6E-BDC1-4AD8-AB98-D1D8EFB356A8}" destId="{43E5CE13-F0A8-479F-88AC-0A21A1ADA60C}" srcOrd="1" destOrd="0" presId="urn:microsoft.com/office/officeart/2005/8/layout/orgChart1"/>
    <dgm:cxn modelId="{B46C6070-A38C-4D65-BFDE-2A34F7E9D338}" type="presParOf" srcId="{497F8010-0C95-4504-81E1-22E9FC402557}" destId="{796375D6-FB82-45CA-8716-91927F9744EC}" srcOrd="1" destOrd="0" presId="urn:microsoft.com/office/officeart/2005/8/layout/orgChart1"/>
    <dgm:cxn modelId="{BFE8048A-7405-408C-AD1F-E796AF420DD0}" type="presParOf" srcId="{497F8010-0C95-4504-81E1-22E9FC402557}" destId="{FF9B3CE9-2EB5-438D-BCD6-681E246B6F68}" srcOrd="2" destOrd="0" presId="urn:microsoft.com/office/officeart/2005/8/layout/orgChart1"/>
    <dgm:cxn modelId="{823F5C72-48E0-4D35-A1BB-26ECEB302390}" type="presParOf" srcId="{AD79B2AF-D516-4812-8CB5-CADB0B16F082}" destId="{1E78ED96-ACE0-4E83-B398-DE8DCE722F41}" srcOrd="2" destOrd="0" presId="urn:microsoft.com/office/officeart/2005/8/layout/orgChart1"/>
    <dgm:cxn modelId="{4BB5AC4E-3DE0-40B6-8365-96E18BCD2353}" type="presParOf" srcId="{AD79B2AF-D516-4812-8CB5-CADB0B16F082}" destId="{04675300-B1F3-45C5-B370-2AFC45399EA4}" srcOrd="3" destOrd="0" presId="urn:microsoft.com/office/officeart/2005/8/layout/orgChart1"/>
    <dgm:cxn modelId="{10CAE06F-1820-4816-86D7-3D8439565A19}" type="presParOf" srcId="{04675300-B1F3-45C5-B370-2AFC45399EA4}" destId="{4D36D4D8-BE0D-44A3-9BBD-F7371D0A37CB}" srcOrd="0" destOrd="0" presId="urn:microsoft.com/office/officeart/2005/8/layout/orgChart1"/>
    <dgm:cxn modelId="{91835AB0-D9D9-4353-896E-FED16903A1B7}" type="presParOf" srcId="{4D36D4D8-BE0D-44A3-9BBD-F7371D0A37CB}" destId="{A14A2413-63A9-4ED0-B99C-08A434E8874A}" srcOrd="0" destOrd="0" presId="urn:microsoft.com/office/officeart/2005/8/layout/orgChart1"/>
    <dgm:cxn modelId="{A657B25E-35A5-455B-92E1-7B38F2BC78CF}" type="presParOf" srcId="{4D36D4D8-BE0D-44A3-9BBD-F7371D0A37CB}" destId="{8FCFE411-3DB8-4991-B4BC-1CC8C866CE96}" srcOrd="1" destOrd="0" presId="urn:microsoft.com/office/officeart/2005/8/layout/orgChart1"/>
    <dgm:cxn modelId="{2FCE78A1-4FBE-4E97-84FD-51513979C301}" type="presParOf" srcId="{04675300-B1F3-45C5-B370-2AFC45399EA4}" destId="{E40B5C8F-CC80-4CBF-A4C5-F68BA229C4FE}" srcOrd="1" destOrd="0" presId="urn:microsoft.com/office/officeart/2005/8/layout/orgChart1"/>
    <dgm:cxn modelId="{F96AA1C1-1A3C-40B7-B637-1E5150D620A3}" type="presParOf" srcId="{04675300-B1F3-45C5-B370-2AFC45399EA4}" destId="{71315B75-8F25-45A5-8249-CE6F0F122751}" srcOrd="2" destOrd="0" presId="urn:microsoft.com/office/officeart/2005/8/layout/orgChart1"/>
    <dgm:cxn modelId="{1D2F7A3C-4BFC-4E47-8EE7-8780A0F675C2}" type="presParOf" srcId="{5B8879F2-F5AD-40CF-9217-FCFCB9FD1B07}" destId="{68B65D2A-D7B9-423B-ACCC-694EC8074D8F}" srcOrd="2" destOrd="0" presId="urn:microsoft.com/office/officeart/2005/8/layout/orgChart1"/>
    <dgm:cxn modelId="{B740A82A-CC71-4A83-81EA-0679A2DCEC99}" type="presParOf" srcId="{64241587-2244-46F2-AC9A-8499DF508D57}" destId="{32C4017E-A752-4FA8-9CBC-CE4112C45980}" srcOrd="2" destOrd="0" presId="urn:microsoft.com/office/officeart/2005/8/layout/orgChart1"/>
    <dgm:cxn modelId="{5CB5E7C0-7F4A-4179-9FA4-A47C141EC5C9}" type="presParOf" srcId="{64241587-2244-46F2-AC9A-8499DF508D57}" destId="{9D82F2F6-A484-4A6F-8B8D-E6C1C1F88863}" srcOrd="3" destOrd="0" presId="urn:microsoft.com/office/officeart/2005/8/layout/orgChart1"/>
    <dgm:cxn modelId="{5B46B405-6615-40F2-944F-3006A313FE05}" type="presParOf" srcId="{9D82F2F6-A484-4A6F-8B8D-E6C1C1F88863}" destId="{BD6FBCD9-1F99-4B39-ABA0-4D7865E7932B}" srcOrd="0" destOrd="0" presId="urn:microsoft.com/office/officeart/2005/8/layout/orgChart1"/>
    <dgm:cxn modelId="{4DC14B2C-6F71-4AF7-87C2-DB32D41805BA}" type="presParOf" srcId="{BD6FBCD9-1F99-4B39-ABA0-4D7865E7932B}" destId="{987B9236-A28A-4774-AD36-033666F9C7CB}" srcOrd="0" destOrd="0" presId="urn:microsoft.com/office/officeart/2005/8/layout/orgChart1"/>
    <dgm:cxn modelId="{95F453BA-FB85-46B3-9E45-6C5BFCDAB599}" type="presParOf" srcId="{BD6FBCD9-1F99-4B39-ABA0-4D7865E7932B}" destId="{C2FABBD2-6064-46B3-974C-307762698841}" srcOrd="1" destOrd="0" presId="urn:microsoft.com/office/officeart/2005/8/layout/orgChart1"/>
    <dgm:cxn modelId="{5D7D4B28-820B-4B13-B5C3-B95F364BB79C}" type="presParOf" srcId="{9D82F2F6-A484-4A6F-8B8D-E6C1C1F88863}" destId="{CBE2BF24-3D08-427A-8E18-2ECFDE2B3516}" srcOrd="1" destOrd="0" presId="urn:microsoft.com/office/officeart/2005/8/layout/orgChart1"/>
    <dgm:cxn modelId="{F513AEAF-859F-47E7-A12B-2C34B3080530}" type="presParOf" srcId="{CBE2BF24-3D08-427A-8E18-2ECFDE2B3516}" destId="{319AF641-CCAA-4578-975E-7DCE5C0AED84}" srcOrd="0" destOrd="0" presId="urn:microsoft.com/office/officeart/2005/8/layout/orgChart1"/>
    <dgm:cxn modelId="{F8745C61-4A48-45B2-9773-E8DA0146DF1B}" type="presParOf" srcId="{CBE2BF24-3D08-427A-8E18-2ECFDE2B3516}" destId="{375BF7E0-FB7C-4080-94F9-2634035EBF93}" srcOrd="1" destOrd="0" presId="urn:microsoft.com/office/officeart/2005/8/layout/orgChart1"/>
    <dgm:cxn modelId="{6AE99D68-86FA-448B-8AB0-43DA8623B9AE}" type="presParOf" srcId="{375BF7E0-FB7C-4080-94F9-2634035EBF93}" destId="{2783FDD1-AE0F-49A5-A762-D38D8B3AB1C5}" srcOrd="0" destOrd="0" presId="urn:microsoft.com/office/officeart/2005/8/layout/orgChart1"/>
    <dgm:cxn modelId="{1C749C9E-A68D-4216-B634-58CE0607E9A5}" type="presParOf" srcId="{2783FDD1-AE0F-49A5-A762-D38D8B3AB1C5}" destId="{1200064C-EA75-48BD-847A-F288BC69FE60}" srcOrd="0" destOrd="0" presId="urn:microsoft.com/office/officeart/2005/8/layout/orgChart1"/>
    <dgm:cxn modelId="{2D84E709-DCFF-40D5-A297-C2D52969738C}" type="presParOf" srcId="{2783FDD1-AE0F-49A5-A762-D38D8B3AB1C5}" destId="{2EF06CFC-726C-4B34-9C39-B3FBA8BD0553}" srcOrd="1" destOrd="0" presId="urn:microsoft.com/office/officeart/2005/8/layout/orgChart1"/>
    <dgm:cxn modelId="{363E7BD6-DD27-4C7A-8F53-F42068DD5A4D}" type="presParOf" srcId="{375BF7E0-FB7C-4080-94F9-2634035EBF93}" destId="{14019708-DE78-4DAD-88BD-498E5204EC1C}" srcOrd="1" destOrd="0" presId="urn:microsoft.com/office/officeart/2005/8/layout/orgChart1"/>
    <dgm:cxn modelId="{AB0CA1E6-18D7-406F-94C8-8CF91F100EBD}" type="presParOf" srcId="{375BF7E0-FB7C-4080-94F9-2634035EBF93}" destId="{7A9675D1-02CA-4542-B7FE-24F7C9A0A4C7}" srcOrd="2" destOrd="0" presId="urn:microsoft.com/office/officeart/2005/8/layout/orgChart1"/>
    <dgm:cxn modelId="{D4382BDD-31DD-4648-87A1-3F7FC7D5F346}" type="presParOf" srcId="{CBE2BF24-3D08-427A-8E18-2ECFDE2B3516}" destId="{211DFD18-4698-4609-B271-D840DC25620E}" srcOrd="2" destOrd="0" presId="urn:microsoft.com/office/officeart/2005/8/layout/orgChart1"/>
    <dgm:cxn modelId="{337BED45-D60B-450F-8234-67969EE408A8}" type="presParOf" srcId="{CBE2BF24-3D08-427A-8E18-2ECFDE2B3516}" destId="{1D909EC1-2E57-4DB7-9DE2-52CF77DDD11F}" srcOrd="3" destOrd="0" presId="urn:microsoft.com/office/officeart/2005/8/layout/orgChart1"/>
    <dgm:cxn modelId="{D5CBC801-3CE5-45F2-B923-239BE8326652}" type="presParOf" srcId="{1D909EC1-2E57-4DB7-9DE2-52CF77DDD11F}" destId="{05330CDB-C17D-456C-9591-5F76C989DFF4}" srcOrd="0" destOrd="0" presId="urn:microsoft.com/office/officeart/2005/8/layout/orgChart1"/>
    <dgm:cxn modelId="{BC24C19B-6E72-4084-8881-88CF0A15E51A}" type="presParOf" srcId="{05330CDB-C17D-456C-9591-5F76C989DFF4}" destId="{A8A33CD7-F31F-408E-954A-6946F3A7F0FE}" srcOrd="0" destOrd="0" presId="urn:microsoft.com/office/officeart/2005/8/layout/orgChart1"/>
    <dgm:cxn modelId="{1F56997C-D98A-47F1-BB9D-3EF16C8A4041}" type="presParOf" srcId="{05330CDB-C17D-456C-9591-5F76C989DFF4}" destId="{376DF602-4959-46F1-9535-6B2826B427CC}" srcOrd="1" destOrd="0" presId="urn:microsoft.com/office/officeart/2005/8/layout/orgChart1"/>
    <dgm:cxn modelId="{BE2D010E-6129-4C8E-8F8B-5EFF9FE94476}" type="presParOf" srcId="{1D909EC1-2E57-4DB7-9DE2-52CF77DDD11F}" destId="{DC3BDFAB-914F-4702-BD48-CFDE5AEFC33D}" srcOrd="1" destOrd="0" presId="urn:microsoft.com/office/officeart/2005/8/layout/orgChart1"/>
    <dgm:cxn modelId="{D7671798-60B5-4EAD-A1B6-96D1264473C2}" type="presParOf" srcId="{1D909EC1-2E57-4DB7-9DE2-52CF77DDD11F}" destId="{51835EC1-34A0-4043-8FF4-4A3C2001C9D9}" srcOrd="2" destOrd="0" presId="urn:microsoft.com/office/officeart/2005/8/layout/orgChart1"/>
    <dgm:cxn modelId="{4AB725DD-3746-43CD-A2F3-35DB0805A606}" type="presParOf" srcId="{9D82F2F6-A484-4A6F-8B8D-E6C1C1F88863}" destId="{02E85061-6919-4A01-9510-01974952BEA2}" srcOrd="2" destOrd="0" presId="urn:microsoft.com/office/officeart/2005/8/layout/orgChart1"/>
    <dgm:cxn modelId="{2C07E274-12FA-4ABD-BF23-26AAAD288214}" type="presParOf" srcId="{905E5354-031F-4913-9590-22EECD6849AF}" destId="{7CB2808F-A71E-4FEB-98CB-E0CA67750809}" srcOrd="2" destOrd="0" presId="urn:microsoft.com/office/officeart/2005/8/layout/orgChart1"/>
    <dgm:cxn modelId="{3D44CA37-C290-4A68-9607-D05A36C95C33}" type="presParOf" srcId="{01234050-3701-42CB-AD0C-7C6A2F9B7C57}" destId="{61852811-D241-4AA7-9879-7EEC3830B8BD}" srcOrd="2" destOrd="0" presId="urn:microsoft.com/office/officeart/2005/8/layout/orgChart1"/>
    <dgm:cxn modelId="{125382BE-8CAE-42B3-A8B6-D7C4DA703255}" type="presParOf" srcId="{269F3001-F66F-4773-8A64-366A81F8B978}" destId="{46A82032-6078-4923-95F9-E38F2A1D726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12AFA0E-ED97-438A-95AB-64DF5C4067DB}" type="doc">
      <dgm:prSet loTypeId="urn:microsoft.com/office/officeart/2005/8/layout/orgChart1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CF092E5-A256-454C-82B3-0EC2780B6223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/>
            <a:t>Room</a:t>
          </a:r>
        </a:p>
      </dgm:t>
    </dgm:pt>
    <dgm:pt modelId="{500744D6-A065-4457-B7E8-13A7F2CE459B}" type="parTrans" cxnId="{F6F580FC-A19B-46A8-9F2F-5ECCED6028AF}">
      <dgm:prSet/>
      <dgm:spPr/>
      <dgm:t>
        <a:bodyPr/>
        <a:lstStyle/>
        <a:p>
          <a:endParaRPr lang="en-US"/>
        </a:p>
      </dgm:t>
    </dgm:pt>
    <dgm:pt modelId="{EEC3A015-D6F5-4DF8-B8F5-7998F63767BD}" type="sibTrans" cxnId="{F6F580FC-A19B-46A8-9F2F-5ECCED6028AF}">
      <dgm:prSet/>
      <dgm:spPr/>
      <dgm:t>
        <a:bodyPr/>
        <a:lstStyle/>
        <a:p>
          <a:endParaRPr lang="en-US"/>
        </a:p>
      </dgm:t>
    </dgm:pt>
    <dgm:pt modelId="{B2DCA6DE-FF58-49F8-BBAA-E5674ED5DEDC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/>
            <a:t>Row</a:t>
          </a:r>
        </a:p>
      </dgm:t>
    </dgm:pt>
    <dgm:pt modelId="{0D26F58F-56C7-4655-893F-7DF0EFD47481}" type="parTrans" cxnId="{E08F9928-467F-4B08-8A9D-1A74D6593079}">
      <dgm:prSet/>
      <dgm:spPr/>
      <dgm:t>
        <a:bodyPr/>
        <a:lstStyle/>
        <a:p>
          <a:endParaRPr lang="en-US"/>
        </a:p>
      </dgm:t>
    </dgm:pt>
    <dgm:pt modelId="{28DA9C23-4B82-4061-8E85-6F755DAE92A9}" type="sibTrans" cxnId="{E08F9928-467F-4B08-8A9D-1A74D6593079}">
      <dgm:prSet/>
      <dgm:spPr/>
      <dgm:t>
        <a:bodyPr/>
        <a:lstStyle/>
        <a:p>
          <a:endParaRPr lang="en-US"/>
        </a:p>
      </dgm:t>
    </dgm:pt>
    <dgm:pt modelId="{65436CB5-BF81-4676-909B-4780EC6727AE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/>
            <a:t>Rack - 1</a:t>
          </a:r>
        </a:p>
      </dgm:t>
    </dgm:pt>
    <dgm:pt modelId="{09396F32-67E9-4B29-AFF1-04D8F731A8C8}" type="parTrans" cxnId="{4210C018-BCEE-48ED-B787-52F7A076A8DB}">
      <dgm:prSet/>
      <dgm:spPr/>
      <dgm:t>
        <a:bodyPr/>
        <a:lstStyle/>
        <a:p>
          <a:endParaRPr lang="en-US"/>
        </a:p>
      </dgm:t>
    </dgm:pt>
    <dgm:pt modelId="{DDC21439-A08A-4C43-8DA3-3FBC32EEA32F}" type="sibTrans" cxnId="{4210C018-BCEE-48ED-B787-52F7A076A8DB}">
      <dgm:prSet/>
      <dgm:spPr/>
      <dgm:t>
        <a:bodyPr/>
        <a:lstStyle/>
        <a:p>
          <a:endParaRPr lang="en-US"/>
        </a:p>
      </dgm:t>
    </dgm:pt>
    <dgm:pt modelId="{41E21463-45CB-4602-BAA3-941D034EF7A2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/>
            <a:t>Host - 1</a:t>
          </a:r>
        </a:p>
      </dgm:t>
    </dgm:pt>
    <dgm:pt modelId="{312E3457-AB5F-4508-82ED-EBEA06054D10}" type="parTrans" cxnId="{8D38AD7A-15AE-4B86-B4DA-50AE54DA1073}">
      <dgm:prSet/>
      <dgm:spPr/>
      <dgm:t>
        <a:bodyPr/>
        <a:lstStyle/>
        <a:p>
          <a:endParaRPr lang="en-US"/>
        </a:p>
      </dgm:t>
    </dgm:pt>
    <dgm:pt modelId="{C8633846-CE3A-45EA-B0E3-B0CA29512730}" type="sibTrans" cxnId="{8D38AD7A-15AE-4B86-B4DA-50AE54DA1073}">
      <dgm:prSet/>
      <dgm:spPr/>
      <dgm:t>
        <a:bodyPr/>
        <a:lstStyle/>
        <a:p>
          <a:endParaRPr lang="en-US"/>
        </a:p>
      </dgm:t>
    </dgm:pt>
    <dgm:pt modelId="{AC48B284-077E-4054-A2E5-512850063AC9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OSD - 1</a:t>
          </a:r>
        </a:p>
      </dgm:t>
    </dgm:pt>
    <dgm:pt modelId="{8A0CFC24-3429-4217-B719-4E2D207ED686}" type="parTrans" cxnId="{B650FD04-884C-4BB3-9EBF-959F9034D69E}">
      <dgm:prSet/>
      <dgm:spPr/>
      <dgm:t>
        <a:bodyPr/>
        <a:lstStyle/>
        <a:p>
          <a:endParaRPr lang="en-US"/>
        </a:p>
      </dgm:t>
    </dgm:pt>
    <dgm:pt modelId="{613E32D9-9213-4061-BBEE-65E6F376AB5E}" type="sibTrans" cxnId="{B650FD04-884C-4BB3-9EBF-959F9034D69E}">
      <dgm:prSet/>
      <dgm:spPr/>
      <dgm:t>
        <a:bodyPr/>
        <a:lstStyle/>
        <a:p>
          <a:endParaRPr lang="en-US"/>
        </a:p>
      </dgm:t>
    </dgm:pt>
    <dgm:pt modelId="{BF931B3E-F7A0-4069-A10F-92BFA86E4D81}">
      <dgm:prSet phldrT="[Text]"/>
      <dgm:spPr/>
      <dgm:t>
        <a:bodyPr/>
        <a:lstStyle/>
        <a:p>
          <a:r>
            <a:rPr lang="en-US" dirty="0"/>
            <a:t>OSD - 2</a:t>
          </a:r>
        </a:p>
      </dgm:t>
    </dgm:pt>
    <dgm:pt modelId="{1A81E7E0-BA37-4E2B-8EB3-B1FE463E689A}" type="parTrans" cxnId="{965F29FE-BF8E-4368-80E7-AD28A44889F2}">
      <dgm:prSet/>
      <dgm:spPr/>
      <dgm:t>
        <a:bodyPr/>
        <a:lstStyle/>
        <a:p>
          <a:endParaRPr lang="en-US"/>
        </a:p>
      </dgm:t>
    </dgm:pt>
    <dgm:pt modelId="{EF6E4D81-43EE-4952-BAFB-C0DC782D9C0D}" type="sibTrans" cxnId="{965F29FE-BF8E-4368-80E7-AD28A44889F2}">
      <dgm:prSet/>
      <dgm:spPr/>
      <dgm:t>
        <a:bodyPr/>
        <a:lstStyle/>
        <a:p>
          <a:endParaRPr lang="en-US"/>
        </a:p>
      </dgm:t>
    </dgm:pt>
    <dgm:pt modelId="{5243EBDB-0E17-4851-A6C3-75097D90D287}">
      <dgm:prSet phldrT="[Text]"/>
      <dgm:spPr/>
      <dgm:t>
        <a:bodyPr/>
        <a:lstStyle/>
        <a:p>
          <a:r>
            <a:rPr lang="en-US" dirty="0"/>
            <a:t>Host - 2</a:t>
          </a:r>
        </a:p>
      </dgm:t>
    </dgm:pt>
    <dgm:pt modelId="{69BC9B1E-45BF-4C9C-977C-4D5F6F3813AC}" type="parTrans" cxnId="{6E19F2E1-2689-46C1-9A68-A1645912A7D3}">
      <dgm:prSet/>
      <dgm:spPr/>
      <dgm:t>
        <a:bodyPr/>
        <a:lstStyle/>
        <a:p>
          <a:endParaRPr lang="en-US"/>
        </a:p>
      </dgm:t>
    </dgm:pt>
    <dgm:pt modelId="{D2F91306-8127-47B4-A18C-F2B8C7A71D83}" type="sibTrans" cxnId="{6E19F2E1-2689-46C1-9A68-A1645912A7D3}">
      <dgm:prSet/>
      <dgm:spPr/>
      <dgm:t>
        <a:bodyPr/>
        <a:lstStyle/>
        <a:p>
          <a:endParaRPr lang="en-US"/>
        </a:p>
      </dgm:t>
    </dgm:pt>
    <dgm:pt modelId="{2884FCCF-5B0C-441A-BA3B-360FA73459D5}">
      <dgm:prSet phldrT="[Text]"/>
      <dgm:spPr/>
      <dgm:t>
        <a:bodyPr/>
        <a:lstStyle/>
        <a:p>
          <a:r>
            <a:rPr lang="en-US" dirty="0"/>
            <a:t>OSD - 3</a:t>
          </a:r>
        </a:p>
      </dgm:t>
    </dgm:pt>
    <dgm:pt modelId="{56781EC3-CD21-47EC-9B2A-FC45E09AB80A}" type="parTrans" cxnId="{6F4AF0CD-5EF9-4D57-ADA2-65ADF7FE6B1C}">
      <dgm:prSet/>
      <dgm:spPr/>
      <dgm:t>
        <a:bodyPr/>
        <a:lstStyle/>
        <a:p>
          <a:endParaRPr lang="en-US"/>
        </a:p>
      </dgm:t>
    </dgm:pt>
    <dgm:pt modelId="{A8F0FFD1-7F73-4127-B984-C8C8C32CD203}" type="sibTrans" cxnId="{6F4AF0CD-5EF9-4D57-ADA2-65ADF7FE6B1C}">
      <dgm:prSet/>
      <dgm:spPr/>
      <dgm:t>
        <a:bodyPr/>
        <a:lstStyle/>
        <a:p>
          <a:endParaRPr lang="en-US"/>
        </a:p>
      </dgm:t>
    </dgm:pt>
    <dgm:pt modelId="{A66F064A-E780-4C81-8BBA-006F1FF2E953}">
      <dgm:prSet phldrT="[Text]"/>
      <dgm:spPr/>
      <dgm:t>
        <a:bodyPr/>
        <a:lstStyle/>
        <a:p>
          <a:r>
            <a:rPr lang="en-US" dirty="0"/>
            <a:t>OSD - 4</a:t>
          </a:r>
        </a:p>
      </dgm:t>
    </dgm:pt>
    <dgm:pt modelId="{C54D4F89-091F-40AD-95B3-CD51F32E59ED}" type="parTrans" cxnId="{F8501D27-A120-45AA-9E10-F9AB3F142DF2}">
      <dgm:prSet/>
      <dgm:spPr/>
      <dgm:t>
        <a:bodyPr/>
        <a:lstStyle/>
        <a:p>
          <a:endParaRPr lang="en-US"/>
        </a:p>
      </dgm:t>
    </dgm:pt>
    <dgm:pt modelId="{560CC91F-8D01-462A-8B09-6CA05AEE5AD1}" type="sibTrans" cxnId="{F8501D27-A120-45AA-9E10-F9AB3F142DF2}">
      <dgm:prSet/>
      <dgm:spPr/>
      <dgm:t>
        <a:bodyPr/>
        <a:lstStyle/>
        <a:p>
          <a:endParaRPr lang="en-US"/>
        </a:p>
      </dgm:t>
    </dgm:pt>
    <dgm:pt modelId="{BD5515C7-E1BD-4BFC-812B-A411F9F8450A}">
      <dgm:prSet phldrT="[Text]"/>
      <dgm:spPr/>
      <dgm:t>
        <a:bodyPr/>
        <a:lstStyle/>
        <a:p>
          <a:r>
            <a:rPr lang="en-US" dirty="0"/>
            <a:t>Rack - 2</a:t>
          </a:r>
        </a:p>
      </dgm:t>
    </dgm:pt>
    <dgm:pt modelId="{E0117D2E-C769-43ED-9CBC-4511F5EAFA4F}" type="parTrans" cxnId="{AB03F977-AEE2-4971-A014-779F7061D542}">
      <dgm:prSet/>
      <dgm:spPr/>
      <dgm:t>
        <a:bodyPr/>
        <a:lstStyle/>
        <a:p>
          <a:endParaRPr lang="en-US"/>
        </a:p>
      </dgm:t>
    </dgm:pt>
    <dgm:pt modelId="{5DDD977E-3BC0-4E6C-BBDF-1968A4C536AD}" type="sibTrans" cxnId="{AB03F977-AEE2-4971-A014-779F7061D542}">
      <dgm:prSet/>
      <dgm:spPr/>
      <dgm:t>
        <a:bodyPr/>
        <a:lstStyle/>
        <a:p>
          <a:endParaRPr lang="en-US"/>
        </a:p>
      </dgm:t>
    </dgm:pt>
    <dgm:pt modelId="{C389DFB6-F271-40E5-980B-A2151EA873A6}">
      <dgm:prSet phldrT="[Text]"/>
      <dgm:spPr/>
      <dgm:t>
        <a:bodyPr/>
        <a:lstStyle/>
        <a:p>
          <a:r>
            <a:rPr lang="en-US" dirty="0"/>
            <a:t>Host - 3</a:t>
          </a:r>
        </a:p>
      </dgm:t>
    </dgm:pt>
    <dgm:pt modelId="{876D98EB-5083-4692-8563-18417DB7FF60}" type="parTrans" cxnId="{A98B3F20-5E0A-43AA-B48D-ED2E89C32241}">
      <dgm:prSet/>
      <dgm:spPr/>
      <dgm:t>
        <a:bodyPr/>
        <a:lstStyle/>
        <a:p>
          <a:endParaRPr lang="en-US"/>
        </a:p>
      </dgm:t>
    </dgm:pt>
    <dgm:pt modelId="{BAE2210B-EE5A-4C50-B18D-E970C67D405B}" type="sibTrans" cxnId="{A98B3F20-5E0A-43AA-B48D-ED2E89C32241}">
      <dgm:prSet/>
      <dgm:spPr/>
      <dgm:t>
        <a:bodyPr/>
        <a:lstStyle/>
        <a:p>
          <a:endParaRPr lang="en-US"/>
        </a:p>
      </dgm:t>
    </dgm:pt>
    <dgm:pt modelId="{1148954D-76EC-4947-9E04-00ECF664D69D}">
      <dgm:prSet phldrT="[Text]"/>
      <dgm:spPr/>
      <dgm:t>
        <a:bodyPr/>
        <a:lstStyle/>
        <a:p>
          <a:r>
            <a:rPr lang="en-US" dirty="0"/>
            <a:t>OSD - 5</a:t>
          </a:r>
        </a:p>
      </dgm:t>
    </dgm:pt>
    <dgm:pt modelId="{FFFA4370-6F8D-4DA0-AD03-B832E88DA10D}" type="parTrans" cxnId="{04115244-160D-4E3A-9866-CD9AD68E4016}">
      <dgm:prSet/>
      <dgm:spPr/>
      <dgm:t>
        <a:bodyPr/>
        <a:lstStyle/>
        <a:p>
          <a:endParaRPr lang="en-US"/>
        </a:p>
      </dgm:t>
    </dgm:pt>
    <dgm:pt modelId="{F1C6EE69-F6BA-4F3E-8BF0-608E0E7DB88D}" type="sibTrans" cxnId="{04115244-160D-4E3A-9866-CD9AD68E4016}">
      <dgm:prSet/>
      <dgm:spPr/>
      <dgm:t>
        <a:bodyPr/>
        <a:lstStyle/>
        <a:p>
          <a:endParaRPr lang="en-US"/>
        </a:p>
      </dgm:t>
    </dgm:pt>
    <dgm:pt modelId="{9F427290-B1FD-4531-8A2D-D6E1B0DDBF3D}">
      <dgm:prSet phldrT="[Text]"/>
      <dgm:spPr/>
      <dgm:t>
        <a:bodyPr/>
        <a:lstStyle/>
        <a:p>
          <a:r>
            <a:rPr lang="en-US" dirty="0"/>
            <a:t>OSD - 6</a:t>
          </a:r>
        </a:p>
      </dgm:t>
    </dgm:pt>
    <dgm:pt modelId="{89AA2D36-A7D8-4BED-ACFD-7DAD237FD9C0}" type="parTrans" cxnId="{A8648C69-3FD1-46CE-B7D7-A15C6D4AD7CF}">
      <dgm:prSet/>
      <dgm:spPr/>
      <dgm:t>
        <a:bodyPr/>
        <a:lstStyle/>
        <a:p>
          <a:endParaRPr lang="en-US"/>
        </a:p>
      </dgm:t>
    </dgm:pt>
    <dgm:pt modelId="{66DCB06A-14AA-4035-868D-578E32154A14}" type="sibTrans" cxnId="{A8648C69-3FD1-46CE-B7D7-A15C6D4AD7CF}">
      <dgm:prSet/>
      <dgm:spPr/>
      <dgm:t>
        <a:bodyPr/>
        <a:lstStyle/>
        <a:p>
          <a:endParaRPr lang="en-US"/>
        </a:p>
      </dgm:t>
    </dgm:pt>
    <dgm:pt modelId="{FF5A4E0E-BB6E-4F79-99B1-39AE3965928A}">
      <dgm:prSet phldrT="[Text]"/>
      <dgm:spPr/>
      <dgm:t>
        <a:bodyPr/>
        <a:lstStyle/>
        <a:p>
          <a:r>
            <a:rPr lang="en-US" dirty="0"/>
            <a:t>Host - 4</a:t>
          </a:r>
        </a:p>
      </dgm:t>
    </dgm:pt>
    <dgm:pt modelId="{43C8A875-D48D-4279-99B6-E4A3B699430C}" type="parTrans" cxnId="{5AE31507-3E49-48F7-9F3D-92C6B3110BD5}">
      <dgm:prSet/>
      <dgm:spPr/>
      <dgm:t>
        <a:bodyPr/>
        <a:lstStyle/>
        <a:p>
          <a:endParaRPr lang="en-US"/>
        </a:p>
      </dgm:t>
    </dgm:pt>
    <dgm:pt modelId="{DCA2D655-4BD9-4D1E-8621-DE6034A6C511}" type="sibTrans" cxnId="{5AE31507-3E49-48F7-9F3D-92C6B3110BD5}">
      <dgm:prSet/>
      <dgm:spPr/>
      <dgm:t>
        <a:bodyPr/>
        <a:lstStyle/>
        <a:p>
          <a:endParaRPr lang="en-US"/>
        </a:p>
      </dgm:t>
    </dgm:pt>
    <dgm:pt modelId="{D914BE54-AEA3-41A5-9D5B-5545B6456EC8}">
      <dgm:prSet phldrT="[Text]"/>
      <dgm:spPr/>
      <dgm:t>
        <a:bodyPr/>
        <a:lstStyle/>
        <a:p>
          <a:r>
            <a:rPr lang="en-US" dirty="0"/>
            <a:t>OSD - 7</a:t>
          </a:r>
        </a:p>
      </dgm:t>
    </dgm:pt>
    <dgm:pt modelId="{E1935260-F9D7-4EF8-AAA5-663401C8C3E4}" type="parTrans" cxnId="{97C10CDA-CF6A-4322-A6FF-00327A6278C6}">
      <dgm:prSet/>
      <dgm:spPr/>
      <dgm:t>
        <a:bodyPr/>
        <a:lstStyle/>
        <a:p>
          <a:endParaRPr lang="en-US"/>
        </a:p>
      </dgm:t>
    </dgm:pt>
    <dgm:pt modelId="{D5932D5D-89EA-483D-9FBB-005E3FBD2E0A}" type="sibTrans" cxnId="{97C10CDA-CF6A-4322-A6FF-00327A6278C6}">
      <dgm:prSet/>
      <dgm:spPr/>
      <dgm:t>
        <a:bodyPr/>
        <a:lstStyle/>
        <a:p>
          <a:endParaRPr lang="en-US"/>
        </a:p>
      </dgm:t>
    </dgm:pt>
    <dgm:pt modelId="{1A22F8DF-D43D-4452-83C5-4774E0B76B0F}">
      <dgm:prSet phldrT="[Text]"/>
      <dgm:spPr/>
      <dgm:t>
        <a:bodyPr/>
        <a:lstStyle/>
        <a:p>
          <a:r>
            <a:rPr lang="en-US" dirty="0"/>
            <a:t>OSD - 8</a:t>
          </a:r>
        </a:p>
      </dgm:t>
    </dgm:pt>
    <dgm:pt modelId="{346908CB-328E-4B9B-92B0-C5EDEB34CDE7}" type="parTrans" cxnId="{EF945F87-39DB-4405-B50A-C32F4849694E}">
      <dgm:prSet/>
      <dgm:spPr/>
      <dgm:t>
        <a:bodyPr/>
        <a:lstStyle/>
        <a:p>
          <a:endParaRPr lang="en-US"/>
        </a:p>
      </dgm:t>
    </dgm:pt>
    <dgm:pt modelId="{B3F029CD-3732-4FC0-A918-425629F8994E}" type="sibTrans" cxnId="{EF945F87-39DB-4405-B50A-C32F4849694E}">
      <dgm:prSet/>
      <dgm:spPr/>
      <dgm:t>
        <a:bodyPr/>
        <a:lstStyle/>
        <a:p>
          <a:endParaRPr lang="en-US"/>
        </a:p>
      </dgm:t>
    </dgm:pt>
    <dgm:pt modelId="{FA072F0C-C8DC-4ADD-B1A1-0C0D1D733C78}" type="pres">
      <dgm:prSet presAssocID="{B12AFA0E-ED97-438A-95AB-64DF5C4067D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269F3001-F66F-4773-8A64-366A81F8B978}" type="pres">
      <dgm:prSet presAssocID="{5CF092E5-A256-454C-82B3-0EC2780B6223}" presName="hierRoot1" presStyleCnt="0">
        <dgm:presLayoutVars>
          <dgm:hierBranch/>
        </dgm:presLayoutVars>
      </dgm:prSet>
      <dgm:spPr/>
    </dgm:pt>
    <dgm:pt modelId="{7344ADAA-4E70-4EF3-9A4B-D77E0841A0EF}" type="pres">
      <dgm:prSet presAssocID="{5CF092E5-A256-454C-82B3-0EC2780B6223}" presName="rootComposite1" presStyleCnt="0"/>
      <dgm:spPr/>
    </dgm:pt>
    <dgm:pt modelId="{3D144482-7DB5-4E56-BA99-12B9DA7011E4}" type="pres">
      <dgm:prSet presAssocID="{5CF092E5-A256-454C-82B3-0EC2780B6223}" presName="rootText1" presStyleLbl="node0" presStyleIdx="0" presStyleCnt="1">
        <dgm:presLayoutVars>
          <dgm:chPref val="3"/>
        </dgm:presLayoutVars>
      </dgm:prSet>
      <dgm:spPr>
        <a:prstGeom prst="roundRect">
          <a:avLst/>
        </a:prstGeom>
      </dgm:spPr>
    </dgm:pt>
    <dgm:pt modelId="{C3BAF03E-EC74-4593-B8B2-96A70CBCF570}" type="pres">
      <dgm:prSet presAssocID="{5CF092E5-A256-454C-82B3-0EC2780B6223}" presName="rootConnector1" presStyleLbl="node1" presStyleIdx="0" presStyleCnt="0"/>
      <dgm:spPr/>
    </dgm:pt>
    <dgm:pt modelId="{9D4DC82F-E086-439F-8F85-3F1F6270C6A8}" type="pres">
      <dgm:prSet presAssocID="{5CF092E5-A256-454C-82B3-0EC2780B6223}" presName="hierChild2" presStyleCnt="0"/>
      <dgm:spPr/>
    </dgm:pt>
    <dgm:pt modelId="{BA0623D8-8A5D-4FD8-9D42-7EED560B2696}" type="pres">
      <dgm:prSet presAssocID="{0D26F58F-56C7-4655-893F-7DF0EFD47481}" presName="Name35" presStyleLbl="parChTrans1D2" presStyleIdx="0" presStyleCnt="1"/>
      <dgm:spPr/>
    </dgm:pt>
    <dgm:pt modelId="{01234050-3701-42CB-AD0C-7C6A2F9B7C57}" type="pres">
      <dgm:prSet presAssocID="{B2DCA6DE-FF58-49F8-BBAA-E5674ED5DEDC}" presName="hierRoot2" presStyleCnt="0">
        <dgm:presLayoutVars>
          <dgm:hierBranch/>
        </dgm:presLayoutVars>
      </dgm:prSet>
      <dgm:spPr/>
    </dgm:pt>
    <dgm:pt modelId="{CCDB4139-03D6-47C7-A990-55C6A781A859}" type="pres">
      <dgm:prSet presAssocID="{B2DCA6DE-FF58-49F8-BBAA-E5674ED5DEDC}" presName="rootComposite" presStyleCnt="0"/>
      <dgm:spPr/>
    </dgm:pt>
    <dgm:pt modelId="{16CDA51D-5546-4EAA-A0EB-FCC617901E8D}" type="pres">
      <dgm:prSet presAssocID="{B2DCA6DE-FF58-49F8-BBAA-E5674ED5DEDC}" presName="rootText" presStyleLbl="node2" presStyleIdx="0" presStyleCnt="1">
        <dgm:presLayoutVars>
          <dgm:chPref val="3"/>
        </dgm:presLayoutVars>
      </dgm:prSet>
      <dgm:spPr>
        <a:prstGeom prst="roundRect">
          <a:avLst/>
        </a:prstGeom>
      </dgm:spPr>
    </dgm:pt>
    <dgm:pt modelId="{A891E3C2-C3F1-4A21-A327-45F9AAD91044}" type="pres">
      <dgm:prSet presAssocID="{B2DCA6DE-FF58-49F8-BBAA-E5674ED5DEDC}" presName="rootConnector" presStyleLbl="node2" presStyleIdx="0" presStyleCnt="1"/>
      <dgm:spPr/>
    </dgm:pt>
    <dgm:pt modelId="{26850153-A87D-4830-B89D-4FE06258612A}" type="pres">
      <dgm:prSet presAssocID="{B2DCA6DE-FF58-49F8-BBAA-E5674ED5DEDC}" presName="hierChild4" presStyleCnt="0"/>
      <dgm:spPr/>
    </dgm:pt>
    <dgm:pt modelId="{A13517EE-B58F-4741-8A04-C3C88A7CC3F8}" type="pres">
      <dgm:prSet presAssocID="{09396F32-67E9-4B29-AFF1-04D8F731A8C8}" presName="Name35" presStyleLbl="parChTrans1D3" presStyleIdx="0" presStyleCnt="2"/>
      <dgm:spPr/>
    </dgm:pt>
    <dgm:pt modelId="{628DEFD4-11F6-4C02-AA83-C59CC8C20F89}" type="pres">
      <dgm:prSet presAssocID="{65436CB5-BF81-4676-909B-4780EC6727AE}" presName="hierRoot2" presStyleCnt="0">
        <dgm:presLayoutVars>
          <dgm:hierBranch/>
        </dgm:presLayoutVars>
      </dgm:prSet>
      <dgm:spPr/>
    </dgm:pt>
    <dgm:pt modelId="{4AD0DC1B-E49B-40BC-A988-9EF70D93294C}" type="pres">
      <dgm:prSet presAssocID="{65436CB5-BF81-4676-909B-4780EC6727AE}" presName="rootComposite" presStyleCnt="0"/>
      <dgm:spPr/>
    </dgm:pt>
    <dgm:pt modelId="{AFD2A918-80B6-4064-A934-4291FBF8455A}" type="pres">
      <dgm:prSet presAssocID="{65436CB5-BF81-4676-909B-4780EC6727AE}" presName="rootText" presStyleLbl="node3" presStyleIdx="0" presStyleCnt="2">
        <dgm:presLayoutVars>
          <dgm:chPref val="3"/>
        </dgm:presLayoutVars>
      </dgm:prSet>
      <dgm:spPr>
        <a:prstGeom prst="roundRect">
          <a:avLst/>
        </a:prstGeom>
      </dgm:spPr>
    </dgm:pt>
    <dgm:pt modelId="{77B88611-BB54-4FAE-B578-DA6E8F25FD1C}" type="pres">
      <dgm:prSet presAssocID="{65436CB5-BF81-4676-909B-4780EC6727AE}" presName="rootConnector" presStyleLbl="node3" presStyleIdx="0" presStyleCnt="2"/>
      <dgm:spPr/>
    </dgm:pt>
    <dgm:pt modelId="{D80F6251-D4E4-45D8-BB13-A00C9730E3D7}" type="pres">
      <dgm:prSet presAssocID="{65436CB5-BF81-4676-909B-4780EC6727AE}" presName="hierChild4" presStyleCnt="0"/>
      <dgm:spPr/>
    </dgm:pt>
    <dgm:pt modelId="{42B571F9-2D31-442F-BB46-09055D2C32CF}" type="pres">
      <dgm:prSet presAssocID="{312E3457-AB5F-4508-82ED-EBEA06054D10}" presName="Name35" presStyleLbl="parChTrans1D4" presStyleIdx="0" presStyleCnt="12"/>
      <dgm:spPr/>
    </dgm:pt>
    <dgm:pt modelId="{1CE9A31B-44F1-4BEE-8B19-23F5DF0DC6F4}" type="pres">
      <dgm:prSet presAssocID="{41E21463-45CB-4602-BAA3-941D034EF7A2}" presName="hierRoot2" presStyleCnt="0">
        <dgm:presLayoutVars>
          <dgm:hierBranch/>
        </dgm:presLayoutVars>
      </dgm:prSet>
      <dgm:spPr/>
    </dgm:pt>
    <dgm:pt modelId="{F16EDE70-31C7-4065-AC83-05ABD1BF6554}" type="pres">
      <dgm:prSet presAssocID="{41E21463-45CB-4602-BAA3-941D034EF7A2}" presName="rootComposite" presStyleCnt="0"/>
      <dgm:spPr/>
    </dgm:pt>
    <dgm:pt modelId="{24561E24-FF8F-4A6D-B97D-B264CA411D25}" type="pres">
      <dgm:prSet presAssocID="{41E21463-45CB-4602-BAA3-941D034EF7A2}" presName="rootText" presStyleLbl="node4" presStyleIdx="0" presStyleCnt="12">
        <dgm:presLayoutVars>
          <dgm:chPref val="3"/>
        </dgm:presLayoutVars>
      </dgm:prSet>
      <dgm:spPr>
        <a:prstGeom prst="roundRect">
          <a:avLst/>
        </a:prstGeom>
      </dgm:spPr>
    </dgm:pt>
    <dgm:pt modelId="{A28D5680-3701-4655-B9FA-9B26DA4AA573}" type="pres">
      <dgm:prSet presAssocID="{41E21463-45CB-4602-BAA3-941D034EF7A2}" presName="rootConnector" presStyleLbl="node4" presStyleIdx="0" presStyleCnt="12"/>
      <dgm:spPr/>
    </dgm:pt>
    <dgm:pt modelId="{7475648A-1EE3-4BF0-B415-3EBB9F2AF542}" type="pres">
      <dgm:prSet presAssocID="{41E21463-45CB-4602-BAA3-941D034EF7A2}" presName="hierChild4" presStyleCnt="0"/>
      <dgm:spPr/>
    </dgm:pt>
    <dgm:pt modelId="{32B4A2FD-BA17-4116-A0AB-459184C02E37}" type="pres">
      <dgm:prSet presAssocID="{8A0CFC24-3429-4217-B719-4E2D207ED686}" presName="Name35" presStyleLbl="parChTrans1D4" presStyleIdx="1" presStyleCnt="12"/>
      <dgm:spPr/>
    </dgm:pt>
    <dgm:pt modelId="{FE7CEDAF-4750-48DE-ACD1-F479BA06A1F8}" type="pres">
      <dgm:prSet presAssocID="{AC48B284-077E-4054-A2E5-512850063AC9}" presName="hierRoot2" presStyleCnt="0">
        <dgm:presLayoutVars>
          <dgm:hierBranch/>
        </dgm:presLayoutVars>
      </dgm:prSet>
      <dgm:spPr/>
    </dgm:pt>
    <dgm:pt modelId="{CAE4C8A1-72BE-40EE-A621-2F25FCF854C4}" type="pres">
      <dgm:prSet presAssocID="{AC48B284-077E-4054-A2E5-512850063AC9}" presName="rootComposite" presStyleCnt="0"/>
      <dgm:spPr/>
    </dgm:pt>
    <dgm:pt modelId="{1EB801CA-9341-4EAA-91EB-EA37448A4A30}" type="pres">
      <dgm:prSet presAssocID="{AC48B284-077E-4054-A2E5-512850063AC9}" presName="rootText" presStyleLbl="node4" presStyleIdx="1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70F6CDCB-2176-4080-A459-D674F002654B}" type="pres">
      <dgm:prSet presAssocID="{AC48B284-077E-4054-A2E5-512850063AC9}" presName="rootConnector" presStyleLbl="node4" presStyleIdx="1" presStyleCnt="12"/>
      <dgm:spPr/>
    </dgm:pt>
    <dgm:pt modelId="{9880349C-B3DE-4F25-8BDB-F19C8905094C}" type="pres">
      <dgm:prSet presAssocID="{AC48B284-077E-4054-A2E5-512850063AC9}" presName="hierChild4" presStyleCnt="0"/>
      <dgm:spPr/>
    </dgm:pt>
    <dgm:pt modelId="{DFDD1DF7-CE38-43E5-A5E8-76901F6B9EBB}" type="pres">
      <dgm:prSet presAssocID="{AC48B284-077E-4054-A2E5-512850063AC9}" presName="hierChild5" presStyleCnt="0"/>
      <dgm:spPr/>
    </dgm:pt>
    <dgm:pt modelId="{5E6E32E1-495E-4FC2-A384-005AAFF39FE7}" type="pres">
      <dgm:prSet presAssocID="{1A81E7E0-BA37-4E2B-8EB3-B1FE463E689A}" presName="Name35" presStyleLbl="parChTrans1D4" presStyleIdx="2" presStyleCnt="12"/>
      <dgm:spPr/>
    </dgm:pt>
    <dgm:pt modelId="{FFC3520D-1774-4869-B149-51746D98985B}" type="pres">
      <dgm:prSet presAssocID="{BF931B3E-F7A0-4069-A10F-92BFA86E4D81}" presName="hierRoot2" presStyleCnt="0">
        <dgm:presLayoutVars>
          <dgm:hierBranch/>
        </dgm:presLayoutVars>
      </dgm:prSet>
      <dgm:spPr/>
    </dgm:pt>
    <dgm:pt modelId="{D471F010-9C13-4222-A1A6-A677DC0E5691}" type="pres">
      <dgm:prSet presAssocID="{BF931B3E-F7A0-4069-A10F-92BFA86E4D81}" presName="rootComposite" presStyleCnt="0"/>
      <dgm:spPr/>
    </dgm:pt>
    <dgm:pt modelId="{5CA6207F-4E72-4EA8-8C95-AE2C4341702F}" type="pres">
      <dgm:prSet presAssocID="{BF931B3E-F7A0-4069-A10F-92BFA86E4D81}" presName="rootText" presStyleLbl="node4" presStyleIdx="2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27CA7A37-0F64-4308-A06F-422B963A5248}" type="pres">
      <dgm:prSet presAssocID="{BF931B3E-F7A0-4069-A10F-92BFA86E4D81}" presName="rootConnector" presStyleLbl="node4" presStyleIdx="2" presStyleCnt="12"/>
      <dgm:spPr/>
    </dgm:pt>
    <dgm:pt modelId="{314EF807-4E4A-4434-ACDF-7BF26FC1CAB4}" type="pres">
      <dgm:prSet presAssocID="{BF931B3E-F7A0-4069-A10F-92BFA86E4D81}" presName="hierChild4" presStyleCnt="0"/>
      <dgm:spPr/>
    </dgm:pt>
    <dgm:pt modelId="{56F74262-0506-42F3-9FEB-3049F7C11E71}" type="pres">
      <dgm:prSet presAssocID="{BF931B3E-F7A0-4069-A10F-92BFA86E4D81}" presName="hierChild5" presStyleCnt="0"/>
      <dgm:spPr/>
    </dgm:pt>
    <dgm:pt modelId="{16A7AD0C-48A5-4BD8-9D47-5A8D909FAED9}" type="pres">
      <dgm:prSet presAssocID="{41E21463-45CB-4602-BAA3-941D034EF7A2}" presName="hierChild5" presStyleCnt="0"/>
      <dgm:spPr/>
    </dgm:pt>
    <dgm:pt modelId="{8B5B377B-6396-4EB4-A669-4336FD9E555B}" type="pres">
      <dgm:prSet presAssocID="{69BC9B1E-45BF-4C9C-977C-4D5F6F3813AC}" presName="Name35" presStyleLbl="parChTrans1D4" presStyleIdx="3" presStyleCnt="12"/>
      <dgm:spPr/>
    </dgm:pt>
    <dgm:pt modelId="{84B1EFE7-BC44-4D8C-BCCF-D76B7CF31C7E}" type="pres">
      <dgm:prSet presAssocID="{5243EBDB-0E17-4851-A6C3-75097D90D287}" presName="hierRoot2" presStyleCnt="0">
        <dgm:presLayoutVars>
          <dgm:hierBranch/>
        </dgm:presLayoutVars>
      </dgm:prSet>
      <dgm:spPr/>
    </dgm:pt>
    <dgm:pt modelId="{1A85CC6E-8445-4D79-A42C-5DE28447077A}" type="pres">
      <dgm:prSet presAssocID="{5243EBDB-0E17-4851-A6C3-75097D90D287}" presName="rootComposite" presStyleCnt="0"/>
      <dgm:spPr/>
    </dgm:pt>
    <dgm:pt modelId="{E51CE6A0-A9CF-4743-B6EE-0A5523BC78D6}" type="pres">
      <dgm:prSet presAssocID="{5243EBDB-0E17-4851-A6C3-75097D90D287}" presName="rootText" presStyleLbl="node4" presStyleIdx="3" presStyleCnt="12">
        <dgm:presLayoutVars>
          <dgm:chPref val="3"/>
        </dgm:presLayoutVars>
      </dgm:prSet>
      <dgm:spPr>
        <a:prstGeom prst="roundRect">
          <a:avLst/>
        </a:prstGeom>
      </dgm:spPr>
    </dgm:pt>
    <dgm:pt modelId="{F84D4638-D35C-4F0D-8A05-61AE24BB0D09}" type="pres">
      <dgm:prSet presAssocID="{5243EBDB-0E17-4851-A6C3-75097D90D287}" presName="rootConnector" presStyleLbl="node4" presStyleIdx="3" presStyleCnt="12"/>
      <dgm:spPr/>
    </dgm:pt>
    <dgm:pt modelId="{CC5FB981-05AD-416E-B8D8-C91CFF6BD49A}" type="pres">
      <dgm:prSet presAssocID="{5243EBDB-0E17-4851-A6C3-75097D90D287}" presName="hierChild4" presStyleCnt="0"/>
      <dgm:spPr/>
    </dgm:pt>
    <dgm:pt modelId="{D01AC84A-E125-46CE-858A-D0A3F8B3B812}" type="pres">
      <dgm:prSet presAssocID="{56781EC3-CD21-47EC-9B2A-FC45E09AB80A}" presName="Name35" presStyleLbl="parChTrans1D4" presStyleIdx="4" presStyleCnt="12"/>
      <dgm:spPr/>
    </dgm:pt>
    <dgm:pt modelId="{E89FE7CE-D6A1-45F5-89C1-9B6BEEC70736}" type="pres">
      <dgm:prSet presAssocID="{2884FCCF-5B0C-441A-BA3B-360FA73459D5}" presName="hierRoot2" presStyleCnt="0">
        <dgm:presLayoutVars>
          <dgm:hierBranch/>
        </dgm:presLayoutVars>
      </dgm:prSet>
      <dgm:spPr/>
    </dgm:pt>
    <dgm:pt modelId="{B8274554-C523-4B98-9BD4-45176FDF8F22}" type="pres">
      <dgm:prSet presAssocID="{2884FCCF-5B0C-441A-BA3B-360FA73459D5}" presName="rootComposite" presStyleCnt="0"/>
      <dgm:spPr/>
    </dgm:pt>
    <dgm:pt modelId="{778B4472-A8EB-498F-8132-1922ED7C34F0}" type="pres">
      <dgm:prSet presAssocID="{2884FCCF-5B0C-441A-BA3B-360FA73459D5}" presName="rootText" presStyleLbl="node4" presStyleIdx="4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F8DC1F10-0CA4-4237-BF57-F58031E9EAEB}" type="pres">
      <dgm:prSet presAssocID="{2884FCCF-5B0C-441A-BA3B-360FA73459D5}" presName="rootConnector" presStyleLbl="node4" presStyleIdx="4" presStyleCnt="12"/>
      <dgm:spPr/>
    </dgm:pt>
    <dgm:pt modelId="{D5226920-A926-48A4-A06E-4CA102F0122C}" type="pres">
      <dgm:prSet presAssocID="{2884FCCF-5B0C-441A-BA3B-360FA73459D5}" presName="hierChild4" presStyleCnt="0"/>
      <dgm:spPr/>
    </dgm:pt>
    <dgm:pt modelId="{D59EB7CA-5733-4024-BDCA-FEE7E12FF3FC}" type="pres">
      <dgm:prSet presAssocID="{2884FCCF-5B0C-441A-BA3B-360FA73459D5}" presName="hierChild5" presStyleCnt="0"/>
      <dgm:spPr/>
    </dgm:pt>
    <dgm:pt modelId="{2C22B359-C467-403A-AEAE-B7BF866201B4}" type="pres">
      <dgm:prSet presAssocID="{C54D4F89-091F-40AD-95B3-CD51F32E59ED}" presName="Name35" presStyleLbl="parChTrans1D4" presStyleIdx="5" presStyleCnt="12"/>
      <dgm:spPr/>
    </dgm:pt>
    <dgm:pt modelId="{F3176359-2F5E-46BD-B385-8F6FB029C559}" type="pres">
      <dgm:prSet presAssocID="{A66F064A-E780-4C81-8BBA-006F1FF2E953}" presName="hierRoot2" presStyleCnt="0">
        <dgm:presLayoutVars>
          <dgm:hierBranch/>
        </dgm:presLayoutVars>
      </dgm:prSet>
      <dgm:spPr/>
    </dgm:pt>
    <dgm:pt modelId="{A3E786C2-E5BE-47A1-82A4-FC3588FAA46F}" type="pres">
      <dgm:prSet presAssocID="{A66F064A-E780-4C81-8BBA-006F1FF2E953}" presName="rootComposite" presStyleCnt="0"/>
      <dgm:spPr/>
    </dgm:pt>
    <dgm:pt modelId="{0C53519D-FD74-4E7D-9EE0-BDAD6185F109}" type="pres">
      <dgm:prSet presAssocID="{A66F064A-E780-4C81-8BBA-006F1FF2E953}" presName="rootText" presStyleLbl="node4" presStyleIdx="5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318A3C75-D777-49A2-8E2A-9F4EE3B97EA7}" type="pres">
      <dgm:prSet presAssocID="{A66F064A-E780-4C81-8BBA-006F1FF2E953}" presName="rootConnector" presStyleLbl="node4" presStyleIdx="5" presStyleCnt="12"/>
      <dgm:spPr/>
    </dgm:pt>
    <dgm:pt modelId="{3BF5EDAA-F6FF-422A-B582-0294332D61CA}" type="pres">
      <dgm:prSet presAssocID="{A66F064A-E780-4C81-8BBA-006F1FF2E953}" presName="hierChild4" presStyleCnt="0"/>
      <dgm:spPr/>
    </dgm:pt>
    <dgm:pt modelId="{B9F101EE-55FB-4107-A27A-85D2D896255D}" type="pres">
      <dgm:prSet presAssocID="{A66F064A-E780-4C81-8BBA-006F1FF2E953}" presName="hierChild5" presStyleCnt="0"/>
      <dgm:spPr/>
    </dgm:pt>
    <dgm:pt modelId="{ABED0626-34C5-40DE-A1A7-6C1BBFFCD5C8}" type="pres">
      <dgm:prSet presAssocID="{5243EBDB-0E17-4851-A6C3-75097D90D287}" presName="hierChild5" presStyleCnt="0"/>
      <dgm:spPr/>
    </dgm:pt>
    <dgm:pt modelId="{BB483B3D-EFE6-40A9-8B99-856831995AE2}" type="pres">
      <dgm:prSet presAssocID="{65436CB5-BF81-4676-909B-4780EC6727AE}" presName="hierChild5" presStyleCnt="0"/>
      <dgm:spPr/>
    </dgm:pt>
    <dgm:pt modelId="{784B747A-8390-4D60-827C-AB740EEE1CAD}" type="pres">
      <dgm:prSet presAssocID="{E0117D2E-C769-43ED-9CBC-4511F5EAFA4F}" presName="Name35" presStyleLbl="parChTrans1D3" presStyleIdx="1" presStyleCnt="2"/>
      <dgm:spPr/>
    </dgm:pt>
    <dgm:pt modelId="{905E5354-031F-4913-9590-22EECD6849AF}" type="pres">
      <dgm:prSet presAssocID="{BD5515C7-E1BD-4BFC-812B-A411F9F8450A}" presName="hierRoot2" presStyleCnt="0">
        <dgm:presLayoutVars>
          <dgm:hierBranch/>
        </dgm:presLayoutVars>
      </dgm:prSet>
      <dgm:spPr/>
    </dgm:pt>
    <dgm:pt modelId="{5162A723-4D68-4881-92DE-A9A198597382}" type="pres">
      <dgm:prSet presAssocID="{BD5515C7-E1BD-4BFC-812B-A411F9F8450A}" presName="rootComposite" presStyleCnt="0"/>
      <dgm:spPr/>
    </dgm:pt>
    <dgm:pt modelId="{ADA2F4D0-2C40-4F07-B569-23B58E28C18D}" type="pres">
      <dgm:prSet presAssocID="{BD5515C7-E1BD-4BFC-812B-A411F9F8450A}" presName="rootText" presStyleLbl="node3" presStyleIdx="1" presStyleCnt="2">
        <dgm:presLayoutVars>
          <dgm:chPref val="3"/>
        </dgm:presLayoutVars>
      </dgm:prSet>
      <dgm:spPr>
        <a:prstGeom prst="roundRect">
          <a:avLst/>
        </a:prstGeom>
      </dgm:spPr>
    </dgm:pt>
    <dgm:pt modelId="{4DEAD18B-8E32-4856-85F4-5AA3C2F03819}" type="pres">
      <dgm:prSet presAssocID="{BD5515C7-E1BD-4BFC-812B-A411F9F8450A}" presName="rootConnector" presStyleLbl="node3" presStyleIdx="1" presStyleCnt="2"/>
      <dgm:spPr/>
    </dgm:pt>
    <dgm:pt modelId="{64241587-2244-46F2-AC9A-8499DF508D57}" type="pres">
      <dgm:prSet presAssocID="{BD5515C7-E1BD-4BFC-812B-A411F9F8450A}" presName="hierChild4" presStyleCnt="0"/>
      <dgm:spPr/>
    </dgm:pt>
    <dgm:pt modelId="{C94E583A-35E6-4399-B8EA-17730E1A17A6}" type="pres">
      <dgm:prSet presAssocID="{876D98EB-5083-4692-8563-18417DB7FF60}" presName="Name35" presStyleLbl="parChTrans1D4" presStyleIdx="6" presStyleCnt="12"/>
      <dgm:spPr/>
    </dgm:pt>
    <dgm:pt modelId="{5B8879F2-F5AD-40CF-9217-FCFCB9FD1B07}" type="pres">
      <dgm:prSet presAssocID="{C389DFB6-F271-40E5-980B-A2151EA873A6}" presName="hierRoot2" presStyleCnt="0">
        <dgm:presLayoutVars>
          <dgm:hierBranch/>
        </dgm:presLayoutVars>
      </dgm:prSet>
      <dgm:spPr/>
    </dgm:pt>
    <dgm:pt modelId="{E39BB85A-DCE9-40E5-909A-0FD00C3EB28A}" type="pres">
      <dgm:prSet presAssocID="{C389DFB6-F271-40E5-980B-A2151EA873A6}" presName="rootComposite" presStyleCnt="0"/>
      <dgm:spPr/>
    </dgm:pt>
    <dgm:pt modelId="{D6D34F5A-0059-4E3E-8AF0-58CA4A935A86}" type="pres">
      <dgm:prSet presAssocID="{C389DFB6-F271-40E5-980B-A2151EA873A6}" presName="rootText" presStyleLbl="node4" presStyleIdx="6" presStyleCnt="12">
        <dgm:presLayoutVars>
          <dgm:chPref val="3"/>
        </dgm:presLayoutVars>
      </dgm:prSet>
      <dgm:spPr>
        <a:prstGeom prst="roundRect">
          <a:avLst/>
        </a:prstGeom>
      </dgm:spPr>
    </dgm:pt>
    <dgm:pt modelId="{C6DC2A4C-04C7-4EF1-9329-F2E125801998}" type="pres">
      <dgm:prSet presAssocID="{C389DFB6-F271-40E5-980B-A2151EA873A6}" presName="rootConnector" presStyleLbl="node4" presStyleIdx="6" presStyleCnt="12"/>
      <dgm:spPr/>
    </dgm:pt>
    <dgm:pt modelId="{AD79B2AF-D516-4812-8CB5-CADB0B16F082}" type="pres">
      <dgm:prSet presAssocID="{C389DFB6-F271-40E5-980B-A2151EA873A6}" presName="hierChild4" presStyleCnt="0"/>
      <dgm:spPr/>
    </dgm:pt>
    <dgm:pt modelId="{4B53744D-475D-48D8-9720-768C81DD5EF6}" type="pres">
      <dgm:prSet presAssocID="{FFFA4370-6F8D-4DA0-AD03-B832E88DA10D}" presName="Name35" presStyleLbl="parChTrans1D4" presStyleIdx="7" presStyleCnt="12"/>
      <dgm:spPr/>
    </dgm:pt>
    <dgm:pt modelId="{497F8010-0C95-4504-81E1-22E9FC402557}" type="pres">
      <dgm:prSet presAssocID="{1148954D-76EC-4947-9E04-00ECF664D69D}" presName="hierRoot2" presStyleCnt="0">
        <dgm:presLayoutVars>
          <dgm:hierBranch/>
        </dgm:presLayoutVars>
      </dgm:prSet>
      <dgm:spPr/>
    </dgm:pt>
    <dgm:pt modelId="{9B606D6E-BDC1-4AD8-AB98-D1D8EFB356A8}" type="pres">
      <dgm:prSet presAssocID="{1148954D-76EC-4947-9E04-00ECF664D69D}" presName="rootComposite" presStyleCnt="0"/>
      <dgm:spPr/>
    </dgm:pt>
    <dgm:pt modelId="{55DC8B53-A875-41CA-BCE3-6CAA044D52EE}" type="pres">
      <dgm:prSet presAssocID="{1148954D-76EC-4947-9E04-00ECF664D69D}" presName="rootText" presStyleLbl="node4" presStyleIdx="7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43E5CE13-F0A8-479F-88AC-0A21A1ADA60C}" type="pres">
      <dgm:prSet presAssocID="{1148954D-76EC-4947-9E04-00ECF664D69D}" presName="rootConnector" presStyleLbl="node4" presStyleIdx="7" presStyleCnt="12"/>
      <dgm:spPr/>
    </dgm:pt>
    <dgm:pt modelId="{796375D6-FB82-45CA-8716-91927F9744EC}" type="pres">
      <dgm:prSet presAssocID="{1148954D-76EC-4947-9E04-00ECF664D69D}" presName="hierChild4" presStyleCnt="0"/>
      <dgm:spPr/>
    </dgm:pt>
    <dgm:pt modelId="{FF9B3CE9-2EB5-438D-BCD6-681E246B6F68}" type="pres">
      <dgm:prSet presAssocID="{1148954D-76EC-4947-9E04-00ECF664D69D}" presName="hierChild5" presStyleCnt="0"/>
      <dgm:spPr/>
    </dgm:pt>
    <dgm:pt modelId="{1E78ED96-ACE0-4E83-B398-DE8DCE722F41}" type="pres">
      <dgm:prSet presAssocID="{89AA2D36-A7D8-4BED-ACFD-7DAD237FD9C0}" presName="Name35" presStyleLbl="parChTrans1D4" presStyleIdx="8" presStyleCnt="12"/>
      <dgm:spPr/>
    </dgm:pt>
    <dgm:pt modelId="{04675300-B1F3-45C5-B370-2AFC45399EA4}" type="pres">
      <dgm:prSet presAssocID="{9F427290-B1FD-4531-8A2D-D6E1B0DDBF3D}" presName="hierRoot2" presStyleCnt="0">
        <dgm:presLayoutVars>
          <dgm:hierBranch/>
        </dgm:presLayoutVars>
      </dgm:prSet>
      <dgm:spPr/>
    </dgm:pt>
    <dgm:pt modelId="{4D36D4D8-BE0D-44A3-9BBD-F7371D0A37CB}" type="pres">
      <dgm:prSet presAssocID="{9F427290-B1FD-4531-8A2D-D6E1B0DDBF3D}" presName="rootComposite" presStyleCnt="0"/>
      <dgm:spPr/>
    </dgm:pt>
    <dgm:pt modelId="{A14A2413-63A9-4ED0-B99C-08A434E8874A}" type="pres">
      <dgm:prSet presAssocID="{9F427290-B1FD-4531-8A2D-D6E1B0DDBF3D}" presName="rootText" presStyleLbl="node4" presStyleIdx="8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8FCFE411-3DB8-4991-B4BC-1CC8C866CE96}" type="pres">
      <dgm:prSet presAssocID="{9F427290-B1FD-4531-8A2D-D6E1B0DDBF3D}" presName="rootConnector" presStyleLbl="node4" presStyleIdx="8" presStyleCnt="12"/>
      <dgm:spPr/>
    </dgm:pt>
    <dgm:pt modelId="{E40B5C8F-CC80-4CBF-A4C5-F68BA229C4FE}" type="pres">
      <dgm:prSet presAssocID="{9F427290-B1FD-4531-8A2D-D6E1B0DDBF3D}" presName="hierChild4" presStyleCnt="0"/>
      <dgm:spPr/>
    </dgm:pt>
    <dgm:pt modelId="{71315B75-8F25-45A5-8249-CE6F0F122751}" type="pres">
      <dgm:prSet presAssocID="{9F427290-B1FD-4531-8A2D-D6E1B0DDBF3D}" presName="hierChild5" presStyleCnt="0"/>
      <dgm:spPr/>
    </dgm:pt>
    <dgm:pt modelId="{68B65D2A-D7B9-423B-ACCC-694EC8074D8F}" type="pres">
      <dgm:prSet presAssocID="{C389DFB6-F271-40E5-980B-A2151EA873A6}" presName="hierChild5" presStyleCnt="0"/>
      <dgm:spPr/>
    </dgm:pt>
    <dgm:pt modelId="{32C4017E-A752-4FA8-9CBC-CE4112C45980}" type="pres">
      <dgm:prSet presAssocID="{43C8A875-D48D-4279-99B6-E4A3B699430C}" presName="Name35" presStyleLbl="parChTrans1D4" presStyleIdx="9" presStyleCnt="12"/>
      <dgm:spPr/>
    </dgm:pt>
    <dgm:pt modelId="{9D82F2F6-A484-4A6F-8B8D-E6C1C1F88863}" type="pres">
      <dgm:prSet presAssocID="{FF5A4E0E-BB6E-4F79-99B1-39AE3965928A}" presName="hierRoot2" presStyleCnt="0">
        <dgm:presLayoutVars>
          <dgm:hierBranch/>
        </dgm:presLayoutVars>
      </dgm:prSet>
      <dgm:spPr/>
    </dgm:pt>
    <dgm:pt modelId="{BD6FBCD9-1F99-4B39-ABA0-4D7865E7932B}" type="pres">
      <dgm:prSet presAssocID="{FF5A4E0E-BB6E-4F79-99B1-39AE3965928A}" presName="rootComposite" presStyleCnt="0"/>
      <dgm:spPr/>
    </dgm:pt>
    <dgm:pt modelId="{987B9236-A28A-4774-AD36-033666F9C7CB}" type="pres">
      <dgm:prSet presAssocID="{FF5A4E0E-BB6E-4F79-99B1-39AE3965928A}" presName="rootText" presStyleLbl="node4" presStyleIdx="9" presStyleCnt="12">
        <dgm:presLayoutVars>
          <dgm:chPref val="3"/>
        </dgm:presLayoutVars>
      </dgm:prSet>
      <dgm:spPr>
        <a:prstGeom prst="roundRect">
          <a:avLst/>
        </a:prstGeom>
      </dgm:spPr>
    </dgm:pt>
    <dgm:pt modelId="{C2FABBD2-6064-46B3-974C-307762698841}" type="pres">
      <dgm:prSet presAssocID="{FF5A4E0E-BB6E-4F79-99B1-39AE3965928A}" presName="rootConnector" presStyleLbl="node4" presStyleIdx="9" presStyleCnt="12"/>
      <dgm:spPr/>
    </dgm:pt>
    <dgm:pt modelId="{CBE2BF24-3D08-427A-8E18-2ECFDE2B3516}" type="pres">
      <dgm:prSet presAssocID="{FF5A4E0E-BB6E-4F79-99B1-39AE3965928A}" presName="hierChild4" presStyleCnt="0"/>
      <dgm:spPr/>
    </dgm:pt>
    <dgm:pt modelId="{319AF641-CCAA-4578-975E-7DCE5C0AED84}" type="pres">
      <dgm:prSet presAssocID="{E1935260-F9D7-4EF8-AAA5-663401C8C3E4}" presName="Name35" presStyleLbl="parChTrans1D4" presStyleIdx="10" presStyleCnt="12"/>
      <dgm:spPr/>
    </dgm:pt>
    <dgm:pt modelId="{375BF7E0-FB7C-4080-94F9-2634035EBF93}" type="pres">
      <dgm:prSet presAssocID="{D914BE54-AEA3-41A5-9D5B-5545B6456EC8}" presName="hierRoot2" presStyleCnt="0">
        <dgm:presLayoutVars>
          <dgm:hierBranch/>
        </dgm:presLayoutVars>
      </dgm:prSet>
      <dgm:spPr/>
    </dgm:pt>
    <dgm:pt modelId="{2783FDD1-AE0F-49A5-A762-D38D8B3AB1C5}" type="pres">
      <dgm:prSet presAssocID="{D914BE54-AEA3-41A5-9D5B-5545B6456EC8}" presName="rootComposite" presStyleCnt="0"/>
      <dgm:spPr/>
    </dgm:pt>
    <dgm:pt modelId="{1200064C-EA75-48BD-847A-F288BC69FE60}" type="pres">
      <dgm:prSet presAssocID="{D914BE54-AEA3-41A5-9D5B-5545B6456EC8}" presName="rootText" presStyleLbl="node4" presStyleIdx="10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2EF06CFC-726C-4B34-9C39-B3FBA8BD0553}" type="pres">
      <dgm:prSet presAssocID="{D914BE54-AEA3-41A5-9D5B-5545B6456EC8}" presName="rootConnector" presStyleLbl="node4" presStyleIdx="10" presStyleCnt="12"/>
      <dgm:spPr/>
    </dgm:pt>
    <dgm:pt modelId="{14019708-DE78-4DAD-88BD-498E5204EC1C}" type="pres">
      <dgm:prSet presAssocID="{D914BE54-AEA3-41A5-9D5B-5545B6456EC8}" presName="hierChild4" presStyleCnt="0"/>
      <dgm:spPr/>
    </dgm:pt>
    <dgm:pt modelId="{7A9675D1-02CA-4542-B7FE-24F7C9A0A4C7}" type="pres">
      <dgm:prSet presAssocID="{D914BE54-AEA3-41A5-9D5B-5545B6456EC8}" presName="hierChild5" presStyleCnt="0"/>
      <dgm:spPr/>
    </dgm:pt>
    <dgm:pt modelId="{211DFD18-4698-4609-B271-D840DC25620E}" type="pres">
      <dgm:prSet presAssocID="{346908CB-328E-4B9B-92B0-C5EDEB34CDE7}" presName="Name35" presStyleLbl="parChTrans1D4" presStyleIdx="11" presStyleCnt="12"/>
      <dgm:spPr/>
    </dgm:pt>
    <dgm:pt modelId="{1D909EC1-2E57-4DB7-9DE2-52CF77DDD11F}" type="pres">
      <dgm:prSet presAssocID="{1A22F8DF-D43D-4452-83C5-4774E0B76B0F}" presName="hierRoot2" presStyleCnt="0">
        <dgm:presLayoutVars>
          <dgm:hierBranch/>
        </dgm:presLayoutVars>
      </dgm:prSet>
      <dgm:spPr/>
    </dgm:pt>
    <dgm:pt modelId="{05330CDB-C17D-456C-9591-5F76C989DFF4}" type="pres">
      <dgm:prSet presAssocID="{1A22F8DF-D43D-4452-83C5-4774E0B76B0F}" presName="rootComposite" presStyleCnt="0"/>
      <dgm:spPr/>
    </dgm:pt>
    <dgm:pt modelId="{A8A33CD7-F31F-408E-954A-6946F3A7F0FE}" type="pres">
      <dgm:prSet presAssocID="{1A22F8DF-D43D-4452-83C5-4774E0B76B0F}" presName="rootText" presStyleLbl="node4" presStyleIdx="11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376DF602-4959-46F1-9535-6B2826B427CC}" type="pres">
      <dgm:prSet presAssocID="{1A22F8DF-D43D-4452-83C5-4774E0B76B0F}" presName="rootConnector" presStyleLbl="node4" presStyleIdx="11" presStyleCnt="12"/>
      <dgm:spPr/>
    </dgm:pt>
    <dgm:pt modelId="{DC3BDFAB-914F-4702-BD48-CFDE5AEFC33D}" type="pres">
      <dgm:prSet presAssocID="{1A22F8DF-D43D-4452-83C5-4774E0B76B0F}" presName="hierChild4" presStyleCnt="0"/>
      <dgm:spPr/>
    </dgm:pt>
    <dgm:pt modelId="{51835EC1-34A0-4043-8FF4-4A3C2001C9D9}" type="pres">
      <dgm:prSet presAssocID="{1A22F8DF-D43D-4452-83C5-4774E0B76B0F}" presName="hierChild5" presStyleCnt="0"/>
      <dgm:spPr/>
    </dgm:pt>
    <dgm:pt modelId="{02E85061-6919-4A01-9510-01974952BEA2}" type="pres">
      <dgm:prSet presAssocID="{FF5A4E0E-BB6E-4F79-99B1-39AE3965928A}" presName="hierChild5" presStyleCnt="0"/>
      <dgm:spPr/>
    </dgm:pt>
    <dgm:pt modelId="{7CB2808F-A71E-4FEB-98CB-E0CA67750809}" type="pres">
      <dgm:prSet presAssocID="{BD5515C7-E1BD-4BFC-812B-A411F9F8450A}" presName="hierChild5" presStyleCnt="0"/>
      <dgm:spPr/>
    </dgm:pt>
    <dgm:pt modelId="{61852811-D241-4AA7-9879-7EEC3830B8BD}" type="pres">
      <dgm:prSet presAssocID="{B2DCA6DE-FF58-49F8-BBAA-E5674ED5DEDC}" presName="hierChild5" presStyleCnt="0"/>
      <dgm:spPr/>
    </dgm:pt>
    <dgm:pt modelId="{46A82032-6078-4923-95F9-E38F2A1D726F}" type="pres">
      <dgm:prSet presAssocID="{5CF092E5-A256-454C-82B3-0EC2780B6223}" presName="hierChild3" presStyleCnt="0"/>
      <dgm:spPr/>
    </dgm:pt>
  </dgm:ptLst>
  <dgm:cxnLst>
    <dgm:cxn modelId="{0C6E5600-E107-4C41-9A7F-29F1BEF5E16F}" type="presOf" srcId="{2884FCCF-5B0C-441A-BA3B-360FA73459D5}" destId="{F8DC1F10-0CA4-4237-BF57-F58031E9EAEB}" srcOrd="1" destOrd="0" presId="urn:microsoft.com/office/officeart/2005/8/layout/orgChart1"/>
    <dgm:cxn modelId="{B650FD04-884C-4BB3-9EBF-959F9034D69E}" srcId="{41E21463-45CB-4602-BAA3-941D034EF7A2}" destId="{AC48B284-077E-4054-A2E5-512850063AC9}" srcOrd="0" destOrd="0" parTransId="{8A0CFC24-3429-4217-B719-4E2D207ED686}" sibTransId="{613E32D9-9213-4061-BBEE-65E6F376AB5E}"/>
    <dgm:cxn modelId="{5AE31507-3E49-48F7-9F3D-92C6B3110BD5}" srcId="{BD5515C7-E1BD-4BFC-812B-A411F9F8450A}" destId="{FF5A4E0E-BB6E-4F79-99B1-39AE3965928A}" srcOrd="1" destOrd="0" parTransId="{43C8A875-D48D-4279-99B6-E4A3B699430C}" sibTransId="{DCA2D655-4BD9-4D1E-8621-DE6034A6C511}"/>
    <dgm:cxn modelId="{08CF0612-8DD7-4480-9610-28C825712874}" type="presOf" srcId="{0D26F58F-56C7-4655-893F-7DF0EFD47481}" destId="{BA0623D8-8A5D-4FD8-9D42-7EED560B2696}" srcOrd="0" destOrd="0" presId="urn:microsoft.com/office/officeart/2005/8/layout/orgChart1"/>
    <dgm:cxn modelId="{51E90317-C07A-4C33-9020-B19194A6223A}" type="presOf" srcId="{8A0CFC24-3429-4217-B719-4E2D207ED686}" destId="{32B4A2FD-BA17-4116-A0AB-459184C02E37}" srcOrd="0" destOrd="0" presId="urn:microsoft.com/office/officeart/2005/8/layout/orgChart1"/>
    <dgm:cxn modelId="{4210C018-BCEE-48ED-B787-52F7A076A8DB}" srcId="{B2DCA6DE-FF58-49F8-BBAA-E5674ED5DEDC}" destId="{65436CB5-BF81-4676-909B-4780EC6727AE}" srcOrd="0" destOrd="0" parTransId="{09396F32-67E9-4B29-AFF1-04D8F731A8C8}" sibTransId="{DDC21439-A08A-4C43-8DA3-3FBC32EEA32F}"/>
    <dgm:cxn modelId="{B594131E-0339-4FB9-9A62-A4824D96E647}" type="presOf" srcId="{E0117D2E-C769-43ED-9CBC-4511F5EAFA4F}" destId="{784B747A-8390-4D60-827C-AB740EEE1CAD}" srcOrd="0" destOrd="0" presId="urn:microsoft.com/office/officeart/2005/8/layout/orgChart1"/>
    <dgm:cxn modelId="{A98B3F20-5E0A-43AA-B48D-ED2E89C32241}" srcId="{BD5515C7-E1BD-4BFC-812B-A411F9F8450A}" destId="{C389DFB6-F271-40E5-980B-A2151EA873A6}" srcOrd="0" destOrd="0" parTransId="{876D98EB-5083-4692-8563-18417DB7FF60}" sibTransId="{BAE2210B-EE5A-4C50-B18D-E970C67D405B}"/>
    <dgm:cxn modelId="{D863ED21-A80A-4453-AAFC-AF58A61BCADB}" type="presOf" srcId="{41E21463-45CB-4602-BAA3-941D034EF7A2}" destId="{24561E24-FF8F-4A6D-B97D-B264CA411D25}" srcOrd="0" destOrd="0" presId="urn:microsoft.com/office/officeart/2005/8/layout/orgChart1"/>
    <dgm:cxn modelId="{E9CA7D24-0372-47A5-8686-C270BC6A6BF0}" type="presOf" srcId="{A66F064A-E780-4C81-8BBA-006F1FF2E953}" destId="{0C53519D-FD74-4E7D-9EE0-BDAD6185F109}" srcOrd="0" destOrd="0" presId="urn:microsoft.com/office/officeart/2005/8/layout/orgChart1"/>
    <dgm:cxn modelId="{F8501D27-A120-45AA-9E10-F9AB3F142DF2}" srcId="{5243EBDB-0E17-4851-A6C3-75097D90D287}" destId="{A66F064A-E780-4C81-8BBA-006F1FF2E953}" srcOrd="1" destOrd="0" parTransId="{C54D4F89-091F-40AD-95B3-CD51F32E59ED}" sibTransId="{560CC91F-8D01-462A-8B09-6CA05AEE5AD1}"/>
    <dgm:cxn modelId="{E08F9928-467F-4B08-8A9D-1A74D6593079}" srcId="{5CF092E5-A256-454C-82B3-0EC2780B6223}" destId="{B2DCA6DE-FF58-49F8-BBAA-E5674ED5DEDC}" srcOrd="0" destOrd="0" parTransId="{0D26F58F-56C7-4655-893F-7DF0EFD47481}" sibTransId="{28DA9C23-4B82-4061-8E85-6F755DAE92A9}"/>
    <dgm:cxn modelId="{82CF7A30-811D-42DB-AD0A-B1A64672F3FD}" type="presOf" srcId="{5243EBDB-0E17-4851-A6C3-75097D90D287}" destId="{F84D4638-D35C-4F0D-8A05-61AE24BB0D09}" srcOrd="1" destOrd="0" presId="urn:microsoft.com/office/officeart/2005/8/layout/orgChart1"/>
    <dgm:cxn modelId="{9EEBEA32-C3AC-4226-BB90-571926A36AA9}" type="presOf" srcId="{1148954D-76EC-4947-9E04-00ECF664D69D}" destId="{55DC8B53-A875-41CA-BCE3-6CAA044D52EE}" srcOrd="0" destOrd="0" presId="urn:microsoft.com/office/officeart/2005/8/layout/orgChart1"/>
    <dgm:cxn modelId="{22AA6A35-D065-4984-9841-0D6E94CDA578}" type="presOf" srcId="{FF5A4E0E-BB6E-4F79-99B1-39AE3965928A}" destId="{987B9236-A28A-4774-AD36-033666F9C7CB}" srcOrd="0" destOrd="0" presId="urn:microsoft.com/office/officeart/2005/8/layout/orgChart1"/>
    <dgm:cxn modelId="{D16FC65D-AD0C-44B7-8CD6-5A7148A2EB7D}" type="presOf" srcId="{312E3457-AB5F-4508-82ED-EBEA06054D10}" destId="{42B571F9-2D31-442F-BB46-09055D2C32CF}" srcOrd="0" destOrd="0" presId="urn:microsoft.com/office/officeart/2005/8/layout/orgChart1"/>
    <dgm:cxn modelId="{04115244-160D-4E3A-9866-CD9AD68E4016}" srcId="{C389DFB6-F271-40E5-980B-A2151EA873A6}" destId="{1148954D-76EC-4947-9E04-00ECF664D69D}" srcOrd="0" destOrd="0" parTransId="{FFFA4370-6F8D-4DA0-AD03-B832E88DA10D}" sibTransId="{F1C6EE69-F6BA-4F3E-8BF0-608E0E7DB88D}"/>
    <dgm:cxn modelId="{D7E10F45-8771-47F7-82E5-1D3D70ED91E1}" type="presOf" srcId="{B2DCA6DE-FF58-49F8-BBAA-E5674ED5DEDC}" destId="{16CDA51D-5546-4EAA-A0EB-FCC617901E8D}" srcOrd="0" destOrd="0" presId="urn:microsoft.com/office/officeart/2005/8/layout/orgChart1"/>
    <dgm:cxn modelId="{0092C066-1A1B-460D-8D0B-9BD49B86907C}" type="presOf" srcId="{BD5515C7-E1BD-4BFC-812B-A411F9F8450A}" destId="{4DEAD18B-8E32-4856-85F4-5AA3C2F03819}" srcOrd="1" destOrd="0" presId="urn:microsoft.com/office/officeart/2005/8/layout/orgChart1"/>
    <dgm:cxn modelId="{69C12A47-6C75-440F-BA1A-259A5A898596}" type="presOf" srcId="{BF931B3E-F7A0-4069-A10F-92BFA86E4D81}" destId="{27CA7A37-0F64-4308-A06F-422B963A5248}" srcOrd="1" destOrd="0" presId="urn:microsoft.com/office/officeart/2005/8/layout/orgChart1"/>
    <dgm:cxn modelId="{FF38A347-C181-47C1-9C11-662121993E65}" type="presOf" srcId="{41E21463-45CB-4602-BAA3-941D034EF7A2}" destId="{A28D5680-3701-4655-B9FA-9B26DA4AA573}" srcOrd="1" destOrd="0" presId="urn:microsoft.com/office/officeart/2005/8/layout/orgChart1"/>
    <dgm:cxn modelId="{A8648C69-3FD1-46CE-B7D7-A15C6D4AD7CF}" srcId="{C389DFB6-F271-40E5-980B-A2151EA873A6}" destId="{9F427290-B1FD-4531-8A2D-D6E1B0DDBF3D}" srcOrd="1" destOrd="0" parTransId="{89AA2D36-A7D8-4BED-ACFD-7DAD237FD9C0}" sibTransId="{66DCB06A-14AA-4035-868D-578E32154A14}"/>
    <dgm:cxn modelId="{83B1456B-17BD-47F7-8D21-5E19789A42CF}" type="presOf" srcId="{B2DCA6DE-FF58-49F8-BBAA-E5674ED5DEDC}" destId="{A891E3C2-C3F1-4A21-A327-45F9AAD91044}" srcOrd="1" destOrd="0" presId="urn:microsoft.com/office/officeart/2005/8/layout/orgChart1"/>
    <dgm:cxn modelId="{5483706B-CF61-4EAA-9003-55B4981ED39B}" type="presOf" srcId="{FF5A4E0E-BB6E-4F79-99B1-39AE3965928A}" destId="{C2FABBD2-6064-46B3-974C-307762698841}" srcOrd="1" destOrd="0" presId="urn:microsoft.com/office/officeart/2005/8/layout/orgChart1"/>
    <dgm:cxn modelId="{FF74A750-5B12-4CBA-98D3-7C3BA2A4889A}" type="presOf" srcId="{5CF092E5-A256-454C-82B3-0EC2780B6223}" destId="{C3BAF03E-EC74-4593-B8B2-96A70CBCF570}" srcOrd="1" destOrd="0" presId="urn:microsoft.com/office/officeart/2005/8/layout/orgChart1"/>
    <dgm:cxn modelId="{24EAB950-29C2-45D3-8551-B297A6FF067F}" type="presOf" srcId="{C389DFB6-F271-40E5-980B-A2151EA873A6}" destId="{D6D34F5A-0059-4E3E-8AF0-58CA4A935A86}" srcOrd="0" destOrd="0" presId="urn:microsoft.com/office/officeart/2005/8/layout/orgChart1"/>
    <dgm:cxn modelId="{C0EFDD50-753E-43CC-9B30-FB1D47A23869}" type="presOf" srcId="{1148954D-76EC-4947-9E04-00ECF664D69D}" destId="{43E5CE13-F0A8-479F-88AC-0A21A1ADA60C}" srcOrd="1" destOrd="0" presId="urn:microsoft.com/office/officeart/2005/8/layout/orgChart1"/>
    <dgm:cxn modelId="{79486E51-0D5E-45E5-A5D7-F156CB983673}" type="presOf" srcId="{43C8A875-D48D-4279-99B6-E4A3B699430C}" destId="{32C4017E-A752-4FA8-9CBC-CE4112C45980}" srcOrd="0" destOrd="0" presId="urn:microsoft.com/office/officeart/2005/8/layout/orgChart1"/>
    <dgm:cxn modelId="{E789AA53-0628-4D1E-B017-C69505BB74A9}" type="presOf" srcId="{56781EC3-CD21-47EC-9B2A-FC45E09AB80A}" destId="{D01AC84A-E125-46CE-858A-D0A3F8B3B812}" srcOrd="0" destOrd="0" presId="urn:microsoft.com/office/officeart/2005/8/layout/orgChart1"/>
    <dgm:cxn modelId="{3510D074-D1D5-4806-96CD-033A6153035A}" type="presOf" srcId="{C54D4F89-091F-40AD-95B3-CD51F32E59ED}" destId="{2C22B359-C467-403A-AEAE-B7BF866201B4}" srcOrd="0" destOrd="0" presId="urn:microsoft.com/office/officeart/2005/8/layout/orgChart1"/>
    <dgm:cxn modelId="{EB911055-BA35-4ABF-B716-A0EDC2B89EA0}" type="presOf" srcId="{D914BE54-AEA3-41A5-9D5B-5545B6456EC8}" destId="{2EF06CFC-726C-4B34-9C39-B3FBA8BD0553}" srcOrd="1" destOrd="0" presId="urn:microsoft.com/office/officeart/2005/8/layout/orgChart1"/>
    <dgm:cxn modelId="{AB03F977-AEE2-4971-A014-779F7061D542}" srcId="{B2DCA6DE-FF58-49F8-BBAA-E5674ED5DEDC}" destId="{BD5515C7-E1BD-4BFC-812B-A411F9F8450A}" srcOrd="1" destOrd="0" parTransId="{E0117D2E-C769-43ED-9CBC-4511F5EAFA4F}" sibTransId="{5DDD977E-3BC0-4E6C-BBDF-1968A4C536AD}"/>
    <dgm:cxn modelId="{DD8B2779-A2FF-4199-B485-17687B23713D}" type="presOf" srcId="{BF931B3E-F7A0-4069-A10F-92BFA86E4D81}" destId="{5CA6207F-4E72-4EA8-8C95-AE2C4341702F}" srcOrd="0" destOrd="0" presId="urn:microsoft.com/office/officeart/2005/8/layout/orgChart1"/>
    <dgm:cxn modelId="{8FD95C79-6CFA-4BD1-B55B-03A05C4E60CA}" type="presOf" srcId="{65436CB5-BF81-4676-909B-4780EC6727AE}" destId="{AFD2A918-80B6-4064-A934-4291FBF8455A}" srcOrd="0" destOrd="0" presId="urn:microsoft.com/office/officeart/2005/8/layout/orgChart1"/>
    <dgm:cxn modelId="{1C03755A-0FF2-4053-9B84-D2FC4850F555}" type="presOf" srcId="{C389DFB6-F271-40E5-980B-A2151EA873A6}" destId="{C6DC2A4C-04C7-4EF1-9329-F2E125801998}" srcOrd="1" destOrd="0" presId="urn:microsoft.com/office/officeart/2005/8/layout/orgChart1"/>
    <dgm:cxn modelId="{F799875A-0FA5-4B2E-A2DB-0FF5DCC5A926}" type="presOf" srcId="{FFFA4370-6F8D-4DA0-AD03-B832E88DA10D}" destId="{4B53744D-475D-48D8-9720-768C81DD5EF6}" srcOrd="0" destOrd="0" presId="urn:microsoft.com/office/officeart/2005/8/layout/orgChart1"/>
    <dgm:cxn modelId="{8D38AD7A-15AE-4B86-B4DA-50AE54DA1073}" srcId="{65436CB5-BF81-4676-909B-4780EC6727AE}" destId="{41E21463-45CB-4602-BAA3-941D034EF7A2}" srcOrd="0" destOrd="0" parTransId="{312E3457-AB5F-4508-82ED-EBEA06054D10}" sibTransId="{C8633846-CE3A-45EA-B0E3-B0CA29512730}"/>
    <dgm:cxn modelId="{1639CA7D-6CCF-48DF-9316-E321C0736A55}" type="presOf" srcId="{1A81E7E0-BA37-4E2B-8EB3-B1FE463E689A}" destId="{5E6E32E1-495E-4FC2-A384-005AAFF39FE7}" srcOrd="0" destOrd="0" presId="urn:microsoft.com/office/officeart/2005/8/layout/orgChart1"/>
    <dgm:cxn modelId="{B490A985-0E68-4F9F-B9DE-478215540E36}" type="presOf" srcId="{2884FCCF-5B0C-441A-BA3B-360FA73459D5}" destId="{778B4472-A8EB-498F-8132-1922ED7C34F0}" srcOrd="0" destOrd="0" presId="urn:microsoft.com/office/officeart/2005/8/layout/orgChart1"/>
    <dgm:cxn modelId="{EF945F87-39DB-4405-B50A-C32F4849694E}" srcId="{FF5A4E0E-BB6E-4F79-99B1-39AE3965928A}" destId="{1A22F8DF-D43D-4452-83C5-4774E0B76B0F}" srcOrd="1" destOrd="0" parTransId="{346908CB-328E-4B9B-92B0-C5EDEB34CDE7}" sibTransId="{B3F029CD-3732-4FC0-A918-425629F8994E}"/>
    <dgm:cxn modelId="{4AD3038B-E0E8-4466-8D3B-54FC93BA6CDC}" type="presOf" srcId="{65436CB5-BF81-4676-909B-4780EC6727AE}" destId="{77B88611-BB54-4FAE-B578-DA6E8F25FD1C}" srcOrd="1" destOrd="0" presId="urn:microsoft.com/office/officeart/2005/8/layout/orgChart1"/>
    <dgm:cxn modelId="{20DD1A9A-6437-45E5-AA90-7A702775A517}" type="presOf" srcId="{9F427290-B1FD-4531-8A2D-D6E1B0DDBF3D}" destId="{8FCFE411-3DB8-4991-B4BC-1CC8C866CE96}" srcOrd="1" destOrd="0" presId="urn:microsoft.com/office/officeart/2005/8/layout/orgChart1"/>
    <dgm:cxn modelId="{B01F42A2-2F11-4AA8-86E1-7C98C8DD1E8D}" type="presOf" srcId="{9F427290-B1FD-4531-8A2D-D6E1B0DDBF3D}" destId="{A14A2413-63A9-4ED0-B99C-08A434E8874A}" srcOrd="0" destOrd="0" presId="urn:microsoft.com/office/officeart/2005/8/layout/orgChart1"/>
    <dgm:cxn modelId="{F0F8A2A5-FEF4-4952-8BD1-50EF3B7240F2}" type="presOf" srcId="{69BC9B1E-45BF-4C9C-977C-4D5F6F3813AC}" destId="{8B5B377B-6396-4EB4-A669-4336FD9E555B}" srcOrd="0" destOrd="0" presId="urn:microsoft.com/office/officeart/2005/8/layout/orgChart1"/>
    <dgm:cxn modelId="{D8A4F1A6-B8AF-4905-AC9A-57921EF59948}" type="presOf" srcId="{5243EBDB-0E17-4851-A6C3-75097D90D287}" destId="{E51CE6A0-A9CF-4743-B6EE-0A5523BC78D6}" srcOrd="0" destOrd="0" presId="urn:microsoft.com/office/officeart/2005/8/layout/orgChart1"/>
    <dgm:cxn modelId="{D41002A7-9B5C-4F28-BEFC-3E43E0EAE537}" type="presOf" srcId="{AC48B284-077E-4054-A2E5-512850063AC9}" destId="{1EB801CA-9341-4EAA-91EB-EA37448A4A30}" srcOrd="0" destOrd="0" presId="urn:microsoft.com/office/officeart/2005/8/layout/orgChart1"/>
    <dgm:cxn modelId="{E4CD78AB-8C66-4154-90A5-825F95BD1465}" type="presOf" srcId="{B12AFA0E-ED97-438A-95AB-64DF5C4067DB}" destId="{FA072F0C-C8DC-4ADD-B1A1-0C0D1D733C78}" srcOrd="0" destOrd="0" presId="urn:microsoft.com/office/officeart/2005/8/layout/orgChart1"/>
    <dgm:cxn modelId="{CDFE58B8-306C-4320-96E1-C530B947C6D6}" type="presOf" srcId="{5CF092E5-A256-454C-82B3-0EC2780B6223}" destId="{3D144482-7DB5-4E56-BA99-12B9DA7011E4}" srcOrd="0" destOrd="0" presId="urn:microsoft.com/office/officeart/2005/8/layout/orgChart1"/>
    <dgm:cxn modelId="{D89A79B9-4C87-4A52-A8DD-2222DAC323A5}" type="presOf" srcId="{AC48B284-077E-4054-A2E5-512850063AC9}" destId="{70F6CDCB-2176-4080-A459-D674F002654B}" srcOrd="1" destOrd="0" presId="urn:microsoft.com/office/officeart/2005/8/layout/orgChart1"/>
    <dgm:cxn modelId="{41B1D3BE-5E5D-41DB-9D4F-C0AC3233227D}" type="presOf" srcId="{BD5515C7-E1BD-4BFC-812B-A411F9F8450A}" destId="{ADA2F4D0-2C40-4F07-B569-23B58E28C18D}" srcOrd="0" destOrd="0" presId="urn:microsoft.com/office/officeart/2005/8/layout/orgChart1"/>
    <dgm:cxn modelId="{622F3CC5-CC3D-42CF-BDDC-0550A47BA160}" type="presOf" srcId="{09396F32-67E9-4B29-AFF1-04D8F731A8C8}" destId="{A13517EE-B58F-4741-8A04-C3C88A7CC3F8}" srcOrd="0" destOrd="0" presId="urn:microsoft.com/office/officeart/2005/8/layout/orgChart1"/>
    <dgm:cxn modelId="{F79139C6-DAB4-4769-9139-CDED305C5F1A}" type="presOf" srcId="{876D98EB-5083-4692-8563-18417DB7FF60}" destId="{C94E583A-35E6-4399-B8EA-17730E1A17A6}" srcOrd="0" destOrd="0" presId="urn:microsoft.com/office/officeart/2005/8/layout/orgChart1"/>
    <dgm:cxn modelId="{D8446FC6-D0D2-40E9-A4BA-7C5F5875E4E9}" type="presOf" srcId="{89AA2D36-A7D8-4BED-ACFD-7DAD237FD9C0}" destId="{1E78ED96-ACE0-4E83-B398-DE8DCE722F41}" srcOrd="0" destOrd="0" presId="urn:microsoft.com/office/officeart/2005/8/layout/orgChart1"/>
    <dgm:cxn modelId="{6F4AF0CD-5EF9-4D57-ADA2-65ADF7FE6B1C}" srcId="{5243EBDB-0E17-4851-A6C3-75097D90D287}" destId="{2884FCCF-5B0C-441A-BA3B-360FA73459D5}" srcOrd="0" destOrd="0" parTransId="{56781EC3-CD21-47EC-9B2A-FC45E09AB80A}" sibTransId="{A8F0FFD1-7F73-4127-B984-C8C8C32CD203}"/>
    <dgm:cxn modelId="{1FD53FD1-8799-40C2-9BC7-DDA5DDE4FB0D}" type="presOf" srcId="{D914BE54-AEA3-41A5-9D5B-5545B6456EC8}" destId="{1200064C-EA75-48BD-847A-F288BC69FE60}" srcOrd="0" destOrd="0" presId="urn:microsoft.com/office/officeart/2005/8/layout/orgChart1"/>
    <dgm:cxn modelId="{C3027CD3-E0C0-48F4-A8C2-BB2FD8B43802}" type="presOf" srcId="{1A22F8DF-D43D-4452-83C5-4774E0B76B0F}" destId="{376DF602-4959-46F1-9535-6B2826B427CC}" srcOrd="1" destOrd="0" presId="urn:microsoft.com/office/officeart/2005/8/layout/orgChart1"/>
    <dgm:cxn modelId="{97C10CDA-CF6A-4322-A6FF-00327A6278C6}" srcId="{FF5A4E0E-BB6E-4F79-99B1-39AE3965928A}" destId="{D914BE54-AEA3-41A5-9D5B-5545B6456EC8}" srcOrd="0" destOrd="0" parTransId="{E1935260-F9D7-4EF8-AAA5-663401C8C3E4}" sibTransId="{D5932D5D-89EA-483D-9FBB-005E3FBD2E0A}"/>
    <dgm:cxn modelId="{785998DA-14E8-47DA-83D7-927623AE0B08}" type="presOf" srcId="{E1935260-F9D7-4EF8-AAA5-663401C8C3E4}" destId="{319AF641-CCAA-4578-975E-7DCE5C0AED84}" srcOrd="0" destOrd="0" presId="urn:microsoft.com/office/officeart/2005/8/layout/orgChart1"/>
    <dgm:cxn modelId="{6E19F2E1-2689-46C1-9A68-A1645912A7D3}" srcId="{65436CB5-BF81-4676-909B-4780EC6727AE}" destId="{5243EBDB-0E17-4851-A6C3-75097D90D287}" srcOrd="1" destOrd="0" parTransId="{69BC9B1E-45BF-4C9C-977C-4D5F6F3813AC}" sibTransId="{D2F91306-8127-47B4-A18C-F2B8C7A71D83}"/>
    <dgm:cxn modelId="{EF8BC9E9-8A00-4B45-B95A-BA517AFDB2F4}" type="presOf" srcId="{1A22F8DF-D43D-4452-83C5-4774E0B76B0F}" destId="{A8A33CD7-F31F-408E-954A-6946F3A7F0FE}" srcOrd="0" destOrd="0" presId="urn:microsoft.com/office/officeart/2005/8/layout/orgChart1"/>
    <dgm:cxn modelId="{14FA7FED-F257-4505-937B-07DAA7B8B881}" type="presOf" srcId="{346908CB-328E-4B9B-92B0-C5EDEB34CDE7}" destId="{211DFD18-4698-4609-B271-D840DC25620E}" srcOrd="0" destOrd="0" presId="urn:microsoft.com/office/officeart/2005/8/layout/orgChart1"/>
    <dgm:cxn modelId="{53B9F6F6-3015-4C1C-9E51-174BC78829C5}" type="presOf" srcId="{A66F064A-E780-4C81-8BBA-006F1FF2E953}" destId="{318A3C75-D777-49A2-8E2A-9F4EE3B97EA7}" srcOrd="1" destOrd="0" presId="urn:microsoft.com/office/officeart/2005/8/layout/orgChart1"/>
    <dgm:cxn modelId="{F6F580FC-A19B-46A8-9F2F-5ECCED6028AF}" srcId="{B12AFA0E-ED97-438A-95AB-64DF5C4067DB}" destId="{5CF092E5-A256-454C-82B3-0EC2780B6223}" srcOrd="0" destOrd="0" parTransId="{500744D6-A065-4457-B7E8-13A7F2CE459B}" sibTransId="{EEC3A015-D6F5-4DF8-B8F5-7998F63767BD}"/>
    <dgm:cxn modelId="{965F29FE-BF8E-4368-80E7-AD28A44889F2}" srcId="{41E21463-45CB-4602-BAA3-941D034EF7A2}" destId="{BF931B3E-F7A0-4069-A10F-92BFA86E4D81}" srcOrd="1" destOrd="0" parTransId="{1A81E7E0-BA37-4E2B-8EB3-B1FE463E689A}" sibTransId="{EF6E4D81-43EE-4952-BAFB-C0DC782D9C0D}"/>
    <dgm:cxn modelId="{570C64AD-8BCB-4883-8CA3-8587A5D26849}" type="presParOf" srcId="{FA072F0C-C8DC-4ADD-B1A1-0C0D1D733C78}" destId="{269F3001-F66F-4773-8A64-366A81F8B978}" srcOrd="0" destOrd="0" presId="urn:microsoft.com/office/officeart/2005/8/layout/orgChart1"/>
    <dgm:cxn modelId="{8A5371F0-25AE-4AB4-9C66-F4FD85EFDE77}" type="presParOf" srcId="{269F3001-F66F-4773-8A64-366A81F8B978}" destId="{7344ADAA-4E70-4EF3-9A4B-D77E0841A0EF}" srcOrd="0" destOrd="0" presId="urn:microsoft.com/office/officeart/2005/8/layout/orgChart1"/>
    <dgm:cxn modelId="{76304C81-EB2F-49D2-932F-ADD0E2ABB89F}" type="presParOf" srcId="{7344ADAA-4E70-4EF3-9A4B-D77E0841A0EF}" destId="{3D144482-7DB5-4E56-BA99-12B9DA7011E4}" srcOrd="0" destOrd="0" presId="urn:microsoft.com/office/officeart/2005/8/layout/orgChart1"/>
    <dgm:cxn modelId="{5336CE48-15D9-4692-8C2E-045FB51DCE41}" type="presParOf" srcId="{7344ADAA-4E70-4EF3-9A4B-D77E0841A0EF}" destId="{C3BAF03E-EC74-4593-B8B2-96A70CBCF570}" srcOrd="1" destOrd="0" presId="urn:microsoft.com/office/officeart/2005/8/layout/orgChart1"/>
    <dgm:cxn modelId="{FA3DA361-88E7-44E6-9C1B-ACE651256877}" type="presParOf" srcId="{269F3001-F66F-4773-8A64-366A81F8B978}" destId="{9D4DC82F-E086-439F-8F85-3F1F6270C6A8}" srcOrd="1" destOrd="0" presId="urn:microsoft.com/office/officeart/2005/8/layout/orgChart1"/>
    <dgm:cxn modelId="{6C808B1E-7EF8-4ECB-BBBB-FD9430B67BDF}" type="presParOf" srcId="{9D4DC82F-E086-439F-8F85-3F1F6270C6A8}" destId="{BA0623D8-8A5D-4FD8-9D42-7EED560B2696}" srcOrd="0" destOrd="0" presId="urn:microsoft.com/office/officeart/2005/8/layout/orgChart1"/>
    <dgm:cxn modelId="{033BE552-7CDA-4B0F-85FB-205F7C832534}" type="presParOf" srcId="{9D4DC82F-E086-439F-8F85-3F1F6270C6A8}" destId="{01234050-3701-42CB-AD0C-7C6A2F9B7C57}" srcOrd="1" destOrd="0" presId="urn:microsoft.com/office/officeart/2005/8/layout/orgChart1"/>
    <dgm:cxn modelId="{8B8AB1CA-E4BC-4AB0-8C42-8F0E1FEAC546}" type="presParOf" srcId="{01234050-3701-42CB-AD0C-7C6A2F9B7C57}" destId="{CCDB4139-03D6-47C7-A990-55C6A781A859}" srcOrd="0" destOrd="0" presId="urn:microsoft.com/office/officeart/2005/8/layout/orgChart1"/>
    <dgm:cxn modelId="{D65CD1D0-3DBE-4532-A7F7-E36BB3EB9018}" type="presParOf" srcId="{CCDB4139-03D6-47C7-A990-55C6A781A859}" destId="{16CDA51D-5546-4EAA-A0EB-FCC617901E8D}" srcOrd="0" destOrd="0" presId="urn:microsoft.com/office/officeart/2005/8/layout/orgChart1"/>
    <dgm:cxn modelId="{5E7F33FF-E532-43F0-9D38-2E21C2FB952E}" type="presParOf" srcId="{CCDB4139-03D6-47C7-A990-55C6A781A859}" destId="{A891E3C2-C3F1-4A21-A327-45F9AAD91044}" srcOrd="1" destOrd="0" presId="urn:microsoft.com/office/officeart/2005/8/layout/orgChart1"/>
    <dgm:cxn modelId="{F14B75BF-8553-486C-A779-B3B025F42278}" type="presParOf" srcId="{01234050-3701-42CB-AD0C-7C6A2F9B7C57}" destId="{26850153-A87D-4830-B89D-4FE06258612A}" srcOrd="1" destOrd="0" presId="urn:microsoft.com/office/officeart/2005/8/layout/orgChart1"/>
    <dgm:cxn modelId="{BC3B8463-E19C-4C3A-8B20-7DF8CE5F46DC}" type="presParOf" srcId="{26850153-A87D-4830-B89D-4FE06258612A}" destId="{A13517EE-B58F-4741-8A04-C3C88A7CC3F8}" srcOrd="0" destOrd="0" presId="urn:microsoft.com/office/officeart/2005/8/layout/orgChart1"/>
    <dgm:cxn modelId="{91C2B19C-A386-4B13-925D-F87DB161FB9F}" type="presParOf" srcId="{26850153-A87D-4830-B89D-4FE06258612A}" destId="{628DEFD4-11F6-4C02-AA83-C59CC8C20F89}" srcOrd="1" destOrd="0" presId="urn:microsoft.com/office/officeart/2005/8/layout/orgChart1"/>
    <dgm:cxn modelId="{C85AD9B4-2C45-4D2A-B221-47F1C3407838}" type="presParOf" srcId="{628DEFD4-11F6-4C02-AA83-C59CC8C20F89}" destId="{4AD0DC1B-E49B-40BC-A988-9EF70D93294C}" srcOrd="0" destOrd="0" presId="urn:microsoft.com/office/officeart/2005/8/layout/orgChart1"/>
    <dgm:cxn modelId="{307DD9C6-EFF9-4262-B54E-FFB86F17DABD}" type="presParOf" srcId="{4AD0DC1B-E49B-40BC-A988-9EF70D93294C}" destId="{AFD2A918-80B6-4064-A934-4291FBF8455A}" srcOrd="0" destOrd="0" presId="urn:microsoft.com/office/officeart/2005/8/layout/orgChart1"/>
    <dgm:cxn modelId="{7ED45F20-3661-4966-8DC0-9FCF2D1AFEEA}" type="presParOf" srcId="{4AD0DC1B-E49B-40BC-A988-9EF70D93294C}" destId="{77B88611-BB54-4FAE-B578-DA6E8F25FD1C}" srcOrd="1" destOrd="0" presId="urn:microsoft.com/office/officeart/2005/8/layout/orgChart1"/>
    <dgm:cxn modelId="{6677B285-0225-48C0-9ACC-865E91BE5B62}" type="presParOf" srcId="{628DEFD4-11F6-4C02-AA83-C59CC8C20F89}" destId="{D80F6251-D4E4-45D8-BB13-A00C9730E3D7}" srcOrd="1" destOrd="0" presId="urn:microsoft.com/office/officeart/2005/8/layout/orgChart1"/>
    <dgm:cxn modelId="{2AB7C08A-3E5F-477E-9B8B-0AE874A81BDA}" type="presParOf" srcId="{D80F6251-D4E4-45D8-BB13-A00C9730E3D7}" destId="{42B571F9-2D31-442F-BB46-09055D2C32CF}" srcOrd="0" destOrd="0" presId="urn:microsoft.com/office/officeart/2005/8/layout/orgChart1"/>
    <dgm:cxn modelId="{F9DB2DFF-7609-4C49-A5DE-4B8CF4D7BCEF}" type="presParOf" srcId="{D80F6251-D4E4-45D8-BB13-A00C9730E3D7}" destId="{1CE9A31B-44F1-4BEE-8B19-23F5DF0DC6F4}" srcOrd="1" destOrd="0" presId="urn:microsoft.com/office/officeart/2005/8/layout/orgChart1"/>
    <dgm:cxn modelId="{BD513B56-CCD0-4F2B-B745-4EE353D50B7A}" type="presParOf" srcId="{1CE9A31B-44F1-4BEE-8B19-23F5DF0DC6F4}" destId="{F16EDE70-31C7-4065-AC83-05ABD1BF6554}" srcOrd="0" destOrd="0" presId="urn:microsoft.com/office/officeart/2005/8/layout/orgChart1"/>
    <dgm:cxn modelId="{D458D77B-896F-45E5-A9E5-FDF59C5A8DD5}" type="presParOf" srcId="{F16EDE70-31C7-4065-AC83-05ABD1BF6554}" destId="{24561E24-FF8F-4A6D-B97D-B264CA411D25}" srcOrd="0" destOrd="0" presId="urn:microsoft.com/office/officeart/2005/8/layout/orgChart1"/>
    <dgm:cxn modelId="{0A87A7E1-ECAD-482A-99CE-42943F916F62}" type="presParOf" srcId="{F16EDE70-31C7-4065-AC83-05ABD1BF6554}" destId="{A28D5680-3701-4655-B9FA-9B26DA4AA573}" srcOrd="1" destOrd="0" presId="urn:microsoft.com/office/officeart/2005/8/layout/orgChart1"/>
    <dgm:cxn modelId="{949F6CFA-A923-4A7D-BD29-2E74649C70B0}" type="presParOf" srcId="{1CE9A31B-44F1-4BEE-8B19-23F5DF0DC6F4}" destId="{7475648A-1EE3-4BF0-B415-3EBB9F2AF542}" srcOrd="1" destOrd="0" presId="urn:microsoft.com/office/officeart/2005/8/layout/orgChart1"/>
    <dgm:cxn modelId="{05B3FC6B-6180-42C9-AF24-DB5961B7BB55}" type="presParOf" srcId="{7475648A-1EE3-4BF0-B415-3EBB9F2AF542}" destId="{32B4A2FD-BA17-4116-A0AB-459184C02E37}" srcOrd="0" destOrd="0" presId="urn:microsoft.com/office/officeart/2005/8/layout/orgChart1"/>
    <dgm:cxn modelId="{FC4D7DBF-EA70-4DE7-A661-4DBB5F8CE0A0}" type="presParOf" srcId="{7475648A-1EE3-4BF0-B415-3EBB9F2AF542}" destId="{FE7CEDAF-4750-48DE-ACD1-F479BA06A1F8}" srcOrd="1" destOrd="0" presId="urn:microsoft.com/office/officeart/2005/8/layout/orgChart1"/>
    <dgm:cxn modelId="{D92F7BC2-9D26-4A4F-91A0-40C1EED9A2F9}" type="presParOf" srcId="{FE7CEDAF-4750-48DE-ACD1-F479BA06A1F8}" destId="{CAE4C8A1-72BE-40EE-A621-2F25FCF854C4}" srcOrd="0" destOrd="0" presId="urn:microsoft.com/office/officeart/2005/8/layout/orgChart1"/>
    <dgm:cxn modelId="{DDC8645D-A185-4E59-83FB-B95CA01B8F34}" type="presParOf" srcId="{CAE4C8A1-72BE-40EE-A621-2F25FCF854C4}" destId="{1EB801CA-9341-4EAA-91EB-EA37448A4A30}" srcOrd="0" destOrd="0" presId="urn:microsoft.com/office/officeart/2005/8/layout/orgChart1"/>
    <dgm:cxn modelId="{1578E26B-563D-43F6-B92B-D6366CF70410}" type="presParOf" srcId="{CAE4C8A1-72BE-40EE-A621-2F25FCF854C4}" destId="{70F6CDCB-2176-4080-A459-D674F002654B}" srcOrd="1" destOrd="0" presId="urn:microsoft.com/office/officeart/2005/8/layout/orgChart1"/>
    <dgm:cxn modelId="{6A743ACA-AB3A-4584-A972-B727A6CF7520}" type="presParOf" srcId="{FE7CEDAF-4750-48DE-ACD1-F479BA06A1F8}" destId="{9880349C-B3DE-4F25-8BDB-F19C8905094C}" srcOrd="1" destOrd="0" presId="urn:microsoft.com/office/officeart/2005/8/layout/orgChart1"/>
    <dgm:cxn modelId="{A3E0AB00-D6FD-40D6-A034-86758007B11E}" type="presParOf" srcId="{FE7CEDAF-4750-48DE-ACD1-F479BA06A1F8}" destId="{DFDD1DF7-CE38-43E5-A5E8-76901F6B9EBB}" srcOrd="2" destOrd="0" presId="urn:microsoft.com/office/officeart/2005/8/layout/orgChart1"/>
    <dgm:cxn modelId="{7BFC523D-6D09-4D67-80EC-7762620F0B90}" type="presParOf" srcId="{7475648A-1EE3-4BF0-B415-3EBB9F2AF542}" destId="{5E6E32E1-495E-4FC2-A384-005AAFF39FE7}" srcOrd="2" destOrd="0" presId="urn:microsoft.com/office/officeart/2005/8/layout/orgChart1"/>
    <dgm:cxn modelId="{35B336AB-917C-4A90-AE59-65CD94E7D951}" type="presParOf" srcId="{7475648A-1EE3-4BF0-B415-3EBB9F2AF542}" destId="{FFC3520D-1774-4869-B149-51746D98985B}" srcOrd="3" destOrd="0" presId="urn:microsoft.com/office/officeart/2005/8/layout/orgChart1"/>
    <dgm:cxn modelId="{68503848-E8E0-4451-B975-901394E6D73F}" type="presParOf" srcId="{FFC3520D-1774-4869-B149-51746D98985B}" destId="{D471F010-9C13-4222-A1A6-A677DC0E5691}" srcOrd="0" destOrd="0" presId="urn:microsoft.com/office/officeart/2005/8/layout/orgChart1"/>
    <dgm:cxn modelId="{6FB3B2C2-C7DF-490E-9516-E292B57FA5FB}" type="presParOf" srcId="{D471F010-9C13-4222-A1A6-A677DC0E5691}" destId="{5CA6207F-4E72-4EA8-8C95-AE2C4341702F}" srcOrd="0" destOrd="0" presId="urn:microsoft.com/office/officeart/2005/8/layout/orgChart1"/>
    <dgm:cxn modelId="{8E889F66-F603-45C7-95D2-5E6B900D052A}" type="presParOf" srcId="{D471F010-9C13-4222-A1A6-A677DC0E5691}" destId="{27CA7A37-0F64-4308-A06F-422B963A5248}" srcOrd="1" destOrd="0" presId="urn:microsoft.com/office/officeart/2005/8/layout/orgChart1"/>
    <dgm:cxn modelId="{08A442EF-953D-4C3C-A65E-183D0EF6D828}" type="presParOf" srcId="{FFC3520D-1774-4869-B149-51746D98985B}" destId="{314EF807-4E4A-4434-ACDF-7BF26FC1CAB4}" srcOrd="1" destOrd="0" presId="urn:microsoft.com/office/officeart/2005/8/layout/orgChart1"/>
    <dgm:cxn modelId="{82123297-8CC1-4B18-A4CA-B832F7538DB1}" type="presParOf" srcId="{FFC3520D-1774-4869-B149-51746D98985B}" destId="{56F74262-0506-42F3-9FEB-3049F7C11E71}" srcOrd="2" destOrd="0" presId="urn:microsoft.com/office/officeart/2005/8/layout/orgChart1"/>
    <dgm:cxn modelId="{821BE101-33A2-426F-A69E-7D9CABA129A3}" type="presParOf" srcId="{1CE9A31B-44F1-4BEE-8B19-23F5DF0DC6F4}" destId="{16A7AD0C-48A5-4BD8-9D47-5A8D909FAED9}" srcOrd="2" destOrd="0" presId="urn:microsoft.com/office/officeart/2005/8/layout/orgChart1"/>
    <dgm:cxn modelId="{22971615-FC5A-4C7C-8C50-ADE93E2C3091}" type="presParOf" srcId="{D80F6251-D4E4-45D8-BB13-A00C9730E3D7}" destId="{8B5B377B-6396-4EB4-A669-4336FD9E555B}" srcOrd="2" destOrd="0" presId="urn:microsoft.com/office/officeart/2005/8/layout/orgChart1"/>
    <dgm:cxn modelId="{463BEC36-6F9D-4EDE-AF10-B750DBEEA050}" type="presParOf" srcId="{D80F6251-D4E4-45D8-BB13-A00C9730E3D7}" destId="{84B1EFE7-BC44-4D8C-BCCF-D76B7CF31C7E}" srcOrd="3" destOrd="0" presId="urn:microsoft.com/office/officeart/2005/8/layout/orgChart1"/>
    <dgm:cxn modelId="{46630CA9-E092-40E7-880F-783070625006}" type="presParOf" srcId="{84B1EFE7-BC44-4D8C-BCCF-D76B7CF31C7E}" destId="{1A85CC6E-8445-4D79-A42C-5DE28447077A}" srcOrd="0" destOrd="0" presId="urn:microsoft.com/office/officeart/2005/8/layout/orgChart1"/>
    <dgm:cxn modelId="{B9D55746-AFE5-400E-BC75-585D057C62E9}" type="presParOf" srcId="{1A85CC6E-8445-4D79-A42C-5DE28447077A}" destId="{E51CE6A0-A9CF-4743-B6EE-0A5523BC78D6}" srcOrd="0" destOrd="0" presId="urn:microsoft.com/office/officeart/2005/8/layout/orgChart1"/>
    <dgm:cxn modelId="{F369E73A-1BA0-4D63-A588-BE34492BC210}" type="presParOf" srcId="{1A85CC6E-8445-4D79-A42C-5DE28447077A}" destId="{F84D4638-D35C-4F0D-8A05-61AE24BB0D09}" srcOrd="1" destOrd="0" presId="urn:microsoft.com/office/officeart/2005/8/layout/orgChart1"/>
    <dgm:cxn modelId="{8F1F0EE4-BE61-43B4-B737-4A954322E726}" type="presParOf" srcId="{84B1EFE7-BC44-4D8C-BCCF-D76B7CF31C7E}" destId="{CC5FB981-05AD-416E-B8D8-C91CFF6BD49A}" srcOrd="1" destOrd="0" presId="urn:microsoft.com/office/officeart/2005/8/layout/orgChart1"/>
    <dgm:cxn modelId="{29B8B853-B68B-45FB-A7FA-4A59F0DC0CE1}" type="presParOf" srcId="{CC5FB981-05AD-416E-B8D8-C91CFF6BD49A}" destId="{D01AC84A-E125-46CE-858A-D0A3F8B3B812}" srcOrd="0" destOrd="0" presId="urn:microsoft.com/office/officeart/2005/8/layout/orgChart1"/>
    <dgm:cxn modelId="{34895B8A-C4FA-4BDE-96C4-97237765D7CF}" type="presParOf" srcId="{CC5FB981-05AD-416E-B8D8-C91CFF6BD49A}" destId="{E89FE7CE-D6A1-45F5-89C1-9B6BEEC70736}" srcOrd="1" destOrd="0" presId="urn:microsoft.com/office/officeart/2005/8/layout/orgChart1"/>
    <dgm:cxn modelId="{2095528D-CBE1-43CD-8C88-C2BB1955E445}" type="presParOf" srcId="{E89FE7CE-D6A1-45F5-89C1-9B6BEEC70736}" destId="{B8274554-C523-4B98-9BD4-45176FDF8F22}" srcOrd="0" destOrd="0" presId="urn:microsoft.com/office/officeart/2005/8/layout/orgChart1"/>
    <dgm:cxn modelId="{82F05AD0-9E20-4CC5-B20E-F51BF9DD24B5}" type="presParOf" srcId="{B8274554-C523-4B98-9BD4-45176FDF8F22}" destId="{778B4472-A8EB-498F-8132-1922ED7C34F0}" srcOrd="0" destOrd="0" presId="urn:microsoft.com/office/officeart/2005/8/layout/orgChart1"/>
    <dgm:cxn modelId="{26EA1720-6317-4C3C-8855-29F21960D53B}" type="presParOf" srcId="{B8274554-C523-4B98-9BD4-45176FDF8F22}" destId="{F8DC1F10-0CA4-4237-BF57-F58031E9EAEB}" srcOrd="1" destOrd="0" presId="urn:microsoft.com/office/officeart/2005/8/layout/orgChart1"/>
    <dgm:cxn modelId="{641B2151-6BCE-4C1F-AF11-14209265A965}" type="presParOf" srcId="{E89FE7CE-D6A1-45F5-89C1-9B6BEEC70736}" destId="{D5226920-A926-48A4-A06E-4CA102F0122C}" srcOrd="1" destOrd="0" presId="urn:microsoft.com/office/officeart/2005/8/layout/orgChart1"/>
    <dgm:cxn modelId="{B759D1FD-7E51-414F-8251-3FDF2764D30B}" type="presParOf" srcId="{E89FE7CE-D6A1-45F5-89C1-9B6BEEC70736}" destId="{D59EB7CA-5733-4024-BDCA-FEE7E12FF3FC}" srcOrd="2" destOrd="0" presId="urn:microsoft.com/office/officeart/2005/8/layout/orgChart1"/>
    <dgm:cxn modelId="{E0E996E4-9880-4F5C-B8A3-3851DFEC082F}" type="presParOf" srcId="{CC5FB981-05AD-416E-B8D8-C91CFF6BD49A}" destId="{2C22B359-C467-403A-AEAE-B7BF866201B4}" srcOrd="2" destOrd="0" presId="urn:microsoft.com/office/officeart/2005/8/layout/orgChart1"/>
    <dgm:cxn modelId="{2B40A986-F7A2-43E2-81C9-092AC85216DE}" type="presParOf" srcId="{CC5FB981-05AD-416E-B8D8-C91CFF6BD49A}" destId="{F3176359-2F5E-46BD-B385-8F6FB029C559}" srcOrd="3" destOrd="0" presId="urn:microsoft.com/office/officeart/2005/8/layout/orgChart1"/>
    <dgm:cxn modelId="{393A9664-8948-480A-81F4-377A8293C4B9}" type="presParOf" srcId="{F3176359-2F5E-46BD-B385-8F6FB029C559}" destId="{A3E786C2-E5BE-47A1-82A4-FC3588FAA46F}" srcOrd="0" destOrd="0" presId="urn:microsoft.com/office/officeart/2005/8/layout/orgChart1"/>
    <dgm:cxn modelId="{0B3C3D00-3D67-4758-B2A9-7234454D9CDC}" type="presParOf" srcId="{A3E786C2-E5BE-47A1-82A4-FC3588FAA46F}" destId="{0C53519D-FD74-4E7D-9EE0-BDAD6185F109}" srcOrd="0" destOrd="0" presId="urn:microsoft.com/office/officeart/2005/8/layout/orgChart1"/>
    <dgm:cxn modelId="{65770BB3-9BE4-43CA-B3D4-8720F8441A2A}" type="presParOf" srcId="{A3E786C2-E5BE-47A1-82A4-FC3588FAA46F}" destId="{318A3C75-D777-49A2-8E2A-9F4EE3B97EA7}" srcOrd="1" destOrd="0" presId="urn:microsoft.com/office/officeart/2005/8/layout/orgChart1"/>
    <dgm:cxn modelId="{B0FCBC26-F998-413F-AC4B-863A3A7C2E57}" type="presParOf" srcId="{F3176359-2F5E-46BD-B385-8F6FB029C559}" destId="{3BF5EDAA-F6FF-422A-B582-0294332D61CA}" srcOrd="1" destOrd="0" presId="urn:microsoft.com/office/officeart/2005/8/layout/orgChart1"/>
    <dgm:cxn modelId="{9959D912-DFEE-48B0-8751-AF47A5204D28}" type="presParOf" srcId="{F3176359-2F5E-46BD-B385-8F6FB029C559}" destId="{B9F101EE-55FB-4107-A27A-85D2D896255D}" srcOrd="2" destOrd="0" presId="urn:microsoft.com/office/officeart/2005/8/layout/orgChart1"/>
    <dgm:cxn modelId="{E055E02A-6272-426C-BDF8-18BC27F5F28A}" type="presParOf" srcId="{84B1EFE7-BC44-4D8C-BCCF-D76B7CF31C7E}" destId="{ABED0626-34C5-40DE-A1A7-6C1BBFFCD5C8}" srcOrd="2" destOrd="0" presId="urn:microsoft.com/office/officeart/2005/8/layout/orgChart1"/>
    <dgm:cxn modelId="{22FC8E5E-9495-475D-A2A6-7B762B265220}" type="presParOf" srcId="{628DEFD4-11F6-4C02-AA83-C59CC8C20F89}" destId="{BB483B3D-EFE6-40A9-8B99-856831995AE2}" srcOrd="2" destOrd="0" presId="urn:microsoft.com/office/officeart/2005/8/layout/orgChart1"/>
    <dgm:cxn modelId="{2A94764E-F3FB-4530-8FE0-AD2321037B5B}" type="presParOf" srcId="{26850153-A87D-4830-B89D-4FE06258612A}" destId="{784B747A-8390-4D60-827C-AB740EEE1CAD}" srcOrd="2" destOrd="0" presId="urn:microsoft.com/office/officeart/2005/8/layout/orgChart1"/>
    <dgm:cxn modelId="{C63E031B-A04A-46A2-A4ED-702D40E20E7F}" type="presParOf" srcId="{26850153-A87D-4830-B89D-4FE06258612A}" destId="{905E5354-031F-4913-9590-22EECD6849AF}" srcOrd="3" destOrd="0" presId="urn:microsoft.com/office/officeart/2005/8/layout/orgChart1"/>
    <dgm:cxn modelId="{4237A95F-1A7B-426C-ADA1-C154D2B02580}" type="presParOf" srcId="{905E5354-031F-4913-9590-22EECD6849AF}" destId="{5162A723-4D68-4881-92DE-A9A198597382}" srcOrd="0" destOrd="0" presId="urn:microsoft.com/office/officeart/2005/8/layout/orgChart1"/>
    <dgm:cxn modelId="{DA6F1FB0-D3A4-4ABF-B6E4-37D7DA23B931}" type="presParOf" srcId="{5162A723-4D68-4881-92DE-A9A198597382}" destId="{ADA2F4D0-2C40-4F07-B569-23B58E28C18D}" srcOrd="0" destOrd="0" presId="urn:microsoft.com/office/officeart/2005/8/layout/orgChart1"/>
    <dgm:cxn modelId="{B7A211E8-FB65-493A-AD83-102D340D63E6}" type="presParOf" srcId="{5162A723-4D68-4881-92DE-A9A198597382}" destId="{4DEAD18B-8E32-4856-85F4-5AA3C2F03819}" srcOrd="1" destOrd="0" presId="urn:microsoft.com/office/officeart/2005/8/layout/orgChart1"/>
    <dgm:cxn modelId="{1CDD423C-FFF0-4722-87FC-B94CE9C1ACB2}" type="presParOf" srcId="{905E5354-031F-4913-9590-22EECD6849AF}" destId="{64241587-2244-46F2-AC9A-8499DF508D57}" srcOrd="1" destOrd="0" presId="urn:microsoft.com/office/officeart/2005/8/layout/orgChart1"/>
    <dgm:cxn modelId="{A77E36ED-20BF-4F2B-9B48-79710F3D1FFD}" type="presParOf" srcId="{64241587-2244-46F2-AC9A-8499DF508D57}" destId="{C94E583A-35E6-4399-B8EA-17730E1A17A6}" srcOrd="0" destOrd="0" presId="urn:microsoft.com/office/officeart/2005/8/layout/orgChart1"/>
    <dgm:cxn modelId="{05E307B4-F213-4A3C-A5F1-42B8679333FE}" type="presParOf" srcId="{64241587-2244-46F2-AC9A-8499DF508D57}" destId="{5B8879F2-F5AD-40CF-9217-FCFCB9FD1B07}" srcOrd="1" destOrd="0" presId="urn:microsoft.com/office/officeart/2005/8/layout/orgChart1"/>
    <dgm:cxn modelId="{89624373-14C1-4650-B003-D5E01B75041E}" type="presParOf" srcId="{5B8879F2-F5AD-40CF-9217-FCFCB9FD1B07}" destId="{E39BB85A-DCE9-40E5-909A-0FD00C3EB28A}" srcOrd="0" destOrd="0" presId="urn:microsoft.com/office/officeart/2005/8/layout/orgChart1"/>
    <dgm:cxn modelId="{686185E7-3EE4-4C7D-8F22-22CC7473040B}" type="presParOf" srcId="{E39BB85A-DCE9-40E5-909A-0FD00C3EB28A}" destId="{D6D34F5A-0059-4E3E-8AF0-58CA4A935A86}" srcOrd="0" destOrd="0" presId="urn:microsoft.com/office/officeart/2005/8/layout/orgChart1"/>
    <dgm:cxn modelId="{F9260C49-B699-4B67-BD14-B7C5FCADC39A}" type="presParOf" srcId="{E39BB85A-DCE9-40E5-909A-0FD00C3EB28A}" destId="{C6DC2A4C-04C7-4EF1-9329-F2E125801998}" srcOrd="1" destOrd="0" presId="urn:microsoft.com/office/officeart/2005/8/layout/orgChart1"/>
    <dgm:cxn modelId="{BD10D5A8-7DFC-4E98-9193-A375271CF8EA}" type="presParOf" srcId="{5B8879F2-F5AD-40CF-9217-FCFCB9FD1B07}" destId="{AD79B2AF-D516-4812-8CB5-CADB0B16F082}" srcOrd="1" destOrd="0" presId="urn:microsoft.com/office/officeart/2005/8/layout/orgChart1"/>
    <dgm:cxn modelId="{F1D4E77B-547A-42DC-816D-3F96D79F79BC}" type="presParOf" srcId="{AD79B2AF-D516-4812-8CB5-CADB0B16F082}" destId="{4B53744D-475D-48D8-9720-768C81DD5EF6}" srcOrd="0" destOrd="0" presId="urn:microsoft.com/office/officeart/2005/8/layout/orgChart1"/>
    <dgm:cxn modelId="{2C73D9BC-04D8-4832-8E74-4A8BD1FA4C8D}" type="presParOf" srcId="{AD79B2AF-D516-4812-8CB5-CADB0B16F082}" destId="{497F8010-0C95-4504-81E1-22E9FC402557}" srcOrd="1" destOrd="0" presId="urn:microsoft.com/office/officeart/2005/8/layout/orgChart1"/>
    <dgm:cxn modelId="{AA31B162-0625-43F8-90B1-B5182BA17284}" type="presParOf" srcId="{497F8010-0C95-4504-81E1-22E9FC402557}" destId="{9B606D6E-BDC1-4AD8-AB98-D1D8EFB356A8}" srcOrd="0" destOrd="0" presId="urn:microsoft.com/office/officeart/2005/8/layout/orgChart1"/>
    <dgm:cxn modelId="{B09CF62E-4AA1-4FF0-8812-C8AED3288246}" type="presParOf" srcId="{9B606D6E-BDC1-4AD8-AB98-D1D8EFB356A8}" destId="{55DC8B53-A875-41CA-BCE3-6CAA044D52EE}" srcOrd="0" destOrd="0" presId="urn:microsoft.com/office/officeart/2005/8/layout/orgChart1"/>
    <dgm:cxn modelId="{72252871-5537-4EF2-81C4-6C9F626D141F}" type="presParOf" srcId="{9B606D6E-BDC1-4AD8-AB98-D1D8EFB356A8}" destId="{43E5CE13-F0A8-479F-88AC-0A21A1ADA60C}" srcOrd="1" destOrd="0" presId="urn:microsoft.com/office/officeart/2005/8/layout/orgChart1"/>
    <dgm:cxn modelId="{B46C6070-A38C-4D65-BFDE-2A34F7E9D338}" type="presParOf" srcId="{497F8010-0C95-4504-81E1-22E9FC402557}" destId="{796375D6-FB82-45CA-8716-91927F9744EC}" srcOrd="1" destOrd="0" presId="urn:microsoft.com/office/officeart/2005/8/layout/orgChart1"/>
    <dgm:cxn modelId="{BFE8048A-7405-408C-AD1F-E796AF420DD0}" type="presParOf" srcId="{497F8010-0C95-4504-81E1-22E9FC402557}" destId="{FF9B3CE9-2EB5-438D-BCD6-681E246B6F68}" srcOrd="2" destOrd="0" presId="urn:microsoft.com/office/officeart/2005/8/layout/orgChart1"/>
    <dgm:cxn modelId="{823F5C72-48E0-4D35-A1BB-26ECEB302390}" type="presParOf" srcId="{AD79B2AF-D516-4812-8CB5-CADB0B16F082}" destId="{1E78ED96-ACE0-4E83-B398-DE8DCE722F41}" srcOrd="2" destOrd="0" presId="urn:microsoft.com/office/officeart/2005/8/layout/orgChart1"/>
    <dgm:cxn modelId="{4BB5AC4E-3DE0-40B6-8365-96E18BCD2353}" type="presParOf" srcId="{AD79B2AF-D516-4812-8CB5-CADB0B16F082}" destId="{04675300-B1F3-45C5-B370-2AFC45399EA4}" srcOrd="3" destOrd="0" presId="urn:microsoft.com/office/officeart/2005/8/layout/orgChart1"/>
    <dgm:cxn modelId="{10CAE06F-1820-4816-86D7-3D8439565A19}" type="presParOf" srcId="{04675300-B1F3-45C5-B370-2AFC45399EA4}" destId="{4D36D4D8-BE0D-44A3-9BBD-F7371D0A37CB}" srcOrd="0" destOrd="0" presId="urn:microsoft.com/office/officeart/2005/8/layout/orgChart1"/>
    <dgm:cxn modelId="{91835AB0-D9D9-4353-896E-FED16903A1B7}" type="presParOf" srcId="{4D36D4D8-BE0D-44A3-9BBD-F7371D0A37CB}" destId="{A14A2413-63A9-4ED0-B99C-08A434E8874A}" srcOrd="0" destOrd="0" presId="urn:microsoft.com/office/officeart/2005/8/layout/orgChart1"/>
    <dgm:cxn modelId="{A657B25E-35A5-455B-92E1-7B38F2BC78CF}" type="presParOf" srcId="{4D36D4D8-BE0D-44A3-9BBD-F7371D0A37CB}" destId="{8FCFE411-3DB8-4991-B4BC-1CC8C866CE96}" srcOrd="1" destOrd="0" presId="urn:microsoft.com/office/officeart/2005/8/layout/orgChart1"/>
    <dgm:cxn modelId="{2FCE78A1-4FBE-4E97-84FD-51513979C301}" type="presParOf" srcId="{04675300-B1F3-45C5-B370-2AFC45399EA4}" destId="{E40B5C8F-CC80-4CBF-A4C5-F68BA229C4FE}" srcOrd="1" destOrd="0" presId="urn:microsoft.com/office/officeart/2005/8/layout/orgChart1"/>
    <dgm:cxn modelId="{F96AA1C1-1A3C-40B7-B637-1E5150D620A3}" type="presParOf" srcId="{04675300-B1F3-45C5-B370-2AFC45399EA4}" destId="{71315B75-8F25-45A5-8249-CE6F0F122751}" srcOrd="2" destOrd="0" presId="urn:microsoft.com/office/officeart/2005/8/layout/orgChart1"/>
    <dgm:cxn modelId="{1D2F7A3C-4BFC-4E47-8EE7-8780A0F675C2}" type="presParOf" srcId="{5B8879F2-F5AD-40CF-9217-FCFCB9FD1B07}" destId="{68B65D2A-D7B9-423B-ACCC-694EC8074D8F}" srcOrd="2" destOrd="0" presId="urn:microsoft.com/office/officeart/2005/8/layout/orgChart1"/>
    <dgm:cxn modelId="{B740A82A-CC71-4A83-81EA-0679A2DCEC99}" type="presParOf" srcId="{64241587-2244-46F2-AC9A-8499DF508D57}" destId="{32C4017E-A752-4FA8-9CBC-CE4112C45980}" srcOrd="2" destOrd="0" presId="urn:microsoft.com/office/officeart/2005/8/layout/orgChart1"/>
    <dgm:cxn modelId="{5CB5E7C0-7F4A-4179-9FA4-A47C141EC5C9}" type="presParOf" srcId="{64241587-2244-46F2-AC9A-8499DF508D57}" destId="{9D82F2F6-A484-4A6F-8B8D-E6C1C1F88863}" srcOrd="3" destOrd="0" presId="urn:microsoft.com/office/officeart/2005/8/layout/orgChart1"/>
    <dgm:cxn modelId="{5B46B405-6615-40F2-944F-3006A313FE05}" type="presParOf" srcId="{9D82F2F6-A484-4A6F-8B8D-E6C1C1F88863}" destId="{BD6FBCD9-1F99-4B39-ABA0-4D7865E7932B}" srcOrd="0" destOrd="0" presId="urn:microsoft.com/office/officeart/2005/8/layout/orgChart1"/>
    <dgm:cxn modelId="{4DC14B2C-6F71-4AF7-87C2-DB32D41805BA}" type="presParOf" srcId="{BD6FBCD9-1F99-4B39-ABA0-4D7865E7932B}" destId="{987B9236-A28A-4774-AD36-033666F9C7CB}" srcOrd="0" destOrd="0" presId="urn:microsoft.com/office/officeart/2005/8/layout/orgChart1"/>
    <dgm:cxn modelId="{95F453BA-FB85-46B3-9E45-6C5BFCDAB599}" type="presParOf" srcId="{BD6FBCD9-1F99-4B39-ABA0-4D7865E7932B}" destId="{C2FABBD2-6064-46B3-974C-307762698841}" srcOrd="1" destOrd="0" presId="urn:microsoft.com/office/officeart/2005/8/layout/orgChart1"/>
    <dgm:cxn modelId="{5D7D4B28-820B-4B13-B5C3-B95F364BB79C}" type="presParOf" srcId="{9D82F2F6-A484-4A6F-8B8D-E6C1C1F88863}" destId="{CBE2BF24-3D08-427A-8E18-2ECFDE2B3516}" srcOrd="1" destOrd="0" presId="urn:microsoft.com/office/officeart/2005/8/layout/orgChart1"/>
    <dgm:cxn modelId="{F513AEAF-859F-47E7-A12B-2C34B3080530}" type="presParOf" srcId="{CBE2BF24-3D08-427A-8E18-2ECFDE2B3516}" destId="{319AF641-CCAA-4578-975E-7DCE5C0AED84}" srcOrd="0" destOrd="0" presId="urn:microsoft.com/office/officeart/2005/8/layout/orgChart1"/>
    <dgm:cxn modelId="{F8745C61-4A48-45B2-9773-E8DA0146DF1B}" type="presParOf" srcId="{CBE2BF24-3D08-427A-8E18-2ECFDE2B3516}" destId="{375BF7E0-FB7C-4080-94F9-2634035EBF93}" srcOrd="1" destOrd="0" presId="urn:microsoft.com/office/officeart/2005/8/layout/orgChart1"/>
    <dgm:cxn modelId="{6AE99D68-86FA-448B-8AB0-43DA8623B9AE}" type="presParOf" srcId="{375BF7E0-FB7C-4080-94F9-2634035EBF93}" destId="{2783FDD1-AE0F-49A5-A762-D38D8B3AB1C5}" srcOrd="0" destOrd="0" presId="urn:microsoft.com/office/officeart/2005/8/layout/orgChart1"/>
    <dgm:cxn modelId="{1C749C9E-A68D-4216-B634-58CE0607E9A5}" type="presParOf" srcId="{2783FDD1-AE0F-49A5-A762-D38D8B3AB1C5}" destId="{1200064C-EA75-48BD-847A-F288BC69FE60}" srcOrd="0" destOrd="0" presId="urn:microsoft.com/office/officeart/2005/8/layout/orgChart1"/>
    <dgm:cxn modelId="{2D84E709-DCFF-40D5-A297-C2D52969738C}" type="presParOf" srcId="{2783FDD1-AE0F-49A5-A762-D38D8B3AB1C5}" destId="{2EF06CFC-726C-4B34-9C39-B3FBA8BD0553}" srcOrd="1" destOrd="0" presId="urn:microsoft.com/office/officeart/2005/8/layout/orgChart1"/>
    <dgm:cxn modelId="{363E7BD6-DD27-4C7A-8F53-F42068DD5A4D}" type="presParOf" srcId="{375BF7E0-FB7C-4080-94F9-2634035EBF93}" destId="{14019708-DE78-4DAD-88BD-498E5204EC1C}" srcOrd="1" destOrd="0" presId="urn:microsoft.com/office/officeart/2005/8/layout/orgChart1"/>
    <dgm:cxn modelId="{AB0CA1E6-18D7-406F-94C8-8CF91F100EBD}" type="presParOf" srcId="{375BF7E0-FB7C-4080-94F9-2634035EBF93}" destId="{7A9675D1-02CA-4542-B7FE-24F7C9A0A4C7}" srcOrd="2" destOrd="0" presId="urn:microsoft.com/office/officeart/2005/8/layout/orgChart1"/>
    <dgm:cxn modelId="{D4382BDD-31DD-4648-87A1-3F7FC7D5F346}" type="presParOf" srcId="{CBE2BF24-3D08-427A-8E18-2ECFDE2B3516}" destId="{211DFD18-4698-4609-B271-D840DC25620E}" srcOrd="2" destOrd="0" presId="urn:microsoft.com/office/officeart/2005/8/layout/orgChart1"/>
    <dgm:cxn modelId="{337BED45-D60B-450F-8234-67969EE408A8}" type="presParOf" srcId="{CBE2BF24-3D08-427A-8E18-2ECFDE2B3516}" destId="{1D909EC1-2E57-4DB7-9DE2-52CF77DDD11F}" srcOrd="3" destOrd="0" presId="urn:microsoft.com/office/officeart/2005/8/layout/orgChart1"/>
    <dgm:cxn modelId="{D5CBC801-3CE5-45F2-B923-239BE8326652}" type="presParOf" srcId="{1D909EC1-2E57-4DB7-9DE2-52CF77DDD11F}" destId="{05330CDB-C17D-456C-9591-5F76C989DFF4}" srcOrd="0" destOrd="0" presId="urn:microsoft.com/office/officeart/2005/8/layout/orgChart1"/>
    <dgm:cxn modelId="{BC24C19B-6E72-4084-8881-88CF0A15E51A}" type="presParOf" srcId="{05330CDB-C17D-456C-9591-5F76C989DFF4}" destId="{A8A33CD7-F31F-408E-954A-6946F3A7F0FE}" srcOrd="0" destOrd="0" presId="urn:microsoft.com/office/officeart/2005/8/layout/orgChart1"/>
    <dgm:cxn modelId="{1F56997C-D98A-47F1-BB9D-3EF16C8A4041}" type="presParOf" srcId="{05330CDB-C17D-456C-9591-5F76C989DFF4}" destId="{376DF602-4959-46F1-9535-6B2826B427CC}" srcOrd="1" destOrd="0" presId="urn:microsoft.com/office/officeart/2005/8/layout/orgChart1"/>
    <dgm:cxn modelId="{BE2D010E-6129-4C8E-8F8B-5EFF9FE94476}" type="presParOf" srcId="{1D909EC1-2E57-4DB7-9DE2-52CF77DDD11F}" destId="{DC3BDFAB-914F-4702-BD48-CFDE5AEFC33D}" srcOrd="1" destOrd="0" presId="urn:microsoft.com/office/officeart/2005/8/layout/orgChart1"/>
    <dgm:cxn modelId="{D7671798-60B5-4EAD-A1B6-96D1264473C2}" type="presParOf" srcId="{1D909EC1-2E57-4DB7-9DE2-52CF77DDD11F}" destId="{51835EC1-34A0-4043-8FF4-4A3C2001C9D9}" srcOrd="2" destOrd="0" presId="urn:microsoft.com/office/officeart/2005/8/layout/orgChart1"/>
    <dgm:cxn modelId="{4AB725DD-3746-43CD-A2F3-35DB0805A606}" type="presParOf" srcId="{9D82F2F6-A484-4A6F-8B8D-E6C1C1F88863}" destId="{02E85061-6919-4A01-9510-01974952BEA2}" srcOrd="2" destOrd="0" presId="urn:microsoft.com/office/officeart/2005/8/layout/orgChart1"/>
    <dgm:cxn modelId="{2C07E274-12FA-4ABD-BF23-26AAAD288214}" type="presParOf" srcId="{905E5354-031F-4913-9590-22EECD6849AF}" destId="{7CB2808F-A71E-4FEB-98CB-E0CA67750809}" srcOrd="2" destOrd="0" presId="urn:microsoft.com/office/officeart/2005/8/layout/orgChart1"/>
    <dgm:cxn modelId="{3D44CA37-C290-4A68-9607-D05A36C95C33}" type="presParOf" srcId="{01234050-3701-42CB-AD0C-7C6A2F9B7C57}" destId="{61852811-D241-4AA7-9879-7EEC3830B8BD}" srcOrd="2" destOrd="0" presId="urn:microsoft.com/office/officeart/2005/8/layout/orgChart1"/>
    <dgm:cxn modelId="{125382BE-8CAE-42B3-A8B6-D7C4DA703255}" type="presParOf" srcId="{269F3001-F66F-4773-8A64-366A81F8B978}" destId="{46A82032-6078-4923-95F9-E38F2A1D726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12AFA0E-ED97-438A-95AB-64DF5C4067DB}" type="doc">
      <dgm:prSet loTypeId="urn:microsoft.com/office/officeart/2005/8/layout/orgChart1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CF092E5-A256-454C-82B3-0EC2780B6223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/>
            <a:t>Room</a:t>
          </a:r>
        </a:p>
      </dgm:t>
    </dgm:pt>
    <dgm:pt modelId="{500744D6-A065-4457-B7E8-13A7F2CE459B}" type="parTrans" cxnId="{F6F580FC-A19B-46A8-9F2F-5ECCED6028AF}">
      <dgm:prSet/>
      <dgm:spPr/>
      <dgm:t>
        <a:bodyPr/>
        <a:lstStyle/>
        <a:p>
          <a:endParaRPr lang="en-US"/>
        </a:p>
      </dgm:t>
    </dgm:pt>
    <dgm:pt modelId="{EEC3A015-D6F5-4DF8-B8F5-7998F63767BD}" type="sibTrans" cxnId="{F6F580FC-A19B-46A8-9F2F-5ECCED6028AF}">
      <dgm:prSet/>
      <dgm:spPr/>
      <dgm:t>
        <a:bodyPr/>
        <a:lstStyle/>
        <a:p>
          <a:endParaRPr lang="en-US"/>
        </a:p>
      </dgm:t>
    </dgm:pt>
    <dgm:pt modelId="{B2DCA6DE-FF58-49F8-BBAA-E5674ED5DEDC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/>
            <a:t>Row</a:t>
          </a:r>
        </a:p>
      </dgm:t>
    </dgm:pt>
    <dgm:pt modelId="{0D26F58F-56C7-4655-893F-7DF0EFD47481}" type="parTrans" cxnId="{E08F9928-467F-4B08-8A9D-1A74D6593079}">
      <dgm:prSet/>
      <dgm:spPr/>
      <dgm:t>
        <a:bodyPr/>
        <a:lstStyle/>
        <a:p>
          <a:endParaRPr lang="en-US"/>
        </a:p>
      </dgm:t>
    </dgm:pt>
    <dgm:pt modelId="{28DA9C23-4B82-4061-8E85-6F755DAE92A9}" type="sibTrans" cxnId="{E08F9928-467F-4B08-8A9D-1A74D6593079}">
      <dgm:prSet/>
      <dgm:spPr/>
      <dgm:t>
        <a:bodyPr/>
        <a:lstStyle/>
        <a:p>
          <a:endParaRPr lang="en-US"/>
        </a:p>
      </dgm:t>
    </dgm:pt>
    <dgm:pt modelId="{65436CB5-BF81-4676-909B-4780EC6727AE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/>
            <a:t>Rack - 1</a:t>
          </a:r>
        </a:p>
      </dgm:t>
    </dgm:pt>
    <dgm:pt modelId="{09396F32-67E9-4B29-AFF1-04D8F731A8C8}" type="parTrans" cxnId="{4210C018-BCEE-48ED-B787-52F7A076A8DB}">
      <dgm:prSet/>
      <dgm:spPr/>
      <dgm:t>
        <a:bodyPr/>
        <a:lstStyle/>
        <a:p>
          <a:endParaRPr lang="en-US"/>
        </a:p>
      </dgm:t>
    </dgm:pt>
    <dgm:pt modelId="{DDC21439-A08A-4C43-8DA3-3FBC32EEA32F}" type="sibTrans" cxnId="{4210C018-BCEE-48ED-B787-52F7A076A8DB}">
      <dgm:prSet/>
      <dgm:spPr/>
      <dgm:t>
        <a:bodyPr/>
        <a:lstStyle/>
        <a:p>
          <a:endParaRPr lang="en-US"/>
        </a:p>
      </dgm:t>
    </dgm:pt>
    <dgm:pt modelId="{41E21463-45CB-4602-BAA3-941D034EF7A2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/>
            <a:t>Host - 1</a:t>
          </a:r>
        </a:p>
      </dgm:t>
    </dgm:pt>
    <dgm:pt modelId="{312E3457-AB5F-4508-82ED-EBEA06054D10}" type="parTrans" cxnId="{8D38AD7A-15AE-4B86-B4DA-50AE54DA1073}">
      <dgm:prSet/>
      <dgm:spPr/>
      <dgm:t>
        <a:bodyPr/>
        <a:lstStyle/>
        <a:p>
          <a:endParaRPr lang="en-US"/>
        </a:p>
      </dgm:t>
    </dgm:pt>
    <dgm:pt modelId="{C8633846-CE3A-45EA-B0E3-B0CA29512730}" type="sibTrans" cxnId="{8D38AD7A-15AE-4B86-B4DA-50AE54DA1073}">
      <dgm:prSet/>
      <dgm:spPr/>
      <dgm:t>
        <a:bodyPr/>
        <a:lstStyle/>
        <a:p>
          <a:endParaRPr lang="en-US"/>
        </a:p>
      </dgm:t>
    </dgm:pt>
    <dgm:pt modelId="{AC48B284-077E-4054-A2E5-512850063AC9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OSD - 1</a:t>
          </a:r>
        </a:p>
      </dgm:t>
    </dgm:pt>
    <dgm:pt modelId="{8A0CFC24-3429-4217-B719-4E2D207ED686}" type="parTrans" cxnId="{B650FD04-884C-4BB3-9EBF-959F9034D69E}">
      <dgm:prSet/>
      <dgm:spPr/>
      <dgm:t>
        <a:bodyPr/>
        <a:lstStyle/>
        <a:p>
          <a:endParaRPr lang="en-US"/>
        </a:p>
      </dgm:t>
    </dgm:pt>
    <dgm:pt modelId="{613E32D9-9213-4061-BBEE-65E6F376AB5E}" type="sibTrans" cxnId="{B650FD04-884C-4BB3-9EBF-959F9034D69E}">
      <dgm:prSet/>
      <dgm:spPr/>
      <dgm:t>
        <a:bodyPr/>
        <a:lstStyle/>
        <a:p>
          <a:endParaRPr lang="en-US"/>
        </a:p>
      </dgm:t>
    </dgm:pt>
    <dgm:pt modelId="{BF931B3E-F7A0-4069-A10F-92BFA86E4D81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OSD - 2</a:t>
          </a:r>
        </a:p>
      </dgm:t>
    </dgm:pt>
    <dgm:pt modelId="{1A81E7E0-BA37-4E2B-8EB3-B1FE463E689A}" type="parTrans" cxnId="{965F29FE-BF8E-4368-80E7-AD28A44889F2}">
      <dgm:prSet/>
      <dgm:spPr/>
      <dgm:t>
        <a:bodyPr/>
        <a:lstStyle/>
        <a:p>
          <a:endParaRPr lang="en-US"/>
        </a:p>
      </dgm:t>
    </dgm:pt>
    <dgm:pt modelId="{EF6E4D81-43EE-4952-BAFB-C0DC782D9C0D}" type="sibTrans" cxnId="{965F29FE-BF8E-4368-80E7-AD28A44889F2}">
      <dgm:prSet/>
      <dgm:spPr/>
      <dgm:t>
        <a:bodyPr/>
        <a:lstStyle/>
        <a:p>
          <a:endParaRPr lang="en-US"/>
        </a:p>
      </dgm:t>
    </dgm:pt>
    <dgm:pt modelId="{5243EBDB-0E17-4851-A6C3-75097D90D287}">
      <dgm:prSet phldrT="[Text]"/>
      <dgm:spPr/>
      <dgm:t>
        <a:bodyPr/>
        <a:lstStyle/>
        <a:p>
          <a:r>
            <a:rPr lang="en-US" dirty="0"/>
            <a:t>Host - 2</a:t>
          </a:r>
        </a:p>
      </dgm:t>
    </dgm:pt>
    <dgm:pt modelId="{69BC9B1E-45BF-4C9C-977C-4D5F6F3813AC}" type="parTrans" cxnId="{6E19F2E1-2689-46C1-9A68-A1645912A7D3}">
      <dgm:prSet/>
      <dgm:spPr/>
      <dgm:t>
        <a:bodyPr/>
        <a:lstStyle/>
        <a:p>
          <a:endParaRPr lang="en-US"/>
        </a:p>
      </dgm:t>
    </dgm:pt>
    <dgm:pt modelId="{D2F91306-8127-47B4-A18C-F2B8C7A71D83}" type="sibTrans" cxnId="{6E19F2E1-2689-46C1-9A68-A1645912A7D3}">
      <dgm:prSet/>
      <dgm:spPr/>
      <dgm:t>
        <a:bodyPr/>
        <a:lstStyle/>
        <a:p>
          <a:endParaRPr lang="en-US"/>
        </a:p>
      </dgm:t>
    </dgm:pt>
    <dgm:pt modelId="{2884FCCF-5B0C-441A-BA3B-360FA73459D5}">
      <dgm:prSet phldrT="[Text]"/>
      <dgm:spPr/>
      <dgm:t>
        <a:bodyPr/>
        <a:lstStyle/>
        <a:p>
          <a:r>
            <a:rPr lang="en-US" dirty="0"/>
            <a:t>OSD - 3</a:t>
          </a:r>
        </a:p>
      </dgm:t>
    </dgm:pt>
    <dgm:pt modelId="{56781EC3-CD21-47EC-9B2A-FC45E09AB80A}" type="parTrans" cxnId="{6F4AF0CD-5EF9-4D57-ADA2-65ADF7FE6B1C}">
      <dgm:prSet/>
      <dgm:spPr/>
      <dgm:t>
        <a:bodyPr/>
        <a:lstStyle/>
        <a:p>
          <a:endParaRPr lang="en-US"/>
        </a:p>
      </dgm:t>
    </dgm:pt>
    <dgm:pt modelId="{A8F0FFD1-7F73-4127-B984-C8C8C32CD203}" type="sibTrans" cxnId="{6F4AF0CD-5EF9-4D57-ADA2-65ADF7FE6B1C}">
      <dgm:prSet/>
      <dgm:spPr/>
      <dgm:t>
        <a:bodyPr/>
        <a:lstStyle/>
        <a:p>
          <a:endParaRPr lang="en-US"/>
        </a:p>
      </dgm:t>
    </dgm:pt>
    <dgm:pt modelId="{A66F064A-E780-4C81-8BBA-006F1FF2E953}">
      <dgm:prSet phldrT="[Text]"/>
      <dgm:spPr/>
      <dgm:t>
        <a:bodyPr/>
        <a:lstStyle/>
        <a:p>
          <a:r>
            <a:rPr lang="en-US" dirty="0"/>
            <a:t>OSD - 4</a:t>
          </a:r>
        </a:p>
      </dgm:t>
    </dgm:pt>
    <dgm:pt modelId="{C54D4F89-091F-40AD-95B3-CD51F32E59ED}" type="parTrans" cxnId="{F8501D27-A120-45AA-9E10-F9AB3F142DF2}">
      <dgm:prSet/>
      <dgm:spPr/>
      <dgm:t>
        <a:bodyPr/>
        <a:lstStyle/>
        <a:p>
          <a:endParaRPr lang="en-US"/>
        </a:p>
      </dgm:t>
    </dgm:pt>
    <dgm:pt modelId="{560CC91F-8D01-462A-8B09-6CA05AEE5AD1}" type="sibTrans" cxnId="{F8501D27-A120-45AA-9E10-F9AB3F142DF2}">
      <dgm:prSet/>
      <dgm:spPr/>
      <dgm:t>
        <a:bodyPr/>
        <a:lstStyle/>
        <a:p>
          <a:endParaRPr lang="en-US"/>
        </a:p>
      </dgm:t>
    </dgm:pt>
    <dgm:pt modelId="{BD5515C7-E1BD-4BFC-812B-A411F9F8450A}">
      <dgm:prSet phldrT="[Text]"/>
      <dgm:spPr/>
      <dgm:t>
        <a:bodyPr/>
        <a:lstStyle/>
        <a:p>
          <a:r>
            <a:rPr lang="en-US" dirty="0"/>
            <a:t>Rack - 2</a:t>
          </a:r>
        </a:p>
      </dgm:t>
    </dgm:pt>
    <dgm:pt modelId="{E0117D2E-C769-43ED-9CBC-4511F5EAFA4F}" type="parTrans" cxnId="{AB03F977-AEE2-4971-A014-779F7061D542}">
      <dgm:prSet/>
      <dgm:spPr/>
      <dgm:t>
        <a:bodyPr/>
        <a:lstStyle/>
        <a:p>
          <a:endParaRPr lang="en-US"/>
        </a:p>
      </dgm:t>
    </dgm:pt>
    <dgm:pt modelId="{5DDD977E-3BC0-4E6C-BBDF-1968A4C536AD}" type="sibTrans" cxnId="{AB03F977-AEE2-4971-A014-779F7061D542}">
      <dgm:prSet/>
      <dgm:spPr/>
      <dgm:t>
        <a:bodyPr/>
        <a:lstStyle/>
        <a:p>
          <a:endParaRPr lang="en-US"/>
        </a:p>
      </dgm:t>
    </dgm:pt>
    <dgm:pt modelId="{C389DFB6-F271-40E5-980B-A2151EA873A6}">
      <dgm:prSet phldrT="[Text]"/>
      <dgm:spPr/>
      <dgm:t>
        <a:bodyPr/>
        <a:lstStyle/>
        <a:p>
          <a:r>
            <a:rPr lang="en-US" dirty="0"/>
            <a:t>Host - 3</a:t>
          </a:r>
        </a:p>
      </dgm:t>
    </dgm:pt>
    <dgm:pt modelId="{876D98EB-5083-4692-8563-18417DB7FF60}" type="parTrans" cxnId="{A98B3F20-5E0A-43AA-B48D-ED2E89C32241}">
      <dgm:prSet/>
      <dgm:spPr/>
      <dgm:t>
        <a:bodyPr/>
        <a:lstStyle/>
        <a:p>
          <a:endParaRPr lang="en-US"/>
        </a:p>
      </dgm:t>
    </dgm:pt>
    <dgm:pt modelId="{BAE2210B-EE5A-4C50-B18D-E970C67D405B}" type="sibTrans" cxnId="{A98B3F20-5E0A-43AA-B48D-ED2E89C32241}">
      <dgm:prSet/>
      <dgm:spPr/>
      <dgm:t>
        <a:bodyPr/>
        <a:lstStyle/>
        <a:p>
          <a:endParaRPr lang="en-US"/>
        </a:p>
      </dgm:t>
    </dgm:pt>
    <dgm:pt modelId="{1148954D-76EC-4947-9E04-00ECF664D69D}">
      <dgm:prSet phldrT="[Text]"/>
      <dgm:spPr/>
      <dgm:t>
        <a:bodyPr/>
        <a:lstStyle/>
        <a:p>
          <a:r>
            <a:rPr lang="en-US" dirty="0"/>
            <a:t>OSD - 5</a:t>
          </a:r>
        </a:p>
      </dgm:t>
    </dgm:pt>
    <dgm:pt modelId="{FFFA4370-6F8D-4DA0-AD03-B832E88DA10D}" type="parTrans" cxnId="{04115244-160D-4E3A-9866-CD9AD68E4016}">
      <dgm:prSet/>
      <dgm:spPr/>
      <dgm:t>
        <a:bodyPr/>
        <a:lstStyle/>
        <a:p>
          <a:endParaRPr lang="en-US"/>
        </a:p>
      </dgm:t>
    </dgm:pt>
    <dgm:pt modelId="{F1C6EE69-F6BA-4F3E-8BF0-608E0E7DB88D}" type="sibTrans" cxnId="{04115244-160D-4E3A-9866-CD9AD68E4016}">
      <dgm:prSet/>
      <dgm:spPr/>
      <dgm:t>
        <a:bodyPr/>
        <a:lstStyle/>
        <a:p>
          <a:endParaRPr lang="en-US"/>
        </a:p>
      </dgm:t>
    </dgm:pt>
    <dgm:pt modelId="{9F427290-B1FD-4531-8A2D-D6E1B0DDBF3D}">
      <dgm:prSet phldrT="[Text]"/>
      <dgm:spPr/>
      <dgm:t>
        <a:bodyPr/>
        <a:lstStyle/>
        <a:p>
          <a:r>
            <a:rPr lang="en-US" dirty="0"/>
            <a:t>OSD - 6</a:t>
          </a:r>
        </a:p>
      </dgm:t>
    </dgm:pt>
    <dgm:pt modelId="{89AA2D36-A7D8-4BED-ACFD-7DAD237FD9C0}" type="parTrans" cxnId="{A8648C69-3FD1-46CE-B7D7-A15C6D4AD7CF}">
      <dgm:prSet/>
      <dgm:spPr/>
      <dgm:t>
        <a:bodyPr/>
        <a:lstStyle/>
        <a:p>
          <a:endParaRPr lang="en-US"/>
        </a:p>
      </dgm:t>
    </dgm:pt>
    <dgm:pt modelId="{66DCB06A-14AA-4035-868D-578E32154A14}" type="sibTrans" cxnId="{A8648C69-3FD1-46CE-B7D7-A15C6D4AD7CF}">
      <dgm:prSet/>
      <dgm:spPr/>
      <dgm:t>
        <a:bodyPr/>
        <a:lstStyle/>
        <a:p>
          <a:endParaRPr lang="en-US"/>
        </a:p>
      </dgm:t>
    </dgm:pt>
    <dgm:pt modelId="{FF5A4E0E-BB6E-4F79-99B1-39AE3965928A}">
      <dgm:prSet phldrT="[Text]"/>
      <dgm:spPr/>
      <dgm:t>
        <a:bodyPr/>
        <a:lstStyle/>
        <a:p>
          <a:r>
            <a:rPr lang="en-US" dirty="0"/>
            <a:t>Host - 4</a:t>
          </a:r>
        </a:p>
      </dgm:t>
    </dgm:pt>
    <dgm:pt modelId="{43C8A875-D48D-4279-99B6-E4A3B699430C}" type="parTrans" cxnId="{5AE31507-3E49-48F7-9F3D-92C6B3110BD5}">
      <dgm:prSet/>
      <dgm:spPr/>
      <dgm:t>
        <a:bodyPr/>
        <a:lstStyle/>
        <a:p>
          <a:endParaRPr lang="en-US"/>
        </a:p>
      </dgm:t>
    </dgm:pt>
    <dgm:pt modelId="{DCA2D655-4BD9-4D1E-8621-DE6034A6C511}" type="sibTrans" cxnId="{5AE31507-3E49-48F7-9F3D-92C6B3110BD5}">
      <dgm:prSet/>
      <dgm:spPr/>
      <dgm:t>
        <a:bodyPr/>
        <a:lstStyle/>
        <a:p>
          <a:endParaRPr lang="en-US"/>
        </a:p>
      </dgm:t>
    </dgm:pt>
    <dgm:pt modelId="{D914BE54-AEA3-41A5-9D5B-5545B6456EC8}">
      <dgm:prSet phldrT="[Text]"/>
      <dgm:spPr/>
      <dgm:t>
        <a:bodyPr/>
        <a:lstStyle/>
        <a:p>
          <a:r>
            <a:rPr lang="en-US" dirty="0"/>
            <a:t>OSD - 7</a:t>
          </a:r>
        </a:p>
      </dgm:t>
    </dgm:pt>
    <dgm:pt modelId="{E1935260-F9D7-4EF8-AAA5-663401C8C3E4}" type="parTrans" cxnId="{97C10CDA-CF6A-4322-A6FF-00327A6278C6}">
      <dgm:prSet/>
      <dgm:spPr/>
      <dgm:t>
        <a:bodyPr/>
        <a:lstStyle/>
        <a:p>
          <a:endParaRPr lang="en-US"/>
        </a:p>
      </dgm:t>
    </dgm:pt>
    <dgm:pt modelId="{D5932D5D-89EA-483D-9FBB-005E3FBD2E0A}" type="sibTrans" cxnId="{97C10CDA-CF6A-4322-A6FF-00327A6278C6}">
      <dgm:prSet/>
      <dgm:spPr/>
      <dgm:t>
        <a:bodyPr/>
        <a:lstStyle/>
        <a:p>
          <a:endParaRPr lang="en-US"/>
        </a:p>
      </dgm:t>
    </dgm:pt>
    <dgm:pt modelId="{1A22F8DF-D43D-4452-83C5-4774E0B76B0F}">
      <dgm:prSet phldrT="[Text]"/>
      <dgm:spPr/>
      <dgm:t>
        <a:bodyPr/>
        <a:lstStyle/>
        <a:p>
          <a:r>
            <a:rPr lang="en-US" dirty="0"/>
            <a:t>OSD - 8</a:t>
          </a:r>
        </a:p>
      </dgm:t>
    </dgm:pt>
    <dgm:pt modelId="{346908CB-328E-4B9B-92B0-C5EDEB34CDE7}" type="parTrans" cxnId="{EF945F87-39DB-4405-B50A-C32F4849694E}">
      <dgm:prSet/>
      <dgm:spPr/>
      <dgm:t>
        <a:bodyPr/>
        <a:lstStyle/>
        <a:p>
          <a:endParaRPr lang="en-US"/>
        </a:p>
      </dgm:t>
    </dgm:pt>
    <dgm:pt modelId="{B3F029CD-3732-4FC0-A918-425629F8994E}" type="sibTrans" cxnId="{EF945F87-39DB-4405-B50A-C32F4849694E}">
      <dgm:prSet/>
      <dgm:spPr/>
      <dgm:t>
        <a:bodyPr/>
        <a:lstStyle/>
        <a:p>
          <a:endParaRPr lang="en-US"/>
        </a:p>
      </dgm:t>
    </dgm:pt>
    <dgm:pt modelId="{FA072F0C-C8DC-4ADD-B1A1-0C0D1D733C78}" type="pres">
      <dgm:prSet presAssocID="{B12AFA0E-ED97-438A-95AB-64DF5C4067D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269F3001-F66F-4773-8A64-366A81F8B978}" type="pres">
      <dgm:prSet presAssocID="{5CF092E5-A256-454C-82B3-0EC2780B6223}" presName="hierRoot1" presStyleCnt="0">
        <dgm:presLayoutVars>
          <dgm:hierBranch/>
        </dgm:presLayoutVars>
      </dgm:prSet>
      <dgm:spPr/>
    </dgm:pt>
    <dgm:pt modelId="{7344ADAA-4E70-4EF3-9A4B-D77E0841A0EF}" type="pres">
      <dgm:prSet presAssocID="{5CF092E5-A256-454C-82B3-0EC2780B6223}" presName="rootComposite1" presStyleCnt="0"/>
      <dgm:spPr/>
    </dgm:pt>
    <dgm:pt modelId="{3D144482-7DB5-4E56-BA99-12B9DA7011E4}" type="pres">
      <dgm:prSet presAssocID="{5CF092E5-A256-454C-82B3-0EC2780B6223}" presName="rootText1" presStyleLbl="node0" presStyleIdx="0" presStyleCnt="1">
        <dgm:presLayoutVars>
          <dgm:chPref val="3"/>
        </dgm:presLayoutVars>
      </dgm:prSet>
      <dgm:spPr>
        <a:prstGeom prst="roundRect">
          <a:avLst/>
        </a:prstGeom>
      </dgm:spPr>
    </dgm:pt>
    <dgm:pt modelId="{C3BAF03E-EC74-4593-B8B2-96A70CBCF570}" type="pres">
      <dgm:prSet presAssocID="{5CF092E5-A256-454C-82B3-0EC2780B6223}" presName="rootConnector1" presStyleLbl="node1" presStyleIdx="0" presStyleCnt="0"/>
      <dgm:spPr/>
    </dgm:pt>
    <dgm:pt modelId="{9D4DC82F-E086-439F-8F85-3F1F6270C6A8}" type="pres">
      <dgm:prSet presAssocID="{5CF092E5-A256-454C-82B3-0EC2780B6223}" presName="hierChild2" presStyleCnt="0"/>
      <dgm:spPr/>
    </dgm:pt>
    <dgm:pt modelId="{BA0623D8-8A5D-4FD8-9D42-7EED560B2696}" type="pres">
      <dgm:prSet presAssocID="{0D26F58F-56C7-4655-893F-7DF0EFD47481}" presName="Name35" presStyleLbl="parChTrans1D2" presStyleIdx="0" presStyleCnt="1"/>
      <dgm:spPr/>
    </dgm:pt>
    <dgm:pt modelId="{01234050-3701-42CB-AD0C-7C6A2F9B7C57}" type="pres">
      <dgm:prSet presAssocID="{B2DCA6DE-FF58-49F8-BBAA-E5674ED5DEDC}" presName="hierRoot2" presStyleCnt="0">
        <dgm:presLayoutVars>
          <dgm:hierBranch/>
        </dgm:presLayoutVars>
      </dgm:prSet>
      <dgm:spPr/>
    </dgm:pt>
    <dgm:pt modelId="{CCDB4139-03D6-47C7-A990-55C6A781A859}" type="pres">
      <dgm:prSet presAssocID="{B2DCA6DE-FF58-49F8-BBAA-E5674ED5DEDC}" presName="rootComposite" presStyleCnt="0"/>
      <dgm:spPr/>
    </dgm:pt>
    <dgm:pt modelId="{16CDA51D-5546-4EAA-A0EB-FCC617901E8D}" type="pres">
      <dgm:prSet presAssocID="{B2DCA6DE-FF58-49F8-BBAA-E5674ED5DEDC}" presName="rootText" presStyleLbl="node2" presStyleIdx="0" presStyleCnt="1">
        <dgm:presLayoutVars>
          <dgm:chPref val="3"/>
        </dgm:presLayoutVars>
      </dgm:prSet>
      <dgm:spPr>
        <a:prstGeom prst="roundRect">
          <a:avLst/>
        </a:prstGeom>
      </dgm:spPr>
    </dgm:pt>
    <dgm:pt modelId="{A891E3C2-C3F1-4A21-A327-45F9AAD91044}" type="pres">
      <dgm:prSet presAssocID="{B2DCA6DE-FF58-49F8-BBAA-E5674ED5DEDC}" presName="rootConnector" presStyleLbl="node2" presStyleIdx="0" presStyleCnt="1"/>
      <dgm:spPr/>
    </dgm:pt>
    <dgm:pt modelId="{26850153-A87D-4830-B89D-4FE06258612A}" type="pres">
      <dgm:prSet presAssocID="{B2DCA6DE-FF58-49F8-BBAA-E5674ED5DEDC}" presName="hierChild4" presStyleCnt="0"/>
      <dgm:spPr/>
    </dgm:pt>
    <dgm:pt modelId="{A13517EE-B58F-4741-8A04-C3C88A7CC3F8}" type="pres">
      <dgm:prSet presAssocID="{09396F32-67E9-4B29-AFF1-04D8F731A8C8}" presName="Name35" presStyleLbl="parChTrans1D3" presStyleIdx="0" presStyleCnt="2"/>
      <dgm:spPr/>
    </dgm:pt>
    <dgm:pt modelId="{628DEFD4-11F6-4C02-AA83-C59CC8C20F89}" type="pres">
      <dgm:prSet presAssocID="{65436CB5-BF81-4676-909B-4780EC6727AE}" presName="hierRoot2" presStyleCnt="0">
        <dgm:presLayoutVars>
          <dgm:hierBranch/>
        </dgm:presLayoutVars>
      </dgm:prSet>
      <dgm:spPr/>
    </dgm:pt>
    <dgm:pt modelId="{4AD0DC1B-E49B-40BC-A988-9EF70D93294C}" type="pres">
      <dgm:prSet presAssocID="{65436CB5-BF81-4676-909B-4780EC6727AE}" presName="rootComposite" presStyleCnt="0"/>
      <dgm:spPr/>
    </dgm:pt>
    <dgm:pt modelId="{AFD2A918-80B6-4064-A934-4291FBF8455A}" type="pres">
      <dgm:prSet presAssocID="{65436CB5-BF81-4676-909B-4780EC6727AE}" presName="rootText" presStyleLbl="node3" presStyleIdx="0" presStyleCnt="2">
        <dgm:presLayoutVars>
          <dgm:chPref val="3"/>
        </dgm:presLayoutVars>
      </dgm:prSet>
      <dgm:spPr>
        <a:prstGeom prst="roundRect">
          <a:avLst/>
        </a:prstGeom>
      </dgm:spPr>
    </dgm:pt>
    <dgm:pt modelId="{77B88611-BB54-4FAE-B578-DA6E8F25FD1C}" type="pres">
      <dgm:prSet presAssocID="{65436CB5-BF81-4676-909B-4780EC6727AE}" presName="rootConnector" presStyleLbl="node3" presStyleIdx="0" presStyleCnt="2"/>
      <dgm:spPr/>
    </dgm:pt>
    <dgm:pt modelId="{D80F6251-D4E4-45D8-BB13-A00C9730E3D7}" type="pres">
      <dgm:prSet presAssocID="{65436CB5-BF81-4676-909B-4780EC6727AE}" presName="hierChild4" presStyleCnt="0"/>
      <dgm:spPr/>
    </dgm:pt>
    <dgm:pt modelId="{42B571F9-2D31-442F-BB46-09055D2C32CF}" type="pres">
      <dgm:prSet presAssocID="{312E3457-AB5F-4508-82ED-EBEA06054D10}" presName="Name35" presStyleLbl="parChTrans1D4" presStyleIdx="0" presStyleCnt="12"/>
      <dgm:spPr/>
    </dgm:pt>
    <dgm:pt modelId="{1CE9A31B-44F1-4BEE-8B19-23F5DF0DC6F4}" type="pres">
      <dgm:prSet presAssocID="{41E21463-45CB-4602-BAA3-941D034EF7A2}" presName="hierRoot2" presStyleCnt="0">
        <dgm:presLayoutVars>
          <dgm:hierBranch/>
        </dgm:presLayoutVars>
      </dgm:prSet>
      <dgm:spPr/>
    </dgm:pt>
    <dgm:pt modelId="{F16EDE70-31C7-4065-AC83-05ABD1BF6554}" type="pres">
      <dgm:prSet presAssocID="{41E21463-45CB-4602-BAA3-941D034EF7A2}" presName="rootComposite" presStyleCnt="0"/>
      <dgm:spPr/>
    </dgm:pt>
    <dgm:pt modelId="{24561E24-FF8F-4A6D-B97D-B264CA411D25}" type="pres">
      <dgm:prSet presAssocID="{41E21463-45CB-4602-BAA3-941D034EF7A2}" presName="rootText" presStyleLbl="node4" presStyleIdx="0" presStyleCnt="12">
        <dgm:presLayoutVars>
          <dgm:chPref val="3"/>
        </dgm:presLayoutVars>
      </dgm:prSet>
      <dgm:spPr>
        <a:prstGeom prst="roundRect">
          <a:avLst/>
        </a:prstGeom>
      </dgm:spPr>
    </dgm:pt>
    <dgm:pt modelId="{A28D5680-3701-4655-B9FA-9B26DA4AA573}" type="pres">
      <dgm:prSet presAssocID="{41E21463-45CB-4602-BAA3-941D034EF7A2}" presName="rootConnector" presStyleLbl="node4" presStyleIdx="0" presStyleCnt="12"/>
      <dgm:spPr/>
    </dgm:pt>
    <dgm:pt modelId="{7475648A-1EE3-4BF0-B415-3EBB9F2AF542}" type="pres">
      <dgm:prSet presAssocID="{41E21463-45CB-4602-BAA3-941D034EF7A2}" presName="hierChild4" presStyleCnt="0"/>
      <dgm:spPr/>
    </dgm:pt>
    <dgm:pt modelId="{32B4A2FD-BA17-4116-A0AB-459184C02E37}" type="pres">
      <dgm:prSet presAssocID="{8A0CFC24-3429-4217-B719-4E2D207ED686}" presName="Name35" presStyleLbl="parChTrans1D4" presStyleIdx="1" presStyleCnt="12"/>
      <dgm:spPr/>
    </dgm:pt>
    <dgm:pt modelId="{FE7CEDAF-4750-48DE-ACD1-F479BA06A1F8}" type="pres">
      <dgm:prSet presAssocID="{AC48B284-077E-4054-A2E5-512850063AC9}" presName="hierRoot2" presStyleCnt="0">
        <dgm:presLayoutVars>
          <dgm:hierBranch/>
        </dgm:presLayoutVars>
      </dgm:prSet>
      <dgm:spPr/>
    </dgm:pt>
    <dgm:pt modelId="{CAE4C8A1-72BE-40EE-A621-2F25FCF854C4}" type="pres">
      <dgm:prSet presAssocID="{AC48B284-077E-4054-A2E5-512850063AC9}" presName="rootComposite" presStyleCnt="0"/>
      <dgm:spPr/>
    </dgm:pt>
    <dgm:pt modelId="{1EB801CA-9341-4EAA-91EB-EA37448A4A30}" type="pres">
      <dgm:prSet presAssocID="{AC48B284-077E-4054-A2E5-512850063AC9}" presName="rootText" presStyleLbl="node4" presStyleIdx="1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70F6CDCB-2176-4080-A459-D674F002654B}" type="pres">
      <dgm:prSet presAssocID="{AC48B284-077E-4054-A2E5-512850063AC9}" presName="rootConnector" presStyleLbl="node4" presStyleIdx="1" presStyleCnt="12"/>
      <dgm:spPr/>
    </dgm:pt>
    <dgm:pt modelId="{9880349C-B3DE-4F25-8BDB-F19C8905094C}" type="pres">
      <dgm:prSet presAssocID="{AC48B284-077E-4054-A2E5-512850063AC9}" presName="hierChild4" presStyleCnt="0"/>
      <dgm:spPr/>
    </dgm:pt>
    <dgm:pt modelId="{DFDD1DF7-CE38-43E5-A5E8-76901F6B9EBB}" type="pres">
      <dgm:prSet presAssocID="{AC48B284-077E-4054-A2E5-512850063AC9}" presName="hierChild5" presStyleCnt="0"/>
      <dgm:spPr/>
    </dgm:pt>
    <dgm:pt modelId="{5E6E32E1-495E-4FC2-A384-005AAFF39FE7}" type="pres">
      <dgm:prSet presAssocID="{1A81E7E0-BA37-4E2B-8EB3-B1FE463E689A}" presName="Name35" presStyleLbl="parChTrans1D4" presStyleIdx="2" presStyleCnt="12"/>
      <dgm:spPr/>
    </dgm:pt>
    <dgm:pt modelId="{FFC3520D-1774-4869-B149-51746D98985B}" type="pres">
      <dgm:prSet presAssocID="{BF931B3E-F7A0-4069-A10F-92BFA86E4D81}" presName="hierRoot2" presStyleCnt="0">
        <dgm:presLayoutVars>
          <dgm:hierBranch/>
        </dgm:presLayoutVars>
      </dgm:prSet>
      <dgm:spPr/>
    </dgm:pt>
    <dgm:pt modelId="{D471F010-9C13-4222-A1A6-A677DC0E5691}" type="pres">
      <dgm:prSet presAssocID="{BF931B3E-F7A0-4069-A10F-92BFA86E4D81}" presName="rootComposite" presStyleCnt="0"/>
      <dgm:spPr/>
    </dgm:pt>
    <dgm:pt modelId="{5CA6207F-4E72-4EA8-8C95-AE2C4341702F}" type="pres">
      <dgm:prSet presAssocID="{BF931B3E-F7A0-4069-A10F-92BFA86E4D81}" presName="rootText" presStyleLbl="node4" presStyleIdx="2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27CA7A37-0F64-4308-A06F-422B963A5248}" type="pres">
      <dgm:prSet presAssocID="{BF931B3E-F7A0-4069-A10F-92BFA86E4D81}" presName="rootConnector" presStyleLbl="node4" presStyleIdx="2" presStyleCnt="12"/>
      <dgm:spPr/>
    </dgm:pt>
    <dgm:pt modelId="{314EF807-4E4A-4434-ACDF-7BF26FC1CAB4}" type="pres">
      <dgm:prSet presAssocID="{BF931B3E-F7A0-4069-A10F-92BFA86E4D81}" presName="hierChild4" presStyleCnt="0"/>
      <dgm:spPr/>
    </dgm:pt>
    <dgm:pt modelId="{56F74262-0506-42F3-9FEB-3049F7C11E71}" type="pres">
      <dgm:prSet presAssocID="{BF931B3E-F7A0-4069-A10F-92BFA86E4D81}" presName="hierChild5" presStyleCnt="0"/>
      <dgm:spPr/>
    </dgm:pt>
    <dgm:pt modelId="{16A7AD0C-48A5-4BD8-9D47-5A8D909FAED9}" type="pres">
      <dgm:prSet presAssocID="{41E21463-45CB-4602-BAA3-941D034EF7A2}" presName="hierChild5" presStyleCnt="0"/>
      <dgm:spPr/>
    </dgm:pt>
    <dgm:pt modelId="{8B5B377B-6396-4EB4-A669-4336FD9E555B}" type="pres">
      <dgm:prSet presAssocID="{69BC9B1E-45BF-4C9C-977C-4D5F6F3813AC}" presName="Name35" presStyleLbl="parChTrans1D4" presStyleIdx="3" presStyleCnt="12"/>
      <dgm:spPr/>
    </dgm:pt>
    <dgm:pt modelId="{84B1EFE7-BC44-4D8C-BCCF-D76B7CF31C7E}" type="pres">
      <dgm:prSet presAssocID="{5243EBDB-0E17-4851-A6C3-75097D90D287}" presName="hierRoot2" presStyleCnt="0">
        <dgm:presLayoutVars>
          <dgm:hierBranch/>
        </dgm:presLayoutVars>
      </dgm:prSet>
      <dgm:spPr/>
    </dgm:pt>
    <dgm:pt modelId="{1A85CC6E-8445-4D79-A42C-5DE28447077A}" type="pres">
      <dgm:prSet presAssocID="{5243EBDB-0E17-4851-A6C3-75097D90D287}" presName="rootComposite" presStyleCnt="0"/>
      <dgm:spPr/>
    </dgm:pt>
    <dgm:pt modelId="{E51CE6A0-A9CF-4743-B6EE-0A5523BC78D6}" type="pres">
      <dgm:prSet presAssocID="{5243EBDB-0E17-4851-A6C3-75097D90D287}" presName="rootText" presStyleLbl="node4" presStyleIdx="3" presStyleCnt="12">
        <dgm:presLayoutVars>
          <dgm:chPref val="3"/>
        </dgm:presLayoutVars>
      </dgm:prSet>
      <dgm:spPr>
        <a:prstGeom prst="roundRect">
          <a:avLst/>
        </a:prstGeom>
      </dgm:spPr>
    </dgm:pt>
    <dgm:pt modelId="{F84D4638-D35C-4F0D-8A05-61AE24BB0D09}" type="pres">
      <dgm:prSet presAssocID="{5243EBDB-0E17-4851-A6C3-75097D90D287}" presName="rootConnector" presStyleLbl="node4" presStyleIdx="3" presStyleCnt="12"/>
      <dgm:spPr/>
    </dgm:pt>
    <dgm:pt modelId="{CC5FB981-05AD-416E-B8D8-C91CFF6BD49A}" type="pres">
      <dgm:prSet presAssocID="{5243EBDB-0E17-4851-A6C3-75097D90D287}" presName="hierChild4" presStyleCnt="0"/>
      <dgm:spPr/>
    </dgm:pt>
    <dgm:pt modelId="{D01AC84A-E125-46CE-858A-D0A3F8B3B812}" type="pres">
      <dgm:prSet presAssocID="{56781EC3-CD21-47EC-9B2A-FC45E09AB80A}" presName="Name35" presStyleLbl="parChTrans1D4" presStyleIdx="4" presStyleCnt="12"/>
      <dgm:spPr/>
    </dgm:pt>
    <dgm:pt modelId="{E89FE7CE-D6A1-45F5-89C1-9B6BEEC70736}" type="pres">
      <dgm:prSet presAssocID="{2884FCCF-5B0C-441A-BA3B-360FA73459D5}" presName="hierRoot2" presStyleCnt="0">
        <dgm:presLayoutVars>
          <dgm:hierBranch/>
        </dgm:presLayoutVars>
      </dgm:prSet>
      <dgm:spPr/>
    </dgm:pt>
    <dgm:pt modelId="{B8274554-C523-4B98-9BD4-45176FDF8F22}" type="pres">
      <dgm:prSet presAssocID="{2884FCCF-5B0C-441A-BA3B-360FA73459D5}" presName="rootComposite" presStyleCnt="0"/>
      <dgm:spPr/>
    </dgm:pt>
    <dgm:pt modelId="{778B4472-A8EB-498F-8132-1922ED7C34F0}" type="pres">
      <dgm:prSet presAssocID="{2884FCCF-5B0C-441A-BA3B-360FA73459D5}" presName="rootText" presStyleLbl="node4" presStyleIdx="4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F8DC1F10-0CA4-4237-BF57-F58031E9EAEB}" type="pres">
      <dgm:prSet presAssocID="{2884FCCF-5B0C-441A-BA3B-360FA73459D5}" presName="rootConnector" presStyleLbl="node4" presStyleIdx="4" presStyleCnt="12"/>
      <dgm:spPr/>
    </dgm:pt>
    <dgm:pt modelId="{D5226920-A926-48A4-A06E-4CA102F0122C}" type="pres">
      <dgm:prSet presAssocID="{2884FCCF-5B0C-441A-BA3B-360FA73459D5}" presName="hierChild4" presStyleCnt="0"/>
      <dgm:spPr/>
    </dgm:pt>
    <dgm:pt modelId="{D59EB7CA-5733-4024-BDCA-FEE7E12FF3FC}" type="pres">
      <dgm:prSet presAssocID="{2884FCCF-5B0C-441A-BA3B-360FA73459D5}" presName="hierChild5" presStyleCnt="0"/>
      <dgm:spPr/>
    </dgm:pt>
    <dgm:pt modelId="{2C22B359-C467-403A-AEAE-B7BF866201B4}" type="pres">
      <dgm:prSet presAssocID="{C54D4F89-091F-40AD-95B3-CD51F32E59ED}" presName="Name35" presStyleLbl="parChTrans1D4" presStyleIdx="5" presStyleCnt="12"/>
      <dgm:spPr/>
    </dgm:pt>
    <dgm:pt modelId="{F3176359-2F5E-46BD-B385-8F6FB029C559}" type="pres">
      <dgm:prSet presAssocID="{A66F064A-E780-4C81-8BBA-006F1FF2E953}" presName="hierRoot2" presStyleCnt="0">
        <dgm:presLayoutVars>
          <dgm:hierBranch/>
        </dgm:presLayoutVars>
      </dgm:prSet>
      <dgm:spPr/>
    </dgm:pt>
    <dgm:pt modelId="{A3E786C2-E5BE-47A1-82A4-FC3588FAA46F}" type="pres">
      <dgm:prSet presAssocID="{A66F064A-E780-4C81-8BBA-006F1FF2E953}" presName="rootComposite" presStyleCnt="0"/>
      <dgm:spPr/>
    </dgm:pt>
    <dgm:pt modelId="{0C53519D-FD74-4E7D-9EE0-BDAD6185F109}" type="pres">
      <dgm:prSet presAssocID="{A66F064A-E780-4C81-8BBA-006F1FF2E953}" presName="rootText" presStyleLbl="node4" presStyleIdx="5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318A3C75-D777-49A2-8E2A-9F4EE3B97EA7}" type="pres">
      <dgm:prSet presAssocID="{A66F064A-E780-4C81-8BBA-006F1FF2E953}" presName="rootConnector" presStyleLbl="node4" presStyleIdx="5" presStyleCnt="12"/>
      <dgm:spPr/>
    </dgm:pt>
    <dgm:pt modelId="{3BF5EDAA-F6FF-422A-B582-0294332D61CA}" type="pres">
      <dgm:prSet presAssocID="{A66F064A-E780-4C81-8BBA-006F1FF2E953}" presName="hierChild4" presStyleCnt="0"/>
      <dgm:spPr/>
    </dgm:pt>
    <dgm:pt modelId="{B9F101EE-55FB-4107-A27A-85D2D896255D}" type="pres">
      <dgm:prSet presAssocID="{A66F064A-E780-4C81-8BBA-006F1FF2E953}" presName="hierChild5" presStyleCnt="0"/>
      <dgm:spPr/>
    </dgm:pt>
    <dgm:pt modelId="{ABED0626-34C5-40DE-A1A7-6C1BBFFCD5C8}" type="pres">
      <dgm:prSet presAssocID="{5243EBDB-0E17-4851-A6C3-75097D90D287}" presName="hierChild5" presStyleCnt="0"/>
      <dgm:spPr/>
    </dgm:pt>
    <dgm:pt modelId="{BB483B3D-EFE6-40A9-8B99-856831995AE2}" type="pres">
      <dgm:prSet presAssocID="{65436CB5-BF81-4676-909B-4780EC6727AE}" presName="hierChild5" presStyleCnt="0"/>
      <dgm:spPr/>
    </dgm:pt>
    <dgm:pt modelId="{784B747A-8390-4D60-827C-AB740EEE1CAD}" type="pres">
      <dgm:prSet presAssocID="{E0117D2E-C769-43ED-9CBC-4511F5EAFA4F}" presName="Name35" presStyleLbl="parChTrans1D3" presStyleIdx="1" presStyleCnt="2"/>
      <dgm:spPr/>
    </dgm:pt>
    <dgm:pt modelId="{905E5354-031F-4913-9590-22EECD6849AF}" type="pres">
      <dgm:prSet presAssocID="{BD5515C7-E1BD-4BFC-812B-A411F9F8450A}" presName="hierRoot2" presStyleCnt="0">
        <dgm:presLayoutVars>
          <dgm:hierBranch/>
        </dgm:presLayoutVars>
      </dgm:prSet>
      <dgm:spPr/>
    </dgm:pt>
    <dgm:pt modelId="{5162A723-4D68-4881-92DE-A9A198597382}" type="pres">
      <dgm:prSet presAssocID="{BD5515C7-E1BD-4BFC-812B-A411F9F8450A}" presName="rootComposite" presStyleCnt="0"/>
      <dgm:spPr/>
    </dgm:pt>
    <dgm:pt modelId="{ADA2F4D0-2C40-4F07-B569-23B58E28C18D}" type="pres">
      <dgm:prSet presAssocID="{BD5515C7-E1BD-4BFC-812B-A411F9F8450A}" presName="rootText" presStyleLbl="node3" presStyleIdx="1" presStyleCnt="2">
        <dgm:presLayoutVars>
          <dgm:chPref val="3"/>
        </dgm:presLayoutVars>
      </dgm:prSet>
      <dgm:spPr>
        <a:prstGeom prst="roundRect">
          <a:avLst/>
        </a:prstGeom>
      </dgm:spPr>
    </dgm:pt>
    <dgm:pt modelId="{4DEAD18B-8E32-4856-85F4-5AA3C2F03819}" type="pres">
      <dgm:prSet presAssocID="{BD5515C7-E1BD-4BFC-812B-A411F9F8450A}" presName="rootConnector" presStyleLbl="node3" presStyleIdx="1" presStyleCnt="2"/>
      <dgm:spPr/>
    </dgm:pt>
    <dgm:pt modelId="{64241587-2244-46F2-AC9A-8499DF508D57}" type="pres">
      <dgm:prSet presAssocID="{BD5515C7-E1BD-4BFC-812B-A411F9F8450A}" presName="hierChild4" presStyleCnt="0"/>
      <dgm:spPr/>
    </dgm:pt>
    <dgm:pt modelId="{C94E583A-35E6-4399-B8EA-17730E1A17A6}" type="pres">
      <dgm:prSet presAssocID="{876D98EB-5083-4692-8563-18417DB7FF60}" presName="Name35" presStyleLbl="parChTrans1D4" presStyleIdx="6" presStyleCnt="12"/>
      <dgm:spPr/>
    </dgm:pt>
    <dgm:pt modelId="{5B8879F2-F5AD-40CF-9217-FCFCB9FD1B07}" type="pres">
      <dgm:prSet presAssocID="{C389DFB6-F271-40E5-980B-A2151EA873A6}" presName="hierRoot2" presStyleCnt="0">
        <dgm:presLayoutVars>
          <dgm:hierBranch/>
        </dgm:presLayoutVars>
      </dgm:prSet>
      <dgm:spPr/>
    </dgm:pt>
    <dgm:pt modelId="{E39BB85A-DCE9-40E5-909A-0FD00C3EB28A}" type="pres">
      <dgm:prSet presAssocID="{C389DFB6-F271-40E5-980B-A2151EA873A6}" presName="rootComposite" presStyleCnt="0"/>
      <dgm:spPr/>
    </dgm:pt>
    <dgm:pt modelId="{D6D34F5A-0059-4E3E-8AF0-58CA4A935A86}" type="pres">
      <dgm:prSet presAssocID="{C389DFB6-F271-40E5-980B-A2151EA873A6}" presName="rootText" presStyleLbl="node4" presStyleIdx="6" presStyleCnt="12">
        <dgm:presLayoutVars>
          <dgm:chPref val="3"/>
        </dgm:presLayoutVars>
      </dgm:prSet>
      <dgm:spPr>
        <a:prstGeom prst="roundRect">
          <a:avLst/>
        </a:prstGeom>
      </dgm:spPr>
    </dgm:pt>
    <dgm:pt modelId="{C6DC2A4C-04C7-4EF1-9329-F2E125801998}" type="pres">
      <dgm:prSet presAssocID="{C389DFB6-F271-40E5-980B-A2151EA873A6}" presName="rootConnector" presStyleLbl="node4" presStyleIdx="6" presStyleCnt="12"/>
      <dgm:spPr/>
    </dgm:pt>
    <dgm:pt modelId="{AD79B2AF-D516-4812-8CB5-CADB0B16F082}" type="pres">
      <dgm:prSet presAssocID="{C389DFB6-F271-40E5-980B-A2151EA873A6}" presName="hierChild4" presStyleCnt="0"/>
      <dgm:spPr/>
    </dgm:pt>
    <dgm:pt modelId="{4B53744D-475D-48D8-9720-768C81DD5EF6}" type="pres">
      <dgm:prSet presAssocID="{FFFA4370-6F8D-4DA0-AD03-B832E88DA10D}" presName="Name35" presStyleLbl="parChTrans1D4" presStyleIdx="7" presStyleCnt="12"/>
      <dgm:spPr/>
    </dgm:pt>
    <dgm:pt modelId="{497F8010-0C95-4504-81E1-22E9FC402557}" type="pres">
      <dgm:prSet presAssocID="{1148954D-76EC-4947-9E04-00ECF664D69D}" presName="hierRoot2" presStyleCnt="0">
        <dgm:presLayoutVars>
          <dgm:hierBranch/>
        </dgm:presLayoutVars>
      </dgm:prSet>
      <dgm:spPr/>
    </dgm:pt>
    <dgm:pt modelId="{9B606D6E-BDC1-4AD8-AB98-D1D8EFB356A8}" type="pres">
      <dgm:prSet presAssocID="{1148954D-76EC-4947-9E04-00ECF664D69D}" presName="rootComposite" presStyleCnt="0"/>
      <dgm:spPr/>
    </dgm:pt>
    <dgm:pt modelId="{55DC8B53-A875-41CA-BCE3-6CAA044D52EE}" type="pres">
      <dgm:prSet presAssocID="{1148954D-76EC-4947-9E04-00ECF664D69D}" presName="rootText" presStyleLbl="node4" presStyleIdx="7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43E5CE13-F0A8-479F-88AC-0A21A1ADA60C}" type="pres">
      <dgm:prSet presAssocID="{1148954D-76EC-4947-9E04-00ECF664D69D}" presName="rootConnector" presStyleLbl="node4" presStyleIdx="7" presStyleCnt="12"/>
      <dgm:spPr/>
    </dgm:pt>
    <dgm:pt modelId="{796375D6-FB82-45CA-8716-91927F9744EC}" type="pres">
      <dgm:prSet presAssocID="{1148954D-76EC-4947-9E04-00ECF664D69D}" presName="hierChild4" presStyleCnt="0"/>
      <dgm:spPr/>
    </dgm:pt>
    <dgm:pt modelId="{FF9B3CE9-2EB5-438D-BCD6-681E246B6F68}" type="pres">
      <dgm:prSet presAssocID="{1148954D-76EC-4947-9E04-00ECF664D69D}" presName="hierChild5" presStyleCnt="0"/>
      <dgm:spPr/>
    </dgm:pt>
    <dgm:pt modelId="{1E78ED96-ACE0-4E83-B398-DE8DCE722F41}" type="pres">
      <dgm:prSet presAssocID="{89AA2D36-A7D8-4BED-ACFD-7DAD237FD9C0}" presName="Name35" presStyleLbl="parChTrans1D4" presStyleIdx="8" presStyleCnt="12"/>
      <dgm:spPr/>
    </dgm:pt>
    <dgm:pt modelId="{04675300-B1F3-45C5-B370-2AFC45399EA4}" type="pres">
      <dgm:prSet presAssocID="{9F427290-B1FD-4531-8A2D-D6E1B0DDBF3D}" presName="hierRoot2" presStyleCnt="0">
        <dgm:presLayoutVars>
          <dgm:hierBranch/>
        </dgm:presLayoutVars>
      </dgm:prSet>
      <dgm:spPr/>
    </dgm:pt>
    <dgm:pt modelId="{4D36D4D8-BE0D-44A3-9BBD-F7371D0A37CB}" type="pres">
      <dgm:prSet presAssocID="{9F427290-B1FD-4531-8A2D-D6E1B0DDBF3D}" presName="rootComposite" presStyleCnt="0"/>
      <dgm:spPr/>
    </dgm:pt>
    <dgm:pt modelId="{A14A2413-63A9-4ED0-B99C-08A434E8874A}" type="pres">
      <dgm:prSet presAssocID="{9F427290-B1FD-4531-8A2D-D6E1B0DDBF3D}" presName="rootText" presStyleLbl="node4" presStyleIdx="8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8FCFE411-3DB8-4991-B4BC-1CC8C866CE96}" type="pres">
      <dgm:prSet presAssocID="{9F427290-B1FD-4531-8A2D-D6E1B0DDBF3D}" presName="rootConnector" presStyleLbl="node4" presStyleIdx="8" presStyleCnt="12"/>
      <dgm:spPr/>
    </dgm:pt>
    <dgm:pt modelId="{E40B5C8F-CC80-4CBF-A4C5-F68BA229C4FE}" type="pres">
      <dgm:prSet presAssocID="{9F427290-B1FD-4531-8A2D-D6E1B0DDBF3D}" presName="hierChild4" presStyleCnt="0"/>
      <dgm:spPr/>
    </dgm:pt>
    <dgm:pt modelId="{71315B75-8F25-45A5-8249-CE6F0F122751}" type="pres">
      <dgm:prSet presAssocID="{9F427290-B1FD-4531-8A2D-D6E1B0DDBF3D}" presName="hierChild5" presStyleCnt="0"/>
      <dgm:spPr/>
    </dgm:pt>
    <dgm:pt modelId="{68B65D2A-D7B9-423B-ACCC-694EC8074D8F}" type="pres">
      <dgm:prSet presAssocID="{C389DFB6-F271-40E5-980B-A2151EA873A6}" presName="hierChild5" presStyleCnt="0"/>
      <dgm:spPr/>
    </dgm:pt>
    <dgm:pt modelId="{32C4017E-A752-4FA8-9CBC-CE4112C45980}" type="pres">
      <dgm:prSet presAssocID="{43C8A875-D48D-4279-99B6-E4A3B699430C}" presName="Name35" presStyleLbl="parChTrans1D4" presStyleIdx="9" presStyleCnt="12"/>
      <dgm:spPr/>
    </dgm:pt>
    <dgm:pt modelId="{9D82F2F6-A484-4A6F-8B8D-E6C1C1F88863}" type="pres">
      <dgm:prSet presAssocID="{FF5A4E0E-BB6E-4F79-99B1-39AE3965928A}" presName="hierRoot2" presStyleCnt="0">
        <dgm:presLayoutVars>
          <dgm:hierBranch/>
        </dgm:presLayoutVars>
      </dgm:prSet>
      <dgm:spPr/>
    </dgm:pt>
    <dgm:pt modelId="{BD6FBCD9-1F99-4B39-ABA0-4D7865E7932B}" type="pres">
      <dgm:prSet presAssocID="{FF5A4E0E-BB6E-4F79-99B1-39AE3965928A}" presName="rootComposite" presStyleCnt="0"/>
      <dgm:spPr/>
    </dgm:pt>
    <dgm:pt modelId="{987B9236-A28A-4774-AD36-033666F9C7CB}" type="pres">
      <dgm:prSet presAssocID="{FF5A4E0E-BB6E-4F79-99B1-39AE3965928A}" presName="rootText" presStyleLbl="node4" presStyleIdx="9" presStyleCnt="12">
        <dgm:presLayoutVars>
          <dgm:chPref val="3"/>
        </dgm:presLayoutVars>
      </dgm:prSet>
      <dgm:spPr>
        <a:prstGeom prst="roundRect">
          <a:avLst/>
        </a:prstGeom>
      </dgm:spPr>
    </dgm:pt>
    <dgm:pt modelId="{C2FABBD2-6064-46B3-974C-307762698841}" type="pres">
      <dgm:prSet presAssocID="{FF5A4E0E-BB6E-4F79-99B1-39AE3965928A}" presName="rootConnector" presStyleLbl="node4" presStyleIdx="9" presStyleCnt="12"/>
      <dgm:spPr/>
    </dgm:pt>
    <dgm:pt modelId="{CBE2BF24-3D08-427A-8E18-2ECFDE2B3516}" type="pres">
      <dgm:prSet presAssocID="{FF5A4E0E-BB6E-4F79-99B1-39AE3965928A}" presName="hierChild4" presStyleCnt="0"/>
      <dgm:spPr/>
    </dgm:pt>
    <dgm:pt modelId="{319AF641-CCAA-4578-975E-7DCE5C0AED84}" type="pres">
      <dgm:prSet presAssocID="{E1935260-F9D7-4EF8-AAA5-663401C8C3E4}" presName="Name35" presStyleLbl="parChTrans1D4" presStyleIdx="10" presStyleCnt="12"/>
      <dgm:spPr/>
    </dgm:pt>
    <dgm:pt modelId="{375BF7E0-FB7C-4080-94F9-2634035EBF93}" type="pres">
      <dgm:prSet presAssocID="{D914BE54-AEA3-41A5-9D5B-5545B6456EC8}" presName="hierRoot2" presStyleCnt="0">
        <dgm:presLayoutVars>
          <dgm:hierBranch/>
        </dgm:presLayoutVars>
      </dgm:prSet>
      <dgm:spPr/>
    </dgm:pt>
    <dgm:pt modelId="{2783FDD1-AE0F-49A5-A762-D38D8B3AB1C5}" type="pres">
      <dgm:prSet presAssocID="{D914BE54-AEA3-41A5-9D5B-5545B6456EC8}" presName="rootComposite" presStyleCnt="0"/>
      <dgm:spPr/>
    </dgm:pt>
    <dgm:pt modelId="{1200064C-EA75-48BD-847A-F288BC69FE60}" type="pres">
      <dgm:prSet presAssocID="{D914BE54-AEA3-41A5-9D5B-5545B6456EC8}" presName="rootText" presStyleLbl="node4" presStyleIdx="10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2EF06CFC-726C-4B34-9C39-B3FBA8BD0553}" type="pres">
      <dgm:prSet presAssocID="{D914BE54-AEA3-41A5-9D5B-5545B6456EC8}" presName="rootConnector" presStyleLbl="node4" presStyleIdx="10" presStyleCnt="12"/>
      <dgm:spPr/>
    </dgm:pt>
    <dgm:pt modelId="{14019708-DE78-4DAD-88BD-498E5204EC1C}" type="pres">
      <dgm:prSet presAssocID="{D914BE54-AEA3-41A5-9D5B-5545B6456EC8}" presName="hierChild4" presStyleCnt="0"/>
      <dgm:spPr/>
    </dgm:pt>
    <dgm:pt modelId="{7A9675D1-02CA-4542-B7FE-24F7C9A0A4C7}" type="pres">
      <dgm:prSet presAssocID="{D914BE54-AEA3-41A5-9D5B-5545B6456EC8}" presName="hierChild5" presStyleCnt="0"/>
      <dgm:spPr/>
    </dgm:pt>
    <dgm:pt modelId="{211DFD18-4698-4609-B271-D840DC25620E}" type="pres">
      <dgm:prSet presAssocID="{346908CB-328E-4B9B-92B0-C5EDEB34CDE7}" presName="Name35" presStyleLbl="parChTrans1D4" presStyleIdx="11" presStyleCnt="12"/>
      <dgm:spPr/>
    </dgm:pt>
    <dgm:pt modelId="{1D909EC1-2E57-4DB7-9DE2-52CF77DDD11F}" type="pres">
      <dgm:prSet presAssocID="{1A22F8DF-D43D-4452-83C5-4774E0B76B0F}" presName="hierRoot2" presStyleCnt="0">
        <dgm:presLayoutVars>
          <dgm:hierBranch/>
        </dgm:presLayoutVars>
      </dgm:prSet>
      <dgm:spPr/>
    </dgm:pt>
    <dgm:pt modelId="{05330CDB-C17D-456C-9591-5F76C989DFF4}" type="pres">
      <dgm:prSet presAssocID="{1A22F8DF-D43D-4452-83C5-4774E0B76B0F}" presName="rootComposite" presStyleCnt="0"/>
      <dgm:spPr/>
    </dgm:pt>
    <dgm:pt modelId="{A8A33CD7-F31F-408E-954A-6946F3A7F0FE}" type="pres">
      <dgm:prSet presAssocID="{1A22F8DF-D43D-4452-83C5-4774E0B76B0F}" presName="rootText" presStyleLbl="node4" presStyleIdx="11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376DF602-4959-46F1-9535-6B2826B427CC}" type="pres">
      <dgm:prSet presAssocID="{1A22F8DF-D43D-4452-83C5-4774E0B76B0F}" presName="rootConnector" presStyleLbl="node4" presStyleIdx="11" presStyleCnt="12"/>
      <dgm:spPr/>
    </dgm:pt>
    <dgm:pt modelId="{DC3BDFAB-914F-4702-BD48-CFDE5AEFC33D}" type="pres">
      <dgm:prSet presAssocID="{1A22F8DF-D43D-4452-83C5-4774E0B76B0F}" presName="hierChild4" presStyleCnt="0"/>
      <dgm:spPr/>
    </dgm:pt>
    <dgm:pt modelId="{51835EC1-34A0-4043-8FF4-4A3C2001C9D9}" type="pres">
      <dgm:prSet presAssocID="{1A22F8DF-D43D-4452-83C5-4774E0B76B0F}" presName="hierChild5" presStyleCnt="0"/>
      <dgm:spPr/>
    </dgm:pt>
    <dgm:pt modelId="{02E85061-6919-4A01-9510-01974952BEA2}" type="pres">
      <dgm:prSet presAssocID="{FF5A4E0E-BB6E-4F79-99B1-39AE3965928A}" presName="hierChild5" presStyleCnt="0"/>
      <dgm:spPr/>
    </dgm:pt>
    <dgm:pt modelId="{7CB2808F-A71E-4FEB-98CB-E0CA67750809}" type="pres">
      <dgm:prSet presAssocID="{BD5515C7-E1BD-4BFC-812B-A411F9F8450A}" presName="hierChild5" presStyleCnt="0"/>
      <dgm:spPr/>
    </dgm:pt>
    <dgm:pt modelId="{61852811-D241-4AA7-9879-7EEC3830B8BD}" type="pres">
      <dgm:prSet presAssocID="{B2DCA6DE-FF58-49F8-BBAA-E5674ED5DEDC}" presName="hierChild5" presStyleCnt="0"/>
      <dgm:spPr/>
    </dgm:pt>
    <dgm:pt modelId="{46A82032-6078-4923-95F9-E38F2A1D726F}" type="pres">
      <dgm:prSet presAssocID="{5CF092E5-A256-454C-82B3-0EC2780B6223}" presName="hierChild3" presStyleCnt="0"/>
      <dgm:spPr/>
    </dgm:pt>
  </dgm:ptLst>
  <dgm:cxnLst>
    <dgm:cxn modelId="{0C6E5600-E107-4C41-9A7F-29F1BEF5E16F}" type="presOf" srcId="{2884FCCF-5B0C-441A-BA3B-360FA73459D5}" destId="{F8DC1F10-0CA4-4237-BF57-F58031E9EAEB}" srcOrd="1" destOrd="0" presId="urn:microsoft.com/office/officeart/2005/8/layout/orgChart1"/>
    <dgm:cxn modelId="{B650FD04-884C-4BB3-9EBF-959F9034D69E}" srcId="{41E21463-45CB-4602-BAA3-941D034EF7A2}" destId="{AC48B284-077E-4054-A2E5-512850063AC9}" srcOrd="0" destOrd="0" parTransId="{8A0CFC24-3429-4217-B719-4E2D207ED686}" sibTransId="{613E32D9-9213-4061-BBEE-65E6F376AB5E}"/>
    <dgm:cxn modelId="{5AE31507-3E49-48F7-9F3D-92C6B3110BD5}" srcId="{BD5515C7-E1BD-4BFC-812B-A411F9F8450A}" destId="{FF5A4E0E-BB6E-4F79-99B1-39AE3965928A}" srcOrd="1" destOrd="0" parTransId="{43C8A875-D48D-4279-99B6-E4A3B699430C}" sibTransId="{DCA2D655-4BD9-4D1E-8621-DE6034A6C511}"/>
    <dgm:cxn modelId="{08CF0612-8DD7-4480-9610-28C825712874}" type="presOf" srcId="{0D26F58F-56C7-4655-893F-7DF0EFD47481}" destId="{BA0623D8-8A5D-4FD8-9D42-7EED560B2696}" srcOrd="0" destOrd="0" presId="urn:microsoft.com/office/officeart/2005/8/layout/orgChart1"/>
    <dgm:cxn modelId="{51E90317-C07A-4C33-9020-B19194A6223A}" type="presOf" srcId="{8A0CFC24-3429-4217-B719-4E2D207ED686}" destId="{32B4A2FD-BA17-4116-A0AB-459184C02E37}" srcOrd="0" destOrd="0" presId="urn:microsoft.com/office/officeart/2005/8/layout/orgChart1"/>
    <dgm:cxn modelId="{4210C018-BCEE-48ED-B787-52F7A076A8DB}" srcId="{B2DCA6DE-FF58-49F8-BBAA-E5674ED5DEDC}" destId="{65436CB5-BF81-4676-909B-4780EC6727AE}" srcOrd="0" destOrd="0" parTransId="{09396F32-67E9-4B29-AFF1-04D8F731A8C8}" sibTransId="{DDC21439-A08A-4C43-8DA3-3FBC32EEA32F}"/>
    <dgm:cxn modelId="{B594131E-0339-4FB9-9A62-A4824D96E647}" type="presOf" srcId="{E0117D2E-C769-43ED-9CBC-4511F5EAFA4F}" destId="{784B747A-8390-4D60-827C-AB740EEE1CAD}" srcOrd="0" destOrd="0" presId="urn:microsoft.com/office/officeart/2005/8/layout/orgChart1"/>
    <dgm:cxn modelId="{A98B3F20-5E0A-43AA-B48D-ED2E89C32241}" srcId="{BD5515C7-E1BD-4BFC-812B-A411F9F8450A}" destId="{C389DFB6-F271-40E5-980B-A2151EA873A6}" srcOrd="0" destOrd="0" parTransId="{876D98EB-5083-4692-8563-18417DB7FF60}" sibTransId="{BAE2210B-EE5A-4C50-B18D-E970C67D405B}"/>
    <dgm:cxn modelId="{D863ED21-A80A-4453-AAFC-AF58A61BCADB}" type="presOf" srcId="{41E21463-45CB-4602-BAA3-941D034EF7A2}" destId="{24561E24-FF8F-4A6D-B97D-B264CA411D25}" srcOrd="0" destOrd="0" presId="urn:microsoft.com/office/officeart/2005/8/layout/orgChart1"/>
    <dgm:cxn modelId="{E9CA7D24-0372-47A5-8686-C270BC6A6BF0}" type="presOf" srcId="{A66F064A-E780-4C81-8BBA-006F1FF2E953}" destId="{0C53519D-FD74-4E7D-9EE0-BDAD6185F109}" srcOrd="0" destOrd="0" presId="urn:microsoft.com/office/officeart/2005/8/layout/orgChart1"/>
    <dgm:cxn modelId="{F8501D27-A120-45AA-9E10-F9AB3F142DF2}" srcId="{5243EBDB-0E17-4851-A6C3-75097D90D287}" destId="{A66F064A-E780-4C81-8BBA-006F1FF2E953}" srcOrd="1" destOrd="0" parTransId="{C54D4F89-091F-40AD-95B3-CD51F32E59ED}" sibTransId="{560CC91F-8D01-462A-8B09-6CA05AEE5AD1}"/>
    <dgm:cxn modelId="{E08F9928-467F-4B08-8A9D-1A74D6593079}" srcId="{5CF092E5-A256-454C-82B3-0EC2780B6223}" destId="{B2DCA6DE-FF58-49F8-BBAA-E5674ED5DEDC}" srcOrd="0" destOrd="0" parTransId="{0D26F58F-56C7-4655-893F-7DF0EFD47481}" sibTransId="{28DA9C23-4B82-4061-8E85-6F755DAE92A9}"/>
    <dgm:cxn modelId="{82CF7A30-811D-42DB-AD0A-B1A64672F3FD}" type="presOf" srcId="{5243EBDB-0E17-4851-A6C3-75097D90D287}" destId="{F84D4638-D35C-4F0D-8A05-61AE24BB0D09}" srcOrd="1" destOrd="0" presId="urn:microsoft.com/office/officeart/2005/8/layout/orgChart1"/>
    <dgm:cxn modelId="{9EEBEA32-C3AC-4226-BB90-571926A36AA9}" type="presOf" srcId="{1148954D-76EC-4947-9E04-00ECF664D69D}" destId="{55DC8B53-A875-41CA-BCE3-6CAA044D52EE}" srcOrd="0" destOrd="0" presId="urn:microsoft.com/office/officeart/2005/8/layout/orgChart1"/>
    <dgm:cxn modelId="{22AA6A35-D065-4984-9841-0D6E94CDA578}" type="presOf" srcId="{FF5A4E0E-BB6E-4F79-99B1-39AE3965928A}" destId="{987B9236-A28A-4774-AD36-033666F9C7CB}" srcOrd="0" destOrd="0" presId="urn:microsoft.com/office/officeart/2005/8/layout/orgChart1"/>
    <dgm:cxn modelId="{D16FC65D-AD0C-44B7-8CD6-5A7148A2EB7D}" type="presOf" srcId="{312E3457-AB5F-4508-82ED-EBEA06054D10}" destId="{42B571F9-2D31-442F-BB46-09055D2C32CF}" srcOrd="0" destOrd="0" presId="urn:microsoft.com/office/officeart/2005/8/layout/orgChart1"/>
    <dgm:cxn modelId="{04115244-160D-4E3A-9866-CD9AD68E4016}" srcId="{C389DFB6-F271-40E5-980B-A2151EA873A6}" destId="{1148954D-76EC-4947-9E04-00ECF664D69D}" srcOrd="0" destOrd="0" parTransId="{FFFA4370-6F8D-4DA0-AD03-B832E88DA10D}" sibTransId="{F1C6EE69-F6BA-4F3E-8BF0-608E0E7DB88D}"/>
    <dgm:cxn modelId="{D7E10F45-8771-47F7-82E5-1D3D70ED91E1}" type="presOf" srcId="{B2DCA6DE-FF58-49F8-BBAA-E5674ED5DEDC}" destId="{16CDA51D-5546-4EAA-A0EB-FCC617901E8D}" srcOrd="0" destOrd="0" presId="urn:microsoft.com/office/officeart/2005/8/layout/orgChart1"/>
    <dgm:cxn modelId="{0092C066-1A1B-460D-8D0B-9BD49B86907C}" type="presOf" srcId="{BD5515C7-E1BD-4BFC-812B-A411F9F8450A}" destId="{4DEAD18B-8E32-4856-85F4-5AA3C2F03819}" srcOrd="1" destOrd="0" presId="urn:microsoft.com/office/officeart/2005/8/layout/orgChart1"/>
    <dgm:cxn modelId="{69C12A47-6C75-440F-BA1A-259A5A898596}" type="presOf" srcId="{BF931B3E-F7A0-4069-A10F-92BFA86E4D81}" destId="{27CA7A37-0F64-4308-A06F-422B963A5248}" srcOrd="1" destOrd="0" presId="urn:microsoft.com/office/officeart/2005/8/layout/orgChart1"/>
    <dgm:cxn modelId="{FF38A347-C181-47C1-9C11-662121993E65}" type="presOf" srcId="{41E21463-45CB-4602-BAA3-941D034EF7A2}" destId="{A28D5680-3701-4655-B9FA-9B26DA4AA573}" srcOrd="1" destOrd="0" presId="urn:microsoft.com/office/officeart/2005/8/layout/orgChart1"/>
    <dgm:cxn modelId="{A8648C69-3FD1-46CE-B7D7-A15C6D4AD7CF}" srcId="{C389DFB6-F271-40E5-980B-A2151EA873A6}" destId="{9F427290-B1FD-4531-8A2D-D6E1B0DDBF3D}" srcOrd="1" destOrd="0" parTransId="{89AA2D36-A7D8-4BED-ACFD-7DAD237FD9C0}" sibTransId="{66DCB06A-14AA-4035-868D-578E32154A14}"/>
    <dgm:cxn modelId="{83B1456B-17BD-47F7-8D21-5E19789A42CF}" type="presOf" srcId="{B2DCA6DE-FF58-49F8-BBAA-E5674ED5DEDC}" destId="{A891E3C2-C3F1-4A21-A327-45F9AAD91044}" srcOrd="1" destOrd="0" presId="urn:microsoft.com/office/officeart/2005/8/layout/orgChart1"/>
    <dgm:cxn modelId="{5483706B-CF61-4EAA-9003-55B4981ED39B}" type="presOf" srcId="{FF5A4E0E-BB6E-4F79-99B1-39AE3965928A}" destId="{C2FABBD2-6064-46B3-974C-307762698841}" srcOrd="1" destOrd="0" presId="urn:microsoft.com/office/officeart/2005/8/layout/orgChart1"/>
    <dgm:cxn modelId="{FF74A750-5B12-4CBA-98D3-7C3BA2A4889A}" type="presOf" srcId="{5CF092E5-A256-454C-82B3-0EC2780B6223}" destId="{C3BAF03E-EC74-4593-B8B2-96A70CBCF570}" srcOrd="1" destOrd="0" presId="urn:microsoft.com/office/officeart/2005/8/layout/orgChart1"/>
    <dgm:cxn modelId="{24EAB950-29C2-45D3-8551-B297A6FF067F}" type="presOf" srcId="{C389DFB6-F271-40E5-980B-A2151EA873A6}" destId="{D6D34F5A-0059-4E3E-8AF0-58CA4A935A86}" srcOrd="0" destOrd="0" presId="urn:microsoft.com/office/officeart/2005/8/layout/orgChart1"/>
    <dgm:cxn modelId="{C0EFDD50-753E-43CC-9B30-FB1D47A23869}" type="presOf" srcId="{1148954D-76EC-4947-9E04-00ECF664D69D}" destId="{43E5CE13-F0A8-479F-88AC-0A21A1ADA60C}" srcOrd="1" destOrd="0" presId="urn:microsoft.com/office/officeart/2005/8/layout/orgChart1"/>
    <dgm:cxn modelId="{79486E51-0D5E-45E5-A5D7-F156CB983673}" type="presOf" srcId="{43C8A875-D48D-4279-99B6-E4A3B699430C}" destId="{32C4017E-A752-4FA8-9CBC-CE4112C45980}" srcOrd="0" destOrd="0" presId="urn:microsoft.com/office/officeart/2005/8/layout/orgChart1"/>
    <dgm:cxn modelId="{E789AA53-0628-4D1E-B017-C69505BB74A9}" type="presOf" srcId="{56781EC3-CD21-47EC-9B2A-FC45E09AB80A}" destId="{D01AC84A-E125-46CE-858A-D0A3F8B3B812}" srcOrd="0" destOrd="0" presId="urn:microsoft.com/office/officeart/2005/8/layout/orgChart1"/>
    <dgm:cxn modelId="{3510D074-D1D5-4806-96CD-033A6153035A}" type="presOf" srcId="{C54D4F89-091F-40AD-95B3-CD51F32E59ED}" destId="{2C22B359-C467-403A-AEAE-B7BF866201B4}" srcOrd="0" destOrd="0" presId="urn:microsoft.com/office/officeart/2005/8/layout/orgChart1"/>
    <dgm:cxn modelId="{EB911055-BA35-4ABF-B716-A0EDC2B89EA0}" type="presOf" srcId="{D914BE54-AEA3-41A5-9D5B-5545B6456EC8}" destId="{2EF06CFC-726C-4B34-9C39-B3FBA8BD0553}" srcOrd="1" destOrd="0" presId="urn:microsoft.com/office/officeart/2005/8/layout/orgChart1"/>
    <dgm:cxn modelId="{AB03F977-AEE2-4971-A014-779F7061D542}" srcId="{B2DCA6DE-FF58-49F8-BBAA-E5674ED5DEDC}" destId="{BD5515C7-E1BD-4BFC-812B-A411F9F8450A}" srcOrd="1" destOrd="0" parTransId="{E0117D2E-C769-43ED-9CBC-4511F5EAFA4F}" sibTransId="{5DDD977E-3BC0-4E6C-BBDF-1968A4C536AD}"/>
    <dgm:cxn modelId="{DD8B2779-A2FF-4199-B485-17687B23713D}" type="presOf" srcId="{BF931B3E-F7A0-4069-A10F-92BFA86E4D81}" destId="{5CA6207F-4E72-4EA8-8C95-AE2C4341702F}" srcOrd="0" destOrd="0" presId="urn:microsoft.com/office/officeart/2005/8/layout/orgChart1"/>
    <dgm:cxn modelId="{8FD95C79-6CFA-4BD1-B55B-03A05C4E60CA}" type="presOf" srcId="{65436CB5-BF81-4676-909B-4780EC6727AE}" destId="{AFD2A918-80B6-4064-A934-4291FBF8455A}" srcOrd="0" destOrd="0" presId="urn:microsoft.com/office/officeart/2005/8/layout/orgChart1"/>
    <dgm:cxn modelId="{1C03755A-0FF2-4053-9B84-D2FC4850F555}" type="presOf" srcId="{C389DFB6-F271-40E5-980B-A2151EA873A6}" destId="{C6DC2A4C-04C7-4EF1-9329-F2E125801998}" srcOrd="1" destOrd="0" presId="urn:microsoft.com/office/officeart/2005/8/layout/orgChart1"/>
    <dgm:cxn modelId="{F799875A-0FA5-4B2E-A2DB-0FF5DCC5A926}" type="presOf" srcId="{FFFA4370-6F8D-4DA0-AD03-B832E88DA10D}" destId="{4B53744D-475D-48D8-9720-768C81DD5EF6}" srcOrd="0" destOrd="0" presId="urn:microsoft.com/office/officeart/2005/8/layout/orgChart1"/>
    <dgm:cxn modelId="{8D38AD7A-15AE-4B86-B4DA-50AE54DA1073}" srcId="{65436CB5-BF81-4676-909B-4780EC6727AE}" destId="{41E21463-45CB-4602-BAA3-941D034EF7A2}" srcOrd="0" destOrd="0" parTransId="{312E3457-AB5F-4508-82ED-EBEA06054D10}" sibTransId="{C8633846-CE3A-45EA-B0E3-B0CA29512730}"/>
    <dgm:cxn modelId="{1639CA7D-6CCF-48DF-9316-E321C0736A55}" type="presOf" srcId="{1A81E7E0-BA37-4E2B-8EB3-B1FE463E689A}" destId="{5E6E32E1-495E-4FC2-A384-005AAFF39FE7}" srcOrd="0" destOrd="0" presId="urn:microsoft.com/office/officeart/2005/8/layout/orgChart1"/>
    <dgm:cxn modelId="{B490A985-0E68-4F9F-B9DE-478215540E36}" type="presOf" srcId="{2884FCCF-5B0C-441A-BA3B-360FA73459D5}" destId="{778B4472-A8EB-498F-8132-1922ED7C34F0}" srcOrd="0" destOrd="0" presId="urn:microsoft.com/office/officeart/2005/8/layout/orgChart1"/>
    <dgm:cxn modelId="{EF945F87-39DB-4405-B50A-C32F4849694E}" srcId="{FF5A4E0E-BB6E-4F79-99B1-39AE3965928A}" destId="{1A22F8DF-D43D-4452-83C5-4774E0B76B0F}" srcOrd="1" destOrd="0" parTransId="{346908CB-328E-4B9B-92B0-C5EDEB34CDE7}" sibTransId="{B3F029CD-3732-4FC0-A918-425629F8994E}"/>
    <dgm:cxn modelId="{4AD3038B-E0E8-4466-8D3B-54FC93BA6CDC}" type="presOf" srcId="{65436CB5-BF81-4676-909B-4780EC6727AE}" destId="{77B88611-BB54-4FAE-B578-DA6E8F25FD1C}" srcOrd="1" destOrd="0" presId="urn:microsoft.com/office/officeart/2005/8/layout/orgChart1"/>
    <dgm:cxn modelId="{20DD1A9A-6437-45E5-AA90-7A702775A517}" type="presOf" srcId="{9F427290-B1FD-4531-8A2D-D6E1B0DDBF3D}" destId="{8FCFE411-3DB8-4991-B4BC-1CC8C866CE96}" srcOrd="1" destOrd="0" presId="urn:microsoft.com/office/officeart/2005/8/layout/orgChart1"/>
    <dgm:cxn modelId="{B01F42A2-2F11-4AA8-86E1-7C98C8DD1E8D}" type="presOf" srcId="{9F427290-B1FD-4531-8A2D-D6E1B0DDBF3D}" destId="{A14A2413-63A9-4ED0-B99C-08A434E8874A}" srcOrd="0" destOrd="0" presId="urn:microsoft.com/office/officeart/2005/8/layout/orgChart1"/>
    <dgm:cxn modelId="{F0F8A2A5-FEF4-4952-8BD1-50EF3B7240F2}" type="presOf" srcId="{69BC9B1E-45BF-4C9C-977C-4D5F6F3813AC}" destId="{8B5B377B-6396-4EB4-A669-4336FD9E555B}" srcOrd="0" destOrd="0" presId="urn:microsoft.com/office/officeart/2005/8/layout/orgChart1"/>
    <dgm:cxn modelId="{D8A4F1A6-B8AF-4905-AC9A-57921EF59948}" type="presOf" srcId="{5243EBDB-0E17-4851-A6C3-75097D90D287}" destId="{E51CE6A0-A9CF-4743-B6EE-0A5523BC78D6}" srcOrd="0" destOrd="0" presId="urn:microsoft.com/office/officeart/2005/8/layout/orgChart1"/>
    <dgm:cxn modelId="{D41002A7-9B5C-4F28-BEFC-3E43E0EAE537}" type="presOf" srcId="{AC48B284-077E-4054-A2E5-512850063AC9}" destId="{1EB801CA-9341-4EAA-91EB-EA37448A4A30}" srcOrd="0" destOrd="0" presId="urn:microsoft.com/office/officeart/2005/8/layout/orgChart1"/>
    <dgm:cxn modelId="{E4CD78AB-8C66-4154-90A5-825F95BD1465}" type="presOf" srcId="{B12AFA0E-ED97-438A-95AB-64DF5C4067DB}" destId="{FA072F0C-C8DC-4ADD-B1A1-0C0D1D733C78}" srcOrd="0" destOrd="0" presId="urn:microsoft.com/office/officeart/2005/8/layout/orgChart1"/>
    <dgm:cxn modelId="{CDFE58B8-306C-4320-96E1-C530B947C6D6}" type="presOf" srcId="{5CF092E5-A256-454C-82B3-0EC2780B6223}" destId="{3D144482-7DB5-4E56-BA99-12B9DA7011E4}" srcOrd="0" destOrd="0" presId="urn:microsoft.com/office/officeart/2005/8/layout/orgChart1"/>
    <dgm:cxn modelId="{D89A79B9-4C87-4A52-A8DD-2222DAC323A5}" type="presOf" srcId="{AC48B284-077E-4054-A2E5-512850063AC9}" destId="{70F6CDCB-2176-4080-A459-D674F002654B}" srcOrd="1" destOrd="0" presId="urn:microsoft.com/office/officeart/2005/8/layout/orgChart1"/>
    <dgm:cxn modelId="{41B1D3BE-5E5D-41DB-9D4F-C0AC3233227D}" type="presOf" srcId="{BD5515C7-E1BD-4BFC-812B-A411F9F8450A}" destId="{ADA2F4D0-2C40-4F07-B569-23B58E28C18D}" srcOrd="0" destOrd="0" presId="urn:microsoft.com/office/officeart/2005/8/layout/orgChart1"/>
    <dgm:cxn modelId="{622F3CC5-CC3D-42CF-BDDC-0550A47BA160}" type="presOf" srcId="{09396F32-67E9-4B29-AFF1-04D8F731A8C8}" destId="{A13517EE-B58F-4741-8A04-C3C88A7CC3F8}" srcOrd="0" destOrd="0" presId="urn:microsoft.com/office/officeart/2005/8/layout/orgChart1"/>
    <dgm:cxn modelId="{F79139C6-DAB4-4769-9139-CDED305C5F1A}" type="presOf" srcId="{876D98EB-5083-4692-8563-18417DB7FF60}" destId="{C94E583A-35E6-4399-B8EA-17730E1A17A6}" srcOrd="0" destOrd="0" presId="urn:microsoft.com/office/officeart/2005/8/layout/orgChart1"/>
    <dgm:cxn modelId="{D8446FC6-D0D2-40E9-A4BA-7C5F5875E4E9}" type="presOf" srcId="{89AA2D36-A7D8-4BED-ACFD-7DAD237FD9C0}" destId="{1E78ED96-ACE0-4E83-B398-DE8DCE722F41}" srcOrd="0" destOrd="0" presId="urn:microsoft.com/office/officeart/2005/8/layout/orgChart1"/>
    <dgm:cxn modelId="{6F4AF0CD-5EF9-4D57-ADA2-65ADF7FE6B1C}" srcId="{5243EBDB-0E17-4851-A6C3-75097D90D287}" destId="{2884FCCF-5B0C-441A-BA3B-360FA73459D5}" srcOrd="0" destOrd="0" parTransId="{56781EC3-CD21-47EC-9B2A-FC45E09AB80A}" sibTransId="{A8F0FFD1-7F73-4127-B984-C8C8C32CD203}"/>
    <dgm:cxn modelId="{1FD53FD1-8799-40C2-9BC7-DDA5DDE4FB0D}" type="presOf" srcId="{D914BE54-AEA3-41A5-9D5B-5545B6456EC8}" destId="{1200064C-EA75-48BD-847A-F288BC69FE60}" srcOrd="0" destOrd="0" presId="urn:microsoft.com/office/officeart/2005/8/layout/orgChart1"/>
    <dgm:cxn modelId="{C3027CD3-E0C0-48F4-A8C2-BB2FD8B43802}" type="presOf" srcId="{1A22F8DF-D43D-4452-83C5-4774E0B76B0F}" destId="{376DF602-4959-46F1-9535-6B2826B427CC}" srcOrd="1" destOrd="0" presId="urn:microsoft.com/office/officeart/2005/8/layout/orgChart1"/>
    <dgm:cxn modelId="{97C10CDA-CF6A-4322-A6FF-00327A6278C6}" srcId="{FF5A4E0E-BB6E-4F79-99B1-39AE3965928A}" destId="{D914BE54-AEA3-41A5-9D5B-5545B6456EC8}" srcOrd="0" destOrd="0" parTransId="{E1935260-F9D7-4EF8-AAA5-663401C8C3E4}" sibTransId="{D5932D5D-89EA-483D-9FBB-005E3FBD2E0A}"/>
    <dgm:cxn modelId="{785998DA-14E8-47DA-83D7-927623AE0B08}" type="presOf" srcId="{E1935260-F9D7-4EF8-AAA5-663401C8C3E4}" destId="{319AF641-CCAA-4578-975E-7DCE5C0AED84}" srcOrd="0" destOrd="0" presId="urn:microsoft.com/office/officeart/2005/8/layout/orgChart1"/>
    <dgm:cxn modelId="{6E19F2E1-2689-46C1-9A68-A1645912A7D3}" srcId="{65436CB5-BF81-4676-909B-4780EC6727AE}" destId="{5243EBDB-0E17-4851-A6C3-75097D90D287}" srcOrd="1" destOrd="0" parTransId="{69BC9B1E-45BF-4C9C-977C-4D5F6F3813AC}" sibTransId="{D2F91306-8127-47B4-A18C-F2B8C7A71D83}"/>
    <dgm:cxn modelId="{EF8BC9E9-8A00-4B45-B95A-BA517AFDB2F4}" type="presOf" srcId="{1A22F8DF-D43D-4452-83C5-4774E0B76B0F}" destId="{A8A33CD7-F31F-408E-954A-6946F3A7F0FE}" srcOrd="0" destOrd="0" presId="urn:microsoft.com/office/officeart/2005/8/layout/orgChart1"/>
    <dgm:cxn modelId="{14FA7FED-F257-4505-937B-07DAA7B8B881}" type="presOf" srcId="{346908CB-328E-4B9B-92B0-C5EDEB34CDE7}" destId="{211DFD18-4698-4609-B271-D840DC25620E}" srcOrd="0" destOrd="0" presId="urn:microsoft.com/office/officeart/2005/8/layout/orgChart1"/>
    <dgm:cxn modelId="{53B9F6F6-3015-4C1C-9E51-174BC78829C5}" type="presOf" srcId="{A66F064A-E780-4C81-8BBA-006F1FF2E953}" destId="{318A3C75-D777-49A2-8E2A-9F4EE3B97EA7}" srcOrd="1" destOrd="0" presId="urn:microsoft.com/office/officeart/2005/8/layout/orgChart1"/>
    <dgm:cxn modelId="{F6F580FC-A19B-46A8-9F2F-5ECCED6028AF}" srcId="{B12AFA0E-ED97-438A-95AB-64DF5C4067DB}" destId="{5CF092E5-A256-454C-82B3-0EC2780B6223}" srcOrd="0" destOrd="0" parTransId="{500744D6-A065-4457-B7E8-13A7F2CE459B}" sibTransId="{EEC3A015-D6F5-4DF8-B8F5-7998F63767BD}"/>
    <dgm:cxn modelId="{965F29FE-BF8E-4368-80E7-AD28A44889F2}" srcId="{41E21463-45CB-4602-BAA3-941D034EF7A2}" destId="{BF931B3E-F7A0-4069-A10F-92BFA86E4D81}" srcOrd="1" destOrd="0" parTransId="{1A81E7E0-BA37-4E2B-8EB3-B1FE463E689A}" sibTransId="{EF6E4D81-43EE-4952-BAFB-C0DC782D9C0D}"/>
    <dgm:cxn modelId="{570C64AD-8BCB-4883-8CA3-8587A5D26849}" type="presParOf" srcId="{FA072F0C-C8DC-4ADD-B1A1-0C0D1D733C78}" destId="{269F3001-F66F-4773-8A64-366A81F8B978}" srcOrd="0" destOrd="0" presId="urn:microsoft.com/office/officeart/2005/8/layout/orgChart1"/>
    <dgm:cxn modelId="{8A5371F0-25AE-4AB4-9C66-F4FD85EFDE77}" type="presParOf" srcId="{269F3001-F66F-4773-8A64-366A81F8B978}" destId="{7344ADAA-4E70-4EF3-9A4B-D77E0841A0EF}" srcOrd="0" destOrd="0" presId="urn:microsoft.com/office/officeart/2005/8/layout/orgChart1"/>
    <dgm:cxn modelId="{76304C81-EB2F-49D2-932F-ADD0E2ABB89F}" type="presParOf" srcId="{7344ADAA-4E70-4EF3-9A4B-D77E0841A0EF}" destId="{3D144482-7DB5-4E56-BA99-12B9DA7011E4}" srcOrd="0" destOrd="0" presId="urn:microsoft.com/office/officeart/2005/8/layout/orgChart1"/>
    <dgm:cxn modelId="{5336CE48-15D9-4692-8C2E-045FB51DCE41}" type="presParOf" srcId="{7344ADAA-4E70-4EF3-9A4B-D77E0841A0EF}" destId="{C3BAF03E-EC74-4593-B8B2-96A70CBCF570}" srcOrd="1" destOrd="0" presId="urn:microsoft.com/office/officeart/2005/8/layout/orgChart1"/>
    <dgm:cxn modelId="{FA3DA361-88E7-44E6-9C1B-ACE651256877}" type="presParOf" srcId="{269F3001-F66F-4773-8A64-366A81F8B978}" destId="{9D4DC82F-E086-439F-8F85-3F1F6270C6A8}" srcOrd="1" destOrd="0" presId="urn:microsoft.com/office/officeart/2005/8/layout/orgChart1"/>
    <dgm:cxn modelId="{6C808B1E-7EF8-4ECB-BBBB-FD9430B67BDF}" type="presParOf" srcId="{9D4DC82F-E086-439F-8F85-3F1F6270C6A8}" destId="{BA0623D8-8A5D-4FD8-9D42-7EED560B2696}" srcOrd="0" destOrd="0" presId="urn:microsoft.com/office/officeart/2005/8/layout/orgChart1"/>
    <dgm:cxn modelId="{033BE552-7CDA-4B0F-85FB-205F7C832534}" type="presParOf" srcId="{9D4DC82F-E086-439F-8F85-3F1F6270C6A8}" destId="{01234050-3701-42CB-AD0C-7C6A2F9B7C57}" srcOrd="1" destOrd="0" presId="urn:microsoft.com/office/officeart/2005/8/layout/orgChart1"/>
    <dgm:cxn modelId="{8B8AB1CA-E4BC-4AB0-8C42-8F0E1FEAC546}" type="presParOf" srcId="{01234050-3701-42CB-AD0C-7C6A2F9B7C57}" destId="{CCDB4139-03D6-47C7-A990-55C6A781A859}" srcOrd="0" destOrd="0" presId="urn:microsoft.com/office/officeart/2005/8/layout/orgChart1"/>
    <dgm:cxn modelId="{D65CD1D0-3DBE-4532-A7F7-E36BB3EB9018}" type="presParOf" srcId="{CCDB4139-03D6-47C7-A990-55C6A781A859}" destId="{16CDA51D-5546-4EAA-A0EB-FCC617901E8D}" srcOrd="0" destOrd="0" presId="urn:microsoft.com/office/officeart/2005/8/layout/orgChart1"/>
    <dgm:cxn modelId="{5E7F33FF-E532-43F0-9D38-2E21C2FB952E}" type="presParOf" srcId="{CCDB4139-03D6-47C7-A990-55C6A781A859}" destId="{A891E3C2-C3F1-4A21-A327-45F9AAD91044}" srcOrd="1" destOrd="0" presId="urn:microsoft.com/office/officeart/2005/8/layout/orgChart1"/>
    <dgm:cxn modelId="{F14B75BF-8553-486C-A779-B3B025F42278}" type="presParOf" srcId="{01234050-3701-42CB-AD0C-7C6A2F9B7C57}" destId="{26850153-A87D-4830-B89D-4FE06258612A}" srcOrd="1" destOrd="0" presId="urn:microsoft.com/office/officeart/2005/8/layout/orgChart1"/>
    <dgm:cxn modelId="{BC3B8463-E19C-4C3A-8B20-7DF8CE5F46DC}" type="presParOf" srcId="{26850153-A87D-4830-B89D-4FE06258612A}" destId="{A13517EE-B58F-4741-8A04-C3C88A7CC3F8}" srcOrd="0" destOrd="0" presId="urn:microsoft.com/office/officeart/2005/8/layout/orgChart1"/>
    <dgm:cxn modelId="{91C2B19C-A386-4B13-925D-F87DB161FB9F}" type="presParOf" srcId="{26850153-A87D-4830-B89D-4FE06258612A}" destId="{628DEFD4-11F6-4C02-AA83-C59CC8C20F89}" srcOrd="1" destOrd="0" presId="urn:microsoft.com/office/officeart/2005/8/layout/orgChart1"/>
    <dgm:cxn modelId="{C85AD9B4-2C45-4D2A-B221-47F1C3407838}" type="presParOf" srcId="{628DEFD4-11F6-4C02-AA83-C59CC8C20F89}" destId="{4AD0DC1B-E49B-40BC-A988-9EF70D93294C}" srcOrd="0" destOrd="0" presId="urn:microsoft.com/office/officeart/2005/8/layout/orgChart1"/>
    <dgm:cxn modelId="{307DD9C6-EFF9-4262-B54E-FFB86F17DABD}" type="presParOf" srcId="{4AD0DC1B-E49B-40BC-A988-9EF70D93294C}" destId="{AFD2A918-80B6-4064-A934-4291FBF8455A}" srcOrd="0" destOrd="0" presId="urn:microsoft.com/office/officeart/2005/8/layout/orgChart1"/>
    <dgm:cxn modelId="{7ED45F20-3661-4966-8DC0-9FCF2D1AFEEA}" type="presParOf" srcId="{4AD0DC1B-E49B-40BC-A988-9EF70D93294C}" destId="{77B88611-BB54-4FAE-B578-DA6E8F25FD1C}" srcOrd="1" destOrd="0" presId="urn:microsoft.com/office/officeart/2005/8/layout/orgChart1"/>
    <dgm:cxn modelId="{6677B285-0225-48C0-9ACC-865E91BE5B62}" type="presParOf" srcId="{628DEFD4-11F6-4C02-AA83-C59CC8C20F89}" destId="{D80F6251-D4E4-45D8-BB13-A00C9730E3D7}" srcOrd="1" destOrd="0" presId="urn:microsoft.com/office/officeart/2005/8/layout/orgChart1"/>
    <dgm:cxn modelId="{2AB7C08A-3E5F-477E-9B8B-0AE874A81BDA}" type="presParOf" srcId="{D80F6251-D4E4-45D8-BB13-A00C9730E3D7}" destId="{42B571F9-2D31-442F-BB46-09055D2C32CF}" srcOrd="0" destOrd="0" presId="urn:microsoft.com/office/officeart/2005/8/layout/orgChart1"/>
    <dgm:cxn modelId="{F9DB2DFF-7609-4C49-A5DE-4B8CF4D7BCEF}" type="presParOf" srcId="{D80F6251-D4E4-45D8-BB13-A00C9730E3D7}" destId="{1CE9A31B-44F1-4BEE-8B19-23F5DF0DC6F4}" srcOrd="1" destOrd="0" presId="urn:microsoft.com/office/officeart/2005/8/layout/orgChart1"/>
    <dgm:cxn modelId="{BD513B56-CCD0-4F2B-B745-4EE353D50B7A}" type="presParOf" srcId="{1CE9A31B-44F1-4BEE-8B19-23F5DF0DC6F4}" destId="{F16EDE70-31C7-4065-AC83-05ABD1BF6554}" srcOrd="0" destOrd="0" presId="urn:microsoft.com/office/officeart/2005/8/layout/orgChart1"/>
    <dgm:cxn modelId="{D458D77B-896F-45E5-A9E5-FDF59C5A8DD5}" type="presParOf" srcId="{F16EDE70-31C7-4065-AC83-05ABD1BF6554}" destId="{24561E24-FF8F-4A6D-B97D-B264CA411D25}" srcOrd="0" destOrd="0" presId="urn:microsoft.com/office/officeart/2005/8/layout/orgChart1"/>
    <dgm:cxn modelId="{0A87A7E1-ECAD-482A-99CE-42943F916F62}" type="presParOf" srcId="{F16EDE70-31C7-4065-AC83-05ABD1BF6554}" destId="{A28D5680-3701-4655-B9FA-9B26DA4AA573}" srcOrd="1" destOrd="0" presId="urn:microsoft.com/office/officeart/2005/8/layout/orgChart1"/>
    <dgm:cxn modelId="{949F6CFA-A923-4A7D-BD29-2E74649C70B0}" type="presParOf" srcId="{1CE9A31B-44F1-4BEE-8B19-23F5DF0DC6F4}" destId="{7475648A-1EE3-4BF0-B415-3EBB9F2AF542}" srcOrd="1" destOrd="0" presId="urn:microsoft.com/office/officeart/2005/8/layout/orgChart1"/>
    <dgm:cxn modelId="{05B3FC6B-6180-42C9-AF24-DB5961B7BB55}" type="presParOf" srcId="{7475648A-1EE3-4BF0-B415-3EBB9F2AF542}" destId="{32B4A2FD-BA17-4116-A0AB-459184C02E37}" srcOrd="0" destOrd="0" presId="urn:microsoft.com/office/officeart/2005/8/layout/orgChart1"/>
    <dgm:cxn modelId="{FC4D7DBF-EA70-4DE7-A661-4DBB5F8CE0A0}" type="presParOf" srcId="{7475648A-1EE3-4BF0-B415-3EBB9F2AF542}" destId="{FE7CEDAF-4750-48DE-ACD1-F479BA06A1F8}" srcOrd="1" destOrd="0" presId="urn:microsoft.com/office/officeart/2005/8/layout/orgChart1"/>
    <dgm:cxn modelId="{D92F7BC2-9D26-4A4F-91A0-40C1EED9A2F9}" type="presParOf" srcId="{FE7CEDAF-4750-48DE-ACD1-F479BA06A1F8}" destId="{CAE4C8A1-72BE-40EE-A621-2F25FCF854C4}" srcOrd="0" destOrd="0" presId="urn:microsoft.com/office/officeart/2005/8/layout/orgChart1"/>
    <dgm:cxn modelId="{DDC8645D-A185-4E59-83FB-B95CA01B8F34}" type="presParOf" srcId="{CAE4C8A1-72BE-40EE-A621-2F25FCF854C4}" destId="{1EB801CA-9341-4EAA-91EB-EA37448A4A30}" srcOrd="0" destOrd="0" presId="urn:microsoft.com/office/officeart/2005/8/layout/orgChart1"/>
    <dgm:cxn modelId="{1578E26B-563D-43F6-B92B-D6366CF70410}" type="presParOf" srcId="{CAE4C8A1-72BE-40EE-A621-2F25FCF854C4}" destId="{70F6CDCB-2176-4080-A459-D674F002654B}" srcOrd="1" destOrd="0" presId="urn:microsoft.com/office/officeart/2005/8/layout/orgChart1"/>
    <dgm:cxn modelId="{6A743ACA-AB3A-4584-A972-B727A6CF7520}" type="presParOf" srcId="{FE7CEDAF-4750-48DE-ACD1-F479BA06A1F8}" destId="{9880349C-B3DE-4F25-8BDB-F19C8905094C}" srcOrd="1" destOrd="0" presId="urn:microsoft.com/office/officeart/2005/8/layout/orgChart1"/>
    <dgm:cxn modelId="{A3E0AB00-D6FD-40D6-A034-86758007B11E}" type="presParOf" srcId="{FE7CEDAF-4750-48DE-ACD1-F479BA06A1F8}" destId="{DFDD1DF7-CE38-43E5-A5E8-76901F6B9EBB}" srcOrd="2" destOrd="0" presId="urn:microsoft.com/office/officeart/2005/8/layout/orgChart1"/>
    <dgm:cxn modelId="{7BFC523D-6D09-4D67-80EC-7762620F0B90}" type="presParOf" srcId="{7475648A-1EE3-4BF0-B415-3EBB9F2AF542}" destId="{5E6E32E1-495E-4FC2-A384-005AAFF39FE7}" srcOrd="2" destOrd="0" presId="urn:microsoft.com/office/officeart/2005/8/layout/orgChart1"/>
    <dgm:cxn modelId="{35B336AB-917C-4A90-AE59-65CD94E7D951}" type="presParOf" srcId="{7475648A-1EE3-4BF0-B415-3EBB9F2AF542}" destId="{FFC3520D-1774-4869-B149-51746D98985B}" srcOrd="3" destOrd="0" presId="urn:microsoft.com/office/officeart/2005/8/layout/orgChart1"/>
    <dgm:cxn modelId="{68503848-E8E0-4451-B975-901394E6D73F}" type="presParOf" srcId="{FFC3520D-1774-4869-B149-51746D98985B}" destId="{D471F010-9C13-4222-A1A6-A677DC0E5691}" srcOrd="0" destOrd="0" presId="urn:microsoft.com/office/officeart/2005/8/layout/orgChart1"/>
    <dgm:cxn modelId="{6FB3B2C2-C7DF-490E-9516-E292B57FA5FB}" type="presParOf" srcId="{D471F010-9C13-4222-A1A6-A677DC0E5691}" destId="{5CA6207F-4E72-4EA8-8C95-AE2C4341702F}" srcOrd="0" destOrd="0" presId="urn:microsoft.com/office/officeart/2005/8/layout/orgChart1"/>
    <dgm:cxn modelId="{8E889F66-F603-45C7-95D2-5E6B900D052A}" type="presParOf" srcId="{D471F010-9C13-4222-A1A6-A677DC0E5691}" destId="{27CA7A37-0F64-4308-A06F-422B963A5248}" srcOrd="1" destOrd="0" presId="urn:microsoft.com/office/officeart/2005/8/layout/orgChart1"/>
    <dgm:cxn modelId="{08A442EF-953D-4C3C-A65E-183D0EF6D828}" type="presParOf" srcId="{FFC3520D-1774-4869-B149-51746D98985B}" destId="{314EF807-4E4A-4434-ACDF-7BF26FC1CAB4}" srcOrd="1" destOrd="0" presId="urn:microsoft.com/office/officeart/2005/8/layout/orgChart1"/>
    <dgm:cxn modelId="{82123297-8CC1-4B18-A4CA-B832F7538DB1}" type="presParOf" srcId="{FFC3520D-1774-4869-B149-51746D98985B}" destId="{56F74262-0506-42F3-9FEB-3049F7C11E71}" srcOrd="2" destOrd="0" presId="urn:microsoft.com/office/officeart/2005/8/layout/orgChart1"/>
    <dgm:cxn modelId="{821BE101-33A2-426F-A69E-7D9CABA129A3}" type="presParOf" srcId="{1CE9A31B-44F1-4BEE-8B19-23F5DF0DC6F4}" destId="{16A7AD0C-48A5-4BD8-9D47-5A8D909FAED9}" srcOrd="2" destOrd="0" presId="urn:microsoft.com/office/officeart/2005/8/layout/orgChart1"/>
    <dgm:cxn modelId="{22971615-FC5A-4C7C-8C50-ADE93E2C3091}" type="presParOf" srcId="{D80F6251-D4E4-45D8-BB13-A00C9730E3D7}" destId="{8B5B377B-6396-4EB4-A669-4336FD9E555B}" srcOrd="2" destOrd="0" presId="urn:microsoft.com/office/officeart/2005/8/layout/orgChart1"/>
    <dgm:cxn modelId="{463BEC36-6F9D-4EDE-AF10-B750DBEEA050}" type="presParOf" srcId="{D80F6251-D4E4-45D8-BB13-A00C9730E3D7}" destId="{84B1EFE7-BC44-4D8C-BCCF-D76B7CF31C7E}" srcOrd="3" destOrd="0" presId="urn:microsoft.com/office/officeart/2005/8/layout/orgChart1"/>
    <dgm:cxn modelId="{46630CA9-E092-40E7-880F-783070625006}" type="presParOf" srcId="{84B1EFE7-BC44-4D8C-BCCF-D76B7CF31C7E}" destId="{1A85CC6E-8445-4D79-A42C-5DE28447077A}" srcOrd="0" destOrd="0" presId="urn:microsoft.com/office/officeart/2005/8/layout/orgChart1"/>
    <dgm:cxn modelId="{B9D55746-AFE5-400E-BC75-585D057C62E9}" type="presParOf" srcId="{1A85CC6E-8445-4D79-A42C-5DE28447077A}" destId="{E51CE6A0-A9CF-4743-B6EE-0A5523BC78D6}" srcOrd="0" destOrd="0" presId="urn:microsoft.com/office/officeart/2005/8/layout/orgChart1"/>
    <dgm:cxn modelId="{F369E73A-1BA0-4D63-A588-BE34492BC210}" type="presParOf" srcId="{1A85CC6E-8445-4D79-A42C-5DE28447077A}" destId="{F84D4638-D35C-4F0D-8A05-61AE24BB0D09}" srcOrd="1" destOrd="0" presId="urn:microsoft.com/office/officeart/2005/8/layout/orgChart1"/>
    <dgm:cxn modelId="{8F1F0EE4-BE61-43B4-B737-4A954322E726}" type="presParOf" srcId="{84B1EFE7-BC44-4D8C-BCCF-D76B7CF31C7E}" destId="{CC5FB981-05AD-416E-B8D8-C91CFF6BD49A}" srcOrd="1" destOrd="0" presId="urn:microsoft.com/office/officeart/2005/8/layout/orgChart1"/>
    <dgm:cxn modelId="{29B8B853-B68B-45FB-A7FA-4A59F0DC0CE1}" type="presParOf" srcId="{CC5FB981-05AD-416E-B8D8-C91CFF6BD49A}" destId="{D01AC84A-E125-46CE-858A-D0A3F8B3B812}" srcOrd="0" destOrd="0" presId="urn:microsoft.com/office/officeart/2005/8/layout/orgChart1"/>
    <dgm:cxn modelId="{34895B8A-C4FA-4BDE-96C4-97237765D7CF}" type="presParOf" srcId="{CC5FB981-05AD-416E-B8D8-C91CFF6BD49A}" destId="{E89FE7CE-D6A1-45F5-89C1-9B6BEEC70736}" srcOrd="1" destOrd="0" presId="urn:microsoft.com/office/officeart/2005/8/layout/orgChart1"/>
    <dgm:cxn modelId="{2095528D-CBE1-43CD-8C88-C2BB1955E445}" type="presParOf" srcId="{E89FE7CE-D6A1-45F5-89C1-9B6BEEC70736}" destId="{B8274554-C523-4B98-9BD4-45176FDF8F22}" srcOrd="0" destOrd="0" presId="urn:microsoft.com/office/officeart/2005/8/layout/orgChart1"/>
    <dgm:cxn modelId="{82F05AD0-9E20-4CC5-B20E-F51BF9DD24B5}" type="presParOf" srcId="{B8274554-C523-4B98-9BD4-45176FDF8F22}" destId="{778B4472-A8EB-498F-8132-1922ED7C34F0}" srcOrd="0" destOrd="0" presId="urn:microsoft.com/office/officeart/2005/8/layout/orgChart1"/>
    <dgm:cxn modelId="{26EA1720-6317-4C3C-8855-29F21960D53B}" type="presParOf" srcId="{B8274554-C523-4B98-9BD4-45176FDF8F22}" destId="{F8DC1F10-0CA4-4237-BF57-F58031E9EAEB}" srcOrd="1" destOrd="0" presId="urn:microsoft.com/office/officeart/2005/8/layout/orgChart1"/>
    <dgm:cxn modelId="{641B2151-6BCE-4C1F-AF11-14209265A965}" type="presParOf" srcId="{E89FE7CE-D6A1-45F5-89C1-9B6BEEC70736}" destId="{D5226920-A926-48A4-A06E-4CA102F0122C}" srcOrd="1" destOrd="0" presId="urn:microsoft.com/office/officeart/2005/8/layout/orgChart1"/>
    <dgm:cxn modelId="{B759D1FD-7E51-414F-8251-3FDF2764D30B}" type="presParOf" srcId="{E89FE7CE-D6A1-45F5-89C1-9B6BEEC70736}" destId="{D59EB7CA-5733-4024-BDCA-FEE7E12FF3FC}" srcOrd="2" destOrd="0" presId="urn:microsoft.com/office/officeart/2005/8/layout/orgChart1"/>
    <dgm:cxn modelId="{E0E996E4-9880-4F5C-B8A3-3851DFEC082F}" type="presParOf" srcId="{CC5FB981-05AD-416E-B8D8-C91CFF6BD49A}" destId="{2C22B359-C467-403A-AEAE-B7BF866201B4}" srcOrd="2" destOrd="0" presId="urn:microsoft.com/office/officeart/2005/8/layout/orgChart1"/>
    <dgm:cxn modelId="{2B40A986-F7A2-43E2-81C9-092AC85216DE}" type="presParOf" srcId="{CC5FB981-05AD-416E-B8D8-C91CFF6BD49A}" destId="{F3176359-2F5E-46BD-B385-8F6FB029C559}" srcOrd="3" destOrd="0" presId="urn:microsoft.com/office/officeart/2005/8/layout/orgChart1"/>
    <dgm:cxn modelId="{393A9664-8948-480A-81F4-377A8293C4B9}" type="presParOf" srcId="{F3176359-2F5E-46BD-B385-8F6FB029C559}" destId="{A3E786C2-E5BE-47A1-82A4-FC3588FAA46F}" srcOrd="0" destOrd="0" presId="urn:microsoft.com/office/officeart/2005/8/layout/orgChart1"/>
    <dgm:cxn modelId="{0B3C3D00-3D67-4758-B2A9-7234454D9CDC}" type="presParOf" srcId="{A3E786C2-E5BE-47A1-82A4-FC3588FAA46F}" destId="{0C53519D-FD74-4E7D-9EE0-BDAD6185F109}" srcOrd="0" destOrd="0" presId="urn:microsoft.com/office/officeart/2005/8/layout/orgChart1"/>
    <dgm:cxn modelId="{65770BB3-9BE4-43CA-B3D4-8720F8441A2A}" type="presParOf" srcId="{A3E786C2-E5BE-47A1-82A4-FC3588FAA46F}" destId="{318A3C75-D777-49A2-8E2A-9F4EE3B97EA7}" srcOrd="1" destOrd="0" presId="urn:microsoft.com/office/officeart/2005/8/layout/orgChart1"/>
    <dgm:cxn modelId="{B0FCBC26-F998-413F-AC4B-863A3A7C2E57}" type="presParOf" srcId="{F3176359-2F5E-46BD-B385-8F6FB029C559}" destId="{3BF5EDAA-F6FF-422A-B582-0294332D61CA}" srcOrd="1" destOrd="0" presId="urn:microsoft.com/office/officeart/2005/8/layout/orgChart1"/>
    <dgm:cxn modelId="{9959D912-DFEE-48B0-8751-AF47A5204D28}" type="presParOf" srcId="{F3176359-2F5E-46BD-B385-8F6FB029C559}" destId="{B9F101EE-55FB-4107-A27A-85D2D896255D}" srcOrd="2" destOrd="0" presId="urn:microsoft.com/office/officeart/2005/8/layout/orgChart1"/>
    <dgm:cxn modelId="{E055E02A-6272-426C-BDF8-18BC27F5F28A}" type="presParOf" srcId="{84B1EFE7-BC44-4D8C-BCCF-D76B7CF31C7E}" destId="{ABED0626-34C5-40DE-A1A7-6C1BBFFCD5C8}" srcOrd="2" destOrd="0" presId="urn:microsoft.com/office/officeart/2005/8/layout/orgChart1"/>
    <dgm:cxn modelId="{22FC8E5E-9495-475D-A2A6-7B762B265220}" type="presParOf" srcId="{628DEFD4-11F6-4C02-AA83-C59CC8C20F89}" destId="{BB483B3D-EFE6-40A9-8B99-856831995AE2}" srcOrd="2" destOrd="0" presId="urn:microsoft.com/office/officeart/2005/8/layout/orgChart1"/>
    <dgm:cxn modelId="{2A94764E-F3FB-4530-8FE0-AD2321037B5B}" type="presParOf" srcId="{26850153-A87D-4830-B89D-4FE06258612A}" destId="{784B747A-8390-4D60-827C-AB740EEE1CAD}" srcOrd="2" destOrd="0" presId="urn:microsoft.com/office/officeart/2005/8/layout/orgChart1"/>
    <dgm:cxn modelId="{C63E031B-A04A-46A2-A4ED-702D40E20E7F}" type="presParOf" srcId="{26850153-A87D-4830-B89D-4FE06258612A}" destId="{905E5354-031F-4913-9590-22EECD6849AF}" srcOrd="3" destOrd="0" presId="urn:microsoft.com/office/officeart/2005/8/layout/orgChart1"/>
    <dgm:cxn modelId="{4237A95F-1A7B-426C-ADA1-C154D2B02580}" type="presParOf" srcId="{905E5354-031F-4913-9590-22EECD6849AF}" destId="{5162A723-4D68-4881-92DE-A9A198597382}" srcOrd="0" destOrd="0" presId="urn:microsoft.com/office/officeart/2005/8/layout/orgChart1"/>
    <dgm:cxn modelId="{DA6F1FB0-D3A4-4ABF-B6E4-37D7DA23B931}" type="presParOf" srcId="{5162A723-4D68-4881-92DE-A9A198597382}" destId="{ADA2F4D0-2C40-4F07-B569-23B58E28C18D}" srcOrd="0" destOrd="0" presId="urn:microsoft.com/office/officeart/2005/8/layout/orgChart1"/>
    <dgm:cxn modelId="{B7A211E8-FB65-493A-AD83-102D340D63E6}" type="presParOf" srcId="{5162A723-4D68-4881-92DE-A9A198597382}" destId="{4DEAD18B-8E32-4856-85F4-5AA3C2F03819}" srcOrd="1" destOrd="0" presId="urn:microsoft.com/office/officeart/2005/8/layout/orgChart1"/>
    <dgm:cxn modelId="{1CDD423C-FFF0-4722-87FC-B94CE9C1ACB2}" type="presParOf" srcId="{905E5354-031F-4913-9590-22EECD6849AF}" destId="{64241587-2244-46F2-AC9A-8499DF508D57}" srcOrd="1" destOrd="0" presId="urn:microsoft.com/office/officeart/2005/8/layout/orgChart1"/>
    <dgm:cxn modelId="{A77E36ED-20BF-4F2B-9B48-79710F3D1FFD}" type="presParOf" srcId="{64241587-2244-46F2-AC9A-8499DF508D57}" destId="{C94E583A-35E6-4399-B8EA-17730E1A17A6}" srcOrd="0" destOrd="0" presId="urn:microsoft.com/office/officeart/2005/8/layout/orgChart1"/>
    <dgm:cxn modelId="{05E307B4-F213-4A3C-A5F1-42B8679333FE}" type="presParOf" srcId="{64241587-2244-46F2-AC9A-8499DF508D57}" destId="{5B8879F2-F5AD-40CF-9217-FCFCB9FD1B07}" srcOrd="1" destOrd="0" presId="urn:microsoft.com/office/officeart/2005/8/layout/orgChart1"/>
    <dgm:cxn modelId="{89624373-14C1-4650-B003-D5E01B75041E}" type="presParOf" srcId="{5B8879F2-F5AD-40CF-9217-FCFCB9FD1B07}" destId="{E39BB85A-DCE9-40E5-909A-0FD00C3EB28A}" srcOrd="0" destOrd="0" presId="urn:microsoft.com/office/officeart/2005/8/layout/orgChart1"/>
    <dgm:cxn modelId="{686185E7-3EE4-4C7D-8F22-22CC7473040B}" type="presParOf" srcId="{E39BB85A-DCE9-40E5-909A-0FD00C3EB28A}" destId="{D6D34F5A-0059-4E3E-8AF0-58CA4A935A86}" srcOrd="0" destOrd="0" presId="urn:microsoft.com/office/officeart/2005/8/layout/orgChart1"/>
    <dgm:cxn modelId="{F9260C49-B699-4B67-BD14-B7C5FCADC39A}" type="presParOf" srcId="{E39BB85A-DCE9-40E5-909A-0FD00C3EB28A}" destId="{C6DC2A4C-04C7-4EF1-9329-F2E125801998}" srcOrd="1" destOrd="0" presId="urn:microsoft.com/office/officeart/2005/8/layout/orgChart1"/>
    <dgm:cxn modelId="{BD10D5A8-7DFC-4E98-9193-A375271CF8EA}" type="presParOf" srcId="{5B8879F2-F5AD-40CF-9217-FCFCB9FD1B07}" destId="{AD79B2AF-D516-4812-8CB5-CADB0B16F082}" srcOrd="1" destOrd="0" presId="urn:microsoft.com/office/officeart/2005/8/layout/orgChart1"/>
    <dgm:cxn modelId="{F1D4E77B-547A-42DC-816D-3F96D79F79BC}" type="presParOf" srcId="{AD79B2AF-D516-4812-8CB5-CADB0B16F082}" destId="{4B53744D-475D-48D8-9720-768C81DD5EF6}" srcOrd="0" destOrd="0" presId="urn:microsoft.com/office/officeart/2005/8/layout/orgChart1"/>
    <dgm:cxn modelId="{2C73D9BC-04D8-4832-8E74-4A8BD1FA4C8D}" type="presParOf" srcId="{AD79B2AF-D516-4812-8CB5-CADB0B16F082}" destId="{497F8010-0C95-4504-81E1-22E9FC402557}" srcOrd="1" destOrd="0" presId="urn:microsoft.com/office/officeart/2005/8/layout/orgChart1"/>
    <dgm:cxn modelId="{AA31B162-0625-43F8-90B1-B5182BA17284}" type="presParOf" srcId="{497F8010-0C95-4504-81E1-22E9FC402557}" destId="{9B606D6E-BDC1-4AD8-AB98-D1D8EFB356A8}" srcOrd="0" destOrd="0" presId="urn:microsoft.com/office/officeart/2005/8/layout/orgChart1"/>
    <dgm:cxn modelId="{B09CF62E-4AA1-4FF0-8812-C8AED3288246}" type="presParOf" srcId="{9B606D6E-BDC1-4AD8-AB98-D1D8EFB356A8}" destId="{55DC8B53-A875-41CA-BCE3-6CAA044D52EE}" srcOrd="0" destOrd="0" presId="urn:microsoft.com/office/officeart/2005/8/layout/orgChart1"/>
    <dgm:cxn modelId="{72252871-5537-4EF2-81C4-6C9F626D141F}" type="presParOf" srcId="{9B606D6E-BDC1-4AD8-AB98-D1D8EFB356A8}" destId="{43E5CE13-F0A8-479F-88AC-0A21A1ADA60C}" srcOrd="1" destOrd="0" presId="urn:microsoft.com/office/officeart/2005/8/layout/orgChart1"/>
    <dgm:cxn modelId="{B46C6070-A38C-4D65-BFDE-2A34F7E9D338}" type="presParOf" srcId="{497F8010-0C95-4504-81E1-22E9FC402557}" destId="{796375D6-FB82-45CA-8716-91927F9744EC}" srcOrd="1" destOrd="0" presId="urn:microsoft.com/office/officeart/2005/8/layout/orgChart1"/>
    <dgm:cxn modelId="{BFE8048A-7405-408C-AD1F-E796AF420DD0}" type="presParOf" srcId="{497F8010-0C95-4504-81E1-22E9FC402557}" destId="{FF9B3CE9-2EB5-438D-BCD6-681E246B6F68}" srcOrd="2" destOrd="0" presId="urn:microsoft.com/office/officeart/2005/8/layout/orgChart1"/>
    <dgm:cxn modelId="{823F5C72-48E0-4D35-A1BB-26ECEB302390}" type="presParOf" srcId="{AD79B2AF-D516-4812-8CB5-CADB0B16F082}" destId="{1E78ED96-ACE0-4E83-B398-DE8DCE722F41}" srcOrd="2" destOrd="0" presId="urn:microsoft.com/office/officeart/2005/8/layout/orgChart1"/>
    <dgm:cxn modelId="{4BB5AC4E-3DE0-40B6-8365-96E18BCD2353}" type="presParOf" srcId="{AD79B2AF-D516-4812-8CB5-CADB0B16F082}" destId="{04675300-B1F3-45C5-B370-2AFC45399EA4}" srcOrd="3" destOrd="0" presId="urn:microsoft.com/office/officeart/2005/8/layout/orgChart1"/>
    <dgm:cxn modelId="{10CAE06F-1820-4816-86D7-3D8439565A19}" type="presParOf" srcId="{04675300-B1F3-45C5-B370-2AFC45399EA4}" destId="{4D36D4D8-BE0D-44A3-9BBD-F7371D0A37CB}" srcOrd="0" destOrd="0" presId="urn:microsoft.com/office/officeart/2005/8/layout/orgChart1"/>
    <dgm:cxn modelId="{91835AB0-D9D9-4353-896E-FED16903A1B7}" type="presParOf" srcId="{4D36D4D8-BE0D-44A3-9BBD-F7371D0A37CB}" destId="{A14A2413-63A9-4ED0-B99C-08A434E8874A}" srcOrd="0" destOrd="0" presId="urn:microsoft.com/office/officeart/2005/8/layout/orgChart1"/>
    <dgm:cxn modelId="{A657B25E-35A5-455B-92E1-7B38F2BC78CF}" type="presParOf" srcId="{4D36D4D8-BE0D-44A3-9BBD-F7371D0A37CB}" destId="{8FCFE411-3DB8-4991-B4BC-1CC8C866CE96}" srcOrd="1" destOrd="0" presId="urn:microsoft.com/office/officeart/2005/8/layout/orgChart1"/>
    <dgm:cxn modelId="{2FCE78A1-4FBE-4E97-84FD-51513979C301}" type="presParOf" srcId="{04675300-B1F3-45C5-B370-2AFC45399EA4}" destId="{E40B5C8F-CC80-4CBF-A4C5-F68BA229C4FE}" srcOrd="1" destOrd="0" presId="urn:microsoft.com/office/officeart/2005/8/layout/orgChart1"/>
    <dgm:cxn modelId="{F96AA1C1-1A3C-40B7-B637-1E5150D620A3}" type="presParOf" srcId="{04675300-B1F3-45C5-B370-2AFC45399EA4}" destId="{71315B75-8F25-45A5-8249-CE6F0F122751}" srcOrd="2" destOrd="0" presId="urn:microsoft.com/office/officeart/2005/8/layout/orgChart1"/>
    <dgm:cxn modelId="{1D2F7A3C-4BFC-4E47-8EE7-8780A0F675C2}" type="presParOf" srcId="{5B8879F2-F5AD-40CF-9217-FCFCB9FD1B07}" destId="{68B65D2A-D7B9-423B-ACCC-694EC8074D8F}" srcOrd="2" destOrd="0" presId="urn:microsoft.com/office/officeart/2005/8/layout/orgChart1"/>
    <dgm:cxn modelId="{B740A82A-CC71-4A83-81EA-0679A2DCEC99}" type="presParOf" srcId="{64241587-2244-46F2-AC9A-8499DF508D57}" destId="{32C4017E-A752-4FA8-9CBC-CE4112C45980}" srcOrd="2" destOrd="0" presId="urn:microsoft.com/office/officeart/2005/8/layout/orgChart1"/>
    <dgm:cxn modelId="{5CB5E7C0-7F4A-4179-9FA4-A47C141EC5C9}" type="presParOf" srcId="{64241587-2244-46F2-AC9A-8499DF508D57}" destId="{9D82F2F6-A484-4A6F-8B8D-E6C1C1F88863}" srcOrd="3" destOrd="0" presId="urn:microsoft.com/office/officeart/2005/8/layout/orgChart1"/>
    <dgm:cxn modelId="{5B46B405-6615-40F2-944F-3006A313FE05}" type="presParOf" srcId="{9D82F2F6-A484-4A6F-8B8D-E6C1C1F88863}" destId="{BD6FBCD9-1F99-4B39-ABA0-4D7865E7932B}" srcOrd="0" destOrd="0" presId="urn:microsoft.com/office/officeart/2005/8/layout/orgChart1"/>
    <dgm:cxn modelId="{4DC14B2C-6F71-4AF7-87C2-DB32D41805BA}" type="presParOf" srcId="{BD6FBCD9-1F99-4B39-ABA0-4D7865E7932B}" destId="{987B9236-A28A-4774-AD36-033666F9C7CB}" srcOrd="0" destOrd="0" presId="urn:microsoft.com/office/officeart/2005/8/layout/orgChart1"/>
    <dgm:cxn modelId="{95F453BA-FB85-46B3-9E45-6C5BFCDAB599}" type="presParOf" srcId="{BD6FBCD9-1F99-4B39-ABA0-4D7865E7932B}" destId="{C2FABBD2-6064-46B3-974C-307762698841}" srcOrd="1" destOrd="0" presId="urn:microsoft.com/office/officeart/2005/8/layout/orgChart1"/>
    <dgm:cxn modelId="{5D7D4B28-820B-4B13-B5C3-B95F364BB79C}" type="presParOf" srcId="{9D82F2F6-A484-4A6F-8B8D-E6C1C1F88863}" destId="{CBE2BF24-3D08-427A-8E18-2ECFDE2B3516}" srcOrd="1" destOrd="0" presId="urn:microsoft.com/office/officeart/2005/8/layout/orgChart1"/>
    <dgm:cxn modelId="{F513AEAF-859F-47E7-A12B-2C34B3080530}" type="presParOf" srcId="{CBE2BF24-3D08-427A-8E18-2ECFDE2B3516}" destId="{319AF641-CCAA-4578-975E-7DCE5C0AED84}" srcOrd="0" destOrd="0" presId="urn:microsoft.com/office/officeart/2005/8/layout/orgChart1"/>
    <dgm:cxn modelId="{F8745C61-4A48-45B2-9773-E8DA0146DF1B}" type="presParOf" srcId="{CBE2BF24-3D08-427A-8E18-2ECFDE2B3516}" destId="{375BF7E0-FB7C-4080-94F9-2634035EBF93}" srcOrd="1" destOrd="0" presId="urn:microsoft.com/office/officeart/2005/8/layout/orgChart1"/>
    <dgm:cxn modelId="{6AE99D68-86FA-448B-8AB0-43DA8623B9AE}" type="presParOf" srcId="{375BF7E0-FB7C-4080-94F9-2634035EBF93}" destId="{2783FDD1-AE0F-49A5-A762-D38D8B3AB1C5}" srcOrd="0" destOrd="0" presId="urn:microsoft.com/office/officeart/2005/8/layout/orgChart1"/>
    <dgm:cxn modelId="{1C749C9E-A68D-4216-B634-58CE0607E9A5}" type="presParOf" srcId="{2783FDD1-AE0F-49A5-A762-D38D8B3AB1C5}" destId="{1200064C-EA75-48BD-847A-F288BC69FE60}" srcOrd="0" destOrd="0" presId="urn:microsoft.com/office/officeart/2005/8/layout/orgChart1"/>
    <dgm:cxn modelId="{2D84E709-DCFF-40D5-A297-C2D52969738C}" type="presParOf" srcId="{2783FDD1-AE0F-49A5-A762-D38D8B3AB1C5}" destId="{2EF06CFC-726C-4B34-9C39-B3FBA8BD0553}" srcOrd="1" destOrd="0" presId="urn:microsoft.com/office/officeart/2005/8/layout/orgChart1"/>
    <dgm:cxn modelId="{363E7BD6-DD27-4C7A-8F53-F42068DD5A4D}" type="presParOf" srcId="{375BF7E0-FB7C-4080-94F9-2634035EBF93}" destId="{14019708-DE78-4DAD-88BD-498E5204EC1C}" srcOrd="1" destOrd="0" presId="urn:microsoft.com/office/officeart/2005/8/layout/orgChart1"/>
    <dgm:cxn modelId="{AB0CA1E6-18D7-406F-94C8-8CF91F100EBD}" type="presParOf" srcId="{375BF7E0-FB7C-4080-94F9-2634035EBF93}" destId="{7A9675D1-02CA-4542-B7FE-24F7C9A0A4C7}" srcOrd="2" destOrd="0" presId="urn:microsoft.com/office/officeart/2005/8/layout/orgChart1"/>
    <dgm:cxn modelId="{D4382BDD-31DD-4648-87A1-3F7FC7D5F346}" type="presParOf" srcId="{CBE2BF24-3D08-427A-8E18-2ECFDE2B3516}" destId="{211DFD18-4698-4609-B271-D840DC25620E}" srcOrd="2" destOrd="0" presId="urn:microsoft.com/office/officeart/2005/8/layout/orgChart1"/>
    <dgm:cxn modelId="{337BED45-D60B-450F-8234-67969EE408A8}" type="presParOf" srcId="{CBE2BF24-3D08-427A-8E18-2ECFDE2B3516}" destId="{1D909EC1-2E57-4DB7-9DE2-52CF77DDD11F}" srcOrd="3" destOrd="0" presId="urn:microsoft.com/office/officeart/2005/8/layout/orgChart1"/>
    <dgm:cxn modelId="{D5CBC801-3CE5-45F2-B923-239BE8326652}" type="presParOf" srcId="{1D909EC1-2E57-4DB7-9DE2-52CF77DDD11F}" destId="{05330CDB-C17D-456C-9591-5F76C989DFF4}" srcOrd="0" destOrd="0" presId="urn:microsoft.com/office/officeart/2005/8/layout/orgChart1"/>
    <dgm:cxn modelId="{BC24C19B-6E72-4084-8881-88CF0A15E51A}" type="presParOf" srcId="{05330CDB-C17D-456C-9591-5F76C989DFF4}" destId="{A8A33CD7-F31F-408E-954A-6946F3A7F0FE}" srcOrd="0" destOrd="0" presId="urn:microsoft.com/office/officeart/2005/8/layout/orgChart1"/>
    <dgm:cxn modelId="{1F56997C-D98A-47F1-BB9D-3EF16C8A4041}" type="presParOf" srcId="{05330CDB-C17D-456C-9591-5F76C989DFF4}" destId="{376DF602-4959-46F1-9535-6B2826B427CC}" srcOrd="1" destOrd="0" presId="urn:microsoft.com/office/officeart/2005/8/layout/orgChart1"/>
    <dgm:cxn modelId="{BE2D010E-6129-4C8E-8F8B-5EFF9FE94476}" type="presParOf" srcId="{1D909EC1-2E57-4DB7-9DE2-52CF77DDD11F}" destId="{DC3BDFAB-914F-4702-BD48-CFDE5AEFC33D}" srcOrd="1" destOrd="0" presId="urn:microsoft.com/office/officeart/2005/8/layout/orgChart1"/>
    <dgm:cxn modelId="{D7671798-60B5-4EAD-A1B6-96D1264473C2}" type="presParOf" srcId="{1D909EC1-2E57-4DB7-9DE2-52CF77DDD11F}" destId="{51835EC1-34A0-4043-8FF4-4A3C2001C9D9}" srcOrd="2" destOrd="0" presId="urn:microsoft.com/office/officeart/2005/8/layout/orgChart1"/>
    <dgm:cxn modelId="{4AB725DD-3746-43CD-A2F3-35DB0805A606}" type="presParOf" srcId="{9D82F2F6-A484-4A6F-8B8D-E6C1C1F88863}" destId="{02E85061-6919-4A01-9510-01974952BEA2}" srcOrd="2" destOrd="0" presId="urn:microsoft.com/office/officeart/2005/8/layout/orgChart1"/>
    <dgm:cxn modelId="{2C07E274-12FA-4ABD-BF23-26AAAD288214}" type="presParOf" srcId="{905E5354-031F-4913-9590-22EECD6849AF}" destId="{7CB2808F-A71E-4FEB-98CB-E0CA67750809}" srcOrd="2" destOrd="0" presId="urn:microsoft.com/office/officeart/2005/8/layout/orgChart1"/>
    <dgm:cxn modelId="{3D44CA37-C290-4A68-9607-D05A36C95C33}" type="presParOf" srcId="{01234050-3701-42CB-AD0C-7C6A2F9B7C57}" destId="{61852811-D241-4AA7-9879-7EEC3830B8BD}" srcOrd="2" destOrd="0" presId="urn:microsoft.com/office/officeart/2005/8/layout/orgChart1"/>
    <dgm:cxn modelId="{125382BE-8CAE-42B3-A8B6-D7C4DA703255}" type="presParOf" srcId="{269F3001-F66F-4773-8A64-366A81F8B978}" destId="{46A82032-6078-4923-95F9-E38F2A1D726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12AFA0E-ED97-438A-95AB-64DF5C4067DB}" type="doc">
      <dgm:prSet loTypeId="urn:microsoft.com/office/officeart/2005/8/layout/orgChart1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CF092E5-A256-454C-82B3-0EC2780B6223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/>
            <a:t>Room</a:t>
          </a:r>
        </a:p>
      </dgm:t>
    </dgm:pt>
    <dgm:pt modelId="{500744D6-A065-4457-B7E8-13A7F2CE459B}" type="parTrans" cxnId="{F6F580FC-A19B-46A8-9F2F-5ECCED6028AF}">
      <dgm:prSet/>
      <dgm:spPr/>
      <dgm:t>
        <a:bodyPr/>
        <a:lstStyle/>
        <a:p>
          <a:endParaRPr lang="en-US"/>
        </a:p>
      </dgm:t>
    </dgm:pt>
    <dgm:pt modelId="{EEC3A015-D6F5-4DF8-B8F5-7998F63767BD}" type="sibTrans" cxnId="{F6F580FC-A19B-46A8-9F2F-5ECCED6028AF}">
      <dgm:prSet/>
      <dgm:spPr/>
      <dgm:t>
        <a:bodyPr/>
        <a:lstStyle/>
        <a:p>
          <a:endParaRPr lang="en-US"/>
        </a:p>
      </dgm:t>
    </dgm:pt>
    <dgm:pt modelId="{B2DCA6DE-FF58-49F8-BBAA-E5674ED5DEDC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/>
            <a:t>Row</a:t>
          </a:r>
        </a:p>
      </dgm:t>
    </dgm:pt>
    <dgm:pt modelId="{0D26F58F-56C7-4655-893F-7DF0EFD47481}" type="parTrans" cxnId="{E08F9928-467F-4B08-8A9D-1A74D6593079}">
      <dgm:prSet/>
      <dgm:spPr/>
      <dgm:t>
        <a:bodyPr/>
        <a:lstStyle/>
        <a:p>
          <a:endParaRPr lang="en-US"/>
        </a:p>
      </dgm:t>
    </dgm:pt>
    <dgm:pt modelId="{28DA9C23-4B82-4061-8E85-6F755DAE92A9}" type="sibTrans" cxnId="{E08F9928-467F-4B08-8A9D-1A74D6593079}">
      <dgm:prSet/>
      <dgm:spPr/>
      <dgm:t>
        <a:bodyPr/>
        <a:lstStyle/>
        <a:p>
          <a:endParaRPr lang="en-US"/>
        </a:p>
      </dgm:t>
    </dgm:pt>
    <dgm:pt modelId="{65436CB5-BF81-4676-909B-4780EC6727AE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/>
            <a:t>Rack - 1</a:t>
          </a:r>
        </a:p>
      </dgm:t>
    </dgm:pt>
    <dgm:pt modelId="{09396F32-67E9-4B29-AFF1-04D8F731A8C8}" type="parTrans" cxnId="{4210C018-BCEE-48ED-B787-52F7A076A8DB}">
      <dgm:prSet/>
      <dgm:spPr/>
      <dgm:t>
        <a:bodyPr/>
        <a:lstStyle/>
        <a:p>
          <a:endParaRPr lang="en-US"/>
        </a:p>
      </dgm:t>
    </dgm:pt>
    <dgm:pt modelId="{DDC21439-A08A-4C43-8DA3-3FBC32EEA32F}" type="sibTrans" cxnId="{4210C018-BCEE-48ED-B787-52F7A076A8DB}">
      <dgm:prSet/>
      <dgm:spPr/>
      <dgm:t>
        <a:bodyPr/>
        <a:lstStyle/>
        <a:p>
          <a:endParaRPr lang="en-US"/>
        </a:p>
      </dgm:t>
    </dgm:pt>
    <dgm:pt modelId="{41E21463-45CB-4602-BAA3-941D034EF7A2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/>
            <a:t>Host - 1</a:t>
          </a:r>
        </a:p>
      </dgm:t>
    </dgm:pt>
    <dgm:pt modelId="{312E3457-AB5F-4508-82ED-EBEA06054D10}" type="parTrans" cxnId="{8D38AD7A-15AE-4B86-B4DA-50AE54DA1073}">
      <dgm:prSet/>
      <dgm:spPr/>
      <dgm:t>
        <a:bodyPr/>
        <a:lstStyle/>
        <a:p>
          <a:endParaRPr lang="en-US"/>
        </a:p>
      </dgm:t>
    </dgm:pt>
    <dgm:pt modelId="{C8633846-CE3A-45EA-B0E3-B0CA29512730}" type="sibTrans" cxnId="{8D38AD7A-15AE-4B86-B4DA-50AE54DA1073}">
      <dgm:prSet/>
      <dgm:spPr/>
      <dgm:t>
        <a:bodyPr/>
        <a:lstStyle/>
        <a:p>
          <a:endParaRPr lang="en-US"/>
        </a:p>
      </dgm:t>
    </dgm:pt>
    <dgm:pt modelId="{AC48B284-077E-4054-A2E5-512850063AC9}">
      <dgm:prSet phldrT="[Text]"/>
      <dgm:spPr>
        <a:solidFill>
          <a:srgbClr val="002060"/>
        </a:solidFill>
      </dgm:spPr>
      <dgm:t>
        <a:bodyPr/>
        <a:lstStyle/>
        <a:p>
          <a:r>
            <a:rPr lang="en-US" dirty="0"/>
            <a:t>OSD - 1</a:t>
          </a:r>
        </a:p>
      </dgm:t>
    </dgm:pt>
    <dgm:pt modelId="{8A0CFC24-3429-4217-B719-4E2D207ED686}" type="parTrans" cxnId="{B650FD04-884C-4BB3-9EBF-959F9034D69E}">
      <dgm:prSet/>
      <dgm:spPr/>
      <dgm:t>
        <a:bodyPr/>
        <a:lstStyle/>
        <a:p>
          <a:endParaRPr lang="en-US"/>
        </a:p>
      </dgm:t>
    </dgm:pt>
    <dgm:pt modelId="{613E32D9-9213-4061-BBEE-65E6F376AB5E}" type="sibTrans" cxnId="{B650FD04-884C-4BB3-9EBF-959F9034D69E}">
      <dgm:prSet/>
      <dgm:spPr/>
      <dgm:t>
        <a:bodyPr/>
        <a:lstStyle/>
        <a:p>
          <a:endParaRPr lang="en-US"/>
        </a:p>
      </dgm:t>
    </dgm:pt>
    <dgm:pt modelId="{BF931B3E-F7A0-4069-A10F-92BFA86E4D81}">
      <dgm:prSet phldrT="[Text]"/>
      <dgm:spPr>
        <a:solidFill>
          <a:srgbClr val="002060"/>
        </a:solidFill>
      </dgm:spPr>
      <dgm:t>
        <a:bodyPr/>
        <a:lstStyle/>
        <a:p>
          <a:r>
            <a:rPr lang="en-US" dirty="0"/>
            <a:t>OSD - 2</a:t>
          </a:r>
        </a:p>
      </dgm:t>
    </dgm:pt>
    <dgm:pt modelId="{1A81E7E0-BA37-4E2B-8EB3-B1FE463E689A}" type="parTrans" cxnId="{965F29FE-BF8E-4368-80E7-AD28A44889F2}">
      <dgm:prSet/>
      <dgm:spPr/>
      <dgm:t>
        <a:bodyPr/>
        <a:lstStyle/>
        <a:p>
          <a:endParaRPr lang="en-US"/>
        </a:p>
      </dgm:t>
    </dgm:pt>
    <dgm:pt modelId="{EF6E4D81-43EE-4952-BAFB-C0DC782D9C0D}" type="sibTrans" cxnId="{965F29FE-BF8E-4368-80E7-AD28A44889F2}">
      <dgm:prSet/>
      <dgm:spPr/>
      <dgm:t>
        <a:bodyPr/>
        <a:lstStyle/>
        <a:p>
          <a:endParaRPr lang="en-US"/>
        </a:p>
      </dgm:t>
    </dgm:pt>
    <dgm:pt modelId="{5243EBDB-0E17-4851-A6C3-75097D90D287}">
      <dgm:prSet phldrT="[Text]"/>
      <dgm:spPr/>
      <dgm:t>
        <a:bodyPr/>
        <a:lstStyle/>
        <a:p>
          <a:r>
            <a:rPr lang="en-US" dirty="0"/>
            <a:t>Host - 2</a:t>
          </a:r>
        </a:p>
      </dgm:t>
    </dgm:pt>
    <dgm:pt modelId="{69BC9B1E-45BF-4C9C-977C-4D5F6F3813AC}" type="parTrans" cxnId="{6E19F2E1-2689-46C1-9A68-A1645912A7D3}">
      <dgm:prSet/>
      <dgm:spPr/>
      <dgm:t>
        <a:bodyPr/>
        <a:lstStyle/>
        <a:p>
          <a:endParaRPr lang="en-US"/>
        </a:p>
      </dgm:t>
    </dgm:pt>
    <dgm:pt modelId="{D2F91306-8127-47B4-A18C-F2B8C7A71D83}" type="sibTrans" cxnId="{6E19F2E1-2689-46C1-9A68-A1645912A7D3}">
      <dgm:prSet/>
      <dgm:spPr/>
      <dgm:t>
        <a:bodyPr/>
        <a:lstStyle/>
        <a:p>
          <a:endParaRPr lang="en-US"/>
        </a:p>
      </dgm:t>
    </dgm:pt>
    <dgm:pt modelId="{2884FCCF-5B0C-441A-BA3B-360FA73459D5}">
      <dgm:prSet phldrT="[Text]"/>
      <dgm:spPr/>
      <dgm:t>
        <a:bodyPr/>
        <a:lstStyle/>
        <a:p>
          <a:r>
            <a:rPr lang="en-US" dirty="0"/>
            <a:t>OSD - 3</a:t>
          </a:r>
        </a:p>
      </dgm:t>
    </dgm:pt>
    <dgm:pt modelId="{56781EC3-CD21-47EC-9B2A-FC45E09AB80A}" type="parTrans" cxnId="{6F4AF0CD-5EF9-4D57-ADA2-65ADF7FE6B1C}">
      <dgm:prSet/>
      <dgm:spPr/>
      <dgm:t>
        <a:bodyPr/>
        <a:lstStyle/>
        <a:p>
          <a:endParaRPr lang="en-US"/>
        </a:p>
      </dgm:t>
    </dgm:pt>
    <dgm:pt modelId="{A8F0FFD1-7F73-4127-B984-C8C8C32CD203}" type="sibTrans" cxnId="{6F4AF0CD-5EF9-4D57-ADA2-65ADF7FE6B1C}">
      <dgm:prSet/>
      <dgm:spPr/>
      <dgm:t>
        <a:bodyPr/>
        <a:lstStyle/>
        <a:p>
          <a:endParaRPr lang="en-US"/>
        </a:p>
      </dgm:t>
    </dgm:pt>
    <dgm:pt modelId="{A66F064A-E780-4C81-8BBA-006F1FF2E953}">
      <dgm:prSet phldrT="[Text]"/>
      <dgm:spPr/>
      <dgm:t>
        <a:bodyPr/>
        <a:lstStyle/>
        <a:p>
          <a:r>
            <a:rPr lang="en-US" dirty="0"/>
            <a:t>OSD - 4</a:t>
          </a:r>
        </a:p>
      </dgm:t>
    </dgm:pt>
    <dgm:pt modelId="{C54D4F89-091F-40AD-95B3-CD51F32E59ED}" type="parTrans" cxnId="{F8501D27-A120-45AA-9E10-F9AB3F142DF2}">
      <dgm:prSet/>
      <dgm:spPr/>
      <dgm:t>
        <a:bodyPr/>
        <a:lstStyle/>
        <a:p>
          <a:endParaRPr lang="en-US"/>
        </a:p>
      </dgm:t>
    </dgm:pt>
    <dgm:pt modelId="{560CC91F-8D01-462A-8B09-6CA05AEE5AD1}" type="sibTrans" cxnId="{F8501D27-A120-45AA-9E10-F9AB3F142DF2}">
      <dgm:prSet/>
      <dgm:spPr/>
      <dgm:t>
        <a:bodyPr/>
        <a:lstStyle/>
        <a:p>
          <a:endParaRPr lang="en-US"/>
        </a:p>
      </dgm:t>
    </dgm:pt>
    <dgm:pt modelId="{BD5515C7-E1BD-4BFC-812B-A411F9F8450A}">
      <dgm:prSet phldrT="[Text]"/>
      <dgm:spPr/>
      <dgm:t>
        <a:bodyPr/>
        <a:lstStyle/>
        <a:p>
          <a:r>
            <a:rPr lang="en-US" dirty="0"/>
            <a:t>Rack - 2</a:t>
          </a:r>
        </a:p>
      </dgm:t>
    </dgm:pt>
    <dgm:pt modelId="{E0117D2E-C769-43ED-9CBC-4511F5EAFA4F}" type="parTrans" cxnId="{AB03F977-AEE2-4971-A014-779F7061D542}">
      <dgm:prSet/>
      <dgm:spPr/>
      <dgm:t>
        <a:bodyPr/>
        <a:lstStyle/>
        <a:p>
          <a:endParaRPr lang="en-US"/>
        </a:p>
      </dgm:t>
    </dgm:pt>
    <dgm:pt modelId="{5DDD977E-3BC0-4E6C-BBDF-1968A4C536AD}" type="sibTrans" cxnId="{AB03F977-AEE2-4971-A014-779F7061D542}">
      <dgm:prSet/>
      <dgm:spPr/>
      <dgm:t>
        <a:bodyPr/>
        <a:lstStyle/>
        <a:p>
          <a:endParaRPr lang="en-US"/>
        </a:p>
      </dgm:t>
    </dgm:pt>
    <dgm:pt modelId="{C389DFB6-F271-40E5-980B-A2151EA873A6}">
      <dgm:prSet phldrT="[Text]"/>
      <dgm:spPr/>
      <dgm:t>
        <a:bodyPr/>
        <a:lstStyle/>
        <a:p>
          <a:r>
            <a:rPr lang="en-US" dirty="0"/>
            <a:t>Host - 3</a:t>
          </a:r>
        </a:p>
      </dgm:t>
    </dgm:pt>
    <dgm:pt modelId="{876D98EB-5083-4692-8563-18417DB7FF60}" type="parTrans" cxnId="{A98B3F20-5E0A-43AA-B48D-ED2E89C32241}">
      <dgm:prSet/>
      <dgm:spPr/>
      <dgm:t>
        <a:bodyPr/>
        <a:lstStyle/>
        <a:p>
          <a:endParaRPr lang="en-US"/>
        </a:p>
      </dgm:t>
    </dgm:pt>
    <dgm:pt modelId="{BAE2210B-EE5A-4C50-B18D-E970C67D405B}" type="sibTrans" cxnId="{A98B3F20-5E0A-43AA-B48D-ED2E89C32241}">
      <dgm:prSet/>
      <dgm:spPr/>
      <dgm:t>
        <a:bodyPr/>
        <a:lstStyle/>
        <a:p>
          <a:endParaRPr lang="en-US"/>
        </a:p>
      </dgm:t>
    </dgm:pt>
    <dgm:pt modelId="{1148954D-76EC-4947-9E04-00ECF664D69D}">
      <dgm:prSet phldrT="[Text]"/>
      <dgm:spPr/>
      <dgm:t>
        <a:bodyPr/>
        <a:lstStyle/>
        <a:p>
          <a:r>
            <a:rPr lang="en-US" dirty="0"/>
            <a:t>OSD - 5</a:t>
          </a:r>
        </a:p>
      </dgm:t>
    </dgm:pt>
    <dgm:pt modelId="{FFFA4370-6F8D-4DA0-AD03-B832E88DA10D}" type="parTrans" cxnId="{04115244-160D-4E3A-9866-CD9AD68E4016}">
      <dgm:prSet/>
      <dgm:spPr/>
      <dgm:t>
        <a:bodyPr/>
        <a:lstStyle/>
        <a:p>
          <a:endParaRPr lang="en-US"/>
        </a:p>
      </dgm:t>
    </dgm:pt>
    <dgm:pt modelId="{F1C6EE69-F6BA-4F3E-8BF0-608E0E7DB88D}" type="sibTrans" cxnId="{04115244-160D-4E3A-9866-CD9AD68E4016}">
      <dgm:prSet/>
      <dgm:spPr/>
      <dgm:t>
        <a:bodyPr/>
        <a:lstStyle/>
        <a:p>
          <a:endParaRPr lang="en-US"/>
        </a:p>
      </dgm:t>
    </dgm:pt>
    <dgm:pt modelId="{9F427290-B1FD-4531-8A2D-D6E1B0DDBF3D}">
      <dgm:prSet phldrT="[Text]"/>
      <dgm:spPr/>
      <dgm:t>
        <a:bodyPr/>
        <a:lstStyle/>
        <a:p>
          <a:r>
            <a:rPr lang="en-US" dirty="0"/>
            <a:t>OSD - 6</a:t>
          </a:r>
        </a:p>
      </dgm:t>
    </dgm:pt>
    <dgm:pt modelId="{89AA2D36-A7D8-4BED-ACFD-7DAD237FD9C0}" type="parTrans" cxnId="{A8648C69-3FD1-46CE-B7D7-A15C6D4AD7CF}">
      <dgm:prSet/>
      <dgm:spPr/>
      <dgm:t>
        <a:bodyPr/>
        <a:lstStyle/>
        <a:p>
          <a:endParaRPr lang="en-US"/>
        </a:p>
      </dgm:t>
    </dgm:pt>
    <dgm:pt modelId="{66DCB06A-14AA-4035-868D-578E32154A14}" type="sibTrans" cxnId="{A8648C69-3FD1-46CE-B7D7-A15C6D4AD7CF}">
      <dgm:prSet/>
      <dgm:spPr/>
      <dgm:t>
        <a:bodyPr/>
        <a:lstStyle/>
        <a:p>
          <a:endParaRPr lang="en-US"/>
        </a:p>
      </dgm:t>
    </dgm:pt>
    <dgm:pt modelId="{FF5A4E0E-BB6E-4F79-99B1-39AE3965928A}">
      <dgm:prSet phldrT="[Text]"/>
      <dgm:spPr/>
      <dgm:t>
        <a:bodyPr/>
        <a:lstStyle/>
        <a:p>
          <a:r>
            <a:rPr lang="en-US" dirty="0"/>
            <a:t>Host - 4</a:t>
          </a:r>
        </a:p>
      </dgm:t>
    </dgm:pt>
    <dgm:pt modelId="{43C8A875-D48D-4279-99B6-E4A3B699430C}" type="parTrans" cxnId="{5AE31507-3E49-48F7-9F3D-92C6B3110BD5}">
      <dgm:prSet/>
      <dgm:spPr/>
      <dgm:t>
        <a:bodyPr/>
        <a:lstStyle/>
        <a:p>
          <a:endParaRPr lang="en-US"/>
        </a:p>
      </dgm:t>
    </dgm:pt>
    <dgm:pt modelId="{DCA2D655-4BD9-4D1E-8621-DE6034A6C511}" type="sibTrans" cxnId="{5AE31507-3E49-48F7-9F3D-92C6B3110BD5}">
      <dgm:prSet/>
      <dgm:spPr/>
      <dgm:t>
        <a:bodyPr/>
        <a:lstStyle/>
        <a:p>
          <a:endParaRPr lang="en-US"/>
        </a:p>
      </dgm:t>
    </dgm:pt>
    <dgm:pt modelId="{D914BE54-AEA3-41A5-9D5B-5545B6456EC8}">
      <dgm:prSet phldrT="[Text]"/>
      <dgm:spPr/>
      <dgm:t>
        <a:bodyPr/>
        <a:lstStyle/>
        <a:p>
          <a:r>
            <a:rPr lang="en-US" dirty="0"/>
            <a:t>OSD - 7</a:t>
          </a:r>
        </a:p>
      </dgm:t>
    </dgm:pt>
    <dgm:pt modelId="{E1935260-F9D7-4EF8-AAA5-663401C8C3E4}" type="parTrans" cxnId="{97C10CDA-CF6A-4322-A6FF-00327A6278C6}">
      <dgm:prSet/>
      <dgm:spPr/>
      <dgm:t>
        <a:bodyPr/>
        <a:lstStyle/>
        <a:p>
          <a:endParaRPr lang="en-US"/>
        </a:p>
      </dgm:t>
    </dgm:pt>
    <dgm:pt modelId="{D5932D5D-89EA-483D-9FBB-005E3FBD2E0A}" type="sibTrans" cxnId="{97C10CDA-CF6A-4322-A6FF-00327A6278C6}">
      <dgm:prSet/>
      <dgm:spPr/>
      <dgm:t>
        <a:bodyPr/>
        <a:lstStyle/>
        <a:p>
          <a:endParaRPr lang="en-US"/>
        </a:p>
      </dgm:t>
    </dgm:pt>
    <dgm:pt modelId="{1A22F8DF-D43D-4452-83C5-4774E0B76B0F}">
      <dgm:prSet phldrT="[Text]"/>
      <dgm:spPr/>
      <dgm:t>
        <a:bodyPr/>
        <a:lstStyle/>
        <a:p>
          <a:r>
            <a:rPr lang="en-US" dirty="0"/>
            <a:t>OSD - 8</a:t>
          </a:r>
        </a:p>
      </dgm:t>
    </dgm:pt>
    <dgm:pt modelId="{346908CB-328E-4B9B-92B0-C5EDEB34CDE7}" type="parTrans" cxnId="{EF945F87-39DB-4405-B50A-C32F4849694E}">
      <dgm:prSet/>
      <dgm:spPr/>
      <dgm:t>
        <a:bodyPr/>
        <a:lstStyle/>
        <a:p>
          <a:endParaRPr lang="en-US"/>
        </a:p>
      </dgm:t>
    </dgm:pt>
    <dgm:pt modelId="{B3F029CD-3732-4FC0-A918-425629F8994E}" type="sibTrans" cxnId="{EF945F87-39DB-4405-B50A-C32F4849694E}">
      <dgm:prSet/>
      <dgm:spPr/>
      <dgm:t>
        <a:bodyPr/>
        <a:lstStyle/>
        <a:p>
          <a:endParaRPr lang="en-US"/>
        </a:p>
      </dgm:t>
    </dgm:pt>
    <dgm:pt modelId="{FA072F0C-C8DC-4ADD-B1A1-0C0D1D733C78}" type="pres">
      <dgm:prSet presAssocID="{B12AFA0E-ED97-438A-95AB-64DF5C4067D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269F3001-F66F-4773-8A64-366A81F8B978}" type="pres">
      <dgm:prSet presAssocID="{5CF092E5-A256-454C-82B3-0EC2780B6223}" presName="hierRoot1" presStyleCnt="0">
        <dgm:presLayoutVars>
          <dgm:hierBranch/>
        </dgm:presLayoutVars>
      </dgm:prSet>
      <dgm:spPr/>
    </dgm:pt>
    <dgm:pt modelId="{7344ADAA-4E70-4EF3-9A4B-D77E0841A0EF}" type="pres">
      <dgm:prSet presAssocID="{5CF092E5-A256-454C-82B3-0EC2780B6223}" presName="rootComposite1" presStyleCnt="0"/>
      <dgm:spPr/>
    </dgm:pt>
    <dgm:pt modelId="{3D144482-7DB5-4E56-BA99-12B9DA7011E4}" type="pres">
      <dgm:prSet presAssocID="{5CF092E5-A256-454C-82B3-0EC2780B6223}" presName="rootText1" presStyleLbl="node0" presStyleIdx="0" presStyleCnt="1">
        <dgm:presLayoutVars>
          <dgm:chPref val="3"/>
        </dgm:presLayoutVars>
      </dgm:prSet>
      <dgm:spPr>
        <a:prstGeom prst="roundRect">
          <a:avLst/>
        </a:prstGeom>
      </dgm:spPr>
    </dgm:pt>
    <dgm:pt modelId="{C3BAF03E-EC74-4593-B8B2-96A70CBCF570}" type="pres">
      <dgm:prSet presAssocID="{5CF092E5-A256-454C-82B3-0EC2780B6223}" presName="rootConnector1" presStyleLbl="node1" presStyleIdx="0" presStyleCnt="0"/>
      <dgm:spPr/>
    </dgm:pt>
    <dgm:pt modelId="{9D4DC82F-E086-439F-8F85-3F1F6270C6A8}" type="pres">
      <dgm:prSet presAssocID="{5CF092E5-A256-454C-82B3-0EC2780B6223}" presName="hierChild2" presStyleCnt="0"/>
      <dgm:spPr/>
    </dgm:pt>
    <dgm:pt modelId="{BA0623D8-8A5D-4FD8-9D42-7EED560B2696}" type="pres">
      <dgm:prSet presAssocID="{0D26F58F-56C7-4655-893F-7DF0EFD47481}" presName="Name35" presStyleLbl="parChTrans1D2" presStyleIdx="0" presStyleCnt="1"/>
      <dgm:spPr/>
    </dgm:pt>
    <dgm:pt modelId="{01234050-3701-42CB-AD0C-7C6A2F9B7C57}" type="pres">
      <dgm:prSet presAssocID="{B2DCA6DE-FF58-49F8-BBAA-E5674ED5DEDC}" presName="hierRoot2" presStyleCnt="0">
        <dgm:presLayoutVars>
          <dgm:hierBranch/>
        </dgm:presLayoutVars>
      </dgm:prSet>
      <dgm:spPr/>
    </dgm:pt>
    <dgm:pt modelId="{CCDB4139-03D6-47C7-A990-55C6A781A859}" type="pres">
      <dgm:prSet presAssocID="{B2DCA6DE-FF58-49F8-BBAA-E5674ED5DEDC}" presName="rootComposite" presStyleCnt="0"/>
      <dgm:spPr/>
    </dgm:pt>
    <dgm:pt modelId="{16CDA51D-5546-4EAA-A0EB-FCC617901E8D}" type="pres">
      <dgm:prSet presAssocID="{B2DCA6DE-FF58-49F8-BBAA-E5674ED5DEDC}" presName="rootText" presStyleLbl="node2" presStyleIdx="0" presStyleCnt="1">
        <dgm:presLayoutVars>
          <dgm:chPref val="3"/>
        </dgm:presLayoutVars>
      </dgm:prSet>
      <dgm:spPr>
        <a:prstGeom prst="roundRect">
          <a:avLst/>
        </a:prstGeom>
      </dgm:spPr>
    </dgm:pt>
    <dgm:pt modelId="{A891E3C2-C3F1-4A21-A327-45F9AAD91044}" type="pres">
      <dgm:prSet presAssocID="{B2DCA6DE-FF58-49F8-BBAA-E5674ED5DEDC}" presName="rootConnector" presStyleLbl="node2" presStyleIdx="0" presStyleCnt="1"/>
      <dgm:spPr/>
    </dgm:pt>
    <dgm:pt modelId="{26850153-A87D-4830-B89D-4FE06258612A}" type="pres">
      <dgm:prSet presAssocID="{B2DCA6DE-FF58-49F8-BBAA-E5674ED5DEDC}" presName="hierChild4" presStyleCnt="0"/>
      <dgm:spPr/>
    </dgm:pt>
    <dgm:pt modelId="{A13517EE-B58F-4741-8A04-C3C88A7CC3F8}" type="pres">
      <dgm:prSet presAssocID="{09396F32-67E9-4B29-AFF1-04D8F731A8C8}" presName="Name35" presStyleLbl="parChTrans1D3" presStyleIdx="0" presStyleCnt="2"/>
      <dgm:spPr/>
    </dgm:pt>
    <dgm:pt modelId="{628DEFD4-11F6-4C02-AA83-C59CC8C20F89}" type="pres">
      <dgm:prSet presAssocID="{65436CB5-BF81-4676-909B-4780EC6727AE}" presName="hierRoot2" presStyleCnt="0">
        <dgm:presLayoutVars>
          <dgm:hierBranch/>
        </dgm:presLayoutVars>
      </dgm:prSet>
      <dgm:spPr/>
    </dgm:pt>
    <dgm:pt modelId="{4AD0DC1B-E49B-40BC-A988-9EF70D93294C}" type="pres">
      <dgm:prSet presAssocID="{65436CB5-BF81-4676-909B-4780EC6727AE}" presName="rootComposite" presStyleCnt="0"/>
      <dgm:spPr/>
    </dgm:pt>
    <dgm:pt modelId="{AFD2A918-80B6-4064-A934-4291FBF8455A}" type="pres">
      <dgm:prSet presAssocID="{65436CB5-BF81-4676-909B-4780EC6727AE}" presName="rootText" presStyleLbl="node3" presStyleIdx="0" presStyleCnt="2">
        <dgm:presLayoutVars>
          <dgm:chPref val="3"/>
        </dgm:presLayoutVars>
      </dgm:prSet>
      <dgm:spPr>
        <a:prstGeom prst="roundRect">
          <a:avLst/>
        </a:prstGeom>
      </dgm:spPr>
    </dgm:pt>
    <dgm:pt modelId="{77B88611-BB54-4FAE-B578-DA6E8F25FD1C}" type="pres">
      <dgm:prSet presAssocID="{65436CB5-BF81-4676-909B-4780EC6727AE}" presName="rootConnector" presStyleLbl="node3" presStyleIdx="0" presStyleCnt="2"/>
      <dgm:spPr/>
    </dgm:pt>
    <dgm:pt modelId="{D80F6251-D4E4-45D8-BB13-A00C9730E3D7}" type="pres">
      <dgm:prSet presAssocID="{65436CB5-BF81-4676-909B-4780EC6727AE}" presName="hierChild4" presStyleCnt="0"/>
      <dgm:spPr/>
    </dgm:pt>
    <dgm:pt modelId="{42B571F9-2D31-442F-BB46-09055D2C32CF}" type="pres">
      <dgm:prSet presAssocID="{312E3457-AB5F-4508-82ED-EBEA06054D10}" presName="Name35" presStyleLbl="parChTrans1D4" presStyleIdx="0" presStyleCnt="12"/>
      <dgm:spPr/>
    </dgm:pt>
    <dgm:pt modelId="{1CE9A31B-44F1-4BEE-8B19-23F5DF0DC6F4}" type="pres">
      <dgm:prSet presAssocID="{41E21463-45CB-4602-BAA3-941D034EF7A2}" presName="hierRoot2" presStyleCnt="0">
        <dgm:presLayoutVars>
          <dgm:hierBranch/>
        </dgm:presLayoutVars>
      </dgm:prSet>
      <dgm:spPr/>
    </dgm:pt>
    <dgm:pt modelId="{F16EDE70-31C7-4065-AC83-05ABD1BF6554}" type="pres">
      <dgm:prSet presAssocID="{41E21463-45CB-4602-BAA3-941D034EF7A2}" presName="rootComposite" presStyleCnt="0"/>
      <dgm:spPr/>
    </dgm:pt>
    <dgm:pt modelId="{24561E24-FF8F-4A6D-B97D-B264CA411D25}" type="pres">
      <dgm:prSet presAssocID="{41E21463-45CB-4602-BAA3-941D034EF7A2}" presName="rootText" presStyleLbl="node4" presStyleIdx="0" presStyleCnt="12">
        <dgm:presLayoutVars>
          <dgm:chPref val="3"/>
        </dgm:presLayoutVars>
      </dgm:prSet>
      <dgm:spPr>
        <a:prstGeom prst="roundRect">
          <a:avLst/>
        </a:prstGeom>
      </dgm:spPr>
    </dgm:pt>
    <dgm:pt modelId="{A28D5680-3701-4655-B9FA-9B26DA4AA573}" type="pres">
      <dgm:prSet presAssocID="{41E21463-45CB-4602-BAA3-941D034EF7A2}" presName="rootConnector" presStyleLbl="node4" presStyleIdx="0" presStyleCnt="12"/>
      <dgm:spPr/>
    </dgm:pt>
    <dgm:pt modelId="{7475648A-1EE3-4BF0-B415-3EBB9F2AF542}" type="pres">
      <dgm:prSet presAssocID="{41E21463-45CB-4602-BAA3-941D034EF7A2}" presName="hierChild4" presStyleCnt="0"/>
      <dgm:spPr/>
    </dgm:pt>
    <dgm:pt modelId="{32B4A2FD-BA17-4116-A0AB-459184C02E37}" type="pres">
      <dgm:prSet presAssocID="{8A0CFC24-3429-4217-B719-4E2D207ED686}" presName="Name35" presStyleLbl="parChTrans1D4" presStyleIdx="1" presStyleCnt="12"/>
      <dgm:spPr/>
    </dgm:pt>
    <dgm:pt modelId="{FE7CEDAF-4750-48DE-ACD1-F479BA06A1F8}" type="pres">
      <dgm:prSet presAssocID="{AC48B284-077E-4054-A2E5-512850063AC9}" presName="hierRoot2" presStyleCnt="0">
        <dgm:presLayoutVars>
          <dgm:hierBranch/>
        </dgm:presLayoutVars>
      </dgm:prSet>
      <dgm:spPr/>
    </dgm:pt>
    <dgm:pt modelId="{CAE4C8A1-72BE-40EE-A621-2F25FCF854C4}" type="pres">
      <dgm:prSet presAssocID="{AC48B284-077E-4054-A2E5-512850063AC9}" presName="rootComposite" presStyleCnt="0"/>
      <dgm:spPr/>
    </dgm:pt>
    <dgm:pt modelId="{1EB801CA-9341-4EAA-91EB-EA37448A4A30}" type="pres">
      <dgm:prSet presAssocID="{AC48B284-077E-4054-A2E5-512850063AC9}" presName="rootText" presStyleLbl="node4" presStyleIdx="1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70F6CDCB-2176-4080-A459-D674F002654B}" type="pres">
      <dgm:prSet presAssocID="{AC48B284-077E-4054-A2E5-512850063AC9}" presName="rootConnector" presStyleLbl="node4" presStyleIdx="1" presStyleCnt="12"/>
      <dgm:spPr/>
    </dgm:pt>
    <dgm:pt modelId="{9880349C-B3DE-4F25-8BDB-F19C8905094C}" type="pres">
      <dgm:prSet presAssocID="{AC48B284-077E-4054-A2E5-512850063AC9}" presName="hierChild4" presStyleCnt="0"/>
      <dgm:spPr/>
    </dgm:pt>
    <dgm:pt modelId="{DFDD1DF7-CE38-43E5-A5E8-76901F6B9EBB}" type="pres">
      <dgm:prSet presAssocID="{AC48B284-077E-4054-A2E5-512850063AC9}" presName="hierChild5" presStyleCnt="0"/>
      <dgm:spPr/>
    </dgm:pt>
    <dgm:pt modelId="{5E6E32E1-495E-4FC2-A384-005AAFF39FE7}" type="pres">
      <dgm:prSet presAssocID="{1A81E7E0-BA37-4E2B-8EB3-B1FE463E689A}" presName="Name35" presStyleLbl="parChTrans1D4" presStyleIdx="2" presStyleCnt="12"/>
      <dgm:spPr/>
    </dgm:pt>
    <dgm:pt modelId="{FFC3520D-1774-4869-B149-51746D98985B}" type="pres">
      <dgm:prSet presAssocID="{BF931B3E-F7A0-4069-A10F-92BFA86E4D81}" presName="hierRoot2" presStyleCnt="0">
        <dgm:presLayoutVars>
          <dgm:hierBranch/>
        </dgm:presLayoutVars>
      </dgm:prSet>
      <dgm:spPr/>
    </dgm:pt>
    <dgm:pt modelId="{D471F010-9C13-4222-A1A6-A677DC0E5691}" type="pres">
      <dgm:prSet presAssocID="{BF931B3E-F7A0-4069-A10F-92BFA86E4D81}" presName="rootComposite" presStyleCnt="0"/>
      <dgm:spPr/>
    </dgm:pt>
    <dgm:pt modelId="{5CA6207F-4E72-4EA8-8C95-AE2C4341702F}" type="pres">
      <dgm:prSet presAssocID="{BF931B3E-F7A0-4069-A10F-92BFA86E4D81}" presName="rootText" presStyleLbl="node4" presStyleIdx="2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27CA7A37-0F64-4308-A06F-422B963A5248}" type="pres">
      <dgm:prSet presAssocID="{BF931B3E-F7A0-4069-A10F-92BFA86E4D81}" presName="rootConnector" presStyleLbl="node4" presStyleIdx="2" presStyleCnt="12"/>
      <dgm:spPr/>
    </dgm:pt>
    <dgm:pt modelId="{314EF807-4E4A-4434-ACDF-7BF26FC1CAB4}" type="pres">
      <dgm:prSet presAssocID="{BF931B3E-F7A0-4069-A10F-92BFA86E4D81}" presName="hierChild4" presStyleCnt="0"/>
      <dgm:spPr/>
    </dgm:pt>
    <dgm:pt modelId="{56F74262-0506-42F3-9FEB-3049F7C11E71}" type="pres">
      <dgm:prSet presAssocID="{BF931B3E-F7A0-4069-A10F-92BFA86E4D81}" presName="hierChild5" presStyleCnt="0"/>
      <dgm:spPr/>
    </dgm:pt>
    <dgm:pt modelId="{16A7AD0C-48A5-4BD8-9D47-5A8D909FAED9}" type="pres">
      <dgm:prSet presAssocID="{41E21463-45CB-4602-BAA3-941D034EF7A2}" presName="hierChild5" presStyleCnt="0"/>
      <dgm:spPr/>
    </dgm:pt>
    <dgm:pt modelId="{8B5B377B-6396-4EB4-A669-4336FD9E555B}" type="pres">
      <dgm:prSet presAssocID="{69BC9B1E-45BF-4C9C-977C-4D5F6F3813AC}" presName="Name35" presStyleLbl="parChTrans1D4" presStyleIdx="3" presStyleCnt="12"/>
      <dgm:spPr/>
    </dgm:pt>
    <dgm:pt modelId="{84B1EFE7-BC44-4D8C-BCCF-D76B7CF31C7E}" type="pres">
      <dgm:prSet presAssocID="{5243EBDB-0E17-4851-A6C3-75097D90D287}" presName="hierRoot2" presStyleCnt="0">
        <dgm:presLayoutVars>
          <dgm:hierBranch/>
        </dgm:presLayoutVars>
      </dgm:prSet>
      <dgm:spPr/>
    </dgm:pt>
    <dgm:pt modelId="{1A85CC6E-8445-4D79-A42C-5DE28447077A}" type="pres">
      <dgm:prSet presAssocID="{5243EBDB-0E17-4851-A6C3-75097D90D287}" presName="rootComposite" presStyleCnt="0"/>
      <dgm:spPr/>
    </dgm:pt>
    <dgm:pt modelId="{E51CE6A0-A9CF-4743-B6EE-0A5523BC78D6}" type="pres">
      <dgm:prSet presAssocID="{5243EBDB-0E17-4851-A6C3-75097D90D287}" presName="rootText" presStyleLbl="node4" presStyleIdx="3" presStyleCnt="12">
        <dgm:presLayoutVars>
          <dgm:chPref val="3"/>
        </dgm:presLayoutVars>
      </dgm:prSet>
      <dgm:spPr>
        <a:prstGeom prst="roundRect">
          <a:avLst/>
        </a:prstGeom>
      </dgm:spPr>
    </dgm:pt>
    <dgm:pt modelId="{F84D4638-D35C-4F0D-8A05-61AE24BB0D09}" type="pres">
      <dgm:prSet presAssocID="{5243EBDB-0E17-4851-A6C3-75097D90D287}" presName="rootConnector" presStyleLbl="node4" presStyleIdx="3" presStyleCnt="12"/>
      <dgm:spPr/>
    </dgm:pt>
    <dgm:pt modelId="{CC5FB981-05AD-416E-B8D8-C91CFF6BD49A}" type="pres">
      <dgm:prSet presAssocID="{5243EBDB-0E17-4851-A6C3-75097D90D287}" presName="hierChild4" presStyleCnt="0"/>
      <dgm:spPr/>
    </dgm:pt>
    <dgm:pt modelId="{D01AC84A-E125-46CE-858A-D0A3F8B3B812}" type="pres">
      <dgm:prSet presAssocID="{56781EC3-CD21-47EC-9B2A-FC45E09AB80A}" presName="Name35" presStyleLbl="parChTrans1D4" presStyleIdx="4" presStyleCnt="12"/>
      <dgm:spPr/>
    </dgm:pt>
    <dgm:pt modelId="{E89FE7CE-D6A1-45F5-89C1-9B6BEEC70736}" type="pres">
      <dgm:prSet presAssocID="{2884FCCF-5B0C-441A-BA3B-360FA73459D5}" presName="hierRoot2" presStyleCnt="0">
        <dgm:presLayoutVars>
          <dgm:hierBranch/>
        </dgm:presLayoutVars>
      </dgm:prSet>
      <dgm:spPr/>
    </dgm:pt>
    <dgm:pt modelId="{B8274554-C523-4B98-9BD4-45176FDF8F22}" type="pres">
      <dgm:prSet presAssocID="{2884FCCF-5B0C-441A-BA3B-360FA73459D5}" presName="rootComposite" presStyleCnt="0"/>
      <dgm:spPr/>
    </dgm:pt>
    <dgm:pt modelId="{778B4472-A8EB-498F-8132-1922ED7C34F0}" type="pres">
      <dgm:prSet presAssocID="{2884FCCF-5B0C-441A-BA3B-360FA73459D5}" presName="rootText" presStyleLbl="node4" presStyleIdx="4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F8DC1F10-0CA4-4237-BF57-F58031E9EAEB}" type="pres">
      <dgm:prSet presAssocID="{2884FCCF-5B0C-441A-BA3B-360FA73459D5}" presName="rootConnector" presStyleLbl="node4" presStyleIdx="4" presStyleCnt="12"/>
      <dgm:spPr/>
    </dgm:pt>
    <dgm:pt modelId="{D5226920-A926-48A4-A06E-4CA102F0122C}" type="pres">
      <dgm:prSet presAssocID="{2884FCCF-5B0C-441A-BA3B-360FA73459D5}" presName="hierChild4" presStyleCnt="0"/>
      <dgm:spPr/>
    </dgm:pt>
    <dgm:pt modelId="{D59EB7CA-5733-4024-BDCA-FEE7E12FF3FC}" type="pres">
      <dgm:prSet presAssocID="{2884FCCF-5B0C-441A-BA3B-360FA73459D5}" presName="hierChild5" presStyleCnt="0"/>
      <dgm:spPr/>
    </dgm:pt>
    <dgm:pt modelId="{2C22B359-C467-403A-AEAE-B7BF866201B4}" type="pres">
      <dgm:prSet presAssocID="{C54D4F89-091F-40AD-95B3-CD51F32E59ED}" presName="Name35" presStyleLbl="parChTrans1D4" presStyleIdx="5" presStyleCnt="12"/>
      <dgm:spPr/>
    </dgm:pt>
    <dgm:pt modelId="{F3176359-2F5E-46BD-B385-8F6FB029C559}" type="pres">
      <dgm:prSet presAssocID="{A66F064A-E780-4C81-8BBA-006F1FF2E953}" presName="hierRoot2" presStyleCnt="0">
        <dgm:presLayoutVars>
          <dgm:hierBranch/>
        </dgm:presLayoutVars>
      </dgm:prSet>
      <dgm:spPr/>
    </dgm:pt>
    <dgm:pt modelId="{A3E786C2-E5BE-47A1-82A4-FC3588FAA46F}" type="pres">
      <dgm:prSet presAssocID="{A66F064A-E780-4C81-8BBA-006F1FF2E953}" presName="rootComposite" presStyleCnt="0"/>
      <dgm:spPr/>
    </dgm:pt>
    <dgm:pt modelId="{0C53519D-FD74-4E7D-9EE0-BDAD6185F109}" type="pres">
      <dgm:prSet presAssocID="{A66F064A-E780-4C81-8BBA-006F1FF2E953}" presName="rootText" presStyleLbl="node4" presStyleIdx="5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318A3C75-D777-49A2-8E2A-9F4EE3B97EA7}" type="pres">
      <dgm:prSet presAssocID="{A66F064A-E780-4C81-8BBA-006F1FF2E953}" presName="rootConnector" presStyleLbl="node4" presStyleIdx="5" presStyleCnt="12"/>
      <dgm:spPr/>
    </dgm:pt>
    <dgm:pt modelId="{3BF5EDAA-F6FF-422A-B582-0294332D61CA}" type="pres">
      <dgm:prSet presAssocID="{A66F064A-E780-4C81-8BBA-006F1FF2E953}" presName="hierChild4" presStyleCnt="0"/>
      <dgm:spPr/>
    </dgm:pt>
    <dgm:pt modelId="{B9F101EE-55FB-4107-A27A-85D2D896255D}" type="pres">
      <dgm:prSet presAssocID="{A66F064A-E780-4C81-8BBA-006F1FF2E953}" presName="hierChild5" presStyleCnt="0"/>
      <dgm:spPr/>
    </dgm:pt>
    <dgm:pt modelId="{ABED0626-34C5-40DE-A1A7-6C1BBFFCD5C8}" type="pres">
      <dgm:prSet presAssocID="{5243EBDB-0E17-4851-A6C3-75097D90D287}" presName="hierChild5" presStyleCnt="0"/>
      <dgm:spPr/>
    </dgm:pt>
    <dgm:pt modelId="{BB483B3D-EFE6-40A9-8B99-856831995AE2}" type="pres">
      <dgm:prSet presAssocID="{65436CB5-BF81-4676-909B-4780EC6727AE}" presName="hierChild5" presStyleCnt="0"/>
      <dgm:spPr/>
    </dgm:pt>
    <dgm:pt modelId="{784B747A-8390-4D60-827C-AB740EEE1CAD}" type="pres">
      <dgm:prSet presAssocID="{E0117D2E-C769-43ED-9CBC-4511F5EAFA4F}" presName="Name35" presStyleLbl="parChTrans1D3" presStyleIdx="1" presStyleCnt="2"/>
      <dgm:spPr/>
    </dgm:pt>
    <dgm:pt modelId="{905E5354-031F-4913-9590-22EECD6849AF}" type="pres">
      <dgm:prSet presAssocID="{BD5515C7-E1BD-4BFC-812B-A411F9F8450A}" presName="hierRoot2" presStyleCnt="0">
        <dgm:presLayoutVars>
          <dgm:hierBranch/>
        </dgm:presLayoutVars>
      </dgm:prSet>
      <dgm:spPr/>
    </dgm:pt>
    <dgm:pt modelId="{5162A723-4D68-4881-92DE-A9A198597382}" type="pres">
      <dgm:prSet presAssocID="{BD5515C7-E1BD-4BFC-812B-A411F9F8450A}" presName="rootComposite" presStyleCnt="0"/>
      <dgm:spPr/>
    </dgm:pt>
    <dgm:pt modelId="{ADA2F4D0-2C40-4F07-B569-23B58E28C18D}" type="pres">
      <dgm:prSet presAssocID="{BD5515C7-E1BD-4BFC-812B-A411F9F8450A}" presName="rootText" presStyleLbl="node3" presStyleIdx="1" presStyleCnt="2">
        <dgm:presLayoutVars>
          <dgm:chPref val="3"/>
        </dgm:presLayoutVars>
      </dgm:prSet>
      <dgm:spPr>
        <a:prstGeom prst="roundRect">
          <a:avLst/>
        </a:prstGeom>
      </dgm:spPr>
    </dgm:pt>
    <dgm:pt modelId="{4DEAD18B-8E32-4856-85F4-5AA3C2F03819}" type="pres">
      <dgm:prSet presAssocID="{BD5515C7-E1BD-4BFC-812B-A411F9F8450A}" presName="rootConnector" presStyleLbl="node3" presStyleIdx="1" presStyleCnt="2"/>
      <dgm:spPr/>
    </dgm:pt>
    <dgm:pt modelId="{64241587-2244-46F2-AC9A-8499DF508D57}" type="pres">
      <dgm:prSet presAssocID="{BD5515C7-E1BD-4BFC-812B-A411F9F8450A}" presName="hierChild4" presStyleCnt="0"/>
      <dgm:spPr/>
    </dgm:pt>
    <dgm:pt modelId="{C94E583A-35E6-4399-B8EA-17730E1A17A6}" type="pres">
      <dgm:prSet presAssocID="{876D98EB-5083-4692-8563-18417DB7FF60}" presName="Name35" presStyleLbl="parChTrans1D4" presStyleIdx="6" presStyleCnt="12"/>
      <dgm:spPr/>
    </dgm:pt>
    <dgm:pt modelId="{5B8879F2-F5AD-40CF-9217-FCFCB9FD1B07}" type="pres">
      <dgm:prSet presAssocID="{C389DFB6-F271-40E5-980B-A2151EA873A6}" presName="hierRoot2" presStyleCnt="0">
        <dgm:presLayoutVars>
          <dgm:hierBranch/>
        </dgm:presLayoutVars>
      </dgm:prSet>
      <dgm:spPr/>
    </dgm:pt>
    <dgm:pt modelId="{E39BB85A-DCE9-40E5-909A-0FD00C3EB28A}" type="pres">
      <dgm:prSet presAssocID="{C389DFB6-F271-40E5-980B-A2151EA873A6}" presName="rootComposite" presStyleCnt="0"/>
      <dgm:spPr/>
    </dgm:pt>
    <dgm:pt modelId="{D6D34F5A-0059-4E3E-8AF0-58CA4A935A86}" type="pres">
      <dgm:prSet presAssocID="{C389DFB6-F271-40E5-980B-A2151EA873A6}" presName="rootText" presStyleLbl="node4" presStyleIdx="6" presStyleCnt="12">
        <dgm:presLayoutVars>
          <dgm:chPref val="3"/>
        </dgm:presLayoutVars>
      </dgm:prSet>
      <dgm:spPr>
        <a:prstGeom prst="roundRect">
          <a:avLst/>
        </a:prstGeom>
      </dgm:spPr>
    </dgm:pt>
    <dgm:pt modelId="{C6DC2A4C-04C7-4EF1-9329-F2E125801998}" type="pres">
      <dgm:prSet presAssocID="{C389DFB6-F271-40E5-980B-A2151EA873A6}" presName="rootConnector" presStyleLbl="node4" presStyleIdx="6" presStyleCnt="12"/>
      <dgm:spPr/>
    </dgm:pt>
    <dgm:pt modelId="{AD79B2AF-D516-4812-8CB5-CADB0B16F082}" type="pres">
      <dgm:prSet presAssocID="{C389DFB6-F271-40E5-980B-A2151EA873A6}" presName="hierChild4" presStyleCnt="0"/>
      <dgm:spPr/>
    </dgm:pt>
    <dgm:pt modelId="{4B53744D-475D-48D8-9720-768C81DD5EF6}" type="pres">
      <dgm:prSet presAssocID="{FFFA4370-6F8D-4DA0-AD03-B832E88DA10D}" presName="Name35" presStyleLbl="parChTrans1D4" presStyleIdx="7" presStyleCnt="12"/>
      <dgm:spPr/>
    </dgm:pt>
    <dgm:pt modelId="{497F8010-0C95-4504-81E1-22E9FC402557}" type="pres">
      <dgm:prSet presAssocID="{1148954D-76EC-4947-9E04-00ECF664D69D}" presName="hierRoot2" presStyleCnt="0">
        <dgm:presLayoutVars>
          <dgm:hierBranch/>
        </dgm:presLayoutVars>
      </dgm:prSet>
      <dgm:spPr/>
    </dgm:pt>
    <dgm:pt modelId="{9B606D6E-BDC1-4AD8-AB98-D1D8EFB356A8}" type="pres">
      <dgm:prSet presAssocID="{1148954D-76EC-4947-9E04-00ECF664D69D}" presName="rootComposite" presStyleCnt="0"/>
      <dgm:spPr/>
    </dgm:pt>
    <dgm:pt modelId="{55DC8B53-A875-41CA-BCE3-6CAA044D52EE}" type="pres">
      <dgm:prSet presAssocID="{1148954D-76EC-4947-9E04-00ECF664D69D}" presName="rootText" presStyleLbl="node4" presStyleIdx="7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43E5CE13-F0A8-479F-88AC-0A21A1ADA60C}" type="pres">
      <dgm:prSet presAssocID="{1148954D-76EC-4947-9E04-00ECF664D69D}" presName="rootConnector" presStyleLbl="node4" presStyleIdx="7" presStyleCnt="12"/>
      <dgm:spPr/>
    </dgm:pt>
    <dgm:pt modelId="{796375D6-FB82-45CA-8716-91927F9744EC}" type="pres">
      <dgm:prSet presAssocID="{1148954D-76EC-4947-9E04-00ECF664D69D}" presName="hierChild4" presStyleCnt="0"/>
      <dgm:spPr/>
    </dgm:pt>
    <dgm:pt modelId="{FF9B3CE9-2EB5-438D-BCD6-681E246B6F68}" type="pres">
      <dgm:prSet presAssocID="{1148954D-76EC-4947-9E04-00ECF664D69D}" presName="hierChild5" presStyleCnt="0"/>
      <dgm:spPr/>
    </dgm:pt>
    <dgm:pt modelId="{1E78ED96-ACE0-4E83-B398-DE8DCE722F41}" type="pres">
      <dgm:prSet presAssocID="{89AA2D36-A7D8-4BED-ACFD-7DAD237FD9C0}" presName="Name35" presStyleLbl="parChTrans1D4" presStyleIdx="8" presStyleCnt="12"/>
      <dgm:spPr/>
    </dgm:pt>
    <dgm:pt modelId="{04675300-B1F3-45C5-B370-2AFC45399EA4}" type="pres">
      <dgm:prSet presAssocID="{9F427290-B1FD-4531-8A2D-D6E1B0DDBF3D}" presName="hierRoot2" presStyleCnt="0">
        <dgm:presLayoutVars>
          <dgm:hierBranch/>
        </dgm:presLayoutVars>
      </dgm:prSet>
      <dgm:spPr/>
    </dgm:pt>
    <dgm:pt modelId="{4D36D4D8-BE0D-44A3-9BBD-F7371D0A37CB}" type="pres">
      <dgm:prSet presAssocID="{9F427290-B1FD-4531-8A2D-D6E1B0DDBF3D}" presName="rootComposite" presStyleCnt="0"/>
      <dgm:spPr/>
    </dgm:pt>
    <dgm:pt modelId="{A14A2413-63A9-4ED0-B99C-08A434E8874A}" type="pres">
      <dgm:prSet presAssocID="{9F427290-B1FD-4531-8A2D-D6E1B0DDBF3D}" presName="rootText" presStyleLbl="node4" presStyleIdx="8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8FCFE411-3DB8-4991-B4BC-1CC8C866CE96}" type="pres">
      <dgm:prSet presAssocID="{9F427290-B1FD-4531-8A2D-D6E1B0DDBF3D}" presName="rootConnector" presStyleLbl="node4" presStyleIdx="8" presStyleCnt="12"/>
      <dgm:spPr/>
    </dgm:pt>
    <dgm:pt modelId="{E40B5C8F-CC80-4CBF-A4C5-F68BA229C4FE}" type="pres">
      <dgm:prSet presAssocID="{9F427290-B1FD-4531-8A2D-D6E1B0DDBF3D}" presName="hierChild4" presStyleCnt="0"/>
      <dgm:spPr/>
    </dgm:pt>
    <dgm:pt modelId="{71315B75-8F25-45A5-8249-CE6F0F122751}" type="pres">
      <dgm:prSet presAssocID="{9F427290-B1FD-4531-8A2D-D6E1B0DDBF3D}" presName="hierChild5" presStyleCnt="0"/>
      <dgm:spPr/>
    </dgm:pt>
    <dgm:pt modelId="{68B65D2A-D7B9-423B-ACCC-694EC8074D8F}" type="pres">
      <dgm:prSet presAssocID="{C389DFB6-F271-40E5-980B-A2151EA873A6}" presName="hierChild5" presStyleCnt="0"/>
      <dgm:spPr/>
    </dgm:pt>
    <dgm:pt modelId="{32C4017E-A752-4FA8-9CBC-CE4112C45980}" type="pres">
      <dgm:prSet presAssocID="{43C8A875-D48D-4279-99B6-E4A3B699430C}" presName="Name35" presStyleLbl="parChTrans1D4" presStyleIdx="9" presStyleCnt="12"/>
      <dgm:spPr/>
    </dgm:pt>
    <dgm:pt modelId="{9D82F2F6-A484-4A6F-8B8D-E6C1C1F88863}" type="pres">
      <dgm:prSet presAssocID="{FF5A4E0E-BB6E-4F79-99B1-39AE3965928A}" presName="hierRoot2" presStyleCnt="0">
        <dgm:presLayoutVars>
          <dgm:hierBranch/>
        </dgm:presLayoutVars>
      </dgm:prSet>
      <dgm:spPr/>
    </dgm:pt>
    <dgm:pt modelId="{BD6FBCD9-1F99-4B39-ABA0-4D7865E7932B}" type="pres">
      <dgm:prSet presAssocID="{FF5A4E0E-BB6E-4F79-99B1-39AE3965928A}" presName="rootComposite" presStyleCnt="0"/>
      <dgm:spPr/>
    </dgm:pt>
    <dgm:pt modelId="{987B9236-A28A-4774-AD36-033666F9C7CB}" type="pres">
      <dgm:prSet presAssocID="{FF5A4E0E-BB6E-4F79-99B1-39AE3965928A}" presName="rootText" presStyleLbl="node4" presStyleIdx="9" presStyleCnt="12">
        <dgm:presLayoutVars>
          <dgm:chPref val="3"/>
        </dgm:presLayoutVars>
      </dgm:prSet>
      <dgm:spPr>
        <a:prstGeom prst="roundRect">
          <a:avLst/>
        </a:prstGeom>
      </dgm:spPr>
    </dgm:pt>
    <dgm:pt modelId="{C2FABBD2-6064-46B3-974C-307762698841}" type="pres">
      <dgm:prSet presAssocID="{FF5A4E0E-BB6E-4F79-99B1-39AE3965928A}" presName="rootConnector" presStyleLbl="node4" presStyleIdx="9" presStyleCnt="12"/>
      <dgm:spPr/>
    </dgm:pt>
    <dgm:pt modelId="{CBE2BF24-3D08-427A-8E18-2ECFDE2B3516}" type="pres">
      <dgm:prSet presAssocID="{FF5A4E0E-BB6E-4F79-99B1-39AE3965928A}" presName="hierChild4" presStyleCnt="0"/>
      <dgm:spPr/>
    </dgm:pt>
    <dgm:pt modelId="{319AF641-CCAA-4578-975E-7DCE5C0AED84}" type="pres">
      <dgm:prSet presAssocID="{E1935260-F9D7-4EF8-AAA5-663401C8C3E4}" presName="Name35" presStyleLbl="parChTrans1D4" presStyleIdx="10" presStyleCnt="12"/>
      <dgm:spPr/>
    </dgm:pt>
    <dgm:pt modelId="{375BF7E0-FB7C-4080-94F9-2634035EBF93}" type="pres">
      <dgm:prSet presAssocID="{D914BE54-AEA3-41A5-9D5B-5545B6456EC8}" presName="hierRoot2" presStyleCnt="0">
        <dgm:presLayoutVars>
          <dgm:hierBranch/>
        </dgm:presLayoutVars>
      </dgm:prSet>
      <dgm:spPr/>
    </dgm:pt>
    <dgm:pt modelId="{2783FDD1-AE0F-49A5-A762-D38D8B3AB1C5}" type="pres">
      <dgm:prSet presAssocID="{D914BE54-AEA3-41A5-9D5B-5545B6456EC8}" presName="rootComposite" presStyleCnt="0"/>
      <dgm:spPr/>
    </dgm:pt>
    <dgm:pt modelId="{1200064C-EA75-48BD-847A-F288BC69FE60}" type="pres">
      <dgm:prSet presAssocID="{D914BE54-AEA3-41A5-9D5B-5545B6456EC8}" presName="rootText" presStyleLbl="node4" presStyleIdx="10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2EF06CFC-726C-4B34-9C39-B3FBA8BD0553}" type="pres">
      <dgm:prSet presAssocID="{D914BE54-AEA3-41A5-9D5B-5545B6456EC8}" presName="rootConnector" presStyleLbl="node4" presStyleIdx="10" presStyleCnt="12"/>
      <dgm:spPr/>
    </dgm:pt>
    <dgm:pt modelId="{14019708-DE78-4DAD-88BD-498E5204EC1C}" type="pres">
      <dgm:prSet presAssocID="{D914BE54-AEA3-41A5-9D5B-5545B6456EC8}" presName="hierChild4" presStyleCnt="0"/>
      <dgm:spPr/>
    </dgm:pt>
    <dgm:pt modelId="{7A9675D1-02CA-4542-B7FE-24F7C9A0A4C7}" type="pres">
      <dgm:prSet presAssocID="{D914BE54-AEA3-41A5-9D5B-5545B6456EC8}" presName="hierChild5" presStyleCnt="0"/>
      <dgm:spPr/>
    </dgm:pt>
    <dgm:pt modelId="{211DFD18-4698-4609-B271-D840DC25620E}" type="pres">
      <dgm:prSet presAssocID="{346908CB-328E-4B9B-92B0-C5EDEB34CDE7}" presName="Name35" presStyleLbl="parChTrans1D4" presStyleIdx="11" presStyleCnt="12"/>
      <dgm:spPr/>
    </dgm:pt>
    <dgm:pt modelId="{1D909EC1-2E57-4DB7-9DE2-52CF77DDD11F}" type="pres">
      <dgm:prSet presAssocID="{1A22F8DF-D43D-4452-83C5-4774E0B76B0F}" presName="hierRoot2" presStyleCnt="0">
        <dgm:presLayoutVars>
          <dgm:hierBranch/>
        </dgm:presLayoutVars>
      </dgm:prSet>
      <dgm:spPr/>
    </dgm:pt>
    <dgm:pt modelId="{05330CDB-C17D-456C-9591-5F76C989DFF4}" type="pres">
      <dgm:prSet presAssocID="{1A22F8DF-D43D-4452-83C5-4774E0B76B0F}" presName="rootComposite" presStyleCnt="0"/>
      <dgm:spPr/>
    </dgm:pt>
    <dgm:pt modelId="{A8A33CD7-F31F-408E-954A-6946F3A7F0FE}" type="pres">
      <dgm:prSet presAssocID="{1A22F8DF-D43D-4452-83C5-4774E0B76B0F}" presName="rootText" presStyleLbl="node4" presStyleIdx="11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376DF602-4959-46F1-9535-6B2826B427CC}" type="pres">
      <dgm:prSet presAssocID="{1A22F8DF-D43D-4452-83C5-4774E0B76B0F}" presName="rootConnector" presStyleLbl="node4" presStyleIdx="11" presStyleCnt="12"/>
      <dgm:spPr/>
    </dgm:pt>
    <dgm:pt modelId="{DC3BDFAB-914F-4702-BD48-CFDE5AEFC33D}" type="pres">
      <dgm:prSet presAssocID="{1A22F8DF-D43D-4452-83C5-4774E0B76B0F}" presName="hierChild4" presStyleCnt="0"/>
      <dgm:spPr/>
    </dgm:pt>
    <dgm:pt modelId="{51835EC1-34A0-4043-8FF4-4A3C2001C9D9}" type="pres">
      <dgm:prSet presAssocID="{1A22F8DF-D43D-4452-83C5-4774E0B76B0F}" presName="hierChild5" presStyleCnt="0"/>
      <dgm:spPr/>
    </dgm:pt>
    <dgm:pt modelId="{02E85061-6919-4A01-9510-01974952BEA2}" type="pres">
      <dgm:prSet presAssocID="{FF5A4E0E-BB6E-4F79-99B1-39AE3965928A}" presName="hierChild5" presStyleCnt="0"/>
      <dgm:spPr/>
    </dgm:pt>
    <dgm:pt modelId="{7CB2808F-A71E-4FEB-98CB-E0CA67750809}" type="pres">
      <dgm:prSet presAssocID="{BD5515C7-E1BD-4BFC-812B-A411F9F8450A}" presName="hierChild5" presStyleCnt="0"/>
      <dgm:spPr/>
    </dgm:pt>
    <dgm:pt modelId="{61852811-D241-4AA7-9879-7EEC3830B8BD}" type="pres">
      <dgm:prSet presAssocID="{B2DCA6DE-FF58-49F8-BBAA-E5674ED5DEDC}" presName="hierChild5" presStyleCnt="0"/>
      <dgm:spPr/>
    </dgm:pt>
    <dgm:pt modelId="{46A82032-6078-4923-95F9-E38F2A1D726F}" type="pres">
      <dgm:prSet presAssocID="{5CF092E5-A256-454C-82B3-0EC2780B6223}" presName="hierChild3" presStyleCnt="0"/>
      <dgm:spPr/>
    </dgm:pt>
  </dgm:ptLst>
  <dgm:cxnLst>
    <dgm:cxn modelId="{0C6E5600-E107-4C41-9A7F-29F1BEF5E16F}" type="presOf" srcId="{2884FCCF-5B0C-441A-BA3B-360FA73459D5}" destId="{F8DC1F10-0CA4-4237-BF57-F58031E9EAEB}" srcOrd="1" destOrd="0" presId="urn:microsoft.com/office/officeart/2005/8/layout/orgChart1"/>
    <dgm:cxn modelId="{B650FD04-884C-4BB3-9EBF-959F9034D69E}" srcId="{41E21463-45CB-4602-BAA3-941D034EF7A2}" destId="{AC48B284-077E-4054-A2E5-512850063AC9}" srcOrd="0" destOrd="0" parTransId="{8A0CFC24-3429-4217-B719-4E2D207ED686}" sibTransId="{613E32D9-9213-4061-BBEE-65E6F376AB5E}"/>
    <dgm:cxn modelId="{5AE31507-3E49-48F7-9F3D-92C6B3110BD5}" srcId="{BD5515C7-E1BD-4BFC-812B-A411F9F8450A}" destId="{FF5A4E0E-BB6E-4F79-99B1-39AE3965928A}" srcOrd="1" destOrd="0" parTransId="{43C8A875-D48D-4279-99B6-E4A3B699430C}" sibTransId="{DCA2D655-4BD9-4D1E-8621-DE6034A6C511}"/>
    <dgm:cxn modelId="{08CF0612-8DD7-4480-9610-28C825712874}" type="presOf" srcId="{0D26F58F-56C7-4655-893F-7DF0EFD47481}" destId="{BA0623D8-8A5D-4FD8-9D42-7EED560B2696}" srcOrd="0" destOrd="0" presId="urn:microsoft.com/office/officeart/2005/8/layout/orgChart1"/>
    <dgm:cxn modelId="{51E90317-C07A-4C33-9020-B19194A6223A}" type="presOf" srcId="{8A0CFC24-3429-4217-B719-4E2D207ED686}" destId="{32B4A2FD-BA17-4116-A0AB-459184C02E37}" srcOrd="0" destOrd="0" presId="urn:microsoft.com/office/officeart/2005/8/layout/orgChart1"/>
    <dgm:cxn modelId="{4210C018-BCEE-48ED-B787-52F7A076A8DB}" srcId="{B2DCA6DE-FF58-49F8-BBAA-E5674ED5DEDC}" destId="{65436CB5-BF81-4676-909B-4780EC6727AE}" srcOrd="0" destOrd="0" parTransId="{09396F32-67E9-4B29-AFF1-04D8F731A8C8}" sibTransId="{DDC21439-A08A-4C43-8DA3-3FBC32EEA32F}"/>
    <dgm:cxn modelId="{B594131E-0339-4FB9-9A62-A4824D96E647}" type="presOf" srcId="{E0117D2E-C769-43ED-9CBC-4511F5EAFA4F}" destId="{784B747A-8390-4D60-827C-AB740EEE1CAD}" srcOrd="0" destOrd="0" presId="urn:microsoft.com/office/officeart/2005/8/layout/orgChart1"/>
    <dgm:cxn modelId="{A98B3F20-5E0A-43AA-B48D-ED2E89C32241}" srcId="{BD5515C7-E1BD-4BFC-812B-A411F9F8450A}" destId="{C389DFB6-F271-40E5-980B-A2151EA873A6}" srcOrd="0" destOrd="0" parTransId="{876D98EB-5083-4692-8563-18417DB7FF60}" sibTransId="{BAE2210B-EE5A-4C50-B18D-E970C67D405B}"/>
    <dgm:cxn modelId="{D863ED21-A80A-4453-AAFC-AF58A61BCADB}" type="presOf" srcId="{41E21463-45CB-4602-BAA3-941D034EF7A2}" destId="{24561E24-FF8F-4A6D-B97D-B264CA411D25}" srcOrd="0" destOrd="0" presId="urn:microsoft.com/office/officeart/2005/8/layout/orgChart1"/>
    <dgm:cxn modelId="{E9CA7D24-0372-47A5-8686-C270BC6A6BF0}" type="presOf" srcId="{A66F064A-E780-4C81-8BBA-006F1FF2E953}" destId="{0C53519D-FD74-4E7D-9EE0-BDAD6185F109}" srcOrd="0" destOrd="0" presId="urn:microsoft.com/office/officeart/2005/8/layout/orgChart1"/>
    <dgm:cxn modelId="{F8501D27-A120-45AA-9E10-F9AB3F142DF2}" srcId="{5243EBDB-0E17-4851-A6C3-75097D90D287}" destId="{A66F064A-E780-4C81-8BBA-006F1FF2E953}" srcOrd="1" destOrd="0" parTransId="{C54D4F89-091F-40AD-95B3-CD51F32E59ED}" sibTransId="{560CC91F-8D01-462A-8B09-6CA05AEE5AD1}"/>
    <dgm:cxn modelId="{E08F9928-467F-4B08-8A9D-1A74D6593079}" srcId="{5CF092E5-A256-454C-82B3-0EC2780B6223}" destId="{B2DCA6DE-FF58-49F8-BBAA-E5674ED5DEDC}" srcOrd="0" destOrd="0" parTransId="{0D26F58F-56C7-4655-893F-7DF0EFD47481}" sibTransId="{28DA9C23-4B82-4061-8E85-6F755DAE92A9}"/>
    <dgm:cxn modelId="{82CF7A30-811D-42DB-AD0A-B1A64672F3FD}" type="presOf" srcId="{5243EBDB-0E17-4851-A6C3-75097D90D287}" destId="{F84D4638-D35C-4F0D-8A05-61AE24BB0D09}" srcOrd="1" destOrd="0" presId="urn:microsoft.com/office/officeart/2005/8/layout/orgChart1"/>
    <dgm:cxn modelId="{9EEBEA32-C3AC-4226-BB90-571926A36AA9}" type="presOf" srcId="{1148954D-76EC-4947-9E04-00ECF664D69D}" destId="{55DC8B53-A875-41CA-BCE3-6CAA044D52EE}" srcOrd="0" destOrd="0" presId="urn:microsoft.com/office/officeart/2005/8/layout/orgChart1"/>
    <dgm:cxn modelId="{22AA6A35-D065-4984-9841-0D6E94CDA578}" type="presOf" srcId="{FF5A4E0E-BB6E-4F79-99B1-39AE3965928A}" destId="{987B9236-A28A-4774-AD36-033666F9C7CB}" srcOrd="0" destOrd="0" presId="urn:microsoft.com/office/officeart/2005/8/layout/orgChart1"/>
    <dgm:cxn modelId="{D16FC65D-AD0C-44B7-8CD6-5A7148A2EB7D}" type="presOf" srcId="{312E3457-AB5F-4508-82ED-EBEA06054D10}" destId="{42B571F9-2D31-442F-BB46-09055D2C32CF}" srcOrd="0" destOrd="0" presId="urn:microsoft.com/office/officeart/2005/8/layout/orgChart1"/>
    <dgm:cxn modelId="{04115244-160D-4E3A-9866-CD9AD68E4016}" srcId="{C389DFB6-F271-40E5-980B-A2151EA873A6}" destId="{1148954D-76EC-4947-9E04-00ECF664D69D}" srcOrd="0" destOrd="0" parTransId="{FFFA4370-6F8D-4DA0-AD03-B832E88DA10D}" sibTransId="{F1C6EE69-F6BA-4F3E-8BF0-608E0E7DB88D}"/>
    <dgm:cxn modelId="{D7E10F45-8771-47F7-82E5-1D3D70ED91E1}" type="presOf" srcId="{B2DCA6DE-FF58-49F8-BBAA-E5674ED5DEDC}" destId="{16CDA51D-5546-4EAA-A0EB-FCC617901E8D}" srcOrd="0" destOrd="0" presId="urn:microsoft.com/office/officeart/2005/8/layout/orgChart1"/>
    <dgm:cxn modelId="{0092C066-1A1B-460D-8D0B-9BD49B86907C}" type="presOf" srcId="{BD5515C7-E1BD-4BFC-812B-A411F9F8450A}" destId="{4DEAD18B-8E32-4856-85F4-5AA3C2F03819}" srcOrd="1" destOrd="0" presId="urn:microsoft.com/office/officeart/2005/8/layout/orgChart1"/>
    <dgm:cxn modelId="{69C12A47-6C75-440F-BA1A-259A5A898596}" type="presOf" srcId="{BF931B3E-F7A0-4069-A10F-92BFA86E4D81}" destId="{27CA7A37-0F64-4308-A06F-422B963A5248}" srcOrd="1" destOrd="0" presId="urn:microsoft.com/office/officeart/2005/8/layout/orgChart1"/>
    <dgm:cxn modelId="{FF38A347-C181-47C1-9C11-662121993E65}" type="presOf" srcId="{41E21463-45CB-4602-BAA3-941D034EF7A2}" destId="{A28D5680-3701-4655-B9FA-9B26DA4AA573}" srcOrd="1" destOrd="0" presId="urn:microsoft.com/office/officeart/2005/8/layout/orgChart1"/>
    <dgm:cxn modelId="{A8648C69-3FD1-46CE-B7D7-A15C6D4AD7CF}" srcId="{C389DFB6-F271-40E5-980B-A2151EA873A6}" destId="{9F427290-B1FD-4531-8A2D-D6E1B0DDBF3D}" srcOrd="1" destOrd="0" parTransId="{89AA2D36-A7D8-4BED-ACFD-7DAD237FD9C0}" sibTransId="{66DCB06A-14AA-4035-868D-578E32154A14}"/>
    <dgm:cxn modelId="{83B1456B-17BD-47F7-8D21-5E19789A42CF}" type="presOf" srcId="{B2DCA6DE-FF58-49F8-BBAA-E5674ED5DEDC}" destId="{A891E3C2-C3F1-4A21-A327-45F9AAD91044}" srcOrd="1" destOrd="0" presId="urn:microsoft.com/office/officeart/2005/8/layout/orgChart1"/>
    <dgm:cxn modelId="{5483706B-CF61-4EAA-9003-55B4981ED39B}" type="presOf" srcId="{FF5A4E0E-BB6E-4F79-99B1-39AE3965928A}" destId="{C2FABBD2-6064-46B3-974C-307762698841}" srcOrd="1" destOrd="0" presId="urn:microsoft.com/office/officeart/2005/8/layout/orgChart1"/>
    <dgm:cxn modelId="{FF74A750-5B12-4CBA-98D3-7C3BA2A4889A}" type="presOf" srcId="{5CF092E5-A256-454C-82B3-0EC2780B6223}" destId="{C3BAF03E-EC74-4593-B8B2-96A70CBCF570}" srcOrd="1" destOrd="0" presId="urn:microsoft.com/office/officeart/2005/8/layout/orgChart1"/>
    <dgm:cxn modelId="{24EAB950-29C2-45D3-8551-B297A6FF067F}" type="presOf" srcId="{C389DFB6-F271-40E5-980B-A2151EA873A6}" destId="{D6D34F5A-0059-4E3E-8AF0-58CA4A935A86}" srcOrd="0" destOrd="0" presId="urn:microsoft.com/office/officeart/2005/8/layout/orgChart1"/>
    <dgm:cxn modelId="{C0EFDD50-753E-43CC-9B30-FB1D47A23869}" type="presOf" srcId="{1148954D-76EC-4947-9E04-00ECF664D69D}" destId="{43E5CE13-F0A8-479F-88AC-0A21A1ADA60C}" srcOrd="1" destOrd="0" presId="urn:microsoft.com/office/officeart/2005/8/layout/orgChart1"/>
    <dgm:cxn modelId="{79486E51-0D5E-45E5-A5D7-F156CB983673}" type="presOf" srcId="{43C8A875-D48D-4279-99B6-E4A3B699430C}" destId="{32C4017E-A752-4FA8-9CBC-CE4112C45980}" srcOrd="0" destOrd="0" presId="urn:microsoft.com/office/officeart/2005/8/layout/orgChart1"/>
    <dgm:cxn modelId="{E789AA53-0628-4D1E-B017-C69505BB74A9}" type="presOf" srcId="{56781EC3-CD21-47EC-9B2A-FC45E09AB80A}" destId="{D01AC84A-E125-46CE-858A-D0A3F8B3B812}" srcOrd="0" destOrd="0" presId="urn:microsoft.com/office/officeart/2005/8/layout/orgChart1"/>
    <dgm:cxn modelId="{3510D074-D1D5-4806-96CD-033A6153035A}" type="presOf" srcId="{C54D4F89-091F-40AD-95B3-CD51F32E59ED}" destId="{2C22B359-C467-403A-AEAE-B7BF866201B4}" srcOrd="0" destOrd="0" presId="urn:microsoft.com/office/officeart/2005/8/layout/orgChart1"/>
    <dgm:cxn modelId="{EB911055-BA35-4ABF-B716-A0EDC2B89EA0}" type="presOf" srcId="{D914BE54-AEA3-41A5-9D5B-5545B6456EC8}" destId="{2EF06CFC-726C-4B34-9C39-B3FBA8BD0553}" srcOrd="1" destOrd="0" presId="urn:microsoft.com/office/officeart/2005/8/layout/orgChart1"/>
    <dgm:cxn modelId="{AB03F977-AEE2-4971-A014-779F7061D542}" srcId="{B2DCA6DE-FF58-49F8-BBAA-E5674ED5DEDC}" destId="{BD5515C7-E1BD-4BFC-812B-A411F9F8450A}" srcOrd="1" destOrd="0" parTransId="{E0117D2E-C769-43ED-9CBC-4511F5EAFA4F}" sibTransId="{5DDD977E-3BC0-4E6C-BBDF-1968A4C536AD}"/>
    <dgm:cxn modelId="{DD8B2779-A2FF-4199-B485-17687B23713D}" type="presOf" srcId="{BF931B3E-F7A0-4069-A10F-92BFA86E4D81}" destId="{5CA6207F-4E72-4EA8-8C95-AE2C4341702F}" srcOrd="0" destOrd="0" presId="urn:microsoft.com/office/officeart/2005/8/layout/orgChart1"/>
    <dgm:cxn modelId="{8FD95C79-6CFA-4BD1-B55B-03A05C4E60CA}" type="presOf" srcId="{65436CB5-BF81-4676-909B-4780EC6727AE}" destId="{AFD2A918-80B6-4064-A934-4291FBF8455A}" srcOrd="0" destOrd="0" presId="urn:microsoft.com/office/officeart/2005/8/layout/orgChart1"/>
    <dgm:cxn modelId="{1C03755A-0FF2-4053-9B84-D2FC4850F555}" type="presOf" srcId="{C389DFB6-F271-40E5-980B-A2151EA873A6}" destId="{C6DC2A4C-04C7-4EF1-9329-F2E125801998}" srcOrd="1" destOrd="0" presId="urn:microsoft.com/office/officeart/2005/8/layout/orgChart1"/>
    <dgm:cxn modelId="{F799875A-0FA5-4B2E-A2DB-0FF5DCC5A926}" type="presOf" srcId="{FFFA4370-6F8D-4DA0-AD03-B832E88DA10D}" destId="{4B53744D-475D-48D8-9720-768C81DD5EF6}" srcOrd="0" destOrd="0" presId="urn:microsoft.com/office/officeart/2005/8/layout/orgChart1"/>
    <dgm:cxn modelId="{8D38AD7A-15AE-4B86-B4DA-50AE54DA1073}" srcId="{65436CB5-BF81-4676-909B-4780EC6727AE}" destId="{41E21463-45CB-4602-BAA3-941D034EF7A2}" srcOrd="0" destOrd="0" parTransId="{312E3457-AB5F-4508-82ED-EBEA06054D10}" sibTransId="{C8633846-CE3A-45EA-B0E3-B0CA29512730}"/>
    <dgm:cxn modelId="{1639CA7D-6CCF-48DF-9316-E321C0736A55}" type="presOf" srcId="{1A81E7E0-BA37-4E2B-8EB3-B1FE463E689A}" destId="{5E6E32E1-495E-4FC2-A384-005AAFF39FE7}" srcOrd="0" destOrd="0" presId="urn:microsoft.com/office/officeart/2005/8/layout/orgChart1"/>
    <dgm:cxn modelId="{B490A985-0E68-4F9F-B9DE-478215540E36}" type="presOf" srcId="{2884FCCF-5B0C-441A-BA3B-360FA73459D5}" destId="{778B4472-A8EB-498F-8132-1922ED7C34F0}" srcOrd="0" destOrd="0" presId="urn:microsoft.com/office/officeart/2005/8/layout/orgChart1"/>
    <dgm:cxn modelId="{EF945F87-39DB-4405-B50A-C32F4849694E}" srcId="{FF5A4E0E-BB6E-4F79-99B1-39AE3965928A}" destId="{1A22F8DF-D43D-4452-83C5-4774E0B76B0F}" srcOrd="1" destOrd="0" parTransId="{346908CB-328E-4B9B-92B0-C5EDEB34CDE7}" sibTransId="{B3F029CD-3732-4FC0-A918-425629F8994E}"/>
    <dgm:cxn modelId="{4AD3038B-E0E8-4466-8D3B-54FC93BA6CDC}" type="presOf" srcId="{65436CB5-BF81-4676-909B-4780EC6727AE}" destId="{77B88611-BB54-4FAE-B578-DA6E8F25FD1C}" srcOrd="1" destOrd="0" presId="urn:microsoft.com/office/officeart/2005/8/layout/orgChart1"/>
    <dgm:cxn modelId="{20DD1A9A-6437-45E5-AA90-7A702775A517}" type="presOf" srcId="{9F427290-B1FD-4531-8A2D-D6E1B0DDBF3D}" destId="{8FCFE411-3DB8-4991-B4BC-1CC8C866CE96}" srcOrd="1" destOrd="0" presId="urn:microsoft.com/office/officeart/2005/8/layout/orgChart1"/>
    <dgm:cxn modelId="{B01F42A2-2F11-4AA8-86E1-7C98C8DD1E8D}" type="presOf" srcId="{9F427290-B1FD-4531-8A2D-D6E1B0DDBF3D}" destId="{A14A2413-63A9-4ED0-B99C-08A434E8874A}" srcOrd="0" destOrd="0" presId="urn:microsoft.com/office/officeart/2005/8/layout/orgChart1"/>
    <dgm:cxn modelId="{F0F8A2A5-FEF4-4952-8BD1-50EF3B7240F2}" type="presOf" srcId="{69BC9B1E-45BF-4C9C-977C-4D5F6F3813AC}" destId="{8B5B377B-6396-4EB4-A669-4336FD9E555B}" srcOrd="0" destOrd="0" presId="urn:microsoft.com/office/officeart/2005/8/layout/orgChart1"/>
    <dgm:cxn modelId="{D8A4F1A6-B8AF-4905-AC9A-57921EF59948}" type="presOf" srcId="{5243EBDB-0E17-4851-A6C3-75097D90D287}" destId="{E51CE6A0-A9CF-4743-B6EE-0A5523BC78D6}" srcOrd="0" destOrd="0" presId="urn:microsoft.com/office/officeart/2005/8/layout/orgChart1"/>
    <dgm:cxn modelId="{D41002A7-9B5C-4F28-BEFC-3E43E0EAE537}" type="presOf" srcId="{AC48B284-077E-4054-A2E5-512850063AC9}" destId="{1EB801CA-9341-4EAA-91EB-EA37448A4A30}" srcOrd="0" destOrd="0" presId="urn:microsoft.com/office/officeart/2005/8/layout/orgChart1"/>
    <dgm:cxn modelId="{E4CD78AB-8C66-4154-90A5-825F95BD1465}" type="presOf" srcId="{B12AFA0E-ED97-438A-95AB-64DF5C4067DB}" destId="{FA072F0C-C8DC-4ADD-B1A1-0C0D1D733C78}" srcOrd="0" destOrd="0" presId="urn:microsoft.com/office/officeart/2005/8/layout/orgChart1"/>
    <dgm:cxn modelId="{CDFE58B8-306C-4320-96E1-C530B947C6D6}" type="presOf" srcId="{5CF092E5-A256-454C-82B3-0EC2780B6223}" destId="{3D144482-7DB5-4E56-BA99-12B9DA7011E4}" srcOrd="0" destOrd="0" presId="urn:microsoft.com/office/officeart/2005/8/layout/orgChart1"/>
    <dgm:cxn modelId="{D89A79B9-4C87-4A52-A8DD-2222DAC323A5}" type="presOf" srcId="{AC48B284-077E-4054-A2E5-512850063AC9}" destId="{70F6CDCB-2176-4080-A459-D674F002654B}" srcOrd="1" destOrd="0" presId="urn:microsoft.com/office/officeart/2005/8/layout/orgChart1"/>
    <dgm:cxn modelId="{41B1D3BE-5E5D-41DB-9D4F-C0AC3233227D}" type="presOf" srcId="{BD5515C7-E1BD-4BFC-812B-A411F9F8450A}" destId="{ADA2F4D0-2C40-4F07-B569-23B58E28C18D}" srcOrd="0" destOrd="0" presId="urn:microsoft.com/office/officeart/2005/8/layout/orgChart1"/>
    <dgm:cxn modelId="{622F3CC5-CC3D-42CF-BDDC-0550A47BA160}" type="presOf" srcId="{09396F32-67E9-4B29-AFF1-04D8F731A8C8}" destId="{A13517EE-B58F-4741-8A04-C3C88A7CC3F8}" srcOrd="0" destOrd="0" presId="urn:microsoft.com/office/officeart/2005/8/layout/orgChart1"/>
    <dgm:cxn modelId="{F79139C6-DAB4-4769-9139-CDED305C5F1A}" type="presOf" srcId="{876D98EB-5083-4692-8563-18417DB7FF60}" destId="{C94E583A-35E6-4399-B8EA-17730E1A17A6}" srcOrd="0" destOrd="0" presId="urn:microsoft.com/office/officeart/2005/8/layout/orgChart1"/>
    <dgm:cxn modelId="{D8446FC6-D0D2-40E9-A4BA-7C5F5875E4E9}" type="presOf" srcId="{89AA2D36-A7D8-4BED-ACFD-7DAD237FD9C0}" destId="{1E78ED96-ACE0-4E83-B398-DE8DCE722F41}" srcOrd="0" destOrd="0" presId="urn:microsoft.com/office/officeart/2005/8/layout/orgChart1"/>
    <dgm:cxn modelId="{6F4AF0CD-5EF9-4D57-ADA2-65ADF7FE6B1C}" srcId="{5243EBDB-0E17-4851-A6C3-75097D90D287}" destId="{2884FCCF-5B0C-441A-BA3B-360FA73459D5}" srcOrd="0" destOrd="0" parTransId="{56781EC3-CD21-47EC-9B2A-FC45E09AB80A}" sibTransId="{A8F0FFD1-7F73-4127-B984-C8C8C32CD203}"/>
    <dgm:cxn modelId="{1FD53FD1-8799-40C2-9BC7-DDA5DDE4FB0D}" type="presOf" srcId="{D914BE54-AEA3-41A5-9D5B-5545B6456EC8}" destId="{1200064C-EA75-48BD-847A-F288BC69FE60}" srcOrd="0" destOrd="0" presId="urn:microsoft.com/office/officeart/2005/8/layout/orgChart1"/>
    <dgm:cxn modelId="{C3027CD3-E0C0-48F4-A8C2-BB2FD8B43802}" type="presOf" srcId="{1A22F8DF-D43D-4452-83C5-4774E0B76B0F}" destId="{376DF602-4959-46F1-9535-6B2826B427CC}" srcOrd="1" destOrd="0" presId="urn:microsoft.com/office/officeart/2005/8/layout/orgChart1"/>
    <dgm:cxn modelId="{97C10CDA-CF6A-4322-A6FF-00327A6278C6}" srcId="{FF5A4E0E-BB6E-4F79-99B1-39AE3965928A}" destId="{D914BE54-AEA3-41A5-9D5B-5545B6456EC8}" srcOrd="0" destOrd="0" parTransId="{E1935260-F9D7-4EF8-AAA5-663401C8C3E4}" sibTransId="{D5932D5D-89EA-483D-9FBB-005E3FBD2E0A}"/>
    <dgm:cxn modelId="{785998DA-14E8-47DA-83D7-927623AE0B08}" type="presOf" srcId="{E1935260-F9D7-4EF8-AAA5-663401C8C3E4}" destId="{319AF641-CCAA-4578-975E-7DCE5C0AED84}" srcOrd="0" destOrd="0" presId="urn:microsoft.com/office/officeart/2005/8/layout/orgChart1"/>
    <dgm:cxn modelId="{6E19F2E1-2689-46C1-9A68-A1645912A7D3}" srcId="{65436CB5-BF81-4676-909B-4780EC6727AE}" destId="{5243EBDB-0E17-4851-A6C3-75097D90D287}" srcOrd="1" destOrd="0" parTransId="{69BC9B1E-45BF-4C9C-977C-4D5F6F3813AC}" sibTransId="{D2F91306-8127-47B4-A18C-F2B8C7A71D83}"/>
    <dgm:cxn modelId="{EF8BC9E9-8A00-4B45-B95A-BA517AFDB2F4}" type="presOf" srcId="{1A22F8DF-D43D-4452-83C5-4774E0B76B0F}" destId="{A8A33CD7-F31F-408E-954A-6946F3A7F0FE}" srcOrd="0" destOrd="0" presId="urn:microsoft.com/office/officeart/2005/8/layout/orgChart1"/>
    <dgm:cxn modelId="{14FA7FED-F257-4505-937B-07DAA7B8B881}" type="presOf" srcId="{346908CB-328E-4B9B-92B0-C5EDEB34CDE7}" destId="{211DFD18-4698-4609-B271-D840DC25620E}" srcOrd="0" destOrd="0" presId="urn:microsoft.com/office/officeart/2005/8/layout/orgChart1"/>
    <dgm:cxn modelId="{53B9F6F6-3015-4C1C-9E51-174BC78829C5}" type="presOf" srcId="{A66F064A-E780-4C81-8BBA-006F1FF2E953}" destId="{318A3C75-D777-49A2-8E2A-9F4EE3B97EA7}" srcOrd="1" destOrd="0" presId="urn:microsoft.com/office/officeart/2005/8/layout/orgChart1"/>
    <dgm:cxn modelId="{F6F580FC-A19B-46A8-9F2F-5ECCED6028AF}" srcId="{B12AFA0E-ED97-438A-95AB-64DF5C4067DB}" destId="{5CF092E5-A256-454C-82B3-0EC2780B6223}" srcOrd="0" destOrd="0" parTransId="{500744D6-A065-4457-B7E8-13A7F2CE459B}" sibTransId="{EEC3A015-D6F5-4DF8-B8F5-7998F63767BD}"/>
    <dgm:cxn modelId="{965F29FE-BF8E-4368-80E7-AD28A44889F2}" srcId="{41E21463-45CB-4602-BAA3-941D034EF7A2}" destId="{BF931B3E-F7A0-4069-A10F-92BFA86E4D81}" srcOrd="1" destOrd="0" parTransId="{1A81E7E0-BA37-4E2B-8EB3-B1FE463E689A}" sibTransId="{EF6E4D81-43EE-4952-BAFB-C0DC782D9C0D}"/>
    <dgm:cxn modelId="{570C64AD-8BCB-4883-8CA3-8587A5D26849}" type="presParOf" srcId="{FA072F0C-C8DC-4ADD-B1A1-0C0D1D733C78}" destId="{269F3001-F66F-4773-8A64-366A81F8B978}" srcOrd="0" destOrd="0" presId="urn:microsoft.com/office/officeart/2005/8/layout/orgChart1"/>
    <dgm:cxn modelId="{8A5371F0-25AE-4AB4-9C66-F4FD85EFDE77}" type="presParOf" srcId="{269F3001-F66F-4773-8A64-366A81F8B978}" destId="{7344ADAA-4E70-4EF3-9A4B-D77E0841A0EF}" srcOrd="0" destOrd="0" presId="urn:microsoft.com/office/officeart/2005/8/layout/orgChart1"/>
    <dgm:cxn modelId="{76304C81-EB2F-49D2-932F-ADD0E2ABB89F}" type="presParOf" srcId="{7344ADAA-4E70-4EF3-9A4B-D77E0841A0EF}" destId="{3D144482-7DB5-4E56-BA99-12B9DA7011E4}" srcOrd="0" destOrd="0" presId="urn:microsoft.com/office/officeart/2005/8/layout/orgChart1"/>
    <dgm:cxn modelId="{5336CE48-15D9-4692-8C2E-045FB51DCE41}" type="presParOf" srcId="{7344ADAA-4E70-4EF3-9A4B-D77E0841A0EF}" destId="{C3BAF03E-EC74-4593-B8B2-96A70CBCF570}" srcOrd="1" destOrd="0" presId="urn:microsoft.com/office/officeart/2005/8/layout/orgChart1"/>
    <dgm:cxn modelId="{FA3DA361-88E7-44E6-9C1B-ACE651256877}" type="presParOf" srcId="{269F3001-F66F-4773-8A64-366A81F8B978}" destId="{9D4DC82F-E086-439F-8F85-3F1F6270C6A8}" srcOrd="1" destOrd="0" presId="urn:microsoft.com/office/officeart/2005/8/layout/orgChart1"/>
    <dgm:cxn modelId="{6C808B1E-7EF8-4ECB-BBBB-FD9430B67BDF}" type="presParOf" srcId="{9D4DC82F-E086-439F-8F85-3F1F6270C6A8}" destId="{BA0623D8-8A5D-4FD8-9D42-7EED560B2696}" srcOrd="0" destOrd="0" presId="urn:microsoft.com/office/officeart/2005/8/layout/orgChart1"/>
    <dgm:cxn modelId="{033BE552-7CDA-4B0F-85FB-205F7C832534}" type="presParOf" srcId="{9D4DC82F-E086-439F-8F85-3F1F6270C6A8}" destId="{01234050-3701-42CB-AD0C-7C6A2F9B7C57}" srcOrd="1" destOrd="0" presId="urn:microsoft.com/office/officeart/2005/8/layout/orgChart1"/>
    <dgm:cxn modelId="{8B8AB1CA-E4BC-4AB0-8C42-8F0E1FEAC546}" type="presParOf" srcId="{01234050-3701-42CB-AD0C-7C6A2F9B7C57}" destId="{CCDB4139-03D6-47C7-A990-55C6A781A859}" srcOrd="0" destOrd="0" presId="urn:microsoft.com/office/officeart/2005/8/layout/orgChart1"/>
    <dgm:cxn modelId="{D65CD1D0-3DBE-4532-A7F7-E36BB3EB9018}" type="presParOf" srcId="{CCDB4139-03D6-47C7-A990-55C6A781A859}" destId="{16CDA51D-5546-4EAA-A0EB-FCC617901E8D}" srcOrd="0" destOrd="0" presId="urn:microsoft.com/office/officeart/2005/8/layout/orgChart1"/>
    <dgm:cxn modelId="{5E7F33FF-E532-43F0-9D38-2E21C2FB952E}" type="presParOf" srcId="{CCDB4139-03D6-47C7-A990-55C6A781A859}" destId="{A891E3C2-C3F1-4A21-A327-45F9AAD91044}" srcOrd="1" destOrd="0" presId="urn:microsoft.com/office/officeart/2005/8/layout/orgChart1"/>
    <dgm:cxn modelId="{F14B75BF-8553-486C-A779-B3B025F42278}" type="presParOf" srcId="{01234050-3701-42CB-AD0C-7C6A2F9B7C57}" destId="{26850153-A87D-4830-B89D-4FE06258612A}" srcOrd="1" destOrd="0" presId="urn:microsoft.com/office/officeart/2005/8/layout/orgChart1"/>
    <dgm:cxn modelId="{BC3B8463-E19C-4C3A-8B20-7DF8CE5F46DC}" type="presParOf" srcId="{26850153-A87D-4830-B89D-4FE06258612A}" destId="{A13517EE-B58F-4741-8A04-C3C88A7CC3F8}" srcOrd="0" destOrd="0" presId="urn:microsoft.com/office/officeart/2005/8/layout/orgChart1"/>
    <dgm:cxn modelId="{91C2B19C-A386-4B13-925D-F87DB161FB9F}" type="presParOf" srcId="{26850153-A87D-4830-B89D-4FE06258612A}" destId="{628DEFD4-11F6-4C02-AA83-C59CC8C20F89}" srcOrd="1" destOrd="0" presId="urn:microsoft.com/office/officeart/2005/8/layout/orgChart1"/>
    <dgm:cxn modelId="{C85AD9B4-2C45-4D2A-B221-47F1C3407838}" type="presParOf" srcId="{628DEFD4-11F6-4C02-AA83-C59CC8C20F89}" destId="{4AD0DC1B-E49B-40BC-A988-9EF70D93294C}" srcOrd="0" destOrd="0" presId="urn:microsoft.com/office/officeart/2005/8/layout/orgChart1"/>
    <dgm:cxn modelId="{307DD9C6-EFF9-4262-B54E-FFB86F17DABD}" type="presParOf" srcId="{4AD0DC1B-E49B-40BC-A988-9EF70D93294C}" destId="{AFD2A918-80B6-4064-A934-4291FBF8455A}" srcOrd="0" destOrd="0" presId="urn:microsoft.com/office/officeart/2005/8/layout/orgChart1"/>
    <dgm:cxn modelId="{7ED45F20-3661-4966-8DC0-9FCF2D1AFEEA}" type="presParOf" srcId="{4AD0DC1B-E49B-40BC-A988-9EF70D93294C}" destId="{77B88611-BB54-4FAE-B578-DA6E8F25FD1C}" srcOrd="1" destOrd="0" presId="urn:microsoft.com/office/officeart/2005/8/layout/orgChart1"/>
    <dgm:cxn modelId="{6677B285-0225-48C0-9ACC-865E91BE5B62}" type="presParOf" srcId="{628DEFD4-11F6-4C02-AA83-C59CC8C20F89}" destId="{D80F6251-D4E4-45D8-BB13-A00C9730E3D7}" srcOrd="1" destOrd="0" presId="urn:microsoft.com/office/officeart/2005/8/layout/orgChart1"/>
    <dgm:cxn modelId="{2AB7C08A-3E5F-477E-9B8B-0AE874A81BDA}" type="presParOf" srcId="{D80F6251-D4E4-45D8-BB13-A00C9730E3D7}" destId="{42B571F9-2D31-442F-BB46-09055D2C32CF}" srcOrd="0" destOrd="0" presId="urn:microsoft.com/office/officeart/2005/8/layout/orgChart1"/>
    <dgm:cxn modelId="{F9DB2DFF-7609-4C49-A5DE-4B8CF4D7BCEF}" type="presParOf" srcId="{D80F6251-D4E4-45D8-BB13-A00C9730E3D7}" destId="{1CE9A31B-44F1-4BEE-8B19-23F5DF0DC6F4}" srcOrd="1" destOrd="0" presId="urn:microsoft.com/office/officeart/2005/8/layout/orgChart1"/>
    <dgm:cxn modelId="{BD513B56-CCD0-4F2B-B745-4EE353D50B7A}" type="presParOf" srcId="{1CE9A31B-44F1-4BEE-8B19-23F5DF0DC6F4}" destId="{F16EDE70-31C7-4065-AC83-05ABD1BF6554}" srcOrd="0" destOrd="0" presId="urn:microsoft.com/office/officeart/2005/8/layout/orgChart1"/>
    <dgm:cxn modelId="{D458D77B-896F-45E5-A9E5-FDF59C5A8DD5}" type="presParOf" srcId="{F16EDE70-31C7-4065-AC83-05ABD1BF6554}" destId="{24561E24-FF8F-4A6D-B97D-B264CA411D25}" srcOrd="0" destOrd="0" presId="urn:microsoft.com/office/officeart/2005/8/layout/orgChart1"/>
    <dgm:cxn modelId="{0A87A7E1-ECAD-482A-99CE-42943F916F62}" type="presParOf" srcId="{F16EDE70-31C7-4065-AC83-05ABD1BF6554}" destId="{A28D5680-3701-4655-B9FA-9B26DA4AA573}" srcOrd="1" destOrd="0" presId="urn:microsoft.com/office/officeart/2005/8/layout/orgChart1"/>
    <dgm:cxn modelId="{949F6CFA-A923-4A7D-BD29-2E74649C70B0}" type="presParOf" srcId="{1CE9A31B-44F1-4BEE-8B19-23F5DF0DC6F4}" destId="{7475648A-1EE3-4BF0-B415-3EBB9F2AF542}" srcOrd="1" destOrd="0" presId="urn:microsoft.com/office/officeart/2005/8/layout/orgChart1"/>
    <dgm:cxn modelId="{05B3FC6B-6180-42C9-AF24-DB5961B7BB55}" type="presParOf" srcId="{7475648A-1EE3-4BF0-B415-3EBB9F2AF542}" destId="{32B4A2FD-BA17-4116-A0AB-459184C02E37}" srcOrd="0" destOrd="0" presId="urn:microsoft.com/office/officeart/2005/8/layout/orgChart1"/>
    <dgm:cxn modelId="{FC4D7DBF-EA70-4DE7-A661-4DBB5F8CE0A0}" type="presParOf" srcId="{7475648A-1EE3-4BF0-B415-3EBB9F2AF542}" destId="{FE7CEDAF-4750-48DE-ACD1-F479BA06A1F8}" srcOrd="1" destOrd="0" presId="urn:microsoft.com/office/officeart/2005/8/layout/orgChart1"/>
    <dgm:cxn modelId="{D92F7BC2-9D26-4A4F-91A0-40C1EED9A2F9}" type="presParOf" srcId="{FE7CEDAF-4750-48DE-ACD1-F479BA06A1F8}" destId="{CAE4C8A1-72BE-40EE-A621-2F25FCF854C4}" srcOrd="0" destOrd="0" presId="urn:microsoft.com/office/officeart/2005/8/layout/orgChart1"/>
    <dgm:cxn modelId="{DDC8645D-A185-4E59-83FB-B95CA01B8F34}" type="presParOf" srcId="{CAE4C8A1-72BE-40EE-A621-2F25FCF854C4}" destId="{1EB801CA-9341-4EAA-91EB-EA37448A4A30}" srcOrd="0" destOrd="0" presId="urn:microsoft.com/office/officeart/2005/8/layout/orgChart1"/>
    <dgm:cxn modelId="{1578E26B-563D-43F6-B92B-D6366CF70410}" type="presParOf" srcId="{CAE4C8A1-72BE-40EE-A621-2F25FCF854C4}" destId="{70F6CDCB-2176-4080-A459-D674F002654B}" srcOrd="1" destOrd="0" presId="urn:microsoft.com/office/officeart/2005/8/layout/orgChart1"/>
    <dgm:cxn modelId="{6A743ACA-AB3A-4584-A972-B727A6CF7520}" type="presParOf" srcId="{FE7CEDAF-4750-48DE-ACD1-F479BA06A1F8}" destId="{9880349C-B3DE-4F25-8BDB-F19C8905094C}" srcOrd="1" destOrd="0" presId="urn:microsoft.com/office/officeart/2005/8/layout/orgChart1"/>
    <dgm:cxn modelId="{A3E0AB00-D6FD-40D6-A034-86758007B11E}" type="presParOf" srcId="{FE7CEDAF-4750-48DE-ACD1-F479BA06A1F8}" destId="{DFDD1DF7-CE38-43E5-A5E8-76901F6B9EBB}" srcOrd="2" destOrd="0" presId="urn:microsoft.com/office/officeart/2005/8/layout/orgChart1"/>
    <dgm:cxn modelId="{7BFC523D-6D09-4D67-80EC-7762620F0B90}" type="presParOf" srcId="{7475648A-1EE3-4BF0-B415-3EBB9F2AF542}" destId="{5E6E32E1-495E-4FC2-A384-005AAFF39FE7}" srcOrd="2" destOrd="0" presId="urn:microsoft.com/office/officeart/2005/8/layout/orgChart1"/>
    <dgm:cxn modelId="{35B336AB-917C-4A90-AE59-65CD94E7D951}" type="presParOf" srcId="{7475648A-1EE3-4BF0-B415-3EBB9F2AF542}" destId="{FFC3520D-1774-4869-B149-51746D98985B}" srcOrd="3" destOrd="0" presId="urn:microsoft.com/office/officeart/2005/8/layout/orgChart1"/>
    <dgm:cxn modelId="{68503848-E8E0-4451-B975-901394E6D73F}" type="presParOf" srcId="{FFC3520D-1774-4869-B149-51746D98985B}" destId="{D471F010-9C13-4222-A1A6-A677DC0E5691}" srcOrd="0" destOrd="0" presId="urn:microsoft.com/office/officeart/2005/8/layout/orgChart1"/>
    <dgm:cxn modelId="{6FB3B2C2-C7DF-490E-9516-E292B57FA5FB}" type="presParOf" srcId="{D471F010-9C13-4222-A1A6-A677DC0E5691}" destId="{5CA6207F-4E72-4EA8-8C95-AE2C4341702F}" srcOrd="0" destOrd="0" presId="urn:microsoft.com/office/officeart/2005/8/layout/orgChart1"/>
    <dgm:cxn modelId="{8E889F66-F603-45C7-95D2-5E6B900D052A}" type="presParOf" srcId="{D471F010-9C13-4222-A1A6-A677DC0E5691}" destId="{27CA7A37-0F64-4308-A06F-422B963A5248}" srcOrd="1" destOrd="0" presId="urn:microsoft.com/office/officeart/2005/8/layout/orgChart1"/>
    <dgm:cxn modelId="{08A442EF-953D-4C3C-A65E-183D0EF6D828}" type="presParOf" srcId="{FFC3520D-1774-4869-B149-51746D98985B}" destId="{314EF807-4E4A-4434-ACDF-7BF26FC1CAB4}" srcOrd="1" destOrd="0" presId="urn:microsoft.com/office/officeart/2005/8/layout/orgChart1"/>
    <dgm:cxn modelId="{82123297-8CC1-4B18-A4CA-B832F7538DB1}" type="presParOf" srcId="{FFC3520D-1774-4869-B149-51746D98985B}" destId="{56F74262-0506-42F3-9FEB-3049F7C11E71}" srcOrd="2" destOrd="0" presId="urn:microsoft.com/office/officeart/2005/8/layout/orgChart1"/>
    <dgm:cxn modelId="{821BE101-33A2-426F-A69E-7D9CABA129A3}" type="presParOf" srcId="{1CE9A31B-44F1-4BEE-8B19-23F5DF0DC6F4}" destId="{16A7AD0C-48A5-4BD8-9D47-5A8D909FAED9}" srcOrd="2" destOrd="0" presId="urn:microsoft.com/office/officeart/2005/8/layout/orgChart1"/>
    <dgm:cxn modelId="{22971615-FC5A-4C7C-8C50-ADE93E2C3091}" type="presParOf" srcId="{D80F6251-D4E4-45D8-BB13-A00C9730E3D7}" destId="{8B5B377B-6396-4EB4-A669-4336FD9E555B}" srcOrd="2" destOrd="0" presId="urn:microsoft.com/office/officeart/2005/8/layout/orgChart1"/>
    <dgm:cxn modelId="{463BEC36-6F9D-4EDE-AF10-B750DBEEA050}" type="presParOf" srcId="{D80F6251-D4E4-45D8-BB13-A00C9730E3D7}" destId="{84B1EFE7-BC44-4D8C-BCCF-D76B7CF31C7E}" srcOrd="3" destOrd="0" presId="urn:microsoft.com/office/officeart/2005/8/layout/orgChart1"/>
    <dgm:cxn modelId="{46630CA9-E092-40E7-880F-783070625006}" type="presParOf" srcId="{84B1EFE7-BC44-4D8C-BCCF-D76B7CF31C7E}" destId="{1A85CC6E-8445-4D79-A42C-5DE28447077A}" srcOrd="0" destOrd="0" presId="urn:microsoft.com/office/officeart/2005/8/layout/orgChart1"/>
    <dgm:cxn modelId="{B9D55746-AFE5-400E-BC75-585D057C62E9}" type="presParOf" srcId="{1A85CC6E-8445-4D79-A42C-5DE28447077A}" destId="{E51CE6A0-A9CF-4743-B6EE-0A5523BC78D6}" srcOrd="0" destOrd="0" presId="urn:microsoft.com/office/officeart/2005/8/layout/orgChart1"/>
    <dgm:cxn modelId="{F369E73A-1BA0-4D63-A588-BE34492BC210}" type="presParOf" srcId="{1A85CC6E-8445-4D79-A42C-5DE28447077A}" destId="{F84D4638-D35C-4F0D-8A05-61AE24BB0D09}" srcOrd="1" destOrd="0" presId="urn:microsoft.com/office/officeart/2005/8/layout/orgChart1"/>
    <dgm:cxn modelId="{8F1F0EE4-BE61-43B4-B737-4A954322E726}" type="presParOf" srcId="{84B1EFE7-BC44-4D8C-BCCF-D76B7CF31C7E}" destId="{CC5FB981-05AD-416E-B8D8-C91CFF6BD49A}" srcOrd="1" destOrd="0" presId="urn:microsoft.com/office/officeart/2005/8/layout/orgChart1"/>
    <dgm:cxn modelId="{29B8B853-B68B-45FB-A7FA-4A59F0DC0CE1}" type="presParOf" srcId="{CC5FB981-05AD-416E-B8D8-C91CFF6BD49A}" destId="{D01AC84A-E125-46CE-858A-D0A3F8B3B812}" srcOrd="0" destOrd="0" presId="urn:microsoft.com/office/officeart/2005/8/layout/orgChart1"/>
    <dgm:cxn modelId="{34895B8A-C4FA-4BDE-96C4-97237765D7CF}" type="presParOf" srcId="{CC5FB981-05AD-416E-B8D8-C91CFF6BD49A}" destId="{E89FE7CE-D6A1-45F5-89C1-9B6BEEC70736}" srcOrd="1" destOrd="0" presId="urn:microsoft.com/office/officeart/2005/8/layout/orgChart1"/>
    <dgm:cxn modelId="{2095528D-CBE1-43CD-8C88-C2BB1955E445}" type="presParOf" srcId="{E89FE7CE-D6A1-45F5-89C1-9B6BEEC70736}" destId="{B8274554-C523-4B98-9BD4-45176FDF8F22}" srcOrd="0" destOrd="0" presId="urn:microsoft.com/office/officeart/2005/8/layout/orgChart1"/>
    <dgm:cxn modelId="{82F05AD0-9E20-4CC5-B20E-F51BF9DD24B5}" type="presParOf" srcId="{B8274554-C523-4B98-9BD4-45176FDF8F22}" destId="{778B4472-A8EB-498F-8132-1922ED7C34F0}" srcOrd="0" destOrd="0" presId="urn:microsoft.com/office/officeart/2005/8/layout/orgChart1"/>
    <dgm:cxn modelId="{26EA1720-6317-4C3C-8855-29F21960D53B}" type="presParOf" srcId="{B8274554-C523-4B98-9BD4-45176FDF8F22}" destId="{F8DC1F10-0CA4-4237-BF57-F58031E9EAEB}" srcOrd="1" destOrd="0" presId="urn:microsoft.com/office/officeart/2005/8/layout/orgChart1"/>
    <dgm:cxn modelId="{641B2151-6BCE-4C1F-AF11-14209265A965}" type="presParOf" srcId="{E89FE7CE-D6A1-45F5-89C1-9B6BEEC70736}" destId="{D5226920-A926-48A4-A06E-4CA102F0122C}" srcOrd="1" destOrd="0" presId="urn:microsoft.com/office/officeart/2005/8/layout/orgChart1"/>
    <dgm:cxn modelId="{B759D1FD-7E51-414F-8251-3FDF2764D30B}" type="presParOf" srcId="{E89FE7CE-D6A1-45F5-89C1-9B6BEEC70736}" destId="{D59EB7CA-5733-4024-BDCA-FEE7E12FF3FC}" srcOrd="2" destOrd="0" presId="urn:microsoft.com/office/officeart/2005/8/layout/orgChart1"/>
    <dgm:cxn modelId="{E0E996E4-9880-4F5C-B8A3-3851DFEC082F}" type="presParOf" srcId="{CC5FB981-05AD-416E-B8D8-C91CFF6BD49A}" destId="{2C22B359-C467-403A-AEAE-B7BF866201B4}" srcOrd="2" destOrd="0" presId="urn:microsoft.com/office/officeart/2005/8/layout/orgChart1"/>
    <dgm:cxn modelId="{2B40A986-F7A2-43E2-81C9-092AC85216DE}" type="presParOf" srcId="{CC5FB981-05AD-416E-B8D8-C91CFF6BD49A}" destId="{F3176359-2F5E-46BD-B385-8F6FB029C559}" srcOrd="3" destOrd="0" presId="urn:microsoft.com/office/officeart/2005/8/layout/orgChart1"/>
    <dgm:cxn modelId="{393A9664-8948-480A-81F4-377A8293C4B9}" type="presParOf" srcId="{F3176359-2F5E-46BD-B385-8F6FB029C559}" destId="{A3E786C2-E5BE-47A1-82A4-FC3588FAA46F}" srcOrd="0" destOrd="0" presId="urn:microsoft.com/office/officeart/2005/8/layout/orgChart1"/>
    <dgm:cxn modelId="{0B3C3D00-3D67-4758-B2A9-7234454D9CDC}" type="presParOf" srcId="{A3E786C2-E5BE-47A1-82A4-FC3588FAA46F}" destId="{0C53519D-FD74-4E7D-9EE0-BDAD6185F109}" srcOrd="0" destOrd="0" presId="urn:microsoft.com/office/officeart/2005/8/layout/orgChart1"/>
    <dgm:cxn modelId="{65770BB3-9BE4-43CA-B3D4-8720F8441A2A}" type="presParOf" srcId="{A3E786C2-E5BE-47A1-82A4-FC3588FAA46F}" destId="{318A3C75-D777-49A2-8E2A-9F4EE3B97EA7}" srcOrd="1" destOrd="0" presId="urn:microsoft.com/office/officeart/2005/8/layout/orgChart1"/>
    <dgm:cxn modelId="{B0FCBC26-F998-413F-AC4B-863A3A7C2E57}" type="presParOf" srcId="{F3176359-2F5E-46BD-B385-8F6FB029C559}" destId="{3BF5EDAA-F6FF-422A-B582-0294332D61CA}" srcOrd="1" destOrd="0" presId="urn:microsoft.com/office/officeart/2005/8/layout/orgChart1"/>
    <dgm:cxn modelId="{9959D912-DFEE-48B0-8751-AF47A5204D28}" type="presParOf" srcId="{F3176359-2F5E-46BD-B385-8F6FB029C559}" destId="{B9F101EE-55FB-4107-A27A-85D2D896255D}" srcOrd="2" destOrd="0" presId="urn:microsoft.com/office/officeart/2005/8/layout/orgChart1"/>
    <dgm:cxn modelId="{E055E02A-6272-426C-BDF8-18BC27F5F28A}" type="presParOf" srcId="{84B1EFE7-BC44-4D8C-BCCF-D76B7CF31C7E}" destId="{ABED0626-34C5-40DE-A1A7-6C1BBFFCD5C8}" srcOrd="2" destOrd="0" presId="urn:microsoft.com/office/officeart/2005/8/layout/orgChart1"/>
    <dgm:cxn modelId="{22FC8E5E-9495-475D-A2A6-7B762B265220}" type="presParOf" srcId="{628DEFD4-11F6-4C02-AA83-C59CC8C20F89}" destId="{BB483B3D-EFE6-40A9-8B99-856831995AE2}" srcOrd="2" destOrd="0" presId="urn:microsoft.com/office/officeart/2005/8/layout/orgChart1"/>
    <dgm:cxn modelId="{2A94764E-F3FB-4530-8FE0-AD2321037B5B}" type="presParOf" srcId="{26850153-A87D-4830-B89D-4FE06258612A}" destId="{784B747A-8390-4D60-827C-AB740EEE1CAD}" srcOrd="2" destOrd="0" presId="urn:microsoft.com/office/officeart/2005/8/layout/orgChart1"/>
    <dgm:cxn modelId="{C63E031B-A04A-46A2-A4ED-702D40E20E7F}" type="presParOf" srcId="{26850153-A87D-4830-B89D-4FE06258612A}" destId="{905E5354-031F-4913-9590-22EECD6849AF}" srcOrd="3" destOrd="0" presId="urn:microsoft.com/office/officeart/2005/8/layout/orgChart1"/>
    <dgm:cxn modelId="{4237A95F-1A7B-426C-ADA1-C154D2B02580}" type="presParOf" srcId="{905E5354-031F-4913-9590-22EECD6849AF}" destId="{5162A723-4D68-4881-92DE-A9A198597382}" srcOrd="0" destOrd="0" presId="urn:microsoft.com/office/officeart/2005/8/layout/orgChart1"/>
    <dgm:cxn modelId="{DA6F1FB0-D3A4-4ABF-B6E4-37D7DA23B931}" type="presParOf" srcId="{5162A723-4D68-4881-92DE-A9A198597382}" destId="{ADA2F4D0-2C40-4F07-B569-23B58E28C18D}" srcOrd="0" destOrd="0" presId="urn:microsoft.com/office/officeart/2005/8/layout/orgChart1"/>
    <dgm:cxn modelId="{B7A211E8-FB65-493A-AD83-102D340D63E6}" type="presParOf" srcId="{5162A723-4D68-4881-92DE-A9A198597382}" destId="{4DEAD18B-8E32-4856-85F4-5AA3C2F03819}" srcOrd="1" destOrd="0" presId="urn:microsoft.com/office/officeart/2005/8/layout/orgChart1"/>
    <dgm:cxn modelId="{1CDD423C-FFF0-4722-87FC-B94CE9C1ACB2}" type="presParOf" srcId="{905E5354-031F-4913-9590-22EECD6849AF}" destId="{64241587-2244-46F2-AC9A-8499DF508D57}" srcOrd="1" destOrd="0" presId="urn:microsoft.com/office/officeart/2005/8/layout/orgChart1"/>
    <dgm:cxn modelId="{A77E36ED-20BF-4F2B-9B48-79710F3D1FFD}" type="presParOf" srcId="{64241587-2244-46F2-AC9A-8499DF508D57}" destId="{C94E583A-35E6-4399-B8EA-17730E1A17A6}" srcOrd="0" destOrd="0" presId="urn:microsoft.com/office/officeart/2005/8/layout/orgChart1"/>
    <dgm:cxn modelId="{05E307B4-F213-4A3C-A5F1-42B8679333FE}" type="presParOf" srcId="{64241587-2244-46F2-AC9A-8499DF508D57}" destId="{5B8879F2-F5AD-40CF-9217-FCFCB9FD1B07}" srcOrd="1" destOrd="0" presId="urn:microsoft.com/office/officeart/2005/8/layout/orgChart1"/>
    <dgm:cxn modelId="{89624373-14C1-4650-B003-D5E01B75041E}" type="presParOf" srcId="{5B8879F2-F5AD-40CF-9217-FCFCB9FD1B07}" destId="{E39BB85A-DCE9-40E5-909A-0FD00C3EB28A}" srcOrd="0" destOrd="0" presId="urn:microsoft.com/office/officeart/2005/8/layout/orgChart1"/>
    <dgm:cxn modelId="{686185E7-3EE4-4C7D-8F22-22CC7473040B}" type="presParOf" srcId="{E39BB85A-DCE9-40E5-909A-0FD00C3EB28A}" destId="{D6D34F5A-0059-4E3E-8AF0-58CA4A935A86}" srcOrd="0" destOrd="0" presId="urn:microsoft.com/office/officeart/2005/8/layout/orgChart1"/>
    <dgm:cxn modelId="{F9260C49-B699-4B67-BD14-B7C5FCADC39A}" type="presParOf" srcId="{E39BB85A-DCE9-40E5-909A-0FD00C3EB28A}" destId="{C6DC2A4C-04C7-4EF1-9329-F2E125801998}" srcOrd="1" destOrd="0" presId="urn:microsoft.com/office/officeart/2005/8/layout/orgChart1"/>
    <dgm:cxn modelId="{BD10D5A8-7DFC-4E98-9193-A375271CF8EA}" type="presParOf" srcId="{5B8879F2-F5AD-40CF-9217-FCFCB9FD1B07}" destId="{AD79B2AF-D516-4812-8CB5-CADB0B16F082}" srcOrd="1" destOrd="0" presId="urn:microsoft.com/office/officeart/2005/8/layout/orgChart1"/>
    <dgm:cxn modelId="{F1D4E77B-547A-42DC-816D-3F96D79F79BC}" type="presParOf" srcId="{AD79B2AF-D516-4812-8CB5-CADB0B16F082}" destId="{4B53744D-475D-48D8-9720-768C81DD5EF6}" srcOrd="0" destOrd="0" presId="urn:microsoft.com/office/officeart/2005/8/layout/orgChart1"/>
    <dgm:cxn modelId="{2C73D9BC-04D8-4832-8E74-4A8BD1FA4C8D}" type="presParOf" srcId="{AD79B2AF-D516-4812-8CB5-CADB0B16F082}" destId="{497F8010-0C95-4504-81E1-22E9FC402557}" srcOrd="1" destOrd="0" presId="urn:microsoft.com/office/officeart/2005/8/layout/orgChart1"/>
    <dgm:cxn modelId="{AA31B162-0625-43F8-90B1-B5182BA17284}" type="presParOf" srcId="{497F8010-0C95-4504-81E1-22E9FC402557}" destId="{9B606D6E-BDC1-4AD8-AB98-D1D8EFB356A8}" srcOrd="0" destOrd="0" presId="urn:microsoft.com/office/officeart/2005/8/layout/orgChart1"/>
    <dgm:cxn modelId="{B09CF62E-4AA1-4FF0-8812-C8AED3288246}" type="presParOf" srcId="{9B606D6E-BDC1-4AD8-AB98-D1D8EFB356A8}" destId="{55DC8B53-A875-41CA-BCE3-6CAA044D52EE}" srcOrd="0" destOrd="0" presId="urn:microsoft.com/office/officeart/2005/8/layout/orgChart1"/>
    <dgm:cxn modelId="{72252871-5537-4EF2-81C4-6C9F626D141F}" type="presParOf" srcId="{9B606D6E-BDC1-4AD8-AB98-D1D8EFB356A8}" destId="{43E5CE13-F0A8-479F-88AC-0A21A1ADA60C}" srcOrd="1" destOrd="0" presId="urn:microsoft.com/office/officeart/2005/8/layout/orgChart1"/>
    <dgm:cxn modelId="{B46C6070-A38C-4D65-BFDE-2A34F7E9D338}" type="presParOf" srcId="{497F8010-0C95-4504-81E1-22E9FC402557}" destId="{796375D6-FB82-45CA-8716-91927F9744EC}" srcOrd="1" destOrd="0" presId="urn:microsoft.com/office/officeart/2005/8/layout/orgChart1"/>
    <dgm:cxn modelId="{BFE8048A-7405-408C-AD1F-E796AF420DD0}" type="presParOf" srcId="{497F8010-0C95-4504-81E1-22E9FC402557}" destId="{FF9B3CE9-2EB5-438D-BCD6-681E246B6F68}" srcOrd="2" destOrd="0" presId="urn:microsoft.com/office/officeart/2005/8/layout/orgChart1"/>
    <dgm:cxn modelId="{823F5C72-48E0-4D35-A1BB-26ECEB302390}" type="presParOf" srcId="{AD79B2AF-D516-4812-8CB5-CADB0B16F082}" destId="{1E78ED96-ACE0-4E83-B398-DE8DCE722F41}" srcOrd="2" destOrd="0" presId="urn:microsoft.com/office/officeart/2005/8/layout/orgChart1"/>
    <dgm:cxn modelId="{4BB5AC4E-3DE0-40B6-8365-96E18BCD2353}" type="presParOf" srcId="{AD79B2AF-D516-4812-8CB5-CADB0B16F082}" destId="{04675300-B1F3-45C5-B370-2AFC45399EA4}" srcOrd="3" destOrd="0" presId="urn:microsoft.com/office/officeart/2005/8/layout/orgChart1"/>
    <dgm:cxn modelId="{10CAE06F-1820-4816-86D7-3D8439565A19}" type="presParOf" srcId="{04675300-B1F3-45C5-B370-2AFC45399EA4}" destId="{4D36D4D8-BE0D-44A3-9BBD-F7371D0A37CB}" srcOrd="0" destOrd="0" presId="urn:microsoft.com/office/officeart/2005/8/layout/orgChart1"/>
    <dgm:cxn modelId="{91835AB0-D9D9-4353-896E-FED16903A1B7}" type="presParOf" srcId="{4D36D4D8-BE0D-44A3-9BBD-F7371D0A37CB}" destId="{A14A2413-63A9-4ED0-B99C-08A434E8874A}" srcOrd="0" destOrd="0" presId="urn:microsoft.com/office/officeart/2005/8/layout/orgChart1"/>
    <dgm:cxn modelId="{A657B25E-35A5-455B-92E1-7B38F2BC78CF}" type="presParOf" srcId="{4D36D4D8-BE0D-44A3-9BBD-F7371D0A37CB}" destId="{8FCFE411-3DB8-4991-B4BC-1CC8C866CE96}" srcOrd="1" destOrd="0" presId="urn:microsoft.com/office/officeart/2005/8/layout/orgChart1"/>
    <dgm:cxn modelId="{2FCE78A1-4FBE-4E97-84FD-51513979C301}" type="presParOf" srcId="{04675300-B1F3-45C5-B370-2AFC45399EA4}" destId="{E40B5C8F-CC80-4CBF-A4C5-F68BA229C4FE}" srcOrd="1" destOrd="0" presId="urn:microsoft.com/office/officeart/2005/8/layout/orgChart1"/>
    <dgm:cxn modelId="{F96AA1C1-1A3C-40B7-B637-1E5150D620A3}" type="presParOf" srcId="{04675300-B1F3-45C5-B370-2AFC45399EA4}" destId="{71315B75-8F25-45A5-8249-CE6F0F122751}" srcOrd="2" destOrd="0" presId="urn:microsoft.com/office/officeart/2005/8/layout/orgChart1"/>
    <dgm:cxn modelId="{1D2F7A3C-4BFC-4E47-8EE7-8780A0F675C2}" type="presParOf" srcId="{5B8879F2-F5AD-40CF-9217-FCFCB9FD1B07}" destId="{68B65D2A-D7B9-423B-ACCC-694EC8074D8F}" srcOrd="2" destOrd="0" presId="urn:microsoft.com/office/officeart/2005/8/layout/orgChart1"/>
    <dgm:cxn modelId="{B740A82A-CC71-4A83-81EA-0679A2DCEC99}" type="presParOf" srcId="{64241587-2244-46F2-AC9A-8499DF508D57}" destId="{32C4017E-A752-4FA8-9CBC-CE4112C45980}" srcOrd="2" destOrd="0" presId="urn:microsoft.com/office/officeart/2005/8/layout/orgChart1"/>
    <dgm:cxn modelId="{5CB5E7C0-7F4A-4179-9FA4-A47C141EC5C9}" type="presParOf" srcId="{64241587-2244-46F2-AC9A-8499DF508D57}" destId="{9D82F2F6-A484-4A6F-8B8D-E6C1C1F88863}" srcOrd="3" destOrd="0" presId="urn:microsoft.com/office/officeart/2005/8/layout/orgChart1"/>
    <dgm:cxn modelId="{5B46B405-6615-40F2-944F-3006A313FE05}" type="presParOf" srcId="{9D82F2F6-A484-4A6F-8B8D-E6C1C1F88863}" destId="{BD6FBCD9-1F99-4B39-ABA0-4D7865E7932B}" srcOrd="0" destOrd="0" presId="urn:microsoft.com/office/officeart/2005/8/layout/orgChart1"/>
    <dgm:cxn modelId="{4DC14B2C-6F71-4AF7-87C2-DB32D41805BA}" type="presParOf" srcId="{BD6FBCD9-1F99-4B39-ABA0-4D7865E7932B}" destId="{987B9236-A28A-4774-AD36-033666F9C7CB}" srcOrd="0" destOrd="0" presId="urn:microsoft.com/office/officeart/2005/8/layout/orgChart1"/>
    <dgm:cxn modelId="{95F453BA-FB85-46B3-9E45-6C5BFCDAB599}" type="presParOf" srcId="{BD6FBCD9-1F99-4B39-ABA0-4D7865E7932B}" destId="{C2FABBD2-6064-46B3-974C-307762698841}" srcOrd="1" destOrd="0" presId="urn:microsoft.com/office/officeart/2005/8/layout/orgChart1"/>
    <dgm:cxn modelId="{5D7D4B28-820B-4B13-B5C3-B95F364BB79C}" type="presParOf" srcId="{9D82F2F6-A484-4A6F-8B8D-E6C1C1F88863}" destId="{CBE2BF24-3D08-427A-8E18-2ECFDE2B3516}" srcOrd="1" destOrd="0" presId="urn:microsoft.com/office/officeart/2005/8/layout/orgChart1"/>
    <dgm:cxn modelId="{F513AEAF-859F-47E7-A12B-2C34B3080530}" type="presParOf" srcId="{CBE2BF24-3D08-427A-8E18-2ECFDE2B3516}" destId="{319AF641-CCAA-4578-975E-7DCE5C0AED84}" srcOrd="0" destOrd="0" presId="urn:microsoft.com/office/officeart/2005/8/layout/orgChart1"/>
    <dgm:cxn modelId="{F8745C61-4A48-45B2-9773-E8DA0146DF1B}" type="presParOf" srcId="{CBE2BF24-3D08-427A-8E18-2ECFDE2B3516}" destId="{375BF7E0-FB7C-4080-94F9-2634035EBF93}" srcOrd="1" destOrd="0" presId="urn:microsoft.com/office/officeart/2005/8/layout/orgChart1"/>
    <dgm:cxn modelId="{6AE99D68-86FA-448B-8AB0-43DA8623B9AE}" type="presParOf" srcId="{375BF7E0-FB7C-4080-94F9-2634035EBF93}" destId="{2783FDD1-AE0F-49A5-A762-D38D8B3AB1C5}" srcOrd="0" destOrd="0" presId="urn:microsoft.com/office/officeart/2005/8/layout/orgChart1"/>
    <dgm:cxn modelId="{1C749C9E-A68D-4216-B634-58CE0607E9A5}" type="presParOf" srcId="{2783FDD1-AE0F-49A5-A762-D38D8B3AB1C5}" destId="{1200064C-EA75-48BD-847A-F288BC69FE60}" srcOrd="0" destOrd="0" presId="urn:microsoft.com/office/officeart/2005/8/layout/orgChart1"/>
    <dgm:cxn modelId="{2D84E709-DCFF-40D5-A297-C2D52969738C}" type="presParOf" srcId="{2783FDD1-AE0F-49A5-A762-D38D8B3AB1C5}" destId="{2EF06CFC-726C-4B34-9C39-B3FBA8BD0553}" srcOrd="1" destOrd="0" presId="urn:microsoft.com/office/officeart/2005/8/layout/orgChart1"/>
    <dgm:cxn modelId="{363E7BD6-DD27-4C7A-8F53-F42068DD5A4D}" type="presParOf" srcId="{375BF7E0-FB7C-4080-94F9-2634035EBF93}" destId="{14019708-DE78-4DAD-88BD-498E5204EC1C}" srcOrd="1" destOrd="0" presId="urn:microsoft.com/office/officeart/2005/8/layout/orgChart1"/>
    <dgm:cxn modelId="{AB0CA1E6-18D7-406F-94C8-8CF91F100EBD}" type="presParOf" srcId="{375BF7E0-FB7C-4080-94F9-2634035EBF93}" destId="{7A9675D1-02CA-4542-B7FE-24F7C9A0A4C7}" srcOrd="2" destOrd="0" presId="urn:microsoft.com/office/officeart/2005/8/layout/orgChart1"/>
    <dgm:cxn modelId="{D4382BDD-31DD-4648-87A1-3F7FC7D5F346}" type="presParOf" srcId="{CBE2BF24-3D08-427A-8E18-2ECFDE2B3516}" destId="{211DFD18-4698-4609-B271-D840DC25620E}" srcOrd="2" destOrd="0" presId="urn:microsoft.com/office/officeart/2005/8/layout/orgChart1"/>
    <dgm:cxn modelId="{337BED45-D60B-450F-8234-67969EE408A8}" type="presParOf" srcId="{CBE2BF24-3D08-427A-8E18-2ECFDE2B3516}" destId="{1D909EC1-2E57-4DB7-9DE2-52CF77DDD11F}" srcOrd="3" destOrd="0" presId="urn:microsoft.com/office/officeart/2005/8/layout/orgChart1"/>
    <dgm:cxn modelId="{D5CBC801-3CE5-45F2-B923-239BE8326652}" type="presParOf" srcId="{1D909EC1-2E57-4DB7-9DE2-52CF77DDD11F}" destId="{05330CDB-C17D-456C-9591-5F76C989DFF4}" srcOrd="0" destOrd="0" presId="urn:microsoft.com/office/officeart/2005/8/layout/orgChart1"/>
    <dgm:cxn modelId="{BC24C19B-6E72-4084-8881-88CF0A15E51A}" type="presParOf" srcId="{05330CDB-C17D-456C-9591-5F76C989DFF4}" destId="{A8A33CD7-F31F-408E-954A-6946F3A7F0FE}" srcOrd="0" destOrd="0" presId="urn:microsoft.com/office/officeart/2005/8/layout/orgChart1"/>
    <dgm:cxn modelId="{1F56997C-D98A-47F1-BB9D-3EF16C8A4041}" type="presParOf" srcId="{05330CDB-C17D-456C-9591-5F76C989DFF4}" destId="{376DF602-4959-46F1-9535-6B2826B427CC}" srcOrd="1" destOrd="0" presId="urn:microsoft.com/office/officeart/2005/8/layout/orgChart1"/>
    <dgm:cxn modelId="{BE2D010E-6129-4C8E-8F8B-5EFF9FE94476}" type="presParOf" srcId="{1D909EC1-2E57-4DB7-9DE2-52CF77DDD11F}" destId="{DC3BDFAB-914F-4702-BD48-CFDE5AEFC33D}" srcOrd="1" destOrd="0" presId="urn:microsoft.com/office/officeart/2005/8/layout/orgChart1"/>
    <dgm:cxn modelId="{D7671798-60B5-4EAD-A1B6-96D1264473C2}" type="presParOf" srcId="{1D909EC1-2E57-4DB7-9DE2-52CF77DDD11F}" destId="{51835EC1-34A0-4043-8FF4-4A3C2001C9D9}" srcOrd="2" destOrd="0" presId="urn:microsoft.com/office/officeart/2005/8/layout/orgChart1"/>
    <dgm:cxn modelId="{4AB725DD-3746-43CD-A2F3-35DB0805A606}" type="presParOf" srcId="{9D82F2F6-A484-4A6F-8B8D-E6C1C1F88863}" destId="{02E85061-6919-4A01-9510-01974952BEA2}" srcOrd="2" destOrd="0" presId="urn:microsoft.com/office/officeart/2005/8/layout/orgChart1"/>
    <dgm:cxn modelId="{2C07E274-12FA-4ABD-BF23-26AAAD288214}" type="presParOf" srcId="{905E5354-031F-4913-9590-22EECD6849AF}" destId="{7CB2808F-A71E-4FEB-98CB-E0CA67750809}" srcOrd="2" destOrd="0" presId="urn:microsoft.com/office/officeart/2005/8/layout/orgChart1"/>
    <dgm:cxn modelId="{3D44CA37-C290-4A68-9607-D05A36C95C33}" type="presParOf" srcId="{01234050-3701-42CB-AD0C-7C6A2F9B7C57}" destId="{61852811-D241-4AA7-9879-7EEC3830B8BD}" srcOrd="2" destOrd="0" presId="urn:microsoft.com/office/officeart/2005/8/layout/orgChart1"/>
    <dgm:cxn modelId="{125382BE-8CAE-42B3-A8B6-D7C4DA703255}" type="presParOf" srcId="{269F3001-F66F-4773-8A64-366A81F8B978}" destId="{46A82032-6078-4923-95F9-E38F2A1D726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12AFA0E-ED97-438A-95AB-64DF5C4067DB}" type="doc">
      <dgm:prSet loTypeId="urn:microsoft.com/office/officeart/2005/8/layout/orgChart1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CF092E5-A256-454C-82B3-0EC2780B6223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/>
            <a:t>Room</a:t>
          </a:r>
        </a:p>
      </dgm:t>
    </dgm:pt>
    <dgm:pt modelId="{500744D6-A065-4457-B7E8-13A7F2CE459B}" type="parTrans" cxnId="{F6F580FC-A19B-46A8-9F2F-5ECCED6028AF}">
      <dgm:prSet/>
      <dgm:spPr/>
      <dgm:t>
        <a:bodyPr/>
        <a:lstStyle/>
        <a:p>
          <a:endParaRPr lang="en-US"/>
        </a:p>
      </dgm:t>
    </dgm:pt>
    <dgm:pt modelId="{EEC3A015-D6F5-4DF8-B8F5-7998F63767BD}" type="sibTrans" cxnId="{F6F580FC-A19B-46A8-9F2F-5ECCED6028AF}">
      <dgm:prSet/>
      <dgm:spPr/>
      <dgm:t>
        <a:bodyPr/>
        <a:lstStyle/>
        <a:p>
          <a:endParaRPr lang="en-US"/>
        </a:p>
      </dgm:t>
    </dgm:pt>
    <dgm:pt modelId="{B2DCA6DE-FF58-49F8-BBAA-E5674ED5DEDC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/>
            <a:t>Row</a:t>
          </a:r>
        </a:p>
      </dgm:t>
    </dgm:pt>
    <dgm:pt modelId="{0D26F58F-56C7-4655-893F-7DF0EFD47481}" type="parTrans" cxnId="{E08F9928-467F-4B08-8A9D-1A74D6593079}">
      <dgm:prSet/>
      <dgm:spPr/>
      <dgm:t>
        <a:bodyPr/>
        <a:lstStyle/>
        <a:p>
          <a:endParaRPr lang="en-US"/>
        </a:p>
      </dgm:t>
    </dgm:pt>
    <dgm:pt modelId="{28DA9C23-4B82-4061-8E85-6F755DAE92A9}" type="sibTrans" cxnId="{E08F9928-467F-4B08-8A9D-1A74D6593079}">
      <dgm:prSet/>
      <dgm:spPr/>
      <dgm:t>
        <a:bodyPr/>
        <a:lstStyle/>
        <a:p>
          <a:endParaRPr lang="en-US"/>
        </a:p>
      </dgm:t>
    </dgm:pt>
    <dgm:pt modelId="{65436CB5-BF81-4676-909B-4780EC6727AE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/>
            <a:t>Rack - 1</a:t>
          </a:r>
        </a:p>
      </dgm:t>
    </dgm:pt>
    <dgm:pt modelId="{09396F32-67E9-4B29-AFF1-04D8F731A8C8}" type="parTrans" cxnId="{4210C018-BCEE-48ED-B787-52F7A076A8DB}">
      <dgm:prSet/>
      <dgm:spPr/>
      <dgm:t>
        <a:bodyPr/>
        <a:lstStyle/>
        <a:p>
          <a:endParaRPr lang="en-US"/>
        </a:p>
      </dgm:t>
    </dgm:pt>
    <dgm:pt modelId="{DDC21439-A08A-4C43-8DA3-3FBC32EEA32F}" type="sibTrans" cxnId="{4210C018-BCEE-48ED-B787-52F7A076A8DB}">
      <dgm:prSet/>
      <dgm:spPr/>
      <dgm:t>
        <a:bodyPr/>
        <a:lstStyle/>
        <a:p>
          <a:endParaRPr lang="en-US"/>
        </a:p>
      </dgm:t>
    </dgm:pt>
    <dgm:pt modelId="{41E21463-45CB-4602-BAA3-941D034EF7A2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Host - 1</a:t>
          </a:r>
        </a:p>
      </dgm:t>
    </dgm:pt>
    <dgm:pt modelId="{312E3457-AB5F-4508-82ED-EBEA06054D10}" type="parTrans" cxnId="{8D38AD7A-15AE-4B86-B4DA-50AE54DA1073}">
      <dgm:prSet/>
      <dgm:spPr/>
      <dgm:t>
        <a:bodyPr/>
        <a:lstStyle/>
        <a:p>
          <a:endParaRPr lang="en-US"/>
        </a:p>
      </dgm:t>
    </dgm:pt>
    <dgm:pt modelId="{C8633846-CE3A-45EA-B0E3-B0CA29512730}" type="sibTrans" cxnId="{8D38AD7A-15AE-4B86-B4DA-50AE54DA1073}">
      <dgm:prSet/>
      <dgm:spPr/>
      <dgm:t>
        <a:bodyPr/>
        <a:lstStyle/>
        <a:p>
          <a:endParaRPr lang="en-US"/>
        </a:p>
      </dgm:t>
    </dgm:pt>
    <dgm:pt modelId="{AC48B284-077E-4054-A2E5-512850063AC9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OSD - 1</a:t>
          </a:r>
        </a:p>
      </dgm:t>
    </dgm:pt>
    <dgm:pt modelId="{8A0CFC24-3429-4217-B719-4E2D207ED686}" type="parTrans" cxnId="{B650FD04-884C-4BB3-9EBF-959F9034D69E}">
      <dgm:prSet/>
      <dgm:spPr/>
      <dgm:t>
        <a:bodyPr/>
        <a:lstStyle/>
        <a:p>
          <a:endParaRPr lang="en-US"/>
        </a:p>
      </dgm:t>
    </dgm:pt>
    <dgm:pt modelId="{613E32D9-9213-4061-BBEE-65E6F376AB5E}" type="sibTrans" cxnId="{B650FD04-884C-4BB3-9EBF-959F9034D69E}">
      <dgm:prSet/>
      <dgm:spPr/>
      <dgm:t>
        <a:bodyPr/>
        <a:lstStyle/>
        <a:p>
          <a:endParaRPr lang="en-US"/>
        </a:p>
      </dgm:t>
    </dgm:pt>
    <dgm:pt modelId="{BF931B3E-F7A0-4069-A10F-92BFA86E4D81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OSD - 2</a:t>
          </a:r>
        </a:p>
      </dgm:t>
    </dgm:pt>
    <dgm:pt modelId="{1A81E7E0-BA37-4E2B-8EB3-B1FE463E689A}" type="parTrans" cxnId="{965F29FE-BF8E-4368-80E7-AD28A44889F2}">
      <dgm:prSet/>
      <dgm:spPr/>
      <dgm:t>
        <a:bodyPr/>
        <a:lstStyle/>
        <a:p>
          <a:endParaRPr lang="en-US"/>
        </a:p>
      </dgm:t>
    </dgm:pt>
    <dgm:pt modelId="{EF6E4D81-43EE-4952-BAFB-C0DC782D9C0D}" type="sibTrans" cxnId="{965F29FE-BF8E-4368-80E7-AD28A44889F2}">
      <dgm:prSet/>
      <dgm:spPr/>
      <dgm:t>
        <a:bodyPr/>
        <a:lstStyle/>
        <a:p>
          <a:endParaRPr lang="en-US"/>
        </a:p>
      </dgm:t>
    </dgm:pt>
    <dgm:pt modelId="{5243EBDB-0E17-4851-A6C3-75097D90D287}">
      <dgm:prSet phldrT="[Text]"/>
      <dgm:spPr/>
      <dgm:t>
        <a:bodyPr/>
        <a:lstStyle/>
        <a:p>
          <a:r>
            <a:rPr lang="en-US" dirty="0"/>
            <a:t>Host - 2</a:t>
          </a:r>
        </a:p>
      </dgm:t>
    </dgm:pt>
    <dgm:pt modelId="{69BC9B1E-45BF-4C9C-977C-4D5F6F3813AC}" type="parTrans" cxnId="{6E19F2E1-2689-46C1-9A68-A1645912A7D3}">
      <dgm:prSet/>
      <dgm:spPr/>
      <dgm:t>
        <a:bodyPr/>
        <a:lstStyle/>
        <a:p>
          <a:endParaRPr lang="en-US"/>
        </a:p>
      </dgm:t>
    </dgm:pt>
    <dgm:pt modelId="{D2F91306-8127-47B4-A18C-F2B8C7A71D83}" type="sibTrans" cxnId="{6E19F2E1-2689-46C1-9A68-A1645912A7D3}">
      <dgm:prSet/>
      <dgm:spPr/>
      <dgm:t>
        <a:bodyPr/>
        <a:lstStyle/>
        <a:p>
          <a:endParaRPr lang="en-US"/>
        </a:p>
      </dgm:t>
    </dgm:pt>
    <dgm:pt modelId="{2884FCCF-5B0C-441A-BA3B-360FA73459D5}">
      <dgm:prSet phldrT="[Text]"/>
      <dgm:spPr/>
      <dgm:t>
        <a:bodyPr/>
        <a:lstStyle/>
        <a:p>
          <a:r>
            <a:rPr lang="en-US" dirty="0"/>
            <a:t>OSD - 3</a:t>
          </a:r>
        </a:p>
      </dgm:t>
    </dgm:pt>
    <dgm:pt modelId="{56781EC3-CD21-47EC-9B2A-FC45E09AB80A}" type="parTrans" cxnId="{6F4AF0CD-5EF9-4D57-ADA2-65ADF7FE6B1C}">
      <dgm:prSet/>
      <dgm:spPr/>
      <dgm:t>
        <a:bodyPr/>
        <a:lstStyle/>
        <a:p>
          <a:endParaRPr lang="en-US"/>
        </a:p>
      </dgm:t>
    </dgm:pt>
    <dgm:pt modelId="{A8F0FFD1-7F73-4127-B984-C8C8C32CD203}" type="sibTrans" cxnId="{6F4AF0CD-5EF9-4D57-ADA2-65ADF7FE6B1C}">
      <dgm:prSet/>
      <dgm:spPr/>
      <dgm:t>
        <a:bodyPr/>
        <a:lstStyle/>
        <a:p>
          <a:endParaRPr lang="en-US"/>
        </a:p>
      </dgm:t>
    </dgm:pt>
    <dgm:pt modelId="{A66F064A-E780-4C81-8BBA-006F1FF2E953}">
      <dgm:prSet phldrT="[Text]"/>
      <dgm:spPr/>
      <dgm:t>
        <a:bodyPr/>
        <a:lstStyle/>
        <a:p>
          <a:r>
            <a:rPr lang="en-US" dirty="0"/>
            <a:t>OSD - 4</a:t>
          </a:r>
        </a:p>
      </dgm:t>
    </dgm:pt>
    <dgm:pt modelId="{C54D4F89-091F-40AD-95B3-CD51F32E59ED}" type="parTrans" cxnId="{F8501D27-A120-45AA-9E10-F9AB3F142DF2}">
      <dgm:prSet/>
      <dgm:spPr/>
      <dgm:t>
        <a:bodyPr/>
        <a:lstStyle/>
        <a:p>
          <a:endParaRPr lang="en-US"/>
        </a:p>
      </dgm:t>
    </dgm:pt>
    <dgm:pt modelId="{560CC91F-8D01-462A-8B09-6CA05AEE5AD1}" type="sibTrans" cxnId="{F8501D27-A120-45AA-9E10-F9AB3F142DF2}">
      <dgm:prSet/>
      <dgm:spPr/>
      <dgm:t>
        <a:bodyPr/>
        <a:lstStyle/>
        <a:p>
          <a:endParaRPr lang="en-US"/>
        </a:p>
      </dgm:t>
    </dgm:pt>
    <dgm:pt modelId="{BD5515C7-E1BD-4BFC-812B-A411F9F8450A}">
      <dgm:prSet phldrT="[Text]"/>
      <dgm:spPr/>
      <dgm:t>
        <a:bodyPr/>
        <a:lstStyle/>
        <a:p>
          <a:r>
            <a:rPr lang="en-US" dirty="0"/>
            <a:t>Rack - 2</a:t>
          </a:r>
        </a:p>
      </dgm:t>
    </dgm:pt>
    <dgm:pt modelId="{E0117D2E-C769-43ED-9CBC-4511F5EAFA4F}" type="parTrans" cxnId="{AB03F977-AEE2-4971-A014-779F7061D542}">
      <dgm:prSet/>
      <dgm:spPr/>
      <dgm:t>
        <a:bodyPr/>
        <a:lstStyle/>
        <a:p>
          <a:endParaRPr lang="en-US"/>
        </a:p>
      </dgm:t>
    </dgm:pt>
    <dgm:pt modelId="{5DDD977E-3BC0-4E6C-BBDF-1968A4C536AD}" type="sibTrans" cxnId="{AB03F977-AEE2-4971-A014-779F7061D542}">
      <dgm:prSet/>
      <dgm:spPr/>
      <dgm:t>
        <a:bodyPr/>
        <a:lstStyle/>
        <a:p>
          <a:endParaRPr lang="en-US"/>
        </a:p>
      </dgm:t>
    </dgm:pt>
    <dgm:pt modelId="{C389DFB6-F271-40E5-980B-A2151EA873A6}">
      <dgm:prSet phldrT="[Text]"/>
      <dgm:spPr/>
      <dgm:t>
        <a:bodyPr/>
        <a:lstStyle/>
        <a:p>
          <a:r>
            <a:rPr lang="en-US" dirty="0"/>
            <a:t>Host - 3</a:t>
          </a:r>
        </a:p>
      </dgm:t>
    </dgm:pt>
    <dgm:pt modelId="{876D98EB-5083-4692-8563-18417DB7FF60}" type="parTrans" cxnId="{A98B3F20-5E0A-43AA-B48D-ED2E89C32241}">
      <dgm:prSet/>
      <dgm:spPr/>
      <dgm:t>
        <a:bodyPr/>
        <a:lstStyle/>
        <a:p>
          <a:endParaRPr lang="en-US"/>
        </a:p>
      </dgm:t>
    </dgm:pt>
    <dgm:pt modelId="{BAE2210B-EE5A-4C50-B18D-E970C67D405B}" type="sibTrans" cxnId="{A98B3F20-5E0A-43AA-B48D-ED2E89C32241}">
      <dgm:prSet/>
      <dgm:spPr/>
      <dgm:t>
        <a:bodyPr/>
        <a:lstStyle/>
        <a:p>
          <a:endParaRPr lang="en-US"/>
        </a:p>
      </dgm:t>
    </dgm:pt>
    <dgm:pt modelId="{1148954D-76EC-4947-9E04-00ECF664D69D}">
      <dgm:prSet phldrT="[Text]"/>
      <dgm:spPr/>
      <dgm:t>
        <a:bodyPr/>
        <a:lstStyle/>
        <a:p>
          <a:r>
            <a:rPr lang="en-US" dirty="0"/>
            <a:t>OSD - 5</a:t>
          </a:r>
        </a:p>
      </dgm:t>
    </dgm:pt>
    <dgm:pt modelId="{FFFA4370-6F8D-4DA0-AD03-B832E88DA10D}" type="parTrans" cxnId="{04115244-160D-4E3A-9866-CD9AD68E4016}">
      <dgm:prSet/>
      <dgm:spPr/>
      <dgm:t>
        <a:bodyPr/>
        <a:lstStyle/>
        <a:p>
          <a:endParaRPr lang="en-US"/>
        </a:p>
      </dgm:t>
    </dgm:pt>
    <dgm:pt modelId="{F1C6EE69-F6BA-4F3E-8BF0-608E0E7DB88D}" type="sibTrans" cxnId="{04115244-160D-4E3A-9866-CD9AD68E4016}">
      <dgm:prSet/>
      <dgm:spPr/>
      <dgm:t>
        <a:bodyPr/>
        <a:lstStyle/>
        <a:p>
          <a:endParaRPr lang="en-US"/>
        </a:p>
      </dgm:t>
    </dgm:pt>
    <dgm:pt modelId="{9F427290-B1FD-4531-8A2D-D6E1B0DDBF3D}">
      <dgm:prSet phldrT="[Text]"/>
      <dgm:spPr/>
      <dgm:t>
        <a:bodyPr/>
        <a:lstStyle/>
        <a:p>
          <a:r>
            <a:rPr lang="en-US" dirty="0"/>
            <a:t>OSD - 6</a:t>
          </a:r>
        </a:p>
      </dgm:t>
    </dgm:pt>
    <dgm:pt modelId="{89AA2D36-A7D8-4BED-ACFD-7DAD237FD9C0}" type="parTrans" cxnId="{A8648C69-3FD1-46CE-B7D7-A15C6D4AD7CF}">
      <dgm:prSet/>
      <dgm:spPr/>
      <dgm:t>
        <a:bodyPr/>
        <a:lstStyle/>
        <a:p>
          <a:endParaRPr lang="en-US"/>
        </a:p>
      </dgm:t>
    </dgm:pt>
    <dgm:pt modelId="{66DCB06A-14AA-4035-868D-578E32154A14}" type="sibTrans" cxnId="{A8648C69-3FD1-46CE-B7D7-A15C6D4AD7CF}">
      <dgm:prSet/>
      <dgm:spPr/>
      <dgm:t>
        <a:bodyPr/>
        <a:lstStyle/>
        <a:p>
          <a:endParaRPr lang="en-US"/>
        </a:p>
      </dgm:t>
    </dgm:pt>
    <dgm:pt modelId="{FF5A4E0E-BB6E-4F79-99B1-39AE3965928A}">
      <dgm:prSet phldrT="[Text]"/>
      <dgm:spPr/>
      <dgm:t>
        <a:bodyPr/>
        <a:lstStyle/>
        <a:p>
          <a:r>
            <a:rPr lang="en-US" dirty="0"/>
            <a:t>Host - 4</a:t>
          </a:r>
        </a:p>
      </dgm:t>
    </dgm:pt>
    <dgm:pt modelId="{43C8A875-D48D-4279-99B6-E4A3B699430C}" type="parTrans" cxnId="{5AE31507-3E49-48F7-9F3D-92C6B3110BD5}">
      <dgm:prSet/>
      <dgm:spPr/>
      <dgm:t>
        <a:bodyPr/>
        <a:lstStyle/>
        <a:p>
          <a:endParaRPr lang="en-US"/>
        </a:p>
      </dgm:t>
    </dgm:pt>
    <dgm:pt modelId="{DCA2D655-4BD9-4D1E-8621-DE6034A6C511}" type="sibTrans" cxnId="{5AE31507-3E49-48F7-9F3D-92C6B3110BD5}">
      <dgm:prSet/>
      <dgm:spPr/>
      <dgm:t>
        <a:bodyPr/>
        <a:lstStyle/>
        <a:p>
          <a:endParaRPr lang="en-US"/>
        </a:p>
      </dgm:t>
    </dgm:pt>
    <dgm:pt modelId="{D914BE54-AEA3-41A5-9D5B-5545B6456EC8}">
      <dgm:prSet phldrT="[Text]"/>
      <dgm:spPr/>
      <dgm:t>
        <a:bodyPr/>
        <a:lstStyle/>
        <a:p>
          <a:r>
            <a:rPr lang="en-US" dirty="0"/>
            <a:t>OSD - 7</a:t>
          </a:r>
        </a:p>
      </dgm:t>
    </dgm:pt>
    <dgm:pt modelId="{E1935260-F9D7-4EF8-AAA5-663401C8C3E4}" type="parTrans" cxnId="{97C10CDA-CF6A-4322-A6FF-00327A6278C6}">
      <dgm:prSet/>
      <dgm:spPr/>
      <dgm:t>
        <a:bodyPr/>
        <a:lstStyle/>
        <a:p>
          <a:endParaRPr lang="en-US"/>
        </a:p>
      </dgm:t>
    </dgm:pt>
    <dgm:pt modelId="{D5932D5D-89EA-483D-9FBB-005E3FBD2E0A}" type="sibTrans" cxnId="{97C10CDA-CF6A-4322-A6FF-00327A6278C6}">
      <dgm:prSet/>
      <dgm:spPr/>
      <dgm:t>
        <a:bodyPr/>
        <a:lstStyle/>
        <a:p>
          <a:endParaRPr lang="en-US"/>
        </a:p>
      </dgm:t>
    </dgm:pt>
    <dgm:pt modelId="{1A22F8DF-D43D-4452-83C5-4774E0B76B0F}">
      <dgm:prSet phldrT="[Text]"/>
      <dgm:spPr/>
      <dgm:t>
        <a:bodyPr/>
        <a:lstStyle/>
        <a:p>
          <a:r>
            <a:rPr lang="en-US" dirty="0"/>
            <a:t>OSD - 8</a:t>
          </a:r>
        </a:p>
      </dgm:t>
    </dgm:pt>
    <dgm:pt modelId="{346908CB-328E-4B9B-92B0-C5EDEB34CDE7}" type="parTrans" cxnId="{EF945F87-39DB-4405-B50A-C32F4849694E}">
      <dgm:prSet/>
      <dgm:spPr/>
      <dgm:t>
        <a:bodyPr/>
        <a:lstStyle/>
        <a:p>
          <a:endParaRPr lang="en-US"/>
        </a:p>
      </dgm:t>
    </dgm:pt>
    <dgm:pt modelId="{B3F029CD-3732-4FC0-A918-425629F8994E}" type="sibTrans" cxnId="{EF945F87-39DB-4405-B50A-C32F4849694E}">
      <dgm:prSet/>
      <dgm:spPr/>
      <dgm:t>
        <a:bodyPr/>
        <a:lstStyle/>
        <a:p>
          <a:endParaRPr lang="en-US"/>
        </a:p>
      </dgm:t>
    </dgm:pt>
    <dgm:pt modelId="{FA072F0C-C8DC-4ADD-B1A1-0C0D1D733C78}" type="pres">
      <dgm:prSet presAssocID="{B12AFA0E-ED97-438A-95AB-64DF5C4067D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269F3001-F66F-4773-8A64-366A81F8B978}" type="pres">
      <dgm:prSet presAssocID="{5CF092E5-A256-454C-82B3-0EC2780B6223}" presName="hierRoot1" presStyleCnt="0">
        <dgm:presLayoutVars>
          <dgm:hierBranch/>
        </dgm:presLayoutVars>
      </dgm:prSet>
      <dgm:spPr/>
    </dgm:pt>
    <dgm:pt modelId="{7344ADAA-4E70-4EF3-9A4B-D77E0841A0EF}" type="pres">
      <dgm:prSet presAssocID="{5CF092E5-A256-454C-82B3-0EC2780B6223}" presName="rootComposite1" presStyleCnt="0"/>
      <dgm:spPr/>
    </dgm:pt>
    <dgm:pt modelId="{3D144482-7DB5-4E56-BA99-12B9DA7011E4}" type="pres">
      <dgm:prSet presAssocID="{5CF092E5-A256-454C-82B3-0EC2780B6223}" presName="rootText1" presStyleLbl="node0" presStyleIdx="0" presStyleCnt="1">
        <dgm:presLayoutVars>
          <dgm:chPref val="3"/>
        </dgm:presLayoutVars>
      </dgm:prSet>
      <dgm:spPr>
        <a:prstGeom prst="roundRect">
          <a:avLst/>
        </a:prstGeom>
      </dgm:spPr>
    </dgm:pt>
    <dgm:pt modelId="{C3BAF03E-EC74-4593-B8B2-96A70CBCF570}" type="pres">
      <dgm:prSet presAssocID="{5CF092E5-A256-454C-82B3-0EC2780B6223}" presName="rootConnector1" presStyleLbl="node1" presStyleIdx="0" presStyleCnt="0"/>
      <dgm:spPr/>
    </dgm:pt>
    <dgm:pt modelId="{9D4DC82F-E086-439F-8F85-3F1F6270C6A8}" type="pres">
      <dgm:prSet presAssocID="{5CF092E5-A256-454C-82B3-0EC2780B6223}" presName="hierChild2" presStyleCnt="0"/>
      <dgm:spPr/>
    </dgm:pt>
    <dgm:pt modelId="{BA0623D8-8A5D-4FD8-9D42-7EED560B2696}" type="pres">
      <dgm:prSet presAssocID="{0D26F58F-56C7-4655-893F-7DF0EFD47481}" presName="Name35" presStyleLbl="parChTrans1D2" presStyleIdx="0" presStyleCnt="1"/>
      <dgm:spPr/>
    </dgm:pt>
    <dgm:pt modelId="{01234050-3701-42CB-AD0C-7C6A2F9B7C57}" type="pres">
      <dgm:prSet presAssocID="{B2DCA6DE-FF58-49F8-BBAA-E5674ED5DEDC}" presName="hierRoot2" presStyleCnt="0">
        <dgm:presLayoutVars>
          <dgm:hierBranch/>
        </dgm:presLayoutVars>
      </dgm:prSet>
      <dgm:spPr/>
    </dgm:pt>
    <dgm:pt modelId="{CCDB4139-03D6-47C7-A990-55C6A781A859}" type="pres">
      <dgm:prSet presAssocID="{B2DCA6DE-FF58-49F8-BBAA-E5674ED5DEDC}" presName="rootComposite" presStyleCnt="0"/>
      <dgm:spPr/>
    </dgm:pt>
    <dgm:pt modelId="{16CDA51D-5546-4EAA-A0EB-FCC617901E8D}" type="pres">
      <dgm:prSet presAssocID="{B2DCA6DE-FF58-49F8-BBAA-E5674ED5DEDC}" presName="rootText" presStyleLbl="node2" presStyleIdx="0" presStyleCnt="1">
        <dgm:presLayoutVars>
          <dgm:chPref val="3"/>
        </dgm:presLayoutVars>
      </dgm:prSet>
      <dgm:spPr>
        <a:prstGeom prst="roundRect">
          <a:avLst/>
        </a:prstGeom>
      </dgm:spPr>
    </dgm:pt>
    <dgm:pt modelId="{A891E3C2-C3F1-4A21-A327-45F9AAD91044}" type="pres">
      <dgm:prSet presAssocID="{B2DCA6DE-FF58-49F8-BBAA-E5674ED5DEDC}" presName="rootConnector" presStyleLbl="node2" presStyleIdx="0" presStyleCnt="1"/>
      <dgm:spPr/>
    </dgm:pt>
    <dgm:pt modelId="{26850153-A87D-4830-B89D-4FE06258612A}" type="pres">
      <dgm:prSet presAssocID="{B2DCA6DE-FF58-49F8-BBAA-E5674ED5DEDC}" presName="hierChild4" presStyleCnt="0"/>
      <dgm:spPr/>
    </dgm:pt>
    <dgm:pt modelId="{A13517EE-B58F-4741-8A04-C3C88A7CC3F8}" type="pres">
      <dgm:prSet presAssocID="{09396F32-67E9-4B29-AFF1-04D8F731A8C8}" presName="Name35" presStyleLbl="parChTrans1D3" presStyleIdx="0" presStyleCnt="2"/>
      <dgm:spPr/>
    </dgm:pt>
    <dgm:pt modelId="{628DEFD4-11F6-4C02-AA83-C59CC8C20F89}" type="pres">
      <dgm:prSet presAssocID="{65436CB5-BF81-4676-909B-4780EC6727AE}" presName="hierRoot2" presStyleCnt="0">
        <dgm:presLayoutVars>
          <dgm:hierBranch/>
        </dgm:presLayoutVars>
      </dgm:prSet>
      <dgm:spPr/>
    </dgm:pt>
    <dgm:pt modelId="{4AD0DC1B-E49B-40BC-A988-9EF70D93294C}" type="pres">
      <dgm:prSet presAssocID="{65436CB5-BF81-4676-909B-4780EC6727AE}" presName="rootComposite" presStyleCnt="0"/>
      <dgm:spPr/>
    </dgm:pt>
    <dgm:pt modelId="{AFD2A918-80B6-4064-A934-4291FBF8455A}" type="pres">
      <dgm:prSet presAssocID="{65436CB5-BF81-4676-909B-4780EC6727AE}" presName="rootText" presStyleLbl="node3" presStyleIdx="0" presStyleCnt="2">
        <dgm:presLayoutVars>
          <dgm:chPref val="3"/>
        </dgm:presLayoutVars>
      </dgm:prSet>
      <dgm:spPr>
        <a:prstGeom prst="roundRect">
          <a:avLst/>
        </a:prstGeom>
      </dgm:spPr>
    </dgm:pt>
    <dgm:pt modelId="{77B88611-BB54-4FAE-B578-DA6E8F25FD1C}" type="pres">
      <dgm:prSet presAssocID="{65436CB5-BF81-4676-909B-4780EC6727AE}" presName="rootConnector" presStyleLbl="node3" presStyleIdx="0" presStyleCnt="2"/>
      <dgm:spPr/>
    </dgm:pt>
    <dgm:pt modelId="{D80F6251-D4E4-45D8-BB13-A00C9730E3D7}" type="pres">
      <dgm:prSet presAssocID="{65436CB5-BF81-4676-909B-4780EC6727AE}" presName="hierChild4" presStyleCnt="0"/>
      <dgm:spPr/>
    </dgm:pt>
    <dgm:pt modelId="{42B571F9-2D31-442F-BB46-09055D2C32CF}" type="pres">
      <dgm:prSet presAssocID="{312E3457-AB5F-4508-82ED-EBEA06054D10}" presName="Name35" presStyleLbl="parChTrans1D4" presStyleIdx="0" presStyleCnt="12"/>
      <dgm:spPr/>
    </dgm:pt>
    <dgm:pt modelId="{1CE9A31B-44F1-4BEE-8B19-23F5DF0DC6F4}" type="pres">
      <dgm:prSet presAssocID="{41E21463-45CB-4602-BAA3-941D034EF7A2}" presName="hierRoot2" presStyleCnt="0">
        <dgm:presLayoutVars>
          <dgm:hierBranch/>
        </dgm:presLayoutVars>
      </dgm:prSet>
      <dgm:spPr/>
    </dgm:pt>
    <dgm:pt modelId="{F16EDE70-31C7-4065-AC83-05ABD1BF6554}" type="pres">
      <dgm:prSet presAssocID="{41E21463-45CB-4602-BAA3-941D034EF7A2}" presName="rootComposite" presStyleCnt="0"/>
      <dgm:spPr/>
    </dgm:pt>
    <dgm:pt modelId="{24561E24-FF8F-4A6D-B97D-B264CA411D25}" type="pres">
      <dgm:prSet presAssocID="{41E21463-45CB-4602-BAA3-941D034EF7A2}" presName="rootText" presStyleLbl="node4" presStyleIdx="0" presStyleCnt="12">
        <dgm:presLayoutVars>
          <dgm:chPref val="3"/>
        </dgm:presLayoutVars>
      </dgm:prSet>
      <dgm:spPr>
        <a:prstGeom prst="roundRect">
          <a:avLst/>
        </a:prstGeom>
      </dgm:spPr>
    </dgm:pt>
    <dgm:pt modelId="{A28D5680-3701-4655-B9FA-9B26DA4AA573}" type="pres">
      <dgm:prSet presAssocID="{41E21463-45CB-4602-BAA3-941D034EF7A2}" presName="rootConnector" presStyleLbl="node4" presStyleIdx="0" presStyleCnt="12"/>
      <dgm:spPr/>
    </dgm:pt>
    <dgm:pt modelId="{7475648A-1EE3-4BF0-B415-3EBB9F2AF542}" type="pres">
      <dgm:prSet presAssocID="{41E21463-45CB-4602-BAA3-941D034EF7A2}" presName="hierChild4" presStyleCnt="0"/>
      <dgm:spPr/>
    </dgm:pt>
    <dgm:pt modelId="{32B4A2FD-BA17-4116-A0AB-459184C02E37}" type="pres">
      <dgm:prSet presAssocID="{8A0CFC24-3429-4217-B719-4E2D207ED686}" presName="Name35" presStyleLbl="parChTrans1D4" presStyleIdx="1" presStyleCnt="12"/>
      <dgm:spPr/>
    </dgm:pt>
    <dgm:pt modelId="{FE7CEDAF-4750-48DE-ACD1-F479BA06A1F8}" type="pres">
      <dgm:prSet presAssocID="{AC48B284-077E-4054-A2E5-512850063AC9}" presName="hierRoot2" presStyleCnt="0">
        <dgm:presLayoutVars>
          <dgm:hierBranch/>
        </dgm:presLayoutVars>
      </dgm:prSet>
      <dgm:spPr/>
    </dgm:pt>
    <dgm:pt modelId="{CAE4C8A1-72BE-40EE-A621-2F25FCF854C4}" type="pres">
      <dgm:prSet presAssocID="{AC48B284-077E-4054-A2E5-512850063AC9}" presName="rootComposite" presStyleCnt="0"/>
      <dgm:spPr/>
    </dgm:pt>
    <dgm:pt modelId="{1EB801CA-9341-4EAA-91EB-EA37448A4A30}" type="pres">
      <dgm:prSet presAssocID="{AC48B284-077E-4054-A2E5-512850063AC9}" presName="rootText" presStyleLbl="node4" presStyleIdx="1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70F6CDCB-2176-4080-A459-D674F002654B}" type="pres">
      <dgm:prSet presAssocID="{AC48B284-077E-4054-A2E5-512850063AC9}" presName="rootConnector" presStyleLbl="node4" presStyleIdx="1" presStyleCnt="12"/>
      <dgm:spPr/>
    </dgm:pt>
    <dgm:pt modelId="{9880349C-B3DE-4F25-8BDB-F19C8905094C}" type="pres">
      <dgm:prSet presAssocID="{AC48B284-077E-4054-A2E5-512850063AC9}" presName="hierChild4" presStyleCnt="0"/>
      <dgm:spPr/>
    </dgm:pt>
    <dgm:pt modelId="{DFDD1DF7-CE38-43E5-A5E8-76901F6B9EBB}" type="pres">
      <dgm:prSet presAssocID="{AC48B284-077E-4054-A2E5-512850063AC9}" presName="hierChild5" presStyleCnt="0"/>
      <dgm:spPr/>
    </dgm:pt>
    <dgm:pt modelId="{5E6E32E1-495E-4FC2-A384-005AAFF39FE7}" type="pres">
      <dgm:prSet presAssocID="{1A81E7E0-BA37-4E2B-8EB3-B1FE463E689A}" presName="Name35" presStyleLbl="parChTrans1D4" presStyleIdx="2" presStyleCnt="12"/>
      <dgm:spPr/>
    </dgm:pt>
    <dgm:pt modelId="{FFC3520D-1774-4869-B149-51746D98985B}" type="pres">
      <dgm:prSet presAssocID="{BF931B3E-F7A0-4069-A10F-92BFA86E4D81}" presName="hierRoot2" presStyleCnt="0">
        <dgm:presLayoutVars>
          <dgm:hierBranch/>
        </dgm:presLayoutVars>
      </dgm:prSet>
      <dgm:spPr/>
    </dgm:pt>
    <dgm:pt modelId="{D471F010-9C13-4222-A1A6-A677DC0E5691}" type="pres">
      <dgm:prSet presAssocID="{BF931B3E-F7A0-4069-A10F-92BFA86E4D81}" presName="rootComposite" presStyleCnt="0"/>
      <dgm:spPr/>
    </dgm:pt>
    <dgm:pt modelId="{5CA6207F-4E72-4EA8-8C95-AE2C4341702F}" type="pres">
      <dgm:prSet presAssocID="{BF931B3E-F7A0-4069-A10F-92BFA86E4D81}" presName="rootText" presStyleLbl="node4" presStyleIdx="2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27CA7A37-0F64-4308-A06F-422B963A5248}" type="pres">
      <dgm:prSet presAssocID="{BF931B3E-F7A0-4069-A10F-92BFA86E4D81}" presName="rootConnector" presStyleLbl="node4" presStyleIdx="2" presStyleCnt="12"/>
      <dgm:spPr/>
    </dgm:pt>
    <dgm:pt modelId="{314EF807-4E4A-4434-ACDF-7BF26FC1CAB4}" type="pres">
      <dgm:prSet presAssocID="{BF931B3E-F7A0-4069-A10F-92BFA86E4D81}" presName="hierChild4" presStyleCnt="0"/>
      <dgm:spPr/>
    </dgm:pt>
    <dgm:pt modelId="{56F74262-0506-42F3-9FEB-3049F7C11E71}" type="pres">
      <dgm:prSet presAssocID="{BF931B3E-F7A0-4069-A10F-92BFA86E4D81}" presName="hierChild5" presStyleCnt="0"/>
      <dgm:spPr/>
    </dgm:pt>
    <dgm:pt modelId="{16A7AD0C-48A5-4BD8-9D47-5A8D909FAED9}" type="pres">
      <dgm:prSet presAssocID="{41E21463-45CB-4602-BAA3-941D034EF7A2}" presName="hierChild5" presStyleCnt="0"/>
      <dgm:spPr/>
    </dgm:pt>
    <dgm:pt modelId="{8B5B377B-6396-4EB4-A669-4336FD9E555B}" type="pres">
      <dgm:prSet presAssocID="{69BC9B1E-45BF-4C9C-977C-4D5F6F3813AC}" presName="Name35" presStyleLbl="parChTrans1D4" presStyleIdx="3" presStyleCnt="12"/>
      <dgm:spPr/>
    </dgm:pt>
    <dgm:pt modelId="{84B1EFE7-BC44-4D8C-BCCF-D76B7CF31C7E}" type="pres">
      <dgm:prSet presAssocID="{5243EBDB-0E17-4851-A6C3-75097D90D287}" presName="hierRoot2" presStyleCnt="0">
        <dgm:presLayoutVars>
          <dgm:hierBranch/>
        </dgm:presLayoutVars>
      </dgm:prSet>
      <dgm:spPr/>
    </dgm:pt>
    <dgm:pt modelId="{1A85CC6E-8445-4D79-A42C-5DE28447077A}" type="pres">
      <dgm:prSet presAssocID="{5243EBDB-0E17-4851-A6C3-75097D90D287}" presName="rootComposite" presStyleCnt="0"/>
      <dgm:spPr/>
    </dgm:pt>
    <dgm:pt modelId="{E51CE6A0-A9CF-4743-B6EE-0A5523BC78D6}" type="pres">
      <dgm:prSet presAssocID="{5243EBDB-0E17-4851-A6C3-75097D90D287}" presName="rootText" presStyleLbl="node4" presStyleIdx="3" presStyleCnt="12">
        <dgm:presLayoutVars>
          <dgm:chPref val="3"/>
        </dgm:presLayoutVars>
      </dgm:prSet>
      <dgm:spPr>
        <a:prstGeom prst="roundRect">
          <a:avLst/>
        </a:prstGeom>
      </dgm:spPr>
    </dgm:pt>
    <dgm:pt modelId="{F84D4638-D35C-4F0D-8A05-61AE24BB0D09}" type="pres">
      <dgm:prSet presAssocID="{5243EBDB-0E17-4851-A6C3-75097D90D287}" presName="rootConnector" presStyleLbl="node4" presStyleIdx="3" presStyleCnt="12"/>
      <dgm:spPr/>
    </dgm:pt>
    <dgm:pt modelId="{CC5FB981-05AD-416E-B8D8-C91CFF6BD49A}" type="pres">
      <dgm:prSet presAssocID="{5243EBDB-0E17-4851-A6C3-75097D90D287}" presName="hierChild4" presStyleCnt="0"/>
      <dgm:spPr/>
    </dgm:pt>
    <dgm:pt modelId="{D01AC84A-E125-46CE-858A-D0A3F8B3B812}" type="pres">
      <dgm:prSet presAssocID="{56781EC3-CD21-47EC-9B2A-FC45E09AB80A}" presName="Name35" presStyleLbl="parChTrans1D4" presStyleIdx="4" presStyleCnt="12"/>
      <dgm:spPr/>
    </dgm:pt>
    <dgm:pt modelId="{E89FE7CE-D6A1-45F5-89C1-9B6BEEC70736}" type="pres">
      <dgm:prSet presAssocID="{2884FCCF-5B0C-441A-BA3B-360FA73459D5}" presName="hierRoot2" presStyleCnt="0">
        <dgm:presLayoutVars>
          <dgm:hierBranch/>
        </dgm:presLayoutVars>
      </dgm:prSet>
      <dgm:spPr/>
    </dgm:pt>
    <dgm:pt modelId="{B8274554-C523-4B98-9BD4-45176FDF8F22}" type="pres">
      <dgm:prSet presAssocID="{2884FCCF-5B0C-441A-BA3B-360FA73459D5}" presName="rootComposite" presStyleCnt="0"/>
      <dgm:spPr/>
    </dgm:pt>
    <dgm:pt modelId="{778B4472-A8EB-498F-8132-1922ED7C34F0}" type="pres">
      <dgm:prSet presAssocID="{2884FCCF-5B0C-441A-BA3B-360FA73459D5}" presName="rootText" presStyleLbl="node4" presStyleIdx="4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F8DC1F10-0CA4-4237-BF57-F58031E9EAEB}" type="pres">
      <dgm:prSet presAssocID="{2884FCCF-5B0C-441A-BA3B-360FA73459D5}" presName="rootConnector" presStyleLbl="node4" presStyleIdx="4" presStyleCnt="12"/>
      <dgm:spPr/>
    </dgm:pt>
    <dgm:pt modelId="{D5226920-A926-48A4-A06E-4CA102F0122C}" type="pres">
      <dgm:prSet presAssocID="{2884FCCF-5B0C-441A-BA3B-360FA73459D5}" presName="hierChild4" presStyleCnt="0"/>
      <dgm:spPr/>
    </dgm:pt>
    <dgm:pt modelId="{D59EB7CA-5733-4024-BDCA-FEE7E12FF3FC}" type="pres">
      <dgm:prSet presAssocID="{2884FCCF-5B0C-441A-BA3B-360FA73459D5}" presName="hierChild5" presStyleCnt="0"/>
      <dgm:spPr/>
    </dgm:pt>
    <dgm:pt modelId="{2C22B359-C467-403A-AEAE-B7BF866201B4}" type="pres">
      <dgm:prSet presAssocID="{C54D4F89-091F-40AD-95B3-CD51F32E59ED}" presName="Name35" presStyleLbl="parChTrans1D4" presStyleIdx="5" presStyleCnt="12"/>
      <dgm:spPr/>
    </dgm:pt>
    <dgm:pt modelId="{F3176359-2F5E-46BD-B385-8F6FB029C559}" type="pres">
      <dgm:prSet presAssocID="{A66F064A-E780-4C81-8BBA-006F1FF2E953}" presName="hierRoot2" presStyleCnt="0">
        <dgm:presLayoutVars>
          <dgm:hierBranch/>
        </dgm:presLayoutVars>
      </dgm:prSet>
      <dgm:spPr/>
    </dgm:pt>
    <dgm:pt modelId="{A3E786C2-E5BE-47A1-82A4-FC3588FAA46F}" type="pres">
      <dgm:prSet presAssocID="{A66F064A-E780-4C81-8BBA-006F1FF2E953}" presName="rootComposite" presStyleCnt="0"/>
      <dgm:spPr/>
    </dgm:pt>
    <dgm:pt modelId="{0C53519D-FD74-4E7D-9EE0-BDAD6185F109}" type="pres">
      <dgm:prSet presAssocID="{A66F064A-E780-4C81-8BBA-006F1FF2E953}" presName="rootText" presStyleLbl="node4" presStyleIdx="5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318A3C75-D777-49A2-8E2A-9F4EE3B97EA7}" type="pres">
      <dgm:prSet presAssocID="{A66F064A-E780-4C81-8BBA-006F1FF2E953}" presName="rootConnector" presStyleLbl="node4" presStyleIdx="5" presStyleCnt="12"/>
      <dgm:spPr/>
    </dgm:pt>
    <dgm:pt modelId="{3BF5EDAA-F6FF-422A-B582-0294332D61CA}" type="pres">
      <dgm:prSet presAssocID="{A66F064A-E780-4C81-8BBA-006F1FF2E953}" presName="hierChild4" presStyleCnt="0"/>
      <dgm:spPr/>
    </dgm:pt>
    <dgm:pt modelId="{B9F101EE-55FB-4107-A27A-85D2D896255D}" type="pres">
      <dgm:prSet presAssocID="{A66F064A-E780-4C81-8BBA-006F1FF2E953}" presName="hierChild5" presStyleCnt="0"/>
      <dgm:spPr/>
    </dgm:pt>
    <dgm:pt modelId="{ABED0626-34C5-40DE-A1A7-6C1BBFFCD5C8}" type="pres">
      <dgm:prSet presAssocID="{5243EBDB-0E17-4851-A6C3-75097D90D287}" presName="hierChild5" presStyleCnt="0"/>
      <dgm:spPr/>
    </dgm:pt>
    <dgm:pt modelId="{BB483B3D-EFE6-40A9-8B99-856831995AE2}" type="pres">
      <dgm:prSet presAssocID="{65436CB5-BF81-4676-909B-4780EC6727AE}" presName="hierChild5" presStyleCnt="0"/>
      <dgm:spPr/>
    </dgm:pt>
    <dgm:pt modelId="{784B747A-8390-4D60-827C-AB740EEE1CAD}" type="pres">
      <dgm:prSet presAssocID="{E0117D2E-C769-43ED-9CBC-4511F5EAFA4F}" presName="Name35" presStyleLbl="parChTrans1D3" presStyleIdx="1" presStyleCnt="2"/>
      <dgm:spPr/>
    </dgm:pt>
    <dgm:pt modelId="{905E5354-031F-4913-9590-22EECD6849AF}" type="pres">
      <dgm:prSet presAssocID="{BD5515C7-E1BD-4BFC-812B-A411F9F8450A}" presName="hierRoot2" presStyleCnt="0">
        <dgm:presLayoutVars>
          <dgm:hierBranch/>
        </dgm:presLayoutVars>
      </dgm:prSet>
      <dgm:spPr/>
    </dgm:pt>
    <dgm:pt modelId="{5162A723-4D68-4881-92DE-A9A198597382}" type="pres">
      <dgm:prSet presAssocID="{BD5515C7-E1BD-4BFC-812B-A411F9F8450A}" presName="rootComposite" presStyleCnt="0"/>
      <dgm:spPr/>
    </dgm:pt>
    <dgm:pt modelId="{ADA2F4D0-2C40-4F07-B569-23B58E28C18D}" type="pres">
      <dgm:prSet presAssocID="{BD5515C7-E1BD-4BFC-812B-A411F9F8450A}" presName="rootText" presStyleLbl="node3" presStyleIdx="1" presStyleCnt="2">
        <dgm:presLayoutVars>
          <dgm:chPref val="3"/>
        </dgm:presLayoutVars>
      </dgm:prSet>
      <dgm:spPr>
        <a:prstGeom prst="roundRect">
          <a:avLst/>
        </a:prstGeom>
      </dgm:spPr>
    </dgm:pt>
    <dgm:pt modelId="{4DEAD18B-8E32-4856-85F4-5AA3C2F03819}" type="pres">
      <dgm:prSet presAssocID="{BD5515C7-E1BD-4BFC-812B-A411F9F8450A}" presName="rootConnector" presStyleLbl="node3" presStyleIdx="1" presStyleCnt="2"/>
      <dgm:spPr/>
    </dgm:pt>
    <dgm:pt modelId="{64241587-2244-46F2-AC9A-8499DF508D57}" type="pres">
      <dgm:prSet presAssocID="{BD5515C7-E1BD-4BFC-812B-A411F9F8450A}" presName="hierChild4" presStyleCnt="0"/>
      <dgm:spPr/>
    </dgm:pt>
    <dgm:pt modelId="{C94E583A-35E6-4399-B8EA-17730E1A17A6}" type="pres">
      <dgm:prSet presAssocID="{876D98EB-5083-4692-8563-18417DB7FF60}" presName="Name35" presStyleLbl="parChTrans1D4" presStyleIdx="6" presStyleCnt="12"/>
      <dgm:spPr/>
    </dgm:pt>
    <dgm:pt modelId="{5B8879F2-F5AD-40CF-9217-FCFCB9FD1B07}" type="pres">
      <dgm:prSet presAssocID="{C389DFB6-F271-40E5-980B-A2151EA873A6}" presName="hierRoot2" presStyleCnt="0">
        <dgm:presLayoutVars>
          <dgm:hierBranch/>
        </dgm:presLayoutVars>
      </dgm:prSet>
      <dgm:spPr/>
    </dgm:pt>
    <dgm:pt modelId="{E39BB85A-DCE9-40E5-909A-0FD00C3EB28A}" type="pres">
      <dgm:prSet presAssocID="{C389DFB6-F271-40E5-980B-A2151EA873A6}" presName="rootComposite" presStyleCnt="0"/>
      <dgm:spPr/>
    </dgm:pt>
    <dgm:pt modelId="{D6D34F5A-0059-4E3E-8AF0-58CA4A935A86}" type="pres">
      <dgm:prSet presAssocID="{C389DFB6-F271-40E5-980B-A2151EA873A6}" presName="rootText" presStyleLbl="node4" presStyleIdx="6" presStyleCnt="12">
        <dgm:presLayoutVars>
          <dgm:chPref val="3"/>
        </dgm:presLayoutVars>
      </dgm:prSet>
      <dgm:spPr>
        <a:prstGeom prst="roundRect">
          <a:avLst/>
        </a:prstGeom>
      </dgm:spPr>
    </dgm:pt>
    <dgm:pt modelId="{C6DC2A4C-04C7-4EF1-9329-F2E125801998}" type="pres">
      <dgm:prSet presAssocID="{C389DFB6-F271-40E5-980B-A2151EA873A6}" presName="rootConnector" presStyleLbl="node4" presStyleIdx="6" presStyleCnt="12"/>
      <dgm:spPr/>
    </dgm:pt>
    <dgm:pt modelId="{AD79B2AF-D516-4812-8CB5-CADB0B16F082}" type="pres">
      <dgm:prSet presAssocID="{C389DFB6-F271-40E5-980B-A2151EA873A6}" presName="hierChild4" presStyleCnt="0"/>
      <dgm:spPr/>
    </dgm:pt>
    <dgm:pt modelId="{4B53744D-475D-48D8-9720-768C81DD5EF6}" type="pres">
      <dgm:prSet presAssocID="{FFFA4370-6F8D-4DA0-AD03-B832E88DA10D}" presName="Name35" presStyleLbl="parChTrans1D4" presStyleIdx="7" presStyleCnt="12"/>
      <dgm:spPr/>
    </dgm:pt>
    <dgm:pt modelId="{497F8010-0C95-4504-81E1-22E9FC402557}" type="pres">
      <dgm:prSet presAssocID="{1148954D-76EC-4947-9E04-00ECF664D69D}" presName="hierRoot2" presStyleCnt="0">
        <dgm:presLayoutVars>
          <dgm:hierBranch/>
        </dgm:presLayoutVars>
      </dgm:prSet>
      <dgm:spPr/>
    </dgm:pt>
    <dgm:pt modelId="{9B606D6E-BDC1-4AD8-AB98-D1D8EFB356A8}" type="pres">
      <dgm:prSet presAssocID="{1148954D-76EC-4947-9E04-00ECF664D69D}" presName="rootComposite" presStyleCnt="0"/>
      <dgm:spPr/>
    </dgm:pt>
    <dgm:pt modelId="{55DC8B53-A875-41CA-BCE3-6CAA044D52EE}" type="pres">
      <dgm:prSet presAssocID="{1148954D-76EC-4947-9E04-00ECF664D69D}" presName="rootText" presStyleLbl="node4" presStyleIdx="7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43E5CE13-F0A8-479F-88AC-0A21A1ADA60C}" type="pres">
      <dgm:prSet presAssocID="{1148954D-76EC-4947-9E04-00ECF664D69D}" presName="rootConnector" presStyleLbl="node4" presStyleIdx="7" presStyleCnt="12"/>
      <dgm:spPr/>
    </dgm:pt>
    <dgm:pt modelId="{796375D6-FB82-45CA-8716-91927F9744EC}" type="pres">
      <dgm:prSet presAssocID="{1148954D-76EC-4947-9E04-00ECF664D69D}" presName="hierChild4" presStyleCnt="0"/>
      <dgm:spPr/>
    </dgm:pt>
    <dgm:pt modelId="{FF9B3CE9-2EB5-438D-BCD6-681E246B6F68}" type="pres">
      <dgm:prSet presAssocID="{1148954D-76EC-4947-9E04-00ECF664D69D}" presName="hierChild5" presStyleCnt="0"/>
      <dgm:spPr/>
    </dgm:pt>
    <dgm:pt modelId="{1E78ED96-ACE0-4E83-B398-DE8DCE722F41}" type="pres">
      <dgm:prSet presAssocID="{89AA2D36-A7D8-4BED-ACFD-7DAD237FD9C0}" presName="Name35" presStyleLbl="parChTrans1D4" presStyleIdx="8" presStyleCnt="12"/>
      <dgm:spPr/>
    </dgm:pt>
    <dgm:pt modelId="{04675300-B1F3-45C5-B370-2AFC45399EA4}" type="pres">
      <dgm:prSet presAssocID="{9F427290-B1FD-4531-8A2D-D6E1B0DDBF3D}" presName="hierRoot2" presStyleCnt="0">
        <dgm:presLayoutVars>
          <dgm:hierBranch/>
        </dgm:presLayoutVars>
      </dgm:prSet>
      <dgm:spPr/>
    </dgm:pt>
    <dgm:pt modelId="{4D36D4D8-BE0D-44A3-9BBD-F7371D0A37CB}" type="pres">
      <dgm:prSet presAssocID="{9F427290-B1FD-4531-8A2D-D6E1B0DDBF3D}" presName="rootComposite" presStyleCnt="0"/>
      <dgm:spPr/>
    </dgm:pt>
    <dgm:pt modelId="{A14A2413-63A9-4ED0-B99C-08A434E8874A}" type="pres">
      <dgm:prSet presAssocID="{9F427290-B1FD-4531-8A2D-D6E1B0DDBF3D}" presName="rootText" presStyleLbl="node4" presStyleIdx="8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8FCFE411-3DB8-4991-B4BC-1CC8C866CE96}" type="pres">
      <dgm:prSet presAssocID="{9F427290-B1FD-4531-8A2D-D6E1B0DDBF3D}" presName="rootConnector" presStyleLbl="node4" presStyleIdx="8" presStyleCnt="12"/>
      <dgm:spPr/>
    </dgm:pt>
    <dgm:pt modelId="{E40B5C8F-CC80-4CBF-A4C5-F68BA229C4FE}" type="pres">
      <dgm:prSet presAssocID="{9F427290-B1FD-4531-8A2D-D6E1B0DDBF3D}" presName="hierChild4" presStyleCnt="0"/>
      <dgm:spPr/>
    </dgm:pt>
    <dgm:pt modelId="{71315B75-8F25-45A5-8249-CE6F0F122751}" type="pres">
      <dgm:prSet presAssocID="{9F427290-B1FD-4531-8A2D-D6E1B0DDBF3D}" presName="hierChild5" presStyleCnt="0"/>
      <dgm:spPr/>
    </dgm:pt>
    <dgm:pt modelId="{68B65D2A-D7B9-423B-ACCC-694EC8074D8F}" type="pres">
      <dgm:prSet presAssocID="{C389DFB6-F271-40E5-980B-A2151EA873A6}" presName="hierChild5" presStyleCnt="0"/>
      <dgm:spPr/>
    </dgm:pt>
    <dgm:pt modelId="{32C4017E-A752-4FA8-9CBC-CE4112C45980}" type="pres">
      <dgm:prSet presAssocID="{43C8A875-D48D-4279-99B6-E4A3B699430C}" presName="Name35" presStyleLbl="parChTrans1D4" presStyleIdx="9" presStyleCnt="12"/>
      <dgm:spPr/>
    </dgm:pt>
    <dgm:pt modelId="{9D82F2F6-A484-4A6F-8B8D-E6C1C1F88863}" type="pres">
      <dgm:prSet presAssocID="{FF5A4E0E-BB6E-4F79-99B1-39AE3965928A}" presName="hierRoot2" presStyleCnt="0">
        <dgm:presLayoutVars>
          <dgm:hierBranch/>
        </dgm:presLayoutVars>
      </dgm:prSet>
      <dgm:spPr/>
    </dgm:pt>
    <dgm:pt modelId="{BD6FBCD9-1F99-4B39-ABA0-4D7865E7932B}" type="pres">
      <dgm:prSet presAssocID="{FF5A4E0E-BB6E-4F79-99B1-39AE3965928A}" presName="rootComposite" presStyleCnt="0"/>
      <dgm:spPr/>
    </dgm:pt>
    <dgm:pt modelId="{987B9236-A28A-4774-AD36-033666F9C7CB}" type="pres">
      <dgm:prSet presAssocID="{FF5A4E0E-BB6E-4F79-99B1-39AE3965928A}" presName="rootText" presStyleLbl="node4" presStyleIdx="9" presStyleCnt="12">
        <dgm:presLayoutVars>
          <dgm:chPref val="3"/>
        </dgm:presLayoutVars>
      </dgm:prSet>
      <dgm:spPr>
        <a:prstGeom prst="roundRect">
          <a:avLst/>
        </a:prstGeom>
      </dgm:spPr>
    </dgm:pt>
    <dgm:pt modelId="{C2FABBD2-6064-46B3-974C-307762698841}" type="pres">
      <dgm:prSet presAssocID="{FF5A4E0E-BB6E-4F79-99B1-39AE3965928A}" presName="rootConnector" presStyleLbl="node4" presStyleIdx="9" presStyleCnt="12"/>
      <dgm:spPr/>
    </dgm:pt>
    <dgm:pt modelId="{CBE2BF24-3D08-427A-8E18-2ECFDE2B3516}" type="pres">
      <dgm:prSet presAssocID="{FF5A4E0E-BB6E-4F79-99B1-39AE3965928A}" presName="hierChild4" presStyleCnt="0"/>
      <dgm:spPr/>
    </dgm:pt>
    <dgm:pt modelId="{319AF641-CCAA-4578-975E-7DCE5C0AED84}" type="pres">
      <dgm:prSet presAssocID="{E1935260-F9D7-4EF8-AAA5-663401C8C3E4}" presName="Name35" presStyleLbl="parChTrans1D4" presStyleIdx="10" presStyleCnt="12"/>
      <dgm:spPr/>
    </dgm:pt>
    <dgm:pt modelId="{375BF7E0-FB7C-4080-94F9-2634035EBF93}" type="pres">
      <dgm:prSet presAssocID="{D914BE54-AEA3-41A5-9D5B-5545B6456EC8}" presName="hierRoot2" presStyleCnt="0">
        <dgm:presLayoutVars>
          <dgm:hierBranch/>
        </dgm:presLayoutVars>
      </dgm:prSet>
      <dgm:spPr/>
    </dgm:pt>
    <dgm:pt modelId="{2783FDD1-AE0F-49A5-A762-D38D8B3AB1C5}" type="pres">
      <dgm:prSet presAssocID="{D914BE54-AEA3-41A5-9D5B-5545B6456EC8}" presName="rootComposite" presStyleCnt="0"/>
      <dgm:spPr/>
    </dgm:pt>
    <dgm:pt modelId="{1200064C-EA75-48BD-847A-F288BC69FE60}" type="pres">
      <dgm:prSet presAssocID="{D914BE54-AEA3-41A5-9D5B-5545B6456EC8}" presName="rootText" presStyleLbl="node4" presStyleIdx="10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2EF06CFC-726C-4B34-9C39-B3FBA8BD0553}" type="pres">
      <dgm:prSet presAssocID="{D914BE54-AEA3-41A5-9D5B-5545B6456EC8}" presName="rootConnector" presStyleLbl="node4" presStyleIdx="10" presStyleCnt="12"/>
      <dgm:spPr/>
    </dgm:pt>
    <dgm:pt modelId="{14019708-DE78-4DAD-88BD-498E5204EC1C}" type="pres">
      <dgm:prSet presAssocID="{D914BE54-AEA3-41A5-9D5B-5545B6456EC8}" presName="hierChild4" presStyleCnt="0"/>
      <dgm:spPr/>
    </dgm:pt>
    <dgm:pt modelId="{7A9675D1-02CA-4542-B7FE-24F7C9A0A4C7}" type="pres">
      <dgm:prSet presAssocID="{D914BE54-AEA3-41A5-9D5B-5545B6456EC8}" presName="hierChild5" presStyleCnt="0"/>
      <dgm:spPr/>
    </dgm:pt>
    <dgm:pt modelId="{211DFD18-4698-4609-B271-D840DC25620E}" type="pres">
      <dgm:prSet presAssocID="{346908CB-328E-4B9B-92B0-C5EDEB34CDE7}" presName="Name35" presStyleLbl="parChTrans1D4" presStyleIdx="11" presStyleCnt="12"/>
      <dgm:spPr/>
    </dgm:pt>
    <dgm:pt modelId="{1D909EC1-2E57-4DB7-9DE2-52CF77DDD11F}" type="pres">
      <dgm:prSet presAssocID="{1A22F8DF-D43D-4452-83C5-4774E0B76B0F}" presName="hierRoot2" presStyleCnt="0">
        <dgm:presLayoutVars>
          <dgm:hierBranch/>
        </dgm:presLayoutVars>
      </dgm:prSet>
      <dgm:spPr/>
    </dgm:pt>
    <dgm:pt modelId="{05330CDB-C17D-456C-9591-5F76C989DFF4}" type="pres">
      <dgm:prSet presAssocID="{1A22F8DF-D43D-4452-83C5-4774E0B76B0F}" presName="rootComposite" presStyleCnt="0"/>
      <dgm:spPr/>
    </dgm:pt>
    <dgm:pt modelId="{A8A33CD7-F31F-408E-954A-6946F3A7F0FE}" type="pres">
      <dgm:prSet presAssocID="{1A22F8DF-D43D-4452-83C5-4774E0B76B0F}" presName="rootText" presStyleLbl="node4" presStyleIdx="11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376DF602-4959-46F1-9535-6B2826B427CC}" type="pres">
      <dgm:prSet presAssocID="{1A22F8DF-D43D-4452-83C5-4774E0B76B0F}" presName="rootConnector" presStyleLbl="node4" presStyleIdx="11" presStyleCnt="12"/>
      <dgm:spPr/>
    </dgm:pt>
    <dgm:pt modelId="{DC3BDFAB-914F-4702-BD48-CFDE5AEFC33D}" type="pres">
      <dgm:prSet presAssocID="{1A22F8DF-D43D-4452-83C5-4774E0B76B0F}" presName="hierChild4" presStyleCnt="0"/>
      <dgm:spPr/>
    </dgm:pt>
    <dgm:pt modelId="{51835EC1-34A0-4043-8FF4-4A3C2001C9D9}" type="pres">
      <dgm:prSet presAssocID="{1A22F8DF-D43D-4452-83C5-4774E0B76B0F}" presName="hierChild5" presStyleCnt="0"/>
      <dgm:spPr/>
    </dgm:pt>
    <dgm:pt modelId="{02E85061-6919-4A01-9510-01974952BEA2}" type="pres">
      <dgm:prSet presAssocID="{FF5A4E0E-BB6E-4F79-99B1-39AE3965928A}" presName="hierChild5" presStyleCnt="0"/>
      <dgm:spPr/>
    </dgm:pt>
    <dgm:pt modelId="{7CB2808F-A71E-4FEB-98CB-E0CA67750809}" type="pres">
      <dgm:prSet presAssocID="{BD5515C7-E1BD-4BFC-812B-A411F9F8450A}" presName="hierChild5" presStyleCnt="0"/>
      <dgm:spPr/>
    </dgm:pt>
    <dgm:pt modelId="{61852811-D241-4AA7-9879-7EEC3830B8BD}" type="pres">
      <dgm:prSet presAssocID="{B2DCA6DE-FF58-49F8-BBAA-E5674ED5DEDC}" presName="hierChild5" presStyleCnt="0"/>
      <dgm:spPr/>
    </dgm:pt>
    <dgm:pt modelId="{46A82032-6078-4923-95F9-E38F2A1D726F}" type="pres">
      <dgm:prSet presAssocID="{5CF092E5-A256-454C-82B3-0EC2780B6223}" presName="hierChild3" presStyleCnt="0"/>
      <dgm:spPr/>
    </dgm:pt>
  </dgm:ptLst>
  <dgm:cxnLst>
    <dgm:cxn modelId="{0C6E5600-E107-4C41-9A7F-29F1BEF5E16F}" type="presOf" srcId="{2884FCCF-5B0C-441A-BA3B-360FA73459D5}" destId="{F8DC1F10-0CA4-4237-BF57-F58031E9EAEB}" srcOrd="1" destOrd="0" presId="urn:microsoft.com/office/officeart/2005/8/layout/orgChart1"/>
    <dgm:cxn modelId="{B650FD04-884C-4BB3-9EBF-959F9034D69E}" srcId="{41E21463-45CB-4602-BAA3-941D034EF7A2}" destId="{AC48B284-077E-4054-A2E5-512850063AC9}" srcOrd="0" destOrd="0" parTransId="{8A0CFC24-3429-4217-B719-4E2D207ED686}" sibTransId="{613E32D9-9213-4061-BBEE-65E6F376AB5E}"/>
    <dgm:cxn modelId="{5AE31507-3E49-48F7-9F3D-92C6B3110BD5}" srcId="{BD5515C7-E1BD-4BFC-812B-A411F9F8450A}" destId="{FF5A4E0E-BB6E-4F79-99B1-39AE3965928A}" srcOrd="1" destOrd="0" parTransId="{43C8A875-D48D-4279-99B6-E4A3B699430C}" sibTransId="{DCA2D655-4BD9-4D1E-8621-DE6034A6C511}"/>
    <dgm:cxn modelId="{08CF0612-8DD7-4480-9610-28C825712874}" type="presOf" srcId="{0D26F58F-56C7-4655-893F-7DF0EFD47481}" destId="{BA0623D8-8A5D-4FD8-9D42-7EED560B2696}" srcOrd="0" destOrd="0" presId="urn:microsoft.com/office/officeart/2005/8/layout/orgChart1"/>
    <dgm:cxn modelId="{51E90317-C07A-4C33-9020-B19194A6223A}" type="presOf" srcId="{8A0CFC24-3429-4217-B719-4E2D207ED686}" destId="{32B4A2FD-BA17-4116-A0AB-459184C02E37}" srcOrd="0" destOrd="0" presId="urn:microsoft.com/office/officeart/2005/8/layout/orgChart1"/>
    <dgm:cxn modelId="{4210C018-BCEE-48ED-B787-52F7A076A8DB}" srcId="{B2DCA6DE-FF58-49F8-BBAA-E5674ED5DEDC}" destId="{65436CB5-BF81-4676-909B-4780EC6727AE}" srcOrd="0" destOrd="0" parTransId="{09396F32-67E9-4B29-AFF1-04D8F731A8C8}" sibTransId="{DDC21439-A08A-4C43-8DA3-3FBC32EEA32F}"/>
    <dgm:cxn modelId="{B594131E-0339-4FB9-9A62-A4824D96E647}" type="presOf" srcId="{E0117D2E-C769-43ED-9CBC-4511F5EAFA4F}" destId="{784B747A-8390-4D60-827C-AB740EEE1CAD}" srcOrd="0" destOrd="0" presId="urn:microsoft.com/office/officeart/2005/8/layout/orgChart1"/>
    <dgm:cxn modelId="{A98B3F20-5E0A-43AA-B48D-ED2E89C32241}" srcId="{BD5515C7-E1BD-4BFC-812B-A411F9F8450A}" destId="{C389DFB6-F271-40E5-980B-A2151EA873A6}" srcOrd="0" destOrd="0" parTransId="{876D98EB-5083-4692-8563-18417DB7FF60}" sibTransId="{BAE2210B-EE5A-4C50-B18D-E970C67D405B}"/>
    <dgm:cxn modelId="{D863ED21-A80A-4453-AAFC-AF58A61BCADB}" type="presOf" srcId="{41E21463-45CB-4602-BAA3-941D034EF7A2}" destId="{24561E24-FF8F-4A6D-B97D-B264CA411D25}" srcOrd="0" destOrd="0" presId="urn:microsoft.com/office/officeart/2005/8/layout/orgChart1"/>
    <dgm:cxn modelId="{E9CA7D24-0372-47A5-8686-C270BC6A6BF0}" type="presOf" srcId="{A66F064A-E780-4C81-8BBA-006F1FF2E953}" destId="{0C53519D-FD74-4E7D-9EE0-BDAD6185F109}" srcOrd="0" destOrd="0" presId="urn:microsoft.com/office/officeart/2005/8/layout/orgChart1"/>
    <dgm:cxn modelId="{F8501D27-A120-45AA-9E10-F9AB3F142DF2}" srcId="{5243EBDB-0E17-4851-A6C3-75097D90D287}" destId="{A66F064A-E780-4C81-8BBA-006F1FF2E953}" srcOrd="1" destOrd="0" parTransId="{C54D4F89-091F-40AD-95B3-CD51F32E59ED}" sibTransId="{560CC91F-8D01-462A-8B09-6CA05AEE5AD1}"/>
    <dgm:cxn modelId="{E08F9928-467F-4B08-8A9D-1A74D6593079}" srcId="{5CF092E5-A256-454C-82B3-0EC2780B6223}" destId="{B2DCA6DE-FF58-49F8-BBAA-E5674ED5DEDC}" srcOrd="0" destOrd="0" parTransId="{0D26F58F-56C7-4655-893F-7DF0EFD47481}" sibTransId="{28DA9C23-4B82-4061-8E85-6F755DAE92A9}"/>
    <dgm:cxn modelId="{82CF7A30-811D-42DB-AD0A-B1A64672F3FD}" type="presOf" srcId="{5243EBDB-0E17-4851-A6C3-75097D90D287}" destId="{F84D4638-D35C-4F0D-8A05-61AE24BB0D09}" srcOrd="1" destOrd="0" presId="urn:microsoft.com/office/officeart/2005/8/layout/orgChart1"/>
    <dgm:cxn modelId="{9EEBEA32-C3AC-4226-BB90-571926A36AA9}" type="presOf" srcId="{1148954D-76EC-4947-9E04-00ECF664D69D}" destId="{55DC8B53-A875-41CA-BCE3-6CAA044D52EE}" srcOrd="0" destOrd="0" presId="urn:microsoft.com/office/officeart/2005/8/layout/orgChart1"/>
    <dgm:cxn modelId="{22AA6A35-D065-4984-9841-0D6E94CDA578}" type="presOf" srcId="{FF5A4E0E-BB6E-4F79-99B1-39AE3965928A}" destId="{987B9236-A28A-4774-AD36-033666F9C7CB}" srcOrd="0" destOrd="0" presId="urn:microsoft.com/office/officeart/2005/8/layout/orgChart1"/>
    <dgm:cxn modelId="{D16FC65D-AD0C-44B7-8CD6-5A7148A2EB7D}" type="presOf" srcId="{312E3457-AB5F-4508-82ED-EBEA06054D10}" destId="{42B571F9-2D31-442F-BB46-09055D2C32CF}" srcOrd="0" destOrd="0" presId="urn:microsoft.com/office/officeart/2005/8/layout/orgChart1"/>
    <dgm:cxn modelId="{04115244-160D-4E3A-9866-CD9AD68E4016}" srcId="{C389DFB6-F271-40E5-980B-A2151EA873A6}" destId="{1148954D-76EC-4947-9E04-00ECF664D69D}" srcOrd="0" destOrd="0" parTransId="{FFFA4370-6F8D-4DA0-AD03-B832E88DA10D}" sibTransId="{F1C6EE69-F6BA-4F3E-8BF0-608E0E7DB88D}"/>
    <dgm:cxn modelId="{D7E10F45-8771-47F7-82E5-1D3D70ED91E1}" type="presOf" srcId="{B2DCA6DE-FF58-49F8-BBAA-E5674ED5DEDC}" destId="{16CDA51D-5546-4EAA-A0EB-FCC617901E8D}" srcOrd="0" destOrd="0" presId="urn:microsoft.com/office/officeart/2005/8/layout/orgChart1"/>
    <dgm:cxn modelId="{0092C066-1A1B-460D-8D0B-9BD49B86907C}" type="presOf" srcId="{BD5515C7-E1BD-4BFC-812B-A411F9F8450A}" destId="{4DEAD18B-8E32-4856-85F4-5AA3C2F03819}" srcOrd="1" destOrd="0" presId="urn:microsoft.com/office/officeart/2005/8/layout/orgChart1"/>
    <dgm:cxn modelId="{69C12A47-6C75-440F-BA1A-259A5A898596}" type="presOf" srcId="{BF931B3E-F7A0-4069-A10F-92BFA86E4D81}" destId="{27CA7A37-0F64-4308-A06F-422B963A5248}" srcOrd="1" destOrd="0" presId="urn:microsoft.com/office/officeart/2005/8/layout/orgChart1"/>
    <dgm:cxn modelId="{FF38A347-C181-47C1-9C11-662121993E65}" type="presOf" srcId="{41E21463-45CB-4602-BAA3-941D034EF7A2}" destId="{A28D5680-3701-4655-B9FA-9B26DA4AA573}" srcOrd="1" destOrd="0" presId="urn:microsoft.com/office/officeart/2005/8/layout/orgChart1"/>
    <dgm:cxn modelId="{A8648C69-3FD1-46CE-B7D7-A15C6D4AD7CF}" srcId="{C389DFB6-F271-40E5-980B-A2151EA873A6}" destId="{9F427290-B1FD-4531-8A2D-D6E1B0DDBF3D}" srcOrd="1" destOrd="0" parTransId="{89AA2D36-A7D8-4BED-ACFD-7DAD237FD9C0}" sibTransId="{66DCB06A-14AA-4035-868D-578E32154A14}"/>
    <dgm:cxn modelId="{83B1456B-17BD-47F7-8D21-5E19789A42CF}" type="presOf" srcId="{B2DCA6DE-FF58-49F8-BBAA-E5674ED5DEDC}" destId="{A891E3C2-C3F1-4A21-A327-45F9AAD91044}" srcOrd="1" destOrd="0" presId="urn:microsoft.com/office/officeart/2005/8/layout/orgChart1"/>
    <dgm:cxn modelId="{5483706B-CF61-4EAA-9003-55B4981ED39B}" type="presOf" srcId="{FF5A4E0E-BB6E-4F79-99B1-39AE3965928A}" destId="{C2FABBD2-6064-46B3-974C-307762698841}" srcOrd="1" destOrd="0" presId="urn:microsoft.com/office/officeart/2005/8/layout/orgChart1"/>
    <dgm:cxn modelId="{FF74A750-5B12-4CBA-98D3-7C3BA2A4889A}" type="presOf" srcId="{5CF092E5-A256-454C-82B3-0EC2780B6223}" destId="{C3BAF03E-EC74-4593-B8B2-96A70CBCF570}" srcOrd="1" destOrd="0" presId="urn:microsoft.com/office/officeart/2005/8/layout/orgChart1"/>
    <dgm:cxn modelId="{24EAB950-29C2-45D3-8551-B297A6FF067F}" type="presOf" srcId="{C389DFB6-F271-40E5-980B-A2151EA873A6}" destId="{D6D34F5A-0059-4E3E-8AF0-58CA4A935A86}" srcOrd="0" destOrd="0" presId="urn:microsoft.com/office/officeart/2005/8/layout/orgChart1"/>
    <dgm:cxn modelId="{C0EFDD50-753E-43CC-9B30-FB1D47A23869}" type="presOf" srcId="{1148954D-76EC-4947-9E04-00ECF664D69D}" destId="{43E5CE13-F0A8-479F-88AC-0A21A1ADA60C}" srcOrd="1" destOrd="0" presId="urn:microsoft.com/office/officeart/2005/8/layout/orgChart1"/>
    <dgm:cxn modelId="{79486E51-0D5E-45E5-A5D7-F156CB983673}" type="presOf" srcId="{43C8A875-D48D-4279-99B6-E4A3B699430C}" destId="{32C4017E-A752-4FA8-9CBC-CE4112C45980}" srcOrd="0" destOrd="0" presId="urn:microsoft.com/office/officeart/2005/8/layout/orgChart1"/>
    <dgm:cxn modelId="{E789AA53-0628-4D1E-B017-C69505BB74A9}" type="presOf" srcId="{56781EC3-CD21-47EC-9B2A-FC45E09AB80A}" destId="{D01AC84A-E125-46CE-858A-D0A3F8B3B812}" srcOrd="0" destOrd="0" presId="urn:microsoft.com/office/officeart/2005/8/layout/orgChart1"/>
    <dgm:cxn modelId="{3510D074-D1D5-4806-96CD-033A6153035A}" type="presOf" srcId="{C54D4F89-091F-40AD-95B3-CD51F32E59ED}" destId="{2C22B359-C467-403A-AEAE-B7BF866201B4}" srcOrd="0" destOrd="0" presId="urn:microsoft.com/office/officeart/2005/8/layout/orgChart1"/>
    <dgm:cxn modelId="{EB911055-BA35-4ABF-B716-A0EDC2B89EA0}" type="presOf" srcId="{D914BE54-AEA3-41A5-9D5B-5545B6456EC8}" destId="{2EF06CFC-726C-4B34-9C39-B3FBA8BD0553}" srcOrd="1" destOrd="0" presId="urn:microsoft.com/office/officeart/2005/8/layout/orgChart1"/>
    <dgm:cxn modelId="{AB03F977-AEE2-4971-A014-779F7061D542}" srcId="{B2DCA6DE-FF58-49F8-BBAA-E5674ED5DEDC}" destId="{BD5515C7-E1BD-4BFC-812B-A411F9F8450A}" srcOrd="1" destOrd="0" parTransId="{E0117D2E-C769-43ED-9CBC-4511F5EAFA4F}" sibTransId="{5DDD977E-3BC0-4E6C-BBDF-1968A4C536AD}"/>
    <dgm:cxn modelId="{DD8B2779-A2FF-4199-B485-17687B23713D}" type="presOf" srcId="{BF931B3E-F7A0-4069-A10F-92BFA86E4D81}" destId="{5CA6207F-4E72-4EA8-8C95-AE2C4341702F}" srcOrd="0" destOrd="0" presId="urn:microsoft.com/office/officeart/2005/8/layout/orgChart1"/>
    <dgm:cxn modelId="{8FD95C79-6CFA-4BD1-B55B-03A05C4E60CA}" type="presOf" srcId="{65436CB5-BF81-4676-909B-4780EC6727AE}" destId="{AFD2A918-80B6-4064-A934-4291FBF8455A}" srcOrd="0" destOrd="0" presId="urn:microsoft.com/office/officeart/2005/8/layout/orgChart1"/>
    <dgm:cxn modelId="{1C03755A-0FF2-4053-9B84-D2FC4850F555}" type="presOf" srcId="{C389DFB6-F271-40E5-980B-A2151EA873A6}" destId="{C6DC2A4C-04C7-4EF1-9329-F2E125801998}" srcOrd="1" destOrd="0" presId="urn:microsoft.com/office/officeart/2005/8/layout/orgChart1"/>
    <dgm:cxn modelId="{F799875A-0FA5-4B2E-A2DB-0FF5DCC5A926}" type="presOf" srcId="{FFFA4370-6F8D-4DA0-AD03-B832E88DA10D}" destId="{4B53744D-475D-48D8-9720-768C81DD5EF6}" srcOrd="0" destOrd="0" presId="urn:microsoft.com/office/officeart/2005/8/layout/orgChart1"/>
    <dgm:cxn modelId="{8D38AD7A-15AE-4B86-B4DA-50AE54DA1073}" srcId="{65436CB5-BF81-4676-909B-4780EC6727AE}" destId="{41E21463-45CB-4602-BAA3-941D034EF7A2}" srcOrd="0" destOrd="0" parTransId="{312E3457-AB5F-4508-82ED-EBEA06054D10}" sibTransId="{C8633846-CE3A-45EA-B0E3-B0CA29512730}"/>
    <dgm:cxn modelId="{1639CA7D-6CCF-48DF-9316-E321C0736A55}" type="presOf" srcId="{1A81E7E0-BA37-4E2B-8EB3-B1FE463E689A}" destId="{5E6E32E1-495E-4FC2-A384-005AAFF39FE7}" srcOrd="0" destOrd="0" presId="urn:microsoft.com/office/officeart/2005/8/layout/orgChart1"/>
    <dgm:cxn modelId="{B490A985-0E68-4F9F-B9DE-478215540E36}" type="presOf" srcId="{2884FCCF-5B0C-441A-BA3B-360FA73459D5}" destId="{778B4472-A8EB-498F-8132-1922ED7C34F0}" srcOrd="0" destOrd="0" presId="urn:microsoft.com/office/officeart/2005/8/layout/orgChart1"/>
    <dgm:cxn modelId="{EF945F87-39DB-4405-B50A-C32F4849694E}" srcId="{FF5A4E0E-BB6E-4F79-99B1-39AE3965928A}" destId="{1A22F8DF-D43D-4452-83C5-4774E0B76B0F}" srcOrd="1" destOrd="0" parTransId="{346908CB-328E-4B9B-92B0-C5EDEB34CDE7}" sibTransId="{B3F029CD-3732-4FC0-A918-425629F8994E}"/>
    <dgm:cxn modelId="{4AD3038B-E0E8-4466-8D3B-54FC93BA6CDC}" type="presOf" srcId="{65436CB5-BF81-4676-909B-4780EC6727AE}" destId="{77B88611-BB54-4FAE-B578-DA6E8F25FD1C}" srcOrd="1" destOrd="0" presId="urn:microsoft.com/office/officeart/2005/8/layout/orgChart1"/>
    <dgm:cxn modelId="{20DD1A9A-6437-45E5-AA90-7A702775A517}" type="presOf" srcId="{9F427290-B1FD-4531-8A2D-D6E1B0DDBF3D}" destId="{8FCFE411-3DB8-4991-B4BC-1CC8C866CE96}" srcOrd="1" destOrd="0" presId="urn:microsoft.com/office/officeart/2005/8/layout/orgChart1"/>
    <dgm:cxn modelId="{B01F42A2-2F11-4AA8-86E1-7C98C8DD1E8D}" type="presOf" srcId="{9F427290-B1FD-4531-8A2D-D6E1B0DDBF3D}" destId="{A14A2413-63A9-4ED0-B99C-08A434E8874A}" srcOrd="0" destOrd="0" presId="urn:microsoft.com/office/officeart/2005/8/layout/orgChart1"/>
    <dgm:cxn modelId="{F0F8A2A5-FEF4-4952-8BD1-50EF3B7240F2}" type="presOf" srcId="{69BC9B1E-45BF-4C9C-977C-4D5F6F3813AC}" destId="{8B5B377B-6396-4EB4-A669-4336FD9E555B}" srcOrd="0" destOrd="0" presId="urn:microsoft.com/office/officeart/2005/8/layout/orgChart1"/>
    <dgm:cxn modelId="{D8A4F1A6-B8AF-4905-AC9A-57921EF59948}" type="presOf" srcId="{5243EBDB-0E17-4851-A6C3-75097D90D287}" destId="{E51CE6A0-A9CF-4743-B6EE-0A5523BC78D6}" srcOrd="0" destOrd="0" presId="urn:microsoft.com/office/officeart/2005/8/layout/orgChart1"/>
    <dgm:cxn modelId="{D41002A7-9B5C-4F28-BEFC-3E43E0EAE537}" type="presOf" srcId="{AC48B284-077E-4054-A2E5-512850063AC9}" destId="{1EB801CA-9341-4EAA-91EB-EA37448A4A30}" srcOrd="0" destOrd="0" presId="urn:microsoft.com/office/officeart/2005/8/layout/orgChart1"/>
    <dgm:cxn modelId="{E4CD78AB-8C66-4154-90A5-825F95BD1465}" type="presOf" srcId="{B12AFA0E-ED97-438A-95AB-64DF5C4067DB}" destId="{FA072F0C-C8DC-4ADD-B1A1-0C0D1D733C78}" srcOrd="0" destOrd="0" presId="urn:microsoft.com/office/officeart/2005/8/layout/orgChart1"/>
    <dgm:cxn modelId="{CDFE58B8-306C-4320-96E1-C530B947C6D6}" type="presOf" srcId="{5CF092E5-A256-454C-82B3-0EC2780B6223}" destId="{3D144482-7DB5-4E56-BA99-12B9DA7011E4}" srcOrd="0" destOrd="0" presId="urn:microsoft.com/office/officeart/2005/8/layout/orgChart1"/>
    <dgm:cxn modelId="{D89A79B9-4C87-4A52-A8DD-2222DAC323A5}" type="presOf" srcId="{AC48B284-077E-4054-A2E5-512850063AC9}" destId="{70F6CDCB-2176-4080-A459-D674F002654B}" srcOrd="1" destOrd="0" presId="urn:microsoft.com/office/officeart/2005/8/layout/orgChart1"/>
    <dgm:cxn modelId="{41B1D3BE-5E5D-41DB-9D4F-C0AC3233227D}" type="presOf" srcId="{BD5515C7-E1BD-4BFC-812B-A411F9F8450A}" destId="{ADA2F4D0-2C40-4F07-B569-23B58E28C18D}" srcOrd="0" destOrd="0" presId="urn:microsoft.com/office/officeart/2005/8/layout/orgChart1"/>
    <dgm:cxn modelId="{622F3CC5-CC3D-42CF-BDDC-0550A47BA160}" type="presOf" srcId="{09396F32-67E9-4B29-AFF1-04D8F731A8C8}" destId="{A13517EE-B58F-4741-8A04-C3C88A7CC3F8}" srcOrd="0" destOrd="0" presId="urn:microsoft.com/office/officeart/2005/8/layout/orgChart1"/>
    <dgm:cxn modelId="{F79139C6-DAB4-4769-9139-CDED305C5F1A}" type="presOf" srcId="{876D98EB-5083-4692-8563-18417DB7FF60}" destId="{C94E583A-35E6-4399-B8EA-17730E1A17A6}" srcOrd="0" destOrd="0" presId="urn:microsoft.com/office/officeart/2005/8/layout/orgChart1"/>
    <dgm:cxn modelId="{D8446FC6-D0D2-40E9-A4BA-7C5F5875E4E9}" type="presOf" srcId="{89AA2D36-A7D8-4BED-ACFD-7DAD237FD9C0}" destId="{1E78ED96-ACE0-4E83-B398-DE8DCE722F41}" srcOrd="0" destOrd="0" presId="urn:microsoft.com/office/officeart/2005/8/layout/orgChart1"/>
    <dgm:cxn modelId="{6F4AF0CD-5EF9-4D57-ADA2-65ADF7FE6B1C}" srcId="{5243EBDB-0E17-4851-A6C3-75097D90D287}" destId="{2884FCCF-5B0C-441A-BA3B-360FA73459D5}" srcOrd="0" destOrd="0" parTransId="{56781EC3-CD21-47EC-9B2A-FC45E09AB80A}" sibTransId="{A8F0FFD1-7F73-4127-B984-C8C8C32CD203}"/>
    <dgm:cxn modelId="{1FD53FD1-8799-40C2-9BC7-DDA5DDE4FB0D}" type="presOf" srcId="{D914BE54-AEA3-41A5-9D5B-5545B6456EC8}" destId="{1200064C-EA75-48BD-847A-F288BC69FE60}" srcOrd="0" destOrd="0" presId="urn:microsoft.com/office/officeart/2005/8/layout/orgChart1"/>
    <dgm:cxn modelId="{C3027CD3-E0C0-48F4-A8C2-BB2FD8B43802}" type="presOf" srcId="{1A22F8DF-D43D-4452-83C5-4774E0B76B0F}" destId="{376DF602-4959-46F1-9535-6B2826B427CC}" srcOrd="1" destOrd="0" presId="urn:microsoft.com/office/officeart/2005/8/layout/orgChart1"/>
    <dgm:cxn modelId="{97C10CDA-CF6A-4322-A6FF-00327A6278C6}" srcId="{FF5A4E0E-BB6E-4F79-99B1-39AE3965928A}" destId="{D914BE54-AEA3-41A5-9D5B-5545B6456EC8}" srcOrd="0" destOrd="0" parTransId="{E1935260-F9D7-4EF8-AAA5-663401C8C3E4}" sibTransId="{D5932D5D-89EA-483D-9FBB-005E3FBD2E0A}"/>
    <dgm:cxn modelId="{785998DA-14E8-47DA-83D7-927623AE0B08}" type="presOf" srcId="{E1935260-F9D7-4EF8-AAA5-663401C8C3E4}" destId="{319AF641-CCAA-4578-975E-7DCE5C0AED84}" srcOrd="0" destOrd="0" presId="urn:microsoft.com/office/officeart/2005/8/layout/orgChart1"/>
    <dgm:cxn modelId="{6E19F2E1-2689-46C1-9A68-A1645912A7D3}" srcId="{65436CB5-BF81-4676-909B-4780EC6727AE}" destId="{5243EBDB-0E17-4851-A6C3-75097D90D287}" srcOrd="1" destOrd="0" parTransId="{69BC9B1E-45BF-4C9C-977C-4D5F6F3813AC}" sibTransId="{D2F91306-8127-47B4-A18C-F2B8C7A71D83}"/>
    <dgm:cxn modelId="{EF8BC9E9-8A00-4B45-B95A-BA517AFDB2F4}" type="presOf" srcId="{1A22F8DF-D43D-4452-83C5-4774E0B76B0F}" destId="{A8A33CD7-F31F-408E-954A-6946F3A7F0FE}" srcOrd="0" destOrd="0" presId="urn:microsoft.com/office/officeart/2005/8/layout/orgChart1"/>
    <dgm:cxn modelId="{14FA7FED-F257-4505-937B-07DAA7B8B881}" type="presOf" srcId="{346908CB-328E-4B9B-92B0-C5EDEB34CDE7}" destId="{211DFD18-4698-4609-B271-D840DC25620E}" srcOrd="0" destOrd="0" presId="urn:microsoft.com/office/officeart/2005/8/layout/orgChart1"/>
    <dgm:cxn modelId="{53B9F6F6-3015-4C1C-9E51-174BC78829C5}" type="presOf" srcId="{A66F064A-E780-4C81-8BBA-006F1FF2E953}" destId="{318A3C75-D777-49A2-8E2A-9F4EE3B97EA7}" srcOrd="1" destOrd="0" presId="urn:microsoft.com/office/officeart/2005/8/layout/orgChart1"/>
    <dgm:cxn modelId="{F6F580FC-A19B-46A8-9F2F-5ECCED6028AF}" srcId="{B12AFA0E-ED97-438A-95AB-64DF5C4067DB}" destId="{5CF092E5-A256-454C-82B3-0EC2780B6223}" srcOrd="0" destOrd="0" parTransId="{500744D6-A065-4457-B7E8-13A7F2CE459B}" sibTransId="{EEC3A015-D6F5-4DF8-B8F5-7998F63767BD}"/>
    <dgm:cxn modelId="{965F29FE-BF8E-4368-80E7-AD28A44889F2}" srcId="{41E21463-45CB-4602-BAA3-941D034EF7A2}" destId="{BF931B3E-F7A0-4069-A10F-92BFA86E4D81}" srcOrd="1" destOrd="0" parTransId="{1A81E7E0-BA37-4E2B-8EB3-B1FE463E689A}" sibTransId="{EF6E4D81-43EE-4952-BAFB-C0DC782D9C0D}"/>
    <dgm:cxn modelId="{570C64AD-8BCB-4883-8CA3-8587A5D26849}" type="presParOf" srcId="{FA072F0C-C8DC-4ADD-B1A1-0C0D1D733C78}" destId="{269F3001-F66F-4773-8A64-366A81F8B978}" srcOrd="0" destOrd="0" presId="urn:microsoft.com/office/officeart/2005/8/layout/orgChart1"/>
    <dgm:cxn modelId="{8A5371F0-25AE-4AB4-9C66-F4FD85EFDE77}" type="presParOf" srcId="{269F3001-F66F-4773-8A64-366A81F8B978}" destId="{7344ADAA-4E70-4EF3-9A4B-D77E0841A0EF}" srcOrd="0" destOrd="0" presId="urn:microsoft.com/office/officeart/2005/8/layout/orgChart1"/>
    <dgm:cxn modelId="{76304C81-EB2F-49D2-932F-ADD0E2ABB89F}" type="presParOf" srcId="{7344ADAA-4E70-4EF3-9A4B-D77E0841A0EF}" destId="{3D144482-7DB5-4E56-BA99-12B9DA7011E4}" srcOrd="0" destOrd="0" presId="urn:microsoft.com/office/officeart/2005/8/layout/orgChart1"/>
    <dgm:cxn modelId="{5336CE48-15D9-4692-8C2E-045FB51DCE41}" type="presParOf" srcId="{7344ADAA-4E70-4EF3-9A4B-D77E0841A0EF}" destId="{C3BAF03E-EC74-4593-B8B2-96A70CBCF570}" srcOrd="1" destOrd="0" presId="urn:microsoft.com/office/officeart/2005/8/layout/orgChart1"/>
    <dgm:cxn modelId="{FA3DA361-88E7-44E6-9C1B-ACE651256877}" type="presParOf" srcId="{269F3001-F66F-4773-8A64-366A81F8B978}" destId="{9D4DC82F-E086-439F-8F85-3F1F6270C6A8}" srcOrd="1" destOrd="0" presId="urn:microsoft.com/office/officeart/2005/8/layout/orgChart1"/>
    <dgm:cxn modelId="{6C808B1E-7EF8-4ECB-BBBB-FD9430B67BDF}" type="presParOf" srcId="{9D4DC82F-E086-439F-8F85-3F1F6270C6A8}" destId="{BA0623D8-8A5D-4FD8-9D42-7EED560B2696}" srcOrd="0" destOrd="0" presId="urn:microsoft.com/office/officeart/2005/8/layout/orgChart1"/>
    <dgm:cxn modelId="{033BE552-7CDA-4B0F-85FB-205F7C832534}" type="presParOf" srcId="{9D4DC82F-E086-439F-8F85-3F1F6270C6A8}" destId="{01234050-3701-42CB-AD0C-7C6A2F9B7C57}" srcOrd="1" destOrd="0" presId="urn:microsoft.com/office/officeart/2005/8/layout/orgChart1"/>
    <dgm:cxn modelId="{8B8AB1CA-E4BC-4AB0-8C42-8F0E1FEAC546}" type="presParOf" srcId="{01234050-3701-42CB-AD0C-7C6A2F9B7C57}" destId="{CCDB4139-03D6-47C7-A990-55C6A781A859}" srcOrd="0" destOrd="0" presId="urn:microsoft.com/office/officeart/2005/8/layout/orgChart1"/>
    <dgm:cxn modelId="{D65CD1D0-3DBE-4532-A7F7-E36BB3EB9018}" type="presParOf" srcId="{CCDB4139-03D6-47C7-A990-55C6A781A859}" destId="{16CDA51D-5546-4EAA-A0EB-FCC617901E8D}" srcOrd="0" destOrd="0" presId="urn:microsoft.com/office/officeart/2005/8/layout/orgChart1"/>
    <dgm:cxn modelId="{5E7F33FF-E532-43F0-9D38-2E21C2FB952E}" type="presParOf" srcId="{CCDB4139-03D6-47C7-A990-55C6A781A859}" destId="{A891E3C2-C3F1-4A21-A327-45F9AAD91044}" srcOrd="1" destOrd="0" presId="urn:microsoft.com/office/officeart/2005/8/layout/orgChart1"/>
    <dgm:cxn modelId="{F14B75BF-8553-486C-A779-B3B025F42278}" type="presParOf" srcId="{01234050-3701-42CB-AD0C-7C6A2F9B7C57}" destId="{26850153-A87D-4830-B89D-4FE06258612A}" srcOrd="1" destOrd="0" presId="urn:microsoft.com/office/officeart/2005/8/layout/orgChart1"/>
    <dgm:cxn modelId="{BC3B8463-E19C-4C3A-8B20-7DF8CE5F46DC}" type="presParOf" srcId="{26850153-A87D-4830-B89D-4FE06258612A}" destId="{A13517EE-B58F-4741-8A04-C3C88A7CC3F8}" srcOrd="0" destOrd="0" presId="urn:microsoft.com/office/officeart/2005/8/layout/orgChart1"/>
    <dgm:cxn modelId="{91C2B19C-A386-4B13-925D-F87DB161FB9F}" type="presParOf" srcId="{26850153-A87D-4830-B89D-4FE06258612A}" destId="{628DEFD4-11F6-4C02-AA83-C59CC8C20F89}" srcOrd="1" destOrd="0" presId="urn:microsoft.com/office/officeart/2005/8/layout/orgChart1"/>
    <dgm:cxn modelId="{C85AD9B4-2C45-4D2A-B221-47F1C3407838}" type="presParOf" srcId="{628DEFD4-11F6-4C02-AA83-C59CC8C20F89}" destId="{4AD0DC1B-E49B-40BC-A988-9EF70D93294C}" srcOrd="0" destOrd="0" presId="urn:microsoft.com/office/officeart/2005/8/layout/orgChart1"/>
    <dgm:cxn modelId="{307DD9C6-EFF9-4262-B54E-FFB86F17DABD}" type="presParOf" srcId="{4AD0DC1B-E49B-40BC-A988-9EF70D93294C}" destId="{AFD2A918-80B6-4064-A934-4291FBF8455A}" srcOrd="0" destOrd="0" presId="urn:microsoft.com/office/officeart/2005/8/layout/orgChart1"/>
    <dgm:cxn modelId="{7ED45F20-3661-4966-8DC0-9FCF2D1AFEEA}" type="presParOf" srcId="{4AD0DC1B-E49B-40BC-A988-9EF70D93294C}" destId="{77B88611-BB54-4FAE-B578-DA6E8F25FD1C}" srcOrd="1" destOrd="0" presId="urn:microsoft.com/office/officeart/2005/8/layout/orgChart1"/>
    <dgm:cxn modelId="{6677B285-0225-48C0-9ACC-865E91BE5B62}" type="presParOf" srcId="{628DEFD4-11F6-4C02-AA83-C59CC8C20F89}" destId="{D80F6251-D4E4-45D8-BB13-A00C9730E3D7}" srcOrd="1" destOrd="0" presId="urn:microsoft.com/office/officeart/2005/8/layout/orgChart1"/>
    <dgm:cxn modelId="{2AB7C08A-3E5F-477E-9B8B-0AE874A81BDA}" type="presParOf" srcId="{D80F6251-D4E4-45D8-BB13-A00C9730E3D7}" destId="{42B571F9-2D31-442F-BB46-09055D2C32CF}" srcOrd="0" destOrd="0" presId="urn:microsoft.com/office/officeart/2005/8/layout/orgChart1"/>
    <dgm:cxn modelId="{F9DB2DFF-7609-4C49-A5DE-4B8CF4D7BCEF}" type="presParOf" srcId="{D80F6251-D4E4-45D8-BB13-A00C9730E3D7}" destId="{1CE9A31B-44F1-4BEE-8B19-23F5DF0DC6F4}" srcOrd="1" destOrd="0" presId="urn:microsoft.com/office/officeart/2005/8/layout/orgChart1"/>
    <dgm:cxn modelId="{BD513B56-CCD0-4F2B-B745-4EE353D50B7A}" type="presParOf" srcId="{1CE9A31B-44F1-4BEE-8B19-23F5DF0DC6F4}" destId="{F16EDE70-31C7-4065-AC83-05ABD1BF6554}" srcOrd="0" destOrd="0" presId="urn:microsoft.com/office/officeart/2005/8/layout/orgChart1"/>
    <dgm:cxn modelId="{D458D77B-896F-45E5-A9E5-FDF59C5A8DD5}" type="presParOf" srcId="{F16EDE70-31C7-4065-AC83-05ABD1BF6554}" destId="{24561E24-FF8F-4A6D-B97D-B264CA411D25}" srcOrd="0" destOrd="0" presId="urn:microsoft.com/office/officeart/2005/8/layout/orgChart1"/>
    <dgm:cxn modelId="{0A87A7E1-ECAD-482A-99CE-42943F916F62}" type="presParOf" srcId="{F16EDE70-31C7-4065-AC83-05ABD1BF6554}" destId="{A28D5680-3701-4655-B9FA-9B26DA4AA573}" srcOrd="1" destOrd="0" presId="urn:microsoft.com/office/officeart/2005/8/layout/orgChart1"/>
    <dgm:cxn modelId="{949F6CFA-A923-4A7D-BD29-2E74649C70B0}" type="presParOf" srcId="{1CE9A31B-44F1-4BEE-8B19-23F5DF0DC6F4}" destId="{7475648A-1EE3-4BF0-B415-3EBB9F2AF542}" srcOrd="1" destOrd="0" presId="urn:microsoft.com/office/officeart/2005/8/layout/orgChart1"/>
    <dgm:cxn modelId="{05B3FC6B-6180-42C9-AF24-DB5961B7BB55}" type="presParOf" srcId="{7475648A-1EE3-4BF0-B415-3EBB9F2AF542}" destId="{32B4A2FD-BA17-4116-A0AB-459184C02E37}" srcOrd="0" destOrd="0" presId="urn:microsoft.com/office/officeart/2005/8/layout/orgChart1"/>
    <dgm:cxn modelId="{FC4D7DBF-EA70-4DE7-A661-4DBB5F8CE0A0}" type="presParOf" srcId="{7475648A-1EE3-4BF0-B415-3EBB9F2AF542}" destId="{FE7CEDAF-4750-48DE-ACD1-F479BA06A1F8}" srcOrd="1" destOrd="0" presId="urn:microsoft.com/office/officeart/2005/8/layout/orgChart1"/>
    <dgm:cxn modelId="{D92F7BC2-9D26-4A4F-91A0-40C1EED9A2F9}" type="presParOf" srcId="{FE7CEDAF-4750-48DE-ACD1-F479BA06A1F8}" destId="{CAE4C8A1-72BE-40EE-A621-2F25FCF854C4}" srcOrd="0" destOrd="0" presId="urn:microsoft.com/office/officeart/2005/8/layout/orgChart1"/>
    <dgm:cxn modelId="{DDC8645D-A185-4E59-83FB-B95CA01B8F34}" type="presParOf" srcId="{CAE4C8A1-72BE-40EE-A621-2F25FCF854C4}" destId="{1EB801CA-9341-4EAA-91EB-EA37448A4A30}" srcOrd="0" destOrd="0" presId="urn:microsoft.com/office/officeart/2005/8/layout/orgChart1"/>
    <dgm:cxn modelId="{1578E26B-563D-43F6-B92B-D6366CF70410}" type="presParOf" srcId="{CAE4C8A1-72BE-40EE-A621-2F25FCF854C4}" destId="{70F6CDCB-2176-4080-A459-D674F002654B}" srcOrd="1" destOrd="0" presId="urn:microsoft.com/office/officeart/2005/8/layout/orgChart1"/>
    <dgm:cxn modelId="{6A743ACA-AB3A-4584-A972-B727A6CF7520}" type="presParOf" srcId="{FE7CEDAF-4750-48DE-ACD1-F479BA06A1F8}" destId="{9880349C-B3DE-4F25-8BDB-F19C8905094C}" srcOrd="1" destOrd="0" presId="urn:microsoft.com/office/officeart/2005/8/layout/orgChart1"/>
    <dgm:cxn modelId="{A3E0AB00-D6FD-40D6-A034-86758007B11E}" type="presParOf" srcId="{FE7CEDAF-4750-48DE-ACD1-F479BA06A1F8}" destId="{DFDD1DF7-CE38-43E5-A5E8-76901F6B9EBB}" srcOrd="2" destOrd="0" presId="urn:microsoft.com/office/officeart/2005/8/layout/orgChart1"/>
    <dgm:cxn modelId="{7BFC523D-6D09-4D67-80EC-7762620F0B90}" type="presParOf" srcId="{7475648A-1EE3-4BF0-B415-3EBB9F2AF542}" destId="{5E6E32E1-495E-4FC2-A384-005AAFF39FE7}" srcOrd="2" destOrd="0" presId="urn:microsoft.com/office/officeart/2005/8/layout/orgChart1"/>
    <dgm:cxn modelId="{35B336AB-917C-4A90-AE59-65CD94E7D951}" type="presParOf" srcId="{7475648A-1EE3-4BF0-B415-3EBB9F2AF542}" destId="{FFC3520D-1774-4869-B149-51746D98985B}" srcOrd="3" destOrd="0" presId="urn:microsoft.com/office/officeart/2005/8/layout/orgChart1"/>
    <dgm:cxn modelId="{68503848-E8E0-4451-B975-901394E6D73F}" type="presParOf" srcId="{FFC3520D-1774-4869-B149-51746D98985B}" destId="{D471F010-9C13-4222-A1A6-A677DC0E5691}" srcOrd="0" destOrd="0" presId="urn:microsoft.com/office/officeart/2005/8/layout/orgChart1"/>
    <dgm:cxn modelId="{6FB3B2C2-C7DF-490E-9516-E292B57FA5FB}" type="presParOf" srcId="{D471F010-9C13-4222-A1A6-A677DC0E5691}" destId="{5CA6207F-4E72-4EA8-8C95-AE2C4341702F}" srcOrd="0" destOrd="0" presId="urn:microsoft.com/office/officeart/2005/8/layout/orgChart1"/>
    <dgm:cxn modelId="{8E889F66-F603-45C7-95D2-5E6B900D052A}" type="presParOf" srcId="{D471F010-9C13-4222-A1A6-A677DC0E5691}" destId="{27CA7A37-0F64-4308-A06F-422B963A5248}" srcOrd="1" destOrd="0" presId="urn:microsoft.com/office/officeart/2005/8/layout/orgChart1"/>
    <dgm:cxn modelId="{08A442EF-953D-4C3C-A65E-183D0EF6D828}" type="presParOf" srcId="{FFC3520D-1774-4869-B149-51746D98985B}" destId="{314EF807-4E4A-4434-ACDF-7BF26FC1CAB4}" srcOrd="1" destOrd="0" presId="urn:microsoft.com/office/officeart/2005/8/layout/orgChart1"/>
    <dgm:cxn modelId="{82123297-8CC1-4B18-A4CA-B832F7538DB1}" type="presParOf" srcId="{FFC3520D-1774-4869-B149-51746D98985B}" destId="{56F74262-0506-42F3-9FEB-3049F7C11E71}" srcOrd="2" destOrd="0" presId="urn:microsoft.com/office/officeart/2005/8/layout/orgChart1"/>
    <dgm:cxn modelId="{821BE101-33A2-426F-A69E-7D9CABA129A3}" type="presParOf" srcId="{1CE9A31B-44F1-4BEE-8B19-23F5DF0DC6F4}" destId="{16A7AD0C-48A5-4BD8-9D47-5A8D909FAED9}" srcOrd="2" destOrd="0" presId="urn:microsoft.com/office/officeart/2005/8/layout/orgChart1"/>
    <dgm:cxn modelId="{22971615-FC5A-4C7C-8C50-ADE93E2C3091}" type="presParOf" srcId="{D80F6251-D4E4-45D8-BB13-A00C9730E3D7}" destId="{8B5B377B-6396-4EB4-A669-4336FD9E555B}" srcOrd="2" destOrd="0" presId="urn:microsoft.com/office/officeart/2005/8/layout/orgChart1"/>
    <dgm:cxn modelId="{463BEC36-6F9D-4EDE-AF10-B750DBEEA050}" type="presParOf" srcId="{D80F6251-D4E4-45D8-BB13-A00C9730E3D7}" destId="{84B1EFE7-BC44-4D8C-BCCF-D76B7CF31C7E}" srcOrd="3" destOrd="0" presId="urn:microsoft.com/office/officeart/2005/8/layout/orgChart1"/>
    <dgm:cxn modelId="{46630CA9-E092-40E7-880F-783070625006}" type="presParOf" srcId="{84B1EFE7-BC44-4D8C-BCCF-D76B7CF31C7E}" destId="{1A85CC6E-8445-4D79-A42C-5DE28447077A}" srcOrd="0" destOrd="0" presId="urn:microsoft.com/office/officeart/2005/8/layout/orgChart1"/>
    <dgm:cxn modelId="{B9D55746-AFE5-400E-BC75-585D057C62E9}" type="presParOf" srcId="{1A85CC6E-8445-4D79-A42C-5DE28447077A}" destId="{E51CE6A0-A9CF-4743-B6EE-0A5523BC78D6}" srcOrd="0" destOrd="0" presId="urn:microsoft.com/office/officeart/2005/8/layout/orgChart1"/>
    <dgm:cxn modelId="{F369E73A-1BA0-4D63-A588-BE34492BC210}" type="presParOf" srcId="{1A85CC6E-8445-4D79-A42C-5DE28447077A}" destId="{F84D4638-D35C-4F0D-8A05-61AE24BB0D09}" srcOrd="1" destOrd="0" presId="urn:microsoft.com/office/officeart/2005/8/layout/orgChart1"/>
    <dgm:cxn modelId="{8F1F0EE4-BE61-43B4-B737-4A954322E726}" type="presParOf" srcId="{84B1EFE7-BC44-4D8C-BCCF-D76B7CF31C7E}" destId="{CC5FB981-05AD-416E-B8D8-C91CFF6BD49A}" srcOrd="1" destOrd="0" presId="urn:microsoft.com/office/officeart/2005/8/layout/orgChart1"/>
    <dgm:cxn modelId="{29B8B853-B68B-45FB-A7FA-4A59F0DC0CE1}" type="presParOf" srcId="{CC5FB981-05AD-416E-B8D8-C91CFF6BD49A}" destId="{D01AC84A-E125-46CE-858A-D0A3F8B3B812}" srcOrd="0" destOrd="0" presId="urn:microsoft.com/office/officeart/2005/8/layout/orgChart1"/>
    <dgm:cxn modelId="{34895B8A-C4FA-4BDE-96C4-97237765D7CF}" type="presParOf" srcId="{CC5FB981-05AD-416E-B8D8-C91CFF6BD49A}" destId="{E89FE7CE-D6A1-45F5-89C1-9B6BEEC70736}" srcOrd="1" destOrd="0" presId="urn:microsoft.com/office/officeart/2005/8/layout/orgChart1"/>
    <dgm:cxn modelId="{2095528D-CBE1-43CD-8C88-C2BB1955E445}" type="presParOf" srcId="{E89FE7CE-D6A1-45F5-89C1-9B6BEEC70736}" destId="{B8274554-C523-4B98-9BD4-45176FDF8F22}" srcOrd="0" destOrd="0" presId="urn:microsoft.com/office/officeart/2005/8/layout/orgChart1"/>
    <dgm:cxn modelId="{82F05AD0-9E20-4CC5-B20E-F51BF9DD24B5}" type="presParOf" srcId="{B8274554-C523-4B98-9BD4-45176FDF8F22}" destId="{778B4472-A8EB-498F-8132-1922ED7C34F0}" srcOrd="0" destOrd="0" presId="urn:microsoft.com/office/officeart/2005/8/layout/orgChart1"/>
    <dgm:cxn modelId="{26EA1720-6317-4C3C-8855-29F21960D53B}" type="presParOf" srcId="{B8274554-C523-4B98-9BD4-45176FDF8F22}" destId="{F8DC1F10-0CA4-4237-BF57-F58031E9EAEB}" srcOrd="1" destOrd="0" presId="urn:microsoft.com/office/officeart/2005/8/layout/orgChart1"/>
    <dgm:cxn modelId="{641B2151-6BCE-4C1F-AF11-14209265A965}" type="presParOf" srcId="{E89FE7CE-D6A1-45F5-89C1-9B6BEEC70736}" destId="{D5226920-A926-48A4-A06E-4CA102F0122C}" srcOrd="1" destOrd="0" presId="urn:microsoft.com/office/officeart/2005/8/layout/orgChart1"/>
    <dgm:cxn modelId="{B759D1FD-7E51-414F-8251-3FDF2764D30B}" type="presParOf" srcId="{E89FE7CE-D6A1-45F5-89C1-9B6BEEC70736}" destId="{D59EB7CA-5733-4024-BDCA-FEE7E12FF3FC}" srcOrd="2" destOrd="0" presId="urn:microsoft.com/office/officeart/2005/8/layout/orgChart1"/>
    <dgm:cxn modelId="{E0E996E4-9880-4F5C-B8A3-3851DFEC082F}" type="presParOf" srcId="{CC5FB981-05AD-416E-B8D8-C91CFF6BD49A}" destId="{2C22B359-C467-403A-AEAE-B7BF866201B4}" srcOrd="2" destOrd="0" presId="urn:microsoft.com/office/officeart/2005/8/layout/orgChart1"/>
    <dgm:cxn modelId="{2B40A986-F7A2-43E2-81C9-092AC85216DE}" type="presParOf" srcId="{CC5FB981-05AD-416E-B8D8-C91CFF6BD49A}" destId="{F3176359-2F5E-46BD-B385-8F6FB029C559}" srcOrd="3" destOrd="0" presId="urn:microsoft.com/office/officeart/2005/8/layout/orgChart1"/>
    <dgm:cxn modelId="{393A9664-8948-480A-81F4-377A8293C4B9}" type="presParOf" srcId="{F3176359-2F5E-46BD-B385-8F6FB029C559}" destId="{A3E786C2-E5BE-47A1-82A4-FC3588FAA46F}" srcOrd="0" destOrd="0" presId="urn:microsoft.com/office/officeart/2005/8/layout/orgChart1"/>
    <dgm:cxn modelId="{0B3C3D00-3D67-4758-B2A9-7234454D9CDC}" type="presParOf" srcId="{A3E786C2-E5BE-47A1-82A4-FC3588FAA46F}" destId="{0C53519D-FD74-4E7D-9EE0-BDAD6185F109}" srcOrd="0" destOrd="0" presId="urn:microsoft.com/office/officeart/2005/8/layout/orgChart1"/>
    <dgm:cxn modelId="{65770BB3-9BE4-43CA-B3D4-8720F8441A2A}" type="presParOf" srcId="{A3E786C2-E5BE-47A1-82A4-FC3588FAA46F}" destId="{318A3C75-D777-49A2-8E2A-9F4EE3B97EA7}" srcOrd="1" destOrd="0" presId="urn:microsoft.com/office/officeart/2005/8/layout/orgChart1"/>
    <dgm:cxn modelId="{B0FCBC26-F998-413F-AC4B-863A3A7C2E57}" type="presParOf" srcId="{F3176359-2F5E-46BD-B385-8F6FB029C559}" destId="{3BF5EDAA-F6FF-422A-B582-0294332D61CA}" srcOrd="1" destOrd="0" presId="urn:microsoft.com/office/officeart/2005/8/layout/orgChart1"/>
    <dgm:cxn modelId="{9959D912-DFEE-48B0-8751-AF47A5204D28}" type="presParOf" srcId="{F3176359-2F5E-46BD-B385-8F6FB029C559}" destId="{B9F101EE-55FB-4107-A27A-85D2D896255D}" srcOrd="2" destOrd="0" presId="urn:microsoft.com/office/officeart/2005/8/layout/orgChart1"/>
    <dgm:cxn modelId="{E055E02A-6272-426C-BDF8-18BC27F5F28A}" type="presParOf" srcId="{84B1EFE7-BC44-4D8C-BCCF-D76B7CF31C7E}" destId="{ABED0626-34C5-40DE-A1A7-6C1BBFFCD5C8}" srcOrd="2" destOrd="0" presId="urn:microsoft.com/office/officeart/2005/8/layout/orgChart1"/>
    <dgm:cxn modelId="{22FC8E5E-9495-475D-A2A6-7B762B265220}" type="presParOf" srcId="{628DEFD4-11F6-4C02-AA83-C59CC8C20F89}" destId="{BB483B3D-EFE6-40A9-8B99-856831995AE2}" srcOrd="2" destOrd="0" presId="urn:microsoft.com/office/officeart/2005/8/layout/orgChart1"/>
    <dgm:cxn modelId="{2A94764E-F3FB-4530-8FE0-AD2321037B5B}" type="presParOf" srcId="{26850153-A87D-4830-B89D-4FE06258612A}" destId="{784B747A-8390-4D60-827C-AB740EEE1CAD}" srcOrd="2" destOrd="0" presId="urn:microsoft.com/office/officeart/2005/8/layout/orgChart1"/>
    <dgm:cxn modelId="{C63E031B-A04A-46A2-A4ED-702D40E20E7F}" type="presParOf" srcId="{26850153-A87D-4830-B89D-4FE06258612A}" destId="{905E5354-031F-4913-9590-22EECD6849AF}" srcOrd="3" destOrd="0" presId="urn:microsoft.com/office/officeart/2005/8/layout/orgChart1"/>
    <dgm:cxn modelId="{4237A95F-1A7B-426C-ADA1-C154D2B02580}" type="presParOf" srcId="{905E5354-031F-4913-9590-22EECD6849AF}" destId="{5162A723-4D68-4881-92DE-A9A198597382}" srcOrd="0" destOrd="0" presId="urn:microsoft.com/office/officeart/2005/8/layout/orgChart1"/>
    <dgm:cxn modelId="{DA6F1FB0-D3A4-4ABF-B6E4-37D7DA23B931}" type="presParOf" srcId="{5162A723-4D68-4881-92DE-A9A198597382}" destId="{ADA2F4D0-2C40-4F07-B569-23B58E28C18D}" srcOrd="0" destOrd="0" presId="urn:microsoft.com/office/officeart/2005/8/layout/orgChart1"/>
    <dgm:cxn modelId="{B7A211E8-FB65-493A-AD83-102D340D63E6}" type="presParOf" srcId="{5162A723-4D68-4881-92DE-A9A198597382}" destId="{4DEAD18B-8E32-4856-85F4-5AA3C2F03819}" srcOrd="1" destOrd="0" presId="urn:microsoft.com/office/officeart/2005/8/layout/orgChart1"/>
    <dgm:cxn modelId="{1CDD423C-FFF0-4722-87FC-B94CE9C1ACB2}" type="presParOf" srcId="{905E5354-031F-4913-9590-22EECD6849AF}" destId="{64241587-2244-46F2-AC9A-8499DF508D57}" srcOrd="1" destOrd="0" presId="urn:microsoft.com/office/officeart/2005/8/layout/orgChart1"/>
    <dgm:cxn modelId="{A77E36ED-20BF-4F2B-9B48-79710F3D1FFD}" type="presParOf" srcId="{64241587-2244-46F2-AC9A-8499DF508D57}" destId="{C94E583A-35E6-4399-B8EA-17730E1A17A6}" srcOrd="0" destOrd="0" presId="urn:microsoft.com/office/officeart/2005/8/layout/orgChart1"/>
    <dgm:cxn modelId="{05E307B4-F213-4A3C-A5F1-42B8679333FE}" type="presParOf" srcId="{64241587-2244-46F2-AC9A-8499DF508D57}" destId="{5B8879F2-F5AD-40CF-9217-FCFCB9FD1B07}" srcOrd="1" destOrd="0" presId="urn:microsoft.com/office/officeart/2005/8/layout/orgChart1"/>
    <dgm:cxn modelId="{89624373-14C1-4650-B003-D5E01B75041E}" type="presParOf" srcId="{5B8879F2-F5AD-40CF-9217-FCFCB9FD1B07}" destId="{E39BB85A-DCE9-40E5-909A-0FD00C3EB28A}" srcOrd="0" destOrd="0" presId="urn:microsoft.com/office/officeart/2005/8/layout/orgChart1"/>
    <dgm:cxn modelId="{686185E7-3EE4-4C7D-8F22-22CC7473040B}" type="presParOf" srcId="{E39BB85A-DCE9-40E5-909A-0FD00C3EB28A}" destId="{D6D34F5A-0059-4E3E-8AF0-58CA4A935A86}" srcOrd="0" destOrd="0" presId="urn:microsoft.com/office/officeart/2005/8/layout/orgChart1"/>
    <dgm:cxn modelId="{F9260C49-B699-4B67-BD14-B7C5FCADC39A}" type="presParOf" srcId="{E39BB85A-DCE9-40E5-909A-0FD00C3EB28A}" destId="{C6DC2A4C-04C7-4EF1-9329-F2E125801998}" srcOrd="1" destOrd="0" presId="urn:microsoft.com/office/officeart/2005/8/layout/orgChart1"/>
    <dgm:cxn modelId="{BD10D5A8-7DFC-4E98-9193-A375271CF8EA}" type="presParOf" srcId="{5B8879F2-F5AD-40CF-9217-FCFCB9FD1B07}" destId="{AD79B2AF-D516-4812-8CB5-CADB0B16F082}" srcOrd="1" destOrd="0" presId="urn:microsoft.com/office/officeart/2005/8/layout/orgChart1"/>
    <dgm:cxn modelId="{F1D4E77B-547A-42DC-816D-3F96D79F79BC}" type="presParOf" srcId="{AD79B2AF-D516-4812-8CB5-CADB0B16F082}" destId="{4B53744D-475D-48D8-9720-768C81DD5EF6}" srcOrd="0" destOrd="0" presId="urn:microsoft.com/office/officeart/2005/8/layout/orgChart1"/>
    <dgm:cxn modelId="{2C73D9BC-04D8-4832-8E74-4A8BD1FA4C8D}" type="presParOf" srcId="{AD79B2AF-D516-4812-8CB5-CADB0B16F082}" destId="{497F8010-0C95-4504-81E1-22E9FC402557}" srcOrd="1" destOrd="0" presId="urn:microsoft.com/office/officeart/2005/8/layout/orgChart1"/>
    <dgm:cxn modelId="{AA31B162-0625-43F8-90B1-B5182BA17284}" type="presParOf" srcId="{497F8010-0C95-4504-81E1-22E9FC402557}" destId="{9B606D6E-BDC1-4AD8-AB98-D1D8EFB356A8}" srcOrd="0" destOrd="0" presId="urn:microsoft.com/office/officeart/2005/8/layout/orgChart1"/>
    <dgm:cxn modelId="{B09CF62E-4AA1-4FF0-8812-C8AED3288246}" type="presParOf" srcId="{9B606D6E-BDC1-4AD8-AB98-D1D8EFB356A8}" destId="{55DC8B53-A875-41CA-BCE3-6CAA044D52EE}" srcOrd="0" destOrd="0" presId="urn:microsoft.com/office/officeart/2005/8/layout/orgChart1"/>
    <dgm:cxn modelId="{72252871-5537-4EF2-81C4-6C9F626D141F}" type="presParOf" srcId="{9B606D6E-BDC1-4AD8-AB98-D1D8EFB356A8}" destId="{43E5CE13-F0A8-479F-88AC-0A21A1ADA60C}" srcOrd="1" destOrd="0" presId="urn:microsoft.com/office/officeart/2005/8/layout/orgChart1"/>
    <dgm:cxn modelId="{B46C6070-A38C-4D65-BFDE-2A34F7E9D338}" type="presParOf" srcId="{497F8010-0C95-4504-81E1-22E9FC402557}" destId="{796375D6-FB82-45CA-8716-91927F9744EC}" srcOrd="1" destOrd="0" presId="urn:microsoft.com/office/officeart/2005/8/layout/orgChart1"/>
    <dgm:cxn modelId="{BFE8048A-7405-408C-AD1F-E796AF420DD0}" type="presParOf" srcId="{497F8010-0C95-4504-81E1-22E9FC402557}" destId="{FF9B3CE9-2EB5-438D-BCD6-681E246B6F68}" srcOrd="2" destOrd="0" presId="urn:microsoft.com/office/officeart/2005/8/layout/orgChart1"/>
    <dgm:cxn modelId="{823F5C72-48E0-4D35-A1BB-26ECEB302390}" type="presParOf" srcId="{AD79B2AF-D516-4812-8CB5-CADB0B16F082}" destId="{1E78ED96-ACE0-4E83-B398-DE8DCE722F41}" srcOrd="2" destOrd="0" presId="urn:microsoft.com/office/officeart/2005/8/layout/orgChart1"/>
    <dgm:cxn modelId="{4BB5AC4E-3DE0-40B6-8365-96E18BCD2353}" type="presParOf" srcId="{AD79B2AF-D516-4812-8CB5-CADB0B16F082}" destId="{04675300-B1F3-45C5-B370-2AFC45399EA4}" srcOrd="3" destOrd="0" presId="urn:microsoft.com/office/officeart/2005/8/layout/orgChart1"/>
    <dgm:cxn modelId="{10CAE06F-1820-4816-86D7-3D8439565A19}" type="presParOf" srcId="{04675300-B1F3-45C5-B370-2AFC45399EA4}" destId="{4D36D4D8-BE0D-44A3-9BBD-F7371D0A37CB}" srcOrd="0" destOrd="0" presId="urn:microsoft.com/office/officeart/2005/8/layout/orgChart1"/>
    <dgm:cxn modelId="{91835AB0-D9D9-4353-896E-FED16903A1B7}" type="presParOf" srcId="{4D36D4D8-BE0D-44A3-9BBD-F7371D0A37CB}" destId="{A14A2413-63A9-4ED0-B99C-08A434E8874A}" srcOrd="0" destOrd="0" presId="urn:microsoft.com/office/officeart/2005/8/layout/orgChart1"/>
    <dgm:cxn modelId="{A657B25E-35A5-455B-92E1-7B38F2BC78CF}" type="presParOf" srcId="{4D36D4D8-BE0D-44A3-9BBD-F7371D0A37CB}" destId="{8FCFE411-3DB8-4991-B4BC-1CC8C866CE96}" srcOrd="1" destOrd="0" presId="urn:microsoft.com/office/officeart/2005/8/layout/orgChart1"/>
    <dgm:cxn modelId="{2FCE78A1-4FBE-4E97-84FD-51513979C301}" type="presParOf" srcId="{04675300-B1F3-45C5-B370-2AFC45399EA4}" destId="{E40B5C8F-CC80-4CBF-A4C5-F68BA229C4FE}" srcOrd="1" destOrd="0" presId="urn:microsoft.com/office/officeart/2005/8/layout/orgChart1"/>
    <dgm:cxn modelId="{F96AA1C1-1A3C-40B7-B637-1E5150D620A3}" type="presParOf" srcId="{04675300-B1F3-45C5-B370-2AFC45399EA4}" destId="{71315B75-8F25-45A5-8249-CE6F0F122751}" srcOrd="2" destOrd="0" presId="urn:microsoft.com/office/officeart/2005/8/layout/orgChart1"/>
    <dgm:cxn modelId="{1D2F7A3C-4BFC-4E47-8EE7-8780A0F675C2}" type="presParOf" srcId="{5B8879F2-F5AD-40CF-9217-FCFCB9FD1B07}" destId="{68B65D2A-D7B9-423B-ACCC-694EC8074D8F}" srcOrd="2" destOrd="0" presId="urn:microsoft.com/office/officeart/2005/8/layout/orgChart1"/>
    <dgm:cxn modelId="{B740A82A-CC71-4A83-81EA-0679A2DCEC99}" type="presParOf" srcId="{64241587-2244-46F2-AC9A-8499DF508D57}" destId="{32C4017E-A752-4FA8-9CBC-CE4112C45980}" srcOrd="2" destOrd="0" presId="urn:microsoft.com/office/officeart/2005/8/layout/orgChart1"/>
    <dgm:cxn modelId="{5CB5E7C0-7F4A-4179-9FA4-A47C141EC5C9}" type="presParOf" srcId="{64241587-2244-46F2-AC9A-8499DF508D57}" destId="{9D82F2F6-A484-4A6F-8B8D-E6C1C1F88863}" srcOrd="3" destOrd="0" presId="urn:microsoft.com/office/officeart/2005/8/layout/orgChart1"/>
    <dgm:cxn modelId="{5B46B405-6615-40F2-944F-3006A313FE05}" type="presParOf" srcId="{9D82F2F6-A484-4A6F-8B8D-E6C1C1F88863}" destId="{BD6FBCD9-1F99-4B39-ABA0-4D7865E7932B}" srcOrd="0" destOrd="0" presId="urn:microsoft.com/office/officeart/2005/8/layout/orgChart1"/>
    <dgm:cxn modelId="{4DC14B2C-6F71-4AF7-87C2-DB32D41805BA}" type="presParOf" srcId="{BD6FBCD9-1F99-4B39-ABA0-4D7865E7932B}" destId="{987B9236-A28A-4774-AD36-033666F9C7CB}" srcOrd="0" destOrd="0" presId="urn:microsoft.com/office/officeart/2005/8/layout/orgChart1"/>
    <dgm:cxn modelId="{95F453BA-FB85-46B3-9E45-6C5BFCDAB599}" type="presParOf" srcId="{BD6FBCD9-1F99-4B39-ABA0-4D7865E7932B}" destId="{C2FABBD2-6064-46B3-974C-307762698841}" srcOrd="1" destOrd="0" presId="urn:microsoft.com/office/officeart/2005/8/layout/orgChart1"/>
    <dgm:cxn modelId="{5D7D4B28-820B-4B13-B5C3-B95F364BB79C}" type="presParOf" srcId="{9D82F2F6-A484-4A6F-8B8D-E6C1C1F88863}" destId="{CBE2BF24-3D08-427A-8E18-2ECFDE2B3516}" srcOrd="1" destOrd="0" presId="urn:microsoft.com/office/officeart/2005/8/layout/orgChart1"/>
    <dgm:cxn modelId="{F513AEAF-859F-47E7-A12B-2C34B3080530}" type="presParOf" srcId="{CBE2BF24-3D08-427A-8E18-2ECFDE2B3516}" destId="{319AF641-CCAA-4578-975E-7DCE5C0AED84}" srcOrd="0" destOrd="0" presId="urn:microsoft.com/office/officeart/2005/8/layout/orgChart1"/>
    <dgm:cxn modelId="{F8745C61-4A48-45B2-9773-E8DA0146DF1B}" type="presParOf" srcId="{CBE2BF24-3D08-427A-8E18-2ECFDE2B3516}" destId="{375BF7E0-FB7C-4080-94F9-2634035EBF93}" srcOrd="1" destOrd="0" presId="urn:microsoft.com/office/officeart/2005/8/layout/orgChart1"/>
    <dgm:cxn modelId="{6AE99D68-86FA-448B-8AB0-43DA8623B9AE}" type="presParOf" srcId="{375BF7E0-FB7C-4080-94F9-2634035EBF93}" destId="{2783FDD1-AE0F-49A5-A762-D38D8B3AB1C5}" srcOrd="0" destOrd="0" presId="urn:microsoft.com/office/officeart/2005/8/layout/orgChart1"/>
    <dgm:cxn modelId="{1C749C9E-A68D-4216-B634-58CE0607E9A5}" type="presParOf" srcId="{2783FDD1-AE0F-49A5-A762-D38D8B3AB1C5}" destId="{1200064C-EA75-48BD-847A-F288BC69FE60}" srcOrd="0" destOrd="0" presId="urn:microsoft.com/office/officeart/2005/8/layout/orgChart1"/>
    <dgm:cxn modelId="{2D84E709-DCFF-40D5-A297-C2D52969738C}" type="presParOf" srcId="{2783FDD1-AE0F-49A5-A762-D38D8B3AB1C5}" destId="{2EF06CFC-726C-4B34-9C39-B3FBA8BD0553}" srcOrd="1" destOrd="0" presId="urn:microsoft.com/office/officeart/2005/8/layout/orgChart1"/>
    <dgm:cxn modelId="{363E7BD6-DD27-4C7A-8F53-F42068DD5A4D}" type="presParOf" srcId="{375BF7E0-FB7C-4080-94F9-2634035EBF93}" destId="{14019708-DE78-4DAD-88BD-498E5204EC1C}" srcOrd="1" destOrd="0" presId="urn:microsoft.com/office/officeart/2005/8/layout/orgChart1"/>
    <dgm:cxn modelId="{AB0CA1E6-18D7-406F-94C8-8CF91F100EBD}" type="presParOf" srcId="{375BF7E0-FB7C-4080-94F9-2634035EBF93}" destId="{7A9675D1-02CA-4542-B7FE-24F7C9A0A4C7}" srcOrd="2" destOrd="0" presId="urn:microsoft.com/office/officeart/2005/8/layout/orgChart1"/>
    <dgm:cxn modelId="{D4382BDD-31DD-4648-87A1-3F7FC7D5F346}" type="presParOf" srcId="{CBE2BF24-3D08-427A-8E18-2ECFDE2B3516}" destId="{211DFD18-4698-4609-B271-D840DC25620E}" srcOrd="2" destOrd="0" presId="urn:microsoft.com/office/officeart/2005/8/layout/orgChart1"/>
    <dgm:cxn modelId="{337BED45-D60B-450F-8234-67969EE408A8}" type="presParOf" srcId="{CBE2BF24-3D08-427A-8E18-2ECFDE2B3516}" destId="{1D909EC1-2E57-4DB7-9DE2-52CF77DDD11F}" srcOrd="3" destOrd="0" presId="urn:microsoft.com/office/officeart/2005/8/layout/orgChart1"/>
    <dgm:cxn modelId="{D5CBC801-3CE5-45F2-B923-239BE8326652}" type="presParOf" srcId="{1D909EC1-2E57-4DB7-9DE2-52CF77DDD11F}" destId="{05330CDB-C17D-456C-9591-5F76C989DFF4}" srcOrd="0" destOrd="0" presId="urn:microsoft.com/office/officeart/2005/8/layout/orgChart1"/>
    <dgm:cxn modelId="{BC24C19B-6E72-4084-8881-88CF0A15E51A}" type="presParOf" srcId="{05330CDB-C17D-456C-9591-5F76C989DFF4}" destId="{A8A33CD7-F31F-408E-954A-6946F3A7F0FE}" srcOrd="0" destOrd="0" presId="urn:microsoft.com/office/officeart/2005/8/layout/orgChart1"/>
    <dgm:cxn modelId="{1F56997C-D98A-47F1-BB9D-3EF16C8A4041}" type="presParOf" srcId="{05330CDB-C17D-456C-9591-5F76C989DFF4}" destId="{376DF602-4959-46F1-9535-6B2826B427CC}" srcOrd="1" destOrd="0" presId="urn:microsoft.com/office/officeart/2005/8/layout/orgChart1"/>
    <dgm:cxn modelId="{BE2D010E-6129-4C8E-8F8B-5EFF9FE94476}" type="presParOf" srcId="{1D909EC1-2E57-4DB7-9DE2-52CF77DDD11F}" destId="{DC3BDFAB-914F-4702-BD48-CFDE5AEFC33D}" srcOrd="1" destOrd="0" presId="urn:microsoft.com/office/officeart/2005/8/layout/orgChart1"/>
    <dgm:cxn modelId="{D7671798-60B5-4EAD-A1B6-96D1264473C2}" type="presParOf" srcId="{1D909EC1-2E57-4DB7-9DE2-52CF77DDD11F}" destId="{51835EC1-34A0-4043-8FF4-4A3C2001C9D9}" srcOrd="2" destOrd="0" presId="urn:microsoft.com/office/officeart/2005/8/layout/orgChart1"/>
    <dgm:cxn modelId="{4AB725DD-3746-43CD-A2F3-35DB0805A606}" type="presParOf" srcId="{9D82F2F6-A484-4A6F-8B8D-E6C1C1F88863}" destId="{02E85061-6919-4A01-9510-01974952BEA2}" srcOrd="2" destOrd="0" presId="urn:microsoft.com/office/officeart/2005/8/layout/orgChart1"/>
    <dgm:cxn modelId="{2C07E274-12FA-4ABD-BF23-26AAAD288214}" type="presParOf" srcId="{905E5354-031F-4913-9590-22EECD6849AF}" destId="{7CB2808F-A71E-4FEB-98CB-E0CA67750809}" srcOrd="2" destOrd="0" presId="urn:microsoft.com/office/officeart/2005/8/layout/orgChart1"/>
    <dgm:cxn modelId="{3D44CA37-C290-4A68-9607-D05A36C95C33}" type="presParOf" srcId="{01234050-3701-42CB-AD0C-7C6A2F9B7C57}" destId="{61852811-D241-4AA7-9879-7EEC3830B8BD}" srcOrd="2" destOrd="0" presId="urn:microsoft.com/office/officeart/2005/8/layout/orgChart1"/>
    <dgm:cxn modelId="{125382BE-8CAE-42B3-A8B6-D7C4DA703255}" type="presParOf" srcId="{269F3001-F66F-4773-8A64-366A81F8B978}" destId="{46A82032-6078-4923-95F9-E38F2A1D726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12AFA0E-ED97-438A-95AB-64DF5C4067DB}" type="doc">
      <dgm:prSet loTypeId="urn:microsoft.com/office/officeart/2005/8/layout/orgChart1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CF092E5-A256-454C-82B3-0EC2780B6223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/>
            <a:t>Room</a:t>
          </a:r>
        </a:p>
      </dgm:t>
    </dgm:pt>
    <dgm:pt modelId="{500744D6-A065-4457-B7E8-13A7F2CE459B}" type="parTrans" cxnId="{F6F580FC-A19B-46A8-9F2F-5ECCED6028AF}">
      <dgm:prSet/>
      <dgm:spPr/>
      <dgm:t>
        <a:bodyPr/>
        <a:lstStyle/>
        <a:p>
          <a:endParaRPr lang="en-US"/>
        </a:p>
      </dgm:t>
    </dgm:pt>
    <dgm:pt modelId="{EEC3A015-D6F5-4DF8-B8F5-7998F63767BD}" type="sibTrans" cxnId="{F6F580FC-A19B-46A8-9F2F-5ECCED6028AF}">
      <dgm:prSet/>
      <dgm:spPr/>
      <dgm:t>
        <a:bodyPr/>
        <a:lstStyle/>
        <a:p>
          <a:endParaRPr lang="en-US"/>
        </a:p>
      </dgm:t>
    </dgm:pt>
    <dgm:pt modelId="{B2DCA6DE-FF58-49F8-BBAA-E5674ED5DEDC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/>
            <a:t>Row</a:t>
          </a:r>
        </a:p>
      </dgm:t>
    </dgm:pt>
    <dgm:pt modelId="{0D26F58F-56C7-4655-893F-7DF0EFD47481}" type="parTrans" cxnId="{E08F9928-467F-4B08-8A9D-1A74D6593079}">
      <dgm:prSet/>
      <dgm:spPr/>
      <dgm:t>
        <a:bodyPr/>
        <a:lstStyle/>
        <a:p>
          <a:endParaRPr lang="en-US"/>
        </a:p>
      </dgm:t>
    </dgm:pt>
    <dgm:pt modelId="{28DA9C23-4B82-4061-8E85-6F755DAE92A9}" type="sibTrans" cxnId="{E08F9928-467F-4B08-8A9D-1A74D6593079}">
      <dgm:prSet/>
      <dgm:spPr/>
      <dgm:t>
        <a:bodyPr/>
        <a:lstStyle/>
        <a:p>
          <a:endParaRPr lang="en-US"/>
        </a:p>
      </dgm:t>
    </dgm:pt>
    <dgm:pt modelId="{65436CB5-BF81-4676-909B-4780EC6727AE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/>
            <a:t>Rack - 1</a:t>
          </a:r>
        </a:p>
      </dgm:t>
    </dgm:pt>
    <dgm:pt modelId="{09396F32-67E9-4B29-AFF1-04D8F731A8C8}" type="parTrans" cxnId="{4210C018-BCEE-48ED-B787-52F7A076A8DB}">
      <dgm:prSet/>
      <dgm:spPr/>
      <dgm:t>
        <a:bodyPr/>
        <a:lstStyle/>
        <a:p>
          <a:endParaRPr lang="en-US"/>
        </a:p>
      </dgm:t>
    </dgm:pt>
    <dgm:pt modelId="{DDC21439-A08A-4C43-8DA3-3FBC32EEA32F}" type="sibTrans" cxnId="{4210C018-BCEE-48ED-B787-52F7A076A8DB}">
      <dgm:prSet/>
      <dgm:spPr/>
      <dgm:t>
        <a:bodyPr/>
        <a:lstStyle/>
        <a:p>
          <a:endParaRPr lang="en-US"/>
        </a:p>
      </dgm:t>
    </dgm:pt>
    <dgm:pt modelId="{41E21463-45CB-4602-BAA3-941D034EF7A2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Host - 1</a:t>
          </a:r>
        </a:p>
      </dgm:t>
    </dgm:pt>
    <dgm:pt modelId="{312E3457-AB5F-4508-82ED-EBEA06054D10}" type="parTrans" cxnId="{8D38AD7A-15AE-4B86-B4DA-50AE54DA1073}">
      <dgm:prSet/>
      <dgm:spPr/>
      <dgm:t>
        <a:bodyPr/>
        <a:lstStyle/>
        <a:p>
          <a:endParaRPr lang="en-US"/>
        </a:p>
      </dgm:t>
    </dgm:pt>
    <dgm:pt modelId="{C8633846-CE3A-45EA-B0E3-B0CA29512730}" type="sibTrans" cxnId="{8D38AD7A-15AE-4B86-B4DA-50AE54DA1073}">
      <dgm:prSet/>
      <dgm:spPr/>
      <dgm:t>
        <a:bodyPr/>
        <a:lstStyle/>
        <a:p>
          <a:endParaRPr lang="en-US"/>
        </a:p>
      </dgm:t>
    </dgm:pt>
    <dgm:pt modelId="{AC48B284-077E-4054-A2E5-512850063AC9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OSD - 1</a:t>
          </a:r>
        </a:p>
      </dgm:t>
    </dgm:pt>
    <dgm:pt modelId="{8A0CFC24-3429-4217-B719-4E2D207ED686}" type="parTrans" cxnId="{B650FD04-884C-4BB3-9EBF-959F9034D69E}">
      <dgm:prSet/>
      <dgm:spPr/>
      <dgm:t>
        <a:bodyPr/>
        <a:lstStyle/>
        <a:p>
          <a:endParaRPr lang="en-US"/>
        </a:p>
      </dgm:t>
    </dgm:pt>
    <dgm:pt modelId="{613E32D9-9213-4061-BBEE-65E6F376AB5E}" type="sibTrans" cxnId="{B650FD04-884C-4BB3-9EBF-959F9034D69E}">
      <dgm:prSet/>
      <dgm:spPr/>
      <dgm:t>
        <a:bodyPr/>
        <a:lstStyle/>
        <a:p>
          <a:endParaRPr lang="en-US"/>
        </a:p>
      </dgm:t>
    </dgm:pt>
    <dgm:pt modelId="{BF931B3E-F7A0-4069-A10F-92BFA86E4D81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OSD - 2</a:t>
          </a:r>
        </a:p>
      </dgm:t>
    </dgm:pt>
    <dgm:pt modelId="{1A81E7E0-BA37-4E2B-8EB3-B1FE463E689A}" type="parTrans" cxnId="{965F29FE-BF8E-4368-80E7-AD28A44889F2}">
      <dgm:prSet/>
      <dgm:spPr/>
      <dgm:t>
        <a:bodyPr/>
        <a:lstStyle/>
        <a:p>
          <a:endParaRPr lang="en-US"/>
        </a:p>
      </dgm:t>
    </dgm:pt>
    <dgm:pt modelId="{EF6E4D81-43EE-4952-BAFB-C0DC782D9C0D}" type="sibTrans" cxnId="{965F29FE-BF8E-4368-80E7-AD28A44889F2}">
      <dgm:prSet/>
      <dgm:spPr/>
      <dgm:t>
        <a:bodyPr/>
        <a:lstStyle/>
        <a:p>
          <a:endParaRPr lang="en-US"/>
        </a:p>
      </dgm:t>
    </dgm:pt>
    <dgm:pt modelId="{5243EBDB-0E17-4851-A6C3-75097D90D287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Host - 2</a:t>
          </a:r>
        </a:p>
      </dgm:t>
    </dgm:pt>
    <dgm:pt modelId="{69BC9B1E-45BF-4C9C-977C-4D5F6F3813AC}" type="parTrans" cxnId="{6E19F2E1-2689-46C1-9A68-A1645912A7D3}">
      <dgm:prSet/>
      <dgm:spPr/>
      <dgm:t>
        <a:bodyPr/>
        <a:lstStyle/>
        <a:p>
          <a:endParaRPr lang="en-US"/>
        </a:p>
      </dgm:t>
    </dgm:pt>
    <dgm:pt modelId="{D2F91306-8127-47B4-A18C-F2B8C7A71D83}" type="sibTrans" cxnId="{6E19F2E1-2689-46C1-9A68-A1645912A7D3}">
      <dgm:prSet/>
      <dgm:spPr/>
      <dgm:t>
        <a:bodyPr/>
        <a:lstStyle/>
        <a:p>
          <a:endParaRPr lang="en-US"/>
        </a:p>
      </dgm:t>
    </dgm:pt>
    <dgm:pt modelId="{2884FCCF-5B0C-441A-BA3B-360FA73459D5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/>
            <a:t>OSD - 3</a:t>
          </a:r>
        </a:p>
      </dgm:t>
    </dgm:pt>
    <dgm:pt modelId="{56781EC3-CD21-47EC-9B2A-FC45E09AB80A}" type="parTrans" cxnId="{6F4AF0CD-5EF9-4D57-ADA2-65ADF7FE6B1C}">
      <dgm:prSet/>
      <dgm:spPr/>
      <dgm:t>
        <a:bodyPr/>
        <a:lstStyle/>
        <a:p>
          <a:endParaRPr lang="en-US"/>
        </a:p>
      </dgm:t>
    </dgm:pt>
    <dgm:pt modelId="{A8F0FFD1-7F73-4127-B984-C8C8C32CD203}" type="sibTrans" cxnId="{6F4AF0CD-5EF9-4D57-ADA2-65ADF7FE6B1C}">
      <dgm:prSet/>
      <dgm:spPr/>
      <dgm:t>
        <a:bodyPr/>
        <a:lstStyle/>
        <a:p>
          <a:endParaRPr lang="en-US"/>
        </a:p>
      </dgm:t>
    </dgm:pt>
    <dgm:pt modelId="{A66F064A-E780-4C81-8BBA-006F1FF2E953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OSD - 4</a:t>
          </a:r>
        </a:p>
      </dgm:t>
    </dgm:pt>
    <dgm:pt modelId="{C54D4F89-091F-40AD-95B3-CD51F32E59ED}" type="parTrans" cxnId="{F8501D27-A120-45AA-9E10-F9AB3F142DF2}">
      <dgm:prSet/>
      <dgm:spPr/>
      <dgm:t>
        <a:bodyPr/>
        <a:lstStyle/>
        <a:p>
          <a:endParaRPr lang="en-US"/>
        </a:p>
      </dgm:t>
    </dgm:pt>
    <dgm:pt modelId="{560CC91F-8D01-462A-8B09-6CA05AEE5AD1}" type="sibTrans" cxnId="{F8501D27-A120-45AA-9E10-F9AB3F142DF2}">
      <dgm:prSet/>
      <dgm:spPr/>
      <dgm:t>
        <a:bodyPr/>
        <a:lstStyle/>
        <a:p>
          <a:endParaRPr lang="en-US"/>
        </a:p>
      </dgm:t>
    </dgm:pt>
    <dgm:pt modelId="{BD5515C7-E1BD-4BFC-812B-A411F9F8450A}">
      <dgm:prSet phldrT="[Text]"/>
      <dgm:spPr/>
      <dgm:t>
        <a:bodyPr/>
        <a:lstStyle/>
        <a:p>
          <a:r>
            <a:rPr lang="en-US" dirty="0"/>
            <a:t>Rack - 2</a:t>
          </a:r>
        </a:p>
      </dgm:t>
    </dgm:pt>
    <dgm:pt modelId="{E0117D2E-C769-43ED-9CBC-4511F5EAFA4F}" type="parTrans" cxnId="{AB03F977-AEE2-4971-A014-779F7061D542}">
      <dgm:prSet/>
      <dgm:spPr/>
      <dgm:t>
        <a:bodyPr/>
        <a:lstStyle/>
        <a:p>
          <a:endParaRPr lang="en-US"/>
        </a:p>
      </dgm:t>
    </dgm:pt>
    <dgm:pt modelId="{5DDD977E-3BC0-4E6C-BBDF-1968A4C536AD}" type="sibTrans" cxnId="{AB03F977-AEE2-4971-A014-779F7061D542}">
      <dgm:prSet/>
      <dgm:spPr/>
      <dgm:t>
        <a:bodyPr/>
        <a:lstStyle/>
        <a:p>
          <a:endParaRPr lang="en-US"/>
        </a:p>
      </dgm:t>
    </dgm:pt>
    <dgm:pt modelId="{C389DFB6-F271-40E5-980B-A2151EA873A6}">
      <dgm:prSet phldrT="[Text]"/>
      <dgm:spPr/>
      <dgm:t>
        <a:bodyPr/>
        <a:lstStyle/>
        <a:p>
          <a:r>
            <a:rPr lang="en-US" dirty="0"/>
            <a:t>Host - 3</a:t>
          </a:r>
        </a:p>
      </dgm:t>
    </dgm:pt>
    <dgm:pt modelId="{876D98EB-5083-4692-8563-18417DB7FF60}" type="parTrans" cxnId="{A98B3F20-5E0A-43AA-B48D-ED2E89C32241}">
      <dgm:prSet/>
      <dgm:spPr/>
      <dgm:t>
        <a:bodyPr/>
        <a:lstStyle/>
        <a:p>
          <a:endParaRPr lang="en-US"/>
        </a:p>
      </dgm:t>
    </dgm:pt>
    <dgm:pt modelId="{BAE2210B-EE5A-4C50-B18D-E970C67D405B}" type="sibTrans" cxnId="{A98B3F20-5E0A-43AA-B48D-ED2E89C32241}">
      <dgm:prSet/>
      <dgm:spPr/>
      <dgm:t>
        <a:bodyPr/>
        <a:lstStyle/>
        <a:p>
          <a:endParaRPr lang="en-US"/>
        </a:p>
      </dgm:t>
    </dgm:pt>
    <dgm:pt modelId="{1148954D-76EC-4947-9E04-00ECF664D69D}">
      <dgm:prSet phldrT="[Text]"/>
      <dgm:spPr/>
      <dgm:t>
        <a:bodyPr/>
        <a:lstStyle/>
        <a:p>
          <a:r>
            <a:rPr lang="en-US" dirty="0"/>
            <a:t>OSD - 5</a:t>
          </a:r>
        </a:p>
      </dgm:t>
    </dgm:pt>
    <dgm:pt modelId="{FFFA4370-6F8D-4DA0-AD03-B832E88DA10D}" type="parTrans" cxnId="{04115244-160D-4E3A-9866-CD9AD68E4016}">
      <dgm:prSet/>
      <dgm:spPr/>
      <dgm:t>
        <a:bodyPr/>
        <a:lstStyle/>
        <a:p>
          <a:endParaRPr lang="en-US"/>
        </a:p>
      </dgm:t>
    </dgm:pt>
    <dgm:pt modelId="{F1C6EE69-F6BA-4F3E-8BF0-608E0E7DB88D}" type="sibTrans" cxnId="{04115244-160D-4E3A-9866-CD9AD68E4016}">
      <dgm:prSet/>
      <dgm:spPr/>
      <dgm:t>
        <a:bodyPr/>
        <a:lstStyle/>
        <a:p>
          <a:endParaRPr lang="en-US"/>
        </a:p>
      </dgm:t>
    </dgm:pt>
    <dgm:pt modelId="{9F427290-B1FD-4531-8A2D-D6E1B0DDBF3D}">
      <dgm:prSet phldrT="[Text]"/>
      <dgm:spPr/>
      <dgm:t>
        <a:bodyPr/>
        <a:lstStyle/>
        <a:p>
          <a:r>
            <a:rPr lang="en-US" dirty="0"/>
            <a:t>OSD - 6</a:t>
          </a:r>
        </a:p>
      </dgm:t>
    </dgm:pt>
    <dgm:pt modelId="{89AA2D36-A7D8-4BED-ACFD-7DAD237FD9C0}" type="parTrans" cxnId="{A8648C69-3FD1-46CE-B7D7-A15C6D4AD7CF}">
      <dgm:prSet/>
      <dgm:spPr/>
      <dgm:t>
        <a:bodyPr/>
        <a:lstStyle/>
        <a:p>
          <a:endParaRPr lang="en-US"/>
        </a:p>
      </dgm:t>
    </dgm:pt>
    <dgm:pt modelId="{66DCB06A-14AA-4035-868D-578E32154A14}" type="sibTrans" cxnId="{A8648C69-3FD1-46CE-B7D7-A15C6D4AD7CF}">
      <dgm:prSet/>
      <dgm:spPr/>
      <dgm:t>
        <a:bodyPr/>
        <a:lstStyle/>
        <a:p>
          <a:endParaRPr lang="en-US"/>
        </a:p>
      </dgm:t>
    </dgm:pt>
    <dgm:pt modelId="{FF5A4E0E-BB6E-4F79-99B1-39AE3965928A}">
      <dgm:prSet phldrT="[Text]"/>
      <dgm:spPr/>
      <dgm:t>
        <a:bodyPr/>
        <a:lstStyle/>
        <a:p>
          <a:r>
            <a:rPr lang="en-US" dirty="0"/>
            <a:t>Host - 4</a:t>
          </a:r>
        </a:p>
      </dgm:t>
    </dgm:pt>
    <dgm:pt modelId="{43C8A875-D48D-4279-99B6-E4A3B699430C}" type="parTrans" cxnId="{5AE31507-3E49-48F7-9F3D-92C6B3110BD5}">
      <dgm:prSet/>
      <dgm:spPr/>
      <dgm:t>
        <a:bodyPr/>
        <a:lstStyle/>
        <a:p>
          <a:endParaRPr lang="en-US"/>
        </a:p>
      </dgm:t>
    </dgm:pt>
    <dgm:pt modelId="{DCA2D655-4BD9-4D1E-8621-DE6034A6C511}" type="sibTrans" cxnId="{5AE31507-3E49-48F7-9F3D-92C6B3110BD5}">
      <dgm:prSet/>
      <dgm:spPr/>
      <dgm:t>
        <a:bodyPr/>
        <a:lstStyle/>
        <a:p>
          <a:endParaRPr lang="en-US"/>
        </a:p>
      </dgm:t>
    </dgm:pt>
    <dgm:pt modelId="{D914BE54-AEA3-41A5-9D5B-5545B6456EC8}">
      <dgm:prSet phldrT="[Text]"/>
      <dgm:spPr/>
      <dgm:t>
        <a:bodyPr/>
        <a:lstStyle/>
        <a:p>
          <a:r>
            <a:rPr lang="en-US" dirty="0"/>
            <a:t>OSD - 7</a:t>
          </a:r>
        </a:p>
      </dgm:t>
    </dgm:pt>
    <dgm:pt modelId="{E1935260-F9D7-4EF8-AAA5-663401C8C3E4}" type="parTrans" cxnId="{97C10CDA-CF6A-4322-A6FF-00327A6278C6}">
      <dgm:prSet/>
      <dgm:spPr/>
      <dgm:t>
        <a:bodyPr/>
        <a:lstStyle/>
        <a:p>
          <a:endParaRPr lang="en-US"/>
        </a:p>
      </dgm:t>
    </dgm:pt>
    <dgm:pt modelId="{D5932D5D-89EA-483D-9FBB-005E3FBD2E0A}" type="sibTrans" cxnId="{97C10CDA-CF6A-4322-A6FF-00327A6278C6}">
      <dgm:prSet/>
      <dgm:spPr/>
      <dgm:t>
        <a:bodyPr/>
        <a:lstStyle/>
        <a:p>
          <a:endParaRPr lang="en-US"/>
        </a:p>
      </dgm:t>
    </dgm:pt>
    <dgm:pt modelId="{1A22F8DF-D43D-4452-83C5-4774E0B76B0F}">
      <dgm:prSet phldrT="[Text]"/>
      <dgm:spPr/>
      <dgm:t>
        <a:bodyPr/>
        <a:lstStyle/>
        <a:p>
          <a:r>
            <a:rPr lang="en-US" dirty="0"/>
            <a:t>OSD - 8</a:t>
          </a:r>
        </a:p>
      </dgm:t>
    </dgm:pt>
    <dgm:pt modelId="{346908CB-328E-4B9B-92B0-C5EDEB34CDE7}" type="parTrans" cxnId="{EF945F87-39DB-4405-B50A-C32F4849694E}">
      <dgm:prSet/>
      <dgm:spPr/>
      <dgm:t>
        <a:bodyPr/>
        <a:lstStyle/>
        <a:p>
          <a:endParaRPr lang="en-US"/>
        </a:p>
      </dgm:t>
    </dgm:pt>
    <dgm:pt modelId="{B3F029CD-3732-4FC0-A918-425629F8994E}" type="sibTrans" cxnId="{EF945F87-39DB-4405-B50A-C32F4849694E}">
      <dgm:prSet/>
      <dgm:spPr/>
      <dgm:t>
        <a:bodyPr/>
        <a:lstStyle/>
        <a:p>
          <a:endParaRPr lang="en-US"/>
        </a:p>
      </dgm:t>
    </dgm:pt>
    <dgm:pt modelId="{FA072F0C-C8DC-4ADD-B1A1-0C0D1D733C78}" type="pres">
      <dgm:prSet presAssocID="{B12AFA0E-ED97-438A-95AB-64DF5C4067D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269F3001-F66F-4773-8A64-366A81F8B978}" type="pres">
      <dgm:prSet presAssocID="{5CF092E5-A256-454C-82B3-0EC2780B6223}" presName="hierRoot1" presStyleCnt="0">
        <dgm:presLayoutVars>
          <dgm:hierBranch/>
        </dgm:presLayoutVars>
      </dgm:prSet>
      <dgm:spPr/>
    </dgm:pt>
    <dgm:pt modelId="{7344ADAA-4E70-4EF3-9A4B-D77E0841A0EF}" type="pres">
      <dgm:prSet presAssocID="{5CF092E5-A256-454C-82B3-0EC2780B6223}" presName="rootComposite1" presStyleCnt="0"/>
      <dgm:spPr/>
    </dgm:pt>
    <dgm:pt modelId="{3D144482-7DB5-4E56-BA99-12B9DA7011E4}" type="pres">
      <dgm:prSet presAssocID="{5CF092E5-A256-454C-82B3-0EC2780B6223}" presName="rootText1" presStyleLbl="node0" presStyleIdx="0" presStyleCnt="1">
        <dgm:presLayoutVars>
          <dgm:chPref val="3"/>
        </dgm:presLayoutVars>
      </dgm:prSet>
      <dgm:spPr>
        <a:prstGeom prst="roundRect">
          <a:avLst/>
        </a:prstGeom>
      </dgm:spPr>
    </dgm:pt>
    <dgm:pt modelId="{C3BAF03E-EC74-4593-B8B2-96A70CBCF570}" type="pres">
      <dgm:prSet presAssocID="{5CF092E5-A256-454C-82B3-0EC2780B6223}" presName="rootConnector1" presStyleLbl="node1" presStyleIdx="0" presStyleCnt="0"/>
      <dgm:spPr/>
    </dgm:pt>
    <dgm:pt modelId="{9D4DC82F-E086-439F-8F85-3F1F6270C6A8}" type="pres">
      <dgm:prSet presAssocID="{5CF092E5-A256-454C-82B3-0EC2780B6223}" presName="hierChild2" presStyleCnt="0"/>
      <dgm:spPr/>
    </dgm:pt>
    <dgm:pt modelId="{BA0623D8-8A5D-4FD8-9D42-7EED560B2696}" type="pres">
      <dgm:prSet presAssocID="{0D26F58F-56C7-4655-893F-7DF0EFD47481}" presName="Name35" presStyleLbl="parChTrans1D2" presStyleIdx="0" presStyleCnt="1"/>
      <dgm:spPr/>
    </dgm:pt>
    <dgm:pt modelId="{01234050-3701-42CB-AD0C-7C6A2F9B7C57}" type="pres">
      <dgm:prSet presAssocID="{B2DCA6DE-FF58-49F8-BBAA-E5674ED5DEDC}" presName="hierRoot2" presStyleCnt="0">
        <dgm:presLayoutVars>
          <dgm:hierBranch/>
        </dgm:presLayoutVars>
      </dgm:prSet>
      <dgm:spPr/>
    </dgm:pt>
    <dgm:pt modelId="{CCDB4139-03D6-47C7-A990-55C6A781A859}" type="pres">
      <dgm:prSet presAssocID="{B2DCA6DE-FF58-49F8-BBAA-E5674ED5DEDC}" presName="rootComposite" presStyleCnt="0"/>
      <dgm:spPr/>
    </dgm:pt>
    <dgm:pt modelId="{16CDA51D-5546-4EAA-A0EB-FCC617901E8D}" type="pres">
      <dgm:prSet presAssocID="{B2DCA6DE-FF58-49F8-BBAA-E5674ED5DEDC}" presName="rootText" presStyleLbl="node2" presStyleIdx="0" presStyleCnt="1">
        <dgm:presLayoutVars>
          <dgm:chPref val="3"/>
        </dgm:presLayoutVars>
      </dgm:prSet>
      <dgm:spPr>
        <a:prstGeom prst="roundRect">
          <a:avLst/>
        </a:prstGeom>
      </dgm:spPr>
    </dgm:pt>
    <dgm:pt modelId="{A891E3C2-C3F1-4A21-A327-45F9AAD91044}" type="pres">
      <dgm:prSet presAssocID="{B2DCA6DE-FF58-49F8-BBAA-E5674ED5DEDC}" presName="rootConnector" presStyleLbl="node2" presStyleIdx="0" presStyleCnt="1"/>
      <dgm:spPr/>
    </dgm:pt>
    <dgm:pt modelId="{26850153-A87D-4830-B89D-4FE06258612A}" type="pres">
      <dgm:prSet presAssocID="{B2DCA6DE-FF58-49F8-BBAA-E5674ED5DEDC}" presName="hierChild4" presStyleCnt="0"/>
      <dgm:spPr/>
    </dgm:pt>
    <dgm:pt modelId="{A13517EE-B58F-4741-8A04-C3C88A7CC3F8}" type="pres">
      <dgm:prSet presAssocID="{09396F32-67E9-4B29-AFF1-04D8F731A8C8}" presName="Name35" presStyleLbl="parChTrans1D3" presStyleIdx="0" presStyleCnt="2"/>
      <dgm:spPr/>
    </dgm:pt>
    <dgm:pt modelId="{628DEFD4-11F6-4C02-AA83-C59CC8C20F89}" type="pres">
      <dgm:prSet presAssocID="{65436CB5-BF81-4676-909B-4780EC6727AE}" presName="hierRoot2" presStyleCnt="0">
        <dgm:presLayoutVars>
          <dgm:hierBranch/>
        </dgm:presLayoutVars>
      </dgm:prSet>
      <dgm:spPr/>
    </dgm:pt>
    <dgm:pt modelId="{4AD0DC1B-E49B-40BC-A988-9EF70D93294C}" type="pres">
      <dgm:prSet presAssocID="{65436CB5-BF81-4676-909B-4780EC6727AE}" presName="rootComposite" presStyleCnt="0"/>
      <dgm:spPr/>
    </dgm:pt>
    <dgm:pt modelId="{AFD2A918-80B6-4064-A934-4291FBF8455A}" type="pres">
      <dgm:prSet presAssocID="{65436CB5-BF81-4676-909B-4780EC6727AE}" presName="rootText" presStyleLbl="node3" presStyleIdx="0" presStyleCnt="2">
        <dgm:presLayoutVars>
          <dgm:chPref val="3"/>
        </dgm:presLayoutVars>
      </dgm:prSet>
      <dgm:spPr>
        <a:prstGeom prst="roundRect">
          <a:avLst/>
        </a:prstGeom>
      </dgm:spPr>
    </dgm:pt>
    <dgm:pt modelId="{77B88611-BB54-4FAE-B578-DA6E8F25FD1C}" type="pres">
      <dgm:prSet presAssocID="{65436CB5-BF81-4676-909B-4780EC6727AE}" presName="rootConnector" presStyleLbl="node3" presStyleIdx="0" presStyleCnt="2"/>
      <dgm:spPr/>
    </dgm:pt>
    <dgm:pt modelId="{D80F6251-D4E4-45D8-BB13-A00C9730E3D7}" type="pres">
      <dgm:prSet presAssocID="{65436CB5-BF81-4676-909B-4780EC6727AE}" presName="hierChild4" presStyleCnt="0"/>
      <dgm:spPr/>
    </dgm:pt>
    <dgm:pt modelId="{42B571F9-2D31-442F-BB46-09055D2C32CF}" type="pres">
      <dgm:prSet presAssocID="{312E3457-AB5F-4508-82ED-EBEA06054D10}" presName="Name35" presStyleLbl="parChTrans1D4" presStyleIdx="0" presStyleCnt="12"/>
      <dgm:spPr/>
    </dgm:pt>
    <dgm:pt modelId="{1CE9A31B-44F1-4BEE-8B19-23F5DF0DC6F4}" type="pres">
      <dgm:prSet presAssocID="{41E21463-45CB-4602-BAA3-941D034EF7A2}" presName="hierRoot2" presStyleCnt="0">
        <dgm:presLayoutVars>
          <dgm:hierBranch/>
        </dgm:presLayoutVars>
      </dgm:prSet>
      <dgm:spPr/>
    </dgm:pt>
    <dgm:pt modelId="{F16EDE70-31C7-4065-AC83-05ABD1BF6554}" type="pres">
      <dgm:prSet presAssocID="{41E21463-45CB-4602-BAA3-941D034EF7A2}" presName="rootComposite" presStyleCnt="0"/>
      <dgm:spPr/>
    </dgm:pt>
    <dgm:pt modelId="{24561E24-FF8F-4A6D-B97D-B264CA411D25}" type="pres">
      <dgm:prSet presAssocID="{41E21463-45CB-4602-BAA3-941D034EF7A2}" presName="rootText" presStyleLbl="node4" presStyleIdx="0" presStyleCnt="12">
        <dgm:presLayoutVars>
          <dgm:chPref val="3"/>
        </dgm:presLayoutVars>
      </dgm:prSet>
      <dgm:spPr>
        <a:prstGeom prst="roundRect">
          <a:avLst/>
        </a:prstGeom>
      </dgm:spPr>
    </dgm:pt>
    <dgm:pt modelId="{A28D5680-3701-4655-B9FA-9B26DA4AA573}" type="pres">
      <dgm:prSet presAssocID="{41E21463-45CB-4602-BAA3-941D034EF7A2}" presName="rootConnector" presStyleLbl="node4" presStyleIdx="0" presStyleCnt="12"/>
      <dgm:spPr/>
    </dgm:pt>
    <dgm:pt modelId="{7475648A-1EE3-4BF0-B415-3EBB9F2AF542}" type="pres">
      <dgm:prSet presAssocID="{41E21463-45CB-4602-BAA3-941D034EF7A2}" presName="hierChild4" presStyleCnt="0"/>
      <dgm:spPr/>
    </dgm:pt>
    <dgm:pt modelId="{32B4A2FD-BA17-4116-A0AB-459184C02E37}" type="pres">
      <dgm:prSet presAssocID="{8A0CFC24-3429-4217-B719-4E2D207ED686}" presName="Name35" presStyleLbl="parChTrans1D4" presStyleIdx="1" presStyleCnt="12"/>
      <dgm:spPr/>
    </dgm:pt>
    <dgm:pt modelId="{FE7CEDAF-4750-48DE-ACD1-F479BA06A1F8}" type="pres">
      <dgm:prSet presAssocID="{AC48B284-077E-4054-A2E5-512850063AC9}" presName="hierRoot2" presStyleCnt="0">
        <dgm:presLayoutVars>
          <dgm:hierBranch/>
        </dgm:presLayoutVars>
      </dgm:prSet>
      <dgm:spPr/>
    </dgm:pt>
    <dgm:pt modelId="{CAE4C8A1-72BE-40EE-A621-2F25FCF854C4}" type="pres">
      <dgm:prSet presAssocID="{AC48B284-077E-4054-A2E5-512850063AC9}" presName="rootComposite" presStyleCnt="0"/>
      <dgm:spPr/>
    </dgm:pt>
    <dgm:pt modelId="{1EB801CA-9341-4EAA-91EB-EA37448A4A30}" type="pres">
      <dgm:prSet presAssocID="{AC48B284-077E-4054-A2E5-512850063AC9}" presName="rootText" presStyleLbl="node4" presStyleIdx="1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70F6CDCB-2176-4080-A459-D674F002654B}" type="pres">
      <dgm:prSet presAssocID="{AC48B284-077E-4054-A2E5-512850063AC9}" presName="rootConnector" presStyleLbl="node4" presStyleIdx="1" presStyleCnt="12"/>
      <dgm:spPr/>
    </dgm:pt>
    <dgm:pt modelId="{9880349C-B3DE-4F25-8BDB-F19C8905094C}" type="pres">
      <dgm:prSet presAssocID="{AC48B284-077E-4054-A2E5-512850063AC9}" presName="hierChild4" presStyleCnt="0"/>
      <dgm:spPr/>
    </dgm:pt>
    <dgm:pt modelId="{DFDD1DF7-CE38-43E5-A5E8-76901F6B9EBB}" type="pres">
      <dgm:prSet presAssocID="{AC48B284-077E-4054-A2E5-512850063AC9}" presName="hierChild5" presStyleCnt="0"/>
      <dgm:spPr/>
    </dgm:pt>
    <dgm:pt modelId="{5E6E32E1-495E-4FC2-A384-005AAFF39FE7}" type="pres">
      <dgm:prSet presAssocID="{1A81E7E0-BA37-4E2B-8EB3-B1FE463E689A}" presName="Name35" presStyleLbl="parChTrans1D4" presStyleIdx="2" presStyleCnt="12"/>
      <dgm:spPr/>
    </dgm:pt>
    <dgm:pt modelId="{FFC3520D-1774-4869-B149-51746D98985B}" type="pres">
      <dgm:prSet presAssocID="{BF931B3E-F7A0-4069-A10F-92BFA86E4D81}" presName="hierRoot2" presStyleCnt="0">
        <dgm:presLayoutVars>
          <dgm:hierBranch/>
        </dgm:presLayoutVars>
      </dgm:prSet>
      <dgm:spPr/>
    </dgm:pt>
    <dgm:pt modelId="{D471F010-9C13-4222-A1A6-A677DC0E5691}" type="pres">
      <dgm:prSet presAssocID="{BF931B3E-F7A0-4069-A10F-92BFA86E4D81}" presName="rootComposite" presStyleCnt="0"/>
      <dgm:spPr/>
    </dgm:pt>
    <dgm:pt modelId="{5CA6207F-4E72-4EA8-8C95-AE2C4341702F}" type="pres">
      <dgm:prSet presAssocID="{BF931B3E-F7A0-4069-A10F-92BFA86E4D81}" presName="rootText" presStyleLbl="node4" presStyleIdx="2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27CA7A37-0F64-4308-A06F-422B963A5248}" type="pres">
      <dgm:prSet presAssocID="{BF931B3E-F7A0-4069-A10F-92BFA86E4D81}" presName="rootConnector" presStyleLbl="node4" presStyleIdx="2" presStyleCnt="12"/>
      <dgm:spPr/>
    </dgm:pt>
    <dgm:pt modelId="{314EF807-4E4A-4434-ACDF-7BF26FC1CAB4}" type="pres">
      <dgm:prSet presAssocID="{BF931B3E-F7A0-4069-A10F-92BFA86E4D81}" presName="hierChild4" presStyleCnt="0"/>
      <dgm:spPr/>
    </dgm:pt>
    <dgm:pt modelId="{56F74262-0506-42F3-9FEB-3049F7C11E71}" type="pres">
      <dgm:prSet presAssocID="{BF931B3E-F7A0-4069-A10F-92BFA86E4D81}" presName="hierChild5" presStyleCnt="0"/>
      <dgm:spPr/>
    </dgm:pt>
    <dgm:pt modelId="{16A7AD0C-48A5-4BD8-9D47-5A8D909FAED9}" type="pres">
      <dgm:prSet presAssocID="{41E21463-45CB-4602-BAA3-941D034EF7A2}" presName="hierChild5" presStyleCnt="0"/>
      <dgm:spPr/>
    </dgm:pt>
    <dgm:pt modelId="{8B5B377B-6396-4EB4-A669-4336FD9E555B}" type="pres">
      <dgm:prSet presAssocID="{69BC9B1E-45BF-4C9C-977C-4D5F6F3813AC}" presName="Name35" presStyleLbl="parChTrans1D4" presStyleIdx="3" presStyleCnt="12"/>
      <dgm:spPr/>
    </dgm:pt>
    <dgm:pt modelId="{84B1EFE7-BC44-4D8C-BCCF-D76B7CF31C7E}" type="pres">
      <dgm:prSet presAssocID="{5243EBDB-0E17-4851-A6C3-75097D90D287}" presName="hierRoot2" presStyleCnt="0">
        <dgm:presLayoutVars>
          <dgm:hierBranch/>
        </dgm:presLayoutVars>
      </dgm:prSet>
      <dgm:spPr/>
    </dgm:pt>
    <dgm:pt modelId="{1A85CC6E-8445-4D79-A42C-5DE28447077A}" type="pres">
      <dgm:prSet presAssocID="{5243EBDB-0E17-4851-A6C3-75097D90D287}" presName="rootComposite" presStyleCnt="0"/>
      <dgm:spPr/>
    </dgm:pt>
    <dgm:pt modelId="{E51CE6A0-A9CF-4743-B6EE-0A5523BC78D6}" type="pres">
      <dgm:prSet presAssocID="{5243EBDB-0E17-4851-A6C3-75097D90D287}" presName="rootText" presStyleLbl="node4" presStyleIdx="3" presStyleCnt="12">
        <dgm:presLayoutVars>
          <dgm:chPref val="3"/>
        </dgm:presLayoutVars>
      </dgm:prSet>
      <dgm:spPr>
        <a:prstGeom prst="roundRect">
          <a:avLst/>
        </a:prstGeom>
      </dgm:spPr>
    </dgm:pt>
    <dgm:pt modelId="{F84D4638-D35C-4F0D-8A05-61AE24BB0D09}" type="pres">
      <dgm:prSet presAssocID="{5243EBDB-0E17-4851-A6C3-75097D90D287}" presName="rootConnector" presStyleLbl="node4" presStyleIdx="3" presStyleCnt="12"/>
      <dgm:spPr/>
    </dgm:pt>
    <dgm:pt modelId="{CC5FB981-05AD-416E-B8D8-C91CFF6BD49A}" type="pres">
      <dgm:prSet presAssocID="{5243EBDB-0E17-4851-A6C3-75097D90D287}" presName="hierChild4" presStyleCnt="0"/>
      <dgm:spPr/>
    </dgm:pt>
    <dgm:pt modelId="{D01AC84A-E125-46CE-858A-D0A3F8B3B812}" type="pres">
      <dgm:prSet presAssocID="{56781EC3-CD21-47EC-9B2A-FC45E09AB80A}" presName="Name35" presStyleLbl="parChTrans1D4" presStyleIdx="4" presStyleCnt="12"/>
      <dgm:spPr/>
    </dgm:pt>
    <dgm:pt modelId="{E89FE7CE-D6A1-45F5-89C1-9B6BEEC70736}" type="pres">
      <dgm:prSet presAssocID="{2884FCCF-5B0C-441A-BA3B-360FA73459D5}" presName="hierRoot2" presStyleCnt="0">
        <dgm:presLayoutVars>
          <dgm:hierBranch/>
        </dgm:presLayoutVars>
      </dgm:prSet>
      <dgm:spPr/>
    </dgm:pt>
    <dgm:pt modelId="{B8274554-C523-4B98-9BD4-45176FDF8F22}" type="pres">
      <dgm:prSet presAssocID="{2884FCCF-5B0C-441A-BA3B-360FA73459D5}" presName="rootComposite" presStyleCnt="0"/>
      <dgm:spPr/>
    </dgm:pt>
    <dgm:pt modelId="{778B4472-A8EB-498F-8132-1922ED7C34F0}" type="pres">
      <dgm:prSet presAssocID="{2884FCCF-5B0C-441A-BA3B-360FA73459D5}" presName="rootText" presStyleLbl="node4" presStyleIdx="4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F8DC1F10-0CA4-4237-BF57-F58031E9EAEB}" type="pres">
      <dgm:prSet presAssocID="{2884FCCF-5B0C-441A-BA3B-360FA73459D5}" presName="rootConnector" presStyleLbl="node4" presStyleIdx="4" presStyleCnt="12"/>
      <dgm:spPr/>
    </dgm:pt>
    <dgm:pt modelId="{D5226920-A926-48A4-A06E-4CA102F0122C}" type="pres">
      <dgm:prSet presAssocID="{2884FCCF-5B0C-441A-BA3B-360FA73459D5}" presName="hierChild4" presStyleCnt="0"/>
      <dgm:spPr/>
    </dgm:pt>
    <dgm:pt modelId="{D59EB7CA-5733-4024-BDCA-FEE7E12FF3FC}" type="pres">
      <dgm:prSet presAssocID="{2884FCCF-5B0C-441A-BA3B-360FA73459D5}" presName="hierChild5" presStyleCnt="0"/>
      <dgm:spPr/>
    </dgm:pt>
    <dgm:pt modelId="{2C22B359-C467-403A-AEAE-B7BF866201B4}" type="pres">
      <dgm:prSet presAssocID="{C54D4F89-091F-40AD-95B3-CD51F32E59ED}" presName="Name35" presStyleLbl="parChTrans1D4" presStyleIdx="5" presStyleCnt="12"/>
      <dgm:spPr/>
    </dgm:pt>
    <dgm:pt modelId="{F3176359-2F5E-46BD-B385-8F6FB029C559}" type="pres">
      <dgm:prSet presAssocID="{A66F064A-E780-4C81-8BBA-006F1FF2E953}" presName="hierRoot2" presStyleCnt="0">
        <dgm:presLayoutVars>
          <dgm:hierBranch/>
        </dgm:presLayoutVars>
      </dgm:prSet>
      <dgm:spPr/>
    </dgm:pt>
    <dgm:pt modelId="{A3E786C2-E5BE-47A1-82A4-FC3588FAA46F}" type="pres">
      <dgm:prSet presAssocID="{A66F064A-E780-4C81-8BBA-006F1FF2E953}" presName="rootComposite" presStyleCnt="0"/>
      <dgm:spPr/>
    </dgm:pt>
    <dgm:pt modelId="{0C53519D-FD74-4E7D-9EE0-BDAD6185F109}" type="pres">
      <dgm:prSet presAssocID="{A66F064A-E780-4C81-8BBA-006F1FF2E953}" presName="rootText" presStyleLbl="node4" presStyleIdx="5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318A3C75-D777-49A2-8E2A-9F4EE3B97EA7}" type="pres">
      <dgm:prSet presAssocID="{A66F064A-E780-4C81-8BBA-006F1FF2E953}" presName="rootConnector" presStyleLbl="node4" presStyleIdx="5" presStyleCnt="12"/>
      <dgm:spPr/>
    </dgm:pt>
    <dgm:pt modelId="{3BF5EDAA-F6FF-422A-B582-0294332D61CA}" type="pres">
      <dgm:prSet presAssocID="{A66F064A-E780-4C81-8BBA-006F1FF2E953}" presName="hierChild4" presStyleCnt="0"/>
      <dgm:spPr/>
    </dgm:pt>
    <dgm:pt modelId="{B9F101EE-55FB-4107-A27A-85D2D896255D}" type="pres">
      <dgm:prSet presAssocID="{A66F064A-E780-4C81-8BBA-006F1FF2E953}" presName="hierChild5" presStyleCnt="0"/>
      <dgm:spPr/>
    </dgm:pt>
    <dgm:pt modelId="{ABED0626-34C5-40DE-A1A7-6C1BBFFCD5C8}" type="pres">
      <dgm:prSet presAssocID="{5243EBDB-0E17-4851-A6C3-75097D90D287}" presName="hierChild5" presStyleCnt="0"/>
      <dgm:spPr/>
    </dgm:pt>
    <dgm:pt modelId="{BB483B3D-EFE6-40A9-8B99-856831995AE2}" type="pres">
      <dgm:prSet presAssocID="{65436CB5-BF81-4676-909B-4780EC6727AE}" presName="hierChild5" presStyleCnt="0"/>
      <dgm:spPr/>
    </dgm:pt>
    <dgm:pt modelId="{784B747A-8390-4D60-827C-AB740EEE1CAD}" type="pres">
      <dgm:prSet presAssocID="{E0117D2E-C769-43ED-9CBC-4511F5EAFA4F}" presName="Name35" presStyleLbl="parChTrans1D3" presStyleIdx="1" presStyleCnt="2"/>
      <dgm:spPr/>
    </dgm:pt>
    <dgm:pt modelId="{905E5354-031F-4913-9590-22EECD6849AF}" type="pres">
      <dgm:prSet presAssocID="{BD5515C7-E1BD-4BFC-812B-A411F9F8450A}" presName="hierRoot2" presStyleCnt="0">
        <dgm:presLayoutVars>
          <dgm:hierBranch/>
        </dgm:presLayoutVars>
      </dgm:prSet>
      <dgm:spPr/>
    </dgm:pt>
    <dgm:pt modelId="{5162A723-4D68-4881-92DE-A9A198597382}" type="pres">
      <dgm:prSet presAssocID="{BD5515C7-E1BD-4BFC-812B-A411F9F8450A}" presName="rootComposite" presStyleCnt="0"/>
      <dgm:spPr/>
    </dgm:pt>
    <dgm:pt modelId="{ADA2F4D0-2C40-4F07-B569-23B58E28C18D}" type="pres">
      <dgm:prSet presAssocID="{BD5515C7-E1BD-4BFC-812B-A411F9F8450A}" presName="rootText" presStyleLbl="node3" presStyleIdx="1" presStyleCnt="2">
        <dgm:presLayoutVars>
          <dgm:chPref val="3"/>
        </dgm:presLayoutVars>
      </dgm:prSet>
      <dgm:spPr>
        <a:prstGeom prst="roundRect">
          <a:avLst/>
        </a:prstGeom>
      </dgm:spPr>
    </dgm:pt>
    <dgm:pt modelId="{4DEAD18B-8E32-4856-85F4-5AA3C2F03819}" type="pres">
      <dgm:prSet presAssocID="{BD5515C7-E1BD-4BFC-812B-A411F9F8450A}" presName="rootConnector" presStyleLbl="node3" presStyleIdx="1" presStyleCnt="2"/>
      <dgm:spPr/>
    </dgm:pt>
    <dgm:pt modelId="{64241587-2244-46F2-AC9A-8499DF508D57}" type="pres">
      <dgm:prSet presAssocID="{BD5515C7-E1BD-4BFC-812B-A411F9F8450A}" presName="hierChild4" presStyleCnt="0"/>
      <dgm:spPr/>
    </dgm:pt>
    <dgm:pt modelId="{C94E583A-35E6-4399-B8EA-17730E1A17A6}" type="pres">
      <dgm:prSet presAssocID="{876D98EB-5083-4692-8563-18417DB7FF60}" presName="Name35" presStyleLbl="parChTrans1D4" presStyleIdx="6" presStyleCnt="12"/>
      <dgm:spPr/>
    </dgm:pt>
    <dgm:pt modelId="{5B8879F2-F5AD-40CF-9217-FCFCB9FD1B07}" type="pres">
      <dgm:prSet presAssocID="{C389DFB6-F271-40E5-980B-A2151EA873A6}" presName="hierRoot2" presStyleCnt="0">
        <dgm:presLayoutVars>
          <dgm:hierBranch/>
        </dgm:presLayoutVars>
      </dgm:prSet>
      <dgm:spPr/>
    </dgm:pt>
    <dgm:pt modelId="{E39BB85A-DCE9-40E5-909A-0FD00C3EB28A}" type="pres">
      <dgm:prSet presAssocID="{C389DFB6-F271-40E5-980B-A2151EA873A6}" presName="rootComposite" presStyleCnt="0"/>
      <dgm:spPr/>
    </dgm:pt>
    <dgm:pt modelId="{D6D34F5A-0059-4E3E-8AF0-58CA4A935A86}" type="pres">
      <dgm:prSet presAssocID="{C389DFB6-F271-40E5-980B-A2151EA873A6}" presName="rootText" presStyleLbl="node4" presStyleIdx="6" presStyleCnt="12">
        <dgm:presLayoutVars>
          <dgm:chPref val="3"/>
        </dgm:presLayoutVars>
      </dgm:prSet>
      <dgm:spPr>
        <a:prstGeom prst="roundRect">
          <a:avLst/>
        </a:prstGeom>
      </dgm:spPr>
    </dgm:pt>
    <dgm:pt modelId="{C6DC2A4C-04C7-4EF1-9329-F2E125801998}" type="pres">
      <dgm:prSet presAssocID="{C389DFB6-F271-40E5-980B-A2151EA873A6}" presName="rootConnector" presStyleLbl="node4" presStyleIdx="6" presStyleCnt="12"/>
      <dgm:spPr/>
    </dgm:pt>
    <dgm:pt modelId="{AD79B2AF-D516-4812-8CB5-CADB0B16F082}" type="pres">
      <dgm:prSet presAssocID="{C389DFB6-F271-40E5-980B-A2151EA873A6}" presName="hierChild4" presStyleCnt="0"/>
      <dgm:spPr/>
    </dgm:pt>
    <dgm:pt modelId="{4B53744D-475D-48D8-9720-768C81DD5EF6}" type="pres">
      <dgm:prSet presAssocID="{FFFA4370-6F8D-4DA0-AD03-B832E88DA10D}" presName="Name35" presStyleLbl="parChTrans1D4" presStyleIdx="7" presStyleCnt="12"/>
      <dgm:spPr/>
    </dgm:pt>
    <dgm:pt modelId="{497F8010-0C95-4504-81E1-22E9FC402557}" type="pres">
      <dgm:prSet presAssocID="{1148954D-76EC-4947-9E04-00ECF664D69D}" presName="hierRoot2" presStyleCnt="0">
        <dgm:presLayoutVars>
          <dgm:hierBranch/>
        </dgm:presLayoutVars>
      </dgm:prSet>
      <dgm:spPr/>
    </dgm:pt>
    <dgm:pt modelId="{9B606D6E-BDC1-4AD8-AB98-D1D8EFB356A8}" type="pres">
      <dgm:prSet presAssocID="{1148954D-76EC-4947-9E04-00ECF664D69D}" presName="rootComposite" presStyleCnt="0"/>
      <dgm:spPr/>
    </dgm:pt>
    <dgm:pt modelId="{55DC8B53-A875-41CA-BCE3-6CAA044D52EE}" type="pres">
      <dgm:prSet presAssocID="{1148954D-76EC-4947-9E04-00ECF664D69D}" presName="rootText" presStyleLbl="node4" presStyleIdx="7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43E5CE13-F0A8-479F-88AC-0A21A1ADA60C}" type="pres">
      <dgm:prSet presAssocID="{1148954D-76EC-4947-9E04-00ECF664D69D}" presName="rootConnector" presStyleLbl="node4" presStyleIdx="7" presStyleCnt="12"/>
      <dgm:spPr/>
    </dgm:pt>
    <dgm:pt modelId="{796375D6-FB82-45CA-8716-91927F9744EC}" type="pres">
      <dgm:prSet presAssocID="{1148954D-76EC-4947-9E04-00ECF664D69D}" presName="hierChild4" presStyleCnt="0"/>
      <dgm:spPr/>
    </dgm:pt>
    <dgm:pt modelId="{FF9B3CE9-2EB5-438D-BCD6-681E246B6F68}" type="pres">
      <dgm:prSet presAssocID="{1148954D-76EC-4947-9E04-00ECF664D69D}" presName="hierChild5" presStyleCnt="0"/>
      <dgm:spPr/>
    </dgm:pt>
    <dgm:pt modelId="{1E78ED96-ACE0-4E83-B398-DE8DCE722F41}" type="pres">
      <dgm:prSet presAssocID="{89AA2D36-A7D8-4BED-ACFD-7DAD237FD9C0}" presName="Name35" presStyleLbl="parChTrans1D4" presStyleIdx="8" presStyleCnt="12"/>
      <dgm:spPr/>
    </dgm:pt>
    <dgm:pt modelId="{04675300-B1F3-45C5-B370-2AFC45399EA4}" type="pres">
      <dgm:prSet presAssocID="{9F427290-B1FD-4531-8A2D-D6E1B0DDBF3D}" presName="hierRoot2" presStyleCnt="0">
        <dgm:presLayoutVars>
          <dgm:hierBranch/>
        </dgm:presLayoutVars>
      </dgm:prSet>
      <dgm:spPr/>
    </dgm:pt>
    <dgm:pt modelId="{4D36D4D8-BE0D-44A3-9BBD-F7371D0A37CB}" type="pres">
      <dgm:prSet presAssocID="{9F427290-B1FD-4531-8A2D-D6E1B0DDBF3D}" presName="rootComposite" presStyleCnt="0"/>
      <dgm:spPr/>
    </dgm:pt>
    <dgm:pt modelId="{A14A2413-63A9-4ED0-B99C-08A434E8874A}" type="pres">
      <dgm:prSet presAssocID="{9F427290-B1FD-4531-8A2D-D6E1B0DDBF3D}" presName="rootText" presStyleLbl="node4" presStyleIdx="8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8FCFE411-3DB8-4991-B4BC-1CC8C866CE96}" type="pres">
      <dgm:prSet presAssocID="{9F427290-B1FD-4531-8A2D-D6E1B0DDBF3D}" presName="rootConnector" presStyleLbl="node4" presStyleIdx="8" presStyleCnt="12"/>
      <dgm:spPr/>
    </dgm:pt>
    <dgm:pt modelId="{E40B5C8F-CC80-4CBF-A4C5-F68BA229C4FE}" type="pres">
      <dgm:prSet presAssocID="{9F427290-B1FD-4531-8A2D-D6E1B0DDBF3D}" presName="hierChild4" presStyleCnt="0"/>
      <dgm:spPr/>
    </dgm:pt>
    <dgm:pt modelId="{71315B75-8F25-45A5-8249-CE6F0F122751}" type="pres">
      <dgm:prSet presAssocID="{9F427290-B1FD-4531-8A2D-D6E1B0DDBF3D}" presName="hierChild5" presStyleCnt="0"/>
      <dgm:spPr/>
    </dgm:pt>
    <dgm:pt modelId="{68B65D2A-D7B9-423B-ACCC-694EC8074D8F}" type="pres">
      <dgm:prSet presAssocID="{C389DFB6-F271-40E5-980B-A2151EA873A6}" presName="hierChild5" presStyleCnt="0"/>
      <dgm:spPr/>
    </dgm:pt>
    <dgm:pt modelId="{32C4017E-A752-4FA8-9CBC-CE4112C45980}" type="pres">
      <dgm:prSet presAssocID="{43C8A875-D48D-4279-99B6-E4A3B699430C}" presName="Name35" presStyleLbl="parChTrans1D4" presStyleIdx="9" presStyleCnt="12"/>
      <dgm:spPr/>
    </dgm:pt>
    <dgm:pt modelId="{9D82F2F6-A484-4A6F-8B8D-E6C1C1F88863}" type="pres">
      <dgm:prSet presAssocID="{FF5A4E0E-BB6E-4F79-99B1-39AE3965928A}" presName="hierRoot2" presStyleCnt="0">
        <dgm:presLayoutVars>
          <dgm:hierBranch/>
        </dgm:presLayoutVars>
      </dgm:prSet>
      <dgm:spPr/>
    </dgm:pt>
    <dgm:pt modelId="{BD6FBCD9-1F99-4B39-ABA0-4D7865E7932B}" type="pres">
      <dgm:prSet presAssocID="{FF5A4E0E-BB6E-4F79-99B1-39AE3965928A}" presName="rootComposite" presStyleCnt="0"/>
      <dgm:spPr/>
    </dgm:pt>
    <dgm:pt modelId="{987B9236-A28A-4774-AD36-033666F9C7CB}" type="pres">
      <dgm:prSet presAssocID="{FF5A4E0E-BB6E-4F79-99B1-39AE3965928A}" presName="rootText" presStyleLbl="node4" presStyleIdx="9" presStyleCnt="12">
        <dgm:presLayoutVars>
          <dgm:chPref val="3"/>
        </dgm:presLayoutVars>
      </dgm:prSet>
      <dgm:spPr>
        <a:prstGeom prst="roundRect">
          <a:avLst/>
        </a:prstGeom>
      </dgm:spPr>
    </dgm:pt>
    <dgm:pt modelId="{C2FABBD2-6064-46B3-974C-307762698841}" type="pres">
      <dgm:prSet presAssocID="{FF5A4E0E-BB6E-4F79-99B1-39AE3965928A}" presName="rootConnector" presStyleLbl="node4" presStyleIdx="9" presStyleCnt="12"/>
      <dgm:spPr/>
    </dgm:pt>
    <dgm:pt modelId="{CBE2BF24-3D08-427A-8E18-2ECFDE2B3516}" type="pres">
      <dgm:prSet presAssocID="{FF5A4E0E-BB6E-4F79-99B1-39AE3965928A}" presName="hierChild4" presStyleCnt="0"/>
      <dgm:spPr/>
    </dgm:pt>
    <dgm:pt modelId="{319AF641-CCAA-4578-975E-7DCE5C0AED84}" type="pres">
      <dgm:prSet presAssocID="{E1935260-F9D7-4EF8-AAA5-663401C8C3E4}" presName="Name35" presStyleLbl="parChTrans1D4" presStyleIdx="10" presStyleCnt="12"/>
      <dgm:spPr/>
    </dgm:pt>
    <dgm:pt modelId="{375BF7E0-FB7C-4080-94F9-2634035EBF93}" type="pres">
      <dgm:prSet presAssocID="{D914BE54-AEA3-41A5-9D5B-5545B6456EC8}" presName="hierRoot2" presStyleCnt="0">
        <dgm:presLayoutVars>
          <dgm:hierBranch/>
        </dgm:presLayoutVars>
      </dgm:prSet>
      <dgm:spPr/>
    </dgm:pt>
    <dgm:pt modelId="{2783FDD1-AE0F-49A5-A762-D38D8B3AB1C5}" type="pres">
      <dgm:prSet presAssocID="{D914BE54-AEA3-41A5-9D5B-5545B6456EC8}" presName="rootComposite" presStyleCnt="0"/>
      <dgm:spPr/>
    </dgm:pt>
    <dgm:pt modelId="{1200064C-EA75-48BD-847A-F288BC69FE60}" type="pres">
      <dgm:prSet presAssocID="{D914BE54-AEA3-41A5-9D5B-5545B6456EC8}" presName="rootText" presStyleLbl="node4" presStyleIdx="10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2EF06CFC-726C-4B34-9C39-B3FBA8BD0553}" type="pres">
      <dgm:prSet presAssocID="{D914BE54-AEA3-41A5-9D5B-5545B6456EC8}" presName="rootConnector" presStyleLbl="node4" presStyleIdx="10" presStyleCnt="12"/>
      <dgm:spPr/>
    </dgm:pt>
    <dgm:pt modelId="{14019708-DE78-4DAD-88BD-498E5204EC1C}" type="pres">
      <dgm:prSet presAssocID="{D914BE54-AEA3-41A5-9D5B-5545B6456EC8}" presName="hierChild4" presStyleCnt="0"/>
      <dgm:spPr/>
    </dgm:pt>
    <dgm:pt modelId="{7A9675D1-02CA-4542-B7FE-24F7C9A0A4C7}" type="pres">
      <dgm:prSet presAssocID="{D914BE54-AEA3-41A5-9D5B-5545B6456EC8}" presName="hierChild5" presStyleCnt="0"/>
      <dgm:spPr/>
    </dgm:pt>
    <dgm:pt modelId="{211DFD18-4698-4609-B271-D840DC25620E}" type="pres">
      <dgm:prSet presAssocID="{346908CB-328E-4B9B-92B0-C5EDEB34CDE7}" presName="Name35" presStyleLbl="parChTrans1D4" presStyleIdx="11" presStyleCnt="12"/>
      <dgm:spPr/>
    </dgm:pt>
    <dgm:pt modelId="{1D909EC1-2E57-4DB7-9DE2-52CF77DDD11F}" type="pres">
      <dgm:prSet presAssocID="{1A22F8DF-D43D-4452-83C5-4774E0B76B0F}" presName="hierRoot2" presStyleCnt="0">
        <dgm:presLayoutVars>
          <dgm:hierBranch/>
        </dgm:presLayoutVars>
      </dgm:prSet>
      <dgm:spPr/>
    </dgm:pt>
    <dgm:pt modelId="{05330CDB-C17D-456C-9591-5F76C989DFF4}" type="pres">
      <dgm:prSet presAssocID="{1A22F8DF-D43D-4452-83C5-4774E0B76B0F}" presName="rootComposite" presStyleCnt="0"/>
      <dgm:spPr/>
    </dgm:pt>
    <dgm:pt modelId="{A8A33CD7-F31F-408E-954A-6946F3A7F0FE}" type="pres">
      <dgm:prSet presAssocID="{1A22F8DF-D43D-4452-83C5-4774E0B76B0F}" presName="rootText" presStyleLbl="node4" presStyleIdx="11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376DF602-4959-46F1-9535-6B2826B427CC}" type="pres">
      <dgm:prSet presAssocID="{1A22F8DF-D43D-4452-83C5-4774E0B76B0F}" presName="rootConnector" presStyleLbl="node4" presStyleIdx="11" presStyleCnt="12"/>
      <dgm:spPr/>
    </dgm:pt>
    <dgm:pt modelId="{DC3BDFAB-914F-4702-BD48-CFDE5AEFC33D}" type="pres">
      <dgm:prSet presAssocID="{1A22F8DF-D43D-4452-83C5-4774E0B76B0F}" presName="hierChild4" presStyleCnt="0"/>
      <dgm:spPr/>
    </dgm:pt>
    <dgm:pt modelId="{51835EC1-34A0-4043-8FF4-4A3C2001C9D9}" type="pres">
      <dgm:prSet presAssocID="{1A22F8DF-D43D-4452-83C5-4774E0B76B0F}" presName="hierChild5" presStyleCnt="0"/>
      <dgm:spPr/>
    </dgm:pt>
    <dgm:pt modelId="{02E85061-6919-4A01-9510-01974952BEA2}" type="pres">
      <dgm:prSet presAssocID="{FF5A4E0E-BB6E-4F79-99B1-39AE3965928A}" presName="hierChild5" presStyleCnt="0"/>
      <dgm:spPr/>
    </dgm:pt>
    <dgm:pt modelId="{7CB2808F-A71E-4FEB-98CB-E0CA67750809}" type="pres">
      <dgm:prSet presAssocID="{BD5515C7-E1BD-4BFC-812B-A411F9F8450A}" presName="hierChild5" presStyleCnt="0"/>
      <dgm:spPr/>
    </dgm:pt>
    <dgm:pt modelId="{61852811-D241-4AA7-9879-7EEC3830B8BD}" type="pres">
      <dgm:prSet presAssocID="{B2DCA6DE-FF58-49F8-BBAA-E5674ED5DEDC}" presName="hierChild5" presStyleCnt="0"/>
      <dgm:spPr/>
    </dgm:pt>
    <dgm:pt modelId="{46A82032-6078-4923-95F9-E38F2A1D726F}" type="pres">
      <dgm:prSet presAssocID="{5CF092E5-A256-454C-82B3-0EC2780B6223}" presName="hierChild3" presStyleCnt="0"/>
      <dgm:spPr/>
    </dgm:pt>
  </dgm:ptLst>
  <dgm:cxnLst>
    <dgm:cxn modelId="{0C6E5600-E107-4C41-9A7F-29F1BEF5E16F}" type="presOf" srcId="{2884FCCF-5B0C-441A-BA3B-360FA73459D5}" destId="{F8DC1F10-0CA4-4237-BF57-F58031E9EAEB}" srcOrd="1" destOrd="0" presId="urn:microsoft.com/office/officeart/2005/8/layout/orgChart1"/>
    <dgm:cxn modelId="{B650FD04-884C-4BB3-9EBF-959F9034D69E}" srcId="{41E21463-45CB-4602-BAA3-941D034EF7A2}" destId="{AC48B284-077E-4054-A2E5-512850063AC9}" srcOrd="0" destOrd="0" parTransId="{8A0CFC24-3429-4217-B719-4E2D207ED686}" sibTransId="{613E32D9-9213-4061-BBEE-65E6F376AB5E}"/>
    <dgm:cxn modelId="{5AE31507-3E49-48F7-9F3D-92C6B3110BD5}" srcId="{BD5515C7-E1BD-4BFC-812B-A411F9F8450A}" destId="{FF5A4E0E-BB6E-4F79-99B1-39AE3965928A}" srcOrd="1" destOrd="0" parTransId="{43C8A875-D48D-4279-99B6-E4A3B699430C}" sibTransId="{DCA2D655-4BD9-4D1E-8621-DE6034A6C511}"/>
    <dgm:cxn modelId="{08CF0612-8DD7-4480-9610-28C825712874}" type="presOf" srcId="{0D26F58F-56C7-4655-893F-7DF0EFD47481}" destId="{BA0623D8-8A5D-4FD8-9D42-7EED560B2696}" srcOrd="0" destOrd="0" presId="urn:microsoft.com/office/officeart/2005/8/layout/orgChart1"/>
    <dgm:cxn modelId="{51E90317-C07A-4C33-9020-B19194A6223A}" type="presOf" srcId="{8A0CFC24-3429-4217-B719-4E2D207ED686}" destId="{32B4A2FD-BA17-4116-A0AB-459184C02E37}" srcOrd="0" destOrd="0" presId="urn:microsoft.com/office/officeart/2005/8/layout/orgChart1"/>
    <dgm:cxn modelId="{4210C018-BCEE-48ED-B787-52F7A076A8DB}" srcId="{B2DCA6DE-FF58-49F8-BBAA-E5674ED5DEDC}" destId="{65436CB5-BF81-4676-909B-4780EC6727AE}" srcOrd="0" destOrd="0" parTransId="{09396F32-67E9-4B29-AFF1-04D8F731A8C8}" sibTransId="{DDC21439-A08A-4C43-8DA3-3FBC32EEA32F}"/>
    <dgm:cxn modelId="{B594131E-0339-4FB9-9A62-A4824D96E647}" type="presOf" srcId="{E0117D2E-C769-43ED-9CBC-4511F5EAFA4F}" destId="{784B747A-8390-4D60-827C-AB740EEE1CAD}" srcOrd="0" destOrd="0" presId="urn:microsoft.com/office/officeart/2005/8/layout/orgChart1"/>
    <dgm:cxn modelId="{A98B3F20-5E0A-43AA-B48D-ED2E89C32241}" srcId="{BD5515C7-E1BD-4BFC-812B-A411F9F8450A}" destId="{C389DFB6-F271-40E5-980B-A2151EA873A6}" srcOrd="0" destOrd="0" parTransId="{876D98EB-5083-4692-8563-18417DB7FF60}" sibTransId="{BAE2210B-EE5A-4C50-B18D-E970C67D405B}"/>
    <dgm:cxn modelId="{D863ED21-A80A-4453-AAFC-AF58A61BCADB}" type="presOf" srcId="{41E21463-45CB-4602-BAA3-941D034EF7A2}" destId="{24561E24-FF8F-4A6D-B97D-B264CA411D25}" srcOrd="0" destOrd="0" presId="urn:microsoft.com/office/officeart/2005/8/layout/orgChart1"/>
    <dgm:cxn modelId="{E9CA7D24-0372-47A5-8686-C270BC6A6BF0}" type="presOf" srcId="{A66F064A-E780-4C81-8BBA-006F1FF2E953}" destId="{0C53519D-FD74-4E7D-9EE0-BDAD6185F109}" srcOrd="0" destOrd="0" presId="urn:microsoft.com/office/officeart/2005/8/layout/orgChart1"/>
    <dgm:cxn modelId="{F8501D27-A120-45AA-9E10-F9AB3F142DF2}" srcId="{5243EBDB-0E17-4851-A6C3-75097D90D287}" destId="{A66F064A-E780-4C81-8BBA-006F1FF2E953}" srcOrd="1" destOrd="0" parTransId="{C54D4F89-091F-40AD-95B3-CD51F32E59ED}" sibTransId="{560CC91F-8D01-462A-8B09-6CA05AEE5AD1}"/>
    <dgm:cxn modelId="{E08F9928-467F-4B08-8A9D-1A74D6593079}" srcId="{5CF092E5-A256-454C-82B3-0EC2780B6223}" destId="{B2DCA6DE-FF58-49F8-BBAA-E5674ED5DEDC}" srcOrd="0" destOrd="0" parTransId="{0D26F58F-56C7-4655-893F-7DF0EFD47481}" sibTransId="{28DA9C23-4B82-4061-8E85-6F755DAE92A9}"/>
    <dgm:cxn modelId="{82CF7A30-811D-42DB-AD0A-B1A64672F3FD}" type="presOf" srcId="{5243EBDB-0E17-4851-A6C3-75097D90D287}" destId="{F84D4638-D35C-4F0D-8A05-61AE24BB0D09}" srcOrd="1" destOrd="0" presId="urn:microsoft.com/office/officeart/2005/8/layout/orgChart1"/>
    <dgm:cxn modelId="{9EEBEA32-C3AC-4226-BB90-571926A36AA9}" type="presOf" srcId="{1148954D-76EC-4947-9E04-00ECF664D69D}" destId="{55DC8B53-A875-41CA-BCE3-6CAA044D52EE}" srcOrd="0" destOrd="0" presId="urn:microsoft.com/office/officeart/2005/8/layout/orgChart1"/>
    <dgm:cxn modelId="{22AA6A35-D065-4984-9841-0D6E94CDA578}" type="presOf" srcId="{FF5A4E0E-BB6E-4F79-99B1-39AE3965928A}" destId="{987B9236-A28A-4774-AD36-033666F9C7CB}" srcOrd="0" destOrd="0" presId="urn:microsoft.com/office/officeart/2005/8/layout/orgChart1"/>
    <dgm:cxn modelId="{D16FC65D-AD0C-44B7-8CD6-5A7148A2EB7D}" type="presOf" srcId="{312E3457-AB5F-4508-82ED-EBEA06054D10}" destId="{42B571F9-2D31-442F-BB46-09055D2C32CF}" srcOrd="0" destOrd="0" presId="urn:microsoft.com/office/officeart/2005/8/layout/orgChart1"/>
    <dgm:cxn modelId="{04115244-160D-4E3A-9866-CD9AD68E4016}" srcId="{C389DFB6-F271-40E5-980B-A2151EA873A6}" destId="{1148954D-76EC-4947-9E04-00ECF664D69D}" srcOrd="0" destOrd="0" parTransId="{FFFA4370-6F8D-4DA0-AD03-B832E88DA10D}" sibTransId="{F1C6EE69-F6BA-4F3E-8BF0-608E0E7DB88D}"/>
    <dgm:cxn modelId="{D7E10F45-8771-47F7-82E5-1D3D70ED91E1}" type="presOf" srcId="{B2DCA6DE-FF58-49F8-BBAA-E5674ED5DEDC}" destId="{16CDA51D-5546-4EAA-A0EB-FCC617901E8D}" srcOrd="0" destOrd="0" presId="urn:microsoft.com/office/officeart/2005/8/layout/orgChart1"/>
    <dgm:cxn modelId="{0092C066-1A1B-460D-8D0B-9BD49B86907C}" type="presOf" srcId="{BD5515C7-E1BD-4BFC-812B-A411F9F8450A}" destId="{4DEAD18B-8E32-4856-85F4-5AA3C2F03819}" srcOrd="1" destOrd="0" presId="urn:microsoft.com/office/officeart/2005/8/layout/orgChart1"/>
    <dgm:cxn modelId="{69C12A47-6C75-440F-BA1A-259A5A898596}" type="presOf" srcId="{BF931B3E-F7A0-4069-A10F-92BFA86E4D81}" destId="{27CA7A37-0F64-4308-A06F-422B963A5248}" srcOrd="1" destOrd="0" presId="urn:microsoft.com/office/officeart/2005/8/layout/orgChart1"/>
    <dgm:cxn modelId="{FF38A347-C181-47C1-9C11-662121993E65}" type="presOf" srcId="{41E21463-45CB-4602-BAA3-941D034EF7A2}" destId="{A28D5680-3701-4655-B9FA-9B26DA4AA573}" srcOrd="1" destOrd="0" presId="urn:microsoft.com/office/officeart/2005/8/layout/orgChart1"/>
    <dgm:cxn modelId="{A8648C69-3FD1-46CE-B7D7-A15C6D4AD7CF}" srcId="{C389DFB6-F271-40E5-980B-A2151EA873A6}" destId="{9F427290-B1FD-4531-8A2D-D6E1B0DDBF3D}" srcOrd="1" destOrd="0" parTransId="{89AA2D36-A7D8-4BED-ACFD-7DAD237FD9C0}" sibTransId="{66DCB06A-14AA-4035-868D-578E32154A14}"/>
    <dgm:cxn modelId="{83B1456B-17BD-47F7-8D21-5E19789A42CF}" type="presOf" srcId="{B2DCA6DE-FF58-49F8-BBAA-E5674ED5DEDC}" destId="{A891E3C2-C3F1-4A21-A327-45F9AAD91044}" srcOrd="1" destOrd="0" presId="urn:microsoft.com/office/officeart/2005/8/layout/orgChart1"/>
    <dgm:cxn modelId="{5483706B-CF61-4EAA-9003-55B4981ED39B}" type="presOf" srcId="{FF5A4E0E-BB6E-4F79-99B1-39AE3965928A}" destId="{C2FABBD2-6064-46B3-974C-307762698841}" srcOrd="1" destOrd="0" presId="urn:microsoft.com/office/officeart/2005/8/layout/orgChart1"/>
    <dgm:cxn modelId="{FF74A750-5B12-4CBA-98D3-7C3BA2A4889A}" type="presOf" srcId="{5CF092E5-A256-454C-82B3-0EC2780B6223}" destId="{C3BAF03E-EC74-4593-B8B2-96A70CBCF570}" srcOrd="1" destOrd="0" presId="urn:microsoft.com/office/officeart/2005/8/layout/orgChart1"/>
    <dgm:cxn modelId="{24EAB950-29C2-45D3-8551-B297A6FF067F}" type="presOf" srcId="{C389DFB6-F271-40E5-980B-A2151EA873A6}" destId="{D6D34F5A-0059-4E3E-8AF0-58CA4A935A86}" srcOrd="0" destOrd="0" presId="urn:microsoft.com/office/officeart/2005/8/layout/orgChart1"/>
    <dgm:cxn modelId="{C0EFDD50-753E-43CC-9B30-FB1D47A23869}" type="presOf" srcId="{1148954D-76EC-4947-9E04-00ECF664D69D}" destId="{43E5CE13-F0A8-479F-88AC-0A21A1ADA60C}" srcOrd="1" destOrd="0" presId="urn:microsoft.com/office/officeart/2005/8/layout/orgChart1"/>
    <dgm:cxn modelId="{79486E51-0D5E-45E5-A5D7-F156CB983673}" type="presOf" srcId="{43C8A875-D48D-4279-99B6-E4A3B699430C}" destId="{32C4017E-A752-4FA8-9CBC-CE4112C45980}" srcOrd="0" destOrd="0" presId="urn:microsoft.com/office/officeart/2005/8/layout/orgChart1"/>
    <dgm:cxn modelId="{E789AA53-0628-4D1E-B017-C69505BB74A9}" type="presOf" srcId="{56781EC3-CD21-47EC-9B2A-FC45E09AB80A}" destId="{D01AC84A-E125-46CE-858A-D0A3F8B3B812}" srcOrd="0" destOrd="0" presId="urn:microsoft.com/office/officeart/2005/8/layout/orgChart1"/>
    <dgm:cxn modelId="{3510D074-D1D5-4806-96CD-033A6153035A}" type="presOf" srcId="{C54D4F89-091F-40AD-95B3-CD51F32E59ED}" destId="{2C22B359-C467-403A-AEAE-B7BF866201B4}" srcOrd="0" destOrd="0" presId="urn:microsoft.com/office/officeart/2005/8/layout/orgChart1"/>
    <dgm:cxn modelId="{EB911055-BA35-4ABF-B716-A0EDC2B89EA0}" type="presOf" srcId="{D914BE54-AEA3-41A5-9D5B-5545B6456EC8}" destId="{2EF06CFC-726C-4B34-9C39-B3FBA8BD0553}" srcOrd="1" destOrd="0" presId="urn:microsoft.com/office/officeart/2005/8/layout/orgChart1"/>
    <dgm:cxn modelId="{AB03F977-AEE2-4971-A014-779F7061D542}" srcId="{B2DCA6DE-FF58-49F8-BBAA-E5674ED5DEDC}" destId="{BD5515C7-E1BD-4BFC-812B-A411F9F8450A}" srcOrd="1" destOrd="0" parTransId="{E0117D2E-C769-43ED-9CBC-4511F5EAFA4F}" sibTransId="{5DDD977E-3BC0-4E6C-BBDF-1968A4C536AD}"/>
    <dgm:cxn modelId="{DD8B2779-A2FF-4199-B485-17687B23713D}" type="presOf" srcId="{BF931B3E-F7A0-4069-A10F-92BFA86E4D81}" destId="{5CA6207F-4E72-4EA8-8C95-AE2C4341702F}" srcOrd="0" destOrd="0" presId="urn:microsoft.com/office/officeart/2005/8/layout/orgChart1"/>
    <dgm:cxn modelId="{8FD95C79-6CFA-4BD1-B55B-03A05C4E60CA}" type="presOf" srcId="{65436CB5-BF81-4676-909B-4780EC6727AE}" destId="{AFD2A918-80B6-4064-A934-4291FBF8455A}" srcOrd="0" destOrd="0" presId="urn:microsoft.com/office/officeart/2005/8/layout/orgChart1"/>
    <dgm:cxn modelId="{1C03755A-0FF2-4053-9B84-D2FC4850F555}" type="presOf" srcId="{C389DFB6-F271-40E5-980B-A2151EA873A6}" destId="{C6DC2A4C-04C7-4EF1-9329-F2E125801998}" srcOrd="1" destOrd="0" presId="urn:microsoft.com/office/officeart/2005/8/layout/orgChart1"/>
    <dgm:cxn modelId="{F799875A-0FA5-4B2E-A2DB-0FF5DCC5A926}" type="presOf" srcId="{FFFA4370-6F8D-4DA0-AD03-B832E88DA10D}" destId="{4B53744D-475D-48D8-9720-768C81DD5EF6}" srcOrd="0" destOrd="0" presId="urn:microsoft.com/office/officeart/2005/8/layout/orgChart1"/>
    <dgm:cxn modelId="{8D38AD7A-15AE-4B86-B4DA-50AE54DA1073}" srcId="{65436CB5-BF81-4676-909B-4780EC6727AE}" destId="{41E21463-45CB-4602-BAA3-941D034EF7A2}" srcOrd="0" destOrd="0" parTransId="{312E3457-AB5F-4508-82ED-EBEA06054D10}" sibTransId="{C8633846-CE3A-45EA-B0E3-B0CA29512730}"/>
    <dgm:cxn modelId="{1639CA7D-6CCF-48DF-9316-E321C0736A55}" type="presOf" srcId="{1A81E7E0-BA37-4E2B-8EB3-B1FE463E689A}" destId="{5E6E32E1-495E-4FC2-A384-005AAFF39FE7}" srcOrd="0" destOrd="0" presId="urn:microsoft.com/office/officeart/2005/8/layout/orgChart1"/>
    <dgm:cxn modelId="{B490A985-0E68-4F9F-B9DE-478215540E36}" type="presOf" srcId="{2884FCCF-5B0C-441A-BA3B-360FA73459D5}" destId="{778B4472-A8EB-498F-8132-1922ED7C34F0}" srcOrd="0" destOrd="0" presId="urn:microsoft.com/office/officeart/2005/8/layout/orgChart1"/>
    <dgm:cxn modelId="{EF945F87-39DB-4405-B50A-C32F4849694E}" srcId="{FF5A4E0E-BB6E-4F79-99B1-39AE3965928A}" destId="{1A22F8DF-D43D-4452-83C5-4774E0B76B0F}" srcOrd="1" destOrd="0" parTransId="{346908CB-328E-4B9B-92B0-C5EDEB34CDE7}" sibTransId="{B3F029CD-3732-4FC0-A918-425629F8994E}"/>
    <dgm:cxn modelId="{4AD3038B-E0E8-4466-8D3B-54FC93BA6CDC}" type="presOf" srcId="{65436CB5-BF81-4676-909B-4780EC6727AE}" destId="{77B88611-BB54-4FAE-B578-DA6E8F25FD1C}" srcOrd="1" destOrd="0" presId="urn:microsoft.com/office/officeart/2005/8/layout/orgChart1"/>
    <dgm:cxn modelId="{20DD1A9A-6437-45E5-AA90-7A702775A517}" type="presOf" srcId="{9F427290-B1FD-4531-8A2D-D6E1B0DDBF3D}" destId="{8FCFE411-3DB8-4991-B4BC-1CC8C866CE96}" srcOrd="1" destOrd="0" presId="urn:microsoft.com/office/officeart/2005/8/layout/orgChart1"/>
    <dgm:cxn modelId="{B01F42A2-2F11-4AA8-86E1-7C98C8DD1E8D}" type="presOf" srcId="{9F427290-B1FD-4531-8A2D-D6E1B0DDBF3D}" destId="{A14A2413-63A9-4ED0-B99C-08A434E8874A}" srcOrd="0" destOrd="0" presId="urn:microsoft.com/office/officeart/2005/8/layout/orgChart1"/>
    <dgm:cxn modelId="{F0F8A2A5-FEF4-4952-8BD1-50EF3B7240F2}" type="presOf" srcId="{69BC9B1E-45BF-4C9C-977C-4D5F6F3813AC}" destId="{8B5B377B-6396-4EB4-A669-4336FD9E555B}" srcOrd="0" destOrd="0" presId="urn:microsoft.com/office/officeart/2005/8/layout/orgChart1"/>
    <dgm:cxn modelId="{D8A4F1A6-B8AF-4905-AC9A-57921EF59948}" type="presOf" srcId="{5243EBDB-0E17-4851-A6C3-75097D90D287}" destId="{E51CE6A0-A9CF-4743-B6EE-0A5523BC78D6}" srcOrd="0" destOrd="0" presId="urn:microsoft.com/office/officeart/2005/8/layout/orgChart1"/>
    <dgm:cxn modelId="{D41002A7-9B5C-4F28-BEFC-3E43E0EAE537}" type="presOf" srcId="{AC48B284-077E-4054-A2E5-512850063AC9}" destId="{1EB801CA-9341-4EAA-91EB-EA37448A4A30}" srcOrd="0" destOrd="0" presId="urn:microsoft.com/office/officeart/2005/8/layout/orgChart1"/>
    <dgm:cxn modelId="{E4CD78AB-8C66-4154-90A5-825F95BD1465}" type="presOf" srcId="{B12AFA0E-ED97-438A-95AB-64DF5C4067DB}" destId="{FA072F0C-C8DC-4ADD-B1A1-0C0D1D733C78}" srcOrd="0" destOrd="0" presId="urn:microsoft.com/office/officeart/2005/8/layout/orgChart1"/>
    <dgm:cxn modelId="{CDFE58B8-306C-4320-96E1-C530B947C6D6}" type="presOf" srcId="{5CF092E5-A256-454C-82B3-0EC2780B6223}" destId="{3D144482-7DB5-4E56-BA99-12B9DA7011E4}" srcOrd="0" destOrd="0" presId="urn:microsoft.com/office/officeart/2005/8/layout/orgChart1"/>
    <dgm:cxn modelId="{D89A79B9-4C87-4A52-A8DD-2222DAC323A5}" type="presOf" srcId="{AC48B284-077E-4054-A2E5-512850063AC9}" destId="{70F6CDCB-2176-4080-A459-D674F002654B}" srcOrd="1" destOrd="0" presId="urn:microsoft.com/office/officeart/2005/8/layout/orgChart1"/>
    <dgm:cxn modelId="{41B1D3BE-5E5D-41DB-9D4F-C0AC3233227D}" type="presOf" srcId="{BD5515C7-E1BD-4BFC-812B-A411F9F8450A}" destId="{ADA2F4D0-2C40-4F07-B569-23B58E28C18D}" srcOrd="0" destOrd="0" presId="urn:microsoft.com/office/officeart/2005/8/layout/orgChart1"/>
    <dgm:cxn modelId="{622F3CC5-CC3D-42CF-BDDC-0550A47BA160}" type="presOf" srcId="{09396F32-67E9-4B29-AFF1-04D8F731A8C8}" destId="{A13517EE-B58F-4741-8A04-C3C88A7CC3F8}" srcOrd="0" destOrd="0" presId="urn:microsoft.com/office/officeart/2005/8/layout/orgChart1"/>
    <dgm:cxn modelId="{F79139C6-DAB4-4769-9139-CDED305C5F1A}" type="presOf" srcId="{876D98EB-5083-4692-8563-18417DB7FF60}" destId="{C94E583A-35E6-4399-B8EA-17730E1A17A6}" srcOrd="0" destOrd="0" presId="urn:microsoft.com/office/officeart/2005/8/layout/orgChart1"/>
    <dgm:cxn modelId="{D8446FC6-D0D2-40E9-A4BA-7C5F5875E4E9}" type="presOf" srcId="{89AA2D36-A7D8-4BED-ACFD-7DAD237FD9C0}" destId="{1E78ED96-ACE0-4E83-B398-DE8DCE722F41}" srcOrd="0" destOrd="0" presId="urn:microsoft.com/office/officeart/2005/8/layout/orgChart1"/>
    <dgm:cxn modelId="{6F4AF0CD-5EF9-4D57-ADA2-65ADF7FE6B1C}" srcId="{5243EBDB-0E17-4851-A6C3-75097D90D287}" destId="{2884FCCF-5B0C-441A-BA3B-360FA73459D5}" srcOrd="0" destOrd="0" parTransId="{56781EC3-CD21-47EC-9B2A-FC45E09AB80A}" sibTransId="{A8F0FFD1-7F73-4127-B984-C8C8C32CD203}"/>
    <dgm:cxn modelId="{1FD53FD1-8799-40C2-9BC7-DDA5DDE4FB0D}" type="presOf" srcId="{D914BE54-AEA3-41A5-9D5B-5545B6456EC8}" destId="{1200064C-EA75-48BD-847A-F288BC69FE60}" srcOrd="0" destOrd="0" presId="urn:microsoft.com/office/officeart/2005/8/layout/orgChart1"/>
    <dgm:cxn modelId="{C3027CD3-E0C0-48F4-A8C2-BB2FD8B43802}" type="presOf" srcId="{1A22F8DF-D43D-4452-83C5-4774E0B76B0F}" destId="{376DF602-4959-46F1-9535-6B2826B427CC}" srcOrd="1" destOrd="0" presId="urn:microsoft.com/office/officeart/2005/8/layout/orgChart1"/>
    <dgm:cxn modelId="{97C10CDA-CF6A-4322-A6FF-00327A6278C6}" srcId="{FF5A4E0E-BB6E-4F79-99B1-39AE3965928A}" destId="{D914BE54-AEA3-41A5-9D5B-5545B6456EC8}" srcOrd="0" destOrd="0" parTransId="{E1935260-F9D7-4EF8-AAA5-663401C8C3E4}" sibTransId="{D5932D5D-89EA-483D-9FBB-005E3FBD2E0A}"/>
    <dgm:cxn modelId="{785998DA-14E8-47DA-83D7-927623AE0B08}" type="presOf" srcId="{E1935260-F9D7-4EF8-AAA5-663401C8C3E4}" destId="{319AF641-CCAA-4578-975E-7DCE5C0AED84}" srcOrd="0" destOrd="0" presId="urn:microsoft.com/office/officeart/2005/8/layout/orgChart1"/>
    <dgm:cxn modelId="{6E19F2E1-2689-46C1-9A68-A1645912A7D3}" srcId="{65436CB5-BF81-4676-909B-4780EC6727AE}" destId="{5243EBDB-0E17-4851-A6C3-75097D90D287}" srcOrd="1" destOrd="0" parTransId="{69BC9B1E-45BF-4C9C-977C-4D5F6F3813AC}" sibTransId="{D2F91306-8127-47B4-A18C-F2B8C7A71D83}"/>
    <dgm:cxn modelId="{EF8BC9E9-8A00-4B45-B95A-BA517AFDB2F4}" type="presOf" srcId="{1A22F8DF-D43D-4452-83C5-4774E0B76B0F}" destId="{A8A33CD7-F31F-408E-954A-6946F3A7F0FE}" srcOrd="0" destOrd="0" presId="urn:microsoft.com/office/officeart/2005/8/layout/orgChart1"/>
    <dgm:cxn modelId="{14FA7FED-F257-4505-937B-07DAA7B8B881}" type="presOf" srcId="{346908CB-328E-4B9B-92B0-C5EDEB34CDE7}" destId="{211DFD18-4698-4609-B271-D840DC25620E}" srcOrd="0" destOrd="0" presId="urn:microsoft.com/office/officeart/2005/8/layout/orgChart1"/>
    <dgm:cxn modelId="{53B9F6F6-3015-4C1C-9E51-174BC78829C5}" type="presOf" srcId="{A66F064A-E780-4C81-8BBA-006F1FF2E953}" destId="{318A3C75-D777-49A2-8E2A-9F4EE3B97EA7}" srcOrd="1" destOrd="0" presId="urn:microsoft.com/office/officeart/2005/8/layout/orgChart1"/>
    <dgm:cxn modelId="{F6F580FC-A19B-46A8-9F2F-5ECCED6028AF}" srcId="{B12AFA0E-ED97-438A-95AB-64DF5C4067DB}" destId="{5CF092E5-A256-454C-82B3-0EC2780B6223}" srcOrd="0" destOrd="0" parTransId="{500744D6-A065-4457-B7E8-13A7F2CE459B}" sibTransId="{EEC3A015-D6F5-4DF8-B8F5-7998F63767BD}"/>
    <dgm:cxn modelId="{965F29FE-BF8E-4368-80E7-AD28A44889F2}" srcId="{41E21463-45CB-4602-BAA3-941D034EF7A2}" destId="{BF931B3E-F7A0-4069-A10F-92BFA86E4D81}" srcOrd="1" destOrd="0" parTransId="{1A81E7E0-BA37-4E2B-8EB3-B1FE463E689A}" sibTransId="{EF6E4D81-43EE-4952-BAFB-C0DC782D9C0D}"/>
    <dgm:cxn modelId="{570C64AD-8BCB-4883-8CA3-8587A5D26849}" type="presParOf" srcId="{FA072F0C-C8DC-4ADD-B1A1-0C0D1D733C78}" destId="{269F3001-F66F-4773-8A64-366A81F8B978}" srcOrd="0" destOrd="0" presId="urn:microsoft.com/office/officeart/2005/8/layout/orgChart1"/>
    <dgm:cxn modelId="{8A5371F0-25AE-4AB4-9C66-F4FD85EFDE77}" type="presParOf" srcId="{269F3001-F66F-4773-8A64-366A81F8B978}" destId="{7344ADAA-4E70-4EF3-9A4B-D77E0841A0EF}" srcOrd="0" destOrd="0" presId="urn:microsoft.com/office/officeart/2005/8/layout/orgChart1"/>
    <dgm:cxn modelId="{76304C81-EB2F-49D2-932F-ADD0E2ABB89F}" type="presParOf" srcId="{7344ADAA-4E70-4EF3-9A4B-D77E0841A0EF}" destId="{3D144482-7DB5-4E56-BA99-12B9DA7011E4}" srcOrd="0" destOrd="0" presId="urn:microsoft.com/office/officeart/2005/8/layout/orgChart1"/>
    <dgm:cxn modelId="{5336CE48-15D9-4692-8C2E-045FB51DCE41}" type="presParOf" srcId="{7344ADAA-4E70-4EF3-9A4B-D77E0841A0EF}" destId="{C3BAF03E-EC74-4593-B8B2-96A70CBCF570}" srcOrd="1" destOrd="0" presId="urn:microsoft.com/office/officeart/2005/8/layout/orgChart1"/>
    <dgm:cxn modelId="{FA3DA361-88E7-44E6-9C1B-ACE651256877}" type="presParOf" srcId="{269F3001-F66F-4773-8A64-366A81F8B978}" destId="{9D4DC82F-E086-439F-8F85-3F1F6270C6A8}" srcOrd="1" destOrd="0" presId="urn:microsoft.com/office/officeart/2005/8/layout/orgChart1"/>
    <dgm:cxn modelId="{6C808B1E-7EF8-4ECB-BBBB-FD9430B67BDF}" type="presParOf" srcId="{9D4DC82F-E086-439F-8F85-3F1F6270C6A8}" destId="{BA0623D8-8A5D-4FD8-9D42-7EED560B2696}" srcOrd="0" destOrd="0" presId="urn:microsoft.com/office/officeart/2005/8/layout/orgChart1"/>
    <dgm:cxn modelId="{033BE552-7CDA-4B0F-85FB-205F7C832534}" type="presParOf" srcId="{9D4DC82F-E086-439F-8F85-3F1F6270C6A8}" destId="{01234050-3701-42CB-AD0C-7C6A2F9B7C57}" srcOrd="1" destOrd="0" presId="urn:microsoft.com/office/officeart/2005/8/layout/orgChart1"/>
    <dgm:cxn modelId="{8B8AB1CA-E4BC-4AB0-8C42-8F0E1FEAC546}" type="presParOf" srcId="{01234050-3701-42CB-AD0C-7C6A2F9B7C57}" destId="{CCDB4139-03D6-47C7-A990-55C6A781A859}" srcOrd="0" destOrd="0" presId="urn:microsoft.com/office/officeart/2005/8/layout/orgChart1"/>
    <dgm:cxn modelId="{D65CD1D0-3DBE-4532-A7F7-E36BB3EB9018}" type="presParOf" srcId="{CCDB4139-03D6-47C7-A990-55C6A781A859}" destId="{16CDA51D-5546-4EAA-A0EB-FCC617901E8D}" srcOrd="0" destOrd="0" presId="urn:microsoft.com/office/officeart/2005/8/layout/orgChart1"/>
    <dgm:cxn modelId="{5E7F33FF-E532-43F0-9D38-2E21C2FB952E}" type="presParOf" srcId="{CCDB4139-03D6-47C7-A990-55C6A781A859}" destId="{A891E3C2-C3F1-4A21-A327-45F9AAD91044}" srcOrd="1" destOrd="0" presId="urn:microsoft.com/office/officeart/2005/8/layout/orgChart1"/>
    <dgm:cxn modelId="{F14B75BF-8553-486C-A779-B3B025F42278}" type="presParOf" srcId="{01234050-3701-42CB-AD0C-7C6A2F9B7C57}" destId="{26850153-A87D-4830-B89D-4FE06258612A}" srcOrd="1" destOrd="0" presId="urn:microsoft.com/office/officeart/2005/8/layout/orgChart1"/>
    <dgm:cxn modelId="{BC3B8463-E19C-4C3A-8B20-7DF8CE5F46DC}" type="presParOf" srcId="{26850153-A87D-4830-B89D-4FE06258612A}" destId="{A13517EE-B58F-4741-8A04-C3C88A7CC3F8}" srcOrd="0" destOrd="0" presId="urn:microsoft.com/office/officeart/2005/8/layout/orgChart1"/>
    <dgm:cxn modelId="{91C2B19C-A386-4B13-925D-F87DB161FB9F}" type="presParOf" srcId="{26850153-A87D-4830-B89D-4FE06258612A}" destId="{628DEFD4-11F6-4C02-AA83-C59CC8C20F89}" srcOrd="1" destOrd="0" presId="urn:microsoft.com/office/officeart/2005/8/layout/orgChart1"/>
    <dgm:cxn modelId="{C85AD9B4-2C45-4D2A-B221-47F1C3407838}" type="presParOf" srcId="{628DEFD4-11F6-4C02-AA83-C59CC8C20F89}" destId="{4AD0DC1B-E49B-40BC-A988-9EF70D93294C}" srcOrd="0" destOrd="0" presId="urn:microsoft.com/office/officeart/2005/8/layout/orgChart1"/>
    <dgm:cxn modelId="{307DD9C6-EFF9-4262-B54E-FFB86F17DABD}" type="presParOf" srcId="{4AD0DC1B-E49B-40BC-A988-9EF70D93294C}" destId="{AFD2A918-80B6-4064-A934-4291FBF8455A}" srcOrd="0" destOrd="0" presId="urn:microsoft.com/office/officeart/2005/8/layout/orgChart1"/>
    <dgm:cxn modelId="{7ED45F20-3661-4966-8DC0-9FCF2D1AFEEA}" type="presParOf" srcId="{4AD0DC1B-E49B-40BC-A988-9EF70D93294C}" destId="{77B88611-BB54-4FAE-B578-DA6E8F25FD1C}" srcOrd="1" destOrd="0" presId="urn:microsoft.com/office/officeart/2005/8/layout/orgChart1"/>
    <dgm:cxn modelId="{6677B285-0225-48C0-9ACC-865E91BE5B62}" type="presParOf" srcId="{628DEFD4-11F6-4C02-AA83-C59CC8C20F89}" destId="{D80F6251-D4E4-45D8-BB13-A00C9730E3D7}" srcOrd="1" destOrd="0" presId="urn:microsoft.com/office/officeart/2005/8/layout/orgChart1"/>
    <dgm:cxn modelId="{2AB7C08A-3E5F-477E-9B8B-0AE874A81BDA}" type="presParOf" srcId="{D80F6251-D4E4-45D8-BB13-A00C9730E3D7}" destId="{42B571F9-2D31-442F-BB46-09055D2C32CF}" srcOrd="0" destOrd="0" presId="urn:microsoft.com/office/officeart/2005/8/layout/orgChart1"/>
    <dgm:cxn modelId="{F9DB2DFF-7609-4C49-A5DE-4B8CF4D7BCEF}" type="presParOf" srcId="{D80F6251-D4E4-45D8-BB13-A00C9730E3D7}" destId="{1CE9A31B-44F1-4BEE-8B19-23F5DF0DC6F4}" srcOrd="1" destOrd="0" presId="urn:microsoft.com/office/officeart/2005/8/layout/orgChart1"/>
    <dgm:cxn modelId="{BD513B56-CCD0-4F2B-B745-4EE353D50B7A}" type="presParOf" srcId="{1CE9A31B-44F1-4BEE-8B19-23F5DF0DC6F4}" destId="{F16EDE70-31C7-4065-AC83-05ABD1BF6554}" srcOrd="0" destOrd="0" presId="urn:microsoft.com/office/officeart/2005/8/layout/orgChart1"/>
    <dgm:cxn modelId="{D458D77B-896F-45E5-A9E5-FDF59C5A8DD5}" type="presParOf" srcId="{F16EDE70-31C7-4065-AC83-05ABD1BF6554}" destId="{24561E24-FF8F-4A6D-B97D-B264CA411D25}" srcOrd="0" destOrd="0" presId="urn:microsoft.com/office/officeart/2005/8/layout/orgChart1"/>
    <dgm:cxn modelId="{0A87A7E1-ECAD-482A-99CE-42943F916F62}" type="presParOf" srcId="{F16EDE70-31C7-4065-AC83-05ABD1BF6554}" destId="{A28D5680-3701-4655-B9FA-9B26DA4AA573}" srcOrd="1" destOrd="0" presId="urn:microsoft.com/office/officeart/2005/8/layout/orgChart1"/>
    <dgm:cxn modelId="{949F6CFA-A923-4A7D-BD29-2E74649C70B0}" type="presParOf" srcId="{1CE9A31B-44F1-4BEE-8B19-23F5DF0DC6F4}" destId="{7475648A-1EE3-4BF0-B415-3EBB9F2AF542}" srcOrd="1" destOrd="0" presId="urn:microsoft.com/office/officeart/2005/8/layout/orgChart1"/>
    <dgm:cxn modelId="{05B3FC6B-6180-42C9-AF24-DB5961B7BB55}" type="presParOf" srcId="{7475648A-1EE3-4BF0-B415-3EBB9F2AF542}" destId="{32B4A2FD-BA17-4116-A0AB-459184C02E37}" srcOrd="0" destOrd="0" presId="urn:microsoft.com/office/officeart/2005/8/layout/orgChart1"/>
    <dgm:cxn modelId="{FC4D7DBF-EA70-4DE7-A661-4DBB5F8CE0A0}" type="presParOf" srcId="{7475648A-1EE3-4BF0-B415-3EBB9F2AF542}" destId="{FE7CEDAF-4750-48DE-ACD1-F479BA06A1F8}" srcOrd="1" destOrd="0" presId="urn:microsoft.com/office/officeart/2005/8/layout/orgChart1"/>
    <dgm:cxn modelId="{D92F7BC2-9D26-4A4F-91A0-40C1EED9A2F9}" type="presParOf" srcId="{FE7CEDAF-4750-48DE-ACD1-F479BA06A1F8}" destId="{CAE4C8A1-72BE-40EE-A621-2F25FCF854C4}" srcOrd="0" destOrd="0" presId="urn:microsoft.com/office/officeart/2005/8/layout/orgChart1"/>
    <dgm:cxn modelId="{DDC8645D-A185-4E59-83FB-B95CA01B8F34}" type="presParOf" srcId="{CAE4C8A1-72BE-40EE-A621-2F25FCF854C4}" destId="{1EB801CA-9341-4EAA-91EB-EA37448A4A30}" srcOrd="0" destOrd="0" presId="urn:microsoft.com/office/officeart/2005/8/layout/orgChart1"/>
    <dgm:cxn modelId="{1578E26B-563D-43F6-B92B-D6366CF70410}" type="presParOf" srcId="{CAE4C8A1-72BE-40EE-A621-2F25FCF854C4}" destId="{70F6CDCB-2176-4080-A459-D674F002654B}" srcOrd="1" destOrd="0" presId="urn:microsoft.com/office/officeart/2005/8/layout/orgChart1"/>
    <dgm:cxn modelId="{6A743ACA-AB3A-4584-A972-B727A6CF7520}" type="presParOf" srcId="{FE7CEDAF-4750-48DE-ACD1-F479BA06A1F8}" destId="{9880349C-B3DE-4F25-8BDB-F19C8905094C}" srcOrd="1" destOrd="0" presId="urn:microsoft.com/office/officeart/2005/8/layout/orgChart1"/>
    <dgm:cxn modelId="{A3E0AB00-D6FD-40D6-A034-86758007B11E}" type="presParOf" srcId="{FE7CEDAF-4750-48DE-ACD1-F479BA06A1F8}" destId="{DFDD1DF7-CE38-43E5-A5E8-76901F6B9EBB}" srcOrd="2" destOrd="0" presId="urn:microsoft.com/office/officeart/2005/8/layout/orgChart1"/>
    <dgm:cxn modelId="{7BFC523D-6D09-4D67-80EC-7762620F0B90}" type="presParOf" srcId="{7475648A-1EE3-4BF0-B415-3EBB9F2AF542}" destId="{5E6E32E1-495E-4FC2-A384-005AAFF39FE7}" srcOrd="2" destOrd="0" presId="urn:microsoft.com/office/officeart/2005/8/layout/orgChart1"/>
    <dgm:cxn modelId="{35B336AB-917C-4A90-AE59-65CD94E7D951}" type="presParOf" srcId="{7475648A-1EE3-4BF0-B415-3EBB9F2AF542}" destId="{FFC3520D-1774-4869-B149-51746D98985B}" srcOrd="3" destOrd="0" presId="urn:microsoft.com/office/officeart/2005/8/layout/orgChart1"/>
    <dgm:cxn modelId="{68503848-E8E0-4451-B975-901394E6D73F}" type="presParOf" srcId="{FFC3520D-1774-4869-B149-51746D98985B}" destId="{D471F010-9C13-4222-A1A6-A677DC0E5691}" srcOrd="0" destOrd="0" presId="urn:microsoft.com/office/officeart/2005/8/layout/orgChart1"/>
    <dgm:cxn modelId="{6FB3B2C2-C7DF-490E-9516-E292B57FA5FB}" type="presParOf" srcId="{D471F010-9C13-4222-A1A6-A677DC0E5691}" destId="{5CA6207F-4E72-4EA8-8C95-AE2C4341702F}" srcOrd="0" destOrd="0" presId="urn:microsoft.com/office/officeart/2005/8/layout/orgChart1"/>
    <dgm:cxn modelId="{8E889F66-F603-45C7-95D2-5E6B900D052A}" type="presParOf" srcId="{D471F010-9C13-4222-A1A6-A677DC0E5691}" destId="{27CA7A37-0F64-4308-A06F-422B963A5248}" srcOrd="1" destOrd="0" presId="urn:microsoft.com/office/officeart/2005/8/layout/orgChart1"/>
    <dgm:cxn modelId="{08A442EF-953D-4C3C-A65E-183D0EF6D828}" type="presParOf" srcId="{FFC3520D-1774-4869-B149-51746D98985B}" destId="{314EF807-4E4A-4434-ACDF-7BF26FC1CAB4}" srcOrd="1" destOrd="0" presId="urn:microsoft.com/office/officeart/2005/8/layout/orgChart1"/>
    <dgm:cxn modelId="{82123297-8CC1-4B18-A4CA-B832F7538DB1}" type="presParOf" srcId="{FFC3520D-1774-4869-B149-51746D98985B}" destId="{56F74262-0506-42F3-9FEB-3049F7C11E71}" srcOrd="2" destOrd="0" presId="urn:microsoft.com/office/officeart/2005/8/layout/orgChart1"/>
    <dgm:cxn modelId="{821BE101-33A2-426F-A69E-7D9CABA129A3}" type="presParOf" srcId="{1CE9A31B-44F1-4BEE-8B19-23F5DF0DC6F4}" destId="{16A7AD0C-48A5-4BD8-9D47-5A8D909FAED9}" srcOrd="2" destOrd="0" presId="urn:microsoft.com/office/officeart/2005/8/layout/orgChart1"/>
    <dgm:cxn modelId="{22971615-FC5A-4C7C-8C50-ADE93E2C3091}" type="presParOf" srcId="{D80F6251-D4E4-45D8-BB13-A00C9730E3D7}" destId="{8B5B377B-6396-4EB4-A669-4336FD9E555B}" srcOrd="2" destOrd="0" presId="urn:microsoft.com/office/officeart/2005/8/layout/orgChart1"/>
    <dgm:cxn modelId="{463BEC36-6F9D-4EDE-AF10-B750DBEEA050}" type="presParOf" srcId="{D80F6251-D4E4-45D8-BB13-A00C9730E3D7}" destId="{84B1EFE7-BC44-4D8C-BCCF-D76B7CF31C7E}" srcOrd="3" destOrd="0" presId="urn:microsoft.com/office/officeart/2005/8/layout/orgChart1"/>
    <dgm:cxn modelId="{46630CA9-E092-40E7-880F-783070625006}" type="presParOf" srcId="{84B1EFE7-BC44-4D8C-BCCF-D76B7CF31C7E}" destId="{1A85CC6E-8445-4D79-A42C-5DE28447077A}" srcOrd="0" destOrd="0" presId="urn:microsoft.com/office/officeart/2005/8/layout/orgChart1"/>
    <dgm:cxn modelId="{B9D55746-AFE5-400E-BC75-585D057C62E9}" type="presParOf" srcId="{1A85CC6E-8445-4D79-A42C-5DE28447077A}" destId="{E51CE6A0-A9CF-4743-B6EE-0A5523BC78D6}" srcOrd="0" destOrd="0" presId="urn:microsoft.com/office/officeart/2005/8/layout/orgChart1"/>
    <dgm:cxn modelId="{F369E73A-1BA0-4D63-A588-BE34492BC210}" type="presParOf" srcId="{1A85CC6E-8445-4D79-A42C-5DE28447077A}" destId="{F84D4638-D35C-4F0D-8A05-61AE24BB0D09}" srcOrd="1" destOrd="0" presId="urn:microsoft.com/office/officeart/2005/8/layout/orgChart1"/>
    <dgm:cxn modelId="{8F1F0EE4-BE61-43B4-B737-4A954322E726}" type="presParOf" srcId="{84B1EFE7-BC44-4D8C-BCCF-D76B7CF31C7E}" destId="{CC5FB981-05AD-416E-B8D8-C91CFF6BD49A}" srcOrd="1" destOrd="0" presId="urn:microsoft.com/office/officeart/2005/8/layout/orgChart1"/>
    <dgm:cxn modelId="{29B8B853-B68B-45FB-A7FA-4A59F0DC0CE1}" type="presParOf" srcId="{CC5FB981-05AD-416E-B8D8-C91CFF6BD49A}" destId="{D01AC84A-E125-46CE-858A-D0A3F8B3B812}" srcOrd="0" destOrd="0" presId="urn:microsoft.com/office/officeart/2005/8/layout/orgChart1"/>
    <dgm:cxn modelId="{34895B8A-C4FA-4BDE-96C4-97237765D7CF}" type="presParOf" srcId="{CC5FB981-05AD-416E-B8D8-C91CFF6BD49A}" destId="{E89FE7CE-D6A1-45F5-89C1-9B6BEEC70736}" srcOrd="1" destOrd="0" presId="urn:microsoft.com/office/officeart/2005/8/layout/orgChart1"/>
    <dgm:cxn modelId="{2095528D-CBE1-43CD-8C88-C2BB1955E445}" type="presParOf" srcId="{E89FE7CE-D6A1-45F5-89C1-9B6BEEC70736}" destId="{B8274554-C523-4B98-9BD4-45176FDF8F22}" srcOrd="0" destOrd="0" presId="urn:microsoft.com/office/officeart/2005/8/layout/orgChart1"/>
    <dgm:cxn modelId="{82F05AD0-9E20-4CC5-B20E-F51BF9DD24B5}" type="presParOf" srcId="{B8274554-C523-4B98-9BD4-45176FDF8F22}" destId="{778B4472-A8EB-498F-8132-1922ED7C34F0}" srcOrd="0" destOrd="0" presId="urn:microsoft.com/office/officeart/2005/8/layout/orgChart1"/>
    <dgm:cxn modelId="{26EA1720-6317-4C3C-8855-29F21960D53B}" type="presParOf" srcId="{B8274554-C523-4B98-9BD4-45176FDF8F22}" destId="{F8DC1F10-0CA4-4237-BF57-F58031E9EAEB}" srcOrd="1" destOrd="0" presId="urn:microsoft.com/office/officeart/2005/8/layout/orgChart1"/>
    <dgm:cxn modelId="{641B2151-6BCE-4C1F-AF11-14209265A965}" type="presParOf" srcId="{E89FE7CE-D6A1-45F5-89C1-9B6BEEC70736}" destId="{D5226920-A926-48A4-A06E-4CA102F0122C}" srcOrd="1" destOrd="0" presId="urn:microsoft.com/office/officeart/2005/8/layout/orgChart1"/>
    <dgm:cxn modelId="{B759D1FD-7E51-414F-8251-3FDF2764D30B}" type="presParOf" srcId="{E89FE7CE-D6A1-45F5-89C1-9B6BEEC70736}" destId="{D59EB7CA-5733-4024-BDCA-FEE7E12FF3FC}" srcOrd="2" destOrd="0" presId="urn:microsoft.com/office/officeart/2005/8/layout/orgChart1"/>
    <dgm:cxn modelId="{E0E996E4-9880-4F5C-B8A3-3851DFEC082F}" type="presParOf" srcId="{CC5FB981-05AD-416E-B8D8-C91CFF6BD49A}" destId="{2C22B359-C467-403A-AEAE-B7BF866201B4}" srcOrd="2" destOrd="0" presId="urn:microsoft.com/office/officeart/2005/8/layout/orgChart1"/>
    <dgm:cxn modelId="{2B40A986-F7A2-43E2-81C9-092AC85216DE}" type="presParOf" srcId="{CC5FB981-05AD-416E-B8D8-C91CFF6BD49A}" destId="{F3176359-2F5E-46BD-B385-8F6FB029C559}" srcOrd="3" destOrd="0" presId="urn:microsoft.com/office/officeart/2005/8/layout/orgChart1"/>
    <dgm:cxn modelId="{393A9664-8948-480A-81F4-377A8293C4B9}" type="presParOf" srcId="{F3176359-2F5E-46BD-B385-8F6FB029C559}" destId="{A3E786C2-E5BE-47A1-82A4-FC3588FAA46F}" srcOrd="0" destOrd="0" presId="urn:microsoft.com/office/officeart/2005/8/layout/orgChart1"/>
    <dgm:cxn modelId="{0B3C3D00-3D67-4758-B2A9-7234454D9CDC}" type="presParOf" srcId="{A3E786C2-E5BE-47A1-82A4-FC3588FAA46F}" destId="{0C53519D-FD74-4E7D-9EE0-BDAD6185F109}" srcOrd="0" destOrd="0" presId="urn:microsoft.com/office/officeart/2005/8/layout/orgChart1"/>
    <dgm:cxn modelId="{65770BB3-9BE4-43CA-B3D4-8720F8441A2A}" type="presParOf" srcId="{A3E786C2-E5BE-47A1-82A4-FC3588FAA46F}" destId="{318A3C75-D777-49A2-8E2A-9F4EE3B97EA7}" srcOrd="1" destOrd="0" presId="urn:microsoft.com/office/officeart/2005/8/layout/orgChart1"/>
    <dgm:cxn modelId="{B0FCBC26-F998-413F-AC4B-863A3A7C2E57}" type="presParOf" srcId="{F3176359-2F5E-46BD-B385-8F6FB029C559}" destId="{3BF5EDAA-F6FF-422A-B582-0294332D61CA}" srcOrd="1" destOrd="0" presId="urn:microsoft.com/office/officeart/2005/8/layout/orgChart1"/>
    <dgm:cxn modelId="{9959D912-DFEE-48B0-8751-AF47A5204D28}" type="presParOf" srcId="{F3176359-2F5E-46BD-B385-8F6FB029C559}" destId="{B9F101EE-55FB-4107-A27A-85D2D896255D}" srcOrd="2" destOrd="0" presId="urn:microsoft.com/office/officeart/2005/8/layout/orgChart1"/>
    <dgm:cxn modelId="{E055E02A-6272-426C-BDF8-18BC27F5F28A}" type="presParOf" srcId="{84B1EFE7-BC44-4D8C-BCCF-D76B7CF31C7E}" destId="{ABED0626-34C5-40DE-A1A7-6C1BBFFCD5C8}" srcOrd="2" destOrd="0" presId="urn:microsoft.com/office/officeart/2005/8/layout/orgChart1"/>
    <dgm:cxn modelId="{22FC8E5E-9495-475D-A2A6-7B762B265220}" type="presParOf" srcId="{628DEFD4-11F6-4C02-AA83-C59CC8C20F89}" destId="{BB483B3D-EFE6-40A9-8B99-856831995AE2}" srcOrd="2" destOrd="0" presId="urn:microsoft.com/office/officeart/2005/8/layout/orgChart1"/>
    <dgm:cxn modelId="{2A94764E-F3FB-4530-8FE0-AD2321037B5B}" type="presParOf" srcId="{26850153-A87D-4830-B89D-4FE06258612A}" destId="{784B747A-8390-4D60-827C-AB740EEE1CAD}" srcOrd="2" destOrd="0" presId="urn:microsoft.com/office/officeart/2005/8/layout/orgChart1"/>
    <dgm:cxn modelId="{C63E031B-A04A-46A2-A4ED-702D40E20E7F}" type="presParOf" srcId="{26850153-A87D-4830-B89D-4FE06258612A}" destId="{905E5354-031F-4913-9590-22EECD6849AF}" srcOrd="3" destOrd="0" presId="urn:microsoft.com/office/officeart/2005/8/layout/orgChart1"/>
    <dgm:cxn modelId="{4237A95F-1A7B-426C-ADA1-C154D2B02580}" type="presParOf" srcId="{905E5354-031F-4913-9590-22EECD6849AF}" destId="{5162A723-4D68-4881-92DE-A9A198597382}" srcOrd="0" destOrd="0" presId="urn:microsoft.com/office/officeart/2005/8/layout/orgChart1"/>
    <dgm:cxn modelId="{DA6F1FB0-D3A4-4ABF-B6E4-37D7DA23B931}" type="presParOf" srcId="{5162A723-4D68-4881-92DE-A9A198597382}" destId="{ADA2F4D0-2C40-4F07-B569-23B58E28C18D}" srcOrd="0" destOrd="0" presId="urn:microsoft.com/office/officeart/2005/8/layout/orgChart1"/>
    <dgm:cxn modelId="{B7A211E8-FB65-493A-AD83-102D340D63E6}" type="presParOf" srcId="{5162A723-4D68-4881-92DE-A9A198597382}" destId="{4DEAD18B-8E32-4856-85F4-5AA3C2F03819}" srcOrd="1" destOrd="0" presId="urn:microsoft.com/office/officeart/2005/8/layout/orgChart1"/>
    <dgm:cxn modelId="{1CDD423C-FFF0-4722-87FC-B94CE9C1ACB2}" type="presParOf" srcId="{905E5354-031F-4913-9590-22EECD6849AF}" destId="{64241587-2244-46F2-AC9A-8499DF508D57}" srcOrd="1" destOrd="0" presId="urn:microsoft.com/office/officeart/2005/8/layout/orgChart1"/>
    <dgm:cxn modelId="{A77E36ED-20BF-4F2B-9B48-79710F3D1FFD}" type="presParOf" srcId="{64241587-2244-46F2-AC9A-8499DF508D57}" destId="{C94E583A-35E6-4399-B8EA-17730E1A17A6}" srcOrd="0" destOrd="0" presId="urn:microsoft.com/office/officeart/2005/8/layout/orgChart1"/>
    <dgm:cxn modelId="{05E307B4-F213-4A3C-A5F1-42B8679333FE}" type="presParOf" srcId="{64241587-2244-46F2-AC9A-8499DF508D57}" destId="{5B8879F2-F5AD-40CF-9217-FCFCB9FD1B07}" srcOrd="1" destOrd="0" presId="urn:microsoft.com/office/officeart/2005/8/layout/orgChart1"/>
    <dgm:cxn modelId="{89624373-14C1-4650-B003-D5E01B75041E}" type="presParOf" srcId="{5B8879F2-F5AD-40CF-9217-FCFCB9FD1B07}" destId="{E39BB85A-DCE9-40E5-909A-0FD00C3EB28A}" srcOrd="0" destOrd="0" presId="urn:microsoft.com/office/officeart/2005/8/layout/orgChart1"/>
    <dgm:cxn modelId="{686185E7-3EE4-4C7D-8F22-22CC7473040B}" type="presParOf" srcId="{E39BB85A-DCE9-40E5-909A-0FD00C3EB28A}" destId="{D6D34F5A-0059-4E3E-8AF0-58CA4A935A86}" srcOrd="0" destOrd="0" presId="urn:microsoft.com/office/officeart/2005/8/layout/orgChart1"/>
    <dgm:cxn modelId="{F9260C49-B699-4B67-BD14-B7C5FCADC39A}" type="presParOf" srcId="{E39BB85A-DCE9-40E5-909A-0FD00C3EB28A}" destId="{C6DC2A4C-04C7-4EF1-9329-F2E125801998}" srcOrd="1" destOrd="0" presId="urn:microsoft.com/office/officeart/2005/8/layout/orgChart1"/>
    <dgm:cxn modelId="{BD10D5A8-7DFC-4E98-9193-A375271CF8EA}" type="presParOf" srcId="{5B8879F2-F5AD-40CF-9217-FCFCB9FD1B07}" destId="{AD79B2AF-D516-4812-8CB5-CADB0B16F082}" srcOrd="1" destOrd="0" presId="urn:microsoft.com/office/officeart/2005/8/layout/orgChart1"/>
    <dgm:cxn modelId="{F1D4E77B-547A-42DC-816D-3F96D79F79BC}" type="presParOf" srcId="{AD79B2AF-D516-4812-8CB5-CADB0B16F082}" destId="{4B53744D-475D-48D8-9720-768C81DD5EF6}" srcOrd="0" destOrd="0" presId="urn:microsoft.com/office/officeart/2005/8/layout/orgChart1"/>
    <dgm:cxn modelId="{2C73D9BC-04D8-4832-8E74-4A8BD1FA4C8D}" type="presParOf" srcId="{AD79B2AF-D516-4812-8CB5-CADB0B16F082}" destId="{497F8010-0C95-4504-81E1-22E9FC402557}" srcOrd="1" destOrd="0" presId="urn:microsoft.com/office/officeart/2005/8/layout/orgChart1"/>
    <dgm:cxn modelId="{AA31B162-0625-43F8-90B1-B5182BA17284}" type="presParOf" srcId="{497F8010-0C95-4504-81E1-22E9FC402557}" destId="{9B606D6E-BDC1-4AD8-AB98-D1D8EFB356A8}" srcOrd="0" destOrd="0" presId="urn:microsoft.com/office/officeart/2005/8/layout/orgChart1"/>
    <dgm:cxn modelId="{B09CF62E-4AA1-4FF0-8812-C8AED3288246}" type="presParOf" srcId="{9B606D6E-BDC1-4AD8-AB98-D1D8EFB356A8}" destId="{55DC8B53-A875-41CA-BCE3-6CAA044D52EE}" srcOrd="0" destOrd="0" presId="urn:microsoft.com/office/officeart/2005/8/layout/orgChart1"/>
    <dgm:cxn modelId="{72252871-5537-4EF2-81C4-6C9F626D141F}" type="presParOf" srcId="{9B606D6E-BDC1-4AD8-AB98-D1D8EFB356A8}" destId="{43E5CE13-F0A8-479F-88AC-0A21A1ADA60C}" srcOrd="1" destOrd="0" presId="urn:microsoft.com/office/officeart/2005/8/layout/orgChart1"/>
    <dgm:cxn modelId="{B46C6070-A38C-4D65-BFDE-2A34F7E9D338}" type="presParOf" srcId="{497F8010-0C95-4504-81E1-22E9FC402557}" destId="{796375D6-FB82-45CA-8716-91927F9744EC}" srcOrd="1" destOrd="0" presId="urn:microsoft.com/office/officeart/2005/8/layout/orgChart1"/>
    <dgm:cxn modelId="{BFE8048A-7405-408C-AD1F-E796AF420DD0}" type="presParOf" srcId="{497F8010-0C95-4504-81E1-22E9FC402557}" destId="{FF9B3CE9-2EB5-438D-BCD6-681E246B6F68}" srcOrd="2" destOrd="0" presId="urn:microsoft.com/office/officeart/2005/8/layout/orgChart1"/>
    <dgm:cxn modelId="{823F5C72-48E0-4D35-A1BB-26ECEB302390}" type="presParOf" srcId="{AD79B2AF-D516-4812-8CB5-CADB0B16F082}" destId="{1E78ED96-ACE0-4E83-B398-DE8DCE722F41}" srcOrd="2" destOrd="0" presId="urn:microsoft.com/office/officeart/2005/8/layout/orgChart1"/>
    <dgm:cxn modelId="{4BB5AC4E-3DE0-40B6-8365-96E18BCD2353}" type="presParOf" srcId="{AD79B2AF-D516-4812-8CB5-CADB0B16F082}" destId="{04675300-B1F3-45C5-B370-2AFC45399EA4}" srcOrd="3" destOrd="0" presId="urn:microsoft.com/office/officeart/2005/8/layout/orgChart1"/>
    <dgm:cxn modelId="{10CAE06F-1820-4816-86D7-3D8439565A19}" type="presParOf" srcId="{04675300-B1F3-45C5-B370-2AFC45399EA4}" destId="{4D36D4D8-BE0D-44A3-9BBD-F7371D0A37CB}" srcOrd="0" destOrd="0" presId="urn:microsoft.com/office/officeart/2005/8/layout/orgChart1"/>
    <dgm:cxn modelId="{91835AB0-D9D9-4353-896E-FED16903A1B7}" type="presParOf" srcId="{4D36D4D8-BE0D-44A3-9BBD-F7371D0A37CB}" destId="{A14A2413-63A9-4ED0-B99C-08A434E8874A}" srcOrd="0" destOrd="0" presId="urn:microsoft.com/office/officeart/2005/8/layout/orgChart1"/>
    <dgm:cxn modelId="{A657B25E-35A5-455B-92E1-7B38F2BC78CF}" type="presParOf" srcId="{4D36D4D8-BE0D-44A3-9BBD-F7371D0A37CB}" destId="{8FCFE411-3DB8-4991-B4BC-1CC8C866CE96}" srcOrd="1" destOrd="0" presId="urn:microsoft.com/office/officeart/2005/8/layout/orgChart1"/>
    <dgm:cxn modelId="{2FCE78A1-4FBE-4E97-84FD-51513979C301}" type="presParOf" srcId="{04675300-B1F3-45C5-B370-2AFC45399EA4}" destId="{E40B5C8F-CC80-4CBF-A4C5-F68BA229C4FE}" srcOrd="1" destOrd="0" presId="urn:microsoft.com/office/officeart/2005/8/layout/orgChart1"/>
    <dgm:cxn modelId="{F96AA1C1-1A3C-40B7-B637-1E5150D620A3}" type="presParOf" srcId="{04675300-B1F3-45C5-B370-2AFC45399EA4}" destId="{71315B75-8F25-45A5-8249-CE6F0F122751}" srcOrd="2" destOrd="0" presId="urn:microsoft.com/office/officeart/2005/8/layout/orgChart1"/>
    <dgm:cxn modelId="{1D2F7A3C-4BFC-4E47-8EE7-8780A0F675C2}" type="presParOf" srcId="{5B8879F2-F5AD-40CF-9217-FCFCB9FD1B07}" destId="{68B65D2A-D7B9-423B-ACCC-694EC8074D8F}" srcOrd="2" destOrd="0" presId="urn:microsoft.com/office/officeart/2005/8/layout/orgChart1"/>
    <dgm:cxn modelId="{B740A82A-CC71-4A83-81EA-0679A2DCEC99}" type="presParOf" srcId="{64241587-2244-46F2-AC9A-8499DF508D57}" destId="{32C4017E-A752-4FA8-9CBC-CE4112C45980}" srcOrd="2" destOrd="0" presId="urn:microsoft.com/office/officeart/2005/8/layout/orgChart1"/>
    <dgm:cxn modelId="{5CB5E7C0-7F4A-4179-9FA4-A47C141EC5C9}" type="presParOf" srcId="{64241587-2244-46F2-AC9A-8499DF508D57}" destId="{9D82F2F6-A484-4A6F-8B8D-E6C1C1F88863}" srcOrd="3" destOrd="0" presId="urn:microsoft.com/office/officeart/2005/8/layout/orgChart1"/>
    <dgm:cxn modelId="{5B46B405-6615-40F2-944F-3006A313FE05}" type="presParOf" srcId="{9D82F2F6-A484-4A6F-8B8D-E6C1C1F88863}" destId="{BD6FBCD9-1F99-4B39-ABA0-4D7865E7932B}" srcOrd="0" destOrd="0" presId="urn:microsoft.com/office/officeart/2005/8/layout/orgChart1"/>
    <dgm:cxn modelId="{4DC14B2C-6F71-4AF7-87C2-DB32D41805BA}" type="presParOf" srcId="{BD6FBCD9-1F99-4B39-ABA0-4D7865E7932B}" destId="{987B9236-A28A-4774-AD36-033666F9C7CB}" srcOrd="0" destOrd="0" presId="urn:microsoft.com/office/officeart/2005/8/layout/orgChart1"/>
    <dgm:cxn modelId="{95F453BA-FB85-46B3-9E45-6C5BFCDAB599}" type="presParOf" srcId="{BD6FBCD9-1F99-4B39-ABA0-4D7865E7932B}" destId="{C2FABBD2-6064-46B3-974C-307762698841}" srcOrd="1" destOrd="0" presId="urn:microsoft.com/office/officeart/2005/8/layout/orgChart1"/>
    <dgm:cxn modelId="{5D7D4B28-820B-4B13-B5C3-B95F364BB79C}" type="presParOf" srcId="{9D82F2F6-A484-4A6F-8B8D-E6C1C1F88863}" destId="{CBE2BF24-3D08-427A-8E18-2ECFDE2B3516}" srcOrd="1" destOrd="0" presId="urn:microsoft.com/office/officeart/2005/8/layout/orgChart1"/>
    <dgm:cxn modelId="{F513AEAF-859F-47E7-A12B-2C34B3080530}" type="presParOf" srcId="{CBE2BF24-3D08-427A-8E18-2ECFDE2B3516}" destId="{319AF641-CCAA-4578-975E-7DCE5C0AED84}" srcOrd="0" destOrd="0" presId="urn:microsoft.com/office/officeart/2005/8/layout/orgChart1"/>
    <dgm:cxn modelId="{F8745C61-4A48-45B2-9773-E8DA0146DF1B}" type="presParOf" srcId="{CBE2BF24-3D08-427A-8E18-2ECFDE2B3516}" destId="{375BF7E0-FB7C-4080-94F9-2634035EBF93}" srcOrd="1" destOrd="0" presId="urn:microsoft.com/office/officeart/2005/8/layout/orgChart1"/>
    <dgm:cxn modelId="{6AE99D68-86FA-448B-8AB0-43DA8623B9AE}" type="presParOf" srcId="{375BF7E0-FB7C-4080-94F9-2634035EBF93}" destId="{2783FDD1-AE0F-49A5-A762-D38D8B3AB1C5}" srcOrd="0" destOrd="0" presId="urn:microsoft.com/office/officeart/2005/8/layout/orgChart1"/>
    <dgm:cxn modelId="{1C749C9E-A68D-4216-B634-58CE0607E9A5}" type="presParOf" srcId="{2783FDD1-AE0F-49A5-A762-D38D8B3AB1C5}" destId="{1200064C-EA75-48BD-847A-F288BC69FE60}" srcOrd="0" destOrd="0" presId="urn:microsoft.com/office/officeart/2005/8/layout/orgChart1"/>
    <dgm:cxn modelId="{2D84E709-DCFF-40D5-A297-C2D52969738C}" type="presParOf" srcId="{2783FDD1-AE0F-49A5-A762-D38D8B3AB1C5}" destId="{2EF06CFC-726C-4B34-9C39-B3FBA8BD0553}" srcOrd="1" destOrd="0" presId="urn:microsoft.com/office/officeart/2005/8/layout/orgChart1"/>
    <dgm:cxn modelId="{363E7BD6-DD27-4C7A-8F53-F42068DD5A4D}" type="presParOf" srcId="{375BF7E0-FB7C-4080-94F9-2634035EBF93}" destId="{14019708-DE78-4DAD-88BD-498E5204EC1C}" srcOrd="1" destOrd="0" presId="urn:microsoft.com/office/officeart/2005/8/layout/orgChart1"/>
    <dgm:cxn modelId="{AB0CA1E6-18D7-406F-94C8-8CF91F100EBD}" type="presParOf" srcId="{375BF7E0-FB7C-4080-94F9-2634035EBF93}" destId="{7A9675D1-02CA-4542-B7FE-24F7C9A0A4C7}" srcOrd="2" destOrd="0" presId="urn:microsoft.com/office/officeart/2005/8/layout/orgChart1"/>
    <dgm:cxn modelId="{D4382BDD-31DD-4648-87A1-3F7FC7D5F346}" type="presParOf" srcId="{CBE2BF24-3D08-427A-8E18-2ECFDE2B3516}" destId="{211DFD18-4698-4609-B271-D840DC25620E}" srcOrd="2" destOrd="0" presId="urn:microsoft.com/office/officeart/2005/8/layout/orgChart1"/>
    <dgm:cxn modelId="{337BED45-D60B-450F-8234-67969EE408A8}" type="presParOf" srcId="{CBE2BF24-3D08-427A-8E18-2ECFDE2B3516}" destId="{1D909EC1-2E57-4DB7-9DE2-52CF77DDD11F}" srcOrd="3" destOrd="0" presId="urn:microsoft.com/office/officeart/2005/8/layout/orgChart1"/>
    <dgm:cxn modelId="{D5CBC801-3CE5-45F2-B923-239BE8326652}" type="presParOf" srcId="{1D909EC1-2E57-4DB7-9DE2-52CF77DDD11F}" destId="{05330CDB-C17D-456C-9591-5F76C989DFF4}" srcOrd="0" destOrd="0" presId="urn:microsoft.com/office/officeart/2005/8/layout/orgChart1"/>
    <dgm:cxn modelId="{BC24C19B-6E72-4084-8881-88CF0A15E51A}" type="presParOf" srcId="{05330CDB-C17D-456C-9591-5F76C989DFF4}" destId="{A8A33CD7-F31F-408E-954A-6946F3A7F0FE}" srcOrd="0" destOrd="0" presId="urn:microsoft.com/office/officeart/2005/8/layout/orgChart1"/>
    <dgm:cxn modelId="{1F56997C-D98A-47F1-BB9D-3EF16C8A4041}" type="presParOf" srcId="{05330CDB-C17D-456C-9591-5F76C989DFF4}" destId="{376DF602-4959-46F1-9535-6B2826B427CC}" srcOrd="1" destOrd="0" presId="urn:microsoft.com/office/officeart/2005/8/layout/orgChart1"/>
    <dgm:cxn modelId="{BE2D010E-6129-4C8E-8F8B-5EFF9FE94476}" type="presParOf" srcId="{1D909EC1-2E57-4DB7-9DE2-52CF77DDD11F}" destId="{DC3BDFAB-914F-4702-BD48-CFDE5AEFC33D}" srcOrd="1" destOrd="0" presId="urn:microsoft.com/office/officeart/2005/8/layout/orgChart1"/>
    <dgm:cxn modelId="{D7671798-60B5-4EAD-A1B6-96D1264473C2}" type="presParOf" srcId="{1D909EC1-2E57-4DB7-9DE2-52CF77DDD11F}" destId="{51835EC1-34A0-4043-8FF4-4A3C2001C9D9}" srcOrd="2" destOrd="0" presId="urn:microsoft.com/office/officeart/2005/8/layout/orgChart1"/>
    <dgm:cxn modelId="{4AB725DD-3746-43CD-A2F3-35DB0805A606}" type="presParOf" srcId="{9D82F2F6-A484-4A6F-8B8D-E6C1C1F88863}" destId="{02E85061-6919-4A01-9510-01974952BEA2}" srcOrd="2" destOrd="0" presId="urn:microsoft.com/office/officeart/2005/8/layout/orgChart1"/>
    <dgm:cxn modelId="{2C07E274-12FA-4ABD-BF23-26AAAD288214}" type="presParOf" srcId="{905E5354-031F-4913-9590-22EECD6849AF}" destId="{7CB2808F-A71E-4FEB-98CB-E0CA67750809}" srcOrd="2" destOrd="0" presId="urn:microsoft.com/office/officeart/2005/8/layout/orgChart1"/>
    <dgm:cxn modelId="{3D44CA37-C290-4A68-9607-D05A36C95C33}" type="presParOf" srcId="{01234050-3701-42CB-AD0C-7C6A2F9B7C57}" destId="{61852811-D241-4AA7-9879-7EEC3830B8BD}" srcOrd="2" destOrd="0" presId="urn:microsoft.com/office/officeart/2005/8/layout/orgChart1"/>
    <dgm:cxn modelId="{125382BE-8CAE-42B3-A8B6-D7C4DA703255}" type="presParOf" srcId="{269F3001-F66F-4773-8A64-366A81F8B978}" destId="{46A82032-6078-4923-95F9-E38F2A1D726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12AFA0E-ED97-438A-95AB-64DF5C4067DB}" type="doc">
      <dgm:prSet loTypeId="urn:microsoft.com/office/officeart/2005/8/layout/orgChart1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CF092E5-A256-454C-82B3-0EC2780B6223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/>
            <a:t>Room</a:t>
          </a:r>
        </a:p>
      </dgm:t>
    </dgm:pt>
    <dgm:pt modelId="{500744D6-A065-4457-B7E8-13A7F2CE459B}" type="parTrans" cxnId="{F6F580FC-A19B-46A8-9F2F-5ECCED6028AF}">
      <dgm:prSet/>
      <dgm:spPr/>
      <dgm:t>
        <a:bodyPr/>
        <a:lstStyle/>
        <a:p>
          <a:endParaRPr lang="en-US"/>
        </a:p>
      </dgm:t>
    </dgm:pt>
    <dgm:pt modelId="{EEC3A015-D6F5-4DF8-B8F5-7998F63767BD}" type="sibTrans" cxnId="{F6F580FC-A19B-46A8-9F2F-5ECCED6028AF}">
      <dgm:prSet/>
      <dgm:spPr/>
      <dgm:t>
        <a:bodyPr/>
        <a:lstStyle/>
        <a:p>
          <a:endParaRPr lang="en-US"/>
        </a:p>
      </dgm:t>
    </dgm:pt>
    <dgm:pt modelId="{B2DCA6DE-FF58-49F8-BBAA-E5674ED5DEDC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/>
            <a:t>Row</a:t>
          </a:r>
        </a:p>
      </dgm:t>
    </dgm:pt>
    <dgm:pt modelId="{0D26F58F-56C7-4655-893F-7DF0EFD47481}" type="parTrans" cxnId="{E08F9928-467F-4B08-8A9D-1A74D6593079}">
      <dgm:prSet/>
      <dgm:spPr/>
      <dgm:t>
        <a:bodyPr/>
        <a:lstStyle/>
        <a:p>
          <a:endParaRPr lang="en-US"/>
        </a:p>
      </dgm:t>
    </dgm:pt>
    <dgm:pt modelId="{28DA9C23-4B82-4061-8E85-6F755DAE92A9}" type="sibTrans" cxnId="{E08F9928-467F-4B08-8A9D-1A74D6593079}">
      <dgm:prSet/>
      <dgm:spPr/>
      <dgm:t>
        <a:bodyPr/>
        <a:lstStyle/>
        <a:p>
          <a:endParaRPr lang="en-US"/>
        </a:p>
      </dgm:t>
    </dgm:pt>
    <dgm:pt modelId="{65436CB5-BF81-4676-909B-4780EC6727AE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/>
            <a:t>Rack - 1</a:t>
          </a:r>
        </a:p>
      </dgm:t>
    </dgm:pt>
    <dgm:pt modelId="{09396F32-67E9-4B29-AFF1-04D8F731A8C8}" type="parTrans" cxnId="{4210C018-BCEE-48ED-B787-52F7A076A8DB}">
      <dgm:prSet/>
      <dgm:spPr/>
      <dgm:t>
        <a:bodyPr/>
        <a:lstStyle/>
        <a:p>
          <a:endParaRPr lang="en-US"/>
        </a:p>
      </dgm:t>
    </dgm:pt>
    <dgm:pt modelId="{DDC21439-A08A-4C43-8DA3-3FBC32EEA32F}" type="sibTrans" cxnId="{4210C018-BCEE-48ED-B787-52F7A076A8DB}">
      <dgm:prSet/>
      <dgm:spPr/>
      <dgm:t>
        <a:bodyPr/>
        <a:lstStyle/>
        <a:p>
          <a:endParaRPr lang="en-US"/>
        </a:p>
      </dgm:t>
    </dgm:pt>
    <dgm:pt modelId="{41E21463-45CB-4602-BAA3-941D034EF7A2}">
      <dgm:prSet phldrT="[Text]"/>
      <dgm:spPr>
        <a:solidFill>
          <a:srgbClr val="002060"/>
        </a:solidFill>
      </dgm:spPr>
      <dgm:t>
        <a:bodyPr/>
        <a:lstStyle/>
        <a:p>
          <a:r>
            <a:rPr lang="en-US" dirty="0"/>
            <a:t>Host - 1</a:t>
          </a:r>
        </a:p>
      </dgm:t>
    </dgm:pt>
    <dgm:pt modelId="{312E3457-AB5F-4508-82ED-EBEA06054D10}" type="parTrans" cxnId="{8D38AD7A-15AE-4B86-B4DA-50AE54DA1073}">
      <dgm:prSet/>
      <dgm:spPr/>
      <dgm:t>
        <a:bodyPr/>
        <a:lstStyle/>
        <a:p>
          <a:endParaRPr lang="en-US"/>
        </a:p>
      </dgm:t>
    </dgm:pt>
    <dgm:pt modelId="{C8633846-CE3A-45EA-B0E3-B0CA29512730}" type="sibTrans" cxnId="{8D38AD7A-15AE-4B86-B4DA-50AE54DA1073}">
      <dgm:prSet/>
      <dgm:spPr/>
      <dgm:t>
        <a:bodyPr/>
        <a:lstStyle/>
        <a:p>
          <a:endParaRPr lang="en-US"/>
        </a:p>
      </dgm:t>
    </dgm:pt>
    <dgm:pt modelId="{AC48B284-077E-4054-A2E5-512850063AC9}">
      <dgm:prSet phldrT="[Text]"/>
      <dgm:spPr>
        <a:solidFill>
          <a:srgbClr val="002060"/>
        </a:solidFill>
      </dgm:spPr>
      <dgm:t>
        <a:bodyPr/>
        <a:lstStyle/>
        <a:p>
          <a:r>
            <a:rPr lang="en-US" dirty="0"/>
            <a:t>OSD - 1</a:t>
          </a:r>
        </a:p>
      </dgm:t>
    </dgm:pt>
    <dgm:pt modelId="{8A0CFC24-3429-4217-B719-4E2D207ED686}" type="parTrans" cxnId="{B650FD04-884C-4BB3-9EBF-959F9034D69E}">
      <dgm:prSet/>
      <dgm:spPr/>
      <dgm:t>
        <a:bodyPr/>
        <a:lstStyle/>
        <a:p>
          <a:endParaRPr lang="en-US"/>
        </a:p>
      </dgm:t>
    </dgm:pt>
    <dgm:pt modelId="{613E32D9-9213-4061-BBEE-65E6F376AB5E}" type="sibTrans" cxnId="{B650FD04-884C-4BB3-9EBF-959F9034D69E}">
      <dgm:prSet/>
      <dgm:spPr/>
      <dgm:t>
        <a:bodyPr/>
        <a:lstStyle/>
        <a:p>
          <a:endParaRPr lang="en-US"/>
        </a:p>
      </dgm:t>
    </dgm:pt>
    <dgm:pt modelId="{BF931B3E-F7A0-4069-A10F-92BFA86E4D81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/>
            <a:t>OSD - 2</a:t>
          </a:r>
        </a:p>
      </dgm:t>
    </dgm:pt>
    <dgm:pt modelId="{1A81E7E0-BA37-4E2B-8EB3-B1FE463E689A}" type="parTrans" cxnId="{965F29FE-BF8E-4368-80E7-AD28A44889F2}">
      <dgm:prSet/>
      <dgm:spPr/>
      <dgm:t>
        <a:bodyPr/>
        <a:lstStyle/>
        <a:p>
          <a:endParaRPr lang="en-US"/>
        </a:p>
      </dgm:t>
    </dgm:pt>
    <dgm:pt modelId="{EF6E4D81-43EE-4952-BAFB-C0DC782D9C0D}" type="sibTrans" cxnId="{965F29FE-BF8E-4368-80E7-AD28A44889F2}">
      <dgm:prSet/>
      <dgm:spPr/>
      <dgm:t>
        <a:bodyPr/>
        <a:lstStyle/>
        <a:p>
          <a:endParaRPr lang="en-US"/>
        </a:p>
      </dgm:t>
    </dgm:pt>
    <dgm:pt modelId="{5243EBDB-0E17-4851-A6C3-75097D90D287}">
      <dgm:prSet phldrT="[Text]"/>
      <dgm:spPr>
        <a:solidFill>
          <a:srgbClr val="002060"/>
        </a:solidFill>
      </dgm:spPr>
      <dgm:t>
        <a:bodyPr/>
        <a:lstStyle/>
        <a:p>
          <a:r>
            <a:rPr lang="en-US" dirty="0"/>
            <a:t>Host - 2</a:t>
          </a:r>
        </a:p>
      </dgm:t>
    </dgm:pt>
    <dgm:pt modelId="{69BC9B1E-45BF-4C9C-977C-4D5F6F3813AC}" type="parTrans" cxnId="{6E19F2E1-2689-46C1-9A68-A1645912A7D3}">
      <dgm:prSet/>
      <dgm:spPr/>
      <dgm:t>
        <a:bodyPr/>
        <a:lstStyle/>
        <a:p>
          <a:endParaRPr lang="en-US"/>
        </a:p>
      </dgm:t>
    </dgm:pt>
    <dgm:pt modelId="{D2F91306-8127-47B4-A18C-F2B8C7A71D83}" type="sibTrans" cxnId="{6E19F2E1-2689-46C1-9A68-A1645912A7D3}">
      <dgm:prSet/>
      <dgm:spPr/>
      <dgm:t>
        <a:bodyPr/>
        <a:lstStyle/>
        <a:p>
          <a:endParaRPr lang="en-US"/>
        </a:p>
      </dgm:t>
    </dgm:pt>
    <dgm:pt modelId="{2884FCCF-5B0C-441A-BA3B-360FA73459D5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/>
            <a:t>OSD - 3</a:t>
          </a:r>
        </a:p>
      </dgm:t>
    </dgm:pt>
    <dgm:pt modelId="{56781EC3-CD21-47EC-9B2A-FC45E09AB80A}" type="parTrans" cxnId="{6F4AF0CD-5EF9-4D57-ADA2-65ADF7FE6B1C}">
      <dgm:prSet/>
      <dgm:spPr/>
      <dgm:t>
        <a:bodyPr/>
        <a:lstStyle/>
        <a:p>
          <a:endParaRPr lang="en-US"/>
        </a:p>
      </dgm:t>
    </dgm:pt>
    <dgm:pt modelId="{A8F0FFD1-7F73-4127-B984-C8C8C32CD203}" type="sibTrans" cxnId="{6F4AF0CD-5EF9-4D57-ADA2-65ADF7FE6B1C}">
      <dgm:prSet/>
      <dgm:spPr/>
      <dgm:t>
        <a:bodyPr/>
        <a:lstStyle/>
        <a:p>
          <a:endParaRPr lang="en-US"/>
        </a:p>
      </dgm:t>
    </dgm:pt>
    <dgm:pt modelId="{A66F064A-E780-4C81-8BBA-006F1FF2E953}">
      <dgm:prSet phldrT="[Text]"/>
      <dgm:spPr>
        <a:solidFill>
          <a:srgbClr val="002060"/>
        </a:solidFill>
      </dgm:spPr>
      <dgm:t>
        <a:bodyPr/>
        <a:lstStyle/>
        <a:p>
          <a:r>
            <a:rPr lang="en-US" dirty="0"/>
            <a:t>OSD - 4</a:t>
          </a:r>
        </a:p>
      </dgm:t>
    </dgm:pt>
    <dgm:pt modelId="{C54D4F89-091F-40AD-95B3-CD51F32E59ED}" type="parTrans" cxnId="{F8501D27-A120-45AA-9E10-F9AB3F142DF2}">
      <dgm:prSet/>
      <dgm:spPr/>
      <dgm:t>
        <a:bodyPr/>
        <a:lstStyle/>
        <a:p>
          <a:endParaRPr lang="en-US"/>
        </a:p>
      </dgm:t>
    </dgm:pt>
    <dgm:pt modelId="{560CC91F-8D01-462A-8B09-6CA05AEE5AD1}" type="sibTrans" cxnId="{F8501D27-A120-45AA-9E10-F9AB3F142DF2}">
      <dgm:prSet/>
      <dgm:spPr/>
      <dgm:t>
        <a:bodyPr/>
        <a:lstStyle/>
        <a:p>
          <a:endParaRPr lang="en-US"/>
        </a:p>
      </dgm:t>
    </dgm:pt>
    <dgm:pt modelId="{BD5515C7-E1BD-4BFC-812B-A411F9F8450A}">
      <dgm:prSet phldrT="[Text]"/>
      <dgm:spPr/>
      <dgm:t>
        <a:bodyPr/>
        <a:lstStyle/>
        <a:p>
          <a:r>
            <a:rPr lang="en-US" dirty="0"/>
            <a:t>Rack - 2</a:t>
          </a:r>
        </a:p>
      </dgm:t>
    </dgm:pt>
    <dgm:pt modelId="{E0117D2E-C769-43ED-9CBC-4511F5EAFA4F}" type="parTrans" cxnId="{AB03F977-AEE2-4971-A014-779F7061D542}">
      <dgm:prSet/>
      <dgm:spPr/>
      <dgm:t>
        <a:bodyPr/>
        <a:lstStyle/>
        <a:p>
          <a:endParaRPr lang="en-US"/>
        </a:p>
      </dgm:t>
    </dgm:pt>
    <dgm:pt modelId="{5DDD977E-3BC0-4E6C-BBDF-1968A4C536AD}" type="sibTrans" cxnId="{AB03F977-AEE2-4971-A014-779F7061D542}">
      <dgm:prSet/>
      <dgm:spPr/>
      <dgm:t>
        <a:bodyPr/>
        <a:lstStyle/>
        <a:p>
          <a:endParaRPr lang="en-US"/>
        </a:p>
      </dgm:t>
    </dgm:pt>
    <dgm:pt modelId="{C389DFB6-F271-40E5-980B-A2151EA873A6}">
      <dgm:prSet phldrT="[Text]"/>
      <dgm:spPr/>
      <dgm:t>
        <a:bodyPr/>
        <a:lstStyle/>
        <a:p>
          <a:r>
            <a:rPr lang="en-US" dirty="0"/>
            <a:t>Host - 3</a:t>
          </a:r>
        </a:p>
      </dgm:t>
    </dgm:pt>
    <dgm:pt modelId="{876D98EB-5083-4692-8563-18417DB7FF60}" type="parTrans" cxnId="{A98B3F20-5E0A-43AA-B48D-ED2E89C32241}">
      <dgm:prSet/>
      <dgm:spPr/>
      <dgm:t>
        <a:bodyPr/>
        <a:lstStyle/>
        <a:p>
          <a:endParaRPr lang="en-US"/>
        </a:p>
      </dgm:t>
    </dgm:pt>
    <dgm:pt modelId="{BAE2210B-EE5A-4C50-B18D-E970C67D405B}" type="sibTrans" cxnId="{A98B3F20-5E0A-43AA-B48D-ED2E89C32241}">
      <dgm:prSet/>
      <dgm:spPr/>
      <dgm:t>
        <a:bodyPr/>
        <a:lstStyle/>
        <a:p>
          <a:endParaRPr lang="en-US"/>
        </a:p>
      </dgm:t>
    </dgm:pt>
    <dgm:pt modelId="{1148954D-76EC-4947-9E04-00ECF664D69D}">
      <dgm:prSet phldrT="[Text]"/>
      <dgm:spPr/>
      <dgm:t>
        <a:bodyPr/>
        <a:lstStyle/>
        <a:p>
          <a:r>
            <a:rPr lang="en-US" dirty="0"/>
            <a:t>OSD - 5</a:t>
          </a:r>
        </a:p>
      </dgm:t>
    </dgm:pt>
    <dgm:pt modelId="{FFFA4370-6F8D-4DA0-AD03-B832E88DA10D}" type="parTrans" cxnId="{04115244-160D-4E3A-9866-CD9AD68E4016}">
      <dgm:prSet/>
      <dgm:spPr/>
      <dgm:t>
        <a:bodyPr/>
        <a:lstStyle/>
        <a:p>
          <a:endParaRPr lang="en-US"/>
        </a:p>
      </dgm:t>
    </dgm:pt>
    <dgm:pt modelId="{F1C6EE69-F6BA-4F3E-8BF0-608E0E7DB88D}" type="sibTrans" cxnId="{04115244-160D-4E3A-9866-CD9AD68E4016}">
      <dgm:prSet/>
      <dgm:spPr/>
      <dgm:t>
        <a:bodyPr/>
        <a:lstStyle/>
        <a:p>
          <a:endParaRPr lang="en-US"/>
        </a:p>
      </dgm:t>
    </dgm:pt>
    <dgm:pt modelId="{9F427290-B1FD-4531-8A2D-D6E1B0DDBF3D}">
      <dgm:prSet phldrT="[Text]"/>
      <dgm:spPr/>
      <dgm:t>
        <a:bodyPr/>
        <a:lstStyle/>
        <a:p>
          <a:r>
            <a:rPr lang="en-US" dirty="0"/>
            <a:t>OSD - 6</a:t>
          </a:r>
        </a:p>
      </dgm:t>
    </dgm:pt>
    <dgm:pt modelId="{89AA2D36-A7D8-4BED-ACFD-7DAD237FD9C0}" type="parTrans" cxnId="{A8648C69-3FD1-46CE-B7D7-A15C6D4AD7CF}">
      <dgm:prSet/>
      <dgm:spPr/>
      <dgm:t>
        <a:bodyPr/>
        <a:lstStyle/>
        <a:p>
          <a:endParaRPr lang="en-US"/>
        </a:p>
      </dgm:t>
    </dgm:pt>
    <dgm:pt modelId="{66DCB06A-14AA-4035-868D-578E32154A14}" type="sibTrans" cxnId="{A8648C69-3FD1-46CE-B7D7-A15C6D4AD7CF}">
      <dgm:prSet/>
      <dgm:spPr/>
      <dgm:t>
        <a:bodyPr/>
        <a:lstStyle/>
        <a:p>
          <a:endParaRPr lang="en-US"/>
        </a:p>
      </dgm:t>
    </dgm:pt>
    <dgm:pt modelId="{FF5A4E0E-BB6E-4F79-99B1-39AE3965928A}">
      <dgm:prSet phldrT="[Text]"/>
      <dgm:spPr/>
      <dgm:t>
        <a:bodyPr/>
        <a:lstStyle/>
        <a:p>
          <a:r>
            <a:rPr lang="en-US" dirty="0"/>
            <a:t>Host - 4</a:t>
          </a:r>
        </a:p>
      </dgm:t>
    </dgm:pt>
    <dgm:pt modelId="{43C8A875-D48D-4279-99B6-E4A3B699430C}" type="parTrans" cxnId="{5AE31507-3E49-48F7-9F3D-92C6B3110BD5}">
      <dgm:prSet/>
      <dgm:spPr/>
      <dgm:t>
        <a:bodyPr/>
        <a:lstStyle/>
        <a:p>
          <a:endParaRPr lang="en-US"/>
        </a:p>
      </dgm:t>
    </dgm:pt>
    <dgm:pt modelId="{DCA2D655-4BD9-4D1E-8621-DE6034A6C511}" type="sibTrans" cxnId="{5AE31507-3E49-48F7-9F3D-92C6B3110BD5}">
      <dgm:prSet/>
      <dgm:spPr/>
      <dgm:t>
        <a:bodyPr/>
        <a:lstStyle/>
        <a:p>
          <a:endParaRPr lang="en-US"/>
        </a:p>
      </dgm:t>
    </dgm:pt>
    <dgm:pt modelId="{D914BE54-AEA3-41A5-9D5B-5545B6456EC8}">
      <dgm:prSet phldrT="[Text]"/>
      <dgm:spPr/>
      <dgm:t>
        <a:bodyPr/>
        <a:lstStyle/>
        <a:p>
          <a:r>
            <a:rPr lang="en-US" dirty="0"/>
            <a:t>OSD - 7</a:t>
          </a:r>
        </a:p>
      </dgm:t>
    </dgm:pt>
    <dgm:pt modelId="{E1935260-F9D7-4EF8-AAA5-663401C8C3E4}" type="parTrans" cxnId="{97C10CDA-CF6A-4322-A6FF-00327A6278C6}">
      <dgm:prSet/>
      <dgm:spPr/>
      <dgm:t>
        <a:bodyPr/>
        <a:lstStyle/>
        <a:p>
          <a:endParaRPr lang="en-US"/>
        </a:p>
      </dgm:t>
    </dgm:pt>
    <dgm:pt modelId="{D5932D5D-89EA-483D-9FBB-005E3FBD2E0A}" type="sibTrans" cxnId="{97C10CDA-CF6A-4322-A6FF-00327A6278C6}">
      <dgm:prSet/>
      <dgm:spPr/>
      <dgm:t>
        <a:bodyPr/>
        <a:lstStyle/>
        <a:p>
          <a:endParaRPr lang="en-US"/>
        </a:p>
      </dgm:t>
    </dgm:pt>
    <dgm:pt modelId="{1A22F8DF-D43D-4452-83C5-4774E0B76B0F}">
      <dgm:prSet phldrT="[Text]"/>
      <dgm:spPr/>
      <dgm:t>
        <a:bodyPr/>
        <a:lstStyle/>
        <a:p>
          <a:r>
            <a:rPr lang="en-US" dirty="0"/>
            <a:t>OSD - 8</a:t>
          </a:r>
        </a:p>
      </dgm:t>
    </dgm:pt>
    <dgm:pt modelId="{346908CB-328E-4B9B-92B0-C5EDEB34CDE7}" type="parTrans" cxnId="{EF945F87-39DB-4405-B50A-C32F4849694E}">
      <dgm:prSet/>
      <dgm:spPr/>
      <dgm:t>
        <a:bodyPr/>
        <a:lstStyle/>
        <a:p>
          <a:endParaRPr lang="en-US"/>
        </a:p>
      </dgm:t>
    </dgm:pt>
    <dgm:pt modelId="{B3F029CD-3732-4FC0-A918-425629F8994E}" type="sibTrans" cxnId="{EF945F87-39DB-4405-B50A-C32F4849694E}">
      <dgm:prSet/>
      <dgm:spPr/>
      <dgm:t>
        <a:bodyPr/>
        <a:lstStyle/>
        <a:p>
          <a:endParaRPr lang="en-US"/>
        </a:p>
      </dgm:t>
    </dgm:pt>
    <dgm:pt modelId="{FA072F0C-C8DC-4ADD-B1A1-0C0D1D733C78}" type="pres">
      <dgm:prSet presAssocID="{B12AFA0E-ED97-438A-95AB-64DF5C4067D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269F3001-F66F-4773-8A64-366A81F8B978}" type="pres">
      <dgm:prSet presAssocID="{5CF092E5-A256-454C-82B3-0EC2780B6223}" presName="hierRoot1" presStyleCnt="0">
        <dgm:presLayoutVars>
          <dgm:hierBranch/>
        </dgm:presLayoutVars>
      </dgm:prSet>
      <dgm:spPr/>
    </dgm:pt>
    <dgm:pt modelId="{7344ADAA-4E70-4EF3-9A4B-D77E0841A0EF}" type="pres">
      <dgm:prSet presAssocID="{5CF092E5-A256-454C-82B3-0EC2780B6223}" presName="rootComposite1" presStyleCnt="0"/>
      <dgm:spPr/>
    </dgm:pt>
    <dgm:pt modelId="{3D144482-7DB5-4E56-BA99-12B9DA7011E4}" type="pres">
      <dgm:prSet presAssocID="{5CF092E5-A256-454C-82B3-0EC2780B6223}" presName="rootText1" presStyleLbl="node0" presStyleIdx="0" presStyleCnt="1">
        <dgm:presLayoutVars>
          <dgm:chPref val="3"/>
        </dgm:presLayoutVars>
      </dgm:prSet>
      <dgm:spPr>
        <a:prstGeom prst="roundRect">
          <a:avLst/>
        </a:prstGeom>
      </dgm:spPr>
    </dgm:pt>
    <dgm:pt modelId="{C3BAF03E-EC74-4593-B8B2-96A70CBCF570}" type="pres">
      <dgm:prSet presAssocID="{5CF092E5-A256-454C-82B3-0EC2780B6223}" presName="rootConnector1" presStyleLbl="node1" presStyleIdx="0" presStyleCnt="0"/>
      <dgm:spPr/>
    </dgm:pt>
    <dgm:pt modelId="{9D4DC82F-E086-439F-8F85-3F1F6270C6A8}" type="pres">
      <dgm:prSet presAssocID="{5CF092E5-A256-454C-82B3-0EC2780B6223}" presName="hierChild2" presStyleCnt="0"/>
      <dgm:spPr/>
    </dgm:pt>
    <dgm:pt modelId="{BA0623D8-8A5D-4FD8-9D42-7EED560B2696}" type="pres">
      <dgm:prSet presAssocID="{0D26F58F-56C7-4655-893F-7DF0EFD47481}" presName="Name35" presStyleLbl="parChTrans1D2" presStyleIdx="0" presStyleCnt="1"/>
      <dgm:spPr/>
    </dgm:pt>
    <dgm:pt modelId="{01234050-3701-42CB-AD0C-7C6A2F9B7C57}" type="pres">
      <dgm:prSet presAssocID="{B2DCA6DE-FF58-49F8-BBAA-E5674ED5DEDC}" presName="hierRoot2" presStyleCnt="0">
        <dgm:presLayoutVars>
          <dgm:hierBranch/>
        </dgm:presLayoutVars>
      </dgm:prSet>
      <dgm:spPr/>
    </dgm:pt>
    <dgm:pt modelId="{CCDB4139-03D6-47C7-A990-55C6A781A859}" type="pres">
      <dgm:prSet presAssocID="{B2DCA6DE-FF58-49F8-BBAA-E5674ED5DEDC}" presName="rootComposite" presStyleCnt="0"/>
      <dgm:spPr/>
    </dgm:pt>
    <dgm:pt modelId="{16CDA51D-5546-4EAA-A0EB-FCC617901E8D}" type="pres">
      <dgm:prSet presAssocID="{B2DCA6DE-FF58-49F8-BBAA-E5674ED5DEDC}" presName="rootText" presStyleLbl="node2" presStyleIdx="0" presStyleCnt="1">
        <dgm:presLayoutVars>
          <dgm:chPref val="3"/>
        </dgm:presLayoutVars>
      </dgm:prSet>
      <dgm:spPr>
        <a:prstGeom prst="roundRect">
          <a:avLst/>
        </a:prstGeom>
      </dgm:spPr>
    </dgm:pt>
    <dgm:pt modelId="{A891E3C2-C3F1-4A21-A327-45F9AAD91044}" type="pres">
      <dgm:prSet presAssocID="{B2DCA6DE-FF58-49F8-BBAA-E5674ED5DEDC}" presName="rootConnector" presStyleLbl="node2" presStyleIdx="0" presStyleCnt="1"/>
      <dgm:spPr/>
    </dgm:pt>
    <dgm:pt modelId="{26850153-A87D-4830-B89D-4FE06258612A}" type="pres">
      <dgm:prSet presAssocID="{B2DCA6DE-FF58-49F8-BBAA-E5674ED5DEDC}" presName="hierChild4" presStyleCnt="0"/>
      <dgm:spPr/>
    </dgm:pt>
    <dgm:pt modelId="{A13517EE-B58F-4741-8A04-C3C88A7CC3F8}" type="pres">
      <dgm:prSet presAssocID="{09396F32-67E9-4B29-AFF1-04D8F731A8C8}" presName="Name35" presStyleLbl="parChTrans1D3" presStyleIdx="0" presStyleCnt="2"/>
      <dgm:spPr/>
    </dgm:pt>
    <dgm:pt modelId="{628DEFD4-11F6-4C02-AA83-C59CC8C20F89}" type="pres">
      <dgm:prSet presAssocID="{65436CB5-BF81-4676-909B-4780EC6727AE}" presName="hierRoot2" presStyleCnt="0">
        <dgm:presLayoutVars>
          <dgm:hierBranch/>
        </dgm:presLayoutVars>
      </dgm:prSet>
      <dgm:spPr/>
    </dgm:pt>
    <dgm:pt modelId="{4AD0DC1B-E49B-40BC-A988-9EF70D93294C}" type="pres">
      <dgm:prSet presAssocID="{65436CB5-BF81-4676-909B-4780EC6727AE}" presName="rootComposite" presStyleCnt="0"/>
      <dgm:spPr/>
    </dgm:pt>
    <dgm:pt modelId="{AFD2A918-80B6-4064-A934-4291FBF8455A}" type="pres">
      <dgm:prSet presAssocID="{65436CB5-BF81-4676-909B-4780EC6727AE}" presName="rootText" presStyleLbl="node3" presStyleIdx="0" presStyleCnt="2">
        <dgm:presLayoutVars>
          <dgm:chPref val="3"/>
        </dgm:presLayoutVars>
      </dgm:prSet>
      <dgm:spPr>
        <a:prstGeom prst="roundRect">
          <a:avLst/>
        </a:prstGeom>
      </dgm:spPr>
    </dgm:pt>
    <dgm:pt modelId="{77B88611-BB54-4FAE-B578-DA6E8F25FD1C}" type="pres">
      <dgm:prSet presAssocID="{65436CB5-BF81-4676-909B-4780EC6727AE}" presName="rootConnector" presStyleLbl="node3" presStyleIdx="0" presStyleCnt="2"/>
      <dgm:spPr/>
    </dgm:pt>
    <dgm:pt modelId="{D80F6251-D4E4-45D8-BB13-A00C9730E3D7}" type="pres">
      <dgm:prSet presAssocID="{65436CB5-BF81-4676-909B-4780EC6727AE}" presName="hierChild4" presStyleCnt="0"/>
      <dgm:spPr/>
    </dgm:pt>
    <dgm:pt modelId="{42B571F9-2D31-442F-BB46-09055D2C32CF}" type="pres">
      <dgm:prSet presAssocID="{312E3457-AB5F-4508-82ED-EBEA06054D10}" presName="Name35" presStyleLbl="parChTrans1D4" presStyleIdx="0" presStyleCnt="12"/>
      <dgm:spPr/>
    </dgm:pt>
    <dgm:pt modelId="{1CE9A31B-44F1-4BEE-8B19-23F5DF0DC6F4}" type="pres">
      <dgm:prSet presAssocID="{41E21463-45CB-4602-BAA3-941D034EF7A2}" presName="hierRoot2" presStyleCnt="0">
        <dgm:presLayoutVars>
          <dgm:hierBranch/>
        </dgm:presLayoutVars>
      </dgm:prSet>
      <dgm:spPr/>
    </dgm:pt>
    <dgm:pt modelId="{F16EDE70-31C7-4065-AC83-05ABD1BF6554}" type="pres">
      <dgm:prSet presAssocID="{41E21463-45CB-4602-BAA3-941D034EF7A2}" presName="rootComposite" presStyleCnt="0"/>
      <dgm:spPr/>
    </dgm:pt>
    <dgm:pt modelId="{24561E24-FF8F-4A6D-B97D-B264CA411D25}" type="pres">
      <dgm:prSet presAssocID="{41E21463-45CB-4602-BAA3-941D034EF7A2}" presName="rootText" presStyleLbl="node4" presStyleIdx="0" presStyleCnt="12">
        <dgm:presLayoutVars>
          <dgm:chPref val="3"/>
        </dgm:presLayoutVars>
      </dgm:prSet>
      <dgm:spPr>
        <a:prstGeom prst="roundRect">
          <a:avLst/>
        </a:prstGeom>
      </dgm:spPr>
    </dgm:pt>
    <dgm:pt modelId="{A28D5680-3701-4655-B9FA-9B26DA4AA573}" type="pres">
      <dgm:prSet presAssocID="{41E21463-45CB-4602-BAA3-941D034EF7A2}" presName="rootConnector" presStyleLbl="node4" presStyleIdx="0" presStyleCnt="12"/>
      <dgm:spPr/>
    </dgm:pt>
    <dgm:pt modelId="{7475648A-1EE3-4BF0-B415-3EBB9F2AF542}" type="pres">
      <dgm:prSet presAssocID="{41E21463-45CB-4602-BAA3-941D034EF7A2}" presName="hierChild4" presStyleCnt="0"/>
      <dgm:spPr/>
    </dgm:pt>
    <dgm:pt modelId="{32B4A2FD-BA17-4116-A0AB-459184C02E37}" type="pres">
      <dgm:prSet presAssocID="{8A0CFC24-3429-4217-B719-4E2D207ED686}" presName="Name35" presStyleLbl="parChTrans1D4" presStyleIdx="1" presStyleCnt="12"/>
      <dgm:spPr/>
    </dgm:pt>
    <dgm:pt modelId="{FE7CEDAF-4750-48DE-ACD1-F479BA06A1F8}" type="pres">
      <dgm:prSet presAssocID="{AC48B284-077E-4054-A2E5-512850063AC9}" presName="hierRoot2" presStyleCnt="0">
        <dgm:presLayoutVars>
          <dgm:hierBranch/>
        </dgm:presLayoutVars>
      </dgm:prSet>
      <dgm:spPr/>
    </dgm:pt>
    <dgm:pt modelId="{CAE4C8A1-72BE-40EE-A621-2F25FCF854C4}" type="pres">
      <dgm:prSet presAssocID="{AC48B284-077E-4054-A2E5-512850063AC9}" presName="rootComposite" presStyleCnt="0"/>
      <dgm:spPr/>
    </dgm:pt>
    <dgm:pt modelId="{1EB801CA-9341-4EAA-91EB-EA37448A4A30}" type="pres">
      <dgm:prSet presAssocID="{AC48B284-077E-4054-A2E5-512850063AC9}" presName="rootText" presStyleLbl="node4" presStyleIdx="1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70F6CDCB-2176-4080-A459-D674F002654B}" type="pres">
      <dgm:prSet presAssocID="{AC48B284-077E-4054-A2E5-512850063AC9}" presName="rootConnector" presStyleLbl="node4" presStyleIdx="1" presStyleCnt="12"/>
      <dgm:spPr/>
    </dgm:pt>
    <dgm:pt modelId="{9880349C-B3DE-4F25-8BDB-F19C8905094C}" type="pres">
      <dgm:prSet presAssocID="{AC48B284-077E-4054-A2E5-512850063AC9}" presName="hierChild4" presStyleCnt="0"/>
      <dgm:spPr/>
    </dgm:pt>
    <dgm:pt modelId="{DFDD1DF7-CE38-43E5-A5E8-76901F6B9EBB}" type="pres">
      <dgm:prSet presAssocID="{AC48B284-077E-4054-A2E5-512850063AC9}" presName="hierChild5" presStyleCnt="0"/>
      <dgm:spPr/>
    </dgm:pt>
    <dgm:pt modelId="{5E6E32E1-495E-4FC2-A384-005AAFF39FE7}" type="pres">
      <dgm:prSet presAssocID="{1A81E7E0-BA37-4E2B-8EB3-B1FE463E689A}" presName="Name35" presStyleLbl="parChTrans1D4" presStyleIdx="2" presStyleCnt="12"/>
      <dgm:spPr/>
    </dgm:pt>
    <dgm:pt modelId="{FFC3520D-1774-4869-B149-51746D98985B}" type="pres">
      <dgm:prSet presAssocID="{BF931B3E-F7A0-4069-A10F-92BFA86E4D81}" presName="hierRoot2" presStyleCnt="0">
        <dgm:presLayoutVars>
          <dgm:hierBranch/>
        </dgm:presLayoutVars>
      </dgm:prSet>
      <dgm:spPr/>
    </dgm:pt>
    <dgm:pt modelId="{D471F010-9C13-4222-A1A6-A677DC0E5691}" type="pres">
      <dgm:prSet presAssocID="{BF931B3E-F7A0-4069-A10F-92BFA86E4D81}" presName="rootComposite" presStyleCnt="0"/>
      <dgm:spPr/>
    </dgm:pt>
    <dgm:pt modelId="{5CA6207F-4E72-4EA8-8C95-AE2C4341702F}" type="pres">
      <dgm:prSet presAssocID="{BF931B3E-F7A0-4069-A10F-92BFA86E4D81}" presName="rootText" presStyleLbl="node4" presStyleIdx="2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27CA7A37-0F64-4308-A06F-422B963A5248}" type="pres">
      <dgm:prSet presAssocID="{BF931B3E-F7A0-4069-A10F-92BFA86E4D81}" presName="rootConnector" presStyleLbl="node4" presStyleIdx="2" presStyleCnt="12"/>
      <dgm:spPr/>
    </dgm:pt>
    <dgm:pt modelId="{314EF807-4E4A-4434-ACDF-7BF26FC1CAB4}" type="pres">
      <dgm:prSet presAssocID="{BF931B3E-F7A0-4069-A10F-92BFA86E4D81}" presName="hierChild4" presStyleCnt="0"/>
      <dgm:spPr/>
    </dgm:pt>
    <dgm:pt modelId="{56F74262-0506-42F3-9FEB-3049F7C11E71}" type="pres">
      <dgm:prSet presAssocID="{BF931B3E-F7A0-4069-A10F-92BFA86E4D81}" presName="hierChild5" presStyleCnt="0"/>
      <dgm:spPr/>
    </dgm:pt>
    <dgm:pt modelId="{16A7AD0C-48A5-4BD8-9D47-5A8D909FAED9}" type="pres">
      <dgm:prSet presAssocID="{41E21463-45CB-4602-BAA3-941D034EF7A2}" presName="hierChild5" presStyleCnt="0"/>
      <dgm:spPr/>
    </dgm:pt>
    <dgm:pt modelId="{8B5B377B-6396-4EB4-A669-4336FD9E555B}" type="pres">
      <dgm:prSet presAssocID="{69BC9B1E-45BF-4C9C-977C-4D5F6F3813AC}" presName="Name35" presStyleLbl="parChTrans1D4" presStyleIdx="3" presStyleCnt="12"/>
      <dgm:spPr/>
    </dgm:pt>
    <dgm:pt modelId="{84B1EFE7-BC44-4D8C-BCCF-D76B7CF31C7E}" type="pres">
      <dgm:prSet presAssocID="{5243EBDB-0E17-4851-A6C3-75097D90D287}" presName="hierRoot2" presStyleCnt="0">
        <dgm:presLayoutVars>
          <dgm:hierBranch/>
        </dgm:presLayoutVars>
      </dgm:prSet>
      <dgm:spPr/>
    </dgm:pt>
    <dgm:pt modelId="{1A85CC6E-8445-4D79-A42C-5DE28447077A}" type="pres">
      <dgm:prSet presAssocID="{5243EBDB-0E17-4851-A6C3-75097D90D287}" presName="rootComposite" presStyleCnt="0"/>
      <dgm:spPr/>
    </dgm:pt>
    <dgm:pt modelId="{E51CE6A0-A9CF-4743-B6EE-0A5523BC78D6}" type="pres">
      <dgm:prSet presAssocID="{5243EBDB-0E17-4851-A6C3-75097D90D287}" presName="rootText" presStyleLbl="node4" presStyleIdx="3" presStyleCnt="12">
        <dgm:presLayoutVars>
          <dgm:chPref val="3"/>
        </dgm:presLayoutVars>
      </dgm:prSet>
      <dgm:spPr>
        <a:prstGeom prst="roundRect">
          <a:avLst/>
        </a:prstGeom>
      </dgm:spPr>
    </dgm:pt>
    <dgm:pt modelId="{F84D4638-D35C-4F0D-8A05-61AE24BB0D09}" type="pres">
      <dgm:prSet presAssocID="{5243EBDB-0E17-4851-A6C3-75097D90D287}" presName="rootConnector" presStyleLbl="node4" presStyleIdx="3" presStyleCnt="12"/>
      <dgm:spPr/>
    </dgm:pt>
    <dgm:pt modelId="{CC5FB981-05AD-416E-B8D8-C91CFF6BD49A}" type="pres">
      <dgm:prSet presAssocID="{5243EBDB-0E17-4851-A6C3-75097D90D287}" presName="hierChild4" presStyleCnt="0"/>
      <dgm:spPr/>
    </dgm:pt>
    <dgm:pt modelId="{D01AC84A-E125-46CE-858A-D0A3F8B3B812}" type="pres">
      <dgm:prSet presAssocID="{56781EC3-CD21-47EC-9B2A-FC45E09AB80A}" presName="Name35" presStyleLbl="parChTrans1D4" presStyleIdx="4" presStyleCnt="12"/>
      <dgm:spPr/>
    </dgm:pt>
    <dgm:pt modelId="{E89FE7CE-D6A1-45F5-89C1-9B6BEEC70736}" type="pres">
      <dgm:prSet presAssocID="{2884FCCF-5B0C-441A-BA3B-360FA73459D5}" presName="hierRoot2" presStyleCnt="0">
        <dgm:presLayoutVars>
          <dgm:hierBranch/>
        </dgm:presLayoutVars>
      </dgm:prSet>
      <dgm:spPr/>
    </dgm:pt>
    <dgm:pt modelId="{B8274554-C523-4B98-9BD4-45176FDF8F22}" type="pres">
      <dgm:prSet presAssocID="{2884FCCF-5B0C-441A-BA3B-360FA73459D5}" presName="rootComposite" presStyleCnt="0"/>
      <dgm:spPr/>
    </dgm:pt>
    <dgm:pt modelId="{778B4472-A8EB-498F-8132-1922ED7C34F0}" type="pres">
      <dgm:prSet presAssocID="{2884FCCF-5B0C-441A-BA3B-360FA73459D5}" presName="rootText" presStyleLbl="node4" presStyleIdx="4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F8DC1F10-0CA4-4237-BF57-F58031E9EAEB}" type="pres">
      <dgm:prSet presAssocID="{2884FCCF-5B0C-441A-BA3B-360FA73459D5}" presName="rootConnector" presStyleLbl="node4" presStyleIdx="4" presStyleCnt="12"/>
      <dgm:spPr/>
    </dgm:pt>
    <dgm:pt modelId="{D5226920-A926-48A4-A06E-4CA102F0122C}" type="pres">
      <dgm:prSet presAssocID="{2884FCCF-5B0C-441A-BA3B-360FA73459D5}" presName="hierChild4" presStyleCnt="0"/>
      <dgm:spPr/>
    </dgm:pt>
    <dgm:pt modelId="{D59EB7CA-5733-4024-BDCA-FEE7E12FF3FC}" type="pres">
      <dgm:prSet presAssocID="{2884FCCF-5B0C-441A-BA3B-360FA73459D5}" presName="hierChild5" presStyleCnt="0"/>
      <dgm:spPr/>
    </dgm:pt>
    <dgm:pt modelId="{2C22B359-C467-403A-AEAE-B7BF866201B4}" type="pres">
      <dgm:prSet presAssocID="{C54D4F89-091F-40AD-95B3-CD51F32E59ED}" presName="Name35" presStyleLbl="parChTrans1D4" presStyleIdx="5" presStyleCnt="12"/>
      <dgm:spPr/>
    </dgm:pt>
    <dgm:pt modelId="{F3176359-2F5E-46BD-B385-8F6FB029C559}" type="pres">
      <dgm:prSet presAssocID="{A66F064A-E780-4C81-8BBA-006F1FF2E953}" presName="hierRoot2" presStyleCnt="0">
        <dgm:presLayoutVars>
          <dgm:hierBranch/>
        </dgm:presLayoutVars>
      </dgm:prSet>
      <dgm:spPr/>
    </dgm:pt>
    <dgm:pt modelId="{A3E786C2-E5BE-47A1-82A4-FC3588FAA46F}" type="pres">
      <dgm:prSet presAssocID="{A66F064A-E780-4C81-8BBA-006F1FF2E953}" presName="rootComposite" presStyleCnt="0"/>
      <dgm:spPr/>
    </dgm:pt>
    <dgm:pt modelId="{0C53519D-FD74-4E7D-9EE0-BDAD6185F109}" type="pres">
      <dgm:prSet presAssocID="{A66F064A-E780-4C81-8BBA-006F1FF2E953}" presName="rootText" presStyleLbl="node4" presStyleIdx="5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318A3C75-D777-49A2-8E2A-9F4EE3B97EA7}" type="pres">
      <dgm:prSet presAssocID="{A66F064A-E780-4C81-8BBA-006F1FF2E953}" presName="rootConnector" presStyleLbl="node4" presStyleIdx="5" presStyleCnt="12"/>
      <dgm:spPr/>
    </dgm:pt>
    <dgm:pt modelId="{3BF5EDAA-F6FF-422A-B582-0294332D61CA}" type="pres">
      <dgm:prSet presAssocID="{A66F064A-E780-4C81-8BBA-006F1FF2E953}" presName="hierChild4" presStyleCnt="0"/>
      <dgm:spPr/>
    </dgm:pt>
    <dgm:pt modelId="{B9F101EE-55FB-4107-A27A-85D2D896255D}" type="pres">
      <dgm:prSet presAssocID="{A66F064A-E780-4C81-8BBA-006F1FF2E953}" presName="hierChild5" presStyleCnt="0"/>
      <dgm:spPr/>
    </dgm:pt>
    <dgm:pt modelId="{ABED0626-34C5-40DE-A1A7-6C1BBFFCD5C8}" type="pres">
      <dgm:prSet presAssocID="{5243EBDB-0E17-4851-A6C3-75097D90D287}" presName="hierChild5" presStyleCnt="0"/>
      <dgm:spPr/>
    </dgm:pt>
    <dgm:pt modelId="{BB483B3D-EFE6-40A9-8B99-856831995AE2}" type="pres">
      <dgm:prSet presAssocID="{65436CB5-BF81-4676-909B-4780EC6727AE}" presName="hierChild5" presStyleCnt="0"/>
      <dgm:spPr/>
    </dgm:pt>
    <dgm:pt modelId="{784B747A-8390-4D60-827C-AB740EEE1CAD}" type="pres">
      <dgm:prSet presAssocID="{E0117D2E-C769-43ED-9CBC-4511F5EAFA4F}" presName="Name35" presStyleLbl="parChTrans1D3" presStyleIdx="1" presStyleCnt="2"/>
      <dgm:spPr/>
    </dgm:pt>
    <dgm:pt modelId="{905E5354-031F-4913-9590-22EECD6849AF}" type="pres">
      <dgm:prSet presAssocID="{BD5515C7-E1BD-4BFC-812B-A411F9F8450A}" presName="hierRoot2" presStyleCnt="0">
        <dgm:presLayoutVars>
          <dgm:hierBranch/>
        </dgm:presLayoutVars>
      </dgm:prSet>
      <dgm:spPr/>
    </dgm:pt>
    <dgm:pt modelId="{5162A723-4D68-4881-92DE-A9A198597382}" type="pres">
      <dgm:prSet presAssocID="{BD5515C7-E1BD-4BFC-812B-A411F9F8450A}" presName="rootComposite" presStyleCnt="0"/>
      <dgm:spPr/>
    </dgm:pt>
    <dgm:pt modelId="{ADA2F4D0-2C40-4F07-B569-23B58E28C18D}" type="pres">
      <dgm:prSet presAssocID="{BD5515C7-E1BD-4BFC-812B-A411F9F8450A}" presName="rootText" presStyleLbl="node3" presStyleIdx="1" presStyleCnt="2">
        <dgm:presLayoutVars>
          <dgm:chPref val="3"/>
        </dgm:presLayoutVars>
      </dgm:prSet>
      <dgm:spPr>
        <a:prstGeom prst="roundRect">
          <a:avLst/>
        </a:prstGeom>
      </dgm:spPr>
    </dgm:pt>
    <dgm:pt modelId="{4DEAD18B-8E32-4856-85F4-5AA3C2F03819}" type="pres">
      <dgm:prSet presAssocID="{BD5515C7-E1BD-4BFC-812B-A411F9F8450A}" presName="rootConnector" presStyleLbl="node3" presStyleIdx="1" presStyleCnt="2"/>
      <dgm:spPr/>
    </dgm:pt>
    <dgm:pt modelId="{64241587-2244-46F2-AC9A-8499DF508D57}" type="pres">
      <dgm:prSet presAssocID="{BD5515C7-E1BD-4BFC-812B-A411F9F8450A}" presName="hierChild4" presStyleCnt="0"/>
      <dgm:spPr/>
    </dgm:pt>
    <dgm:pt modelId="{C94E583A-35E6-4399-B8EA-17730E1A17A6}" type="pres">
      <dgm:prSet presAssocID="{876D98EB-5083-4692-8563-18417DB7FF60}" presName="Name35" presStyleLbl="parChTrans1D4" presStyleIdx="6" presStyleCnt="12"/>
      <dgm:spPr/>
    </dgm:pt>
    <dgm:pt modelId="{5B8879F2-F5AD-40CF-9217-FCFCB9FD1B07}" type="pres">
      <dgm:prSet presAssocID="{C389DFB6-F271-40E5-980B-A2151EA873A6}" presName="hierRoot2" presStyleCnt="0">
        <dgm:presLayoutVars>
          <dgm:hierBranch/>
        </dgm:presLayoutVars>
      </dgm:prSet>
      <dgm:spPr/>
    </dgm:pt>
    <dgm:pt modelId="{E39BB85A-DCE9-40E5-909A-0FD00C3EB28A}" type="pres">
      <dgm:prSet presAssocID="{C389DFB6-F271-40E5-980B-A2151EA873A6}" presName="rootComposite" presStyleCnt="0"/>
      <dgm:spPr/>
    </dgm:pt>
    <dgm:pt modelId="{D6D34F5A-0059-4E3E-8AF0-58CA4A935A86}" type="pres">
      <dgm:prSet presAssocID="{C389DFB6-F271-40E5-980B-A2151EA873A6}" presName="rootText" presStyleLbl="node4" presStyleIdx="6" presStyleCnt="12">
        <dgm:presLayoutVars>
          <dgm:chPref val="3"/>
        </dgm:presLayoutVars>
      </dgm:prSet>
      <dgm:spPr>
        <a:prstGeom prst="roundRect">
          <a:avLst/>
        </a:prstGeom>
      </dgm:spPr>
    </dgm:pt>
    <dgm:pt modelId="{C6DC2A4C-04C7-4EF1-9329-F2E125801998}" type="pres">
      <dgm:prSet presAssocID="{C389DFB6-F271-40E5-980B-A2151EA873A6}" presName="rootConnector" presStyleLbl="node4" presStyleIdx="6" presStyleCnt="12"/>
      <dgm:spPr/>
    </dgm:pt>
    <dgm:pt modelId="{AD79B2AF-D516-4812-8CB5-CADB0B16F082}" type="pres">
      <dgm:prSet presAssocID="{C389DFB6-F271-40E5-980B-A2151EA873A6}" presName="hierChild4" presStyleCnt="0"/>
      <dgm:spPr/>
    </dgm:pt>
    <dgm:pt modelId="{4B53744D-475D-48D8-9720-768C81DD5EF6}" type="pres">
      <dgm:prSet presAssocID="{FFFA4370-6F8D-4DA0-AD03-B832E88DA10D}" presName="Name35" presStyleLbl="parChTrans1D4" presStyleIdx="7" presStyleCnt="12"/>
      <dgm:spPr/>
    </dgm:pt>
    <dgm:pt modelId="{497F8010-0C95-4504-81E1-22E9FC402557}" type="pres">
      <dgm:prSet presAssocID="{1148954D-76EC-4947-9E04-00ECF664D69D}" presName="hierRoot2" presStyleCnt="0">
        <dgm:presLayoutVars>
          <dgm:hierBranch/>
        </dgm:presLayoutVars>
      </dgm:prSet>
      <dgm:spPr/>
    </dgm:pt>
    <dgm:pt modelId="{9B606D6E-BDC1-4AD8-AB98-D1D8EFB356A8}" type="pres">
      <dgm:prSet presAssocID="{1148954D-76EC-4947-9E04-00ECF664D69D}" presName="rootComposite" presStyleCnt="0"/>
      <dgm:spPr/>
    </dgm:pt>
    <dgm:pt modelId="{55DC8B53-A875-41CA-BCE3-6CAA044D52EE}" type="pres">
      <dgm:prSet presAssocID="{1148954D-76EC-4947-9E04-00ECF664D69D}" presName="rootText" presStyleLbl="node4" presStyleIdx="7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43E5CE13-F0A8-479F-88AC-0A21A1ADA60C}" type="pres">
      <dgm:prSet presAssocID="{1148954D-76EC-4947-9E04-00ECF664D69D}" presName="rootConnector" presStyleLbl="node4" presStyleIdx="7" presStyleCnt="12"/>
      <dgm:spPr/>
    </dgm:pt>
    <dgm:pt modelId="{796375D6-FB82-45CA-8716-91927F9744EC}" type="pres">
      <dgm:prSet presAssocID="{1148954D-76EC-4947-9E04-00ECF664D69D}" presName="hierChild4" presStyleCnt="0"/>
      <dgm:spPr/>
    </dgm:pt>
    <dgm:pt modelId="{FF9B3CE9-2EB5-438D-BCD6-681E246B6F68}" type="pres">
      <dgm:prSet presAssocID="{1148954D-76EC-4947-9E04-00ECF664D69D}" presName="hierChild5" presStyleCnt="0"/>
      <dgm:spPr/>
    </dgm:pt>
    <dgm:pt modelId="{1E78ED96-ACE0-4E83-B398-DE8DCE722F41}" type="pres">
      <dgm:prSet presAssocID="{89AA2D36-A7D8-4BED-ACFD-7DAD237FD9C0}" presName="Name35" presStyleLbl="parChTrans1D4" presStyleIdx="8" presStyleCnt="12"/>
      <dgm:spPr/>
    </dgm:pt>
    <dgm:pt modelId="{04675300-B1F3-45C5-B370-2AFC45399EA4}" type="pres">
      <dgm:prSet presAssocID="{9F427290-B1FD-4531-8A2D-D6E1B0DDBF3D}" presName="hierRoot2" presStyleCnt="0">
        <dgm:presLayoutVars>
          <dgm:hierBranch/>
        </dgm:presLayoutVars>
      </dgm:prSet>
      <dgm:spPr/>
    </dgm:pt>
    <dgm:pt modelId="{4D36D4D8-BE0D-44A3-9BBD-F7371D0A37CB}" type="pres">
      <dgm:prSet presAssocID="{9F427290-B1FD-4531-8A2D-D6E1B0DDBF3D}" presName="rootComposite" presStyleCnt="0"/>
      <dgm:spPr/>
    </dgm:pt>
    <dgm:pt modelId="{A14A2413-63A9-4ED0-B99C-08A434E8874A}" type="pres">
      <dgm:prSet presAssocID="{9F427290-B1FD-4531-8A2D-D6E1B0DDBF3D}" presName="rootText" presStyleLbl="node4" presStyleIdx="8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8FCFE411-3DB8-4991-B4BC-1CC8C866CE96}" type="pres">
      <dgm:prSet presAssocID="{9F427290-B1FD-4531-8A2D-D6E1B0DDBF3D}" presName="rootConnector" presStyleLbl="node4" presStyleIdx="8" presStyleCnt="12"/>
      <dgm:spPr/>
    </dgm:pt>
    <dgm:pt modelId="{E40B5C8F-CC80-4CBF-A4C5-F68BA229C4FE}" type="pres">
      <dgm:prSet presAssocID="{9F427290-B1FD-4531-8A2D-D6E1B0DDBF3D}" presName="hierChild4" presStyleCnt="0"/>
      <dgm:spPr/>
    </dgm:pt>
    <dgm:pt modelId="{71315B75-8F25-45A5-8249-CE6F0F122751}" type="pres">
      <dgm:prSet presAssocID="{9F427290-B1FD-4531-8A2D-D6E1B0DDBF3D}" presName="hierChild5" presStyleCnt="0"/>
      <dgm:spPr/>
    </dgm:pt>
    <dgm:pt modelId="{68B65D2A-D7B9-423B-ACCC-694EC8074D8F}" type="pres">
      <dgm:prSet presAssocID="{C389DFB6-F271-40E5-980B-A2151EA873A6}" presName="hierChild5" presStyleCnt="0"/>
      <dgm:spPr/>
    </dgm:pt>
    <dgm:pt modelId="{32C4017E-A752-4FA8-9CBC-CE4112C45980}" type="pres">
      <dgm:prSet presAssocID="{43C8A875-D48D-4279-99B6-E4A3B699430C}" presName="Name35" presStyleLbl="parChTrans1D4" presStyleIdx="9" presStyleCnt="12"/>
      <dgm:spPr/>
    </dgm:pt>
    <dgm:pt modelId="{9D82F2F6-A484-4A6F-8B8D-E6C1C1F88863}" type="pres">
      <dgm:prSet presAssocID="{FF5A4E0E-BB6E-4F79-99B1-39AE3965928A}" presName="hierRoot2" presStyleCnt="0">
        <dgm:presLayoutVars>
          <dgm:hierBranch/>
        </dgm:presLayoutVars>
      </dgm:prSet>
      <dgm:spPr/>
    </dgm:pt>
    <dgm:pt modelId="{BD6FBCD9-1F99-4B39-ABA0-4D7865E7932B}" type="pres">
      <dgm:prSet presAssocID="{FF5A4E0E-BB6E-4F79-99B1-39AE3965928A}" presName="rootComposite" presStyleCnt="0"/>
      <dgm:spPr/>
    </dgm:pt>
    <dgm:pt modelId="{987B9236-A28A-4774-AD36-033666F9C7CB}" type="pres">
      <dgm:prSet presAssocID="{FF5A4E0E-BB6E-4F79-99B1-39AE3965928A}" presName="rootText" presStyleLbl="node4" presStyleIdx="9" presStyleCnt="12">
        <dgm:presLayoutVars>
          <dgm:chPref val="3"/>
        </dgm:presLayoutVars>
      </dgm:prSet>
      <dgm:spPr>
        <a:prstGeom prst="roundRect">
          <a:avLst/>
        </a:prstGeom>
      </dgm:spPr>
    </dgm:pt>
    <dgm:pt modelId="{C2FABBD2-6064-46B3-974C-307762698841}" type="pres">
      <dgm:prSet presAssocID="{FF5A4E0E-BB6E-4F79-99B1-39AE3965928A}" presName="rootConnector" presStyleLbl="node4" presStyleIdx="9" presStyleCnt="12"/>
      <dgm:spPr/>
    </dgm:pt>
    <dgm:pt modelId="{CBE2BF24-3D08-427A-8E18-2ECFDE2B3516}" type="pres">
      <dgm:prSet presAssocID="{FF5A4E0E-BB6E-4F79-99B1-39AE3965928A}" presName="hierChild4" presStyleCnt="0"/>
      <dgm:spPr/>
    </dgm:pt>
    <dgm:pt modelId="{319AF641-CCAA-4578-975E-7DCE5C0AED84}" type="pres">
      <dgm:prSet presAssocID="{E1935260-F9D7-4EF8-AAA5-663401C8C3E4}" presName="Name35" presStyleLbl="parChTrans1D4" presStyleIdx="10" presStyleCnt="12"/>
      <dgm:spPr/>
    </dgm:pt>
    <dgm:pt modelId="{375BF7E0-FB7C-4080-94F9-2634035EBF93}" type="pres">
      <dgm:prSet presAssocID="{D914BE54-AEA3-41A5-9D5B-5545B6456EC8}" presName="hierRoot2" presStyleCnt="0">
        <dgm:presLayoutVars>
          <dgm:hierBranch/>
        </dgm:presLayoutVars>
      </dgm:prSet>
      <dgm:spPr/>
    </dgm:pt>
    <dgm:pt modelId="{2783FDD1-AE0F-49A5-A762-D38D8B3AB1C5}" type="pres">
      <dgm:prSet presAssocID="{D914BE54-AEA3-41A5-9D5B-5545B6456EC8}" presName="rootComposite" presStyleCnt="0"/>
      <dgm:spPr/>
    </dgm:pt>
    <dgm:pt modelId="{1200064C-EA75-48BD-847A-F288BC69FE60}" type="pres">
      <dgm:prSet presAssocID="{D914BE54-AEA3-41A5-9D5B-5545B6456EC8}" presName="rootText" presStyleLbl="node4" presStyleIdx="10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2EF06CFC-726C-4B34-9C39-B3FBA8BD0553}" type="pres">
      <dgm:prSet presAssocID="{D914BE54-AEA3-41A5-9D5B-5545B6456EC8}" presName="rootConnector" presStyleLbl="node4" presStyleIdx="10" presStyleCnt="12"/>
      <dgm:spPr/>
    </dgm:pt>
    <dgm:pt modelId="{14019708-DE78-4DAD-88BD-498E5204EC1C}" type="pres">
      <dgm:prSet presAssocID="{D914BE54-AEA3-41A5-9D5B-5545B6456EC8}" presName="hierChild4" presStyleCnt="0"/>
      <dgm:spPr/>
    </dgm:pt>
    <dgm:pt modelId="{7A9675D1-02CA-4542-B7FE-24F7C9A0A4C7}" type="pres">
      <dgm:prSet presAssocID="{D914BE54-AEA3-41A5-9D5B-5545B6456EC8}" presName="hierChild5" presStyleCnt="0"/>
      <dgm:spPr/>
    </dgm:pt>
    <dgm:pt modelId="{211DFD18-4698-4609-B271-D840DC25620E}" type="pres">
      <dgm:prSet presAssocID="{346908CB-328E-4B9B-92B0-C5EDEB34CDE7}" presName="Name35" presStyleLbl="parChTrans1D4" presStyleIdx="11" presStyleCnt="12"/>
      <dgm:spPr/>
    </dgm:pt>
    <dgm:pt modelId="{1D909EC1-2E57-4DB7-9DE2-52CF77DDD11F}" type="pres">
      <dgm:prSet presAssocID="{1A22F8DF-D43D-4452-83C5-4774E0B76B0F}" presName="hierRoot2" presStyleCnt="0">
        <dgm:presLayoutVars>
          <dgm:hierBranch/>
        </dgm:presLayoutVars>
      </dgm:prSet>
      <dgm:spPr/>
    </dgm:pt>
    <dgm:pt modelId="{05330CDB-C17D-456C-9591-5F76C989DFF4}" type="pres">
      <dgm:prSet presAssocID="{1A22F8DF-D43D-4452-83C5-4774E0B76B0F}" presName="rootComposite" presStyleCnt="0"/>
      <dgm:spPr/>
    </dgm:pt>
    <dgm:pt modelId="{A8A33CD7-F31F-408E-954A-6946F3A7F0FE}" type="pres">
      <dgm:prSet presAssocID="{1A22F8DF-D43D-4452-83C5-4774E0B76B0F}" presName="rootText" presStyleLbl="node4" presStyleIdx="11" presStyleCnt="12">
        <dgm:presLayoutVars>
          <dgm:chPref val="3"/>
        </dgm:presLayoutVars>
      </dgm:prSet>
      <dgm:spPr>
        <a:prstGeom prst="ellipse">
          <a:avLst/>
        </a:prstGeom>
      </dgm:spPr>
    </dgm:pt>
    <dgm:pt modelId="{376DF602-4959-46F1-9535-6B2826B427CC}" type="pres">
      <dgm:prSet presAssocID="{1A22F8DF-D43D-4452-83C5-4774E0B76B0F}" presName="rootConnector" presStyleLbl="node4" presStyleIdx="11" presStyleCnt="12"/>
      <dgm:spPr/>
    </dgm:pt>
    <dgm:pt modelId="{DC3BDFAB-914F-4702-BD48-CFDE5AEFC33D}" type="pres">
      <dgm:prSet presAssocID="{1A22F8DF-D43D-4452-83C5-4774E0B76B0F}" presName="hierChild4" presStyleCnt="0"/>
      <dgm:spPr/>
    </dgm:pt>
    <dgm:pt modelId="{51835EC1-34A0-4043-8FF4-4A3C2001C9D9}" type="pres">
      <dgm:prSet presAssocID="{1A22F8DF-D43D-4452-83C5-4774E0B76B0F}" presName="hierChild5" presStyleCnt="0"/>
      <dgm:spPr/>
    </dgm:pt>
    <dgm:pt modelId="{02E85061-6919-4A01-9510-01974952BEA2}" type="pres">
      <dgm:prSet presAssocID="{FF5A4E0E-BB6E-4F79-99B1-39AE3965928A}" presName="hierChild5" presStyleCnt="0"/>
      <dgm:spPr/>
    </dgm:pt>
    <dgm:pt modelId="{7CB2808F-A71E-4FEB-98CB-E0CA67750809}" type="pres">
      <dgm:prSet presAssocID="{BD5515C7-E1BD-4BFC-812B-A411F9F8450A}" presName="hierChild5" presStyleCnt="0"/>
      <dgm:spPr/>
    </dgm:pt>
    <dgm:pt modelId="{61852811-D241-4AA7-9879-7EEC3830B8BD}" type="pres">
      <dgm:prSet presAssocID="{B2DCA6DE-FF58-49F8-BBAA-E5674ED5DEDC}" presName="hierChild5" presStyleCnt="0"/>
      <dgm:spPr/>
    </dgm:pt>
    <dgm:pt modelId="{46A82032-6078-4923-95F9-E38F2A1D726F}" type="pres">
      <dgm:prSet presAssocID="{5CF092E5-A256-454C-82B3-0EC2780B6223}" presName="hierChild3" presStyleCnt="0"/>
      <dgm:spPr/>
    </dgm:pt>
  </dgm:ptLst>
  <dgm:cxnLst>
    <dgm:cxn modelId="{0C6E5600-E107-4C41-9A7F-29F1BEF5E16F}" type="presOf" srcId="{2884FCCF-5B0C-441A-BA3B-360FA73459D5}" destId="{F8DC1F10-0CA4-4237-BF57-F58031E9EAEB}" srcOrd="1" destOrd="0" presId="urn:microsoft.com/office/officeart/2005/8/layout/orgChart1"/>
    <dgm:cxn modelId="{B650FD04-884C-4BB3-9EBF-959F9034D69E}" srcId="{41E21463-45CB-4602-BAA3-941D034EF7A2}" destId="{AC48B284-077E-4054-A2E5-512850063AC9}" srcOrd="0" destOrd="0" parTransId="{8A0CFC24-3429-4217-B719-4E2D207ED686}" sibTransId="{613E32D9-9213-4061-BBEE-65E6F376AB5E}"/>
    <dgm:cxn modelId="{5AE31507-3E49-48F7-9F3D-92C6B3110BD5}" srcId="{BD5515C7-E1BD-4BFC-812B-A411F9F8450A}" destId="{FF5A4E0E-BB6E-4F79-99B1-39AE3965928A}" srcOrd="1" destOrd="0" parTransId="{43C8A875-D48D-4279-99B6-E4A3B699430C}" sibTransId="{DCA2D655-4BD9-4D1E-8621-DE6034A6C511}"/>
    <dgm:cxn modelId="{08CF0612-8DD7-4480-9610-28C825712874}" type="presOf" srcId="{0D26F58F-56C7-4655-893F-7DF0EFD47481}" destId="{BA0623D8-8A5D-4FD8-9D42-7EED560B2696}" srcOrd="0" destOrd="0" presId="urn:microsoft.com/office/officeart/2005/8/layout/orgChart1"/>
    <dgm:cxn modelId="{51E90317-C07A-4C33-9020-B19194A6223A}" type="presOf" srcId="{8A0CFC24-3429-4217-B719-4E2D207ED686}" destId="{32B4A2FD-BA17-4116-A0AB-459184C02E37}" srcOrd="0" destOrd="0" presId="urn:microsoft.com/office/officeart/2005/8/layout/orgChart1"/>
    <dgm:cxn modelId="{4210C018-BCEE-48ED-B787-52F7A076A8DB}" srcId="{B2DCA6DE-FF58-49F8-BBAA-E5674ED5DEDC}" destId="{65436CB5-BF81-4676-909B-4780EC6727AE}" srcOrd="0" destOrd="0" parTransId="{09396F32-67E9-4B29-AFF1-04D8F731A8C8}" sibTransId="{DDC21439-A08A-4C43-8DA3-3FBC32EEA32F}"/>
    <dgm:cxn modelId="{B594131E-0339-4FB9-9A62-A4824D96E647}" type="presOf" srcId="{E0117D2E-C769-43ED-9CBC-4511F5EAFA4F}" destId="{784B747A-8390-4D60-827C-AB740EEE1CAD}" srcOrd="0" destOrd="0" presId="urn:microsoft.com/office/officeart/2005/8/layout/orgChart1"/>
    <dgm:cxn modelId="{A98B3F20-5E0A-43AA-B48D-ED2E89C32241}" srcId="{BD5515C7-E1BD-4BFC-812B-A411F9F8450A}" destId="{C389DFB6-F271-40E5-980B-A2151EA873A6}" srcOrd="0" destOrd="0" parTransId="{876D98EB-5083-4692-8563-18417DB7FF60}" sibTransId="{BAE2210B-EE5A-4C50-B18D-E970C67D405B}"/>
    <dgm:cxn modelId="{D863ED21-A80A-4453-AAFC-AF58A61BCADB}" type="presOf" srcId="{41E21463-45CB-4602-BAA3-941D034EF7A2}" destId="{24561E24-FF8F-4A6D-B97D-B264CA411D25}" srcOrd="0" destOrd="0" presId="urn:microsoft.com/office/officeart/2005/8/layout/orgChart1"/>
    <dgm:cxn modelId="{E9CA7D24-0372-47A5-8686-C270BC6A6BF0}" type="presOf" srcId="{A66F064A-E780-4C81-8BBA-006F1FF2E953}" destId="{0C53519D-FD74-4E7D-9EE0-BDAD6185F109}" srcOrd="0" destOrd="0" presId="urn:microsoft.com/office/officeart/2005/8/layout/orgChart1"/>
    <dgm:cxn modelId="{F8501D27-A120-45AA-9E10-F9AB3F142DF2}" srcId="{5243EBDB-0E17-4851-A6C3-75097D90D287}" destId="{A66F064A-E780-4C81-8BBA-006F1FF2E953}" srcOrd="1" destOrd="0" parTransId="{C54D4F89-091F-40AD-95B3-CD51F32E59ED}" sibTransId="{560CC91F-8D01-462A-8B09-6CA05AEE5AD1}"/>
    <dgm:cxn modelId="{E08F9928-467F-4B08-8A9D-1A74D6593079}" srcId="{5CF092E5-A256-454C-82B3-0EC2780B6223}" destId="{B2DCA6DE-FF58-49F8-BBAA-E5674ED5DEDC}" srcOrd="0" destOrd="0" parTransId="{0D26F58F-56C7-4655-893F-7DF0EFD47481}" sibTransId="{28DA9C23-4B82-4061-8E85-6F755DAE92A9}"/>
    <dgm:cxn modelId="{82CF7A30-811D-42DB-AD0A-B1A64672F3FD}" type="presOf" srcId="{5243EBDB-0E17-4851-A6C3-75097D90D287}" destId="{F84D4638-D35C-4F0D-8A05-61AE24BB0D09}" srcOrd="1" destOrd="0" presId="urn:microsoft.com/office/officeart/2005/8/layout/orgChart1"/>
    <dgm:cxn modelId="{9EEBEA32-C3AC-4226-BB90-571926A36AA9}" type="presOf" srcId="{1148954D-76EC-4947-9E04-00ECF664D69D}" destId="{55DC8B53-A875-41CA-BCE3-6CAA044D52EE}" srcOrd="0" destOrd="0" presId="urn:microsoft.com/office/officeart/2005/8/layout/orgChart1"/>
    <dgm:cxn modelId="{22AA6A35-D065-4984-9841-0D6E94CDA578}" type="presOf" srcId="{FF5A4E0E-BB6E-4F79-99B1-39AE3965928A}" destId="{987B9236-A28A-4774-AD36-033666F9C7CB}" srcOrd="0" destOrd="0" presId="urn:microsoft.com/office/officeart/2005/8/layout/orgChart1"/>
    <dgm:cxn modelId="{D16FC65D-AD0C-44B7-8CD6-5A7148A2EB7D}" type="presOf" srcId="{312E3457-AB5F-4508-82ED-EBEA06054D10}" destId="{42B571F9-2D31-442F-BB46-09055D2C32CF}" srcOrd="0" destOrd="0" presId="urn:microsoft.com/office/officeart/2005/8/layout/orgChart1"/>
    <dgm:cxn modelId="{04115244-160D-4E3A-9866-CD9AD68E4016}" srcId="{C389DFB6-F271-40E5-980B-A2151EA873A6}" destId="{1148954D-76EC-4947-9E04-00ECF664D69D}" srcOrd="0" destOrd="0" parTransId="{FFFA4370-6F8D-4DA0-AD03-B832E88DA10D}" sibTransId="{F1C6EE69-F6BA-4F3E-8BF0-608E0E7DB88D}"/>
    <dgm:cxn modelId="{D7E10F45-8771-47F7-82E5-1D3D70ED91E1}" type="presOf" srcId="{B2DCA6DE-FF58-49F8-BBAA-E5674ED5DEDC}" destId="{16CDA51D-5546-4EAA-A0EB-FCC617901E8D}" srcOrd="0" destOrd="0" presId="urn:microsoft.com/office/officeart/2005/8/layout/orgChart1"/>
    <dgm:cxn modelId="{0092C066-1A1B-460D-8D0B-9BD49B86907C}" type="presOf" srcId="{BD5515C7-E1BD-4BFC-812B-A411F9F8450A}" destId="{4DEAD18B-8E32-4856-85F4-5AA3C2F03819}" srcOrd="1" destOrd="0" presId="urn:microsoft.com/office/officeart/2005/8/layout/orgChart1"/>
    <dgm:cxn modelId="{69C12A47-6C75-440F-BA1A-259A5A898596}" type="presOf" srcId="{BF931B3E-F7A0-4069-A10F-92BFA86E4D81}" destId="{27CA7A37-0F64-4308-A06F-422B963A5248}" srcOrd="1" destOrd="0" presId="urn:microsoft.com/office/officeart/2005/8/layout/orgChart1"/>
    <dgm:cxn modelId="{FF38A347-C181-47C1-9C11-662121993E65}" type="presOf" srcId="{41E21463-45CB-4602-BAA3-941D034EF7A2}" destId="{A28D5680-3701-4655-B9FA-9B26DA4AA573}" srcOrd="1" destOrd="0" presId="urn:microsoft.com/office/officeart/2005/8/layout/orgChart1"/>
    <dgm:cxn modelId="{A8648C69-3FD1-46CE-B7D7-A15C6D4AD7CF}" srcId="{C389DFB6-F271-40E5-980B-A2151EA873A6}" destId="{9F427290-B1FD-4531-8A2D-D6E1B0DDBF3D}" srcOrd="1" destOrd="0" parTransId="{89AA2D36-A7D8-4BED-ACFD-7DAD237FD9C0}" sibTransId="{66DCB06A-14AA-4035-868D-578E32154A14}"/>
    <dgm:cxn modelId="{83B1456B-17BD-47F7-8D21-5E19789A42CF}" type="presOf" srcId="{B2DCA6DE-FF58-49F8-BBAA-E5674ED5DEDC}" destId="{A891E3C2-C3F1-4A21-A327-45F9AAD91044}" srcOrd="1" destOrd="0" presId="urn:microsoft.com/office/officeart/2005/8/layout/orgChart1"/>
    <dgm:cxn modelId="{5483706B-CF61-4EAA-9003-55B4981ED39B}" type="presOf" srcId="{FF5A4E0E-BB6E-4F79-99B1-39AE3965928A}" destId="{C2FABBD2-6064-46B3-974C-307762698841}" srcOrd="1" destOrd="0" presId="urn:microsoft.com/office/officeart/2005/8/layout/orgChart1"/>
    <dgm:cxn modelId="{FF74A750-5B12-4CBA-98D3-7C3BA2A4889A}" type="presOf" srcId="{5CF092E5-A256-454C-82B3-0EC2780B6223}" destId="{C3BAF03E-EC74-4593-B8B2-96A70CBCF570}" srcOrd="1" destOrd="0" presId="urn:microsoft.com/office/officeart/2005/8/layout/orgChart1"/>
    <dgm:cxn modelId="{24EAB950-29C2-45D3-8551-B297A6FF067F}" type="presOf" srcId="{C389DFB6-F271-40E5-980B-A2151EA873A6}" destId="{D6D34F5A-0059-4E3E-8AF0-58CA4A935A86}" srcOrd="0" destOrd="0" presId="urn:microsoft.com/office/officeart/2005/8/layout/orgChart1"/>
    <dgm:cxn modelId="{C0EFDD50-753E-43CC-9B30-FB1D47A23869}" type="presOf" srcId="{1148954D-76EC-4947-9E04-00ECF664D69D}" destId="{43E5CE13-F0A8-479F-88AC-0A21A1ADA60C}" srcOrd="1" destOrd="0" presId="urn:microsoft.com/office/officeart/2005/8/layout/orgChart1"/>
    <dgm:cxn modelId="{79486E51-0D5E-45E5-A5D7-F156CB983673}" type="presOf" srcId="{43C8A875-D48D-4279-99B6-E4A3B699430C}" destId="{32C4017E-A752-4FA8-9CBC-CE4112C45980}" srcOrd="0" destOrd="0" presId="urn:microsoft.com/office/officeart/2005/8/layout/orgChart1"/>
    <dgm:cxn modelId="{E789AA53-0628-4D1E-B017-C69505BB74A9}" type="presOf" srcId="{56781EC3-CD21-47EC-9B2A-FC45E09AB80A}" destId="{D01AC84A-E125-46CE-858A-D0A3F8B3B812}" srcOrd="0" destOrd="0" presId="urn:microsoft.com/office/officeart/2005/8/layout/orgChart1"/>
    <dgm:cxn modelId="{3510D074-D1D5-4806-96CD-033A6153035A}" type="presOf" srcId="{C54D4F89-091F-40AD-95B3-CD51F32E59ED}" destId="{2C22B359-C467-403A-AEAE-B7BF866201B4}" srcOrd="0" destOrd="0" presId="urn:microsoft.com/office/officeart/2005/8/layout/orgChart1"/>
    <dgm:cxn modelId="{EB911055-BA35-4ABF-B716-A0EDC2B89EA0}" type="presOf" srcId="{D914BE54-AEA3-41A5-9D5B-5545B6456EC8}" destId="{2EF06CFC-726C-4B34-9C39-B3FBA8BD0553}" srcOrd="1" destOrd="0" presId="urn:microsoft.com/office/officeart/2005/8/layout/orgChart1"/>
    <dgm:cxn modelId="{AB03F977-AEE2-4971-A014-779F7061D542}" srcId="{B2DCA6DE-FF58-49F8-BBAA-E5674ED5DEDC}" destId="{BD5515C7-E1BD-4BFC-812B-A411F9F8450A}" srcOrd="1" destOrd="0" parTransId="{E0117D2E-C769-43ED-9CBC-4511F5EAFA4F}" sibTransId="{5DDD977E-3BC0-4E6C-BBDF-1968A4C536AD}"/>
    <dgm:cxn modelId="{DD8B2779-A2FF-4199-B485-17687B23713D}" type="presOf" srcId="{BF931B3E-F7A0-4069-A10F-92BFA86E4D81}" destId="{5CA6207F-4E72-4EA8-8C95-AE2C4341702F}" srcOrd="0" destOrd="0" presId="urn:microsoft.com/office/officeart/2005/8/layout/orgChart1"/>
    <dgm:cxn modelId="{8FD95C79-6CFA-4BD1-B55B-03A05C4E60CA}" type="presOf" srcId="{65436CB5-BF81-4676-909B-4780EC6727AE}" destId="{AFD2A918-80B6-4064-A934-4291FBF8455A}" srcOrd="0" destOrd="0" presId="urn:microsoft.com/office/officeart/2005/8/layout/orgChart1"/>
    <dgm:cxn modelId="{1C03755A-0FF2-4053-9B84-D2FC4850F555}" type="presOf" srcId="{C389DFB6-F271-40E5-980B-A2151EA873A6}" destId="{C6DC2A4C-04C7-4EF1-9329-F2E125801998}" srcOrd="1" destOrd="0" presId="urn:microsoft.com/office/officeart/2005/8/layout/orgChart1"/>
    <dgm:cxn modelId="{F799875A-0FA5-4B2E-A2DB-0FF5DCC5A926}" type="presOf" srcId="{FFFA4370-6F8D-4DA0-AD03-B832E88DA10D}" destId="{4B53744D-475D-48D8-9720-768C81DD5EF6}" srcOrd="0" destOrd="0" presId="urn:microsoft.com/office/officeart/2005/8/layout/orgChart1"/>
    <dgm:cxn modelId="{8D38AD7A-15AE-4B86-B4DA-50AE54DA1073}" srcId="{65436CB5-BF81-4676-909B-4780EC6727AE}" destId="{41E21463-45CB-4602-BAA3-941D034EF7A2}" srcOrd="0" destOrd="0" parTransId="{312E3457-AB5F-4508-82ED-EBEA06054D10}" sibTransId="{C8633846-CE3A-45EA-B0E3-B0CA29512730}"/>
    <dgm:cxn modelId="{1639CA7D-6CCF-48DF-9316-E321C0736A55}" type="presOf" srcId="{1A81E7E0-BA37-4E2B-8EB3-B1FE463E689A}" destId="{5E6E32E1-495E-4FC2-A384-005AAFF39FE7}" srcOrd="0" destOrd="0" presId="urn:microsoft.com/office/officeart/2005/8/layout/orgChart1"/>
    <dgm:cxn modelId="{B490A985-0E68-4F9F-B9DE-478215540E36}" type="presOf" srcId="{2884FCCF-5B0C-441A-BA3B-360FA73459D5}" destId="{778B4472-A8EB-498F-8132-1922ED7C34F0}" srcOrd="0" destOrd="0" presId="urn:microsoft.com/office/officeart/2005/8/layout/orgChart1"/>
    <dgm:cxn modelId="{EF945F87-39DB-4405-B50A-C32F4849694E}" srcId="{FF5A4E0E-BB6E-4F79-99B1-39AE3965928A}" destId="{1A22F8DF-D43D-4452-83C5-4774E0B76B0F}" srcOrd="1" destOrd="0" parTransId="{346908CB-328E-4B9B-92B0-C5EDEB34CDE7}" sibTransId="{B3F029CD-3732-4FC0-A918-425629F8994E}"/>
    <dgm:cxn modelId="{4AD3038B-E0E8-4466-8D3B-54FC93BA6CDC}" type="presOf" srcId="{65436CB5-BF81-4676-909B-4780EC6727AE}" destId="{77B88611-BB54-4FAE-B578-DA6E8F25FD1C}" srcOrd="1" destOrd="0" presId="urn:microsoft.com/office/officeart/2005/8/layout/orgChart1"/>
    <dgm:cxn modelId="{20DD1A9A-6437-45E5-AA90-7A702775A517}" type="presOf" srcId="{9F427290-B1FD-4531-8A2D-D6E1B0DDBF3D}" destId="{8FCFE411-3DB8-4991-B4BC-1CC8C866CE96}" srcOrd="1" destOrd="0" presId="urn:microsoft.com/office/officeart/2005/8/layout/orgChart1"/>
    <dgm:cxn modelId="{B01F42A2-2F11-4AA8-86E1-7C98C8DD1E8D}" type="presOf" srcId="{9F427290-B1FD-4531-8A2D-D6E1B0DDBF3D}" destId="{A14A2413-63A9-4ED0-B99C-08A434E8874A}" srcOrd="0" destOrd="0" presId="urn:microsoft.com/office/officeart/2005/8/layout/orgChart1"/>
    <dgm:cxn modelId="{F0F8A2A5-FEF4-4952-8BD1-50EF3B7240F2}" type="presOf" srcId="{69BC9B1E-45BF-4C9C-977C-4D5F6F3813AC}" destId="{8B5B377B-6396-4EB4-A669-4336FD9E555B}" srcOrd="0" destOrd="0" presId="urn:microsoft.com/office/officeart/2005/8/layout/orgChart1"/>
    <dgm:cxn modelId="{D8A4F1A6-B8AF-4905-AC9A-57921EF59948}" type="presOf" srcId="{5243EBDB-0E17-4851-A6C3-75097D90D287}" destId="{E51CE6A0-A9CF-4743-B6EE-0A5523BC78D6}" srcOrd="0" destOrd="0" presId="urn:microsoft.com/office/officeart/2005/8/layout/orgChart1"/>
    <dgm:cxn modelId="{D41002A7-9B5C-4F28-BEFC-3E43E0EAE537}" type="presOf" srcId="{AC48B284-077E-4054-A2E5-512850063AC9}" destId="{1EB801CA-9341-4EAA-91EB-EA37448A4A30}" srcOrd="0" destOrd="0" presId="urn:microsoft.com/office/officeart/2005/8/layout/orgChart1"/>
    <dgm:cxn modelId="{E4CD78AB-8C66-4154-90A5-825F95BD1465}" type="presOf" srcId="{B12AFA0E-ED97-438A-95AB-64DF5C4067DB}" destId="{FA072F0C-C8DC-4ADD-B1A1-0C0D1D733C78}" srcOrd="0" destOrd="0" presId="urn:microsoft.com/office/officeart/2005/8/layout/orgChart1"/>
    <dgm:cxn modelId="{CDFE58B8-306C-4320-96E1-C530B947C6D6}" type="presOf" srcId="{5CF092E5-A256-454C-82B3-0EC2780B6223}" destId="{3D144482-7DB5-4E56-BA99-12B9DA7011E4}" srcOrd="0" destOrd="0" presId="urn:microsoft.com/office/officeart/2005/8/layout/orgChart1"/>
    <dgm:cxn modelId="{D89A79B9-4C87-4A52-A8DD-2222DAC323A5}" type="presOf" srcId="{AC48B284-077E-4054-A2E5-512850063AC9}" destId="{70F6CDCB-2176-4080-A459-D674F002654B}" srcOrd="1" destOrd="0" presId="urn:microsoft.com/office/officeart/2005/8/layout/orgChart1"/>
    <dgm:cxn modelId="{41B1D3BE-5E5D-41DB-9D4F-C0AC3233227D}" type="presOf" srcId="{BD5515C7-E1BD-4BFC-812B-A411F9F8450A}" destId="{ADA2F4D0-2C40-4F07-B569-23B58E28C18D}" srcOrd="0" destOrd="0" presId="urn:microsoft.com/office/officeart/2005/8/layout/orgChart1"/>
    <dgm:cxn modelId="{622F3CC5-CC3D-42CF-BDDC-0550A47BA160}" type="presOf" srcId="{09396F32-67E9-4B29-AFF1-04D8F731A8C8}" destId="{A13517EE-B58F-4741-8A04-C3C88A7CC3F8}" srcOrd="0" destOrd="0" presId="urn:microsoft.com/office/officeart/2005/8/layout/orgChart1"/>
    <dgm:cxn modelId="{F79139C6-DAB4-4769-9139-CDED305C5F1A}" type="presOf" srcId="{876D98EB-5083-4692-8563-18417DB7FF60}" destId="{C94E583A-35E6-4399-B8EA-17730E1A17A6}" srcOrd="0" destOrd="0" presId="urn:microsoft.com/office/officeart/2005/8/layout/orgChart1"/>
    <dgm:cxn modelId="{D8446FC6-D0D2-40E9-A4BA-7C5F5875E4E9}" type="presOf" srcId="{89AA2D36-A7D8-4BED-ACFD-7DAD237FD9C0}" destId="{1E78ED96-ACE0-4E83-B398-DE8DCE722F41}" srcOrd="0" destOrd="0" presId="urn:microsoft.com/office/officeart/2005/8/layout/orgChart1"/>
    <dgm:cxn modelId="{6F4AF0CD-5EF9-4D57-ADA2-65ADF7FE6B1C}" srcId="{5243EBDB-0E17-4851-A6C3-75097D90D287}" destId="{2884FCCF-5B0C-441A-BA3B-360FA73459D5}" srcOrd="0" destOrd="0" parTransId="{56781EC3-CD21-47EC-9B2A-FC45E09AB80A}" sibTransId="{A8F0FFD1-7F73-4127-B984-C8C8C32CD203}"/>
    <dgm:cxn modelId="{1FD53FD1-8799-40C2-9BC7-DDA5DDE4FB0D}" type="presOf" srcId="{D914BE54-AEA3-41A5-9D5B-5545B6456EC8}" destId="{1200064C-EA75-48BD-847A-F288BC69FE60}" srcOrd="0" destOrd="0" presId="urn:microsoft.com/office/officeart/2005/8/layout/orgChart1"/>
    <dgm:cxn modelId="{C3027CD3-E0C0-48F4-A8C2-BB2FD8B43802}" type="presOf" srcId="{1A22F8DF-D43D-4452-83C5-4774E0B76B0F}" destId="{376DF602-4959-46F1-9535-6B2826B427CC}" srcOrd="1" destOrd="0" presId="urn:microsoft.com/office/officeart/2005/8/layout/orgChart1"/>
    <dgm:cxn modelId="{97C10CDA-CF6A-4322-A6FF-00327A6278C6}" srcId="{FF5A4E0E-BB6E-4F79-99B1-39AE3965928A}" destId="{D914BE54-AEA3-41A5-9D5B-5545B6456EC8}" srcOrd="0" destOrd="0" parTransId="{E1935260-F9D7-4EF8-AAA5-663401C8C3E4}" sibTransId="{D5932D5D-89EA-483D-9FBB-005E3FBD2E0A}"/>
    <dgm:cxn modelId="{785998DA-14E8-47DA-83D7-927623AE0B08}" type="presOf" srcId="{E1935260-F9D7-4EF8-AAA5-663401C8C3E4}" destId="{319AF641-CCAA-4578-975E-7DCE5C0AED84}" srcOrd="0" destOrd="0" presId="urn:microsoft.com/office/officeart/2005/8/layout/orgChart1"/>
    <dgm:cxn modelId="{6E19F2E1-2689-46C1-9A68-A1645912A7D3}" srcId="{65436CB5-BF81-4676-909B-4780EC6727AE}" destId="{5243EBDB-0E17-4851-A6C3-75097D90D287}" srcOrd="1" destOrd="0" parTransId="{69BC9B1E-45BF-4C9C-977C-4D5F6F3813AC}" sibTransId="{D2F91306-8127-47B4-A18C-F2B8C7A71D83}"/>
    <dgm:cxn modelId="{EF8BC9E9-8A00-4B45-B95A-BA517AFDB2F4}" type="presOf" srcId="{1A22F8DF-D43D-4452-83C5-4774E0B76B0F}" destId="{A8A33CD7-F31F-408E-954A-6946F3A7F0FE}" srcOrd="0" destOrd="0" presId="urn:microsoft.com/office/officeart/2005/8/layout/orgChart1"/>
    <dgm:cxn modelId="{14FA7FED-F257-4505-937B-07DAA7B8B881}" type="presOf" srcId="{346908CB-328E-4B9B-92B0-C5EDEB34CDE7}" destId="{211DFD18-4698-4609-B271-D840DC25620E}" srcOrd="0" destOrd="0" presId="urn:microsoft.com/office/officeart/2005/8/layout/orgChart1"/>
    <dgm:cxn modelId="{53B9F6F6-3015-4C1C-9E51-174BC78829C5}" type="presOf" srcId="{A66F064A-E780-4C81-8BBA-006F1FF2E953}" destId="{318A3C75-D777-49A2-8E2A-9F4EE3B97EA7}" srcOrd="1" destOrd="0" presId="urn:microsoft.com/office/officeart/2005/8/layout/orgChart1"/>
    <dgm:cxn modelId="{F6F580FC-A19B-46A8-9F2F-5ECCED6028AF}" srcId="{B12AFA0E-ED97-438A-95AB-64DF5C4067DB}" destId="{5CF092E5-A256-454C-82B3-0EC2780B6223}" srcOrd="0" destOrd="0" parTransId="{500744D6-A065-4457-B7E8-13A7F2CE459B}" sibTransId="{EEC3A015-D6F5-4DF8-B8F5-7998F63767BD}"/>
    <dgm:cxn modelId="{965F29FE-BF8E-4368-80E7-AD28A44889F2}" srcId="{41E21463-45CB-4602-BAA3-941D034EF7A2}" destId="{BF931B3E-F7A0-4069-A10F-92BFA86E4D81}" srcOrd="1" destOrd="0" parTransId="{1A81E7E0-BA37-4E2B-8EB3-B1FE463E689A}" sibTransId="{EF6E4D81-43EE-4952-BAFB-C0DC782D9C0D}"/>
    <dgm:cxn modelId="{570C64AD-8BCB-4883-8CA3-8587A5D26849}" type="presParOf" srcId="{FA072F0C-C8DC-4ADD-B1A1-0C0D1D733C78}" destId="{269F3001-F66F-4773-8A64-366A81F8B978}" srcOrd="0" destOrd="0" presId="urn:microsoft.com/office/officeart/2005/8/layout/orgChart1"/>
    <dgm:cxn modelId="{8A5371F0-25AE-4AB4-9C66-F4FD85EFDE77}" type="presParOf" srcId="{269F3001-F66F-4773-8A64-366A81F8B978}" destId="{7344ADAA-4E70-4EF3-9A4B-D77E0841A0EF}" srcOrd="0" destOrd="0" presId="urn:microsoft.com/office/officeart/2005/8/layout/orgChart1"/>
    <dgm:cxn modelId="{76304C81-EB2F-49D2-932F-ADD0E2ABB89F}" type="presParOf" srcId="{7344ADAA-4E70-4EF3-9A4B-D77E0841A0EF}" destId="{3D144482-7DB5-4E56-BA99-12B9DA7011E4}" srcOrd="0" destOrd="0" presId="urn:microsoft.com/office/officeart/2005/8/layout/orgChart1"/>
    <dgm:cxn modelId="{5336CE48-15D9-4692-8C2E-045FB51DCE41}" type="presParOf" srcId="{7344ADAA-4E70-4EF3-9A4B-D77E0841A0EF}" destId="{C3BAF03E-EC74-4593-B8B2-96A70CBCF570}" srcOrd="1" destOrd="0" presId="urn:microsoft.com/office/officeart/2005/8/layout/orgChart1"/>
    <dgm:cxn modelId="{FA3DA361-88E7-44E6-9C1B-ACE651256877}" type="presParOf" srcId="{269F3001-F66F-4773-8A64-366A81F8B978}" destId="{9D4DC82F-E086-439F-8F85-3F1F6270C6A8}" srcOrd="1" destOrd="0" presId="urn:microsoft.com/office/officeart/2005/8/layout/orgChart1"/>
    <dgm:cxn modelId="{6C808B1E-7EF8-4ECB-BBBB-FD9430B67BDF}" type="presParOf" srcId="{9D4DC82F-E086-439F-8F85-3F1F6270C6A8}" destId="{BA0623D8-8A5D-4FD8-9D42-7EED560B2696}" srcOrd="0" destOrd="0" presId="urn:microsoft.com/office/officeart/2005/8/layout/orgChart1"/>
    <dgm:cxn modelId="{033BE552-7CDA-4B0F-85FB-205F7C832534}" type="presParOf" srcId="{9D4DC82F-E086-439F-8F85-3F1F6270C6A8}" destId="{01234050-3701-42CB-AD0C-7C6A2F9B7C57}" srcOrd="1" destOrd="0" presId="urn:microsoft.com/office/officeart/2005/8/layout/orgChart1"/>
    <dgm:cxn modelId="{8B8AB1CA-E4BC-4AB0-8C42-8F0E1FEAC546}" type="presParOf" srcId="{01234050-3701-42CB-AD0C-7C6A2F9B7C57}" destId="{CCDB4139-03D6-47C7-A990-55C6A781A859}" srcOrd="0" destOrd="0" presId="urn:microsoft.com/office/officeart/2005/8/layout/orgChart1"/>
    <dgm:cxn modelId="{D65CD1D0-3DBE-4532-A7F7-E36BB3EB9018}" type="presParOf" srcId="{CCDB4139-03D6-47C7-A990-55C6A781A859}" destId="{16CDA51D-5546-4EAA-A0EB-FCC617901E8D}" srcOrd="0" destOrd="0" presId="urn:microsoft.com/office/officeart/2005/8/layout/orgChart1"/>
    <dgm:cxn modelId="{5E7F33FF-E532-43F0-9D38-2E21C2FB952E}" type="presParOf" srcId="{CCDB4139-03D6-47C7-A990-55C6A781A859}" destId="{A891E3C2-C3F1-4A21-A327-45F9AAD91044}" srcOrd="1" destOrd="0" presId="urn:microsoft.com/office/officeart/2005/8/layout/orgChart1"/>
    <dgm:cxn modelId="{F14B75BF-8553-486C-A779-B3B025F42278}" type="presParOf" srcId="{01234050-3701-42CB-AD0C-7C6A2F9B7C57}" destId="{26850153-A87D-4830-B89D-4FE06258612A}" srcOrd="1" destOrd="0" presId="urn:microsoft.com/office/officeart/2005/8/layout/orgChart1"/>
    <dgm:cxn modelId="{BC3B8463-E19C-4C3A-8B20-7DF8CE5F46DC}" type="presParOf" srcId="{26850153-A87D-4830-B89D-4FE06258612A}" destId="{A13517EE-B58F-4741-8A04-C3C88A7CC3F8}" srcOrd="0" destOrd="0" presId="urn:microsoft.com/office/officeart/2005/8/layout/orgChart1"/>
    <dgm:cxn modelId="{91C2B19C-A386-4B13-925D-F87DB161FB9F}" type="presParOf" srcId="{26850153-A87D-4830-B89D-4FE06258612A}" destId="{628DEFD4-11F6-4C02-AA83-C59CC8C20F89}" srcOrd="1" destOrd="0" presId="urn:microsoft.com/office/officeart/2005/8/layout/orgChart1"/>
    <dgm:cxn modelId="{C85AD9B4-2C45-4D2A-B221-47F1C3407838}" type="presParOf" srcId="{628DEFD4-11F6-4C02-AA83-C59CC8C20F89}" destId="{4AD0DC1B-E49B-40BC-A988-9EF70D93294C}" srcOrd="0" destOrd="0" presId="urn:microsoft.com/office/officeart/2005/8/layout/orgChart1"/>
    <dgm:cxn modelId="{307DD9C6-EFF9-4262-B54E-FFB86F17DABD}" type="presParOf" srcId="{4AD0DC1B-E49B-40BC-A988-9EF70D93294C}" destId="{AFD2A918-80B6-4064-A934-4291FBF8455A}" srcOrd="0" destOrd="0" presId="urn:microsoft.com/office/officeart/2005/8/layout/orgChart1"/>
    <dgm:cxn modelId="{7ED45F20-3661-4966-8DC0-9FCF2D1AFEEA}" type="presParOf" srcId="{4AD0DC1B-E49B-40BC-A988-9EF70D93294C}" destId="{77B88611-BB54-4FAE-B578-DA6E8F25FD1C}" srcOrd="1" destOrd="0" presId="urn:microsoft.com/office/officeart/2005/8/layout/orgChart1"/>
    <dgm:cxn modelId="{6677B285-0225-48C0-9ACC-865E91BE5B62}" type="presParOf" srcId="{628DEFD4-11F6-4C02-AA83-C59CC8C20F89}" destId="{D80F6251-D4E4-45D8-BB13-A00C9730E3D7}" srcOrd="1" destOrd="0" presId="urn:microsoft.com/office/officeart/2005/8/layout/orgChart1"/>
    <dgm:cxn modelId="{2AB7C08A-3E5F-477E-9B8B-0AE874A81BDA}" type="presParOf" srcId="{D80F6251-D4E4-45D8-BB13-A00C9730E3D7}" destId="{42B571F9-2D31-442F-BB46-09055D2C32CF}" srcOrd="0" destOrd="0" presId="urn:microsoft.com/office/officeart/2005/8/layout/orgChart1"/>
    <dgm:cxn modelId="{F9DB2DFF-7609-4C49-A5DE-4B8CF4D7BCEF}" type="presParOf" srcId="{D80F6251-D4E4-45D8-BB13-A00C9730E3D7}" destId="{1CE9A31B-44F1-4BEE-8B19-23F5DF0DC6F4}" srcOrd="1" destOrd="0" presId="urn:microsoft.com/office/officeart/2005/8/layout/orgChart1"/>
    <dgm:cxn modelId="{BD513B56-CCD0-4F2B-B745-4EE353D50B7A}" type="presParOf" srcId="{1CE9A31B-44F1-4BEE-8B19-23F5DF0DC6F4}" destId="{F16EDE70-31C7-4065-AC83-05ABD1BF6554}" srcOrd="0" destOrd="0" presId="urn:microsoft.com/office/officeart/2005/8/layout/orgChart1"/>
    <dgm:cxn modelId="{D458D77B-896F-45E5-A9E5-FDF59C5A8DD5}" type="presParOf" srcId="{F16EDE70-31C7-4065-AC83-05ABD1BF6554}" destId="{24561E24-FF8F-4A6D-B97D-B264CA411D25}" srcOrd="0" destOrd="0" presId="urn:microsoft.com/office/officeart/2005/8/layout/orgChart1"/>
    <dgm:cxn modelId="{0A87A7E1-ECAD-482A-99CE-42943F916F62}" type="presParOf" srcId="{F16EDE70-31C7-4065-AC83-05ABD1BF6554}" destId="{A28D5680-3701-4655-B9FA-9B26DA4AA573}" srcOrd="1" destOrd="0" presId="urn:microsoft.com/office/officeart/2005/8/layout/orgChart1"/>
    <dgm:cxn modelId="{949F6CFA-A923-4A7D-BD29-2E74649C70B0}" type="presParOf" srcId="{1CE9A31B-44F1-4BEE-8B19-23F5DF0DC6F4}" destId="{7475648A-1EE3-4BF0-B415-3EBB9F2AF542}" srcOrd="1" destOrd="0" presId="urn:microsoft.com/office/officeart/2005/8/layout/orgChart1"/>
    <dgm:cxn modelId="{05B3FC6B-6180-42C9-AF24-DB5961B7BB55}" type="presParOf" srcId="{7475648A-1EE3-4BF0-B415-3EBB9F2AF542}" destId="{32B4A2FD-BA17-4116-A0AB-459184C02E37}" srcOrd="0" destOrd="0" presId="urn:microsoft.com/office/officeart/2005/8/layout/orgChart1"/>
    <dgm:cxn modelId="{FC4D7DBF-EA70-4DE7-A661-4DBB5F8CE0A0}" type="presParOf" srcId="{7475648A-1EE3-4BF0-B415-3EBB9F2AF542}" destId="{FE7CEDAF-4750-48DE-ACD1-F479BA06A1F8}" srcOrd="1" destOrd="0" presId="urn:microsoft.com/office/officeart/2005/8/layout/orgChart1"/>
    <dgm:cxn modelId="{D92F7BC2-9D26-4A4F-91A0-40C1EED9A2F9}" type="presParOf" srcId="{FE7CEDAF-4750-48DE-ACD1-F479BA06A1F8}" destId="{CAE4C8A1-72BE-40EE-A621-2F25FCF854C4}" srcOrd="0" destOrd="0" presId="urn:microsoft.com/office/officeart/2005/8/layout/orgChart1"/>
    <dgm:cxn modelId="{DDC8645D-A185-4E59-83FB-B95CA01B8F34}" type="presParOf" srcId="{CAE4C8A1-72BE-40EE-A621-2F25FCF854C4}" destId="{1EB801CA-9341-4EAA-91EB-EA37448A4A30}" srcOrd="0" destOrd="0" presId="urn:microsoft.com/office/officeart/2005/8/layout/orgChart1"/>
    <dgm:cxn modelId="{1578E26B-563D-43F6-B92B-D6366CF70410}" type="presParOf" srcId="{CAE4C8A1-72BE-40EE-A621-2F25FCF854C4}" destId="{70F6CDCB-2176-4080-A459-D674F002654B}" srcOrd="1" destOrd="0" presId="urn:microsoft.com/office/officeart/2005/8/layout/orgChart1"/>
    <dgm:cxn modelId="{6A743ACA-AB3A-4584-A972-B727A6CF7520}" type="presParOf" srcId="{FE7CEDAF-4750-48DE-ACD1-F479BA06A1F8}" destId="{9880349C-B3DE-4F25-8BDB-F19C8905094C}" srcOrd="1" destOrd="0" presId="urn:microsoft.com/office/officeart/2005/8/layout/orgChart1"/>
    <dgm:cxn modelId="{A3E0AB00-D6FD-40D6-A034-86758007B11E}" type="presParOf" srcId="{FE7CEDAF-4750-48DE-ACD1-F479BA06A1F8}" destId="{DFDD1DF7-CE38-43E5-A5E8-76901F6B9EBB}" srcOrd="2" destOrd="0" presId="urn:microsoft.com/office/officeart/2005/8/layout/orgChart1"/>
    <dgm:cxn modelId="{7BFC523D-6D09-4D67-80EC-7762620F0B90}" type="presParOf" srcId="{7475648A-1EE3-4BF0-B415-3EBB9F2AF542}" destId="{5E6E32E1-495E-4FC2-A384-005AAFF39FE7}" srcOrd="2" destOrd="0" presId="urn:microsoft.com/office/officeart/2005/8/layout/orgChart1"/>
    <dgm:cxn modelId="{35B336AB-917C-4A90-AE59-65CD94E7D951}" type="presParOf" srcId="{7475648A-1EE3-4BF0-B415-3EBB9F2AF542}" destId="{FFC3520D-1774-4869-B149-51746D98985B}" srcOrd="3" destOrd="0" presId="urn:microsoft.com/office/officeart/2005/8/layout/orgChart1"/>
    <dgm:cxn modelId="{68503848-E8E0-4451-B975-901394E6D73F}" type="presParOf" srcId="{FFC3520D-1774-4869-B149-51746D98985B}" destId="{D471F010-9C13-4222-A1A6-A677DC0E5691}" srcOrd="0" destOrd="0" presId="urn:microsoft.com/office/officeart/2005/8/layout/orgChart1"/>
    <dgm:cxn modelId="{6FB3B2C2-C7DF-490E-9516-E292B57FA5FB}" type="presParOf" srcId="{D471F010-9C13-4222-A1A6-A677DC0E5691}" destId="{5CA6207F-4E72-4EA8-8C95-AE2C4341702F}" srcOrd="0" destOrd="0" presId="urn:microsoft.com/office/officeart/2005/8/layout/orgChart1"/>
    <dgm:cxn modelId="{8E889F66-F603-45C7-95D2-5E6B900D052A}" type="presParOf" srcId="{D471F010-9C13-4222-A1A6-A677DC0E5691}" destId="{27CA7A37-0F64-4308-A06F-422B963A5248}" srcOrd="1" destOrd="0" presId="urn:microsoft.com/office/officeart/2005/8/layout/orgChart1"/>
    <dgm:cxn modelId="{08A442EF-953D-4C3C-A65E-183D0EF6D828}" type="presParOf" srcId="{FFC3520D-1774-4869-B149-51746D98985B}" destId="{314EF807-4E4A-4434-ACDF-7BF26FC1CAB4}" srcOrd="1" destOrd="0" presId="urn:microsoft.com/office/officeart/2005/8/layout/orgChart1"/>
    <dgm:cxn modelId="{82123297-8CC1-4B18-A4CA-B832F7538DB1}" type="presParOf" srcId="{FFC3520D-1774-4869-B149-51746D98985B}" destId="{56F74262-0506-42F3-9FEB-3049F7C11E71}" srcOrd="2" destOrd="0" presId="urn:microsoft.com/office/officeart/2005/8/layout/orgChart1"/>
    <dgm:cxn modelId="{821BE101-33A2-426F-A69E-7D9CABA129A3}" type="presParOf" srcId="{1CE9A31B-44F1-4BEE-8B19-23F5DF0DC6F4}" destId="{16A7AD0C-48A5-4BD8-9D47-5A8D909FAED9}" srcOrd="2" destOrd="0" presId="urn:microsoft.com/office/officeart/2005/8/layout/orgChart1"/>
    <dgm:cxn modelId="{22971615-FC5A-4C7C-8C50-ADE93E2C3091}" type="presParOf" srcId="{D80F6251-D4E4-45D8-BB13-A00C9730E3D7}" destId="{8B5B377B-6396-4EB4-A669-4336FD9E555B}" srcOrd="2" destOrd="0" presId="urn:microsoft.com/office/officeart/2005/8/layout/orgChart1"/>
    <dgm:cxn modelId="{463BEC36-6F9D-4EDE-AF10-B750DBEEA050}" type="presParOf" srcId="{D80F6251-D4E4-45D8-BB13-A00C9730E3D7}" destId="{84B1EFE7-BC44-4D8C-BCCF-D76B7CF31C7E}" srcOrd="3" destOrd="0" presId="urn:microsoft.com/office/officeart/2005/8/layout/orgChart1"/>
    <dgm:cxn modelId="{46630CA9-E092-40E7-880F-783070625006}" type="presParOf" srcId="{84B1EFE7-BC44-4D8C-BCCF-D76B7CF31C7E}" destId="{1A85CC6E-8445-4D79-A42C-5DE28447077A}" srcOrd="0" destOrd="0" presId="urn:microsoft.com/office/officeart/2005/8/layout/orgChart1"/>
    <dgm:cxn modelId="{B9D55746-AFE5-400E-BC75-585D057C62E9}" type="presParOf" srcId="{1A85CC6E-8445-4D79-A42C-5DE28447077A}" destId="{E51CE6A0-A9CF-4743-B6EE-0A5523BC78D6}" srcOrd="0" destOrd="0" presId="urn:microsoft.com/office/officeart/2005/8/layout/orgChart1"/>
    <dgm:cxn modelId="{F369E73A-1BA0-4D63-A588-BE34492BC210}" type="presParOf" srcId="{1A85CC6E-8445-4D79-A42C-5DE28447077A}" destId="{F84D4638-D35C-4F0D-8A05-61AE24BB0D09}" srcOrd="1" destOrd="0" presId="urn:microsoft.com/office/officeart/2005/8/layout/orgChart1"/>
    <dgm:cxn modelId="{8F1F0EE4-BE61-43B4-B737-4A954322E726}" type="presParOf" srcId="{84B1EFE7-BC44-4D8C-BCCF-D76B7CF31C7E}" destId="{CC5FB981-05AD-416E-B8D8-C91CFF6BD49A}" srcOrd="1" destOrd="0" presId="urn:microsoft.com/office/officeart/2005/8/layout/orgChart1"/>
    <dgm:cxn modelId="{29B8B853-B68B-45FB-A7FA-4A59F0DC0CE1}" type="presParOf" srcId="{CC5FB981-05AD-416E-B8D8-C91CFF6BD49A}" destId="{D01AC84A-E125-46CE-858A-D0A3F8B3B812}" srcOrd="0" destOrd="0" presId="urn:microsoft.com/office/officeart/2005/8/layout/orgChart1"/>
    <dgm:cxn modelId="{34895B8A-C4FA-4BDE-96C4-97237765D7CF}" type="presParOf" srcId="{CC5FB981-05AD-416E-B8D8-C91CFF6BD49A}" destId="{E89FE7CE-D6A1-45F5-89C1-9B6BEEC70736}" srcOrd="1" destOrd="0" presId="urn:microsoft.com/office/officeart/2005/8/layout/orgChart1"/>
    <dgm:cxn modelId="{2095528D-CBE1-43CD-8C88-C2BB1955E445}" type="presParOf" srcId="{E89FE7CE-D6A1-45F5-89C1-9B6BEEC70736}" destId="{B8274554-C523-4B98-9BD4-45176FDF8F22}" srcOrd="0" destOrd="0" presId="urn:microsoft.com/office/officeart/2005/8/layout/orgChart1"/>
    <dgm:cxn modelId="{82F05AD0-9E20-4CC5-B20E-F51BF9DD24B5}" type="presParOf" srcId="{B8274554-C523-4B98-9BD4-45176FDF8F22}" destId="{778B4472-A8EB-498F-8132-1922ED7C34F0}" srcOrd="0" destOrd="0" presId="urn:microsoft.com/office/officeart/2005/8/layout/orgChart1"/>
    <dgm:cxn modelId="{26EA1720-6317-4C3C-8855-29F21960D53B}" type="presParOf" srcId="{B8274554-C523-4B98-9BD4-45176FDF8F22}" destId="{F8DC1F10-0CA4-4237-BF57-F58031E9EAEB}" srcOrd="1" destOrd="0" presId="urn:microsoft.com/office/officeart/2005/8/layout/orgChart1"/>
    <dgm:cxn modelId="{641B2151-6BCE-4C1F-AF11-14209265A965}" type="presParOf" srcId="{E89FE7CE-D6A1-45F5-89C1-9B6BEEC70736}" destId="{D5226920-A926-48A4-A06E-4CA102F0122C}" srcOrd="1" destOrd="0" presId="urn:microsoft.com/office/officeart/2005/8/layout/orgChart1"/>
    <dgm:cxn modelId="{B759D1FD-7E51-414F-8251-3FDF2764D30B}" type="presParOf" srcId="{E89FE7CE-D6A1-45F5-89C1-9B6BEEC70736}" destId="{D59EB7CA-5733-4024-BDCA-FEE7E12FF3FC}" srcOrd="2" destOrd="0" presId="urn:microsoft.com/office/officeart/2005/8/layout/orgChart1"/>
    <dgm:cxn modelId="{E0E996E4-9880-4F5C-B8A3-3851DFEC082F}" type="presParOf" srcId="{CC5FB981-05AD-416E-B8D8-C91CFF6BD49A}" destId="{2C22B359-C467-403A-AEAE-B7BF866201B4}" srcOrd="2" destOrd="0" presId="urn:microsoft.com/office/officeart/2005/8/layout/orgChart1"/>
    <dgm:cxn modelId="{2B40A986-F7A2-43E2-81C9-092AC85216DE}" type="presParOf" srcId="{CC5FB981-05AD-416E-B8D8-C91CFF6BD49A}" destId="{F3176359-2F5E-46BD-B385-8F6FB029C559}" srcOrd="3" destOrd="0" presId="urn:microsoft.com/office/officeart/2005/8/layout/orgChart1"/>
    <dgm:cxn modelId="{393A9664-8948-480A-81F4-377A8293C4B9}" type="presParOf" srcId="{F3176359-2F5E-46BD-B385-8F6FB029C559}" destId="{A3E786C2-E5BE-47A1-82A4-FC3588FAA46F}" srcOrd="0" destOrd="0" presId="urn:microsoft.com/office/officeart/2005/8/layout/orgChart1"/>
    <dgm:cxn modelId="{0B3C3D00-3D67-4758-B2A9-7234454D9CDC}" type="presParOf" srcId="{A3E786C2-E5BE-47A1-82A4-FC3588FAA46F}" destId="{0C53519D-FD74-4E7D-9EE0-BDAD6185F109}" srcOrd="0" destOrd="0" presId="urn:microsoft.com/office/officeart/2005/8/layout/orgChart1"/>
    <dgm:cxn modelId="{65770BB3-9BE4-43CA-B3D4-8720F8441A2A}" type="presParOf" srcId="{A3E786C2-E5BE-47A1-82A4-FC3588FAA46F}" destId="{318A3C75-D777-49A2-8E2A-9F4EE3B97EA7}" srcOrd="1" destOrd="0" presId="urn:microsoft.com/office/officeart/2005/8/layout/orgChart1"/>
    <dgm:cxn modelId="{B0FCBC26-F998-413F-AC4B-863A3A7C2E57}" type="presParOf" srcId="{F3176359-2F5E-46BD-B385-8F6FB029C559}" destId="{3BF5EDAA-F6FF-422A-B582-0294332D61CA}" srcOrd="1" destOrd="0" presId="urn:microsoft.com/office/officeart/2005/8/layout/orgChart1"/>
    <dgm:cxn modelId="{9959D912-DFEE-48B0-8751-AF47A5204D28}" type="presParOf" srcId="{F3176359-2F5E-46BD-B385-8F6FB029C559}" destId="{B9F101EE-55FB-4107-A27A-85D2D896255D}" srcOrd="2" destOrd="0" presId="urn:microsoft.com/office/officeart/2005/8/layout/orgChart1"/>
    <dgm:cxn modelId="{E055E02A-6272-426C-BDF8-18BC27F5F28A}" type="presParOf" srcId="{84B1EFE7-BC44-4D8C-BCCF-D76B7CF31C7E}" destId="{ABED0626-34C5-40DE-A1A7-6C1BBFFCD5C8}" srcOrd="2" destOrd="0" presId="urn:microsoft.com/office/officeart/2005/8/layout/orgChart1"/>
    <dgm:cxn modelId="{22FC8E5E-9495-475D-A2A6-7B762B265220}" type="presParOf" srcId="{628DEFD4-11F6-4C02-AA83-C59CC8C20F89}" destId="{BB483B3D-EFE6-40A9-8B99-856831995AE2}" srcOrd="2" destOrd="0" presId="urn:microsoft.com/office/officeart/2005/8/layout/orgChart1"/>
    <dgm:cxn modelId="{2A94764E-F3FB-4530-8FE0-AD2321037B5B}" type="presParOf" srcId="{26850153-A87D-4830-B89D-4FE06258612A}" destId="{784B747A-8390-4D60-827C-AB740EEE1CAD}" srcOrd="2" destOrd="0" presId="urn:microsoft.com/office/officeart/2005/8/layout/orgChart1"/>
    <dgm:cxn modelId="{C63E031B-A04A-46A2-A4ED-702D40E20E7F}" type="presParOf" srcId="{26850153-A87D-4830-B89D-4FE06258612A}" destId="{905E5354-031F-4913-9590-22EECD6849AF}" srcOrd="3" destOrd="0" presId="urn:microsoft.com/office/officeart/2005/8/layout/orgChart1"/>
    <dgm:cxn modelId="{4237A95F-1A7B-426C-ADA1-C154D2B02580}" type="presParOf" srcId="{905E5354-031F-4913-9590-22EECD6849AF}" destId="{5162A723-4D68-4881-92DE-A9A198597382}" srcOrd="0" destOrd="0" presId="urn:microsoft.com/office/officeart/2005/8/layout/orgChart1"/>
    <dgm:cxn modelId="{DA6F1FB0-D3A4-4ABF-B6E4-37D7DA23B931}" type="presParOf" srcId="{5162A723-4D68-4881-92DE-A9A198597382}" destId="{ADA2F4D0-2C40-4F07-B569-23B58E28C18D}" srcOrd="0" destOrd="0" presId="urn:microsoft.com/office/officeart/2005/8/layout/orgChart1"/>
    <dgm:cxn modelId="{B7A211E8-FB65-493A-AD83-102D340D63E6}" type="presParOf" srcId="{5162A723-4D68-4881-92DE-A9A198597382}" destId="{4DEAD18B-8E32-4856-85F4-5AA3C2F03819}" srcOrd="1" destOrd="0" presId="urn:microsoft.com/office/officeart/2005/8/layout/orgChart1"/>
    <dgm:cxn modelId="{1CDD423C-FFF0-4722-87FC-B94CE9C1ACB2}" type="presParOf" srcId="{905E5354-031F-4913-9590-22EECD6849AF}" destId="{64241587-2244-46F2-AC9A-8499DF508D57}" srcOrd="1" destOrd="0" presId="urn:microsoft.com/office/officeart/2005/8/layout/orgChart1"/>
    <dgm:cxn modelId="{A77E36ED-20BF-4F2B-9B48-79710F3D1FFD}" type="presParOf" srcId="{64241587-2244-46F2-AC9A-8499DF508D57}" destId="{C94E583A-35E6-4399-B8EA-17730E1A17A6}" srcOrd="0" destOrd="0" presId="urn:microsoft.com/office/officeart/2005/8/layout/orgChart1"/>
    <dgm:cxn modelId="{05E307B4-F213-4A3C-A5F1-42B8679333FE}" type="presParOf" srcId="{64241587-2244-46F2-AC9A-8499DF508D57}" destId="{5B8879F2-F5AD-40CF-9217-FCFCB9FD1B07}" srcOrd="1" destOrd="0" presId="urn:microsoft.com/office/officeart/2005/8/layout/orgChart1"/>
    <dgm:cxn modelId="{89624373-14C1-4650-B003-D5E01B75041E}" type="presParOf" srcId="{5B8879F2-F5AD-40CF-9217-FCFCB9FD1B07}" destId="{E39BB85A-DCE9-40E5-909A-0FD00C3EB28A}" srcOrd="0" destOrd="0" presId="urn:microsoft.com/office/officeart/2005/8/layout/orgChart1"/>
    <dgm:cxn modelId="{686185E7-3EE4-4C7D-8F22-22CC7473040B}" type="presParOf" srcId="{E39BB85A-DCE9-40E5-909A-0FD00C3EB28A}" destId="{D6D34F5A-0059-4E3E-8AF0-58CA4A935A86}" srcOrd="0" destOrd="0" presId="urn:microsoft.com/office/officeart/2005/8/layout/orgChart1"/>
    <dgm:cxn modelId="{F9260C49-B699-4B67-BD14-B7C5FCADC39A}" type="presParOf" srcId="{E39BB85A-DCE9-40E5-909A-0FD00C3EB28A}" destId="{C6DC2A4C-04C7-4EF1-9329-F2E125801998}" srcOrd="1" destOrd="0" presId="urn:microsoft.com/office/officeart/2005/8/layout/orgChart1"/>
    <dgm:cxn modelId="{BD10D5A8-7DFC-4E98-9193-A375271CF8EA}" type="presParOf" srcId="{5B8879F2-F5AD-40CF-9217-FCFCB9FD1B07}" destId="{AD79B2AF-D516-4812-8CB5-CADB0B16F082}" srcOrd="1" destOrd="0" presId="urn:microsoft.com/office/officeart/2005/8/layout/orgChart1"/>
    <dgm:cxn modelId="{F1D4E77B-547A-42DC-816D-3F96D79F79BC}" type="presParOf" srcId="{AD79B2AF-D516-4812-8CB5-CADB0B16F082}" destId="{4B53744D-475D-48D8-9720-768C81DD5EF6}" srcOrd="0" destOrd="0" presId="urn:microsoft.com/office/officeart/2005/8/layout/orgChart1"/>
    <dgm:cxn modelId="{2C73D9BC-04D8-4832-8E74-4A8BD1FA4C8D}" type="presParOf" srcId="{AD79B2AF-D516-4812-8CB5-CADB0B16F082}" destId="{497F8010-0C95-4504-81E1-22E9FC402557}" srcOrd="1" destOrd="0" presId="urn:microsoft.com/office/officeart/2005/8/layout/orgChart1"/>
    <dgm:cxn modelId="{AA31B162-0625-43F8-90B1-B5182BA17284}" type="presParOf" srcId="{497F8010-0C95-4504-81E1-22E9FC402557}" destId="{9B606D6E-BDC1-4AD8-AB98-D1D8EFB356A8}" srcOrd="0" destOrd="0" presId="urn:microsoft.com/office/officeart/2005/8/layout/orgChart1"/>
    <dgm:cxn modelId="{B09CF62E-4AA1-4FF0-8812-C8AED3288246}" type="presParOf" srcId="{9B606D6E-BDC1-4AD8-AB98-D1D8EFB356A8}" destId="{55DC8B53-A875-41CA-BCE3-6CAA044D52EE}" srcOrd="0" destOrd="0" presId="urn:microsoft.com/office/officeart/2005/8/layout/orgChart1"/>
    <dgm:cxn modelId="{72252871-5537-4EF2-81C4-6C9F626D141F}" type="presParOf" srcId="{9B606D6E-BDC1-4AD8-AB98-D1D8EFB356A8}" destId="{43E5CE13-F0A8-479F-88AC-0A21A1ADA60C}" srcOrd="1" destOrd="0" presId="urn:microsoft.com/office/officeart/2005/8/layout/orgChart1"/>
    <dgm:cxn modelId="{B46C6070-A38C-4D65-BFDE-2A34F7E9D338}" type="presParOf" srcId="{497F8010-0C95-4504-81E1-22E9FC402557}" destId="{796375D6-FB82-45CA-8716-91927F9744EC}" srcOrd="1" destOrd="0" presId="urn:microsoft.com/office/officeart/2005/8/layout/orgChart1"/>
    <dgm:cxn modelId="{BFE8048A-7405-408C-AD1F-E796AF420DD0}" type="presParOf" srcId="{497F8010-0C95-4504-81E1-22E9FC402557}" destId="{FF9B3CE9-2EB5-438D-BCD6-681E246B6F68}" srcOrd="2" destOrd="0" presId="urn:microsoft.com/office/officeart/2005/8/layout/orgChart1"/>
    <dgm:cxn modelId="{823F5C72-48E0-4D35-A1BB-26ECEB302390}" type="presParOf" srcId="{AD79B2AF-D516-4812-8CB5-CADB0B16F082}" destId="{1E78ED96-ACE0-4E83-B398-DE8DCE722F41}" srcOrd="2" destOrd="0" presId="urn:microsoft.com/office/officeart/2005/8/layout/orgChart1"/>
    <dgm:cxn modelId="{4BB5AC4E-3DE0-40B6-8365-96E18BCD2353}" type="presParOf" srcId="{AD79B2AF-D516-4812-8CB5-CADB0B16F082}" destId="{04675300-B1F3-45C5-B370-2AFC45399EA4}" srcOrd="3" destOrd="0" presId="urn:microsoft.com/office/officeart/2005/8/layout/orgChart1"/>
    <dgm:cxn modelId="{10CAE06F-1820-4816-86D7-3D8439565A19}" type="presParOf" srcId="{04675300-B1F3-45C5-B370-2AFC45399EA4}" destId="{4D36D4D8-BE0D-44A3-9BBD-F7371D0A37CB}" srcOrd="0" destOrd="0" presId="urn:microsoft.com/office/officeart/2005/8/layout/orgChart1"/>
    <dgm:cxn modelId="{91835AB0-D9D9-4353-896E-FED16903A1B7}" type="presParOf" srcId="{4D36D4D8-BE0D-44A3-9BBD-F7371D0A37CB}" destId="{A14A2413-63A9-4ED0-B99C-08A434E8874A}" srcOrd="0" destOrd="0" presId="urn:microsoft.com/office/officeart/2005/8/layout/orgChart1"/>
    <dgm:cxn modelId="{A657B25E-35A5-455B-92E1-7B38F2BC78CF}" type="presParOf" srcId="{4D36D4D8-BE0D-44A3-9BBD-F7371D0A37CB}" destId="{8FCFE411-3DB8-4991-B4BC-1CC8C866CE96}" srcOrd="1" destOrd="0" presId="urn:microsoft.com/office/officeart/2005/8/layout/orgChart1"/>
    <dgm:cxn modelId="{2FCE78A1-4FBE-4E97-84FD-51513979C301}" type="presParOf" srcId="{04675300-B1F3-45C5-B370-2AFC45399EA4}" destId="{E40B5C8F-CC80-4CBF-A4C5-F68BA229C4FE}" srcOrd="1" destOrd="0" presId="urn:microsoft.com/office/officeart/2005/8/layout/orgChart1"/>
    <dgm:cxn modelId="{F96AA1C1-1A3C-40B7-B637-1E5150D620A3}" type="presParOf" srcId="{04675300-B1F3-45C5-B370-2AFC45399EA4}" destId="{71315B75-8F25-45A5-8249-CE6F0F122751}" srcOrd="2" destOrd="0" presId="urn:microsoft.com/office/officeart/2005/8/layout/orgChart1"/>
    <dgm:cxn modelId="{1D2F7A3C-4BFC-4E47-8EE7-8780A0F675C2}" type="presParOf" srcId="{5B8879F2-F5AD-40CF-9217-FCFCB9FD1B07}" destId="{68B65D2A-D7B9-423B-ACCC-694EC8074D8F}" srcOrd="2" destOrd="0" presId="urn:microsoft.com/office/officeart/2005/8/layout/orgChart1"/>
    <dgm:cxn modelId="{B740A82A-CC71-4A83-81EA-0679A2DCEC99}" type="presParOf" srcId="{64241587-2244-46F2-AC9A-8499DF508D57}" destId="{32C4017E-A752-4FA8-9CBC-CE4112C45980}" srcOrd="2" destOrd="0" presId="urn:microsoft.com/office/officeart/2005/8/layout/orgChart1"/>
    <dgm:cxn modelId="{5CB5E7C0-7F4A-4179-9FA4-A47C141EC5C9}" type="presParOf" srcId="{64241587-2244-46F2-AC9A-8499DF508D57}" destId="{9D82F2F6-A484-4A6F-8B8D-E6C1C1F88863}" srcOrd="3" destOrd="0" presId="urn:microsoft.com/office/officeart/2005/8/layout/orgChart1"/>
    <dgm:cxn modelId="{5B46B405-6615-40F2-944F-3006A313FE05}" type="presParOf" srcId="{9D82F2F6-A484-4A6F-8B8D-E6C1C1F88863}" destId="{BD6FBCD9-1F99-4B39-ABA0-4D7865E7932B}" srcOrd="0" destOrd="0" presId="urn:microsoft.com/office/officeart/2005/8/layout/orgChart1"/>
    <dgm:cxn modelId="{4DC14B2C-6F71-4AF7-87C2-DB32D41805BA}" type="presParOf" srcId="{BD6FBCD9-1F99-4B39-ABA0-4D7865E7932B}" destId="{987B9236-A28A-4774-AD36-033666F9C7CB}" srcOrd="0" destOrd="0" presId="urn:microsoft.com/office/officeart/2005/8/layout/orgChart1"/>
    <dgm:cxn modelId="{95F453BA-FB85-46B3-9E45-6C5BFCDAB599}" type="presParOf" srcId="{BD6FBCD9-1F99-4B39-ABA0-4D7865E7932B}" destId="{C2FABBD2-6064-46B3-974C-307762698841}" srcOrd="1" destOrd="0" presId="urn:microsoft.com/office/officeart/2005/8/layout/orgChart1"/>
    <dgm:cxn modelId="{5D7D4B28-820B-4B13-B5C3-B95F364BB79C}" type="presParOf" srcId="{9D82F2F6-A484-4A6F-8B8D-E6C1C1F88863}" destId="{CBE2BF24-3D08-427A-8E18-2ECFDE2B3516}" srcOrd="1" destOrd="0" presId="urn:microsoft.com/office/officeart/2005/8/layout/orgChart1"/>
    <dgm:cxn modelId="{F513AEAF-859F-47E7-A12B-2C34B3080530}" type="presParOf" srcId="{CBE2BF24-3D08-427A-8E18-2ECFDE2B3516}" destId="{319AF641-CCAA-4578-975E-7DCE5C0AED84}" srcOrd="0" destOrd="0" presId="urn:microsoft.com/office/officeart/2005/8/layout/orgChart1"/>
    <dgm:cxn modelId="{F8745C61-4A48-45B2-9773-E8DA0146DF1B}" type="presParOf" srcId="{CBE2BF24-3D08-427A-8E18-2ECFDE2B3516}" destId="{375BF7E0-FB7C-4080-94F9-2634035EBF93}" srcOrd="1" destOrd="0" presId="urn:microsoft.com/office/officeart/2005/8/layout/orgChart1"/>
    <dgm:cxn modelId="{6AE99D68-86FA-448B-8AB0-43DA8623B9AE}" type="presParOf" srcId="{375BF7E0-FB7C-4080-94F9-2634035EBF93}" destId="{2783FDD1-AE0F-49A5-A762-D38D8B3AB1C5}" srcOrd="0" destOrd="0" presId="urn:microsoft.com/office/officeart/2005/8/layout/orgChart1"/>
    <dgm:cxn modelId="{1C749C9E-A68D-4216-B634-58CE0607E9A5}" type="presParOf" srcId="{2783FDD1-AE0F-49A5-A762-D38D8B3AB1C5}" destId="{1200064C-EA75-48BD-847A-F288BC69FE60}" srcOrd="0" destOrd="0" presId="urn:microsoft.com/office/officeart/2005/8/layout/orgChart1"/>
    <dgm:cxn modelId="{2D84E709-DCFF-40D5-A297-C2D52969738C}" type="presParOf" srcId="{2783FDD1-AE0F-49A5-A762-D38D8B3AB1C5}" destId="{2EF06CFC-726C-4B34-9C39-B3FBA8BD0553}" srcOrd="1" destOrd="0" presId="urn:microsoft.com/office/officeart/2005/8/layout/orgChart1"/>
    <dgm:cxn modelId="{363E7BD6-DD27-4C7A-8F53-F42068DD5A4D}" type="presParOf" srcId="{375BF7E0-FB7C-4080-94F9-2634035EBF93}" destId="{14019708-DE78-4DAD-88BD-498E5204EC1C}" srcOrd="1" destOrd="0" presId="urn:microsoft.com/office/officeart/2005/8/layout/orgChart1"/>
    <dgm:cxn modelId="{AB0CA1E6-18D7-406F-94C8-8CF91F100EBD}" type="presParOf" srcId="{375BF7E0-FB7C-4080-94F9-2634035EBF93}" destId="{7A9675D1-02CA-4542-B7FE-24F7C9A0A4C7}" srcOrd="2" destOrd="0" presId="urn:microsoft.com/office/officeart/2005/8/layout/orgChart1"/>
    <dgm:cxn modelId="{D4382BDD-31DD-4648-87A1-3F7FC7D5F346}" type="presParOf" srcId="{CBE2BF24-3D08-427A-8E18-2ECFDE2B3516}" destId="{211DFD18-4698-4609-B271-D840DC25620E}" srcOrd="2" destOrd="0" presId="urn:microsoft.com/office/officeart/2005/8/layout/orgChart1"/>
    <dgm:cxn modelId="{337BED45-D60B-450F-8234-67969EE408A8}" type="presParOf" srcId="{CBE2BF24-3D08-427A-8E18-2ECFDE2B3516}" destId="{1D909EC1-2E57-4DB7-9DE2-52CF77DDD11F}" srcOrd="3" destOrd="0" presId="urn:microsoft.com/office/officeart/2005/8/layout/orgChart1"/>
    <dgm:cxn modelId="{D5CBC801-3CE5-45F2-B923-239BE8326652}" type="presParOf" srcId="{1D909EC1-2E57-4DB7-9DE2-52CF77DDD11F}" destId="{05330CDB-C17D-456C-9591-5F76C989DFF4}" srcOrd="0" destOrd="0" presId="urn:microsoft.com/office/officeart/2005/8/layout/orgChart1"/>
    <dgm:cxn modelId="{BC24C19B-6E72-4084-8881-88CF0A15E51A}" type="presParOf" srcId="{05330CDB-C17D-456C-9591-5F76C989DFF4}" destId="{A8A33CD7-F31F-408E-954A-6946F3A7F0FE}" srcOrd="0" destOrd="0" presId="urn:microsoft.com/office/officeart/2005/8/layout/orgChart1"/>
    <dgm:cxn modelId="{1F56997C-D98A-47F1-BB9D-3EF16C8A4041}" type="presParOf" srcId="{05330CDB-C17D-456C-9591-5F76C989DFF4}" destId="{376DF602-4959-46F1-9535-6B2826B427CC}" srcOrd="1" destOrd="0" presId="urn:microsoft.com/office/officeart/2005/8/layout/orgChart1"/>
    <dgm:cxn modelId="{BE2D010E-6129-4C8E-8F8B-5EFF9FE94476}" type="presParOf" srcId="{1D909EC1-2E57-4DB7-9DE2-52CF77DDD11F}" destId="{DC3BDFAB-914F-4702-BD48-CFDE5AEFC33D}" srcOrd="1" destOrd="0" presId="urn:microsoft.com/office/officeart/2005/8/layout/orgChart1"/>
    <dgm:cxn modelId="{D7671798-60B5-4EAD-A1B6-96D1264473C2}" type="presParOf" srcId="{1D909EC1-2E57-4DB7-9DE2-52CF77DDD11F}" destId="{51835EC1-34A0-4043-8FF4-4A3C2001C9D9}" srcOrd="2" destOrd="0" presId="urn:microsoft.com/office/officeart/2005/8/layout/orgChart1"/>
    <dgm:cxn modelId="{4AB725DD-3746-43CD-A2F3-35DB0805A606}" type="presParOf" srcId="{9D82F2F6-A484-4A6F-8B8D-E6C1C1F88863}" destId="{02E85061-6919-4A01-9510-01974952BEA2}" srcOrd="2" destOrd="0" presId="urn:microsoft.com/office/officeart/2005/8/layout/orgChart1"/>
    <dgm:cxn modelId="{2C07E274-12FA-4ABD-BF23-26AAAD288214}" type="presParOf" srcId="{905E5354-031F-4913-9590-22EECD6849AF}" destId="{7CB2808F-A71E-4FEB-98CB-E0CA67750809}" srcOrd="2" destOrd="0" presId="urn:microsoft.com/office/officeart/2005/8/layout/orgChart1"/>
    <dgm:cxn modelId="{3D44CA37-C290-4A68-9607-D05A36C95C33}" type="presParOf" srcId="{01234050-3701-42CB-AD0C-7C6A2F9B7C57}" destId="{61852811-D241-4AA7-9879-7EEC3830B8BD}" srcOrd="2" destOrd="0" presId="urn:microsoft.com/office/officeart/2005/8/layout/orgChart1"/>
    <dgm:cxn modelId="{125382BE-8CAE-42B3-A8B6-D7C4DA703255}" type="presParOf" srcId="{269F3001-F66F-4773-8A64-366A81F8B978}" destId="{46A82032-6078-4923-95F9-E38F2A1D726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92BC65-47AB-478C-B1E2-D1D0EA9F73FF}">
      <dsp:nvSpPr>
        <dsp:cNvPr id="0" name=""/>
        <dsp:cNvSpPr/>
      </dsp:nvSpPr>
      <dsp:spPr>
        <a:xfrm>
          <a:off x="1478809" y="4100358"/>
          <a:ext cx="151849" cy="4656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5671"/>
              </a:lnTo>
              <a:lnTo>
                <a:pt x="151849" y="465671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CB741F-510E-4BDF-9E5C-F4D58A37AA7F}">
      <dsp:nvSpPr>
        <dsp:cNvPr id="0" name=""/>
        <dsp:cNvSpPr/>
      </dsp:nvSpPr>
      <dsp:spPr>
        <a:xfrm>
          <a:off x="1225726" y="3381603"/>
          <a:ext cx="151849" cy="4656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5671"/>
              </a:lnTo>
              <a:lnTo>
                <a:pt x="151849" y="465671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2A952A-C4AC-4E22-A3FF-79B794A9A924}">
      <dsp:nvSpPr>
        <dsp:cNvPr id="0" name=""/>
        <dsp:cNvSpPr/>
      </dsp:nvSpPr>
      <dsp:spPr>
        <a:xfrm>
          <a:off x="972644" y="2662849"/>
          <a:ext cx="151849" cy="4656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5671"/>
              </a:lnTo>
              <a:lnTo>
                <a:pt x="151849" y="465671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A2DAC5-065B-4445-A412-A8B2941C2B7C}">
      <dsp:nvSpPr>
        <dsp:cNvPr id="0" name=""/>
        <dsp:cNvSpPr/>
      </dsp:nvSpPr>
      <dsp:spPr>
        <a:xfrm>
          <a:off x="719561" y="1944094"/>
          <a:ext cx="151849" cy="4656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5671"/>
              </a:lnTo>
              <a:lnTo>
                <a:pt x="151849" y="465671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C069DD-C922-4E31-AA0E-571139386A3E}">
      <dsp:nvSpPr>
        <dsp:cNvPr id="0" name=""/>
        <dsp:cNvSpPr/>
      </dsp:nvSpPr>
      <dsp:spPr>
        <a:xfrm>
          <a:off x="466479" y="1225339"/>
          <a:ext cx="151849" cy="4656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5671"/>
              </a:lnTo>
              <a:lnTo>
                <a:pt x="151849" y="465671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8D216C-A161-47CB-BD4A-7601E47166C3}">
      <dsp:nvSpPr>
        <dsp:cNvPr id="0" name=""/>
        <dsp:cNvSpPr/>
      </dsp:nvSpPr>
      <dsp:spPr>
        <a:xfrm>
          <a:off x="213396" y="506585"/>
          <a:ext cx="151849" cy="4656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5671"/>
              </a:lnTo>
              <a:lnTo>
                <a:pt x="151849" y="465671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F8C7C8-EFA6-431E-9E5B-BFC99CF29A09}">
      <dsp:nvSpPr>
        <dsp:cNvPr id="0" name=""/>
        <dsp:cNvSpPr/>
      </dsp:nvSpPr>
      <dsp:spPr>
        <a:xfrm>
          <a:off x="112163" y="420"/>
          <a:ext cx="1012330" cy="50616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Root</a:t>
          </a:r>
        </a:p>
      </dsp:txBody>
      <dsp:txXfrm>
        <a:off x="136872" y="25129"/>
        <a:ext cx="962912" cy="456747"/>
      </dsp:txXfrm>
    </dsp:sp>
    <dsp:sp modelId="{EFF555D1-BB14-4830-A841-73AE5EE9BA33}">
      <dsp:nvSpPr>
        <dsp:cNvPr id="0" name=""/>
        <dsp:cNvSpPr/>
      </dsp:nvSpPr>
      <dsp:spPr>
        <a:xfrm>
          <a:off x="365246" y="719174"/>
          <a:ext cx="1012330" cy="50616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Datacenter</a:t>
          </a:r>
        </a:p>
      </dsp:txBody>
      <dsp:txXfrm>
        <a:off x="389955" y="743883"/>
        <a:ext cx="962912" cy="456747"/>
      </dsp:txXfrm>
    </dsp:sp>
    <dsp:sp modelId="{B7D26289-FD3B-4C9C-B7B3-026A20291903}">
      <dsp:nvSpPr>
        <dsp:cNvPr id="0" name=""/>
        <dsp:cNvSpPr/>
      </dsp:nvSpPr>
      <dsp:spPr>
        <a:xfrm>
          <a:off x="618328" y="1437929"/>
          <a:ext cx="1012330" cy="50616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Room</a:t>
          </a:r>
        </a:p>
      </dsp:txBody>
      <dsp:txXfrm>
        <a:off x="643037" y="1462638"/>
        <a:ext cx="962912" cy="456747"/>
      </dsp:txXfrm>
    </dsp:sp>
    <dsp:sp modelId="{16CDA51D-5546-4EAA-A0EB-FCC617901E8D}">
      <dsp:nvSpPr>
        <dsp:cNvPr id="0" name=""/>
        <dsp:cNvSpPr/>
      </dsp:nvSpPr>
      <dsp:spPr>
        <a:xfrm>
          <a:off x="871411" y="2156683"/>
          <a:ext cx="1012330" cy="50616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Row</a:t>
          </a:r>
        </a:p>
      </dsp:txBody>
      <dsp:txXfrm>
        <a:off x="896120" y="2181392"/>
        <a:ext cx="962912" cy="456747"/>
      </dsp:txXfrm>
    </dsp:sp>
    <dsp:sp modelId="{AFD2A918-80B6-4064-A934-4291FBF8455A}">
      <dsp:nvSpPr>
        <dsp:cNvPr id="0" name=""/>
        <dsp:cNvSpPr/>
      </dsp:nvSpPr>
      <dsp:spPr>
        <a:xfrm>
          <a:off x="1124493" y="2875438"/>
          <a:ext cx="1012330" cy="50616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Rack</a:t>
          </a:r>
        </a:p>
      </dsp:txBody>
      <dsp:txXfrm>
        <a:off x="1149202" y="2900147"/>
        <a:ext cx="962912" cy="456747"/>
      </dsp:txXfrm>
    </dsp:sp>
    <dsp:sp modelId="{24561E24-FF8F-4A6D-B97D-B264CA411D25}">
      <dsp:nvSpPr>
        <dsp:cNvPr id="0" name=""/>
        <dsp:cNvSpPr/>
      </dsp:nvSpPr>
      <dsp:spPr>
        <a:xfrm>
          <a:off x="1377576" y="3594193"/>
          <a:ext cx="1012330" cy="50616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Host</a:t>
          </a:r>
        </a:p>
      </dsp:txBody>
      <dsp:txXfrm>
        <a:off x="1402285" y="3618902"/>
        <a:ext cx="962912" cy="456747"/>
      </dsp:txXfrm>
    </dsp:sp>
    <dsp:sp modelId="{1EB801CA-9341-4EAA-91EB-EA37448A4A30}">
      <dsp:nvSpPr>
        <dsp:cNvPr id="0" name=""/>
        <dsp:cNvSpPr/>
      </dsp:nvSpPr>
      <dsp:spPr>
        <a:xfrm>
          <a:off x="1630659" y="4312947"/>
          <a:ext cx="1012330" cy="50616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OSD</a:t>
          </a:r>
        </a:p>
      </dsp:txBody>
      <dsp:txXfrm>
        <a:off x="1778911" y="4387073"/>
        <a:ext cx="715826" cy="357913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1DFD18-4698-4609-B271-D840DC25620E}">
      <dsp:nvSpPr>
        <dsp:cNvPr id="0" name=""/>
        <dsp:cNvSpPr/>
      </dsp:nvSpPr>
      <dsp:spPr>
        <a:xfrm>
          <a:off x="9370290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677686" y="117615"/>
              </a:lnTo>
              <a:lnTo>
                <a:pt x="677686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9AF641-CCAA-4578-975E-7DCE5C0AED84}">
      <dsp:nvSpPr>
        <dsp:cNvPr id="0" name=""/>
        <dsp:cNvSpPr/>
      </dsp:nvSpPr>
      <dsp:spPr>
        <a:xfrm>
          <a:off x="8692603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677686" y="0"/>
              </a:moveTo>
              <a:lnTo>
                <a:pt x="677686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C4017E-A752-4FA8-9CBC-CE4112C45980}">
      <dsp:nvSpPr>
        <dsp:cNvPr id="0" name=""/>
        <dsp:cNvSpPr/>
      </dsp:nvSpPr>
      <dsp:spPr>
        <a:xfrm>
          <a:off x="8014916" y="2689802"/>
          <a:ext cx="1355373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1355373" y="117615"/>
              </a:lnTo>
              <a:lnTo>
                <a:pt x="1355373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78ED96-ACE0-4E83-B398-DE8DCE722F41}">
      <dsp:nvSpPr>
        <dsp:cNvPr id="0" name=""/>
        <dsp:cNvSpPr/>
      </dsp:nvSpPr>
      <dsp:spPr>
        <a:xfrm>
          <a:off x="6659543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677686" y="117615"/>
              </a:lnTo>
              <a:lnTo>
                <a:pt x="677686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53744D-475D-48D8-9720-768C81DD5EF6}">
      <dsp:nvSpPr>
        <dsp:cNvPr id="0" name=""/>
        <dsp:cNvSpPr/>
      </dsp:nvSpPr>
      <dsp:spPr>
        <a:xfrm>
          <a:off x="5981856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677686" y="0"/>
              </a:moveTo>
              <a:lnTo>
                <a:pt x="677686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4E583A-35E6-4399-B8EA-17730E1A17A6}">
      <dsp:nvSpPr>
        <dsp:cNvPr id="0" name=""/>
        <dsp:cNvSpPr/>
      </dsp:nvSpPr>
      <dsp:spPr>
        <a:xfrm>
          <a:off x="6659543" y="2689802"/>
          <a:ext cx="1355373" cy="235230"/>
        </a:xfrm>
        <a:custGeom>
          <a:avLst/>
          <a:gdLst/>
          <a:ahLst/>
          <a:cxnLst/>
          <a:rect l="0" t="0" r="0" b="0"/>
          <a:pathLst>
            <a:path>
              <a:moveTo>
                <a:pt x="1355373" y="0"/>
              </a:moveTo>
              <a:lnTo>
                <a:pt x="1355373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4B747A-8390-4D60-827C-AB740EEE1CAD}">
      <dsp:nvSpPr>
        <dsp:cNvPr id="0" name=""/>
        <dsp:cNvSpPr/>
      </dsp:nvSpPr>
      <dsp:spPr>
        <a:xfrm>
          <a:off x="5304169" y="1894500"/>
          <a:ext cx="2710746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2710746" y="117615"/>
              </a:lnTo>
              <a:lnTo>
                <a:pt x="2710746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22B359-C467-403A-AEAE-B7BF866201B4}">
      <dsp:nvSpPr>
        <dsp:cNvPr id="0" name=""/>
        <dsp:cNvSpPr/>
      </dsp:nvSpPr>
      <dsp:spPr>
        <a:xfrm>
          <a:off x="3948796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677686" y="117615"/>
              </a:lnTo>
              <a:lnTo>
                <a:pt x="677686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1AC84A-E125-46CE-858A-D0A3F8B3B812}">
      <dsp:nvSpPr>
        <dsp:cNvPr id="0" name=""/>
        <dsp:cNvSpPr/>
      </dsp:nvSpPr>
      <dsp:spPr>
        <a:xfrm>
          <a:off x="3271109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677686" y="0"/>
              </a:moveTo>
              <a:lnTo>
                <a:pt x="677686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5B377B-6396-4EB4-A669-4336FD9E555B}">
      <dsp:nvSpPr>
        <dsp:cNvPr id="0" name=""/>
        <dsp:cNvSpPr/>
      </dsp:nvSpPr>
      <dsp:spPr>
        <a:xfrm>
          <a:off x="2593423" y="2689802"/>
          <a:ext cx="1355373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1355373" y="117615"/>
              </a:lnTo>
              <a:lnTo>
                <a:pt x="1355373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6E32E1-495E-4FC2-A384-005AAFF39FE7}">
      <dsp:nvSpPr>
        <dsp:cNvPr id="0" name=""/>
        <dsp:cNvSpPr/>
      </dsp:nvSpPr>
      <dsp:spPr>
        <a:xfrm>
          <a:off x="1238049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677686" y="117615"/>
              </a:lnTo>
              <a:lnTo>
                <a:pt x="677686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B4A2FD-BA17-4116-A0AB-459184C02E37}">
      <dsp:nvSpPr>
        <dsp:cNvPr id="0" name=""/>
        <dsp:cNvSpPr/>
      </dsp:nvSpPr>
      <dsp:spPr>
        <a:xfrm>
          <a:off x="560363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677686" y="0"/>
              </a:moveTo>
              <a:lnTo>
                <a:pt x="677686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B571F9-2D31-442F-BB46-09055D2C32CF}">
      <dsp:nvSpPr>
        <dsp:cNvPr id="0" name=""/>
        <dsp:cNvSpPr/>
      </dsp:nvSpPr>
      <dsp:spPr>
        <a:xfrm>
          <a:off x="1238049" y="2689802"/>
          <a:ext cx="1355373" cy="235230"/>
        </a:xfrm>
        <a:custGeom>
          <a:avLst/>
          <a:gdLst/>
          <a:ahLst/>
          <a:cxnLst/>
          <a:rect l="0" t="0" r="0" b="0"/>
          <a:pathLst>
            <a:path>
              <a:moveTo>
                <a:pt x="1355373" y="0"/>
              </a:moveTo>
              <a:lnTo>
                <a:pt x="1355373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3517EE-B58F-4741-8A04-C3C88A7CC3F8}">
      <dsp:nvSpPr>
        <dsp:cNvPr id="0" name=""/>
        <dsp:cNvSpPr/>
      </dsp:nvSpPr>
      <dsp:spPr>
        <a:xfrm>
          <a:off x="2593423" y="1894500"/>
          <a:ext cx="2710746" cy="235230"/>
        </a:xfrm>
        <a:custGeom>
          <a:avLst/>
          <a:gdLst/>
          <a:ahLst/>
          <a:cxnLst/>
          <a:rect l="0" t="0" r="0" b="0"/>
          <a:pathLst>
            <a:path>
              <a:moveTo>
                <a:pt x="2710746" y="0"/>
              </a:moveTo>
              <a:lnTo>
                <a:pt x="2710746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0623D8-8A5D-4FD8-9D42-7EED560B2696}">
      <dsp:nvSpPr>
        <dsp:cNvPr id="0" name=""/>
        <dsp:cNvSpPr/>
      </dsp:nvSpPr>
      <dsp:spPr>
        <a:xfrm>
          <a:off x="5258449" y="1099198"/>
          <a:ext cx="91440" cy="23523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35230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144482-7DB5-4E56-BA99-12B9DA7011E4}">
      <dsp:nvSpPr>
        <dsp:cNvPr id="0" name=""/>
        <dsp:cNvSpPr/>
      </dsp:nvSpPr>
      <dsp:spPr>
        <a:xfrm>
          <a:off x="4744098" y="539127"/>
          <a:ext cx="1120143" cy="560071"/>
        </a:xfrm>
        <a:prstGeom prst="roundRect">
          <a:avLst/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Room</a:t>
          </a:r>
        </a:p>
      </dsp:txBody>
      <dsp:txXfrm>
        <a:off x="4771438" y="566467"/>
        <a:ext cx="1065463" cy="505391"/>
      </dsp:txXfrm>
    </dsp:sp>
    <dsp:sp modelId="{16CDA51D-5546-4EAA-A0EB-FCC617901E8D}">
      <dsp:nvSpPr>
        <dsp:cNvPr id="0" name=""/>
        <dsp:cNvSpPr/>
      </dsp:nvSpPr>
      <dsp:spPr>
        <a:xfrm>
          <a:off x="4744098" y="1334428"/>
          <a:ext cx="1120143" cy="560071"/>
        </a:xfrm>
        <a:prstGeom prst="roundRect">
          <a:avLst/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Row</a:t>
          </a:r>
        </a:p>
      </dsp:txBody>
      <dsp:txXfrm>
        <a:off x="4771438" y="1361768"/>
        <a:ext cx="1065463" cy="505391"/>
      </dsp:txXfrm>
    </dsp:sp>
    <dsp:sp modelId="{AFD2A918-80B6-4064-A934-4291FBF8455A}">
      <dsp:nvSpPr>
        <dsp:cNvPr id="0" name=""/>
        <dsp:cNvSpPr/>
      </dsp:nvSpPr>
      <dsp:spPr>
        <a:xfrm>
          <a:off x="2033351" y="2129730"/>
          <a:ext cx="1120143" cy="560071"/>
        </a:xfrm>
        <a:prstGeom prst="roundRect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Rack - 1</a:t>
          </a:r>
        </a:p>
      </dsp:txBody>
      <dsp:txXfrm>
        <a:off x="2060691" y="2157070"/>
        <a:ext cx="1065463" cy="505391"/>
      </dsp:txXfrm>
    </dsp:sp>
    <dsp:sp modelId="{24561E24-FF8F-4A6D-B97D-B264CA411D25}">
      <dsp:nvSpPr>
        <dsp:cNvPr id="0" name=""/>
        <dsp:cNvSpPr/>
      </dsp:nvSpPr>
      <dsp:spPr>
        <a:xfrm>
          <a:off x="677978" y="2925032"/>
          <a:ext cx="1120143" cy="560071"/>
        </a:xfrm>
        <a:prstGeom prst="roundRect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Host - 1</a:t>
          </a:r>
        </a:p>
      </dsp:txBody>
      <dsp:txXfrm>
        <a:off x="705318" y="2952372"/>
        <a:ext cx="1065463" cy="505391"/>
      </dsp:txXfrm>
    </dsp:sp>
    <dsp:sp modelId="{1EB801CA-9341-4EAA-91EB-EA37448A4A30}">
      <dsp:nvSpPr>
        <dsp:cNvPr id="0" name=""/>
        <dsp:cNvSpPr/>
      </dsp:nvSpPr>
      <dsp:spPr>
        <a:xfrm>
          <a:off x="291" y="3720334"/>
          <a:ext cx="1120143" cy="560071"/>
        </a:xfrm>
        <a:prstGeom prst="ellipse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- 1</a:t>
          </a:r>
        </a:p>
      </dsp:txBody>
      <dsp:txXfrm>
        <a:off x="164332" y="3802354"/>
        <a:ext cx="792061" cy="396031"/>
      </dsp:txXfrm>
    </dsp:sp>
    <dsp:sp modelId="{5CA6207F-4E72-4EA8-8C95-AE2C4341702F}">
      <dsp:nvSpPr>
        <dsp:cNvPr id="0" name=""/>
        <dsp:cNvSpPr/>
      </dsp:nvSpPr>
      <dsp:spPr>
        <a:xfrm>
          <a:off x="1355664" y="3720334"/>
          <a:ext cx="1120143" cy="560071"/>
        </a:xfrm>
        <a:prstGeom prst="ellipse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- 2</a:t>
          </a:r>
        </a:p>
      </dsp:txBody>
      <dsp:txXfrm>
        <a:off x="1519705" y="3802354"/>
        <a:ext cx="792061" cy="396031"/>
      </dsp:txXfrm>
    </dsp:sp>
    <dsp:sp modelId="{E51CE6A0-A9CF-4743-B6EE-0A5523BC78D6}">
      <dsp:nvSpPr>
        <dsp:cNvPr id="0" name=""/>
        <dsp:cNvSpPr/>
      </dsp:nvSpPr>
      <dsp:spPr>
        <a:xfrm>
          <a:off x="3388724" y="2925032"/>
          <a:ext cx="1120143" cy="560071"/>
        </a:xfrm>
        <a:prstGeom prst="roundRect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Host - 2</a:t>
          </a:r>
        </a:p>
      </dsp:txBody>
      <dsp:txXfrm>
        <a:off x="3416064" y="2952372"/>
        <a:ext cx="1065463" cy="505391"/>
      </dsp:txXfrm>
    </dsp:sp>
    <dsp:sp modelId="{778B4472-A8EB-498F-8132-1922ED7C34F0}">
      <dsp:nvSpPr>
        <dsp:cNvPr id="0" name=""/>
        <dsp:cNvSpPr/>
      </dsp:nvSpPr>
      <dsp:spPr>
        <a:xfrm>
          <a:off x="2711038" y="3720334"/>
          <a:ext cx="1120143" cy="560071"/>
        </a:xfrm>
        <a:prstGeom prst="ellipse">
          <a:avLst/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- 3</a:t>
          </a:r>
        </a:p>
      </dsp:txBody>
      <dsp:txXfrm>
        <a:off x="2875079" y="3802354"/>
        <a:ext cx="792061" cy="396031"/>
      </dsp:txXfrm>
    </dsp:sp>
    <dsp:sp modelId="{0C53519D-FD74-4E7D-9EE0-BDAD6185F109}">
      <dsp:nvSpPr>
        <dsp:cNvPr id="0" name=""/>
        <dsp:cNvSpPr/>
      </dsp:nvSpPr>
      <dsp:spPr>
        <a:xfrm>
          <a:off x="4066411" y="3720334"/>
          <a:ext cx="1120143" cy="560071"/>
        </a:xfrm>
        <a:prstGeom prst="ellipse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- 4</a:t>
          </a:r>
        </a:p>
      </dsp:txBody>
      <dsp:txXfrm>
        <a:off x="4230452" y="3802354"/>
        <a:ext cx="792061" cy="396031"/>
      </dsp:txXfrm>
    </dsp:sp>
    <dsp:sp modelId="{ADA2F4D0-2C40-4F07-B569-23B58E28C18D}">
      <dsp:nvSpPr>
        <dsp:cNvPr id="0" name=""/>
        <dsp:cNvSpPr/>
      </dsp:nvSpPr>
      <dsp:spPr>
        <a:xfrm>
          <a:off x="7454845" y="2129730"/>
          <a:ext cx="1120143" cy="56007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Rack - 2</a:t>
          </a:r>
        </a:p>
      </dsp:txBody>
      <dsp:txXfrm>
        <a:off x="7482185" y="2157070"/>
        <a:ext cx="1065463" cy="505391"/>
      </dsp:txXfrm>
    </dsp:sp>
    <dsp:sp modelId="{D6D34F5A-0059-4E3E-8AF0-58CA4A935A86}">
      <dsp:nvSpPr>
        <dsp:cNvPr id="0" name=""/>
        <dsp:cNvSpPr/>
      </dsp:nvSpPr>
      <dsp:spPr>
        <a:xfrm>
          <a:off x="6099471" y="2925032"/>
          <a:ext cx="1120143" cy="56007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Host - 3</a:t>
          </a:r>
        </a:p>
      </dsp:txBody>
      <dsp:txXfrm>
        <a:off x="6126811" y="2952372"/>
        <a:ext cx="1065463" cy="505391"/>
      </dsp:txXfrm>
    </dsp:sp>
    <dsp:sp modelId="{55DC8B53-A875-41CA-BCE3-6CAA044D52EE}">
      <dsp:nvSpPr>
        <dsp:cNvPr id="0" name=""/>
        <dsp:cNvSpPr/>
      </dsp:nvSpPr>
      <dsp:spPr>
        <a:xfrm>
          <a:off x="5421785" y="3720334"/>
          <a:ext cx="1120143" cy="56007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- 5</a:t>
          </a:r>
        </a:p>
      </dsp:txBody>
      <dsp:txXfrm>
        <a:off x="5585826" y="3802354"/>
        <a:ext cx="792061" cy="396031"/>
      </dsp:txXfrm>
    </dsp:sp>
    <dsp:sp modelId="{A14A2413-63A9-4ED0-B99C-08A434E8874A}">
      <dsp:nvSpPr>
        <dsp:cNvPr id="0" name=""/>
        <dsp:cNvSpPr/>
      </dsp:nvSpPr>
      <dsp:spPr>
        <a:xfrm>
          <a:off x="6777158" y="3720334"/>
          <a:ext cx="1120143" cy="56007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- 6</a:t>
          </a:r>
        </a:p>
      </dsp:txBody>
      <dsp:txXfrm>
        <a:off x="6941199" y="3802354"/>
        <a:ext cx="792061" cy="396031"/>
      </dsp:txXfrm>
    </dsp:sp>
    <dsp:sp modelId="{987B9236-A28A-4774-AD36-033666F9C7CB}">
      <dsp:nvSpPr>
        <dsp:cNvPr id="0" name=""/>
        <dsp:cNvSpPr/>
      </dsp:nvSpPr>
      <dsp:spPr>
        <a:xfrm>
          <a:off x="8810218" y="2925032"/>
          <a:ext cx="1120143" cy="56007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Host - 4</a:t>
          </a:r>
        </a:p>
      </dsp:txBody>
      <dsp:txXfrm>
        <a:off x="8837558" y="2952372"/>
        <a:ext cx="1065463" cy="505391"/>
      </dsp:txXfrm>
    </dsp:sp>
    <dsp:sp modelId="{1200064C-EA75-48BD-847A-F288BC69FE60}">
      <dsp:nvSpPr>
        <dsp:cNvPr id="0" name=""/>
        <dsp:cNvSpPr/>
      </dsp:nvSpPr>
      <dsp:spPr>
        <a:xfrm>
          <a:off x="8132531" y="3720334"/>
          <a:ext cx="1120143" cy="56007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- 7</a:t>
          </a:r>
        </a:p>
      </dsp:txBody>
      <dsp:txXfrm>
        <a:off x="8296572" y="3802354"/>
        <a:ext cx="792061" cy="396031"/>
      </dsp:txXfrm>
    </dsp:sp>
    <dsp:sp modelId="{A8A33CD7-F31F-408E-954A-6946F3A7F0FE}">
      <dsp:nvSpPr>
        <dsp:cNvPr id="0" name=""/>
        <dsp:cNvSpPr/>
      </dsp:nvSpPr>
      <dsp:spPr>
        <a:xfrm>
          <a:off x="9487905" y="3720334"/>
          <a:ext cx="1120143" cy="56007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- 8</a:t>
          </a:r>
        </a:p>
      </dsp:txBody>
      <dsp:txXfrm>
        <a:off x="9651946" y="3802354"/>
        <a:ext cx="792061" cy="396031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1DFD18-4698-4609-B271-D840DC25620E}">
      <dsp:nvSpPr>
        <dsp:cNvPr id="0" name=""/>
        <dsp:cNvSpPr/>
      </dsp:nvSpPr>
      <dsp:spPr>
        <a:xfrm>
          <a:off x="9370290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677686" y="117615"/>
              </a:lnTo>
              <a:lnTo>
                <a:pt x="677686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9AF641-CCAA-4578-975E-7DCE5C0AED84}">
      <dsp:nvSpPr>
        <dsp:cNvPr id="0" name=""/>
        <dsp:cNvSpPr/>
      </dsp:nvSpPr>
      <dsp:spPr>
        <a:xfrm>
          <a:off x="8692603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677686" y="0"/>
              </a:moveTo>
              <a:lnTo>
                <a:pt x="677686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C4017E-A752-4FA8-9CBC-CE4112C45980}">
      <dsp:nvSpPr>
        <dsp:cNvPr id="0" name=""/>
        <dsp:cNvSpPr/>
      </dsp:nvSpPr>
      <dsp:spPr>
        <a:xfrm>
          <a:off x="8014916" y="2689802"/>
          <a:ext cx="1355373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1355373" y="117615"/>
              </a:lnTo>
              <a:lnTo>
                <a:pt x="1355373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78ED96-ACE0-4E83-B398-DE8DCE722F41}">
      <dsp:nvSpPr>
        <dsp:cNvPr id="0" name=""/>
        <dsp:cNvSpPr/>
      </dsp:nvSpPr>
      <dsp:spPr>
        <a:xfrm>
          <a:off x="6659543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677686" y="117615"/>
              </a:lnTo>
              <a:lnTo>
                <a:pt x="677686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53744D-475D-48D8-9720-768C81DD5EF6}">
      <dsp:nvSpPr>
        <dsp:cNvPr id="0" name=""/>
        <dsp:cNvSpPr/>
      </dsp:nvSpPr>
      <dsp:spPr>
        <a:xfrm>
          <a:off x="5981856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677686" y="0"/>
              </a:moveTo>
              <a:lnTo>
                <a:pt x="677686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4E583A-35E6-4399-B8EA-17730E1A17A6}">
      <dsp:nvSpPr>
        <dsp:cNvPr id="0" name=""/>
        <dsp:cNvSpPr/>
      </dsp:nvSpPr>
      <dsp:spPr>
        <a:xfrm>
          <a:off x="6659543" y="2689802"/>
          <a:ext cx="1355373" cy="235230"/>
        </a:xfrm>
        <a:custGeom>
          <a:avLst/>
          <a:gdLst/>
          <a:ahLst/>
          <a:cxnLst/>
          <a:rect l="0" t="0" r="0" b="0"/>
          <a:pathLst>
            <a:path>
              <a:moveTo>
                <a:pt x="1355373" y="0"/>
              </a:moveTo>
              <a:lnTo>
                <a:pt x="1355373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4B747A-8390-4D60-827C-AB740EEE1CAD}">
      <dsp:nvSpPr>
        <dsp:cNvPr id="0" name=""/>
        <dsp:cNvSpPr/>
      </dsp:nvSpPr>
      <dsp:spPr>
        <a:xfrm>
          <a:off x="5304169" y="1894500"/>
          <a:ext cx="2710746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2710746" y="117615"/>
              </a:lnTo>
              <a:lnTo>
                <a:pt x="2710746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22B359-C467-403A-AEAE-B7BF866201B4}">
      <dsp:nvSpPr>
        <dsp:cNvPr id="0" name=""/>
        <dsp:cNvSpPr/>
      </dsp:nvSpPr>
      <dsp:spPr>
        <a:xfrm>
          <a:off x="3948796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677686" y="117615"/>
              </a:lnTo>
              <a:lnTo>
                <a:pt x="677686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1AC84A-E125-46CE-858A-D0A3F8B3B812}">
      <dsp:nvSpPr>
        <dsp:cNvPr id="0" name=""/>
        <dsp:cNvSpPr/>
      </dsp:nvSpPr>
      <dsp:spPr>
        <a:xfrm>
          <a:off x="3271109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677686" y="0"/>
              </a:moveTo>
              <a:lnTo>
                <a:pt x="677686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5B377B-6396-4EB4-A669-4336FD9E555B}">
      <dsp:nvSpPr>
        <dsp:cNvPr id="0" name=""/>
        <dsp:cNvSpPr/>
      </dsp:nvSpPr>
      <dsp:spPr>
        <a:xfrm>
          <a:off x="2593423" y="2689802"/>
          <a:ext cx="1355373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1355373" y="117615"/>
              </a:lnTo>
              <a:lnTo>
                <a:pt x="1355373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6E32E1-495E-4FC2-A384-005AAFF39FE7}">
      <dsp:nvSpPr>
        <dsp:cNvPr id="0" name=""/>
        <dsp:cNvSpPr/>
      </dsp:nvSpPr>
      <dsp:spPr>
        <a:xfrm>
          <a:off x="1238049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677686" y="117615"/>
              </a:lnTo>
              <a:lnTo>
                <a:pt x="677686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B4A2FD-BA17-4116-A0AB-459184C02E37}">
      <dsp:nvSpPr>
        <dsp:cNvPr id="0" name=""/>
        <dsp:cNvSpPr/>
      </dsp:nvSpPr>
      <dsp:spPr>
        <a:xfrm>
          <a:off x="560363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677686" y="0"/>
              </a:moveTo>
              <a:lnTo>
                <a:pt x="677686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B571F9-2D31-442F-BB46-09055D2C32CF}">
      <dsp:nvSpPr>
        <dsp:cNvPr id="0" name=""/>
        <dsp:cNvSpPr/>
      </dsp:nvSpPr>
      <dsp:spPr>
        <a:xfrm>
          <a:off x="1238049" y="2689802"/>
          <a:ext cx="1355373" cy="235230"/>
        </a:xfrm>
        <a:custGeom>
          <a:avLst/>
          <a:gdLst/>
          <a:ahLst/>
          <a:cxnLst/>
          <a:rect l="0" t="0" r="0" b="0"/>
          <a:pathLst>
            <a:path>
              <a:moveTo>
                <a:pt x="1355373" y="0"/>
              </a:moveTo>
              <a:lnTo>
                <a:pt x="1355373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3517EE-B58F-4741-8A04-C3C88A7CC3F8}">
      <dsp:nvSpPr>
        <dsp:cNvPr id="0" name=""/>
        <dsp:cNvSpPr/>
      </dsp:nvSpPr>
      <dsp:spPr>
        <a:xfrm>
          <a:off x="2593423" y="1894500"/>
          <a:ext cx="2710746" cy="235230"/>
        </a:xfrm>
        <a:custGeom>
          <a:avLst/>
          <a:gdLst/>
          <a:ahLst/>
          <a:cxnLst/>
          <a:rect l="0" t="0" r="0" b="0"/>
          <a:pathLst>
            <a:path>
              <a:moveTo>
                <a:pt x="2710746" y="0"/>
              </a:moveTo>
              <a:lnTo>
                <a:pt x="2710746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0623D8-8A5D-4FD8-9D42-7EED560B2696}">
      <dsp:nvSpPr>
        <dsp:cNvPr id="0" name=""/>
        <dsp:cNvSpPr/>
      </dsp:nvSpPr>
      <dsp:spPr>
        <a:xfrm>
          <a:off x="5258449" y="1099198"/>
          <a:ext cx="91440" cy="23523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35230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144482-7DB5-4E56-BA99-12B9DA7011E4}">
      <dsp:nvSpPr>
        <dsp:cNvPr id="0" name=""/>
        <dsp:cNvSpPr/>
      </dsp:nvSpPr>
      <dsp:spPr>
        <a:xfrm>
          <a:off x="4744098" y="539127"/>
          <a:ext cx="1120143" cy="560071"/>
        </a:xfrm>
        <a:prstGeom prst="roundRect">
          <a:avLst/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Room</a:t>
          </a:r>
        </a:p>
      </dsp:txBody>
      <dsp:txXfrm>
        <a:off x="4771438" y="566467"/>
        <a:ext cx="1065463" cy="505391"/>
      </dsp:txXfrm>
    </dsp:sp>
    <dsp:sp modelId="{16CDA51D-5546-4EAA-A0EB-FCC617901E8D}">
      <dsp:nvSpPr>
        <dsp:cNvPr id="0" name=""/>
        <dsp:cNvSpPr/>
      </dsp:nvSpPr>
      <dsp:spPr>
        <a:xfrm>
          <a:off x="4744098" y="1334428"/>
          <a:ext cx="1120143" cy="560071"/>
        </a:xfrm>
        <a:prstGeom prst="roundRect">
          <a:avLst/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Row</a:t>
          </a:r>
        </a:p>
      </dsp:txBody>
      <dsp:txXfrm>
        <a:off x="4771438" y="1361768"/>
        <a:ext cx="1065463" cy="505391"/>
      </dsp:txXfrm>
    </dsp:sp>
    <dsp:sp modelId="{AFD2A918-80B6-4064-A934-4291FBF8455A}">
      <dsp:nvSpPr>
        <dsp:cNvPr id="0" name=""/>
        <dsp:cNvSpPr/>
      </dsp:nvSpPr>
      <dsp:spPr>
        <a:xfrm>
          <a:off x="2033351" y="2129730"/>
          <a:ext cx="1120143" cy="560071"/>
        </a:xfrm>
        <a:prstGeom prst="roundRect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Rack - 1</a:t>
          </a:r>
        </a:p>
      </dsp:txBody>
      <dsp:txXfrm>
        <a:off x="2060691" y="2157070"/>
        <a:ext cx="1065463" cy="505391"/>
      </dsp:txXfrm>
    </dsp:sp>
    <dsp:sp modelId="{24561E24-FF8F-4A6D-B97D-B264CA411D25}">
      <dsp:nvSpPr>
        <dsp:cNvPr id="0" name=""/>
        <dsp:cNvSpPr/>
      </dsp:nvSpPr>
      <dsp:spPr>
        <a:xfrm>
          <a:off x="677978" y="2925032"/>
          <a:ext cx="1120143" cy="560071"/>
        </a:xfrm>
        <a:prstGeom prst="roundRect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Host - 1</a:t>
          </a:r>
        </a:p>
      </dsp:txBody>
      <dsp:txXfrm>
        <a:off x="705318" y="2952372"/>
        <a:ext cx="1065463" cy="505391"/>
      </dsp:txXfrm>
    </dsp:sp>
    <dsp:sp modelId="{1EB801CA-9341-4EAA-91EB-EA37448A4A30}">
      <dsp:nvSpPr>
        <dsp:cNvPr id="0" name=""/>
        <dsp:cNvSpPr/>
      </dsp:nvSpPr>
      <dsp:spPr>
        <a:xfrm>
          <a:off x="291" y="3720334"/>
          <a:ext cx="1120143" cy="560071"/>
        </a:xfrm>
        <a:prstGeom prst="ellipse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- 1</a:t>
          </a:r>
        </a:p>
      </dsp:txBody>
      <dsp:txXfrm>
        <a:off x="164332" y="3802354"/>
        <a:ext cx="792061" cy="396031"/>
      </dsp:txXfrm>
    </dsp:sp>
    <dsp:sp modelId="{5CA6207F-4E72-4EA8-8C95-AE2C4341702F}">
      <dsp:nvSpPr>
        <dsp:cNvPr id="0" name=""/>
        <dsp:cNvSpPr/>
      </dsp:nvSpPr>
      <dsp:spPr>
        <a:xfrm>
          <a:off x="1355664" y="3720334"/>
          <a:ext cx="1120143" cy="560071"/>
        </a:xfrm>
        <a:prstGeom prst="ellipse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- 2</a:t>
          </a:r>
        </a:p>
      </dsp:txBody>
      <dsp:txXfrm>
        <a:off x="1519705" y="3802354"/>
        <a:ext cx="792061" cy="396031"/>
      </dsp:txXfrm>
    </dsp:sp>
    <dsp:sp modelId="{E51CE6A0-A9CF-4743-B6EE-0A5523BC78D6}">
      <dsp:nvSpPr>
        <dsp:cNvPr id="0" name=""/>
        <dsp:cNvSpPr/>
      </dsp:nvSpPr>
      <dsp:spPr>
        <a:xfrm>
          <a:off x="3388724" y="2925032"/>
          <a:ext cx="1120143" cy="560071"/>
        </a:xfrm>
        <a:prstGeom prst="roundRect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Host - 2</a:t>
          </a:r>
        </a:p>
      </dsp:txBody>
      <dsp:txXfrm>
        <a:off x="3416064" y="2952372"/>
        <a:ext cx="1065463" cy="505391"/>
      </dsp:txXfrm>
    </dsp:sp>
    <dsp:sp modelId="{778B4472-A8EB-498F-8132-1922ED7C34F0}">
      <dsp:nvSpPr>
        <dsp:cNvPr id="0" name=""/>
        <dsp:cNvSpPr/>
      </dsp:nvSpPr>
      <dsp:spPr>
        <a:xfrm>
          <a:off x="2711038" y="3720334"/>
          <a:ext cx="1120143" cy="560071"/>
        </a:xfrm>
        <a:prstGeom prst="ellipse">
          <a:avLst/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- 3</a:t>
          </a:r>
        </a:p>
      </dsp:txBody>
      <dsp:txXfrm>
        <a:off x="2875079" y="3802354"/>
        <a:ext cx="792061" cy="396031"/>
      </dsp:txXfrm>
    </dsp:sp>
    <dsp:sp modelId="{0C53519D-FD74-4E7D-9EE0-BDAD6185F109}">
      <dsp:nvSpPr>
        <dsp:cNvPr id="0" name=""/>
        <dsp:cNvSpPr/>
      </dsp:nvSpPr>
      <dsp:spPr>
        <a:xfrm>
          <a:off x="4066411" y="3720334"/>
          <a:ext cx="1120143" cy="560071"/>
        </a:xfrm>
        <a:prstGeom prst="ellipse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- 4</a:t>
          </a:r>
        </a:p>
      </dsp:txBody>
      <dsp:txXfrm>
        <a:off x="4230452" y="3802354"/>
        <a:ext cx="792061" cy="396031"/>
      </dsp:txXfrm>
    </dsp:sp>
    <dsp:sp modelId="{ADA2F4D0-2C40-4F07-B569-23B58E28C18D}">
      <dsp:nvSpPr>
        <dsp:cNvPr id="0" name=""/>
        <dsp:cNvSpPr/>
      </dsp:nvSpPr>
      <dsp:spPr>
        <a:xfrm>
          <a:off x="7454845" y="2129730"/>
          <a:ext cx="1120143" cy="560071"/>
        </a:xfrm>
        <a:prstGeom prst="roundRect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Rack - 2</a:t>
          </a:r>
        </a:p>
      </dsp:txBody>
      <dsp:txXfrm>
        <a:off x="7482185" y="2157070"/>
        <a:ext cx="1065463" cy="505391"/>
      </dsp:txXfrm>
    </dsp:sp>
    <dsp:sp modelId="{D6D34F5A-0059-4E3E-8AF0-58CA4A935A86}">
      <dsp:nvSpPr>
        <dsp:cNvPr id="0" name=""/>
        <dsp:cNvSpPr/>
      </dsp:nvSpPr>
      <dsp:spPr>
        <a:xfrm>
          <a:off x="6099471" y="2925032"/>
          <a:ext cx="1120143" cy="560071"/>
        </a:xfrm>
        <a:prstGeom prst="roundRect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Host - 3</a:t>
          </a:r>
        </a:p>
      </dsp:txBody>
      <dsp:txXfrm>
        <a:off x="6126811" y="2952372"/>
        <a:ext cx="1065463" cy="505391"/>
      </dsp:txXfrm>
    </dsp:sp>
    <dsp:sp modelId="{55DC8B53-A875-41CA-BCE3-6CAA044D52EE}">
      <dsp:nvSpPr>
        <dsp:cNvPr id="0" name=""/>
        <dsp:cNvSpPr/>
      </dsp:nvSpPr>
      <dsp:spPr>
        <a:xfrm>
          <a:off x="5421785" y="3720334"/>
          <a:ext cx="1120143" cy="560071"/>
        </a:xfrm>
        <a:prstGeom prst="ellipse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- 5</a:t>
          </a:r>
        </a:p>
      </dsp:txBody>
      <dsp:txXfrm>
        <a:off x="5585826" y="3802354"/>
        <a:ext cx="792061" cy="396031"/>
      </dsp:txXfrm>
    </dsp:sp>
    <dsp:sp modelId="{A14A2413-63A9-4ED0-B99C-08A434E8874A}">
      <dsp:nvSpPr>
        <dsp:cNvPr id="0" name=""/>
        <dsp:cNvSpPr/>
      </dsp:nvSpPr>
      <dsp:spPr>
        <a:xfrm>
          <a:off x="6777158" y="3720334"/>
          <a:ext cx="1120143" cy="560071"/>
        </a:xfrm>
        <a:prstGeom prst="ellipse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- 6</a:t>
          </a:r>
        </a:p>
      </dsp:txBody>
      <dsp:txXfrm>
        <a:off x="6941199" y="3802354"/>
        <a:ext cx="792061" cy="396031"/>
      </dsp:txXfrm>
    </dsp:sp>
    <dsp:sp modelId="{987B9236-A28A-4774-AD36-033666F9C7CB}">
      <dsp:nvSpPr>
        <dsp:cNvPr id="0" name=""/>
        <dsp:cNvSpPr/>
      </dsp:nvSpPr>
      <dsp:spPr>
        <a:xfrm>
          <a:off x="8810218" y="2925032"/>
          <a:ext cx="1120143" cy="560071"/>
        </a:xfrm>
        <a:prstGeom prst="roundRect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Host - 4</a:t>
          </a:r>
        </a:p>
      </dsp:txBody>
      <dsp:txXfrm>
        <a:off x="8837558" y="2952372"/>
        <a:ext cx="1065463" cy="505391"/>
      </dsp:txXfrm>
    </dsp:sp>
    <dsp:sp modelId="{1200064C-EA75-48BD-847A-F288BC69FE60}">
      <dsp:nvSpPr>
        <dsp:cNvPr id="0" name=""/>
        <dsp:cNvSpPr/>
      </dsp:nvSpPr>
      <dsp:spPr>
        <a:xfrm>
          <a:off x="8132531" y="3720334"/>
          <a:ext cx="1120143" cy="560071"/>
        </a:xfrm>
        <a:prstGeom prst="ellipse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- 7</a:t>
          </a:r>
        </a:p>
      </dsp:txBody>
      <dsp:txXfrm>
        <a:off x="8296572" y="3802354"/>
        <a:ext cx="792061" cy="396031"/>
      </dsp:txXfrm>
    </dsp:sp>
    <dsp:sp modelId="{A8A33CD7-F31F-408E-954A-6946F3A7F0FE}">
      <dsp:nvSpPr>
        <dsp:cNvPr id="0" name=""/>
        <dsp:cNvSpPr/>
      </dsp:nvSpPr>
      <dsp:spPr>
        <a:xfrm>
          <a:off x="9487905" y="3720334"/>
          <a:ext cx="1120143" cy="560071"/>
        </a:xfrm>
        <a:prstGeom prst="ellipse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- 8</a:t>
          </a:r>
        </a:p>
      </dsp:txBody>
      <dsp:txXfrm>
        <a:off x="9651946" y="3802354"/>
        <a:ext cx="792061" cy="396031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1DFD18-4698-4609-B271-D840DC25620E}">
      <dsp:nvSpPr>
        <dsp:cNvPr id="0" name=""/>
        <dsp:cNvSpPr/>
      </dsp:nvSpPr>
      <dsp:spPr>
        <a:xfrm>
          <a:off x="9370290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677686" y="117615"/>
              </a:lnTo>
              <a:lnTo>
                <a:pt x="677686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9AF641-CCAA-4578-975E-7DCE5C0AED84}">
      <dsp:nvSpPr>
        <dsp:cNvPr id="0" name=""/>
        <dsp:cNvSpPr/>
      </dsp:nvSpPr>
      <dsp:spPr>
        <a:xfrm>
          <a:off x="8692603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677686" y="0"/>
              </a:moveTo>
              <a:lnTo>
                <a:pt x="677686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C4017E-A752-4FA8-9CBC-CE4112C45980}">
      <dsp:nvSpPr>
        <dsp:cNvPr id="0" name=""/>
        <dsp:cNvSpPr/>
      </dsp:nvSpPr>
      <dsp:spPr>
        <a:xfrm>
          <a:off x="8014916" y="2689802"/>
          <a:ext cx="1355373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1355373" y="117615"/>
              </a:lnTo>
              <a:lnTo>
                <a:pt x="1355373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78ED96-ACE0-4E83-B398-DE8DCE722F41}">
      <dsp:nvSpPr>
        <dsp:cNvPr id="0" name=""/>
        <dsp:cNvSpPr/>
      </dsp:nvSpPr>
      <dsp:spPr>
        <a:xfrm>
          <a:off x="6659543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677686" y="117615"/>
              </a:lnTo>
              <a:lnTo>
                <a:pt x="677686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53744D-475D-48D8-9720-768C81DD5EF6}">
      <dsp:nvSpPr>
        <dsp:cNvPr id="0" name=""/>
        <dsp:cNvSpPr/>
      </dsp:nvSpPr>
      <dsp:spPr>
        <a:xfrm>
          <a:off x="5981856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677686" y="0"/>
              </a:moveTo>
              <a:lnTo>
                <a:pt x="677686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4E583A-35E6-4399-B8EA-17730E1A17A6}">
      <dsp:nvSpPr>
        <dsp:cNvPr id="0" name=""/>
        <dsp:cNvSpPr/>
      </dsp:nvSpPr>
      <dsp:spPr>
        <a:xfrm>
          <a:off x="6659543" y="2689802"/>
          <a:ext cx="1355373" cy="235230"/>
        </a:xfrm>
        <a:custGeom>
          <a:avLst/>
          <a:gdLst/>
          <a:ahLst/>
          <a:cxnLst/>
          <a:rect l="0" t="0" r="0" b="0"/>
          <a:pathLst>
            <a:path>
              <a:moveTo>
                <a:pt x="1355373" y="0"/>
              </a:moveTo>
              <a:lnTo>
                <a:pt x="1355373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4B747A-8390-4D60-827C-AB740EEE1CAD}">
      <dsp:nvSpPr>
        <dsp:cNvPr id="0" name=""/>
        <dsp:cNvSpPr/>
      </dsp:nvSpPr>
      <dsp:spPr>
        <a:xfrm>
          <a:off x="5304169" y="1894500"/>
          <a:ext cx="2710746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2710746" y="117615"/>
              </a:lnTo>
              <a:lnTo>
                <a:pt x="2710746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22B359-C467-403A-AEAE-B7BF866201B4}">
      <dsp:nvSpPr>
        <dsp:cNvPr id="0" name=""/>
        <dsp:cNvSpPr/>
      </dsp:nvSpPr>
      <dsp:spPr>
        <a:xfrm>
          <a:off x="3948796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677686" y="117615"/>
              </a:lnTo>
              <a:lnTo>
                <a:pt x="677686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1AC84A-E125-46CE-858A-D0A3F8B3B812}">
      <dsp:nvSpPr>
        <dsp:cNvPr id="0" name=""/>
        <dsp:cNvSpPr/>
      </dsp:nvSpPr>
      <dsp:spPr>
        <a:xfrm>
          <a:off x="3271109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677686" y="0"/>
              </a:moveTo>
              <a:lnTo>
                <a:pt x="677686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5B377B-6396-4EB4-A669-4336FD9E555B}">
      <dsp:nvSpPr>
        <dsp:cNvPr id="0" name=""/>
        <dsp:cNvSpPr/>
      </dsp:nvSpPr>
      <dsp:spPr>
        <a:xfrm>
          <a:off x="2593423" y="2689802"/>
          <a:ext cx="1355373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1355373" y="117615"/>
              </a:lnTo>
              <a:lnTo>
                <a:pt x="1355373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6E32E1-495E-4FC2-A384-005AAFF39FE7}">
      <dsp:nvSpPr>
        <dsp:cNvPr id="0" name=""/>
        <dsp:cNvSpPr/>
      </dsp:nvSpPr>
      <dsp:spPr>
        <a:xfrm>
          <a:off x="1238049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677686" y="117615"/>
              </a:lnTo>
              <a:lnTo>
                <a:pt x="677686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B4A2FD-BA17-4116-A0AB-459184C02E37}">
      <dsp:nvSpPr>
        <dsp:cNvPr id="0" name=""/>
        <dsp:cNvSpPr/>
      </dsp:nvSpPr>
      <dsp:spPr>
        <a:xfrm>
          <a:off x="560363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677686" y="0"/>
              </a:moveTo>
              <a:lnTo>
                <a:pt x="677686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B571F9-2D31-442F-BB46-09055D2C32CF}">
      <dsp:nvSpPr>
        <dsp:cNvPr id="0" name=""/>
        <dsp:cNvSpPr/>
      </dsp:nvSpPr>
      <dsp:spPr>
        <a:xfrm>
          <a:off x="1238049" y="2689802"/>
          <a:ext cx="1355373" cy="235230"/>
        </a:xfrm>
        <a:custGeom>
          <a:avLst/>
          <a:gdLst/>
          <a:ahLst/>
          <a:cxnLst/>
          <a:rect l="0" t="0" r="0" b="0"/>
          <a:pathLst>
            <a:path>
              <a:moveTo>
                <a:pt x="1355373" y="0"/>
              </a:moveTo>
              <a:lnTo>
                <a:pt x="1355373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3517EE-B58F-4741-8A04-C3C88A7CC3F8}">
      <dsp:nvSpPr>
        <dsp:cNvPr id="0" name=""/>
        <dsp:cNvSpPr/>
      </dsp:nvSpPr>
      <dsp:spPr>
        <a:xfrm>
          <a:off x="2593423" y="1894500"/>
          <a:ext cx="2710746" cy="235230"/>
        </a:xfrm>
        <a:custGeom>
          <a:avLst/>
          <a:gdLst/>
          <a:ahLst/>
          <a:cxnLst/>
          <a:rect l="0" t="0" r="0" b="0"/>
          <a:pathLst>
            <a:path>
              <a:moveTo>
                <a:pt x="2710746" y="0"/>
              </a:moveTo>
              <a:lnTo>
                <a:pt x="2710746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0623D8-8A5D-4FD8-9D42-7EED560B2696}">
      <dsp:nvSpPr>
        <dsp:cNvPr id="0" name=""/>
        <dsp:cNvSpPr/>
      </dsp:nvSpPr>
      <dsp:spPr>
        <a:xfrm>
          <a:off x="5258449" y="1099198"/>
          <a:ext cx="91440" cy="23523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35230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144482-7DB5-4E56-BA99-12B9DA7011E4}">
      <dsp:nvSpPr>
        <dsp:cNvPr id="0" name=""/>
        <dsp:cNvSpPr/>
      </dsp:nvSpPr>
      <dsp:spPr>
        <a:xfrm>
          <a:off x="4744098" y="539127"/>
          <a:ext cx="1120143" cy="560071"/>
        </a:xfrm>
        <a:prstGeom prst="roundRect">
          <a:avLst/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Room</a:t>
          </a:r>
        </a:p>
      </dsp:txBody>
      <dsp:txXfrm>
        <a:off x="4771438" y="566467"/>
        <a:ext cx="1065463" cy="505391"/>
      </dsp:txXfrm>
    </dsp:sp>
    <dsp:sp modelId="{16CDA51D-5546-4EAA-A0EB-FCC617901E8D}">
      <dsp:nvSpPr>
        <dsp:cNvPr id="0" name=""/>
        <dsp:cNvSpPr/>
      </dsp:nvSpPr>
      <dsp:spPr>
        <a:xfrm>
          <a:off x="4744098" y="1334428"/>
          <a:ext cx="1120143" cy="560071"/>
        </a:xfrm>
        <a:prstGeom prst="roundRect">
          <a:avLst/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Row</a:t>
          </a:r>
        </a:p>
      </dsp:txBody>
      <dsp:txXfrm>
        <a:off x="4771438" y="1361768"/>
        <a:ext cx="1065463" cy="505391"/>
      </dsp:txXfrm>
    </dsp:sp>
    <dsp:sp modelId="{AFD2A918-80B6-4064-A934-4291FBF8455A}">
      <dsp:nvSpPr>
        <dsp:cNvPr id="0" name=""/>
        <dsp:cNvSpPr/>
      </dsp:nvSpPr>
      <dsp:spPr>
        <a:xfrm>
          <a:off x="2033351" y="2129730"/>
          <a:ext cx="1120143" cy="560071"/>
        </a:xfrm>
        <a:prstGeom prst="roundRect">
          <a:avLst/>
        </a:prstGeom>
        <a:solidFill>
          <a:srgbClr val="00206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Rack - 1</a:t>
          </a:r>
        </a:p>
      </dsp:txBody>
      <dsp:txXfrm>
        <a:off x="2060691" y="2157070"/>
        <a:ext cx="1065463" cy="505391"/>
      </dsp:txXfrm>
    </dsp:sp>
    <dsp:sp modelId="{24561E24-FF8F-4A6D-B97D-B264CA411D25}">
      <dsp:nvSpPr>
        <dsp:cNvPr id="0" name=""/>
        <dsp:cNvSpPr/>
      </dsp:nvSpPr>
      <dsp:spPr>
        <a:xfrm>
          <a:off x="677978" y="2925032"/>
          <a:ext cx="1120143" cy="560071"/>
        </a:xfrm>
        <a:prstGeom prst="roundRect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Host - 1</a:t>
          </a:r>
        </a:p>
      </dsp:txBody>
      <dsp:txXfrm>
        <a:off x="705318" y="2952372"/>
        <a:ext cx="1065463" cy="505391"/>
      </dsp:txXfrm>
    </dsp:sp>
    <dsp:sp modelId="{1EB801CA-9341-4EAA-91EB-EA37448A4A30}">
      <dsp:nvSpPr>
        <dsp:cNvPr id="0" name=""/>
        <dsp:cNvSpPr/>
      </dsp:nvSpPr>
      <dsp:spPr>
        <a:xfrm>
          <a:off x="291" y="3720334"/>
          <a:ext cx="1120143" cy="560071"/>
        </a:xfrm>
        <a:prstGeom prst="ellipse">
          <a:avLst/>
        </a:prstGeom>
        <a:solidFill>
          <a:srgbClr val="00206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- 1</a:t>
          </a:r>
        </a:p>
      </dsp:txBody>
      <dsp:txXfrm>
        <a:off x="164332" y="3802354"/>
        <a:ext cx="792061" cy="396031"/>
      </dsp:txXfrm>
    </dsp:sp>
    <dsp:sp modelId="{5CA6207F-4E72-4EA8-8C95-AE2C4341702F}">
      <dsp:nvSpPr>
        <dsp:cNvPr id="0" name=""/>
        <dsp:cNvSpPr/>
      </dsp:nvSpPr>
      <dsp:spPr>
        <a:xfrm>
          <a:off x="1355664" y="3720334"/>
          <a:ext cx="1120143" cy="560071"/>
        </a:xfrm>
        <a:prstGeom prst="ellipse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- 2</a:t>
          </a:r>
        </a:p>
      </dsp:txBody>
      <dsp:txXfrm>
        <a:off x="1519705" y="3802354"/>
        <a:ext cx="792061" cy="396031"/>
      </dsp:txXfrm>
    </dsp:sp>
    <dsp:sp modelId="{E51CE6A0-A9CF-4743-B6EE-0A5523BC78D6}">
      <dsp:nvSpPr>
        <dsp:cNvPr id="0" name=""/>
        <dsp:cNvSpPr/>
      </dsp:nvSpPr>
      <dsp:spPr>
        <a:xfrm>
          <a:off x="3388724" y="2925032"/>
          <a:ext cx="1120143" cy="560071"/>
        </a:xfrm>
        <a:prstGeom prst="roundRect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Host - 2</a:t>
          </a:r>
        </a:p>
      </dsp:txBody>
      <dsp:txXfrm>
        <a:off x="3416064" y="2952372"/>
        <a:ext cx="1065463" cy="505391"/>
      </dsp:txXfrm>
    </dsp:sp>
    <dsp:sp modelId="{778B4472-A8EB-498F-8132-1922ED7C34F0}">
      <dsp:nvSpPr>
        <dsp:cNvPr id="0" name=""/>
        <dsp:cNvSpPr/>
      </dsp:nvSpPr>
      <dsp:spPr>
        <a:xfrm>
          <a:off x="2711038" y="3720334"/>
          <a:ext cx="1120143" cy="560071"/>
        </a:xfrm>
        <a:prstGeom prst="ellipse">
          <a:avLst/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- 3</a:t>
          </a:r>
        </a:p>
      </dsp:txBody>
      <dsp:txXfrm>
        <a:off x="2875079" y="3802354"/>
        <a:ext cx="792061" cy="396031"/>
      </dsp:txXfrm>
    </dsp:sp>
    <dsp:sp modelId="{0C53519D-FD74-4E7D-9EE0-BDAD6185F109}">
      <dsp:nvSpPr>
        <dsp:cNvPr id="0" name=""/>
        <dsp:cNvSpPr/>
      </dsp:nvSpPr>
      <dsp:spPr>
        <a:xfrm>
          <a:off x="4066411" y="3720334"/>
          <a:ext cx="1120143" cy="560071"/>
        </a:xfrm>
        <a:prstGeom prst="ellipse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- 4</a:t>
          </a:r>
        </a:p>
      </dsp:txBody>
      <dsp:txXfrm>
        <a:off x="4230452" y="3802354"/>
        <a:ext cx="792061" cy="396031"/>
      </dsp:txXfrm>
    </dsp:sp>
    <dsp:sp modelId="{ADA2F4D0-2C40-4F07-B569-23B58E28C18D}">
      <dsp:nvSpPr>
        <dsp:cNvPr id="0" name=""/>
        <dsp:cNvSpPr/>
      </dsp:nvSpPr>
      <dsp:spPr>
        <a:xfrm>
          <a:off x="7454845" y="2129730"/>
          <a:ext cx="1120143" cy="560071"/>
        </a:xfrm>
        <a:prstGeom prst="roundRect">
          <a:avLst/>
        </a:prstGeom>
        <a:solidFill>
          <a:srgbClr val="00206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Rack - 2</a:t>
          </a:r>
        </a:p>
      </dsp:txBody>
      <dsp:txXfrm>
        <a:off x="7482185" y="2157070"/>
        <a:ext cx="1065463" cy="505391"/>
      </dsp:txXfrm>
    </dsp:sp>
    <dsp:sp modelId="{D6D34F5A-0059-4E3E-8AF0-58CA4A935A86}">
      <dsp:nvSpPr>
        <dsp:cNvPr id="0" name=""/>
        <dsp:cNvSpPr/>
      </dsp:nvSpPr>
      <dsp:spPr>
        <a:xfrm>
          <a:off x="6099471" y="2925032"/>
          <a:ext cx="1120143" cy="560071"/>
        </a:xfrm>
        <a:prstGeom prst="roundRect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Host - 3</a:t>
          </a:r>
        </a:p>
      </dsp:txBody>
      <dsp:txXfrm>
        <a:off x="6126811" y="2952372"/>
        <a:ext cx="1065463" cy="505391"/>
      </dsp:txXfrm>
    </dsp:sp>
    <dsp:sp modelId="{55DC8B53-A875-41CA-BCE3-6CAA044D52EE}">
      <dsp:nvSpPr>
        <dsp:cNvPr id="0" name=""/>
        <dsp:cNvSpPr/>
      </dsp:nvSpPr>
      <dsp:spPr>
        <a:xfrm>
          <a:off x="5421785" y="3720334"/>
          <a:ext cx="1120143" cy="560071"/>
        </a:xfrm>
        <a:prstGeom prst="ellipse">
          <a:avLst/>
        </a:prstGeom>
        <a:solidFill>
          <a:srgbClr val="00206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- 5</a:t>
          </a:r>
        </a:p>
      </dsp:txBody>
      <dsp:txXfrm>
        <a:off x="5585826" y="3802354"/>
        <a:ext cx="792061" cy="396031"/>
      </dsp:txXfrm>
    </dsp:sp>
    <dsp:sp modelId="{A14A2413-63A9-4ED0-B99C-08A434E8874A}">
      <dsp:nvSpPr>
        <dsp:cNvPr id="0" name=""/>
        <dsp:cNvSpPr/>
      </dsp:nvSpPr>
      <dsp:spPr>
        <a:xfrm>
          <a:off x="6777158" y="3720334"/>
          <a:ext cx="1120143" cy="560071"/>
        </a:xfrm>
        <a:prstGeom prst="ellipse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- 6</a:t>
          </a:r>
        </a:p>
      </dsp:txBody>
      <dsp:txXfrm>
        <a:off x="6941199" y="3802354"/>
        <a:ext cx="792061" cy="396031"/>
      </dsp:txXfrm>
    </dsp:sp>
    <dsp:sp modelId="{987B9236-A28A-4774-AD36-033666F9C7CB}">
      <dsp:nvSpPr>
        <dsp:cNvPr id="0" name=""/>
        <dsp:cNvSpPr/>
      </dsp:nvSpPr>
      <dsp:spPr>
        <a:xfrm>
          <a:off x="8810218" y="2925032"/>
          <a:ext cx="1120143" cy="560071"/>
        </a:xfrm>
        <a:prstGeom prst="roundRect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Host - 4</a:t>
          </a:r>
        </a:p>
      </dsp:txBody>
      <dsp:txXfrm>
        <a:off x="8837558" y="2952372"/>
        <a:ext cx="1065463" cy="505391"/>
      </dsp:txXfrm>
    </dsp:sp>
    <dsp:sp modelId="{1200064C-EA75-48BD-847A-F288BC69FE60}">
      <dsp:nvSpPr>
        <dsp:cNvPr id="0" name=""/>
        <dsp:cNvSpPr/>
      </dsp:nvSpPr>
      <dsp:spPr>
        <a:xfrm>
          <a:off x="8132531" y="3720334"/>
          <a:ext cx="1120143" cy="560071"/>
        </a:xfrm>
        <a:prstGeom prst="ellipse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- 7</a:t>
          </a:r>
        </a:p>
      </dsp:txBody>
      <dsp:txXfrm>
        <a:off x="8296572" y="3802354"/>
        <a:ext cx="792061" cy="396031"/>
      </dsp:txXfrm>
    </dsp:sp>
    <dsp:sp modelId="{A8A33CD7-F31F-408E-954A-6946F3A7F0FE}">
      <dsp:nvSpPr>
        <dsp:cNvPr id="0" name=""/>
        <dsp:cNvSpPr/>
      </dsp:nvSpPr>
      <dsp:spPr>
        <a:xfrm>
          <a:off x="9487905" y="3720334"/>
          <a:ext cx="1120143" cy="560071"/>
        </a:xfrm>
        <a:prstGeom prst="ellipse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- 8</a:t>
          </a:r>
        </a:p>
      </dsp:txBody>
      <dsp:txXfrm>
        <a:off x="9651946" y="3802354"/>
        <a:ext cx="792061" cy="396031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1DFD18-4698-4609-B271-D840DC25620E}">
      <dsp:nvSpPr>
        <dsp:cNvPr id="0" name=""/>
        <dsp:cNvSpPr/>
      </dsp:nvSpPr>
      <dsp:spPr>
        <a:xfrm>
          <a:off x="9370290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677686" y="117615"/>
              </a:lnTo>
              <a:lnTo>
                <a:pt x="677686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9AF641-CCAA-4578-975E-7DCE5C0AED84}">
      <dsp:nvSpPr>
        <dsp:cNvPr id="0" name=""/>
        <dsp:cNvSpPr/>
      </dsp:nvSpPr>
      <dsp:spPr>
        <a:xfrm>
          <a:off x="8692603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677686" y="0"/>
              </a:moveTo>
              <a:lnTo>
                <a:pt x="677686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C4017E-A752-4FA8-9CBC-CE4112C45980}">
      <dsp:nvSpPr>
        <dsp:cNvPr id="0" name=""/>
        <dsp:cNvSpPr/>
      </dsp:nvSpPr>
      <dsp:spPr>
        <a:xfrm>
          <a:off x="8014916" y="2689802"/>
          <a:ext cx="1355373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1355373" y="117615"/>
              </a:lnTo>
              <a:lnTo>
                <a:pt x="1355373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78ED96-ACE0-4E83-B398-DE8DCE722F41}">
      <dsp:nvSpPr>
        <dsp:cNvPr id="0" name=""/>
        <dsp:cNvSpPr/>
      </dsp:nvSpPr>
      <dsp:spPr>
        <a:xfrm>
          <a:off x="6659543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677686" y="117615"/>
              </a:lnTo>
              <a:lnTo>
                <a:pt x="677686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53744D-475D-48D8-9720-768C81DD5EF6}">
      <dsp:nvSpPr>
        <dsp:cNvPr id="0" name=""/>
        <dsp:cNvSpPr/>
      </dsp:nvSpPr>
      <dsp:spPr>
        <a:xfrm>
          <a:off x="5981856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677686" y="0"/>
              </a:moveTo>
              <a:lnTo>
                <a:pt x="677686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4E583A-35E6-4399-B8EA-17730E1A17A6}">
      <dsp:nvSpPr>
        <dsp:cNvPr id="0" name=""/>
        <dsp:cNvSpPr/>
      </dsp:nvSpPr>
      <dsp:spPr>
        <a:xfrm>
          <a:off x="6659543" y="2689802"/>
          <a:ext cx="1355373" cy="235230"/>
        </a:xfrm>
        <a:custGeom>
          <a:avLst/>
          <a:gdLst/>
          <a:ahLst/>
          <a:cxnLst/>
          <a:rect l="0" t="0" r="0" b="0"/>
          <a:pathLst>
            <a:path>
              <a:moveTo>
                <a:pt x="1355373" y="0"/>
              </a:moveTo>
              <a:lnTo>
                <a:pt x="1355373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4B747A-8390-4D60-827C-AB740EEE1CAD}">
      <dsp:nvSpPr>
        <dsp:cNvPr id="0" name=""/>
        <dsp:cNvSpPr/>
      </dsp:nvSpPr>
      <dsp:spPr>
        <a:xfrm>
          <a:off x="5304169" y="1894500"/>
          <a:ext cx="2710746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2710746" y="117615"/>
              </a:lnTo>
              <a:lnTo>
                <a:pt x="2710746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22B359-C467-403A-AEAE-B7BF866201B4}">
      <dsp:nvSpPr>
        <dsp:cNvPr id="0" name=""/>
        <dsp:cNvSpPr/>
      </dsp:nvSpPr>
      <dsp:spPr>
        <a:xfrm>
          <a:off x="3948796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677686" y="117615"/>
              </a:lnTo>
              <a:lnTo>
                <a:pt x="677686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1AC84A-E125-46CE-858A-D0A3F8B3B812}">
      <dsp:nvSpPr>
        <dsp:cNvPr id="0" name=""/>
        <dsp:cNvSpPr/>
      </dsp:nvSpPr>
      <dsp:spPr>
        <a:xfrm>
          <a:off x="3271109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677686" y="0"/>
              </a:moveTo>
              <a:lnTo>
                <a:pt x="677686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5B377B-6396-4EB4-A669-4336FD9E555B}">
      <dsp:nvSpPr>
        <dsp:cNvPr id="0" name=""/>
        <dsp:cNvSpPr/>
      </dsp:nvSpPr>
      <dsp:spPr>
        <a:xfrm>
          <a:off x="2593423" y="2689802"/>
          <a:ext cx="1355373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1355373" y="117615"/>
              </a:lnTo>
              <a:lnTo>
                <a:pt x="1355373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6E32E1-495E-4FC2-A384-005AAFF39FE7}">
      <dsp:nvSpPr>
        <dsp:cNvPr id="0" name=""/>
        <dsp:cNvSpPr/>
      </dsp:nvSpPr>
      <dsp:spPr>
        <a:xfrm>
          <a:off x="1238049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677686" y="117615"/>
              </a:lnTo>
              <a:lnTo>
                <a:pt x="677686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B4A2FD-BA17-4116-A0AB-459184C02E37}">
      <dsp:nvSpPr>
        <dsp:cNvPr id="0" name=""/>
        <dsp:cNvSpPr/>
      </dsp:nvSpPr>
      <dsp:spPr>
        <a:xfrm>
          <a:off x="560363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677686" y="0"/>
              </a:moveTo>
              <a:lnTo>
                <a:pt x="677686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B571F9-2D31-442F-BB46-09055D2C32CF}">
      <dsp:nvSpPr>
        <dsp:cNvPr id="0" name=""/>
        <dsp:cNvSpPr/>
      </dsp:nvSpPr>
      <dsp:spPr>
        <a:xfrm>
          <a:off x="1238049" y="2689802"/>
          <a:ext cx="1355373" cy="235230"/>
        </a:xfrm>
        <a:custGeom>
          <a:avLst/>
          <a:gdLst/>
          <a:ahLst/>
          <a:cxnLst/>
          <a:rect l="0" t="0" r="0" b="0"/>
          <a:pathLst>
            <a:path>
              <a:moveTo>
                <a:pt x="1355373" y="0"/>
              </a:moveTo>
              <a:lnTo>
                <a:pt x="1355373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3517EE-B58F-4741-8A04-C3C88A7CC3F8}">
      <dsp:nvSpPr>
        <dsp:cNvPr id="0" name=""/>
        <dsp:cNvSpPr/>
      </dsp:nvSpPr>
      <dsp:spPr>
        <a:xfrm>
          <a:off x="2593423" y="1894500"/>
          <a:ext cx="2710746" cy="235230"/>
        </a:xfrm>
        <a:custGeom>
          <a:avLst/>
          <a:gdLst/>
          <a:ahLst/>
          <a:cxnLst/>
          <a:rect l="0" t="0" r="0" b="0"/>
          <a:pathLst>
            <a:path>
              <a:moveTo>
                <a:pt x="2710746" y="0"/>
              </a:moveTo>
              <a:lnTo>
                <a:pt x="2710746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0623D8-8A5D-4FD8-9D42-7EED560B2696}">
      <dsp:nvSpPr>
        <dsp:cNvPr id="0" name=""/>
        <dsp:cNvSpPr/>
      </dsp:nvSpPr>
      <dsp:spPr>
        <a:xfrm>
          <a:off x="5258449" y="1099198"/>
          <a:ext cx="91440" cy="23523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35230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144482-7DB5-4E56-BA99-12B9DA7011E4}">
      <dsp:nvSpPr>
        <dsp:cNvPr id="0" name=""/>
        <dsp:cNvSpPr/>
      </dsp:nvSpPr>
      <dsp:spPr>
        <a:xfrm>
          <a:off x="4744098" y="539127"/>
          <a:ext cx="1120143" cy="560071"/>
        </a:xfrm>
        <a:prstGeom prst="roundRect">
          <a:avLst/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Room</a:t>
          </a:r>
        </a:p>
      </dsp:txBody>
      <dsp:txXfrm>
        <a:off x="4771438" y="566467"/>
        <a:ext cx="1065463" cy="505391"/>
      </dsp:txXfrm>
    </dsp:sp>
    <dsp:sp modelId="{16CDA51D-5546-4EAA-A0EB-FCC617901E8D}">
      <dsp:nvSpPr>
        <dsp:cNvPr id="0" name=""/>
        <dsp:cNvSpPr/>
      </dsp:nvSpPr>
      <dsp:spPr>
        <a:xfrm>
          <a:off x="4744098" y="1334428"/>
          <a:ext cx="1120143" cy="560071"/>
        </a:xfrm>
        <a:prstGeom prst="roundRect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Row</a:t>
          </a:r>
        </a:p>
      </dsp:txBody>
      <dsp:txXfrm>
        <a:off x="4771438" y="1361768"/>
        <a:ext cx="1065463" cy="505391"/>
      </dsp:txXfrm>
    </dsp:sp>
    <dsp:sp modelId="{AFD2A918-80B6-4064-A934-4291FBF8455A}">
      <dsp:nvSpPr>
        <dsp:cNvPr id="0" name=""/>
        <dsp:cNvSpPr/>
      </dsp:nvSpPr>
      <dsp:spPr>
        <a:xfrm>
          <a:off x="2033351" y="2129730"/>
          <a:ext cx="1120143" cy="560071"/>
        </a:xfrm>
        <a:prstGeom prst="roundRect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Rack - 1</a:t>
          </a:r>
        </a:p>
      </dsp:txBody>
      <dsp:txXfrm>
        <a:off x="2060691" y="2157070"/>
        <a:ext cx="1065463" cy="505391"/>
      </dsp:txXfrm>
    </dsp:sp>
    <dsp:sp modelId="{24561E24-FF8F-4A6D-B97D-B264CA411D25}">
      <dsp:nvSpPr>
        <dsp:cNvPr id="0" name=""/>
        <dsp:cNvSpPr/>
      </dsp:nvSpPr>
      <dsp:spPr>
        <a:xfrm>
          <a:off x="677978" y="2925032"/>
          <a:ext cx="1120143" cy="560071"/>
        </a:xfrm>
        <a:prstGeom prst="roundRect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Host - 1</a:t>
          </a:r>
        </a:p>
      </dsp:txBody>
      <dsp:txXfrm>
        <a:off x="705318" y="2952372"/>
        <a:ext cx="1065463" cy="505391"/>
      </dsp:txXfrm>
    </dsp:sp>
    <dsp:sp modelId="{1EB801CA-9341-4EAA-91EB-EA37448A4A30}">
      <dsp:nvSpPr>
        <dsp:cNvPr id="0" name=""/>
        <dsp:cNvSpPr/>
      </dsp:nvSpPr>
      <dsp:spPr>
        <a:xfrm>
          <a:off x="291" y="3720334"/>
          <a:ext cx="1120143" cy="560071"/>
        </a:xfrm>
        <a:prstGeom prst="ellipse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- 1</a:t>
          </a:r>
        </a:p>
      </dsp:txBody>
      <dsp:txXfrm>
        <a:off x="164332" y="3802354"/>
        <a:ext cx="792061" cy="396031"/>
      </dsp:txXfrm>
    </dsp:sp>
    <dsp:sp modelId="{5CA6207F-4E72-4EA8-8C95-AE2C4341702F}">
      <dsp:nvSpPr>
        <dsp:cNvPr id="0" name=""/>
        <dsp:cNvSpPr/>
      </dsp:nvSpPr>
      <dsp:spPr>
        <a:xfrm>
          <a:off x="1355664" y="3720334"/>
          <a:ext cx="1120143" cy="560071"/>
        </a:xfrm>
        <a:prstGeom prst="ellipse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- 2</a:t>
          </a:r>
        </a:p>
      </dsp:txBody>
      <dsp:txXfrm>
        <a:off x="1519705" y="3802354"/>
        <a:ext cx="792061" cy="396031"/>
      </dsp:txXfrm>
    </dsp:sp>
    <dsp:sp modelId="{E51CE6A0-A9CF-4743-B6EE-0A5523BC78D6}">
      <dsp:nvSpPr>
        <dsp:cNvPr id="0" name=""/>
        <dsp:cNvSpPr/>
      </dsp:nvSpPr>
      <dsp:spPr>
        <a:xfrm>
          <a:off x="3388724" y="2925032"/>
          <a:ext cx="1120143" cy="560071"/>
        </a:xfrm>
        <a:prstGeom prst="roundRect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Host - 2</a:t>
          </a:r>
        </a:p>
      </dsp:txBody>
      <dsp:txXfrm>
        <a:off x="3416064" y="2952372"/>
        <a:ext cx="1065463" cy="505391"/>
      </dsp:txXfrm>
    </dsp:sp>
    <dsp:sp modelId="{778B4472-A8EB-498F-8132-1922ED7C34F0}">
      <dsp:nvSpPr>
        <dsp:cNvPr id="0" name=""/>
        <dsp:cNvSpPr/>
      </dsp:nvSpPr>
      <dsp:spPr>
        <a:xfrm>
          <a:off x="2711038" y="3720334"/>
          <a:ext cx="1120143" cy="560071"/>
        </a:xfrm>
        <a:prstGeom prst="ellipse">
          <a:avLst/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- 3</a:t>
          </a:r>
        </a:p>
      </dsp:txBody>
      <dsp:txXfrm>
        <a:off x="2875079" y="3802354"/>
        <a:ext cx="792061" cy="396031"/>
      </dsp:txXfrm>
    </dsp:sp>
    <dsp:sp modelId="{0C53519D-FD74-4E7D-9EE0-BDAD6185F109}">
      <dsp:nvSpPr>
        <dsp:cNvPr id="0" name=""/>
        <dsp:cNvSpPr/>
      </dsp:nvSpPr>
      <dsp:spPr>
        <a:xfrm>
          <a:off x="4066411" y="3720334"/>
          <a:ext cx="1120143" cy="560071"/>
        </a:xfrm>
        <a:prstGeom prst="ellipse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- 4</a:t>
          </a:r>
        </a:p>
      </dsp:txBody>
      <dsp:txXfrm>
        <a:off x="4230452" y="3802354"/>
        <a:ext cx="792061" cy="396031"/>
      </dsp:txXfrm>
    </dsp:sp>
    <dsp:sp modelId="{ADA2F4D0-2C40-4F07-B569-23B58E28C18D}">
      <dsp:nvSpPr>
        <dsp:cNvPr id="0" name=""/>
        <dsp:cNvSpPr/>
      </dsp:nvSpPr>
      <dsp:spPr>
        <a:xfrm>
          <a:off x="7454845" y="2129730"/>
          <a:ext cx="1120143" cy="560071"/>
        </a:xfrm>
        <a:prstGeom prst="roundRect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Rack - 2</a:t>
          </a:r>
        </a:p>
      </dsp:txBody>
      <dsp:txXfrm>
        <a:off x="7482185" y="2157070"/>
        <a:ext cx="1065463" cy="505391"/>
      </dsp:txXfrm>
    </dsp:sp>
    <dsp:sp modelId="{D6D34F5A-0059-4E3E-8AF0-58CA4A935A86}">
      <dsp:nvSpPr>
        <dsp:cNvPr id="0" name=""/>
        <dsp:cNvSpPr/>
      </dsp:nvSpPr>
      <dsp:spPr>
        <a:xfrm>
          <a:off x="6099471" y="2925032"/>
          <a:ext cx="1120143" cy="560071"/>
        </a:xfrm>
        <a:prstGeom prst="roundRect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Host - 3</a:t>
          </a:r>
        </a:p>
      </dsp:txBody>
      <dsp:txXfrm>
        <a:off x="6126811" y="2952372"/>
        <a:ext cx="1065463" cy="505391"/>
      </dsp:txXfrm>
    </dsp:sp>
    <dsp:sp modelId="{55DC8B53-A875-41CA-BCE3-6CAA044D52EE}">
      <dsp:nvSpPr>
        <dsp:cNvPr id="0" name=""/>
        <dsp:cNvSpPr/>
      </dsp:nvSpPr>
      <dsp:spPr>
        <a:xfrm>
          <a:off x="5421785" y="3720334"/>
          <a:ext cx="1120143" cy="560071"/>
        </a:xfrm>
        <a:prstGeom prst="ellipse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- 5</a:t>
          </a:r>
        </a:p>
      </dsp:txBody>
      <dsp:txXfrm>
        <a:off x="5585826" y="3802354"/>
        <a:ext cx="792061" cy="396031"/>
      </dsp:txXfrm>
    </dsp:sp>
    <dsp:sp modelId="{A14A2413-63A9-4ED0-B99C-08A434E8874A}">
      <dsp:nvSpPr>
        <dsp:cNvPr id="0" name=""/>
        <dsp:cNvSpPr/>
      </dsp:nvSpPr>
      <dsp:spPr>
        <a:xfrm>
          <a:off x="6777158" y="3720334"/>
          <a:ext cx="1120143" cy="560071"/>
        </a:xfrm>
        <a:prstGeom prst="ellipse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- 6</a:t>
          </a:r>
        </a:p>
      </dsp:txBody>
      <dsp:txXfrm>
        <a:off x="6941199" y="3802354"/>
        <a:ext cx="792061" cy="396031"/>
      </dsp:txXfrm>
    </dsp:sp>
    <dsp:sp modelId="{987B9236-A28A-4774-AD36-033666F9C7CB}">
      <dsp:nvSpPr>
        <dsp:cNvPr id="0" name=""/>
        <dsp:cNvSpPr/>
      </dsp:nvSpPr>
      <dsp:spPr>
        <a:xfrm>
          <a:off x="8810218" y="2925032"/>
          <a:ext cx="1120143" cy="560071"/>
        </a:xfrm>
        <a:prstGeom prst="roundRect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Host - 4</a:t>
          </a:r>
        </a:p>
      </dsp:txBody>
      <dsp:txXfrm>
        <a:off x="8837558" y="2952372"/>
        <a:ext cx="1065463" cy="505391"/>
      </dsp:txXfrm>
    </dsp:sp>
    <dsp:sp modelId="{1200064C-EA75-48BD-847A-F288BC69FE60}">
      <dsp:nvSpPr>
        <dsp:cNvPr id="0" name=""/>
        <dsp:cNvSpPr/>
      </dsp:nvSpPr>
      <dsp:spPr>
        <a:xfrm>
          <a:off x="8132531" y="3720334"/>
          <a:ext cx="1120143" cy="560071"/>
        </a:xfrm>
        <a:prstGeom prst="ellipse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- 7</a:t>
          </a:r>
        </a:p>
      </dsp:txBody>
      <dsp:txXfrm>
        <a:off x="8296572" y="3802354"/>
        <a:ext cx="792061" cy="396031"/>
      </dsp:txXfrm>
    </dsp:sp>
    <dsp:sp modelId="{A8A33CD7-F31F-408E-954A-6946F3A7F0FE}">
      <dsp:nvSpPr>
        <dsp:cNvPr id="0" name=""/>
        <dsp:cNvSpPr/>
      </dsp:nvSpPr>
      <dsp:spPr>
        <a:xfrm>
          <a:off x="9487905" y="3720334"/>
          <a:ext cx="1120143" cy="560071"/>
        </a:xfrm>
        <a:prstGeom prst="ellipse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- 8</a:t>
          </a:r>
        </a:p>
      </dsp:txBody>
      <dsp:txXfrm>
        <a:off x="9651946" y="3802354"/>
        <a:ext cx="792061" cy="396031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1DFD18-4698-4609-B271-D840DC25620E}">
      <dsp:nvSpPr>
        <dsp:cNvPr id="0" name=""/>
        <dsp:cNvSpPr/>
      </dsp:nvSpPr>
      <dsp:spPr>
        <a:xfrm>
          <a:off x="9370290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677686" y="117615"/>
              </a:lnTo>
              <a:lnTo>
                <a:pt x="677686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9AF641-CCAA-4578-975E-7DCE5C0AED84}">
      <dsp:nvSpPr>
        <dsp:cNvPr id="0" name=""/>
        <dsp:cNvSpPr/>
      </dsp:nvSpPr>
      <dsp:spPr>
        <a:xfrm>
          <a:off x="8692603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677686" y="0"/>
              </a:moveTo>
              <a:lnTo>
                <a:pt x="677686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C4017E-A752-4FA8-9CBC-CE4112C45980}">
      <dsp:nvSpPr>
        <dsp:cNvPr id="0" name=""/>
        <dsp:cNvSpPr/>
      </dsp:nvSpPr>
      <dsp:spPr>
        <a:xfrm>
          <a:off x="8014916" y="2689802"/>
          <a:ext cx="1355373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1355373" y="117615"/>
              </a:lnTo>
              <a:lnTo>
                <a:pt x="1355373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78ED96-ACE0-4E83-B398-DE8DCE722F41}">
      <dsp:nvSpPr>
        <dsp:cNvPr id="0" name=""/>
        <dsp:cNvSpPr/>
      </dsp:nvSpPr>
      <dsp:spPr>
        <a:xfrm>
          <a:off x="6659543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677686" y="117615"/>
              </a:lnTo>
              <a:lnTo>
                <a:pt x="677686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53744D-475D-48D8-9720-768C81DD5EF6}">
      <dsp:nvSpPr>
        <dsp:cNvPr id="0" name=""/>
        <dsp:cNvSpPr/>
      </dsp:nvSpPr>
      <dsp:spPr>
        <a:xfrm>
          <a:off x="5981856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677686" y="0"/>
              </a:moveTo>
              <a:lnTo>
                <a:pt x="677686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4E583A-35E6-4399-B8EA-17730E1A17A6}">
      <dsp:nvSpPr>
        <dsp:cNvPr id="0" name=""/>
        <dsp:cNvSpPr/>
      </dsp:nvSpPr>
      <dsp:spPr>
        <a:xfrm>
          <a:off x="6659543" y="2689802"/>
          <a:ext cx="1355373" cy="235230"/>
        </a:xfrm>
        <a:custGeom>
          <a:avLst/>
          <a:gdLst/>
          <a:ahLst/>
          <a:cxnLst/>
          <a:rect l="0" t="0" r="0" b="0"/>
          <a:pathLst>
            <a:path>
              <a:moveTo>
                <a:pt x="1355373" y="0"/>
              </a:moveTo>
              <a:lnTo>
                <a:pt x="1355373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4B747A-8390-4D60-827C-AB740EEE1CAD}">
      <dsp:nvSpPr>
        <dsp:cNvPr id="0" name=""/>
        <dsp:cNvSpPr/>
      </dsp:nvSpPr>
      <dsp:spPr>
        <a:xfrm>
          <a:off x="5304169" y="1894500"/>
          <a:ext cx="2710746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2710746" y="117615"/>
              </a:lnTo>
              <a:lnTo>
                <a:pt x="2710746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22B359-C467-403A-AEAE-B7BF866201B4}">
      <dsp:nvSpPr>
        <dsp:cNvPr id="0" name=""/>
        <dsp:cNvSpPr/>
      </dsp:nvSpPr>
      <dsp:spPr>
        <a:xfrm>
          <a:off x="3948796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677686" y="117615"/>
              </a:lnTo>
              <a:lnTo>
                <a:pt x="677686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1AC84A-E125-46CE-858A-D0A3F8B3B812}">
      <dsp:nvSpPr>
        <dsp:cNvPr id="0" name=""/>
        <dsp:cNvSpPr/>
      </dsp:nvSpPr>
      <dsp:spPr>
        <a:xfrm>
          <a:off x="3271109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677686" y="0"/>
              </a:moveTo>
              <a:lnTo>
                <a:pt x="677686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5B377B-6396-4EB4-A669-4336FD9E555B}">
      <dsp:nvSpPr>
        <dsp:cNvPr id="0" name=""/>
        <dsp:cNvSpPr/>
      </dsp:nvSpPr>
      <dsp:spPr>
        <a:xfrm>
          <a:off x="2593423" y="2689802"/>
          <a:ext cx="1355373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1355373" y="117615"/>
              </a:lnTo>
              <a:lnTo>
                <a:pt x="1355373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6E32E1-495E-4FC2-A384-005AAFF39FE7}">
      <dsp:nvSpPr>
        <dsp:cNvPr id="0" name=""/>
        <dsp:cNvSpPr/>
      </dsp:nvSpPr>
      <dsp:spPr>
        <a:xfrm>
          <a:off x="1238049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677686" y="117615"/>
              </a:lnTo>
              <a:lnTo>
                <a:pt x="677686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B4A2FD-BA17-4116-A0AB-459184C02E37}">
      <dsp:nvSpPr>
        <dsp:cNvPr id="0" name=""/>
        <dsp:cNvSpPr/>
      </dsp:nvSpPr>
      <dsp:spPr>
        <a:xfrm>
          <a:off x="560363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677686" y="0"/>
              </a:moveTo>
              <a:lnTo>
                <a:pt x="677686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B571F9-2D31-442F-BB46-09055D2C32CF}">
      <dsp:nvSpPr>
        <dsp:cNvPr id="0" name=""/>
        <dsp:cNvSpPr/>
      </dsp:nvSpPr>
      <dsp:spPr>
        <a:xfrm>
          <a:off x="1238049" y="2689802"/>
          <a:ext cx="1355373" cy="235230"/>
        </a:xfrm>
        <a:custGeom>
          <a:avLst/>
          <a:gdLst/>
          <a:ahLst/>
          <a:cxnLst/>
          <a:rect l="0" t="0" r="0" b="0"/>
          <a:pathLst>
            <a:path>
              <a:moveTo>
                <a:pt x="1355373" y="0"/>
              </a:moveTo>
              <a:lnTo>
                <a:pt x="1355373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3517EE-B58F-4741-8A04-C3C88A7CC3F8}">
      <dsp:nvSpPr>
        <dsp:cNvPr id="0" name=""/>
        <dsp:cNvSpPr/>
      </dsp:nvSpPr>
      <dsp:spPr>
        <a:xfrm>
          <a:off x="2593423" y="1894500"/>
          <a:ext cx="2710746" cy="235230"/>
        </a:xfrm>
        <a:custGeom>
          <a:avLst/>
          <a:gdLst/>
          <a:ahLst/>
          <a:cxnLst/>
          <a:rect l="0" t="0" r="0" b="0"/>
          <a:pathLst>
            <a:path>
              <a:moveTo>
                <a:pt x="2710746" y="0"/>
              </a:moveTo>
              <a:lnTo>
                <a:pt x="2710746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0623D8-8A5D-4FD8-9D42-7EED560B2696}">
      <dsp:nvSpPr>
        <dsp:cNvPr id="0" name=""/>
        <dsp:cNvSpPr/>
      </dsp:nvSpPr>
      <dsp:spPr>
        <a:xfrm>
          <a:off x="5258449" y="1099198"/>
          <a:ext cx="91440" cy="23523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35230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144482-7DB5-4E56-BA99-12B9DA7011E4}">
      <dsp:nvSpPr>
        <dsp:cNvPr id="0" name=""/>
        <dsp:cNvSpPr/>
      </dsp:nvSpPr>
      <dsp:spPr>
        <a:xfrm>
          <a:off x="4744098" y="539127"/>
          <a:ext cx="1120143" cy="560071"/>
        </a:xfrm>
        <a:prstGeom prst="roundRect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Room</a:t>
          </a:r>
        </a:p>
      </dsp:txBody>
      <dsp:txXfrm>
        <a:off x="4771438" y="566467"/>
        <a:ext cx="1065463" cy="505391"/>
      </dsp:txXfrm>
    </dsp:sp>
    <dsp:sp modelId="{16CDA51D-5546-4EAA-A0EB-FCC617901E8D}">
      <dsp:nvSpPr>
        <dsp:cNvPr id="0" name=""/>
        <dsp:cNvSpPr/>
      </dsp:nvSpPr>
      <dsp:spPr>
        <a:xfrm>
          <a:off x="4744098" y="1334428"/>
          <a:ext cx="1120143" cy="560071"/>
        </a:xfrm>
        <a:prstGeom prst="roundRect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Row</a:t>
          </a:r>
        </a:p>
      </dsp:txBody>
      <dsp:txXfrm>
        <a:off x="4771438" y="1361768"/>
        <a:ext cx="1065463" cy="505391"/>
      </dsp:txXfrm>
    </dsp:sp>
    <dsp:sp modelId="{AFD2A918-80B6-4064-A934-4291FBF8455A}">
      <dsp:nvSpPr>
        <dsp:cNvPr id="0" name=""/>
        <dsp:cNvSpPr/>
      </dsp:nvSpPr>
      <dsp:spPr>
        <a:xfrm>
          <a:off x="2033351" y="2129730"/>
          <a:ext cx="1120143" cy="560071"/>
        </a:xfrm>
        <a:prstGeom prst="roundRect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Rack - 1</a:t>
          </a:r>
        </a:p>
      </dsp:txBody>
      <dsp:txXfrm>
        <a:off x="2060691" y="2157070"/>
        <a:ext cx="1065463" cy="505391"/>
      </dsp:txXfrm>
    </dsp:sp>
    <dsp:sp modelId="{24561E24-FF8F-4A6D-B97D-B264CA411D25}">
      <dsp:nvSpPr>
        <dsp:cNvPr id="0" name=""/>
        <dsp:cNvSpPr/>
      </dsp:nvSpPr>
      <dsp:spPr>
        <a:xfrm>
          <a:off x="677978" y="2925032"/>
          <a:ext cx="1120143" cy="560071"/>
        </a:xfrm>
        <a:prstGeom prst="roundRect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Host - 1</a:t>
          </a:r>
        </a:p>
      </dsp:txBody>
      <dsp:txXfrm>
        <a:off x="705318" y="2952372"/>
        <a:ext cx="1065463" cy="505391"/>
      </dsp:txXfrm>
    </dsp:sp>
    <dsp:sp modelId="{1EB801CA-9341-4EAA-91EB-EA37448A4A30}">
      <dsp:nvSpPr>
        <dsp:cNvPr id="0" name=""/>
        <dsp:cNvSpPr/>
      </dsp:nvSpPr>
      <dsp:spPr>
        <a:xfrm>
          <a:off x="291" y="3720334"/>
          <a:ext cx="1120143" cy="560071"/>
        </a:xfrm>
        <a:prstGeom prst="ellipse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- 1</a:t>
          </a:r>
        </a:p>
      </dsp:txBody>
      <dsp:txXfrm>
        <a:off x="164332" y="3802354"/>
        <a:ext cx="792061" cy="396031"/>
      </dsp:txXfrm>
    </dsp:sp>
    <dsp:sp modelId="{5CA6207F-4E72-4EA8-8C95-AE2C4341702F}">
      <dsp:nvSpPr>
        <dsp:cNvPr id="0" name=""/>
        <dsp:cNvSpPr/>
      </dsp:nvSpPr>
      <dsp:spPr>
        <a:xfrm>
          <a:off x="1355664" y="3720334"/>
          <a:ext cx="1120143" cy="560071"/>
        </a:xfrm>
        <a:prstGeom prst="ellipse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- 2</a:t>
          </a:r>
        </a:p>
      </dsp:txBody>
      <dsp:txXfrm>
        <a:off x="1519705" y="3802354"/>
        <a:ext cx="792061" cy="396031"/>
      </dsp:txXfrm>
    </dsp:sp>
    <dsp:sp modelId="{E51CE6A0-A9CF-4743-B6EE-0A5523BC78D6}">
      <dsp:nvSpPr>
        <dsp:cNvPr id="0" name=""/>
        <dsp:cNvSpPr/>
      </dsp:nvSpPr>
      <dsp:spPr>
        <a:xfrm>
          <a:off x="3388724" y="2925032"/>
          <a:ext cx="1120143" cy="560071"/>
        </a:xfrm>
        <a:prstGeom prst="roundRect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Host - 2</a:t>
          </a:r>
        </a:p>
      </dsp:txBody>
      <dsp:txXfrm>
        <a:off x="3416064" y="2952372"/>
        <a:ext cx="1065463" cy="505391"/>
      </dsp:txXfrm>
    </dsp:sp>
    <dsp:sp modelId="{778B4472-A8EB-498F-8132-1922ED7C34F0}">
      <dsp:nvSpPr>
        <dsp:cNvPr id="0" name=""/>
        <dsp:cNvSpPr/>
      </dsp:nvSpPr>
      <dsp:spPr>
        <a:xfrm>
          <a:off x="2711038" y="3720334"/>
          <a:ext cx="1120143" cy="560071"/>
        </a:xfrm>
        <a:prstGeom prst="ellipse">
          <a:avLst/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- 3</a:t>
          </a:r>
        </a:p>
      </dsp:txBody>
      <dsp:txXfrm>
        <a:off x="2875079" y="3802354"/>
        <a:ext cx="792061" cy="396031"/>
      </dsp:txXfrm>
    </dsp:sp>
    <dsp:sp modelId="{0C53519D-FD74-4E7D-9EE0-BDAD6185F109}">
      <dsp:nvSpPr>
        <dsp:cNvPr id="0" name=""/>
        <dsp:cNvSpPr/>
      </dsp:nvSpPr>
      <dsp:spPr>
        <a:xfrm>
          <a:off x="4066411" y="3720334"/>
          <a:ext cx="1120143" cy="560071"/>
        </a:xfrm>
        <a:prstGeom prst="ellipse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- 4</a:t>
          </a:r>
        </a:p>
      </dsp:txBody>
      <dsp:txXfrm>
        <a:off x="4230452" y="3802354"/>
        <a:ext cx="792061" cy="396031"/>
      </dsp:txXfrm>
    </dsp:sp>
    <dsp:sp modelId="{ADA2F4D0-2C40-4F07-B569-23B58E28C18D}">
      <dsp:nvSpPr>
        <dsp:cNvPr id="0" name=""/>
        <dsp:cNvSpPr/>
      </dsp:nvSpPr>
      <dsp:spPr>
        <a:xfrm>
          <a:off x="7454845" y="2129730"/>
          <a:ext cx="1120143" cy="560071"/>
        </a:xfrm>
        <a:prstGeom prst="roundRect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Rack - 2</a:t>
          </a:r>
        </a:p>
      </dsp:txBody>
      <dsp:txXfrm>
        <a:off x="7482185" y="2157070"/>
        <a:ext cx="1065463" cy="505391"/>
      </dsp:txXfrm>
    </dsp:sp>
    <dsp:sp modelId="{D6D34F5A-0059-4E3E-8AF0-58CA4A935A86}">
      <dsp:nvSpPr>
        <dsp:cNvPr id="0" name=""/>
        <dsp:cNvSpPr/>
      </dsp:nvSpPr>
      <dsp:spPr>
        <a:xfrm>
          <a:off x="6099471" y="2925032"/>
          <a:ext cx="1120143" cy="560071"/>
        </a:xfrm>
        <a:prstGeom prst="roundRect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Host - 3</a:t>
          </a:r>
        </a:p>
      </dsp:txBody>
      <dsp:txXfrm>
        <a:off x="6126811" y="2952372"/>
        <a:ext cx="1065463" cy="505391"/>
      </dsp:txXfrm>
    </dsp:sp>
    <dsp:sp modelId="{55DC8B53-A875-41CA-BCE3-6CAA044D52EE}">
      <dsp:nvSpPr>
        <dsp:cNvPr id="0" name=""/>
        <dsp:cNvSpPr/>
      </dsp:nvSpPr>
      <dsp:spPr>
        <a:xfrm>
          <a:off x="5421785" y="3720334"/>
          <a:ext cx="1120143" cy="560071"/>
        </a:xfrm>
        <a:prstGeom prst="ellipse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- 5</a:t>
          </a:r>
        </a:p>
      </dsp:txBody>
      <dsp:txXfrm>
        <a:off x="5585826" y="3802354"/>
        <a:ext cx="792061" cy="396031"/>
      </dsp:txXfrm>
    </dsp:sp>
    <dsp:sp modelId="{A14A2413-63A9-4ED0-B99C-08A434E8874A}">
      <dsp:nvSpPr>
        <dsp:cNvPr id="0" name=""/>
        <dsp:cNvSpPr/>
      </dsp:nvSpPr>
      <dsp:spPr>
        <a:xfrm>
          <a:off x="6777158" y="3720334"/>
          <a:ext cx="1120143" cy="560071"/>
        </a:xfrm>
        <a:prstGeom prst="ellipse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- 6</a:t>
          </a:r>
        </a:p>
      </dsp:txBody>
      <dsp:txXfrm>
        <a:off x="6941199" y="3802354"/>
        <a:ext cx="792061" cy="396031"/>
      </dsp:txXfrm>
    </dsp:sp>
    <dsp:sp modelId="{987B9236-A28A-4774-AD36-033666F9C7CB}">
      <dsp:nvSpPr>
        <dsp:cNvPr id="0" name=""/>
        <dsp:cNvSpPr/>
      </dsp:nvSpPr>
      <dsp:spPr>
        <a:xfrm>
          <a:off x="8810218" y="2925032"/>
          <a:ext cx="1120143" cy="560071"/>
        </a:xfrm>
        <a:prstGeom prst="roundRect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Host - 4</a:t>
          </a:r>
        </a:p>
      </dsp:txBody>
      <dsp:txXfrm>
        <a:off x="8837558" y="2952372"/>
        <a:ext cx="1065463" cy="505391"/>
      </dsp:txXfrm>
    </dsp:sp>
    <dsp:sp modelId="{1200064C-EA75-48BD-847A-F288BC69FE60}">
      <dsp:nvSpPr>
        <dsp:cNvPr id="0" name=""/>
        <dsp:cNvSpPr/>
      </dsp:nvSpPr>
      <dsp:spPr>
        <a:xfrm>
          <a:off x="8132531" y="3720334"/>
          <a:ext cx="1120143" cy="560071"/>
        </a:xfrm>
        <a:prstGeom prst="ellipse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- 7</a:t>
          </a:r>
        </a:p>
      </dsp:txBody>
      <dsp:txXfrm>
        <a:off x="8296572" y="3802354"/>
        <a:ext cx="792061" cy="396031"/>
      </dsp:txXfrm>
    </dsp:sp>
    <dsp:sp modelId="{A8A33CD7-F31F-408E-954A-6946F3A7F0FE}">
      <dsp:nvSpPr>
        <dsp:cNvPr id="0" name=""/>
        <dsp:cNvSpPr/>
      </dsp:nvSpPr>
      <dsp:spPr>
        <a:xfrm>
          <a:off x="9487905" y="3720334"/>
          <a:ext cx="1120143" cy="560071"/>
        </a:xfrm>
        <a:prstGeom prst="ellipse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- 8</a:t>
          </a:r>
        </a:p>
      </dsp:txBody>
      <dsp:txXfrm>
        <a:off x="9651946" y="3802354"/>
        <a:ext cx="792061" cy="39603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1DFD18-4698-4609-B271-D840DC25620E}">
      <dsp:nvSpPr>
        <dsp:cNvPr id="0" name=""/>
        <dsp:cNvSpPr/>
      </dsp:nvSpPr>
      <dsp:spPr>
        <a:xfrm>
          <a:off x="9370290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677686" y="117615"/>
              </a:lnTo>
              <a:lnTo>
                <a:pt x="677686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9AF641-CCAA-4578-975E-7DCE5C0AED84}">
      <dsp:nvSpPr>
        <dsp:cNvPr id="0" name=""/>
        <dsp:cNvSpPr/>
      </dsp:nvSpPr>
      <dsp:spPr>
        <a:xfrm>
          <a:off x="8692603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677686" y="0"/>
              </a:moveTo>
              <a:lnTo>
                <a:pt x="677686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C4017E-A752-4FA8-9CBC-CE4112C45980}">
      <dsp:nvSpPr>
        <dsp:cNvPr id="0" name=""/>
        <dsp:cNvSpPr/>
      </dsp:nvSpPr>
      <dsp:spPr>
        <a:xfrm>
          <a:off x="8014916" y="2689802"/>
          <a:ext cx="1355373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1355373" y="117615"/>
              </a:lnTo>
              <a:lnTo>
                <a:pt x="1355373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78ED96-ACE0-4E83-B398-DE8DCE722F41}">
      <dsp:nvSpPr>
        <dsp:cNvPr id="0" name=""/>
        <dsp:cNvSpPr/>
      </dsp:nvSpPr>
      <dsp:spPr>
        <a:xfrm>
          <a:off x="6659543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677686" y="117615"/>
              </a:lnTo>
              <a:lnTo>
                <a:pt x="677686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53744D-475D-48D8-9720-768C81DD5EF6}">
      <dsp:nvSpPr>
        <dsp:cNvPr id="0" name=""/>
        <dsp:cNvSpPr/>
      </dsp:nvSpPr>
      <dsp:spPr>
        <a:xfrm>
          <a:off x="5981856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677686" y="0"/>
              </a:moveTo>
              <a:lnTo>
                <a:pt x="677686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4E583A-35E6-4399-B8EA-17730E1A17A6}">
      <dsp:nvSpPr>
        <dsp:cNvPr id="0" name=""/>
        <dsp:cNvSpPr/>
      </dsp:nvSpPr>
      <dsp:spPr>
        <a:xfrm>
          <a:off x="6659543" y="2689802"/>
          <a:ext cx="1355373" cy="235230"/>
        </a:xfrm>
        <a:custGeom>
          <a:avLst/>
          <a:gdLst/>
          <a:ahLst/>
          <a:cxnLst/>
          <a:rect l="0" t="0" r="0" b="0"/>
          <a:pathLst>
            <a:path>
              <a:moveTo>
                <a:pt x="1355373" y="0"/>
              </a:moveTo>
              <a:lnTo>
                <a:pt x="1355373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4B747A-8390-4D60-827C-AB740EEE1CAD}">
      <dsp:nvSpPr>
        <dsp:cNvPr id="0" name=""/>
        <dsp:cNvSpPr/>
      </dsp:nvSpPr>
      <dsp:spPr>
        <a:xfrm>
          <a:off x="5304169" y="1894500"/>
          <a:ext cx="2710746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2710746" y="117615"/>
              </a:lnTo>
              <a:lnTo>
                <a:pt x="2710746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22B359-C467-403A-AEAE-B7BF866201B4}">
      <dsp:nvSpPr>
        <dsp:cNvPr id="0" name=""/>
        <dsp:cNvSpPr/>
      </dsp:nvSpPr>
      <dsp:spPr>
        <a:xfrm>
          <a:off x="3948796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677686" y="117615"/>
              </a:lnTo>
              <a:lnTo>
                <a:pt x="677686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1AC84A-E125-46CE-858A-D0A3F8B3B812}">
      <dsp:nvSpPr>
        <dsp:cNvPr id="0" name=""/>
        <dsp:cNvSpPr/>
      </dsp:nvSpPr>
      <dsp:spPr>
        <a:xfrm>
          <a:off x="3271109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677686" y="0"/>
              </a:moveTo>
              <a:lnTo>
                <a:pt x="677686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5B377B-6396-4EB4-A669-4336FD9E555B}">
      <dsp:nvSpPr>
        <dsp:cNvPr id="0" name=""/>
        <dsp:cNvSpPr/>
      </dsp:nvSpPr>
      <dsp:spPr>
        <a:xfrm>
          <a:off x="2593423" y="2689802"/>
          <a:ext cx="1355373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1355373" y="117615"/>
              </a:lnTo>
              <a:lnTo>
                <a:pt x="1355373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6E32E1-495E-4FC2-A384-005AAFF39FE7}">
      <dsp:nvSpPr>
        <dsp:cNvPr id="0" name=""/>
        <dsp:cNvSpPr/>
      </dsp:nvSpPr>
      <dsp:spPr>
        <a:xfrm>
          <a:off x="1238049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677686" y="117615"/>
              </a:lnTo>
              <a:lnTo>
                <a:pt x="677686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B4A2FD-BA17-4116-A0AB-459184C02E37}">
      <dsp:nvSpPr>
        <dsp:cNvPr id="0" name=""/>
        <dsp:cNvSpPr/>
      </dsp:nvSpPr>
      <dsp:spPr>
        <a:xfrm>
          <a:off x="560363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677686" y="0"/>
              </a:moveTo>
              <a:lnTo>
                <a:pt x="677686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B571F9-2D31-442F-BB46-09055D2C32CF}">
      <dsp:nvSpPr>
        <dsp:cNvPr id="0" name=""/>
        <dsp:cNvSpPr/>
      </dsp:nvSpPr>
      <dsp:spPr>
        <a:xfrm>
          <a:off x="1238049" y="2689802"/>
          <a:ext cx="1355373" cy="235230"/>
        </a:xfrm>
        <a:custGeom>
          <a:avLst/>
          <a:gdLst/>
          <a:ahLst/>
          <a:cxnLst/>
          <a:rect l="0" t="0" r="0" b="0"/>
          <a:pathLst>
            <a:path>
              <a:moveTo>
                <a:pt x="1355373" y="0"/>
              </a:moveTo>
              <a:lnTo>
                <a:pt x="1355373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3517EE-B58F-4741-8A04-C3C88A7CC3F8}">
      <dsp:nvSpPr>
        <dsp:cNvPr id="0" name=""/>
        <dsp:cNvSpPr/>
      </dsp:nvSpPr>
      <dsp:spPr>
        <a:xfrm>
          <a:off x="2593423" y="1894500"/>
          <a:ext cx="2710746" cy="235230"/>
        </a:xfrm>
        <a:custGeom>
          <a:avLst/>
          <a:gdLst/>
          <a:ahLst/>
          <a:cxnLst/>
          <a:rect l="0" t="0" r="0" b="0"/>
          <a:pathLst>
            <a:path>
              <a:moveTo>
                <a:pt x="2710746" y="0"/>
              </a:moveTo>
              <a:lnTo>
                <a:pt x="2710746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0623D8-8A5D-4FD8-9D42-7EED560B2696}">
      <dsp:nvSpPr>
        <dsp:cNvPr id="0" name=""/>
        <dsp:cNvSpPr/>
      </dsp:nvSpPr>
      <dsp:spPr>
        <a:xfrm>
          <a:off x="5258449" y="1099198"/>
          <a:ext cx="91440" cy="23523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35230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144482-7DB5-4E56-BA99-12B9DA7011E4}">
      <dsp:nvSpPr>
        <dsp:cNvPr id="0" name=""/>
        <dsp:cNvSpPr/>
      </dsp:nvSpPr>
      <dsp:spPr>
        <a:xfrm>
          <a:off x="4744098" y="539127"/>
          <a:ext cx="1120143" cy="56007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Room</a:t>
          </a:r>
        </a:p>
      </dsp:txBody>
      <dsp:txXfrm>
        <a:off x="4771438" y="566467"/>
        <a:ext cx="1065463" cy="505391"/>
      </dsp:txXfrm>
    </dsp:sp>
    <dsp:sp modelId="{16CDA51D-5546-4EAA-A0EB-FCC617901E8D}">
      <dsp:nvSpPr>
        <dsp:cNvPr id="0" name=""/>
        <dsp:cNvSpPr/>
      </dsp:nvSpPr>
      <dsp:spPr>
        <a:xfrm>
          <a:off x="4744098" y="1334428"/>
          <a:ext cx="1120143" cy="56007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Row</a:t>
          </a:r>
        </a:p>
      </dsp:txBody>
      <dsp:txXfrm>
        <a:off x="4771438" y="1361768"/>
        <a:ext cx="1065463" cy="505391"/>
      </dsp:txXfrm>
    </dsp:sp>
    <dsp:sp modelId="{AFD2A918-80B6-4064-A934-4291FBF8455A}">
      <dsp:nvSpPr>
        <dsp:cNvPr id="0" name=""/>
        <dsp:cNvSpPr/>
      </dsp:nvSpPr>
      <dsp:spPr>
        <a:xfrm>
          <a:off x="2033351" y="2129730"/>
          <a:ext cx="1120143" cy="56007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Rack - 1</a:t>
          </a:r>
        </a:p>
      </dsp:txBody>
      <dsp:txXfrm>
        <a:off x="2060691" y="2157070"/>
        <a:ext cx="1065463" cy="505391"/>
      </dsp:txXfrm>
    </dsp:sp>
    <dsp:sp modelId="{24561E24-FF8F-4A6D-B97D-B264CA411D25}">
      <dsp:nvSpPr>
        <dsp:cNvPr id="0" name=""/>
        <dsp:cNvSpPr/>
      </dsp:nvSpPr>
      <dsp:spPr>
        <a:xfrm>
          <a:off x="677978" y="2925032"/>
          <a:ext cx="1120143" cy="56007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Host - 1</a:t>
          </a:r>
        </a:p>
      </dsp:txBody>
      <dsp:txXfrm>
        <a:off x="705318" y="2952372"/>
        <a:ext cx="1065463" cy="505391"/>
      </dsp:txXfrm>
    </dsp:sp>
    <dsp:sp modelId="{1EB801CA-9341-4EAA-91EB-EA37448A4A30}">
      <dsp:nvSpPr>
        <dsp:cNvPr id="0" name=""/>
        <dsp:cNvSpPr/>
      </dsp:nvSpPr>
      <dsp:spPr>
        <a:xfrm>
          <a:off x="291" y="3720334"/>
          <a:ext cx="1120143" cy="56007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- 1</a:t>
          </a:r>
        </a:p>
      </dsp:txBody>
      <dsp:txXfrm>
        <a:off x="164332" y="3802354"/>
        <a:ext cx="792061" cy="396031"/>
      </dsp:txXfrm>
    </dsp:sp>
    <dsp:sp modelId="{5CA6207F-4E72-4EA8-8C95-AE2C4341702F}">
      <dsp:nvSpPr>
        <dsp:cNvPr id="0" name=""/>
        <dsp:cNvSpPr/>
      </dsp:nvSpPr>
      <dsp:spPr>
        <a:xfrm>
          <a:off x="1355664" y="3720334"/>
          <a:ext cx="1120143" cy="56007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- 2</a:t>
          </a:r>
        </a:p>
      </dsp:txBody>
      <dsp:txXfrm>
        <a:off x="1519705" y="3802354"/>
        <a:ext cx="792061" cy="396031"/>
      </dsp:txXfrm>
    </dsp:sp>
    <dsp:sp modelId="{E51CE6A0-A9CF-4743-B6EE-0A5523BC78D6}">
      <dsp:nvSpPr>
        <dsp:cNvPr id="0" name=""/>
        <dsp:cNvSpPr/>
      </dsp:nvSpPr>
      <dsp:spPr>
        <a:xfrm>
          <a:off x="3388724" y="2925032"/>
          <a:ext cx="1120143" cy="56007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Host - 2</a:t>
          </a:r>
        </a:p>
      </dsp:txBody>
      <dsp:txXfrm>
        <a:off x="3416064" y="2952372"/>
        <a:ext cx="1065463" cy="505391"/>
      </dsp:txXfrm>
    </dsp:sp>
    <dsp:sp modelId="{778B4472-A8EB-498F-8132-1922ED7C34F0}">
      <dsp:nvSpPr>
        <dsp:cNvPr id="0" name=""/>
        <dsp:cNvSpPr/>
      </dsp:nvSpPr>
      <dsp:spPr>
        <a:xfrm>
          <a:off x="2711038" y="3720334"/>
          <a:ext cx="1120143" cy="56007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- 3</a:t>
          </a:r>
        </a:p>
      </dsp:txBody>
      <dsp:txXfrm>
        <a:off x="2875079" y="3802354"/>
        <a:ext cx="792061" cy="396031"/>
      </dsp:txXfrm>
    </dsp:sp>
    <dsp:sp modelId="{0C53519D-FD74-4E7D-9EE0-BDAD6185F109}">
      <dsp:nvSpPr>
        <dsp:cNvPr id="0" name=""/>
        <dsp:cNvSpPr/>
      </dsp:nvSpPr>
      <dsp:spPr>
        <a:xfrm>
          <a:off x="4066411" y="3720334"/>
          <a:ext cx="1120143" cy="56007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- 4</a:t>
          </a:r>
        </a:p>
      </dsp:txBody>
      <dsp:txXfrm>
        <a:off x="4230452" y="3802354"/>
        <a:ext cx="792061" cy="396031"/>
      </dsp:txXfrm>
    </dsp:sp>
    <dsp:sp modelId="{ADA2F4D0-2C40-4F07-B569-23B58E28C18D}">
      <dsp:nvSpPr>
        <dsp:cNvPr id="0" name=""/>
        <dsp:cNvSpPr/>
      </dsp:nvSpPr>
      <dsp:spPr>
        <a:xfrm>
          <a:off x="7454845" y="2129730"/>
          <a:ext cx="1120143" cy="56007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Rack - 2</a:t>
          </a:r>
        </a:p>
      </dsp:txBody>
      <dsp:txXfrm>
        <a:off x="7482185" y="2157070"/>
        <a:ext cx="1065463" cy="505391"/>
      </dsp:txXfrm>
    </dsp:sp>
    <dsp:sp modelId="{D6D34F5A-0059-4E3E-8AF0-58CA4A935A86}">
      <dsp:nvSpPr>
        <dsp:cNvPr id="0" name=""/>
        <dsp:cNvSpPr/>
      </dsp:nvSpPr>
      <dsp:spPr>
        <a:xfrm>
          <a:off x="6099471" y="2925032"/>
          <a:ext cx="1120143" cy="56007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Host - 3</a:t>
          </a:r>
        </a:p>
      </dsp:txBody>
      <dsp:txXfrm>
        <a:off x="6126811" y="2952372"/>
        <a:ext cx="1065463" cy="505391"/>
      </dsp:txXfrm>
    </dsp:sp>
    <dsp:sp modelId="{55DC8B53-A875-41CA-BCE3-6CAA044D52EE}">
      <dsp:nvSpPr>
        <dsp:cNvPr id="0" name=""/>
        <dsp:cNvSpPr/>
      </dsp:nvSpPr>
      <dsp:spPr>
        <a:xfrm>
          <a:off x="5421785" y="3720334"/>
          <a:ext cx="1120143" cy="56007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- 5</a:t>
          </a:r>
        </a:p>
      </dsp:txBody>
      <dsp:txXfrm>
        <a:off x="5585826" y="3802354"/>
        <a:ext cx="792061" cy="396031"/>
      </dsp:txXfrm>
    </dsp:sp>
    <dsp:sp modelId="{A14A2413-63A9-4ED0-B99C-08A434E8874A}">
      <dsp:nvSpPr>
        <dsp:cNvPr id="0" name=""/>
        <dsp:cNvSpPr/>
      </dsp:nvSpPr>
      <dsp:spPr>
        <a:xfrm>
          <a:off x="6777158" y="3720334"/>
          <a:ext cx="1120143" cy="56007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- 6</a:t>
          </a:r>
        </a:p>
      </dsp:txBody>
      <dsp:txXfrm>
        <a:off x="6941199" y="3802354"/>
        <a:ext cx="792061" cy="396031"/>
      </dsp:txXfrm>
    </dsp:sp>
    <dsp:sp modelId="{987B9236-A28A-4774-AD36-033666F9C7CB}">
      <dsp:nvSpPr>
        <dsp:cNvPr id="0" name=""/>
        <dsp:cNvSpPr/>
      </dsp:nvSpPr>
      <dsp:spPr>
        <a:xfrm>
          <a:off x="8810218" y="2925032"/>
          <a:ext cx="1120143" cy="56007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Host - 4</a:t>
          </a:r>
        </a:p>
      </dsp:txBody>
      <dsp:txXfrm>
        <a:off x="8837558" y="2952372"/>
        <a:ext cx="1065463" cy="505391"/>
      </dsp:txXfrm>
    </dsp:sp>
    <dsp:sp modelId="{1200064C-EA75-48BD-847A-F288BC69FE60}">
      <dsp:nvSpPr>
        <dsp:cNvPr id="0" name=""/>
        <dsp:cNvSpPr/>
      </dsp:nvSpPr>
      <dsp:spPr>
        <a:xfrm>
          <a:off x="8132531" y="3720334"/>
          <a:ext cx="1120143" cy="56007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- 7</a:t>
          </a:r>
        </a:p>
      </dsp:txBody>
      <dsp:txXfrm>
        <a:off x="8296572" y="3802354"/>
        <a:ext cx="792061" cy="396031"/>
      </dsp:txXfrm>
    </dsp:sp>
    <dsp:sp modelId="{A8A33CD7-F31F-408E-954A-6946F3A7F0FE}">
      <dsp:nvSpPr>
        <dsp:cNvPr id="0" name=""/>
        <dsp:cNvSpPr/>
      </dsp:nvSpPr>
      <dsp:spPr>
        <a:xfrm>
          <a:off x="9487905" y="3720334"/>
          <a:ext cx="1120143" cy="56007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- 8</a:t>
          </a:r>
        </a:p>
      </dsp:txBody>
      <dsp:txXfrm>
        <a:off x="9651946" y="3802354"/>
        <a:ext cx="792061" cy="39603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1DFD18-4698-4609-B271-D840DC25620E}">
      <dsp:nvSpPr>
        <dsp:cNvPr id="0" name=""/>
        <dsp:cNvSpPr/>
      </dsp:nvSpPr>
      <dsp:spPr>
        <a:xfrm>
          <a:off x="9370290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677686" y="117615"/>
              </a:lnTo>
              <a:lnTo>
                <a:pt x="677686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9AF641-CCAA-4578-975E-7DCE5C0AED84}">
      <dsp:nvSpPr>
        <dsp:cNvPr id="0" name=""/>
        <dsp:cNvSpPr/>
      </dsp:nvSpPr>
      <dsp:spPr>
        <a:xfrm>
          <a:off x="8692603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677686" y="0"/>
              </a:moveTo>
              <a:lnTo>
                <a:pt x="677686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C4017E-A752-4FA8-9CBC-CE4112C45980}">
      <dsp:nvSpPr>
        <dsp:cNvPr id="0" name=""/>
        <dsp:cNvSpPr/>
      </dsp:nvSpPr>
      <dsp:spPr>
        <a:xfrm>
          <a:off x="8014916" y="2689802"/>
          <a:ext cx="1355373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1355373" y="117615"/>
              </a:lnTo>
              <a:lnTo>
                <a:pt x="1355373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78ED96-ACE0-4E83-B398-DE8DCE722F41}">
      <dsp:nvSpPr>
        <dsp:cNvPr id="0" name=""/>
        <dsp:cNvSpPr/>
      </dsp:nvSpPr>
      <dsp:spPr>
        <a:xfrm>
          <a:off x="6659543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677686" y="117615"/>
              </a:lnTo>
              <a:lnTo>
                <a:pt x="677686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53744D-475D-48D8-9720-768C81DD5EF6}">
      <dsp:nvSpPr>
        <dsp:cNvPr id="0" name=""/>
        <dsp:cNvSpPr/>
      </dsp:nvSpPr>
      <dsp:spPr>
        <a:xfrm>
          <a:off x="5981856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677686" y="0"/>
              </a:moveTo>
              <a:lnTo>
                <a:pt x="677686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4E583A-35E6-4399-B8EA-17730E1A17A6}">
      <dsp:nvSpPr>
        <dsp:cNvPr id="0" name=""/>
        <dsp:cNvSpPr/>
      </dsp:nvSpPr>
      <dsp:spPr>
        <a:xfrm>
          <a:off x="6659543" y="2689802"/>
          <a:ext cx="1355373" cy="235230"/>
        </a:xfrm>
        <a:custGeom>
          <a:avLst/>
          <a:gdLst/>
          <a:ahLst/>
          <a:cxnLst/>
          <a:rect l="0" t="0" r="0" b="0"/>
          <a:pathLst>
            <a:path>
              <a:moveTo>
                <a:pt x="1355373" y="0"/>
              </a:moveTo>
              <a:lnTo>
                <a:pt x="1355373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4B747A-8390-4D60-827C-AB740EEE1CAD}">
      <dsp:nvSpPr>
        <dsp:cNvPr id="0" name=""/>
        <dsp:cNvSpPr/>
      </dsp:nvSpPr>
      <dsp:spPr>
        <a:xfrm>
          <a:off x="5304169" y="1894500"/>
          <a:ext cx="2710746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2710746" y="117615"/>
              </a:lnTo>
              <a:lnTo>
                <a:pt x="2710746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22B359-C467-403A-AEAE-B7BF866201B4}">
      <dsp:nvSpPr>
        <dsp:cNvPr id="0" name=""/>
        <dsp:cNvSpPr/>
      </dsp:nvSpPr>
      <dsp:spPr>
        <a:xfrm>
          <a:off x="3948796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677686" y="117615"/>
              </a:lnTo>
              <a:lnTo>
                <a:pt x="677686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1AC84A-E125-46CE-858A-D0A3F8B3B812}">
      <dsp:nvSpPr>
        <dsp:cNvPr id="0" name=""/>
        <dsp:cNvSpPr/>
      </dsp:nvSpPr>
      <dsp:spPr>
        <a:xfrm>
          <a:off x="3271109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677686" y="0"/>
              </a:moveTo>
              <a:lnTo>
                <a:pt x="677686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5B377B-6396-4EB4-A669-4336FD9E555B}">
      <dsp:nvSpPr>
        <dsp:cNvPr id="0" name=""/>
        <dsp:cNvSpPr/>
      </dsp:nvSpPr>
      <dsp:spPr>
        <a:xfrm>
          <a:off x="2593423" y="2689802"/>
          <a:ext cx="1355373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1355373" y="117615"/>
              </a:lnTo>
              <a:lnTo>
                <a:pt x="1355373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6E32E1-495E-4FC2-A384-005AAFF39FE7}">
      <dsp:nvSpPr>
        <dsp:cNvPr id="0" name=""/>
        <dsp:cNvSpPr/>
      </dsp:nvSpPr>
      <dsp:spPr>
        <a:xfrm>
          <a:off x="1238049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677686" y="117615"/>
              </a:lnTo>
              <a:lnTo>
                <a:pt x="677686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B4A2FD-BA17-4116-A0AB-459184C02E37}">
      <dsp:nvSpPr>
        <dsp:cNvPr id="0" name=""/>
        <dsp:cNvSpPr/>
      </dsp:nvSpPr>
      <dsp:spPr>
        <a:xfrm>
          <a:off x="560363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677686" y="0"/>
              </a:moveTo>
              <a:lnTo>
                <a:pt x="677686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B571F9-2D31-442F-BB46-09055D2C32CF}">
      <dsp:nvSpPr>
        <dsp:cNvPr id="0" name=""/>
        <dsp:cNvSpPr/>
      </dsp:nvSpPr>
      <dsp:spPr>
        <a:xfrm>
          <a:off x="1238049" y="2689802"/>
          <a:ext cx="1355373" cy="235230"/>
        </a:xfrm>
        <a:custGeom>
          <a:avLst/>
          <a:gdLst/>
          <a:ahLst/>
          <a:cxnLst/>
          <a:rect l="0" t="0" r="0" b="0"/>
          <a:pathLst>
            <a:path>
              <a:moveTo>
                <a:pt x="1355373" y="0"/>
              </a:moveTo>
              <a:lnTo>
                <a:pt x="1355373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3517EE-B58F-4741-8A04-C3C88A7CC3F8}">
      <dsp:nvSpPr>
        <dsp:cNvPr id="0" name=""/>
        <dsp:cNvSpPr/>
      </dsp:nvSpPr>
      <dsp:spPr>
        <a:xfrm>
          <a:off x="2593423" y="1894500"/>
          <a:ext cx="2710746" cy="235230"/>
        </a:xfrm>
        <a:custGeom>
          <a:avLst/>
          <a:gdLst/>
          <a:ahLst/>
          <a:cxnLst/>
          <a:rect l="0" t="0" r="0" b="0"/>
          <a:pathLst>
            <a:path>
              <a:moveTo>
                <a:pt x="2710746" y="0"/>
              </a:moveTo>
              <a:lnTo>
                <a:pt x="2710746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0623D8-8A5D-4FD8-9D42-7EED560B2696}">
      <dsp:nvSpPr>
        <dsp:cNvPr id="0" name=""/>
        <dsp:cNvSpPr/>
      </dsp:nvSpPr>
      <dsp:spPr>
        <a:xfrm>
          <a:off x="5258449" y="1099198"/>
          <a:ext cx="91440" cy="23523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35230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144482-7DB5-4E56-BA99-12B9DA7011E4}">
      <dsp:nvSpPr>
        <dsp:cNvPr id="0" name=""/>
        <dsp:cNvSpPr/>
      </dsp:nvSpPr>
      <dsp:spPr>
        <a:xfrm>
          <a:off x="4744098" y="539127"/>
          <a:ext cx="1120143" cy="560071"/>
        </a:xfrm>
        <a:prstGeom prst="roundRect">
          <a:avLst/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Room</a:t>
          </a:r>
        </a:p>
      </dsp:txBody>
      <dsp:txXfrm>
        <a:off x="4771438" y="566467"/>
        <a:ext cx="1065463" cy="505391"/>
      </dsp:txXfrm>
    </dsp:sp>
    <dsp:sp modelId="{16CDA51D-5546-4EAA-A0EB-FCC617901E8D}">
      <dsp:nvSpPr>
        <dsp:cNvPr id="0" name=""/>
        <dsp:cNvSpPr/>
      </dsp:nvSpPr>
      <dsp:spPr>
        <a:xfrm>
          <a:off x="4744098" y="1334428"/>
          <a:ext cx="1120143" cy="560071"/>
        </a:xfrm>
        <a:prstGeom prst="roundRect">
          <a:avLst/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Row</a:t>
          </a:r>
        </a:p>
      </dsp:txBody>
      <dsp:txXfrm>
        <a:off x="4771438" y="1361768"/>
        <a:ext cx="1065463" cy="505391"/>
      </dsp:txXfrm>
    </dsp:sp>
    <dsp:sp modelId="{AFD2A918-80B6-4064-A934-4291FBF8455A}">
      <dsp:nvSpPr>
        <dsp:cNvPr id="0" name=""/>
        <dsp:cNvSpPr/>
      </dsp:nvSpPr>
      <dsp:spPr>
        <a:xfrm>
          <a:off x="2033351" y="2129730"/>
          <a:ext cx="1120143" cy="560071"/>
        </a:xfrm>
        <a:prstGeom prst="roundRect">
          <a:avLst/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Rack - 1</a:t>
          </a:r>
        </a:p>
      </dsp:txBody>
      <dsp:txXfrm>
        <a:off x="2060691" y="2157070"/>
        <a:ext cx="1065463" cy="505391"/>
      </dsp:txXfrm>
    </dsp:sp>
    <dsp:sp modelId="{24561E24-FF8F-4A6D-B97D-B264CA411D25}">
      <dsp:nvSpPr>
        <dsp:cNvPr id="0" name=""/>
        <dsp:cNvSpPr/>
      </dsp:nvSpPr>
      <dsp:spPr>
        <a:xfrm>
          <a:off x="677978" y="2925032"/>
          <a:ext cx="1120143" cy="560071"/>
        </a:xfrm>
        <a:prstGeom prst="roundRect">
          <a:avLst/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Host - 1</a:t>
          </a:r>
        </a:p>
      </dsp:txBody>
      <dsp:txXfrm>
        <a:off x="705318" y="2952372"/>
        <a:ext cx="1065463" cy="505391"/>
      </dsp:txXfrm>
    </dsp:sp>
    <dsp:sp modelId="{1EB801CA-9341-4EAA-91EB-EA37448A4A30}">
      <dsp:nvSpPr>
        <dsp:cNvPr id="0" name=""/>
        <dsp:cNvSpPr/>
      </dsp:nvSpPr>
      <dsp:spPr>
        <a:xfrm>
          <a:off x="291" y="3720334"/>
          <a:ext cx="1120143" cy="560071"/>
        </a:xfrm>
        <a:prstGeom prst="ellipse">
          <a:avLst/>
        </a:prstGeom>
        <a:solidFill>
          <a:srgbClr val="40404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- 1</a:t>
          </a:r>
        </a:p>
      </dsp:txBody>
      <dsp:txXfrm>
        <a:off x="164332" y="3802354"/>
        <a:ext cx="792061" cy="396031"/>
      </dsp:txXfrm>
    </dsp:sp>
    <dsp:sp modelId="{5CA6207F-4E72-4EA8-8C95-AE2C4341702F}">
      <dsp:nvSpPr>
        <dsp:cNvPr id="0" name=""/>
        <dsp:cNvSpPr/>
      </dsp:nvSpPr>
      <dsp:spPr>
        <a:xfrm>
          <a:off x="1355664" y="3720334"/>
          <a:ext cx="1120143" cy="56007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- 2</a:t>
          </a:r>
        </a:p>
      </dsp:txBody>
      <dsp:txXfrm>
        <a:off x="1519705" y="3802354"/>
        <a:ext cx="792061" cy="396031"/>
      </dsp:txXfrm>
    </dsp:sp>
    <dsp:sp modelId="{E51CE6A0-A9CF-4743-B6EE-0A5523BC78D6}">
      <dsp:nvSpPr>
        <dsp:cNvPr id="0" name=""/>
        <dsp:cNvSpPr/>
      </dsp:nvSpPr>
      <dsp:spPr>
        <a:xfrm>
          <a:off x="3388724" y="2925032"/>
          <a:ext cx="1120143" cy="56007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Host - 2</a:t>
          </a:r>
        </a:p>
      </dsp:txBody>
      <dsp:txXfrm>
        <a:off x="3416064" y="2952372"/>
        <a:ext cx="1065463" cy="505391"/>
      </dsp:txXfrm>
    </dsp:sp>
    <dsp:sp modelId="{778B4472-A8EB-498F-8132-1922ED7C34F0}">
      <dsp:nvSpPr>
        <dsp:cNvPr id="0" name=""/>
        <dsp:cNvSpPr/>
      </dsp:nvSpPr>
      <dsp:spPr>
        <a:xfrm>
          <a:off x="2711038" y="3720334"/>
          <a:ext cx="1120143" cy="56007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- 3</a:t>
          </a:r>
        </a:p>
      </dsp:txBody>
      <dsp:txXfrm>
        <a:off x="2875079" y="3802354"/>
        <a:ext cx="792061" cy="396031"/>
      </dsp:txXfrm>
    </dsp:sp>
    <dsp:sp modelId="{0C53519D-FD74-4E7D-9EE0-BDAD6185F109}">
      <dsp:nvSpPr>
        <dsp:cNvPr id="0" name=""/>
        <dsp:cNvSpPr/>
      </dsp:nvSpPr>
      <dsp:spPr>
        <a:xfrm>
          <a:off x="4066411" y="3720334"/>
          <a:ext cx="1120143" cy="56007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- 4</a:t>
          </a:r>
        </a:p>
      </dsp:txBody>
      <dsp:txXfrm>
        <a:off x="4230452" y="3802354"/>
        <a:ext cx="792061" cy="396031"/>
      </dsp:txXfrm>
    </dsp:sp>
    <dsp:sp modelId="{ADA2F4D0-2C40-4F07-B569-23B58E28C18D}">
      <dsp:nvSpPr>
        <dsp:cNvPr id="0" name=""/>
        <dsp:cNvSpPr/>
      </dsp:nvSpPr>
      <dsp:spPr>
        <a:xfrm>
          <a:off x="7454845" y="2129730"/>
          <a:ext cx="1120143" cy="56007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Rack - 2</a:t>
          </a:r>
        </a:p>
      </dsp:txBody>
      <dsp:txXfrm>
        <a:off x="7482185" y="2157070"/>
        <a:ext cx="1065463" cy="505391"/>
      </dsp:txXfrm>
    </dsp:sp>
    <dsp:sp modelId="{D6D34F5A-0059-4E3E-8AF0-58CA4A935A86}">
      <dsp:nvSpPr>
        <dsp:cNvPr id="0" name=""/>
        <dsp:cNvSpPr/>
      </dsp:nvSpPr>
      <dsp:spPr>
        <a:xfrm>
          <a:off x="6099471" y="2925032"/>
          <a:ext cx="1120143" cy="56007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Host - 3</a:t>
          </a:r>
        </a:p>
      </dsp:txBody>
      <dsp:txXfrm>
        <a:off x="6126811" y="2952372"/>
        <a:ext cx="1065463" cy="505391"/>
      </dsp:txXfrm>
    </dsp:sp>
    <dsp:sp modelId="{55DC8B53-A875-41CA-BCE3-6CAA044D52EE}">
      <dsp:nvSpPr>
        <dsp:cNvPr id="0" name=""/>
        <dsp:cNvSpPr/>
      </dsp:nvSpPr>
      <dsp:spPr>
        <a:xfrm>
          <a:off x="5421785" y="3720334"/>
          <a:ext cx="1120143" cy="56007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- 5</a:t>
          </a:r>
        </a:p>
      </dsp:txBody>
      <dsp:txXfrm>
        <a:off x="5585826" y="3802354"/>
        <a:ext cx="792061" cy="396031"/>
      </dsp:txXfrm>
    </dsp:sp>
    <dsp:sp modelId="{A14A2413-63A9-4ED0-B99C-08A434E8874A}">
      <dsp:nvSpPr>
        <dsp:cNvPr id="0" name=""/>
        <dsp:cNvSpPr/>
      </dsp:nvSpPr>
      <dsp:spPr>
        <a:xfrm>
          <a:off x="6777158" y="3720334"/>
          <a:ext cx="1120143" cy="56007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- 6</a:t>
          </a:r>
        </a:p>
      </dsp:txBody>
      <dsp:txXfrm>
        <a:off x="6941199" y="3802354"/>
        <a:ext cx="792061" cy="396031"/>
      </dsp:txXfrm>
    </dsp:sp>
    <dsp:sp modelId="{987B9236-A28A-4774-AD36-033666F9C7CB}">
      <dsp:nvSpPr>
        <dsp:cNvPr id="0" name=""/>
        <dsp:cNvSpPr/>
      </dsp:nvSpPr>
      <dsp:spPr>
        <a:xfrm>
          <a:off x="8810218" y="2925032"/>
          <a:ext cx="1120143" cy="56007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Host - 4</a:t>
          </a:r>
        </a:p>
      </dsp:txBody>
      <dsp:txXfrm>
        <a:off x="8837558" y="2952372"/>
        <a:ext cx="1065463" cy="505391"/>
      </dsp:txXfrm>
    </dsp:sp>
    <dsp:sp modelId="{1200064C-EA75-48BD-847A-F288BC69FE60}">
      <dsp:nvSpPr>
        <dsp:cNvPr id="0" name=""/>
        <dsp:cNvSpPr/>
      </dsp:nvSpPr>
      <dsp:spPr>
        <a:xfrm>
          <a:off x="8132531" y="3720334"/>
          <a:ext cx="1120143" cy="56007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- 7</a:t>
          </a:r>
        </a:p>
      </dsp:txBody>
      <dsp:txXfrm>
        <a:off x="8296572" y="3802354"/>
        <a:ext cx="792061" cy="396031"/>
      </dsp:txXfrm>
    </dsp:sp>
    <dsp:sp modelId="{A8A33CD7-F31F-408E-954A-6946F3A7F0FE}">
      <dsp:nvSpPr>
        <dsp:cNvPr id="0" name=""/>
        <dsp:cNvSpPr/>
      </dsp:nvSpPr>
      <dsp:spPr>
        <a:xfrm>
          <a:off x="9487905" y="3720334"/>
          <a:ext cx="1120143" cy="56007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- 8</a:t>
          </a:r>
        </a:p>
      </dsp:txBody>
      <dsp:txXfrm>
        <a:off x="9651946" y="3802354"/>
        <a:ext cx="792061" cy="39603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1DFD18-4698-4609-B271-D840DC25620E}">
      <dsp:nvSpPr>
        <dsp:cNvPr id="0" name=""/>
        <dsp:cNvSpPr/>
      </dsp:nvSpPr>
      <dsp:spPr>
        <a:xfrm>
          <a:off x="9370290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677686" y="117615"/>
              </a:lnTo>
              <a:lnTo>
                <a:pt x="677686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9AF641-CCAA-4578-975E-7DCE5C0AED84}">
      <dsp:nvSpPr>
        <dsp:cNvPr id="0" name=""/>
        <dsp:cNvSpPr/>
      </dsp:nvSpPr>
      <dsp:spPr>
        <a:xfrm>
          <a:off x="8692603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677686" y="0"/>
              </a:moveTo>
              <a:lnTo>
                <a:pt x="677686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C4017E-A752-4FA8-9CBC-CE4112C45980}">
      <dsp:nvSpPr>
        <dsp:cNvPr id="0" name=""/>
        <dsp:cNvSpPr/>
      </dsp:nvSpPr>
      <dsp:spPr>
        <a:xfrm>
          <a:off x="8014916" y="2689802"/>
          <a:ext cx="1355373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1355373" y="117615"/>
              </a:lnTo>
              <a:lnTo>
                <a:pt x="1355373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78ED96-ACE0-4E83-B398-DE8DCE722F41}">
      <dsp:nvSpPr>
        <dsp:cNvPr id="0" name=""/>
        <dsp:cNvSpPr/>
      </dsp:nvSpPr>
      <dsp:spPr>
        <a:xfrm>
          <a:off x="6659543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677686" y="117615"/>
              </a:lnTo>
              <a:lnTo>
                <a:pt x="677686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53744D-475D-48D8-9720-768C81DD5EF6}">
      <dsp:nvSpPr>
        <dsp:cNvPr id="0" name=""/>
        <dsp:cNvSpPr/>
      </dsp:nvSpPr>
      <dsp:spPr>
        <a:xfrm>
          <a:off x="5981856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677686" y="0"/>
              </a:moveTo>
              <a:lnTo>
                <a:pt x="677686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4E583A-35E6-4399-B8EA-17730E1A17A6}">
      <dsp:nvSpPr>
        <dsp:cNvPr id="0" name=""/>
        <dsp:cNvSpPr/>
      </dsp:nvSpPr>
      <dsp:spPr>
        <a:xfrm>
          <a:off x="6659543" y="2689802"/>
          <a:ext cx="1355373" cy="235230"/>
        </a:xfrm>
        <a:custGeom>
          <a:avLst/>
          <a:gdLst/>
          <a:ahLst/>
          <a:cxnLst/>
          <a:rect l="0" t="0" r="0" b="0"/>
          <a:pathLst>
            <a:path>
              <a:moveTo>
                <a:pt x="1355373" y="0"/>
              </a:moveTo>
              <a:lnTo>
                <a:pt x="1355373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4B747A-8390-4D60-827C-AB740EEE1CAD}">
      <dsp:nvSpPr>
        <dsp:cNvPr id="0" name=""/>
        <dsp:cNvSpPr/>
      </dsp:nvSpPr>
      <dsp:spPr>
        <a:xfrm>
          <a:off x="5304169" y="1894500"/>
          <a:ext cx="2710746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2710746" y="117615"/>
              </a:lnTo>
              <a:lnTo>
                <a:pt x="2710746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22B359-C467-403A-AEAE-B7BF866201B4}">
      <dsp:nvSpPr>
        <dsp:cNvPr id="0" name=""/>
        <dsp:cNvSpPr/>
      </dsp:nvSpPr>
      <dsp:spPr>
        <a:xfrm>
          <a:off x="3948796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677686" y="117615"/>
              </a:lnTo>
              <a:lnTo>
                <a:pt x="677686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1AC84A-E125-46CE-858A-D0A3F8B3B812}">
      <dsp:nvSpPr>
        <dsp:cNvPr id="0" name=""/>
        <dsp:cNvSpPr/>
      </dsp:nvSpPr>
      <dsp:spPr>
        <a:xfrm>
          <a:off x="3271109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677686" y="0"/>
              </a:moveTo>
              <a:lnTo>
                <a:pt x="677686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5B377B-6396-4EB4-A669-4336FD9E555B}">
      <dsp:nvSpPr>
        <dsp:cNvPr id="0" name=""/>
        <dsp:cNvSpPr/>
      </dsp:nvSpPr>
      <dsp:spPr>
        <a:xfrm>
          <a:off x="2593423" y="2689802"/>
          <a:ext cx="1355373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1355373" y="117615"/>
              </a:lnTo>
              <a:lnTo>
                <a:pt x="1355373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6E32E1-495E-4FC2-A384-005AAFF39FE7}">
      <dsp:nvSpPr>
        <dsp:cNvPr id="0" name=""/>
        <dsp:cNvSpPr/>
      </dsp:nvSpPr>
      <dsp:spPr>
        <a:xfrm>
          <a:off x="1238049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677686" y="117615"/>
              </a:lnTo>
              <a:lnTo>
                <a:pt x="677686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B4A2FD-BA17-4116-A0AB-459184C02E37}">
      <dsp:nvSpPr>
        <dsp:cNvPr id="0" name=""/>
        <dsp:cNvSpPr/>
      </dsp:nvSpPr>
      <dsp:spPr>
        <a:xfrm>
          <a:off x="560363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677686" y="0"/>
              </a:moveTo>
              <a:lnTo>
                <a:pt x="677686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B571F9-2D31-442F-BB46-09055D2C32CF}">
      <dsp:nvSpPr>
        <dsp:cNvPr id="0" name=""/>
        <dsp:cNvSpPr/>
      </dsp:nvSpPr>
      <dsp:spPr>
        <a:xfrm>
          <a:off x="1238049" y="2689802"/>
          <a:ext cx="1355373" cy="235230"/>
        </a:xfrm>
        <a:custGeom>
          <a:avLst/>
          <a:gdLst/>
          <a:ahLst/>
          <a:cxnLst/>
          <a:rect l="0" t="0" r="0" b="0"/>
          <a:pathLst>
            <a:path>
              <a:moveTo>
                <a:pt x="1355373" y="0"/>
              </a:moveTo>
              <a:lnTo>
                <a:pt x="1355373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3517EE-B58F-4741-8A04-C3C88A7CC3F8}">
      <dsp:nvSpPr>
        <dsp:cNvPr id="0" name=""/>
        <dsp:cNvSpPr/>
      </dsp:nvSpPr>
      <dsp:spPr>
        <a:xfrm>
          <a:off x="2593423" y="1894500"/>
          <a:ext cx="2710746" cy="235230"/>
        </a:xfrm>
        <a:custGeom>
          <a:avLst/>
          <a:gdLst/>
          <a:ahLst/>
          <a:cxnLst/>
          <a:rect l="0" t="0" r="0" b="0"/>
          <a:pathLst>
            <a:path>
              <a:moveTo>
                <a:pt x="2710746" y="0"/>
              </a:moveTo>
              <a:lnTo>
                <a:pt x="2710746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0623D8-8A5D-4FD8-9D42-7EED560B2696}">
      <dsp:nvSpPr>
        <dsp:cNvPr id="0" name=""/>
        <dsp:cNvSpPr/>
      </dsp:nvSpPr>
      <dsp:spPr>
        <a:xfrm>
          <a:off x="5258449" y="1099198"/>
          <a:ext cx="91440" cy="23523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35230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144482-7DB5-4E56-BA99-12B9DA7011E4}">
      <dsp:nvSpPr>
        <dsp:cNvPr id="0" name=""/>
        <dsp:cNvSpPr/>
      </dsp:nvSpPr>
      <dsp:spPr>
        <a:xfrm>
          <a:off x="4744098" y="539127"/>
          <a:ext cx="1120143" cy="560071"/>
        </a:xfrm>
        <a:prstGeom prst="roundRect">
          <a:avLst/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Room</a:t>
          </a:r>
        </a:p>
      </dsp:txBody>
      <dsp:txXfrm>
        <a:off x="4771438" y="566467"/>
        <a:ext cx="1065463" cy="505391"/>
      </dsp:txXfrm>
    </dsp:sp>
    <dsp:sp modelId="{16CDA51D-5546-4EAA-A0EB-FCC617901E8D}">
      <dsp:nvSpPr>
        <dsp:cNvPr id="0" name=""/>
        <dsp:cNvSpPr/>
      </dsp:nvSpPr>
      <dsp:spPr>
        <a:xfrm>
          <a:off x="4744098" y="1334428"/>
          <a:ext cx="1120143" cy="560071"/>
        </a:xfrm>
        <a:prstGeom prst="roundRect">
          <a:avLst/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Row</a:t>
          </a:r>
        </a:p>
      </dsp:txBody>
      <dsp:txXfrm>
        <a:off x="4771438" y="1361768"/>
        <a:ext cx="1065463" cy="505391"/>
      </dsp:txXfrm>
    </dsp:sp>
    <dsp:sp modelId="{AFD2A918-80B6-4064-A934-4291FBF8455A}">
      <dsp:nvSpPr>
        <dsp:cNvPr id="0" name=""/>
        <dsp:cNvSpPr/>
      </dsp:nvSpPr>
      <dsp:spPr>
        <a:xfrm>
          <a:off x="2033351" y="2129730"/>
          <a:ext cx="1120143" cy="560071"/>
        </a:xfrm>
        <a:prstGeom prst="roundRect">
          <a:avLst/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Rack - 1</a:t>
          </a:r>
        </a:p>
      </dsp:txBody>
      <dsp:txXfrm>
        <a:off x="2060691" y="2157070"/>
        <a:ext cx="1065463" cy="505391"/>
      </dsp:txXfrm>
    </dsp:sp>
    <dsp:sp modelId="{24561E24-FF8F-4A6D-B97D-B264CA411D25}">
      <dsp:nvSpPr>
        <dsp:cNvPr id="0" name=""/>
        <dsp:cNvSpPr/>
      </dsp:nvSpPr>
      <dsp:spPr>
        <a:xfrm>
          <a:off x="677978" y="2925032"/>
          <a:ext cx="1120143" cy="560071"/>
        </a:xfrm>
        <a:prstGeom prst="roundRect">
          <a:avLst/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Host - 1</a:t>
          </a:r>
        </a:p>
      </dsp:txBody>
      <dsp:txXfrm>
        <a:off x="705318" y="2952372"/>
        <a:ext cx="1065463" cy="505391"/>
      </dsp:txXfrm>
    </dsp:sp>
    <dsp:sp modelId="{1EB801CA-9341-4EAA-91EB-EA37448A4A30}">
      <dsp:nvSpPr>
        <dsp:cNvPr id="0" name=""/>
        <dsp:cNvSpPr/>
      </dsp:nvSpPr>
      <dsp:spPr>
        <a:xfrm>
          <a:off x="291" y="3720334"/>
          <a:ext cx="1120143" cy="560071"/>
        </a:xfrm>
        <a:prstGeom prst="ellipse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- 1</a:t>
          </a:r>
        </a:p>
      </dsp:txBody>
      <dsp:txXfrm>
        <a:off x="164332" y="3802354"/>
        <a:ext cx="792061" cy="396031"/>
      </dsp:txXfrm>
    </dsp:sp>
    <dsp:sp modelId="{5CA6207F-4E72-4EA8-8C95-AE2C4341702F}">
      <dsp:nvSpPr>
        <dsp:cNvPr id="0" name=""/>
        <dsp:cNvSpPr/>
      </dsp:nvSpPr>
      <dsp:spPr>
        <a:xfrm>
          <a:off x="1355664" y="3720334"/>
          <a:ext cx="1120143" cy="56007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- 2</a:t>
          </a:r>
        </a:p>
      </dsp:txBody>
      <dsp:txXfrm>
        <a:off x="1519705" y="3802354"/>
        <a:ext cx="792061" cy="396031"/>
      </dsp:txXfrm>
    </dsp:sp>
    <dsp:sp modelId="{E51CE6A0-A9CF-4743-B6EE-0A5523BC78D6}">
      <dsp:nvSpPr>
        <dsp:cNvPr id="0" name=""/>
        <dsp:cNvSpPr/>
      </dsp:nvSpPr>
      <dsp:spPr>
        <a:xfrm>
          <a:off x="3388724" y="2925032"/>
          <a:ext cx="1120143" cy="56007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Host - 2</a:t>
          </a:r>
        </a:p>
      </dsp:txBody>
      <dsp:txXfrm>
        <a:off x="3416064" y="2952372"/>
        <a:ext cx="1065463" cy="505391"/>
      </dsp:txXfrm>
    </dsp:sp>
    <dsp:sp modelId="{778B4472-A8EB-498F-8132-1922ED7C34F0}">
      <dsp:nvSpPr>
        <dsp:cNvPr id="0" name=""/>
        <dsp:cNvSpPr/>
      </dsp:nvSpPr>
      <dsp:spPr>
        <a:xfrm>
          <a:off x="2711038" y="3720334"/>
          <a:ext cx="1120143" cy="56007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- 3</a:t>
          </a:r>
        </a:p>
      </dsp:txBody>
      <dsp:txXfrm>
        <a:off x="2875079" y="3802354"/>
        <a:ext cx="792061" cy="396031"/>
      </dsp:txXfrm>
    </dsp:sp>
    <dsp:sp modelId="{0C53519D-FD74-4E7D-9EE0-BDAD6185F109}">
      <dsp:nvSpPr>
        <dsp:cNvPr id="0" name=""/>
        <dsp:cNvSpPr/>
      </dsp:nvSpPr>
      <dsp:spPr>
        <a:xfrm>
          <a:off x="4066411" y="3720334"/>
          <a:ext cx="1120143" cy="56007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- 4</a:t>
          </a:r>
        </a:p>
      </dsp:txBody>
      <dsp:txXfrm>
        <a:off x="4230452" y="3802354"/>
        <a:ext cx="792061" cy="396031"/>
      </dsp:txXfrm>
    </dsp:sp>
    <dsp:sp modelId="{ADA2F4D0-2C40-4F07-B569-23B58E28C18D}">
      <dsp:nvSpPr>
        <dsp:cNvPr id="0" name=""/>
        <dsp:cNvSpPr/>
      </dsp:nvSpPr>
      <dsp:spPr>
        <a:xfrm>
          <a:off x="7454845" y="2129730"/>
          <a:ext cx="1120143" cy="56007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Rack - 2</a:t>
          </a:r>
        </a:p>
      </dsp:txBody>
      <dsp:txXfrm>
        <a:off x="7482185" y="2157070"/>
        <a:ext cx="1065463" cy="505391"/>
      </dsp:txXfrm>
    </dsp:sp>
    <dsp:sp modelId="{D6D34F5A-0059-4E3E-8AF0-58CA4A935A86}">
      <dsp:nvSpPr>
        <dsp:cNvPr id="0" name=""/>
        <dsp:cNvSpPr/>
      </dsp:nvSpPr>
      <dsp:spPr>
        <a:xfrm>
          <a:off x="6099471" y="2925032"/>
          <a:ext cx="1120143" cy="56007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Host - 3</a:t>
          </a:r>
        </a:p>
      </dsp:txBody>
      <dsp:txXfrm>
        <a:off x="6126811" y="2952372"/>
        <a:ext cx="1065463" cy="505391"/>
      </dsp:txXfrm>
    </dsp:sp>
    <dsp:sp modelId="{55DC8B53-A875-41CA-BCE3-6CAA044D52EE}">
      <dsp:nvSpPr>
        <dsp:cNvPr id="0" name=""/>
        <dsp:cNvSpPr/>
      </dsp:nvSpPr>
      <dsp:spPr>
        <a:xfrm>
          <a:off x="5421785" y="3720334"/>
          <a:ext cx="1120143" cy="56007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- 5</a:t>
          </a:r>
        </a:p>
      </dsp:txBody>
      <dsp:txXfrm>
        <a:off x="5585826" y="3802354"/>
        <a:ext cx="792061" cy="396031"/>
      </dsp:txXfrm>
    </dsp:sp>
    <dsp:sp modelId="{A14A2413-63A9-4ED0-B99C-08A434E8874A}">
      <dsp:nvSpPr>
        <dsp:cNvPr id="0" name=""/>
        <dsp:cNvSpPr/>
      </dsp:nvSpPr>
      <dsp:spPr>
        <a:xfrm>
          <a:off x="6777158" y="3720334"/>
          <a:ext cx="1120143" cy="56007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- 6</a:t>
          </a:r>
        </a:p>
      </dsp:txBody>
      <dsp:txXfrm>
        <a:off x="6941199" y="3802354"/>
        <a:ext cx="792061" cy="396031"/>
      </dsp:txXfrm>
    </dsp:sp>
    <dsp:sp modelId="{987B9236-A28A-4774-AD36-033666F9C7CB}">
      <dsp:nvSpPr>
        <dsp:cNvPr id="0" name=""/>
        <dsp:cNvSpPr/>
      </dsp:nvSpPr>
      <dsp:spPr>
        <a:xfrm>
          <a:off x="8810218" y="2925032"/>
          <a:ext cx="1120143" cy="56007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Host - 4</a:t>
          </a:r>
        </a:p>
      </dsp:txBody>
      <dsp:txXfrm>
        <a:off x="8837558" y="2952372"/>
        <a:ext cx="1065463" cy="505391"/>
      </dsp:txXfrm>
    </dsp:sp>
    <dsp:sp modelId="{1200064C-EA75-48BD-847A-F288BC69FE60}">
      <dsp:nvSpPr>
        <dsp:cNvPr id="0" name=""/>
        <dsp:cNvSpPr/>
      </dsp:nvSpPr>
      <dsp:spPr>
        <a:xfrm>
          <a:off x="8132531" y="3720334"/>
          <a:ext cx="1120143" cy="56007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- 7</a:t>
          </a:r>
        </a:p>
      </dsp:txBody>
      <dsp:txXfrm>
        <a:off x="8296572" y="3802354"/>
        <a:ext cx="792061" cy="396031"/>
      </dsp:txXfrm>
    </dsp:sp>
    <dsp:sp modelId="{A8A33CD7-F31F-408E-954A-6946F3A7F0FE}">
      <dsp:nvSpPr>
        <dsp:cNvPr id="0" name=""/>
        <dsp:cNvSpPr/>
      </dsp:nvSpPr>
      <dsp:spPr>
        <a:xfrm>
          <a:off x="9487905" y="3720334"/>
          <a:ext cx="1120143" cy="56007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- 8</a:t>
          </a:r>
        </a:p>
      </dsp:txBody>
      <dsp:txXfrm>
        <a:off x="9651946" y="3802354"/>
        <a:ext cx="792061" cy="39603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1DFD18-4698-4609-B271-D840DC25620E}">
      <dsp:nvSpPr>
        <dsp:cNvPr id="0" name=""/>
        <dsp:cNvSpPr/>
      </dsp:nvSpPr>
      <dsp:spPr>
        <a:xfrm>
          <a:off x="9370290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677686" y="117615"/>
              </a:lnTo>
              <a:lnTo>
                <a:pt x="677686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9AF641-CCAA-4578-975E-7DCE5C0AED84}">
      <dsp:nvSpPr>
        <dsp:cNvPr id="0" name=""/>
        <dsp:cNvSpPr/>
      </dsp:nvSpPr>
      <dsp:spPr>
        <a:xfrm>
          <a:off x="8692603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677686" y="0"/>
              </a:moveTo>
              <a:lnTo>
                <a:pt x="677686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C4017E-A752-4FA8-9CBC-CE4112C45980}">
      <dsp:nvSpPr>
        <dsp:cNvPr id="0" name=""/>
        <dsp:cNvSpPr/>
      </dsp:nvSpPr>
      <dsp:spPr>
        <a:xfrm>
          <a:off x="8014916" y="2689802"/>
          <a:ext cx="1355373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1355373" y="117615"/>
              </a:lnTo>
              <a:lnTo>
                <a:pt x="1355373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78ED96-ACE0-4E83-B398-DE8DCE722F41}">
      <dsp:nvSpPr>
        <dsp:cNvPr id="0" name=""/>
        <dsp:cNvSpPr/>
      </dsp:nvSpPr>
      <dsp:spPr>
        <a:xfrm>
          <a:off x="6659543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677686" y="117615"/>
              </a:lnTo>
              <a:lnTo>
                <a:pt x="677686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53744D-475D-48D8-9720-768C81DD5EF6}">
      <dsp:nvSpPr>
        <dsp:cNvPr id="0" name=""/>
        <dsp:cNvSpPr/>
      </dsp:nvSpPr>
      <dsp:spPr>
        <a:xfrm>
          <a:off x="5981856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677686" y="0"/>
              </a:moveTo>
              <a:lnTo>
                <a:pt x="677686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4E583A-35E6-4399-B8EA-17730E1A17A6}">
      <dsp:nvSpPr>
        <dsp:cNvPr id="0" name=""/>
        <dsp:cNvSpPr/>
      </dsp:nvSpPr>
      <dsp:spPr>
        <a:xfrm>
          <a:off x="6659543" y="2689802"/>
          <a:ext cx="1355373" cy="235230"/>
        </a:xfrm>
        <a:custGeom>
          <a:avLst/>
          <a:gdLst/>
          <a:ahLst/>
          <a:cxnLst/>
          <a:rect l="0" t="0" r="0" b="0"/>
          <a:pathLst>
            <a:path>
              <a:moveTo>
                <a:pt x="1355373" y="0"/>
              </a:moveTo>
              <a:lnTo>
                <a:pt x="1355373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4B747A-8390-4D60-827C-AB740EEE1CAD}">
      <dsp:nvSpPr>
        <dsp:cNvPr id="0" name=""/>
        <dsp:cNvSpPr/>
      </dsp:nvSpPr>
      <dsp:spPr>
        <a:xfrm>
          <a:off x="5304169" y="1894500"/>
          <a:ext cx="2710746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2710746" y="117615"/>
              </a:lnTo>
              <a:lnTo>
                <a:pt x="2710746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22B359-C467-403A-AEAE-B7BF866201B4}">
      <dsp:nvSpPr>
        <dsp:cNvPr id="0" name=""/>
        <dsp:cNvSpPr/>
      </dsp:nvSpPr>
      <dsp:spPr>
        <a:xfrm>
          <a:off x="3948796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677686" y="117615"/>
              </a:lnTo>
              <a:lnTo>
                <a:pt x="677686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1AC84A-E125-46CE-858A-D0A3F8B3B812}">
      <dsp:nvSpPr>
        <dsp:cNvPr id="0" name=""/>
        <dsp:cNvSpPr/>
      </dsp:nvSpPr>
      <dsp:spPr>
        <a:xfrm>
          <a:off x="3271109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677686" y="0"/>
              </a:moveTo>
              <a:lnTo>
                <a:pt x="677686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5B377B-6396-4EB4-A669-4336FD9E555B}">
      <dsp:nvSpPr>
        <dsp:cNvPr id="0" name=""/>
        <dsp:cNvSpPr/>
      </dsp:nvSpPr>
      <dsp:spPr>
        <a:xfrm>
          <a:off x="2593423" y="2689802"/>
          <a:ext cx="1355373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1355373" y="117615"/>
              </a:lnTo>
              <a:lnTo>
                <a:pt x="1355373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6E32E1-495E-4FC2-A384-005AAFF39FE7}">
      <dsp:nvSpPr>
        <dsp:cNvPr id="0" name=""/>
        <dsp:cNvSpPr/>
      </dsp:nvSpPr>
      <dsp:spPr>
        <a:xfrm>
          <a:off x="1238049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677686" y="117615"/>
              </a:lnTo>
              <a:lnTo>
                <a:pt x="677686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B4A2FD-BA17-4116-A0AB-459184C02E37}">
      <dsp:nvSpPr>
        <dsp:cNvPr id="0" name=""/>
        <dsp:cNvSpPr/>
      </dsp:nvSpPr>
      <dsp:spPr>
        <a:xfrm>
          <a:off x="560363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677686" y="0"/>
              </a:moveTo>
              <a:lnTo>
                <a:pt x="677686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B571F9-2D31-442F-BB46-09055D2C32CF}">
      <dsp:nvSpPr>
        <dsp:cNvPr id="0" name=""/>
        <dsp:cNvSpPr/>
      </dsp:nvSpPr>
      <dsp:spPr>
        <a:xfrm>
          <a:off x="1238049" y="2689802"/>
          <a:ext cx="1355373" cy="235230"/>
        </a:xfrm>
        <a:custGeom>
          <a:avLst/>
          <a:gdLst/>
          <a:ahLst/>
          <a:cxnLst/>
          <a:rect l="0" t="0" r="0" b="0"/>
          <a:pathLst>
            <a:path>
              <a:moveTo>
                <a:pt x="1355373" y="0"/>
              </a:moveTo>
              <a:lnTo>
                <a:pt x="1355373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3517EE-B58F-4741-8A04-C3C88A7CC3F8}">
      <dsp:nvSpPr>
        <dsp:cNvPr id="0" name=""/>
        <dsp:cNvSpPr/>
      </dsp:nvSpPr>
      <dsp:spPr>
        <a:xfrm>
          <a:off x="2593423" y="1894500"/>
          <a:ext cx="2710746" cy="235230"/>
        </a:xfrm>
        <a:custGeom>
          <a:avLst/>
          <a:gdLst/>
          <a:ahLst/>
          <a:cxnLst/>
          <a:rect l="0" t="0" r="0" b="0"/>
          <a:pathLst>
            <a:path>
              <a:moveTo>
                <a:pt x="2710746" y="0"/>
              </a:moveTo>
              <a:lnTo>
                <a:pt x="2710746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0623D8-8A5D-4FD8-9D42-7EED560B2696}">
      <dsp:nvSpPr>
        <dsp:cNvPr id="0" name=""/>
        <dsp:cNvSpPr/>
      </dsp:nvSpPr>
      <dsp:spPr>
        <a:xfrm>
          <a:off x="5258449" y="1099198"/>
          <a:ext cx="91440" cy="23523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35230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144482-7DB5-4E56-BA99-12B9DA7011E4}">
      <dsp:nvSpPr>
        <dsp:cNvPr id="0" name=""/>
        <dsp:cNvSpPr/>
      </dsp:nvSpPr>
      <dsp:spPr>
        <a:xfrm>
          <a:off x="4744098" y="539127"/>
          <a:ext cx="1120143" cy="560071"/>
        </a:xfrm>
        <a:prstGeom prst="roundRect">
          <a:avLst/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Room</a:t>
          </a:r>
        </a:p>
      </dsp:txBody>
      <dsp:txXfrm>
        <a:off x="4771438" y="566467"/>
        <a:ext cx="1065463" cy="505391"/>
      </dsp:txXfrm>
    </dsp:sp>
    <dsp:sp modelId="{16CDA51D-5546-4EAA-A0EB-FCC617901E8D}">
      <dsp:nvSpPr>
        <dsp:cNvPr id="0" name=""/>
        <dsp:cNvSpPr/>
      </dsp:nvSpPr>
      <dsp:spPr>
        <a:xfrm>
          <a:off x="4744098" y="1334428"/>
          <a:ext cx="1120143" cy="560071"/>
        </a:xfrm>
        <a:prstGeom prst="roundRect">
          <a:avLst/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Row</a:t>
          </a:r>
        </a:p>
      </dsp:txBody>
      <dsp:txXfrm>
        <a:off x="4771438" y="1361768"/>
        <a:ext cx="1065463" cy="505391"/>
      </dsp:txXfrm>
    </dsp:sp>
    <dsp:sp modelId="{AFD2A918-80B6-4064-A934-4291FBF8455A}">
      <dsp:nvSpPr>
        <dsp:cNvPr id="0" name=""/>
        <dsp:cNvSpPr/>
      </dsp:nvSpPr>
      <dsp:spPr>
        <a:xfrm>
          <a:off x="2033351" y="2129730"/>
          <a:ext cx="1120143" cy="560071"/>
        </a:xfrm>
        <a:prstGeom prst="roundRect">
          <a:avLst/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Rack - 1</a:t>
          </a:r>
        </a:p>
      </dsp:txBody>
      <dsp:txXfrm>
        <a:off x="2060691" y="2157070"/>
        <a:ext cx="1065463" cy="505391"/>
      </dsp:txXfrm>
    </dsp:sp>
    <dsp:sp modelId="{24561E24-FF8F-4A6D-B97D-B264CA411D25}">
      <dsp:nvSpPr>
        <dsp:cNvPr id="0" name=""/>
        <dsp:cNvSpPr/>
      </dsp:nvSpPr>
      <dsp:spPr>
        <a:xfrm>
          <a:off x="677978" y="2925032"/>
          <a:ext cx="1120143" cy="560071"/>
        </a:xfrm>
        <a:prstGeom prst="roundRect">
          <a:avLst/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Host - 1</a:t>
          </a:r>
        </a:p>
      </dsp:txBody>
      <dsp:txXfrm>
        <a:off x="705318" y="2952372"/>
        <a:ext cx="1065463" cy="505391"/>
      </dsp:txXfrm>
    </dsp:sp>
    <dsp:sp modelId="{1EB801CA-9341-4EAA-91EB-EA37448A4A30}">
      <dsp:nvSpPr>
        <dsp:cNvPr id="0" name=""/>
        <dsp:cNvSpPr/>
      </dsp:nvSpPr>
      <dsp:spPr>
        <a:xfrm>
          <a:off x="291" y="3720334"/>
          <a:ext cx="1120143" cy="560071"/>
        </a:xfrm>
        <a:prstGeom prst="ellipse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- 1</a:t>
          </a:r>
        </a:p>
      </dsp:txBody>
      <dsp:txXfrm>
        <a:off x="164332" y="3802354"/>
        <a:ext cx="792061" cy="396031"/>
      </dsp:txXfrm>
    </dsp:sp>
    <dsp:sp modelId="{5CA6207F-4E72-4EA8-8C95-AE2C4341702F}">
      <dsp:nvSpPr>
        <dsp:cNvPr id="0" name=""/>
        <dsp:cNvSpPr/>
      </dsp:nvSpPr>
      <dsp:spPr>
        <a:xfrm>
          <a:off x="1355664" y="3720334"/>
          <a:ext cx="1120143" cy="560071"/>
        </a:xfrm>
        <a:prstGeom prst="ellipse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- 2</a:t>
          </a:r>
        </a:p>
      </dsp:txBody>
      <dsp:txXfrm>
        <a:off x="1519705" y="3802354"/>
        <a:ext cx="792061" cy="396031"/>
      </dsp:txXfrm>
    </dsp:sp>
    <dsp:sp modelId="{E51CE6A0-A9CF-4743-B6EE-0A5523BC78D6}">
      <dsp:nvSpPr>
        <dsp:cNvPr id="0" name=""/>
        <dsp:cNvSpPr/>
      </dsp:nvSpPr>
      <dsp:spPr>
        <a:xfrm>
          <a:off x="3388724" y="2925032"/>
          <a:ext cx="1120143" cy="56007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Host - 2</a:t>
          </a:r>
        </a:p>
      </dsp:txBody>
      <dsp:txXfrm>
        <a:off x="3416064" y="2952372"/>
        <a:ext cx="1065463" cy="505391"/>
      </dsp:txXfrm>
    </dsp:sp>
    <dsp:sp modelId="{778B4472-A8EB-498F-8132-1922ED7C34F0}">
      <dsp:nvSpPr>
        <dsp:cNvPr id="0" name=""/>
        <dsp:cNvSpPr/>
      </dsp:nvSpPr>
      <dsp:spPr>
        <a:xfrm>
          <a:off x="2711038" y="3720334"/>
          <a:ext cx="1120143" cy="56007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- 3</a:t>
          </a:r>
        </a:p>
      </dsp:txBody>
      <dsp:txXfrm>
        <a:off x="2875079" y="3802354"/>
        <a:ext cx="792061" cy="396031"/>
      </dsp:txXfrm>
    </dsp:sp>
    <dsp:sp modelId="{0C53519D-FD74-4E7D-9EE0-BDAD6185F109}">
      <dsp:nvSpPr>
        <dsp:cNvPr id="0" name=""/>
        <dsp:cNvSpPr/>
      </dsp:nvSpPr>
      <dsp:spPr>
        <a:xfrm>
          <a:off x="4066411" y="3720334"/>
          <a:ext cx="1120143" cy="56007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- 4</a:t>
          </a:r>
        </a:p>
      </dsp:txBody>
      <dsp:txXfrm>
        <a:off x="4230452" y="3802354"/>
        <a:ext cx="792061" cy="396031"/>
      </dsp:txXfrm>
    </dsp:sp>
    <dsp:sp modelId="{ADA2F4D0-2C40-4F07-B569-23B58E28C18D}">
      <dsp:nvSpPr>
        <dsp:cNvPr id="0" name=""/>
        <dsp:cNvSpPr/>
      </dsp:nvSpPr>
      <dsp:spPr>
        <a:xfrm>
          <a:off x="7454845" y="2129730"/>
          <a:ext cx="1120143" cy="56007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Rack - 2</a:t>
          </a:r>
        </a:p>
      </dsp:txBody>
      <dsp:txXfrm>
        <a:off x="7482185" y="2157070"/>
        <a:ext cx="1065463" cy="505391"/>
      </dsp:txXfrm>
    </dsp:sp>
    <dsp:sp modelId="{D6D34F5A-0059-4E3E-8AF0-58CA4A935A86}">
      <dsp:nvSpPr>
        <dsp:cNvPr id="0" name=""/>
        <dsp:cNvSpPr/>
      </dsp:nvSpPr>
      <dsp:spPr>
        <a:xfrm>
          <a:off x="6099471" y="2925032"/>
          <a:ext cx="1120143" cy="56007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Host - 3</a:t>
          </a:r>
        </a:p>
      </dsp:txBody>
      <dsp:txXfrm>
        <a:off x="6126811" y="2952372"/>
        <a:ext cx="1065463" cy="505391"/>
      </dsp:txXfrm>
    </dsp:sp>
    <dsp:sp modelId="{55DC8B53-A875-41CA-BCE3-6CAA044D52EE}">
      <dsp:nvSpPr>
        <dsp:cNvPr id="0" name=""/>
        <dsp:cNvSpPr/>
      </dsp:nvSpPr>
      <dsp:spPr>
        <a:xfrm>
          <a:off x="5421785" y="3720334"/>
          <a:ext cx="1120143" cy="56007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- 5</a:t>
          </a:r>
        </a:p>
      </dsp:txBody>
      <dsp:txXfrm>
        <a:off x="5585826" y="3802354"/>
        <a:ext cx="792061" cy="396031"/>
      </dsp:txXfrm>
    </dsp:sp>
    <dsp:sp modelId="{A14A2413-63A9-4ED0-B99C-08A434E8874A}">
      <dsp:nvSpPr>
        <dsp:cNvPr id="0" name=""/>
        <dsp:cNvSpPr/>
      </dsp:nvSpPr>
      <dsp:spPr>
        <a:xfrm>
          <a:off x="6777158" y="3720334"/>
          <a:ext cx="1120143" cy="56007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- 6</a:t>
          </a:r>
        </a:p>
      </dsp:txBody>
      <dsp:txXfrm>
        <a:off x="6941199" y="3802354"/>
        <a:ext cx="792061" cy="396031"/>
      </dsp:txXfrm>
    </dsp:sp>
    <dsp:sp modelId="{987B9236-A28A-4774-AD36-033666F9C7CB}">
      <dsp:nvSpPr>
        <dsp:cNvPr id="0" name=""/>
        <dsp:cNvSpPr/>
      </dsp:nvSpPr>
      <dsp:spPr>
        <a:xfrm>
          <a:off x="8810218" y="2925032"/>
          <a:ext cx="1120143" cy="56007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Host - 4</a:t>
          </a:r>
        </a:p>
      </dsp:txBody>
      <dsp:txXfrm>
        <a:off x="8837558" y="2952372"/>
        <a:ext cx="1065463" cy="505391"/>
      </dsp:txXfrm>
    </dsp:sp>
    <dsp:sp modelId="{1200064C-EA75-48BD-847A-F288BC69FE60}">
      <dsp:nvSpPr>
        <dsp:cNvPr id="0" name=""/>
        <dsp:cNvSpPr/>
      </dsp:nvSpPr>
      <dsp:spPr>
        <a:xfrm>
          <a:off x="8132531" y="3720334"/>
          <a:ext cx="1120143" cy="56007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- 7</a:t>
          </a:r>
        </a:p>
      </dsp:txBody>
      <dsp:txXfrm>
        <a:off x="8296572" y="3802354"/>
        <a:ext cx="792061" cy="396031"/>
      </dsp:txXfrm>
    </dsp:sp>
    <dsp:sp modelId="{A8A33CD7-F31F-408E-954A-6946F3A7F0FE}">
      <dsp:nvSpPr>
        <dsp:cNvPr id="0" name=""/>
        <dsp:cNvSpPr/>
      </dsp:nvSpPr>
      <dsp:spPr>
        <a:xfrm>
          <a:off x="9487905" y="3720334"/>
          <a:ext cx="1120143" cy="56007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- 8</a:t>
          </a:r>
        </a:p>
      </dsp:txBody>
      <dsp:txXfrm>
        <a:off x="9651946" y="3802354"/>
        <a:ext cx="792061" cy="39603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1DFD18-4698-4609-B271-D840DC25620E}">
      <dsp:nvSpPr>
        <dsp:cNvPr id="0" name=""/>
        <dsp:cNvSpPr/>
      </dsp:nvSpPr>
      <dsp:spPr>
        <a:xfrm>
          <a:off x="9370290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677686" y="117615"/>
              </a:lnTo>
              <a:lnTo>
                <a:pt x="677686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9AF641-CCAA-4578-975E-7DCE5C0AED84}">
      <dsp:nvSpPr>
        <dsp:cNvPr id="0" name=""/>
        <dsp:cNvSpPr/>
      </dsp:nvSpPr>
      <dsp:spPr>
        <a:xfrm>
          <a:off x="8692603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677686" y="0"/>
              </a:moveTo>
              <a:lnTo>
                <a:pt x="677686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C4017E-A752-4FA8-9CBC-CE4112C45980}">
      <dsp:nvSpPr>
        <dsp:cNvPr id="0" name=""/>
        <dsp:cNvSpPr/>
      </dsp:nvSpPr>
      <dsp:spPr>
        <a:xfrm>
          <a:off x="8014916" y="2689802"/>
          <a:ext cx="1355373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1355373" y="117615"/>
              </a:lnTo>
              <a:lnTo>
                <a:pt x="1355373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78ED96-ACE0-4E83-B398-DE8DCE722F41}">
      <dsp:nvSpPr>
        <dsp:cNvPr id="0" name=""/>
        <dsp:cNvSpPr/>
      </dsp:nvSpPr>
      <dsp:spPr>
        <a:xfrm>
          <a:off x="6659543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677686" y="117615"/>
              </a:lnTo>
              <a:lnTo>
                <a:pt x="677686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53744D-475D-48D8-9720-768C81DD5EF6}">
      <dsp:nvSpPr>
        <dsp:cNvPr id="0" name=""/>
        <dsp:cNvSpPr/>
      </dsp:nvSpPr>
      <dsp:spPr>
        <a:xfrm>
          <a:off x="5981856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677686" y="0"/>
              </a:moveTo>
              <a:lnTo>
                <a:pt x="677686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4E583A-35E6-4399-B8EA-17730E1A17A6}">
      <dsp:nvSpPr>
        <dsp:cNvPr id="0" name=""/>
        <dsp:cNvSpPr/>
      </dsp:nvSpPr>
      <dsp:spPr>
        <a:xfrm>
          <a:off x="6659543" y="2689802"/>
          <a:ext cx="1355373" cy="235230"/>
        </a:xfrm>
        <a:custGeom>
          <a:avLst/>
          <a:gdLst/>
          <a:ahLst/>
          <a:cxnLst/>
          <a:rect l="0" t="0" r="0" b="0"/>
          <a:pathLst>
            <a:path>
              <a:moveTo>
                <a:pt x="1355373" y="0"/>
              </a:moveTo>
              <a:lnTo>
                <a:pt x="1355373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4B747A-8390-4D60-827C-AB740EEE1CAD}">
      <dsp:nvSpPr>
        <dsp:cNvPr id="0" name=""/>
        <dsp:cNvSpPr/>
      </dsp:nvSpPr>
      <dsp:spPr>
        <a:xfrm>
          <a:off x="5304169" y="1894500"/>
          <a:ext cx="2710746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2710746" y="117615"/>
              </a:lnTo>
              <a:lnTo>
                <a:pt x="2710746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22B359-C467-403A-AEAE-B7BF866201B4}">
      <dsp:nvSpPr>
        <dsp:cNvPr id="0" name=""/>
        <dsp:cNvSpPr/>
      </dsp:nvSpPr>
      <dsp:spPr>
        <a:xfrm>
          <a:off x="3948796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677686" y="117615"/>
              </a:lnTo>
              <a:lnTo>
                <a:pt x="677686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1AC84A-E125-46CE-858A-D0A3F8B3B812}">
      <dsp:nvSpPr>
        <dsp:cNvPr id="0" name=""/>
        <dsp:cNvSpPr/>
      </dsp:nvSpPr>
      <dsp:spPr>
        <a:xfrm>
          <a:off x="3271109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677686" y="0"/>
              </a:moveTo>
              <a:lnTo>
                <a:pt x="677686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5B377B-6396-4EB4-A669-4336FD9E555B}">
      <dsp:nvSpPr>
        <dsp:cNvPr id="0" name=""/>
        <dsp:cNvSpPr/>
      </dsp:nvSpPr>
      <dsp:spPr>
        <a:xfrm>
          <a:off x="2593423" y="2689802"/>
          <a:ext cx="1355373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1355373" y="117615"/>
              </a:lnTo>
              <a:lnTo>
                <a:pt x="1355373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6E32E1-495E-4FC2-A384-005AAFF39FE7}">
      <dsp:nvSpPr>
        <dsp:cNvPr id="0" name=""/>
        <dsp:cNvSpPr/>
      </dsp:nvSpPr>
      <dsp:spPr>
        <a:xfrm>
          <a:off x="1238049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677686" y="117615"/>
              </a:lnTo>
              <a:lnTo>
                <a:pt x="677686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B4A2FD-BA17-4116-A0AB-459184C02E37}">
      <dsp:nvSpPr>
        <dsp:cNvPr id="0" name=""/>
        <dsp:cNvSpPr/>
      </dsp:nvSpPr>
      <dsp:spPr>
        <a:xfrm>
          <a:off x="560363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677686" y="0"/>
              </a:moveTo>
              <a:lnTo>
                <a:pt x="677686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B571F9-2D31-442F-BB46-09055D2C32CF}">
      <dsp:nvSpPr>
        <dsp:cNvPr id="0" name=""/>
        <dsp:cNvSpPr/>
      </dsp:nvSpPr>
      <dsp:spPr>
        <a:xfrm>
          <a:off x="1238049" y="2689802"/>
          <a:ext cx="1355373" cy="235230"/>
        </a:xfrm>
        <a:custGeom>
          <a:avLst/>
          <a:gdLst/>
          <a:ahLst/>
          <a:cxnLst/>
          <a:rect l="0" t="0" r="0" b="0"/>
          <a:pathLst>
            <a:path>
              <a:moveTo>
                <a:pt x="1355373" y="0"/>
              </a:moveTo>
              <a:lnTo>
                <a:pt x="1355373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3517EE-B58F-4741-8A04-C3C88A7CC3F8}">
      <dsp:nvSpPr>
        <dsp:cNvPr id="0" name=""/>
        <dsp:cNvSpPr/>
      </dsp:nvSpPr>
      <dsp:spPr>
        <a:xfrm>
          <a:off x="2593423" y="1894500"/>
          <a:ext cx="2710746" cy="235230"/>
        </a:xfrm>
        <a:custGeom>
          <a:avLst/>
          <a:gdLst/>
          <a:ahLst/>
          <a:cxnLst/>
          <a:rect l="0" t="0" r="0" b="0"/>
          <a:pathLst>
            <a:path>
              <a:moveTo>
                <a:pt x="2710746" y="0"/>
              </a:moveTo>
              <a:lnTo>
                <a:pt x="2710746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0623D8-8A5D-4FD8-9D42-7EED560B2696}">
      <dsp:nvSpPr>
        <dsp:cNvPr id="0" name=""/>
        <dsp:cNvSpPr/>
      </dsp:nvSpPr>
      <dsp:spPr>
        <a:xfrm>
          <a:off x="5258449" y="1099198"/>
          <a:ext cx="91440" cy="23523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35230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144482-7DB5-4E56-BA99-12B9DA7011E4}">
      <dsp:nvSpPr>
        <dsp:cNvPr id="0" name=""/>
        <dsp:cNvSpPr/>
      </dsp:nvSpPr>
      <dsp:spPr>
        <a:xfrm>
          <a:off x="4744098" y="539127"/>
          <a:ext cx="1120143" cy="560071"/>
        </a:xfrm>
        <a:prstGeom prst="roundRect">
          <a:avLst/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Room</a:t>
          </a:r>
        </a:p>
      </dsp:txBody>
      <dsp:txXfrm>
        <a:off x="4771438" y="566467"/>
        <a:ext cx="1065463" cy="505391"/>
      </dsp:txXfrm>
    </dsp:sp>
    <dsp:sp modelId="{16CDA51D-5546-4EAA-A0EB-FCC617901E8D}">
      <dsp:nvSpPr>
        <dsp:cNvPr id="0" name=""/>
        <dsp:cNvSpPr/>
      </dsp:nvSpPr>
      <dsp:spPr>
        <a:xfrm>
          <a:off x="4744098" y="1334428"/>
          <a:ext cx="1120143" cy="560071"/>
        </a:xfrm>
        <a:prstGeom prst="roundRect">
          <a:avLst/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Row</a:t>
          </a:r>
        </a:p>
      </dsp:txBody>
      <dsp:txXfrm>
        <a:off x="4771438" y="1361768"/>
        <a:ext cx="1065463" cy="505391"/>
      </dsp:txXfrm>
    </dsp:sp>
    <dsp:sp modelId="{AFD2A918-80B6-4064-A934-4291FBF8455A}">
      <dsp:nvSpPr>
        <dsp:cNvPr id="0" name=""/>
        <dsp:cNvSpPr/>
      </dsp:nvSpPr>
      <dsp:spPr>
        <a:xfrm>
          <a:off x="2033351" y="2129730"/>
          <a:ext cx="1120143" cy="560071"/>
        </a:xfrm>
        <a:prstGeom prst="roundRect">
          <a:avLst/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Rack - 1</a:t>
          </a:r>
        </a:p>
      </dsp:txBody>
      <dsp:txXfrm>
        <a:off x="2060691" y="2157070"/>
        <a:ext cx="1065463" cy="505391"/>
      </dsp:txXfrm>
    </dsp:sp>
    <dsp:sp modelId="{24561E24-FF8F-4A6D-B97D-B264CA411D25}">
      <dsp:nvSpPr>
        <dsp:cNvPr id="0" name=""/>
        <dsp:cNvSpPr/>
      </dsp:nvSpPr>
      <dsp:spPr>
        <a:xfrm>
          <a:off x="677978" y="2925032"/>
          <a:ext cx="1120143" cy="560071"/>
        </a:xfrm>
        <a:prstGeom prst="roundRect">
          <a:avLst/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Host - 1</a:t>
          </a:r>
        </a:p>
      </dsp:txBody>
      <dsp:txXfrm>
        <a:off x="705318" y="2952372"/>
        <a:ext cx="1065463" cy="505391"/>
      </dsp:txXfrm>
    </dsp:sp>
    <dsp:sp modelId="{1EB801CA-9341-4EAA-91EB-EA37448A4A30}">
      <dsp:nvSpPr>
        <dsp:cNvPr id="0" name=""/>
        <dsp:cNvSpPr/>
      </dsp:nvSpPr>
      <dsp:spPr>
        <a:xfrm>
          <a:off x="291" y="3720334"/>
          <a:ext cx="1120143" cy="560071"/>
        </a:xfrm>
        <a:prstGeom prst="ellipse">
          <a:avLst/>
        </a:prstGeom>
        <a:solidFill>
          <a:srgbClr val="00206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- 1</a:t>
          </a:r>
        </a:p>
      </dsp:txBody>
      <dsp:txXfrm>
        <a:off x="164332" y="3802354"/>
        <a:ext cx="792061" cy="396031"/>
      </dsp:txXfrm>
    </dsp:sp>
    <dsp:sp modelId="{5CA6207F-4E72-4EA8-8C95-AE2C4341702F}">
      <dsp:nvSpPr>
        <dsp:cNvPr id="0" name=""/>
        <dsp:cNvSpPr/>
      </dsp:nvSpPr>
      <dsp:spPr>
        <a:xfrm>
          <a:off x="1355664" y="3720334"/>
          <a:ext cx="1120143" cy="560071"/>
        </a:xfrm>
        <a:prstGeom prst="ellipse">
          <a:avLst/>
        </a:prstGeom>
        <a:solidFill>
          <a:srgbClr val="00206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- 2</a:t>
          </a:r>
        </a:p>
      </dsp:txBody>
      <dsp:txXfrm>
        <a:off x="1519705" y="3802354"/>
        <a:ext cx="792061" cy="396031"/>
      </dsp:txXfrm>
    </dsp:sp>
    <dsp:sp modelId="{E51CE6A0-A9CF-4743-B6EE-0A5523BC78D6}">
      <dsp:nvSpPr>
        <dsp:cNvPr id="0" name=""/>
        <dsp:cNvSpPr/>
      </dsp:nvSpPr>
      <dsp:spPr>
        <a:xfrm>
          <a:off x="3388724" y="2925032"/>
          <a:ext cx="1120143" cy="56007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Host - 2</a:t>
          </a:r>
        </a:p>
      </dsp:txBody>
      <dsp:txXfrm>
        <a:off x="3416064" y="2952372"/>
        <a:ext cx="1065463" cy="505391"/>
      </dsp:txXfrm>
    </dsp:sp>
    <dsp:sp modelId="{778B4472-A8EB-498F-8132-1922ED7C34F0}">
      <dsp:nvSpPr>
        <dsp:cNvPr id="0" name=""/>
        <dsp:cNvSpPr/>
      </dsp:nvSpPr>
      <dsp:spPr>
        <a:xfrm>
          <a:off x="2711038" y="3720334"/>
          <a:ext cx="1120143" cy="56007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- 3</a:t>
          </a:r>
        </a:p>
      </dsp:txBody>
      <dsp:txXfrm>
        <a:off x="2875079" y="3802354"/>
        <a:ext cx="792061" cy="396031"/>
      </dsp:txXfrm>
    </dsp:sp>
    <dsp:sp modelId="{0C53519D-FD74-4E7D-9EE0-BDAD6185F109}">
      <dsp:nvSpPr>
        <dsp:cNvPr id="0" name=""/>
        <dsp:cNvSpPr/>
      </dsp:nvSpPr>
      <dsp:spPr>
        <a:xfrm>
          <a:off x="4066411" y="3720334"/>
          <a:ext cx="1120143" cy="56007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- 4</a:t>
          </a:r>
        </a:p>
      </dsp:txBody>
      <dsp:txXfrm>
        <a:off x="4230452" y="3802354"/>
        <a:ext cx="792061" cy="396031"/>
      </dsp:txXfrm>
    </dsp:sp>
    <dsp:sp modelId="{ADA2F4D0-2C40-4F07-B569-23B58E28C18D}">
      <dsp:nvSpPr>
        <dsp:cNvPr id="0" name=""/>
        <dsp:cNvSpPr/>
      </dsp:nvSpPr>
      <dsp:spPr>
        <a:xfrm>
          <a:off x="7454845" y="2129730"/>
          <a:ext cx="1120143" cy="56007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Rack - 2</a:t>
          </a:r>
        </a:p>
      </dsp:txBody>
      <dsp:txXfrm>
        <a:off x="7482185" y="2157070"/>
        <a:ext cx="1065463" cy="505391"/>
      </dsp:txXfrm>
    </dsp:sp>
    <dsp:sp modelId="{D6D34F5A-0059-4E3E-8AF0-58CA4A935A86}">
      <dsp:nvSpPr>
        <dsp:cNvPr id="0" name=""/>
        <dsp:cNvSpPr/>
      </dsp:nvSpPr>
      <dsp:spPr>
        <a:xfrm>
          <a:off x="6099471" y="2925032"/>
          <a:ext cx="1120143" cy="56007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Host - 3</a:t>
          </a:r>
        </a:p>
      </dsp:txBody>
      <dsp:txXfrm>
        <a:off x="6126811" y="2952372"/>
        <a:ext cx="1065463" cy="505391"/>
      </dsp:txXfrm>
    </dsp:sp>
    <dsp:sp modelId="{55DC8B53-A875-41CA-BCE3-6CAA044D52EE}">
      <dsp:nvSpPr>
        <dsp:cNvPr id="0" name=""/>
        <dsp:cNvSpPr/>
      </dsp:nvSpPr>
      <dsp:spPr>
        <a:xfrm>
          <a:off x="5421785" y="3720334"/>
          <a:ext cx="1120143" cy="56007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- 5</a:t>
          </a:r>
        </a:p>
      </dsp:txBody>
      <dsp:txXfrm>
        <a:off x="5585826" y="3802354"/>
        <a:ext cx="792061" cy="396031"/>
      </dsp:txXfrm>
    </dsp:sp>
    <dsp:sp modelId="{A14A2413-63A9-4ED0-B99C-08A434E8874A}">
      <dsp:nvSpPr>
        <dsp:cNvPr id="0" name=""/>
        <dsp:cNvSpPr/>
      </dsp:nvSpPr>
      <dsp:spPr>
        <a:xfrm>
          <a:off x="6777158" y="3720334"/>
          <a:ext cx="1120143" cy="56007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- 6</a:t>
          </a:r>
        </a:p>
      </dsp:txBody>
      <dsp:txXfrm>
        <a:off x="6941199" y="3802354"/>
        <a:ext cx="792061" cy="396031"/>
      </dsp:txXfrm>
    </dsp:sp>
    <dsp:sp modelId="{987B9236-A28A-4774-AD36-033666F9C7CB}">
      <dsp:nvSpPr>
        <dsp:cNvPr id="0" name=""/>
        <dsp:cNvSpPr/>
      </dsp:nvSpPr>
      <dsp:spPr>
        <a:xfrm>
          <a:off x="8810218" y="2925032"/>
          <a:ext cx="1120143" cy="56007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Host - 4</a:t>
          </a:r>
        </a:p>
      </dsp:txBody>
      <dsp:txXfrm>
        <a:off x="8837558" y="2952372"/>
        <a:ext cx="1065463" cy="505391"/>
      </dsp:txXfrm>
    </dsp:sp>
    <dsp:sp modelId="{1200064C-EA75-48BD-847A-F288BC69FE60}">
      <dsp:nvSpPr>
        <dsp:cNvPr id="0" name=""/>
        <dsp:cNvSpPr/>
      </dsp:nvSpPr>
      <dsp:spPr>
        <a:xfrm>
          <a:off x="8132531" y="3720334"/>
          <a:ext cx="1120143" cy="56007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- 7</a:t>
          </a:r>
        </a:p>
      </dsp:txBody>
      <dsp:txXfrm>
        <a:off x="8296572" y="3802354"/>
        <a:ext cx="792061" cy="396031"/>
      </dsp:txXfrm>
    </dsp:sp>
    <dsp:sp modelId="{A8A33CD7-F31F-408E-954A-6946F3A7F0FE}">
      <dsp:nvSpPr>
        <dsp:cNvPr id="0" name=""/>
        <dsp:cNvSpPr/>
      </dsp:nvSpPr>
      <dsp:spPr>
        <a:xfrm>
          <a:off x="9487905" y="3720334"/>
          <a:ext cx="1120143" cy="56007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- 8</a:t>
          </a:r>
        </a:p>
      </dsp:txBody>
      <dsp:txXfrm>
        <a:off x="9651946" y="3802354"/>
        <a:ext cx="792061" cy="39603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1DFD18-4698-4609-B271-D840DC25620E}">
      <dsp:nvSpPr>
        <dsp:cNvPr id="0" name=""/>
        <dsp:cNvSpPr/>
      </dsp:nvSpPr>
      <dsp:spPr>
        <a:xfrm>
          <a:off x="9370290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677686" y="117615"/>
              </a:lnTo>
              <a:lnTo>
                <a:pt x="677686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9AF641-CCAA-4578-975E-7DCE5C0AED84}">
      <dsp:nvSpPr>
        <dsp:cNvPr id="0" name=""/>
        <dsp:cNvSpPr/>
      </dsp:nvSpPr>
      <dsp:spPr>
        <a:xfrm>
          <a:off x="8692603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677686" y="0"/>
              </a:moveTo>
              <a:lnTo>
                <a:pt x="677686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C4017E-A752-4FA8-9CBC-CE4112C45980}">
      <dsp:nvSpPr>
        <dsp:cNvPr id="0" name=""/>
        <dsp:cNvSpPr/>
      </dsp:nvSpPr>
      <dsp:spPr>
        <a:xfrm>
          <a:off x="8014916" y="2689802"/>
          <a:ext cx="1355373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1355373" y="117615"/>
              </a:lnTo>
              <a:lnTo>
                <a:pt x="1355373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78ED96-ACE0-4E83-B398-DE8DCE722F41}">
      <dsp:nvSpPr>
        <dsp:cNvPr id="0" name=""/>
        <dsp:cNvSpPr/>
      </dsp:nvSpPr>
      <dsp:spPr>
        <a:xfrm>
          <a:off x="6659543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677686" y="117615"/>
              </a:lnTo>
              <a:lnTo>
                <a:pt x="677686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53744D-475D-48D8-9720-768C81DD5EF6}">
      <dsp:nvSpPr>
        <dsp:cNvPr id="0" name=""/>
        <dsp:cNvSpPr/>
      </dsp:nvSpPr>
      <dsp:spPr>
        <a:xfrm>
          <a:off x="5981856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677686" y="0"/>
              </a:moveTo>
              <a:lnTo>
                <a:pt x="677686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4E583A-35E6-4399-B8EA-17730E1A17A6}">
      <dsp:nvSpPr>
        <dsp:cNvPr id="0" name=""/>
        <dsp:cNvSpPr/>
      </dsp:nvSpPr>
      <dsp:spPr>
        <a:xfrm>
          <a:off x="6659543" y="2689802"/>
          <a:ext cx="1355373" cy="235230"/>
        </a:xfrm>
        <a:custGeom>
          <a:avLst/>
          <a:gdLst/>
          <a:ahLst/>
          <a:cxnLst/>
          <a:rect l="0" t="0" r="0" b="0"/>
          <a:pathLst>
            <a:path>
              <a:moveTo>
                <a:pt x="1355373" y="0"/>
              </a:moveTo>
              <a:lnTo>
                <a:pt x="1355373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4B747A-8390-4D60-827C-AB740EEE1CAD}">
      <dsp:nvSpPr>
        <dsp:cNvPr id="0" name=""/>
        <dsp:cNvSpPr/>
      </dsp:nvSpPr>
      <dsp:spPr>
        <a:xfrm>
          <a:off x="5304169" y="1894500"/>
          <a:ext cx="2710746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2710746" y="117615"/>
              </a:lnTo>
              <a:lnTo>
                <a:pt x="2710746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22B359-C467-403A-AEAE-B7BF866201B4}">
      <dsp:nvSpPr>
        <dsp:cNvPr id="0" name=""/>
        <dsp:cNvSpPr/>
      </dsp:nvSpPr>
      <dsp:spPr>
        <a:xfrm>
          <a:off x="3948796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677686" y="117615"/>
              </a:lnTo>
              <a:lnTo>
                <a:pt x="677686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1AC84A-E125-46CE-858A-D0A3F8B3B812}">
      <dsp:nvSpPr>
        <dsp:cNvPr id="0" name=""/>
        <dsp:cNvSpPr/>
      </dsp:nvSpPr>
      <dsp:spPr>
        <a:xfrm>
          <a:off x="3271109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677686" y="0"/>
              </a:moveTo>
              <a:lnTo>
                <a:pt x="677686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5B377B-6396-4EB4-A669-4336FD9E555B}">
      <dsp:nvSpPr>
        <dsp:cNvPr id="0" name=""/>
        <dsp:cNvSpPr/>
      </dsp:nvSpPr>
      <dsp:spPr>
        <a:xfrm>
          <a:off x="2593423" y="2689802"/>
          <a:ext cx="1355373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1355373" y="117615"/>
              </a:lnTo>
              <a:lnTo>
                <a:pt x="1355373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6E32E1-495E-4FC2-A384-005AAFF39FE7}">
      <dsp:nvSpPr>
        <dsp:cNvPr id="0" name=""/>
        <dsp:cNvSpPr/>
      </dsp:nvSpPr>
      <dsp:spPr>
        <a:xfrm>
          <a:off x="1238049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677686" y="117615"/>
              </a:lnTo>
              <a:lnTo>
                <a:pt x="677686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B4A2FD-BA17-4116-A0AB-459184C02E37}">
      <dsp:nvSpPr>
        <dsp:cNvPr id="0" name=""/>
        <dsp:cNvSpPr/>
      </dsp:nvSpPr>
      <dsp:spPr>
        <a:xfrm>
          <a:off x="560363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677686" y="0"/>
              </a:moveTo>
              <a:lnTo>
                <a:pt x="677686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B571F9-2D31-442F-BB46-09055D2C32CF}">
      <dsp:nvSpPr>
        <dsp:cNvPr id="0" name=""/>
        <dsp:cNvSpPr/>
      </dsp:nvSpPr>
      <dsp:spPr>
        <a:xfrm>
          <a:off x="1238049" y="2689802"/>
          <a:ext cx="1355373" cy="235230"/>
        </a:xfrm>
        <a:custGeom>
          <a:avLst/>
          <a:gdLst/>
          <a:ahLst/>
          <a:cxnLst/>
          <a:rect l="0" t="0" r="0" b="0"/>
          <a:pathLst>
            <a:path>
              <a:moveTo>
                <a:pt x="1355373" y="0"/>
              </a:moveTo>
              <a:lnTo>
                <a:pt x="1355373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3517EE-B58F-4741-8A04-C3C88A7CC3F8}">
      <dsp:nvSpPr>
        <dsp:cNvPr id="0" name=""/>
        <dsp:cNvSpPr/>
      </dsp:nvSpPr>
      <dsp:spPr>
        <a:xfrm>
          <a:off x="2593423" y="1894500"/>
          <a:ext cx="2710746" cy="235230"/>
        </a:xfrm>
        <a:custGeom>
          <a:avLst/>
          <a:gdLst/>
          <a:ahLst/>
          <a:cxnLst/>
          <a:rect l="0" t="0" r="0" b="0"/>
          <a:pathLst>
            <a:path>
              <a:moveTo>
                <a:pt x="2710746" y="0"/>
              </a:moveTo>
              <a:lnTo>
                <a:pt x="2710746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0623D8-8A5D-4FD8-9D42-7EED560B2696}">
      <dsp:nvSpPr>
        <dsp:cNvPr id="0" name=""/>
        <dsp:cNvSpPr/>
      </dsp:nvSpPr>
      <dsp:spPr>
        <a:xfrm>
          <a:off x="5258449" y="1099198"/>
          <a:ext cx="91440" cy="23523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35230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144482-7DB5-4E56-BA99-12B9DA7011E4}">
      <dsp:nvSpPr>
        <dsp:cNvPr id="0" name=""/>
        <dsp:cNvSpPr/>
      </dsp:nvSpPr>
      <dsp:spPr>
        <a:xfrm>
          <a:off x="4744098" y="539127"/>
          <a:ext cx="1120143" cy="560071"/>
        </a:xfrm>
        <a:prstGeom prst="roundRect">
          <a:avLst/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Room</a:t>
          </a:r>
        </a:p>
      </dsp:txBody>
      <dsp:txXfrm>
        <a:off x="4771438" y="566467"/>
        <a:ext cx="1065463" cy="505391"/>
      </dsp:txXfrm>
    </dsp:sp>
    <dsp:sp modelId="{16CDA51D-5546-4EAA-A0EB-FCC617901E8D}">
      <dsp:nvSpPr>
        <dsp:cNvPr id="0" name=""/>
        <dsp:cNvSpPr/>
      </dsp:nvSpPr>
      <dsp:spPr>
        <a:xfrm>
          <a:off x="4744098" y="1334428"/>
          <a:ext cx="1120143" cy="560071"/>
        </a:xfrm>
        <a:prstGeom prst="roundRect">
          <a:avLst/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Row</a:t>
          </a:r>
        </a:p>
      </dsp:txBody>
      <dsp:txXfrm>
        <a:off x="4771438" y="1361768"/>
        <a:ext cx="1065463" cy="505391"/>
      </dsp:txXfrm>
    </dsp:sp>
    <dsp:sp modelId="{AFD2A918-80B6-4064-A934-4291FBF8455A}">
      <dsp:nvSpPr>
        <dsp:cNvPr id="0" name=""/>
        <dsp:cNvSpPr/>
      </dsp:nvSpPr>
      <dsp:spPr>
        <a:xfrm>
          <a:off x="2033351" y="2129730"/>
          <a:ext cx="1120143" cy="560071"/>
        </a:xfrm>
        <a:prstGeom prst="roundRect">
          <a:avLst/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Rack - 1</a:t>
          </a:r>
        </a:p>
      </dsp:txBody>
      <dsp:txXfrm>
        <a:off x="2060691" y="2157070"/>
        <a:ext cx="1065463" cy="505391"/>
      </dsp:txXfrm>
    </dsp:sp>
    <dsp:sp modelId="{24561E24-FF8F-4A6D-B97D-B264CA411D25}">
      <dsp:nvSpPr>
        <dsp:cNvPr id="0" name=""/>
        <dsp:cNvSpPr/>
      </dsp:nvSpPr>
      <dsp:spPr>
        <a:xfrm>
          <a:off x="677978" y="2925032"/>
          <a:ext cx="1120143" cy="560071"/>
        </a:xfrm>
        <a:prstGeom prst="roundRect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Host - 1</a:t>
          </a:r>
        </a:p>
      </dsp:txBody>
      <dsp:txXfrm>
        <a:off x="705318" y="2952372"/>
        <a:ext cx="1065463" cy="505391"/>
      </dsp:txXfrm>
    </dsp:sp>
    <dsp:sp modelId="{1EB801CA-9341-4EAA-91EB-EA37448A4A30}">
      <dsp:nvSpPr>
        <dsp:cNvPr id="0" name=""/>
        <dsp:cNvSpPr/>
      </dsp:nvSpPr>
      <dsp:spPr>
        <a:xfrm>
          <a:off x="291" y="3720334"/>
          <a:ext cx="1120143" cy="560071"/>
        </a:xfrm>
        <a:prstGeom prst="ellipse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- 1</a:t>
          </a:r>
        </a:p>
      </dsp:txBody>
      <dsp:txXfrm>
        <a:off x="164332" y="3802354"/>
        <a:ext cx="792061" cy="396031"/>
      </dsp:txXfrm>
    </dsp:sp>
    <dsp:sp modelId="{5CA6207F-4E72-4EA8-8C95-AE2C4341702F}">
      <dsp:nvSpPr>
        <dsp:cNvPr id="0" name=""/>
        <dsp:cNvSpPr/>
      </dsp:nvSpPr>
      <dsp:spPr>
        <a:xfrm>
          <a:off x="1355664" y="3720334"/>
          <a:ext cx="1120143" cy="560071"/>
        </a:xfrm>
        <a:prstGeom prst="ellipse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- 2</a:t>
          </a:r>
        </a:p>
      </dsp:txBody>
      <dsp:txXfrm>
        <a:off x="1519705" y="3802354"/>
        <a:ext cx="792061" cy="396031"/>
      </dsp:txXfrm>
    </dsp:sp>
    <dsp:sp modelId="{E51CE6A0-A9CF-4743-B6EE-0A5523BC78D6}">
      <dsp:nvSpPr>
        <dsp:cNvPr id="0" name=""/>
        <dsp:cNvSpPr/>
      </dsp:nvSpPr>
      <dsp:spPr>
        <a:xfrm>
          <a:off x="3388724" y="2925032"/>
          <a:ext cx="1120143" cy="56007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Host - 2</a:t>
          </a:r>
        </a:p>
      </dsp:txBody>
      <dsp:txXfrm>
        <a:off x="3416064" y="2952372"/>
        <a:ext cx="1065463" cy="505391"/>
      </dsp:txXfrm>
    </dsp:sp>
    <dsp:sp modelId="{778B4472-A8EB-498F-8132-1922ED7C34F0}">
      <dsp:nvSpPr>
        <dsp:cNvPr id="0" name=""/>
        <dsp:cNvSpPr/>
      </dsp:nvSpPr>
      <dsp:spPr>
        <a:xfrm>
          <a:off x="2711038" y="3720334"/>
          <a:ext cx="1120143" cy="56007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- 3</a:t>
          </a:r>
        </a:p>
      </dsp:txBody>
      <dsp:txXfrm>
        <a:off x="2875079" y="3802354"/>
        <a:ext cx="792061" cy="396031"/>
      </dsp:txXfrm>
    </dsp:sp>
    <dsp:sp modelId="{0C53519D-FD74-4E7D-9EE0-BDAD6185F109}">
      <dsp:nvSpPr>
        <dsp:cNvPr id="0" name=""/>
        <dsp:cNvSpPr/>
      </dsp:nvSpPr>
      <dsp:spPr>
        <a:xfrm>
          <a:off x="4066411" y="3720334"/>
          <a:ext cx="1120143" cy="56007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- 4</a:t>
          </a:r>
        </a:p>
      </dsp:txBody>
      <dsp:txXfrm>
        <a:off x="4230452" y="3802354"/>
        <a:ext cx="792061" cy="396031"/>
      </dsp:txXfrm>
    </dsp:sp>
    <dsp:sp modelId="{ADA2F4D0-2C40-4F07-B569-23B58E28C18D}">
      <dsp:nvSpPr>
        <dsp:cNvPr id="0" name=""/>
        <dsp:cNvSpPr/>
      </dsp:nvSpPr>
      <dsp:spPr>
        <a:xfrm>
          <a:off x="7454845" y="2129730"/>
          <a:ext cx="1120143" cy="56007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Rack - 2</a:t>
          </a:r>
        </a:p>
      </dsp:txBody>
      <dsp:txXfrm>
        <a:off x="7482185" y="2157070"/>
        <a:ext cx="1065463" cy="505391"/>
      </dsp:txXfrm>
    </dsp:sp>
    <dsp:sp modelId="{D6D34F5A-0059-4E3E-8AF0-58CA4A935A86}">
      <dsp:nvSpPr>
        <dsp:cNvPr id="0" name=""/>
        <dsp:cNvSpPr/>
      </dsp:nvSpPr>
      <dsp:spPr>
        <a:xfrm>
          <a:off x="6099471" y="2925032"/>
          <a:ext cx="1120143" cy="56007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Host - 3</a:t>
          </a:r>
        </a:p>
      </dsp:txBody>
      <dsp:txXfrm>
        <a:off x="6126811" y="2952372"/>
        <a:ext cx="1065463" cy="505391"/>
      </dsp:txXfrm>
    </dsp:sp>
    <dsp:sp modelId="{55DC8B53-A875-41CA-BCE3-6CAA044D52EE}">
      <dsp:nvSpPr>
        <dsp:cNvPr id="0" name=""/>
        <dsp:cNvSpPr/>
      </dsp:nvSpPr>
      <dsp:spPr>
        <a:xfrm>
          <a:off x="5421785" y="3720334"/>
          <a:ext cx="1120143" cy="56007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- 5</a:t>
          </a:r>
        </a:p>
      </dsp:txBody>
      <dsp:txXfrm>
        <a:off x="5585826" y="3802354"/>
        <a:ext cx="792061" cy="396031"/>
      </dsp:txXfrm>
    </dsp:sp>
    <dsp:sp modelId="{A14A2413-63A9-4ED0-B99C-08A434E8874A}">
      <dsp:nvSpPr>
        <dsp:cNvPr id="0" name=""/>
        <dsp:cNvSpPr/>
      </dsp:nvSpPr>
      <dsp:spPr>
        <a:xfrm>
          <a:off x="6777158" y="3720334"/>
          <a:ext cx="1120143" cy="56007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- 6</a:t>
          </a:r>
        </a:p>
      </dsp:txBody>
      <dsp:txXfrm>
        <a:off x="6941199" y="3802354"/>
        <a:ext cx="792061" cy="396031"/>
      </dsp:txXfrm>
    </dsp:sp>
    <dsp:sp modelId="{987B9236-A28A-4774-AD36-033666F9C7CB}">
      <dsp:nvSpPr>
        <dsp:cNvPr id="0" name=""/>
        <dsp:cNvSpPr/>
      </dsp:nvSpPr>
      <dsp:spPr>
        <a:xfrm>
          <a:off x="8810218" y="2925032"/>
          <a:ext cx="1120143" cy="56007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Host - 4</a:t>
          </a:r>
        </a:p>
      </dsp:txBody>
      <dsp:txXfrm>
        <a:off x="8837558" y="2952372"/>
        <a:ext cx="1065463" cy="505391"/>
      </dsp:txXfrm>
    </dsp:sp>
    <dsp:sp modelId="{1200064C-EA75-48BD-847A-F288BC69FE60}">
      <dsp:nvSpPr>
        <dsp:cNvPr id="0" name=""/>
        <dsp:cNvSpPr/>
      </dsp:nvSpPr>
      <dsp:spPr>
        <a:xfrm>
          <a:off x="8132531" y="3720334"/>
          <a:ext cx="1120143" cy="56007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- 7</a:t>
          </a:r>
        </a:p>
      </dsp:txBody>
      <dsp:txXfrm>
        <a:off x="8296572" y="3802354"/>
        <a:ext cx="792061" cy="396031"/>
      </dsp:txXfrm>
    </dsp:sp>
    <dsp:sp modelId="{A8A33CD7-F31F-408E-954A-6946F3A7F0FE}">
      <dsp:nvSpPr>
        <dsp:cNvPr id="0" name=""/>
        <dsp:cNvSpPr/>
      </dsp:nvSpPr>
      <dsp:spPr>
        <a:xfrm>
          <a:off x="9487905" y="3720334"/>
          <a:ext cx="1120143" cy="56007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- 8</a:t>
          </a:r>
        </a:p>
      </dsp:txBody>
      <dsp:txXfrm>
        <a:off x="9651946" y="3802354"/>
        <a:ext cx="792061" cy="39603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1DFD18-4698-4609-B271-D840DC25620E}">
      <dsp:nvSpPr>
        <dsp:cNvPr id="0" name=""/>
        <dsp:cNvSpPr/>
      </dsp:nvSpPr>
      <dsp:spPr>
        <a:xfrm>
          <a:off x="9370290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677686" y="117615"/>
              </a:lnTo>
              <a:lnTo>
                <a:pt x="677686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9AF641-CCAA-4578-975E-7DCE5C0AED84}">
      <dsp:nvSpPr>
        <dsp:cNvPr id="0" name=""/>
        <dsp:cNvSpPr/>
      </dsp:nvSpPr>
      <dsp:spPr>
        <a:xfrm>
          <a:off x="8692603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677686" y="0"/>
              </a:moveTo>
              <a:lnTo>
                <a:pt x="677686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C4017E-A752-4FA8-9CBC-CE4112C45980}">
      <dsp:nvSpPr>
        <dsp:cNvPr id="0" name=""/>
        <dsp:cNvSpPr/>
      </dsp:nvSpPr>
      <dsp:spPr>
        <a:xfrm>
          <a:off x="8014916" y="2689802"/>
          <a:ext cx="1355373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1355373" y="117615"/>
              </a:lnTo>
              <a:lnTo>
                <a:pt x="1355373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78ED96-ACE0-4E83-B398-DE8DCE722F41}">
      <dsp:nvSpPr>
        <dsp:cNvPr id="0" name=""/>
        <dsp:cNvSpPr/>
      </dsp:nvSpPr>
      <dsp:spPr>
        <a:xfrm>
          <a:off x="6659543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677686" y="117615"/>
              </a:lnTo>
              <a:lnTo>
                <a:pt x="677686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53744D-475D-48D8-9720-768C81DD5EF6}">
      <dsp:nvSpPr>
        <dsp:cNvPr id="0" name=""/>
        <dsp:cNvSpPr/>
      </dsp:nvSpPr>
      <dsp:spPr>
        <a:xfrm>
          <a:off x="5981856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677686" y="0"/>
              </a:moveTo>
              <a:lnTo>
                <a:pt x="677686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4E583A-35E6-4399-B8EA-17730E1A17A6}">
      <dsp:nvSpPr>
        <dsp:cNvPr id="0" name=""/>
        <dsp:cNvSpPr/>
      </dsp:nvSpPr>
      <dsp:spPr>
        <a:xfrm>
          <a:off x="6659543" y="2689802"/>
          <a:ext cx="1355373" cy="235230"/>
        </a:xfrm>
        <a:custGeom>
          <a:avLst/>
          <a:gdLst/>
          <a:ahLst/>
          <a:cxnLst/>
          <a:rect l="0" t="0" r="0" b="0"/>
          <a:pathLst>
            <a:path>
              <a:moveTo>
                <a:pt x="1355373" y="0"/>
              </a:moveTo>
              <a:lnTo>
                <a:pt x="1355373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4B747A-8390-4D60-827C-AB740EEE1CAD}">
      <dsp:nvSpPr>
        <dsp:cNvPr id="0" name=""/>
        <dsp:cNvSpPr/>
      </dsp:nvSpPr>
      <dsp:spPr>
        <a:xfrm>
          <a:off x="5304169" y="1894500"/>
          <a:ext cx="2710746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2710746" y="117615"/>
              </a:lnTo>
              <a:lnTo>
                <a:pt x="2710746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22B359-C467-403A-AEAE-B7BF866201B4}">
      <dsp:nvSpPr>
        <dsp:cNvPr id="0" name=""/>
        <dsp:cNvSpPr/>
      </dsp:nvSpPr>
      <dsp:spPr>
        <a:xfrm>
          <a:off x="3948796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677686" y="117615"/>
              </a:lnTo>
              <a:lnTo>
                <a:pt x="677686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1AC84A-E125-46CE-858A-D0A3F8B3B812}">
      <dsp:nvSpPr>
        <dsp:cNvPr id="0" name=""/>
        <dsp:cNvSpPr/>
      </dsp:nvSpPr>
      <dsp:spPr>
        <a:xfrm>
          <a:off x="3271109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677686" y="0"/>
              </a:moveTo>
              <a:lnTo>
                <a:pt x="677686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5B377B-6396-4EB4-A669-4336FD9E555B}">
      <dsp:nvSpPr>
        <dsp:cNvPr id="0" name=""/>
        <dsp:cNvSpPr/>
      </dsp:nvSpPr>
      <dsp:spPr>
        <a:xfrm>
          <a:off x="2593423" y="2689802"/>
          <a:ext cx="1355373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1355373" y="117615"/>
              </a:lnTo>
              <a:lnTo>
                <a:pt x="1355373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6E32E1-495E-4FC2-A384-005AAFF39FE7}">
      <dsp:nvSpPr>
        <dsp:cNvPr id="0" name=""/>
        <dsp:cNvSpPr/>
      </dsp:nvSpPr>
      <dsp:spPr>
        <a:xfrm>
          <a:off x="1238049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677686" y="117615"/>
              </a:lnTo>
              <a:lnTo>
                <a:pt x="677686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B4A2FD-BA17-4116-A0AB-459184C02E37}">
      <dsp:nvSpPr>
        <dsp:cNvPr id="0" name=""/>
        <dsp:cNvSpPr/>
      </dsp:nvSpPr>
      <dsp:spPr>
        <a:xfrm>
          <a:off x="560363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677686" y="0"/>
              </a:moveTo>
              <a:lnTo>
                <a:pt x="677686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B571F9-2D31-442F-BB46-09055D2C32CF}">
      <dsp:nvSpPr>
        <dsp:cNvPr id="0" name=""/>
        <dsp:cNvSpPr/>
      </dsp:nvSpPr>
      <dsp:spPr>
        <a:xfrm>
          <a:off x="1238049" y="2689802"/>
          <a:ext cx="1355373" cy="235230"/>
        </a:xfrm>
        <a:custGeom>
          <a:avLst/>
          <a:gdLst/>
          <a:ahLst/>
          <a:cxnLst/>
          <a:rect l="0" t="0" r="0" b="0"/>
          <a:pathLst>
            <a:path>
              <a:moveTo>
                <a:pt x="1355373" y="0"/>
              </a:moveTo>
              <a:lnTo>
                <a:pt x="1355373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3517EE-B58F-4741-8A04-C3C88A7CC3F8}">
      <dsp:nvSpPr>
        <dsp:cNvPr id="0" name=""/>
        <dsp:cNvSpPr/>
      </dsp:nvSpPr>
      <dsp:spPr>
        <a:xfrm>
          <a:off x="2593423" y="1894500"/>
          <a:ext cx="2710746" cy="235230"/>
        </a:xfrm>
        <a:custGeom>
          <a:avLst/>
          <a:gdLst/>
          <a:ahLst/>
          <a:cxnLst/>
          <a:rect l="0" t="0" r="0" b="0"/>
          <a:pathLst>
            <a:path>
              <a:moveTo>
                <a:pt x="2710746" y="0"/>
              </a:moveTo>
              <a:lnTo>
                <a:pt x="2710746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0623D8-8A5D-4FD8-9D42-7EED560B2696}">
      <dsp:nvSpPr>
        <dsp:cNvPr id="0" name=""/>
        <dsp:cNvSpPr/>
      </dsp:nvSpPr>
      <dsp:spPr>
        <a:xfrm>
          <a:off x="5258449" y="1099198"/>
          <a:ext cx="91440" cy="23523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35230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144482-7DB5-4E56-BA99-12B9DA7011E4}">
      <dsp:nvSpPr>
        <dsp:cNvPr id="0" name=""/>
        <dsp:cNvSpPr/>
      </dsp:nvSpPr>
      <dsp:spPr>
        <a:xfrm>
          <a:off x="4744098" y="539127"/>
          <a:ext cx="1120143" cy="560071"/>
        </a:xfrm>
        <a:prstGeom prst="roundRect">
          <a:avLst/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Room</a:t>
          </a:r>
        </a:p>
      </dsp:txBody>
      <dsp:txXfrm>
        <a:off x="4771438" y="566467"/>
        <a:ext cx="1065463" cy="505391"/>
      </dsp:txXfrm>
    </dsp:sp>
    <dsp:sp modelId="{16CDA51D-5546-4EAA-A0EB-FCC617901E8D}">
      <dsp:nvSpPr>
        <dsp:cNvPr id="0" name=""/>
        <dsp:cNvSpPr/>
      </dsp:nvSpPr>
      <dsp:spPr>
        <a:xfrm>
          <a:off x="4744098" y="1334428"/>
          <a:ext cx="1120143" cy="560071"/>
        </a:xfrm>
        <a:prstGeom prst="roundRect">
          <a:avLst/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Row</a:t>
          </a:r>
        </a:p>
      </dsp:txBody>
      <dsp:txXfrm>
        <a:off x="4771438" y="1361768"/>
        <a:ext cx="1065463" cy="505391"/>
      </dsp:txXfrm>
    </dsp:sp>
    <dsp:sp modelId="{AFD2A918-80B6-4064-A934-4291FBF8455A}">
      <dsp:nvSpPr>
        <dsp:cNvPr id="0" name=""/>
        <dsp:cNvSpPr/>
      </dsp:nvSpPr>
      <dsp:spPr>
        <a:xfrm>
          <a:off x="2033351" y="2129730"/>
          <a:ext cx="1120143" cy="560071"/>
        </a:xfrm>
        <a:prstGeom prst="roundRect">
          <a:avLst/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Rack - 1</a:t>
          </a:r>
        </a:p>
      </dsp:txBody>
      <dsp:txXfrm>
        <a:off x="2060691" y="2157070"/>
        <a:ext cx="1065463" cy="505391"/>
      </dsp:txXfrm>
    </dsp:sp>
    <dsp:sp modelId="{24561E24-FF8F-4A6D-B97D-B264CA411D25}">
      <dsp:nvSpPr>
        <dsp:cNvPr id="0" name=""/>
        <dsp:cNvSpPr/>
      </dsp:nvSpPr>
      <dsp:spPr>
        <a:xfrm>
          <a:off x="677978" y="2925032"/>
          <a:ext cx="1120143" cy="560071"/>
        </a:xfrm>
        <a:prstGeom prst="roundRect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Host - 1</a:t>
          </a:r>
        </a:p>
      </dsp:txBody>
      <dsp:txXfrm>
        <a:off x="705318" y="2952372"/>
        <a:ext cx="1065463" cy="505391"/>
      </dsp:txXfrm>
    </dsp:sp>
    <dsp:sp modelId="{1EB801CA-9341-4EAA-91EB-EA37448A4A30}">
      <dsp:nvSpPr>
        <dsp:cNvPr id="0" name=""/>
        <dsp:cNvSpPr/>
      </dsp:nvSpPr>
      <dsp:spPr>
        <a:xfrm>
          <a:off x="291" y="3720334"/>
          <a:ext cx="1120143" cy="560071"/>
        </a:xfrm>
        <a:prstGeom prst="ellipse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- 1</a:t>
          </a:r>
        </a:p>
      </dsp:txBody>
      <dsp:txXfrm>
        <a:off x="164332" y="3802354"/>
        <a:ext cx="792061" cy="396031"/>
      </dsp:txXfrm>
    </dsp:sp>
    <dsp:sp modelId="{5CA6207F-4E72-4EA8-8C95-AE2C4341702F}">
      <dsp:nvSpPr>
        <dsp:cNvPr id="0" name=""/>
        <dsp:cNvSpPr/>
      </dsp:nvSpPr>
      <dsp:spPr>
        <a:xfrm>
          <a:off x="1355664" y="3720334"/>
          <a:ext cx="1120143" cy="560071"/>
        </a:xfrm>
        <a:prstGeom prst="ellipse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- 2</a:t>
          </a:r>
        </a:p>
      </dsp:txBody>
      <dsp:txXfrm>
        <a:off x="1519705" y="3802354"/>
        <a:ext cx="792061" cy="396031"/>
      </dsp:txXfrm>
    </dsp:sp>
    <dsp:sp modelId="{E51CE6A0-A9CF-4743-B6EE-0A5523BC78D6}">
      <dsp:nvSpPr>
        <dsp:cNvPr id="0" name=""/>
        <dsp:cNvSpPr/>
      </dsp:nvSpPr>
      <dsp:spPr>
        <a:xfrm>
          <a:off x="3388724" y="2925032"/>
          <a:ext cx="1120143" cy="560071"/>
        </a:xfrm>
        <a:prstGeom prst="roundRect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Host - 2</a:t>
          </a:r>
        </a:p>
      </dsp:txBody>
      <dsp:txXfrm>
        <a:off x="3416064" y="2952372"/>
        <a:ext cx="1065463" cy="505391"/>
      </dsp:txXfrm>
    </dsp:sp>
    <dsp:sp modelId="{778B4472-A8EB-498F-8132-1922ED7C34F0}">
      <dsp:nvSpPr>
        <dsp:cNvPr id="0" name=""/>
        <dsp:cNvSpPr/>
      </dsp:nvSpPr>
      <dsp:spPr>
        <a:xfrm>
          <a:off x="2711038" y="3720334"/>
          <a:ext cx="1120143" cy="560071"/>
        </a:xfrm>
        <a:prstGeom prst="ellipse">
          <a:avLst/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- 3</a:t>
          </a:r>
        </a:p>
      </dsp:txBody>
      <dsp:txXfrm>
        <a:off x="2875079" y="3802354"/>
        <a:ext cx="792061" cy="396031"/>
      </dsp:txXfrm>
    </dsp:sp>
    <dsp:sp modelId="{0C53519D-FD74-4E7D-9EE0-BDAD6185F109}">
      <dsp:nvSpPr>
        <dsp:cNvPr id="0" name=""/>
        <dsp:cNvSpPr/>
      </dsp:nvSpPr>
      <dsp:spPr>
        <a:xfrm>
          <a:off x="4066411" y="3720334"/>
          <a:ext cx="1120143" cy="560071"/>
        </a:xfrm>
        <a:prstGeom prst="ellipse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- 4</a:t>
          </a:r>
        </a:p>
      </dsp:txBody>
      <dsp:txXfrm>
        <a:off x="4230452" y="3802354"/>
        <a:ext cx="792061" cy="396031"/>
      </dsp:txXfrm>
    </dsp:sp>
    <dsp:sp modelId="{ADA2F4D0-2C40-4F07-B569-23B58E28C18D}">
      <dsp:nvSpPr>
        <dsp:cNvPr id="0" name=""/>
        <dsp:cNvSpPr/>
      </dsp:nvSpPr>
      <dsp:spPr>
        <a:xfrm>
          <a:off x="7454845" y="2129730"/>
          <a:ext cx="1120143" cy="56007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Rack - 2</a:t>
          </a:r>
        </a:p>
      </dsp:txBody>
      <dsp:txXfrm>
        <a:off x="7482185" y="2157070"/>
        <a:ext cx="1065463" cy="505391"/>
      </dsp:txXfrm>
    </dsp:sp>
    <dsp:sp modelId="{D6D34F5A-0059-4E3E-8AF0-58CA4A935A86}">
      <dsp:nvSpPr>
        <dsp:cNvPr id="0" name=""/>
        <dsp:cNvSpPr/>
      </dsp:nvSpPr>
      <dsp:spPr>
        <a:xfrm>
          <a:off x="6099471" y="2925032"/>
          <a:ext cx="1120143" cy="56007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Host - 3</a:t>
          </a:r>
        </a:p>
      </dsp:txBody>
      <dsp:txXfrm>
        <a:off x="6126811" y="2952372"/>
        <a:ext cx="1065463" cy="505391"/>
      </dsp:txXfrm>
    </dsp:sp>
    <dsp:sp modelId="{55DC8B53-A875-41CA-BCE3-6CAA044D52EE}">
      <dsp:nvSpPr>
        <dsp:cNvPr id="0" name=""/>
        <dsp:cNvSpPr/>
      </dsp:nvSpPr>
      <dsp:spPr>
        <a:xfrm>
          <a:off x="5421785" y="3720334"/>
          <a:ext cx="1120143" cy="56007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- 5</a:t>
          </a:r>
        </a:p>
      </dsp:txBody>
      <dsp:txXfrm>
        <a:off x="5585826" y="3802354"/>
        <a:ext cx="792061" cy="396031"/>
      </dsp:txXfrm>
    </dsp:sp>
    <dsp:sp modelId="{A14A2413-63A9-4ED0-B99C-08A434E8874A}">
      <dsp:nvSpPr>
        <dsp:cNvPr id="0" name=""/>
        <dsp:cNvSpPr/>
      </dsp:nvSpPr>
      <dsp:spPr>
        <a:xfrm>
          <a:off x="6777158" y="3720334"/>
          <a:ext cx="1120143" cy="56007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- 6</a:t>
          </a:r>
        </a:p>
      </dsp:txBody>
      <dsp:txXfrm>
        <a:off x="6941199" y="3802354"/>
        <a:ext cx="792061" cy="396031"/>
      </dsp:txXfrm>
    </dsp:sp>
    <dsp:sp modelId="{987B9236-A28A-4774-AD36-033666F9C7CB}">
      <dsp:nvSpPr>
        <dsp:cNvPr id="0" name=""/>
        <dsp:cNvSpPr/>
      </dsp:nvSpPr>
      <dsp:spPr>
        <a:xfrm>
          <a:off x="8810218" y="2925032"/>
          <a:ext cx="1120143" cy="56007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Host - 4</a:t>
          </a:r>
        </a:p>
      </dsp:txBody>
      <dsp:txXfrm>
        <a:off x="8837558" y="2952372"/>
        <a:ext cx="1065463" cy="505391"/>
      </dsp:txXfrm>
    </dsp:sp>
    <dsp:sp modelId="{1200064C-EA75-48BD-847A-F288BC69FE60}">
      <dsp:nvSpPr>
        <dsp:cNvPr id="0" name=""/>
        <dsp:cNvSpPr/>
      </dsp:nvSpPr>
      <dsp:spPr>
        <a:xfrm>
          <a:off x="8132531" y="3720334"/>
          <a:ext cx="1120143" cy="56007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- 7</a:t>
          </a:r>
        </a:p>
      </dsp:txBody>
      <dsp:txXfrm>
        <a:off x="8296572" y="3802354"/>
        <a:ext cx="792061" cy="396031"/>
      </dsp:txXfrm>
    </dsp:sp>
    <dsp:sp modelId="{A8A33CD7-F31F-408E-954A-6946F3A7F0FE}">
      <dsp:nvSpPr>
        <dsp:cNvPr id="0" name=""/>
        <dsp:cNvSpPr/>
      </dsp:nvSpPr>
      <dsp:spPr>
        <a:xfrm>
          <a:off x="9487905" y="3720334"/>
          <a:ext cx="1120143" cy="56007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- 8</a:t>
          </a:r>
        </a:p>
      </dsp:txBody>
      <dsp:txXfrm>
        <a:off x="9651946" y="3802354"/>
        <a:ext cx="792061" cy="39603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1DFD18-4698-4609-B271-D840DC25620E}">
      <dsp:nvSpPr>
        <dsp:cNvPr id="0" name=""/>
        <dsp:cNvSpPr/>
      </dsp:nvSpPr>
      <dsp:spPr>
        <a:xfrm>
          <a:off x="9370290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677686" y="117615"/>
              </a:lnTo>
              <a:lnTo>
                <a:pt x="677686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9AF641-CCAA-4578-975E-7DCE5C0AED84}">
      <dsp:nvSpPr>
        <dsp:cNvPr id="0" name=""/>
        <dsp:cNvSpPr/>
      </dsp:nvSpPr>
      <dsp:spPr>
        <a:xfrm>
          <a:off x="8692603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677686" y="0"/>
              </a:moveTo>
              <a:lnTo>
                <a:pt x="677686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C4017E-A752-4FA8-9CBC-CE4112C45980}">
      <dsp:nvSpPr>
        <dsp:cNvPr id="0" name=""/>
        <dsp:cNvSpPr/>
      </dsp:nvSpPr>
      <dsp:spPr>
        <a:xfrm>
          <a:off x="8014916" y="2689802"/>
          <a:ext cx="1355373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1355373" y="117615"/>
              </a:lnTo>
              <a:lnTo>
                <a:pt x="1355373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78ED96-ACE0-4E83-B398-DE8DCE722F41}">
      <dsp:nvSpPr>
        <dsp:cNvPr id="0" name=""/>
        <dsp:cNvSpPr/>
      </dsp:nvSpPr>
      <dsp:spPr>
        <a:xfrm>
          <a:off x="6659543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677686" y="117615"/>
              </a:lnTo>
              <a:lnTo>
                <a:pt x="677686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53744D-475D-48D8-9720-768C81DD5EF6}">
      <dsp:nvSpPr>
        <dsp:cNvPr id="0" name=""/>
        <dsp:cNvSpPr/>
      </dsp:nvSpPr>
      <dsp:spPr>
        <a:xfrm>
          <a:off x="5981856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677686" y="0"/>
              </a:moveTo>
              <a:lnTo>
                <a:pt x="677686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4E583A-35E6-4399-B8EA-17730E1A17A6}">
      <dsp:nvSpPr>
        <dsp:cNvPr id="0" name=""/>
        <dsp:cNvSpPr/>
      </dsp:nvSpPr>
      <dsp:spPr>
        <a:xfrm>
          <a:off x="6659543" y="2689802"/>
          <a:ext cx="1355373" cy="235230"/>
        </a:xfrm>
        <a:custGeom>
          <a:avLst/>
          <a:gdLst/>
          <a:ahLst/>
          <a:cxnLst/>
          <a:rect l="0" t="0" r="0" b="0"/>
          <a:pathLst>
            <a:path>
              <a:moveTo>
                <a:pt x="1355373" y="0"/>
              </a:moveTo>
              <a:lnTo>
                <a:pt x="1355373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4B747A-8390-4D60-827C-AB740EEE1CAD}">
      <dsp:nvSpPr>
        <dsp:cNvPr id="0" name=""/>
        <dsp:cNvSpPr/>
      </dsp:nvSpPr>
      <dsp:spPr>
        <a:xfrm>
          <a:off x="5304169" y="1894500"/>
          <a:ext cx="2710746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2710746" y="117615"/>
              </a:lnTo>
              <a:lnTo>
                <a:pt x="2710746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22B359-C467-403A-AEAE-B7BF866201B4}">
      <dsp:nvSpPr>
        <dsp:cNvPr id="0" name=""/>
        <dsp:cNvSpPr/>
      </dsp:nvSpPr>
      <dsp:spPr>
        <a:xfrm>
          <a:off x="3948796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677686" y="117615"/>
              </a:lnTo>
              <a:lnTo>
                <a:pt x="677686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1AC84A-E125-46CE-858A-D0A3F8B3B812}">
      <dsp:nvSpPr>
        <dsp:cNvPr id="0" name=""/>
        <dsp:cNvSpPr/>
      </dsp:nvSpPr>
      <dsp:spPr>
        <a:xfrm>
          <a:off x="3271109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677686" y="0"/>
              </a:moveTo>
              <a:lnTo>
                <a:pt x="677686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5B377B-6396-4EB4-A669-4336FD9E555B}">
      <dsp:nvSpPr>
        <dsp:cNvPr id="0" name=""/>
        <dsp:cNvSpPr/>
      </dsp:nvSpPr>
      <dsp:spPr>
        <a:xfrm>
          <a:off x="2593423" y="2689802"/>
          <a:ext cx="1355373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1355373" y="117615"/>
              </a:lnTo>
              <a:lnTo>
                <a:pt x="1355373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6E32E1-495E-4FC2-A384-005AAFF39FE7}">
      <dsp:nvSpPr>
        <dsp:cNvPr id="0" name=""/>
        <dsp:cNvSpPr/>
      </dsp:nvSpPr>
      <dsp:spPr>
        <a:xfrm>
          <a:off x="1238049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615"/>
              </a:lnTo>
              <a:lnTo>
                <a:pt x="677686" y="117615"/>
              </a:lnTo>
              <a:lnTo>
                <a:pt x="677686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B4A2FD-BA17-4116-A0AB-459184C02E37}">
      <dsp:nvSpPr>
        <dsp:cNvPr id="0" name=""/>
        <dsp:cNvSpPr/>
      </dsp:nvSpPr>
      <dsp:spPr>
        <a:xfrm>
          <a:off x="560363" y="3485104"/>
          <a:ext cx="677686" cy="235230"/>
        </a:xfrm>
        <a:custGeom>
          <a:avLst/>
          <a:gdLst/>
          <a:ahLst/>
          <a:cxnLst/>
          <a:rect l="0" t="0" r="0" b="0"/>
          <a:pathLst>
            <a:path>
              <a:moveTo>
                <a:pt x="677686" y="0"/>
              </a:moveTo>
              <a:lnTo>
                <a:pt x="677686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B571F9-2D31-442F-BB46-09055D2C32CF}">
      <dsp:nvSpPr>
        <dsp:cNvPr id="0" name=""/>
        <dsp:cNvSpPr/>
      </dsp:nvSpPr>
      <dsp:spPr>
        <a:xfrm>
          <a:off x="1238049" y="2689802"/>
          <a:ext cx="1355373" cy="235230"/>
        </a:xfrm>
        <a:custGeom>
          <a:avLst/>
          <a:gdLst/>
          <a:ahLst/>
          <a:cxnLst/>
          <a:rect l="0" t="0" r="0" b="0"/>
          <a:pathLst>
            <a:path>
              <a:moveTo>
                <a:pt x="1355373" y="0"/>
              </a:moveTo>
              <a:lnTo>
                <a:pt x="1355373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3517EE-B58F-4741-8A04-C3C88A7CC3F8}">
      <dsp:nvSpPr>
        <dsp:cNvPr id="0" name=""/>
        <dsp:cNvSpPr/>
      </dsp:nvSpPr>
      <dsp:spPr>
        <a:xfrm>
          <a:off x="2593423" y="1894500"/>
          <a:ext cx="2710746" cy="235230"/>
        </a:xfrm>
        <a:custGeom>
          <a:avLst/>
          <a:gdLst/>
          <a:ahLst/>
          <a:cxnLst/>
          <a:rect l="0" t="0" r="0" b="0"/>
          <a:pathLst>
            <a:path>
              <a:moveTo>
                <a:pt x="2710746" y="0"/>
              </a:moveTo>
              <a:lnTo>
                <a:pt x="2710746" y="117615"/>
              </a:lnTo>
              <a:lnTo>
                <a:pt x="0" y="117615"/>
              </a:lnTo>
              <a:lnTo>
                <a:pt x="0" y="23523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0623D8-8A5D-4FD8-9D42-7EED560B2696}">
      <dsp:nvSpPr>
        <dsp:cNvPr id="0" name=""/>
        <dsp:cNvSpPr/>
      </dsp:nvSpPr>
      <dsp:spPr>
        <a:xfrm>
          <a:off x="5258449" y="1099198"/>
          <a:ext cx="91440" cy="23523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35230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144482-7DB5-4E56-BA99-12B9DA7011E4}">
      <dsp:nvSpPr>
        <dsp:cNvPr id="0" name=""/>
        <dsp:cNvSpPr/>
      </dsp:nvSpPr>
      <dsp:spPr>
        <a:xfrm>
          <a:off x="4744098" y="539127"/>
          <a:ext cx="1120143" cy="560071"/>
        </a:xfrm>
        <a:prstGeom prst="roundRect">
          <a:avLst/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Room</a:t>
          </a:r>
        </a:p>
      </dsp:txBody>
      <dsp:txXfrm>
        <a:off x="4771438" y="566467"/>
        <a:ext cx="1065463" cy="505391"/>
      </dsp:txXfrm>
    </dsp:sp>
    <dsp:sp modelId="{16CDA51D-5546-4EAA-A0EB-FCC617901E8D}">
      <dsp:nvSpPr>
        <dsp:cNvPr id="0" name=""/>
        <dsp:cNvSpPr/>
      </dsp:nvSpPr>
      <dsp:spPr>
        <a:xfrm>
          <a:off x="4744098" y="1334428"/>
          <a:ext cx="1120143" cy="560071"/>
        </a:xfrm>
        <a:prstGeom prst="roundRect">
          <a:avLst/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Row</a:t>
          </a:r>
        </a:p>
      </dsp:txBody>
      <dsp:txXfrm>
        <a:off x="4771438" y="1361768"/>
        <a:ext cx="1065463" cy="505391"/>
      </dsp:txXfrm>
    </dsp:sp>
    <dsp:sp modelId="{AFD2A918-80B6-4064-A934-4291FBF8455A}">
      <dsp:nvSpPr>
        <dsp:cNvPr id="0" name=""/>
        <dsp:cNvSpPr/>
      </dsp:nvSpPr>
      <dsp:spPr>
        <a:xfrm>
          <a:off x="2033351" y="2129730"/>
          <a:ext cx="1120143" cy="560071"/>
        </a:xfrm>
        <a:prstGeom prst="roundRect">
          <a:avLst/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Rack - 1</a:t>
          </a:r>
        </a:p>
      </dsp:txBody>
      <dsp:txXfrm>
        <a:off x="2060691" y="2157070"/>
        <a:ext cx="1065463" cy="505391"/>
      </dsp:txXfrm>
    </dsp:sp>
    <dsp:sp modelId="{24561E24-FF8F-4A6D-B97D-B264CA411D25}">
      <dsp:nvSpPr>
        <dsp:cNvPr id="0" name=""/>
        <dsp:cNvSpPr/>
      </dsp:nvSpPr>
      <dsp:spPr>
        <a:xfrm>
          <a:off x="677978" y="2925032"/>
          <a:ext cx="1120143" cy="560071"/>
        </a:xfrm>
        <a:prstGeom prst="roundRect">
          <a:avLst/>
        </a:prstGeom>
        <a:solidFill>
          <a:srgbClr val="00206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Host - 1</a:t>
          </a:r>
        </a:p>
      </dsp:txBody>
      <dsp:txXfrm>
        <a:off x="705318" y="2952372"/>
        <a:ext cx="1065463" cy="505391"/>
      </dsp:txXfrm>
    </dsp:sp>
    <dsp:sp modelId="{1EB801CA-9341-4EAA-91EB-EA37448A4A30}">
      <dsp:nvSpPr>
        <dsp:cNvPr id="0" name=""/>
        <dsp:cNvSpPr/>
      </dsp:nvSpPr>
      <dsp:spPr>
        <a:xfrm>
          <a:off x="291" y="3720334"/>
          <a:ext cx="1120143" cy="560071"/>
        </a:xfrm>
        <a:prstGeom prst="ellipse">
          <a:avLst/>
        </a:prstGeom>
        <a:solidFill>
          <a:srgbClr val="00206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- 1</a:t>
          </a:r>
        </a:p>
      </dsp:txBody>
      <dsp:txXfrm>
        <a:off x="164332" y="3802354"/>
        <a:ext cx="792061" cy="396031"/>
      </dsp:txXfrm>
    </dsp:sp>
    <dsp:sp modelId="{5CA6207F-4E72-4EA8-8C95-AE2C4341702F}">
      <dsp:nvSpPr>
        <dsp:cNvPr id="0" name=""/>
        <dsp:cNvSpPr/>
      </dsp:nvSpPr>
      <dsp:spPr>
        <a:xfrm>
          <a:off x="1355664" y="3720334"/>
          <a:ext cx="1120143" cy="560071"/>
        </a:xfrm>
        <a:prstGeom prst="ellipse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- 2</a:t>
          </a:r>
        </a:p>
      </dsp:txBody>
      <dsp:txXfrm>
        <a:off x="1519705" y="3802354"/>
        <a:ext cx="792061" cy="396031"/>
      </dsp:txXfrm>
    </dsp:sp>
    <dsp:sp modelId="{E51CE6A0-A9CF-4743-B6EE-0A5523BC78D6}">
      <dsp:nvSpPr>
        <dsp:cNvPr id="0" name=""/>
        <dsp:cNvSpPr/>
      </dsp:nvSpPr>
      <dsp:spPr>
        <a:xfrm>
          <a:off x="3388724" y="2925032"/>
          <a:ext cx="1120143" cy="560071"/>
        </a:xfrm>
        <a:prstGeom prst="roundRect">
          <a:avLst/>
        </a:prstGeom>
        <a:solidFill>
          <a:srgbClr val="00206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Host - 2</a:t>
          </a:r>
        </a:p>
      </dsp:txBody>
      <dsp:txXfrm>
        <a:off x="3416064" y="2952372"/>
        <a:ext cx="1065463" cy="505391"/>
      </dsp:txXfrm>
    </dsp:sp>
    <dsp:sp modelId="{778B4472-A8EB-498F-8132-1922ED7C34F0}">
      <dsp:nvSpPr>
        <dsp:cNvPr id="0" name=""/>
        <dsp:cNvSpPr/>
      </dsp:nvSpPr>
      <dsp:spPr>
        <a:xfrm>
          <a:off x="2711038" y="3720334"/>
          <a:ext cx="1120143" cy="560071"/>
        </a:xfrm>
        <a:prstGeom prst="ellipse">
          <a:avLst/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- 3</a:t>
          </a:r>
        </a:p>
      </dsp:txBody>
      <dsp:txXfrm>
        <a:off x="2875079" y="3802354"/>
        <a:ext cx="792061" cy="396031"/>
      </dsp:txXfrm>
    </dsp:sp>
    <dsp:sp modelId="{0C53519D-FD74-4E7D-9EE0-BDAD6185F109}">
      <dsp:nvSpPr>
        <dsp:cNvPr id="0" name=""/>
        <dsp:cNvSpPr/>
      </dsp:nvSpPr>
      <dsp:spPr>
        <a:xfrm>
          <a:off x="4066411" y="3720334"/>
          <a:ext cx="1120143" cy="560071"/>
        </a:xfrm>
        <a:prstGeom prst="ellipse">
          <a:avLst/>
        </a:prstGeom>
        <a:solidFill>
          <a:srgbClr val="00206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- 4</a:t>
          </a:r>
        </a:p>
      </dsp:txBody>
      <dsp:txXfrm>
        <a:off x="4230452" y="3802354"/>
        <a:ext cx="792061" cy="396031"/>
      </dsp:txXfrm>
    </dsp:sp>
    <dsp:sp modelId="{ADA2F4D0-2C40-4F07-B569-23B58E28C18D}">
      <dsp:nvSpPr>
        <dsp:cNvPr id="0" name=""/>
        <dsp:cNvSpPr/>
      </dsp:nvSpPr>
      <dsp:spPr>
        <a:xfrm>
          <a:off x="7454845" y="2129730"/>
          <a:ext cx="1120143" cy="56007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Rack - 2</a:t>
          </a:r>
        </a:p>
      </dsp:txBody>
      <dsp:txXfrm>
        <a:off x="7482185" y="2157070"/>
        <a:ext cx="1065463" cy="505391"/>
      </dsp:txXfrm>
    </dsp:sp>
    <dsp:sp modelId="{D6D34F5A-0059-4E3E-8AF0-58CA4A935A86}">
      <dsp:nvSpPr>
        <dsp:cNvPr id="0" name=""/>
        <dsp:cNvSpPr/>
      </dsp:nvSpPr>
      <dsp:spPr>
        <a:xfrm>
          <a:off x="6099471" y="2925032"/>
          <a:ext cx="1120143" cy="56007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Host - 3</a:t>
          </a:r>
        </a:p>
      </dsp:txBody>
      <dsp:txXfrm>
        <a:off x="6126811" y="2952372"/>
        <a:ext cx="1065463" cy="505391"/>
      </dsp:txXfrm>
    </dsp:sp>
    <dsp:sp modelId="{55DC8B53-A875-41CA-BCE3-6CAA044D52EE}">
      <dsp:nvSpPr>
        <dsp:cNvPr id="0" name=""/>
        <dsp:cNvSpPr/>
      </dsp:nvSpPr>
      <dsp:spPr>
        <a:xfrm>
          <a:off x="5421785" y="3720334"/>
          <a:ext cx="1120143" cy="56007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- 5</a:t>
          </a:r>
        </a:p>
      </dsp:txBody>
      <dsp:txXfrm>
        <a:off x="5585826" y="3802354"/>
        <a:ext cx="792061" cy="396031"/>
      </dsp:txXfrm>
    </dsp:sp>
    <dsp:sp modelId="{A14A2413-63A9-4ED0-B99C-08A434E8874A}">
      <dsp:nvSpPr>
        <dsp:cNvPr id="0" name=""/>
        <dsp:cNvSpPr/>
      </dsp:nvSpPr>
      <dsp:spPr>
        <a:xfrm>
          <a:off x="6777158" y="3720334"/>
          <a:ext cx="1120143" cy="56007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- 6</a:t>
          </a:r>
        </a:p>
      </dsp:txBody>
      <dsp:txXfrm>
        <a:off x="6941199" y="3802354"/>
        <a:ext cx="792061" cy="396031"/>
      </dsp:txXfrm>
    </dsp:sp>
    <dsp:sp modelId="{987B9236-A28A-4774-AD36-033666F9C7CB}">
      <dsp:nvSpPr>
        <dsp:cNvPr id="0" name=""/>
        <dsp:cNvSpPr/>
      </dsp:nvSpPr>
      <dsp:spPr>
        <a:xfrm>
          <a:off x="8810218" y="2925032"/>
          <a:ext cx="1120143" cy="56007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Host - 4</a:t>
          </a:r>
        </a:p>
      </dsp:txBody>
      <dsp:txXfrm>
        <a:off x="8837558" y="2952372"/>
        <a:ext cx="1065463" cy="505391"/>
      </dsp:txXfrm>
    </dsp:sp>
    <dsp:sp modelId="{1200064C-EA75-48BD-847A-F288BC69FE60}">
      <dsp:nvSpPr>
        <dsp:cNvPr id="0" name=""/>
        <dsp:cNvSpPr/>
      </dsp:nvSpPr>
      <dsp:spPr>
        <a:xfrm>
          <a:off x="8132531" y="3720334"/>
          <a:ext cx="1120143" cy="56007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- 7</a:t>
          </a:r>
        </a:p>
      </dsp:txBody>
      <dsp:txXfrm>
        <a:off x="8296572" y="3802354"/>
        <a:ext cx="792061" cy="396031"/>
      </dsp:txXfrm>
    </dsp:sp>
    <dsp:sp modelId="{A8A33CD7-F31F-408E-954A-6946F3A7F0FE}">
      <dsp:nvSpPr>
        <dsp:cNvPr id="0" name=""/>
        <dsp:cNvSpPr/>
      </dsp:nvSpPr>
      <dsp:spPr>
        <a:xfrm>
          <a:off x="9487905" y="3720334"/>
          <a:ext cx="1120143" cy="56007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OSD - 8</a:t>
          </a:r>
        </a:p>
      </dsp:txBody>
      <dsp:txXfrm>
        <a:off x="9651946" y="3802354"/>
        <a:ext cx="792061" cy="3960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80FBE-A8DF-4758-9AC4-3A9E1039168F}" type="datetimeFigureOut">
              <a:rPr lang="en-US" smtClean="0"/>
              <a:t>12/20/2018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679768-A2FC-4D08-91F6-8DCE6C566B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2551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13577B-6902-467D-A26C-08A0DD5E4E03}" type="datetimeFigureOut">
              <a:rPr lang="en-US" smtClean="0"/>
              <a:t>12/20/2018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61EA0F-A667-4B49-8422-0062BC55E2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910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7829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5521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6384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2324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2479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8069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7166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008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68977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4641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118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1. Network connectivity Checker intro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36429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21387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59174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57268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67553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68817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89666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75547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9315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 err="1"/>
              <a:t>Ceph</a:t>
            </a:r>
            <a:r>
              <a:rPr lang="en-US" dirty="0"/>
              <a:t> network config</a:t>
            </a:r>
          </a:p>
          <a:p>
            <a:pPr marL="1143000" lvl="2" indent="-228600">
              <a:buAutoNum type="arabicPeriod"/>
            </a:pPr>
            <a:r>
              <a:rPr lang="en-US" dirty="0"/>
              <a:t>1 mon &amp; </a:t>
            </a:r>
            <a:r>
              <a:rPr lang="en-US" dirty="0" err="1"/>
              <a:t>mds</a:t>
            </a:r>
            <a:endParaRPr lang="en-US" dirty="0"/>
          </a:p>
          <a:p>
            <a:pPr marL="1143000" lvl="2" indent="-228600">
              <a:buAutoNum type="arabicPeriod"/>
            </a:pPr>
            <a:r>
              <a:rPr lang="en-US" dirty="0"/>
              <a:t>Public (Front) &amp; cluster(Back) network</a:t>
            </a:r>
          </a:p>
          <a:p>
            <a:pPr marL="2057400" lvl="4" indent="-228600">
              <a:buAutoNum type="arabicPeriod"/>
            </a:pPr>
            <a:r>
              <a:rPr lang="en-US" dirty="0"/>
              <a:t>Cluster network --- Replication and Heartbeat is done on back network</a:t>
            </a:r>
          </a:p>
          <a:p>
            <a:pPr marL="2057400" lvl="4" indent="-228600">
              <a:buAutoNum type="arabicPeriod"/>
            </a:pPr>
            <a:r>
              <a:rPr lang="en-US" dirty="0"/>
              <a:t>Public – talks to clients and Mons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8326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831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9254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9570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8668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1995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125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blackWhite">
          <a:xfrm>
            <a:off x="254950" y="262784"/>
            <a:ext cx="11682101" cy="6332433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549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256032" y="265176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endParaRPr lang="en-US" sz="1800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21207" y="448056"/>
            <a:ext cx="6877119" cy="640080"/>
          </a:xfrm>
        </p:spPr>
        <p:txBody>
          <a:bodyPr anchor="b" anchorCtr="0">
            <a:normAutofit/>
          </a:bodyPr>
          <a:lstStyle>
            <a:lvl1pPr>
              <a:defRPr sz="2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539496" y="1435608"/>
            <a:ext cx="4416552" cy="397764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lang="en-US"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/>
              <a:t>Edit Master text styles</a:t>
            </a:r>
          </a:p>
          <a:p>
            <a:pPr marL="0" lvl="1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/>
              <a:t>Second level</a:t>
            </a:r>
          </a:p>
          <a:p>
            <a:pPr marL="0" lvl="2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/>
              <a:t>Third level</a:t>
            </a:r>
          </a:p>
          <a:p>
            <a:pPr marL="0" lvl="3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/>
              <a:t>Fourth level</a:t>
            </a:r>
          </a:p>
          <a:p>
            <a:pPr marL="0" lvl="4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39496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BEEBAAA-29B5-4AF5-BC5F-7E580C29002D}" type="datetimeFigureOut">
              <a:rPr lang="en-US" smtClean="0"/>
              <a:pPr/>
              <a:t>12/20/2018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2039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71926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860EDB8-5305-433F-BE41-D7A86D811DB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5836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254951" y="262784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Rectangle 9"/>
          <p:cNvSpPr/>
          <p:nvPr userDrawn="1"/>
        </p:nvSpPr>
        <p:spPr bwMode="blackWhite">
          <a:xfrm>
            <a:off x="254950" y="262784"/>
            <a:ext cx="11682101" cy="2072643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1208" y="1536192"/>
            <a:ext cx="6876288" cy="640080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539496" y="2560320"/>
            <a:ext cx="9445752" cy="397764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24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>
              <a:def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/>
              <a:t>Edit Master text styles</a:t>
            </a:r>
          </a:p>
          <a:p>
            <a:pPr marL="0" lvl="1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/>
              <a:t>Second level</a:t>
            </a:r>
          </a:p>
          <a:p>
            <a:pPr marL="0" lvl="2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/>
              <a:t>Third level</a:t>
            </a:r>
          </a:p>
          <a:p>
            <a:pPr marL="0" lvl="3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/>
              <a:t>Fourth level</a:t>
            </a:r>
          </a:p>
          <a:p>
            <a:pPr marL="0" lvl="4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655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256032" y="265176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endParaRPr lang="en-US" sz="1800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1208" y="448056"/>
            <a:ext cx="6876288" cy="64008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496" y="1435608"/>
            <a:ext cx="4416552" cy="39776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dirty="0"/>
              <a:t>Second level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dirty="0"/>
              <a:t>Third level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dirty="0"/>
              <a:t>Fourth level</a:t>
            </a:r>
          </a:p>
          <a:p>
            <a:pPr marL="1600200" lvl="3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9496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BEEBAAA-29B5-4AF5-BC5F-7E580C29002D}" type="datetimeFigureOut">
              <a:rPr lang="en-US" smtClean="0"/>
              <a:pPr/>
              <a:t>12/20/2018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2039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75904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860EDB8-5305-433F-BE41-D7A86D811DB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6754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Tx/>
        <a:buNone/>
        <a:defRPr lang="en-US" sz="1200" kern="1200" dirty="0">
          <a:solidFill>
            <a:schemeClr val="tx1"/>
          </a:solidFill>
          <a:latin typeface="+mn-lt"/>
          <a:ea typeface="+mn-ea"/>
          <a:cs typeface="+mn-cs"/>
        </a:defRPr>
      </a:lvl1pPr>
      <a:lvl2pPr marL="2286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0574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5146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18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5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1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6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/Relationships>
</file>

<file path=ppt/slides/_rels/slide1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7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4" Type="http://schemas.openxmlformats.org/officeDocument/2006/relationships/diagramData" Target="../diagrams/data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8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4" Type="http://schemas.openxmlformats.org/officeDocument/2006/relationships/diagramData" Target="../diagrams/data8.xml"/></Relationships>
</file>

<file path=ppt/slides/_rels/slide2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9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9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9.xml"/><Relationship Id="rId5" Type="http://schemas.openxmlformats.org/officeDocument/2006/relationships/diagramLayout" Target="../diagrams/layout9.xml"/><Relationship Id="rId4" Type="http://schemas.openxmlformats.org/officeDocument/2006/relationships/diagramData" Target="../diagrams/data9.xml"/></Relationships>
</file>

<file path=ppt/slides/_rels/slide2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0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0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0.xml"/><Relationship Id="rId5" Type="http://schemas.openxmlformats.org/officeDocument/2006/relationships/diagramLayout" Target="../diagrams/layout10.xml"/><Relationship Id="rId4" Type="http://schemas.openxmlformats.org/officeDocument/2006/relationships/diagramData" Target="../diagrams/data10.xml"/></Relationships>
</file>

<file path=ppt/slides/_rels/slide2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1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1.xml"/><Relationship Id="rId5" Type="http://schemas.openxmlformats.org/officeDocument/2006/relationships/diagramLayout" Target="../diagrams/layout11.xml"/><Relationship Id="rId4" Type="http://schemas.openxmlformats.org/officeDocument/2006/relationships/diagramData" Target="../diagrams/data11.xml"/></Relationships>
</file>

<file path=ppt/slides/_rels/slide2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2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2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2.xml"/><Relationship Id="rId5" Type="http://schemas.openxmlformats.org/officeDocument/2006/relationships/diagramLayout" Target="../diagrams/layout12.xml"/><Relationship Id="rId4" Type="http://schemas.openxmlformats.org/officeDocument/2006/relationships/diagramData" Target="../diagrams/data12.xml"/></Relationships>
</file>

<file path=ppt/slides/_rels/slide2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3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3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3.xml"/><Relationship Id="rId5" Type="http://schemas.openxmlformats.org/officeDocument/2006/relationships/diagramLayout" Target="../diagrams/layout13.xml"/><Relationship Id="rId4" Type="http://schemas.openxmlformats.org/officeDocument/2006/relationships/diagramData" Target="../diagrams/data13.xml"/></Relationships>
</file>

<file path=ppt/slides/_rels/slide2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4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4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4.xml"/><Relationship Id="rId5" Type="http://schemas.openxmlformats.org/officeDocument/2006/relationships/diagramLayout" Target="../diagrams/layout14.xml"/><Relationship Id="rId4" Type="http://schemas.openxmlformats.org/officeDocument/2006/relationships/diagramData" Target="../diagrams/data1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ontent Placeholder 17"/>
          <p:cNvSpPr txBox="1">
            <a:spLocks/>
          </p:cNvSpPr>
          <p:nvPr/>
        </p:nvSpPr>
        <p:spPr>
          <a:xfrm>
            <a:off x="6516209" y="1686757"/>
            <a:ext cx="5351585" cy="4456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Aft>
                <a:spcPts val="600"/>
              </a:spcAft>
              <a:buNone/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Team:</a:t>
            </a:r>
          </a:p>
          <a:p>
            <a:pPr marL="0" lvl="0" indent="0">
              <a:spcAft>
                <a:spcPts val="600"/>
              </a:spcAft>
              <a:buNone/>
              <a:defRPr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600"/>
              </a:spcAft>
              <a:buNone/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Manjunath Shettar</a:t>
            </a:r>
          </a:p>
          <a:p>
            <a:pPr marL="0" lvl="0" indent="0">
              <a:spcAft>
                <a:spcPts val="600"/>
              </a:spcAft>
              <a:buNone/>
              <a:defRPr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Aft>
                <a:spcPts val="600"/>
              </a:spcAft>
              <a:buNone/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Jayashankar Tekkedatha</a:t>
            </a:r>
          </a:p>
          <a:p>
            <a:pPr marL="0" lvl="0" indent="0">
              <a:spcAft>
                <a:spcPts val="600"/>
              </a:spcAft>
              <a:buNone/>
              <a:defRPr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Aft>
                <a:spcPts val="600"/>
              </a:spcAft>
              <a:buNone/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Samhith Venkatesh</a:t>
            </a:r>
          </a:p>
        </p:txBody>
      </p:sp>
      <p:pic>
        <p:nvPicPr>
          <p:cNvPr id="1026" name="Picture 2" descr="Image result for ceph">
            <a:extLst>
              <a:ext uri="{FF2B5EF4-FFF2-40B4-BE49-F238E27FC236}">
                <a16:creationId xmlns:a16="http://schemas.microsoft.com/office/drawing/2014/main" id="{12B40EBC-DC5C-441D-8E49-5426AA84E7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596" y="415684"/>
            <a:ext cx="55133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329E657-1501-42E1-B3AB-045744BB6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7" y="448056"/>
            <a:ext cx="11108541" cy="64008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Network Connectivity Checker</a:t>
            </a:r>
          </a:p>
        </p:txBody>
      </p:sp>
    </p:spTree>
    <p:extLst>
      <p:ext uri="{BB962C8B-B14F-4D97-AF65-F5344CB8AC3E}">
        <p14:creationId xmlns:p14="http://schemas.microsoft.com/office/powerpoint/2010/main" val="3457616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25900-639D-40A5-8E72-AB5AB2545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7" y="448056"/>
            <a:ext cx="6877119" cy="640080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– Point to Point check</a:t>
            </a:r>
          </a:p>
        </p:txBody>
      </p:sp>
      <p:pic>
        <p:nvPicPr>
          <p:cNvPr id="1026" name="Picture 2" descr="Image result for ceph svg">
            <a:extLst>
              <a:ext uri="{FF2B5EF4-FFF2-40B4-BE49-F238E27FC236}">
                <a16:creationId xmlns:a16="http://schemas.microsoft.com/office/drawing/2014/main" id="{B7A57113-5C1D-4B69-8EE4-4162AF478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8901" y="-1112"/>
            <a:ext cx="3207111" cy="1474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17">
            <a:extLst>
              <a:ext uri="{FF2B5EF4-FFF2-40B4-BE49-F238E27FC236}">
                <a16:creationId xmlns:a16="http://schemas.microsoft.com/office/drawing/2014/main" id="{0028DDA3-665D-42F9-83AE-6B4DFDEEE406}"/>
              </a:ext>
            </a:extLst>
          </p:cNvPr>
          <p:cNvSpPr txBox="1">
            <a:spLocks/>
          </p:cNvSpPr>
          <p:nvPr/>
        </p:nvSpPr>
        <p:spPr>
          <a:xfrm>
            <a:off x="4346089" y="1686757"/>
            <a:ext cx="7521705" cy="4456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Aft>
                <a:spcPts val="600"/>
              </a:spcAft>
              <a:buNone/>
              <a:defRPr/>
            </a:pPr>
            <a:endParaRPr lang="en-US" sz="2800" b="1" dirty="0">
              <a:latin typeface="Rockwell Nova Light" panose="020B0604020202020204" pitchFamily="18" charset="0"/>
              <a:cs typeface="Segoe UI" panose="020B050204020402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FFF5FD9-6D12-4A3A-97AD-30C182BA7AF5}"/>
              </a:ext>
            </a:extLst>
          </p:cNvPr>
          <p:cNvSpPr txBox="1"/>
          <p:nvPr/>
        </p:nvSpPr>
        <p:spPr>
          <a:xfrm>
            <a:off x="521207" y="1473691"/>
            <a:ext cx="10709777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Aft>
                <a:spcPts val="600"/>
              </a:spcAft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Check back and front network </a:t>
            </a: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  <a:defRPr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ABB7CA0-F08B-4DB1-9ED2-3254A36363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607" y="2106633"/>
            <a:ext cx="7178976" cy="4168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089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25900-639D-40A5-8E72-AB5AB2545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7" y="448056"/>
            <a:ext cx="6877119" cy="640080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– Point to Point check</a:t>
            </a:r>
          </a:p>
        </p:txBody>
      </p:sp>
      <p:pic>
        <p:nvPicPr>
          <p:cNvPr id="1026" name="Picture 2" descr="Image result for ceph svg">
            <a:extLst>
              <a:ext uri="{FF2B5EF4-FFF2-40B4-BE49-F238E27FC236}">
                <a16:creationId xmlns:a16="http://schemas.microsoft.com/office/drawing/2014/main" id="{B7A57113-5C1D-4B69-8EE4-4162AF478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8901" y="-1112"/>
            <a:ext cx="3207111" cy="1474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17">
            <a:extLst>
              <a:ext uri="{FF2B5EF4-FFF2-40B4-BE49-F238E27FC236}">
                <a16:creationId xmlns:a16="http://schemas.microsoft.com/office/drawing/2014/main" id="{0028DDA3-665D-42F9-83AE-6B4DFDEEE406}"/>
              </a:ext>
            </a:extLst>
          </p:cNvPr>
          <p:cNvSpPr txBox="1">
            <a:spLocks/>
          </p:cNvSpPr>
          <p:nvPr/>
        </p:nvSpPr>
        <p:spPr>
          <a:xfrm>
            <a:off x="4346089" y="1686757"/>
            <a:ext cx="7521705" cy="4456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Aft>
                <a:spcPts val="600"/>
              </a:spcAft>
              <a:buNone/>
              <a:defRPr/>
            </a:pPr>
            <a:endParaRPr lang="en-US" sz="2800" b="1" dirty="0">
              <a:latin typeface="Rockwell Nova Light" panose="020B0604020202020204" pitchFamily="18" charset="0"/>
              <a:cs typeface="Segoe UI" panose="020B050204020402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FFF5FD9-6D12-4A3A-97AD-30C182BA7AF5}"/>
              </a:ext>
            </a:extLst>
          </p:cNvPr>
          <p:cNvSpPr txBox="1"/>
          <p:nvPr/>
        </p:nvSpPr>
        <p:spPr>
          <a:xfrm>
            <a:off x="521207" y="1473691"/>
            <a:ext cx="107097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Aft>
                <a:spcPts val="600"/>
              </a:spcAft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Ping Response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8226413-B3E7-4B31-B083-31C61873BD9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7586" y="2148423"/>
            <a:ext cx="9316122" cy="3865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445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25900-639D-40A5-8E72-AB5AB2545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7" y="448056"/>
            <a:ext cx="6877119" cy="640080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Ceph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Topology</a:t>
            </a:r>
          </a:p>
        </p:txBody>
      </p:sp>
      <p:pic>
        <p:nvPicPr>
          <p:cNvPr id="1026" name="Picture 2" descr="Image result for ceph svg">
            <a:extLst>
              <a:ext uri="{FF2B5EF4-FFF2-40B4-BE49-F238E27FC236}">
                <a16:creationId xmlns:a16="http://schemas.microsoft.com/office/drawing/2014/main" id="{B7A57113-5C1D-4B69-8EE4-4162AF478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8901" y="-1112"/>
            <a:ext cx="3207111" cy="1474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17">
            <a:extLst>
              <a:ext uri="{FF2B5EF4-FFF2-40B4-BE49-F238E27FC236}">
                <a16:creationId xmlns:a16="http://schemas.microsoft.com/office/drawing/2014/main" id="{0028DDA3-665D-42F9-83AE-6B4DFDEEE406}"/>
              </a:ext>
            </a:extLst>
          </p:cNvPr>
          <p:cNvSpPr txBox="1">
            <a:spLocks/>
          </p:cNvSpPr>
          <p:nvPr/>
        </p:nvSpPr>
        <p:spPr>
          <a:xfrm>
            <a:off x="4346089" y="1686757"/>
            <a:ext cx="7521705" cy="4456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Aft>
                <a:spcPts val="600"/>
              </a:spcAft>
              <a:buNone/>
              <a:defRPr/>
            </a:pPr>
            <a:endParaRPr lang="en-US" sz="2800" b="1" dirty="0">
              <a:latin typeface="Rockwell Nova Light" panose="020B0604020202020204" pitchFamily="18" charset="0"/>
              <a:cs typeface="Segoe UI" panose="020B0502040204020203" pitchFamily="34" charset="0"/>
            </a:endParaRPr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52602FF8-AA6A-41BE-8BCD-1B2F1673571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1280873"/>
              </p:ext>
            </p:extLst>
          </p:nvPr>
        </p:nvGraphicFramePr>
        <p:xfrm>
          <a:off x="697947" y="1473690"/>
          <a:ext cx="2755153" cy="48195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FED8AE87-18B7-4691-BA43-4C47FE3764E3}"/>
              </a:ext>
            </a:extLst>
          </p:cNvPr>
          <p:cNvSpPr txBox="1"/>
          <p:nvPr/>
        </p:nvSpPr>
        <p:spPr>
          <a:xfrm>
            <a:off x="3242891" y="2493580"/>
            <a:ext cx="854749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CRUSH hierarchy is aligned with the physical infrastructure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Ceph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allows creation of “buckets” to define hierarchy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ceph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osd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tree –format json-pretty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39941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25900-639D-40A5-8E72-AB5AB2545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7" y="448056"/>
            <a:ext cx="6877119" cy="640080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- Mesh Check</a:t>
            </a:r>
          </a:p>
        </p:txBody>
      </p:sp>
      <p:pic>
        <p:nvPicPr>
          <p:cNvPr id="1026" name="Picture 2" descr="Image result for ceph svg">
            <a:extLst>
              <a:ext uri="{FF2B5EF4-FFF2-40B4-BE49-F238E27FC236}">
                <a16:creationId xmlns:a16="http://schemas.microsoft.com/office/drawing/2014/main" id="{B7A57113-5C1D-4B69-8EE4-4162AF478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8901" y="-1112"/>
            <a:ext cx="3207111" cy="1474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17">
            <a:extLst>
              <a:ext uri="{FF2B5EF4-FFF2-40B4-BE49-F238E27FC236}">
                <a16:creationId xmlns:a16="http://schemas.microsoft.com/office/drawing/2014/main" id="{0028DDA3-665D-42F9-83AE-6B4DFDEEE406}"/>
              </a:ext>
            </a:extLst>
          </p:cNvPr>
          <p:cNvSpPr txBox="1">
            <a:spLocks/>
          </p:cNvSpPr>
          <p:nvPr/>
        </p:nvSpPr>
        <p:spPr>
          <a:xfrm>
            <a:off x="4346089" y="1686757"/>
            <a:ext cx="7521705" cy="4456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Aft>
                <a:spcPts val="600"/>
              </a:spcAft>
              <a:buNone/>
              <a:defRPr/>
            </a:pPr>
            <a:endParaRPr lang="en-US" sz="2800" b="1" dirty="0">
              <a:latin typeface="Rockwell Nova Light" panose="020B0604020202020204" pitchFamily="18" charset="0"/>
              <a:cs typeface="Segoe UI" panose="020B0502040204020203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84677A5-B63D-49EB-A70C-3BFBCBA609FD}"/>
              </a:ext>
            </a:extLst>
          </p:cNvPr>
          <p:cNvSpPr txBox="1"/>
          <p:nvPr/>
        </p:nvSpPr>
        <p:spPr>
          <a:xfrm>
            <a:off x="521207" y="1193992"/>
            <a:ext cx="10655988" cy="57400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Aft>
                <a:spcPts val="600"/>
              </a:spcAft>
              <a:defRPr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  <a:defRPr/>
            </a:pPr>
            <a:r>
              <a:rPr lang="en-US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Steps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Obtain the CRUSH hierarchy using the </a:t>
            </a:r>
            <a:r>
              <a:rPr lang="en-US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ceph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osd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tree –format json-pretty</a:t>
            </a:r>
          </a:p>
          <a:p>
            <a:pPr marL="342900" lvl="0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Parse the json output and traverse the entire topology</a:t>
            </a:r>
          </a:p>
          <a:p>
            <a:pPr marL="342900" lvl="0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 the </a:t>
            </a:r>
            <a:r>
              <a:rPr lang="en-US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ceph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tell </a:t>
            </a:r>
            <a:r>
              <a:rPr lang="en-US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osd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version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command to validate the status of each OSD</a:t>
            </a:r>
          </a:p>
          <a:p>
            <a:pPr marL="342900" lvl="0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Cross ping check between entities of the same level (both front and back)</a:t>
            </a:r>
          </a:p>
          <a:p>
            <a:pPr marL="342900" lvl="0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 active OSD as representative for the parent and its ancestor.</a:t>
            </a:r>
          </a:p>
          <a:p>
            <a:pPr lvl="0">
              <a:spcAft>
                <a:spcPts val="600"/>
              </a:spcAft>
              <a:defRPr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spcAft>
                <a:spcPts val="600"/>
              </a:spcAft>
              <a:defRPr/>
            </a:pPr>
            <a:r>
              <a:rPr lang="en-US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Assumption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lvl="0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OSDs once verified as active during mesh check will not go down until completion.</a:t>
            </a:r>
          </a:p>
          <a:p>
            <a:pPr lvl="0">
              <a:spcAft>
                <a:spcPts val="600"/>
              </a:spcAft>
              <a:defRPr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60180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25900-639D-40A5-8E72-AB5AB2545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7" y="448056"/>
            <a:ext cx="6877119" cy="640080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Design - Mesh Check</a:t>
            </a:r>
          </a:p>
        </p:txBody>
      </p:sp>
      <p:pic>
        <p:nvPicPr>
          <p:cNvPr id="1026" name="Picture 2" descr="Image result for ceph svg">
            <a:extLst>
              <a:ext uri="{FF2B5EF4-FFF2-40B4-BE49-F238E27FC236}">
                <a16:creationId xmlns:a16="http://schemas.microsoft.com/office/drawing/2014/main" id="{B7A57113-5C1D-4B69-8EE4-4162AF478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8901" y="-1112"/>
            <a:ext cx="3207111" cy="1474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17">
            <a:extLst>
              <a:ext uri="{FF2B5EF4-FFF2-40B4-BE49-F238E27FC236}">
                <a16:creationId xmlns:a16="http://schemas.microsoft.com/office/drawing/2014/main" id="{0028DDA3-665D-42F9-83AE-6B4DFDEEE406}"/>
              </a:ext>
            </a:extLst>
          </p:cNvPr>
          <p:cNvSpPr txBox="1">
            <a:spLocks/>
          </p:cNvSpPr>
          <p:nvPr/>
        </p:nvSpPr>
        <p:spPr>
          <a:xfrm>
            <a:off x="4346089" y="1686757"/>
            <a:ext cx="7521705" cy="4456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Aft>
                <a:spcPts val="600"/>
              </a:spcAft>
              <a:buNone/>
              <a:defRPr/>
            </a:pPr>
            <a:endParaRPr lang="en-US" sz="2800" b="1" dirty="0">
              <a:latin typeface="Rockwell Nova Light" panose="020B0604020202020204" pitchFamily="18" charset="0"/>
              <a:cs typeface="Segoe UI" panose="020B0502040204020203" pitchFamily="34" charset="0"/>
            </a:endParaRPr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52602FF8-AA6A-41BE-8BCD-1B2F1673571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08410094"/>
              </p:ext>
            </p:extLst>
          </p:nvPr>
        </p:nvGraphicFramePr>
        <p:xfrm>
          <a:off x="697947" y="1473690"/>
          <a:ext cx="10608340" cy="48195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4882746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25900-639D-40A5-8E72-AB5AB2545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7" y="448056"/>
            <a:ext cx="6877119" cy="640080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Design - Mesh Check</a:t>
            </a:r>
          </a:p>
        </p:txBody>
      </p:sp>
      <p:pic>
        <p:nvPicPr>
          <p:cNvPr id="1026" name="Picture 2" descr="Image result for ceph svg">
            <a:extLst>
              <a:ext uri="{FF2B5EF4-FFF2-40B4-BE49-F238E27FC236}">
                <a16:creationId xmlns:a16="http://schemas.microsoft.com/office/drawing/2014/main" id="{B7A57113-5C1D-4B69-8EE4-4162AF478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8901" y="-1112"/>
            <a:ext cx="3207111" cy="1474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17">
            <a:extLst>
              <a:ext uri="{FF2B5EF4-FFF2-40B4-BE49-F238E27FC236}">
                <a16:creationId xmlns:a16="http://schemas.microsoft.com/office/drawing/2014/main" id="{0028DDA3-665D-42F9-83AE-6B4DFDEEE406}"/>
              </a:ext>
            </a:extLst>
          </p:cNvPr>
          <p:cNvSpPr txBox="1">
            <a:spLocks/>
          </p:cNvSpPr>
          <p:nvPr/>
        </p:nvSpPr>
        <p:spPr>
          <a:xfrm>
            <a:off x="4346089" y="1686757"/>
            <a:ext cx="7521705" cy="4456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Aft>
                <a:spcPts val="600"/>
              </a:spcAft>
              <a:buNone/>
              <a:defRPr/>
            </a:pPr>
            <a:endParaRPr lang="en-US" sz="2800" b="1" dirty="0">
              <a:latin typeface="Rockwell Nova Light" panose="020B0604020202020204" pitchFamily="18" charset="0"/>
              <a:cs typeface="Segoe UI" panose="020B0502040204020203" pitchFamily="34" charset="0"/>
            </a:endParaRPr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52602FF8-AA6A-41BE-8BCD-1B2F1673571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3824448"/>
              </p:ext>
            </p:extLst>
          </p:nvPr>
        </p:nvGraphicFramePr>
        <p:xfrm>
          <a:off x="697947" y="1473690"/>
          <a:ext cx="10608340" cy="48195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A7FCB4C-3287-4373-AF10-0815D22B4CD9}"/>
              </a:ext>
            </a:extLst>
          </p:cNvPr>
          <p:cNvSpPr txBox="1"/>
          <p:nvPr/>
        </p:nvSpPr>
        <p:spPr>
          <a:xfrm>
            <a:off x="697947" y="1686757"/>
            <a:ext cx="4397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Mesh check - traverse to OSD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Issue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ceph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tell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osd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version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OSD process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325761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25900-639D-40A5-8E72-AB5AB2545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7" y="448056"/>
            <a:ext cx="6877119" cy="640080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Design - Mesh Check</a:t>
            </a:r>
          </a:p>
        </p:txBody>
      </p:sp>
      <p:pic>
        <p:nvPicPr>
          <p:cNvPr id="1026" name="Picture 2" descr="Image result for ceph svg">
            <a:extLst>
              <a:ext uri="{FF2B5EF4-FFF2-40B4-BE49-F238E27FC236}">
                <a16:creationId xmlns:a16="http://schemas.microsoft.com/office/drawing/2014/main" id="{B7A57113-5C1D-4B69-8EE4-4162AF478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8901" y="-1112"/>
            <a:ext cx="3207111" cy="1474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17">
            <a:extLst>
              <a:ext uri="{FF2B5EF4-FFF2-40B4-BE49-F238E27FC236}">
                <a16:creationId xmlns:a16="http://schemas.microsoft.com/office/drawing/2014/main" id="{0028DDA3-665D-42F9-83AE-6B4DFDEEE406}"/>
              </a:ext>
            </a:extLst>
          </p:cNvPr>
          <p:cNvSpPr txBox="1">
            <a:spLocks/>
          </p:cNvSpPr>
          <p:nvPr/>
        </p:nvSpPr>
        <p:spPr>
          <a:xfrm>
            <a:off x="4346089" y="1686757"/>
            <a:ext cx="7521705" cy="4456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Aft>
                <a:spcPts val="600"/>
              </a:spcAft>
              <a:buNone/>
              <a:defRPr/>
            </a:pPr>
            <a:endParaRPr lang="en-US" sz="2800" b="1" dirty="0">
              <a:latin typeface="Rockwell Nova Light" panose="020B0604020202020204" pitchFamily="18" charset="0"/>
              <a:cs typeface="Segoe UI" panose="020B0502040204020203" pitchFamily="34" charset="0"/>
            </a:endParaRPr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52602FF8-AA6A-41BE-8BCD-1B2F1673571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35801450"/>
              </p:ext>
            </p:extLst>
          </p:nvPr>
        </p:nvGraphicFramePr>
        <p:xfrm>
          <a:off x="697947" y="1473690"/>
          <a:ext cx="10608340" cy="48195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63439498-93CC-4E87-8BD8-3ED845447E7D}"/>
              </a:ext>
            </a:extLst>
          </p:cNvPr>
          <p:cNvSpPr txBox="1"/>
          <p:nvPr/>
        </p:nvSpPr>
        <p:spPr>
          <a:xfrm>
            <a:off x="233258" y="3883456"/>
            <a:ext cx="2140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Active children: 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243203-818D-41CE-8F32-5BD31C45D657}"/>
              </a:ext>
            </a:extLst>
          </p:cNvPr>
          <p:cNvSpPr txBox="1"/>
          <p:nvPr/>
        </p:nvSpPr>
        <p:spPr>
          <a:xfrm>
            <a:off x="697946" y="1502091"/>
            <a:ext cx="30084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Identified OSD as active</a:t>
            </a:r>
          </a:p>
        </p:txBody>
      </p:sp>
    </p:spTree>
    <p:extLst>
      <p:ext uri="{BB962C8B-B14F-4D97-AF65-F5344CB8AC3E}">
        <p14:creationId xmlns:p14="http://schemas.microsoft.com/office/powerpoint/2010/main" val="34252317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25900-639D-40A5-8E72-AB5AB2545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7" y="448056"/>
            <a:ext cx="6877119" cy="640080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Design - Mesh Check</a:t>
            </a:r>
          </a:p>
        </p:txBody>
      </p:sp>
      <p:pic>
        <p:nvPicPr>
          <p:cNvPr id="1026" name="Picture 2" descr="Image result for ceph svg">
            <a:extLst>
              <a:ext uri="{FF2B5EF4-FFF2-40B4-BE49-F238E27FC236}">
                <a16:creationId xmlns:a16="http://schemas.microsoft.com/office/drawing/2014/main" id="{B7A57113-5C1D-4B69-8EE4-4162AF478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8901" y="-1112"/>
            <a:ext cx="3207111" cy="1474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17">
            <a:extLst>
              <a:ext uri="{FF2B5EF4-FFF2-40B4-BE49-F238E27FC236}">
                <a16:creationId xmlns:a16="http://schemas.microsoft.com/office/drawing/2014/main" id="{0028DDA3-665D-42F9-83AE-6B4DFDEEE406}"/>
              </a:ext>
            </a:extLst>
          </p:cNvPr>
          <p:cNvSpPr txBox="1">
            <a:spLocks/>
          </p:cNvSpPr>
          <p:nvPr/>
        </p:nvSpPr>
        <p:spPr>
          <a:xfrm>
            <a:off x="4346089" y="1686757"/>
            <a:ext cx="7521705" cy="4456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Aft>
                <a:spcPts val="600"/>
              </a:spcAft>
              <a:buNone/>
              <a:defRPr/>
            </a:pPr>
            <a:endParaRPr lang="en-US" sz="2800" b="1" dirty="0">
              <a:latin typeface="Rockwell Nova Light" panose="020B0604020202020204" pitchFamily="18" charset="0"/>
              <a:cs typeface="Segoe UI" panose="020B0502040204020203" pitchFamily="34" charset="0"/>
            </a:endParaRPr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52602FF8-AA6A-41BE-8BCD-1B2F1673571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80794616"/>
              </p:ext>
            </p:extLst>
          </p:nvPr>
        </p:nvGraphicFramePr>
        <p:xfrm>
          <a:off x="697947" y="1473690"/>
          <a:ext cx="10608340" cy="48195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76FB9D1E-4089-4816-B299-A184CAC88EC7}"/>
              </a:ext>
            </a:extLst>
          </p:cNvPr>
          <p:cNvSpPr txBox="1"/>
          <p:nvPr/>
        </p:nvSpPr>
        <p:spPr>
          <a:xfrm>
            <a:off x="233258" y="3883456"/>
            <a:ext cx="2140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Active children: 1, 2</a:t>
            </a:r>
          </a:p>
        </p:txBody>
      </p:sp>
    </p:spTree>
    <p:extLst>
      <p:ext uri="{BB962C8B-B14F-4D97-AF65-F5344CB8AC3E}">
        <p14:creationId xmlns:p14="http://schemas.microsoft.com/office/powerpoint/2010/main" val="22120589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25900-639D-40A5-8E72-AB5AB2545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7" y="448056"/>
            <a:ext cx="6877119" cy="640080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Design - Mesh Check</a:t>
            </a:r>
          </a:p>
        </p:txBody>
      </p:sp>
      <p:pic>
        <p:nvPicPr>
          <p:cNvPr id="1026" name="Picture 2" descr="Image result for ceph svg">
            <a:extLst>
              <a:ext uri="{FF2B5EF4-FFF2-40B4-BE49-F238E27FC236}">
                <a16:creationId xmlns:a16="http://schemas.microsoft.com/office/drawing/2014/main" id="{B7A57113-5C1D-4B69-8EE4-4162AF478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8901" y="-1112"/>
            <a:ext cx="3207111" cy="1474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17">
            <a:extLst>
              <a:ext uri="{FF2B5EF4-FFF2-40B4-BE49-F238E27FC236}">
                <a16:creationId xmlns:a16="http://schemas.microsoft.com/office/drawing/2014/main" id="{0028DDA3-665D-42F9-83AE-6B4DFDEEE406}"/>
              </a:ext>
            </a:extLst>
          </p:cNvPr>
          <p:cNvSpPr txBox="1">
            <a:spLocks/>
          </p:cNvSpPr>
          <p:nvPr/>
        </p:nvSpPr>
        <p:spPr>
          <a:xfrm>
            <a:off x="4346089" y="1686757"/>
            <a:ext cx="7521705" cy="4456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Aft>
                <a:spcPts val="600"/>
              </a:spcAft>
              <a:buNone/>
              <a:defRPr/>
            </a:pPr>
            <a:endParaRPr lang="en-US" sz="2800" b="1" dirty="0">
              <a:latin typeface="Rockwell Nova Light" panose="020B0604020202020204" pitchFamily="18" charset="0"/>
              <a:cs typeface="Segoe UI" panose="020B0502040204020203" pitchFamily="34" charset="0"/>
            </a:endParaRPr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52602FF8-AA6A-41BE-8BCD-1B2F1673571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37324959"/>
              </p:ext>
            </p:extLst>
          </p:nvPr>
        </p:nvGraphicFramePr>
        <p:xfrm>
          <a:off x="697947" y="1473690"/>
          <a:ext cx="10608340" cy="48195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B2EF74AF-2565-43E1-AC58-FB32F147447D}"/>
              </a:ext>
            </a:extLst>
          </p:cNvPr>
          <p:cNvSpPr txBox="1"/>
          <p:nvPr/>
        </p:nvSpPr>
        <p:spPr>
          <a:xfrm>
            <a:off x="324206" y="3744521"/>
            <a:ext cx="25637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Ping check between active children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24366B8-C248-45CB-A733-CB8EB9B531D4}"/>
              </a:ext>
            </a:extLst>
          </p:cNvPr>
          <p:cNvSpPr txBox="1"/>
          <p:nvPr/>
        </p:nvSpPr>
        <p:spPr>
          <a:xfrm>
            <a:off x="608595" y="1441558"/>
            <a:ext cx="30084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Performing cross ping check </a:t>
            </a:r>
          </a:p>
        </p:txBody>
      </p:sp>
    </p:spTree>
    <p:extLst>
      <p:ext uri="{BB962C8B-B14F-4D97-AF65-F5344CB8AC3E}">
        <p14:creationId xmlns:p14="http://schemas.microsoft.com/office/powerpoint/2010/main" val="27556316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25900-639D-40A5-8E72-AB5AB2545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7" y="448056"/>
            <a:ext cx="6877119" cy="640080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Design - Mesh Check</a:t>
            </a:r>
          </a:p>
        </p:txBody>
      </p:sp>
      <p:pic>
        <p:nvPicPr>
          <p:cNvPr id="1026" name="Picture 2" descr="Image result for ceph svg">
            <a:extLst>
              <a:ext uri="{FF2B5EF4-FFF2-40B4-BE49-F238E27FC236}">
                <a16:creationId xmlns:a16="http://schemas.microsoft.com/office/drawing/2014/main" id="{B7A57113-5C1D-4B69-8EE4-4162AF478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8901" y="-1112"/>
            <a:ext cx="3207111" cy="1474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17">
            <a:extLst>
              <a:ext uri="{FF2B5EF4-FFF2-40B4-BE49-F238E27FC236}">
                <a16:creationId xmlns:a16="http://schemas.microsoft.com/office/drawing/2014/main" id="{0028DDA3-665D-42F9-83AE-6B4DFDEEE406}"/>
              </a:ext>
            </a:extLst>
          </p:cNvPr>
          <p:cNvSpPr txBox="1">
            <a:spLocks/>
          </p:cNvSpPr>
          <p:nvPr/>
        </p:nvSpPr>
        <p:spPr>
          <a:xfrm>
            <a:off x="4346089" y="1686757"/>
            <a:ext cx="7521705" cy="4456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Aft>
                <a:spcPts val="600"/>
              </a:spcAft>
              <a:buNone/>
              <a:defRPr/>
            </a:pPr>
            <a:endParaRPr lang="en-US" sz="2800" b="1" dirty="0">
              <a:latin typeface="Rockwell Nova Light" panose="020B0604020202020204" pitchFamily="18" charset="0"/>
              <a:cs typeface="Segoe UI" panose="020B0502040204020203" pitchFamily="34" charset="0"/>
            </a:endParaRPr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52602FF8-AA6A-41BE-8BCD-1B2F1673571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41272673"/>
              </p:ext>
            </p:extLst>
          </p:nvPr>
        </p:nvGraphicFramePr>
        <p:xfrm>
          <a:off x="697947" y="1473690"/>
          <a:ext cx="10608340" cy="48195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3EC82812-84AE-4E16-AB1B-10644B1C19CC}"/>
              </a:ext>
            </a:extLst>
          </p:cNvPr>
          <p:cNvSpPr txBox="1"/>
          <p:nvPr/>
        </p:nvSpPr>
        <p:spPr>
          <a:xfrm>
            <a:off x="608595" y="1441558"/>
            <a:ext cx="30084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Ping check successful</a:t>
            </a:r>
          </a:p>
        </p:txBody>
      </p:sp>
    </p:spTree>
    <p:extLst>
      <p:ext uri="{BB962C8B-B14F-4D97-AF65-F5344CB8AC3E}">
        <p14:creationId xmlns:p14="http://schemas.microsoft.com/office/powerpoint/2010/main" val="501743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25900-639D-40A5-8E72-AB5AB2545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7" y="448056"/>
            <a:ext cx="6877119" cy="640080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Agenda</a:t>
            </a:r>
          </a:p>
        </p:txBody>
      </p:sp>
      <p:pic>
        <p:nvPicPr>
          <p:cNvPr id="1026" name="Picture 2" descr="Image result for ceph svg">
            <a:extLst>
              <a:ext uri="{FF2B5EF4-FFF2-40B4-BE49-F238E27FC236}">
                <a16:creationId xmlns:a16="http://schemas.microsoft.com/office/drawing/2014/main" id="{B7A57113-5C1D-4B69-8EE4-4162AF478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8901" y="-1112"/>
            <a:ext cx="3207111" cy="1474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17">
            <a:extLst>
              <a:ext uri="{FF2B5EF4-FFF2-40B4-BE49-F238E27FC236}">
                <a16:creationId xmlns:a16="http://schemas.microsoft.com/office/drawing/2014/main" id="{0028DDA3-665D-42F9-83AE-6B4DFDEEE406}"/>
              </a:ext>
            </a:extLst>
          </p:cNvPr>
          <p:cNvSpPr txBox="1">
            <a:spLocks/>
          </p:cNvSpPr>
          <p:nvPr/>
        </p:nvSpPr>
        <p:spPr>
          <a:xfrm>
            <a:off x="6516209" y="1686757"/>
            <a:ext cx="5351585" cy="4456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Aft>
                <a:spcPts val="600"/>
              </a:spcAft>
              <a:buNone/>
              <a:defRPr/>
            </a:pPr>
            <a:endParaRPr lang="en-US" sz="2800" b="1" dirty="0">
              <a:latin typeface="Rockwell Nova Light" panose="020B0604020202020204" pitchFamily="18" charset="0"/>
              <a:cs typeface="Segoe UI" panose="020B050204020402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FFF5FD9-6D12-4A3A-97AD-30C182BA7AF5}"/>
              </a:ext>
            </a:extLst>
          </p:cNvPr>
          <p:cNvSpPr txBox="1"/>
          <p:nvPr/>
        </p:nvSpPr>
        <p:spPr>
          <a:xfrm>
            <a:off x="993916" y="1473797"/>
            <a:ext cx="10559797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Aft>
                <a:spcPts val="600"/>
              </a:spcAft>
              <a:defRPr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Overview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Implementation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Demo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10399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25900-639D-40A5-8E72-AB5AB2545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7" y="448056"/>
            <a:ext cx="6877119" cy="640080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Design - Mesh Check</a:t>
            </a:r>
          </a:p>
        </p:txBody>
      </p:sp>
      <p:pic>
        <p:nvPicPr>
          <p:cNvPr id="1026" name="Picture 2" descr="Image result for ceph svg">
            <a:extLst>
              <a:ext uri="{FF2B5EF4-FFF2-40B4-BE49-F238E27FC236}">
                <a16:creationId xmlns:a16="http://schemas.microsoft.com/office/drawing/2014/main" id="{B7A57113-5C1D-4B69-8EE4-4162AF478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8901" y="-1112"/>
            <a:ext cx="3207111" cy="1474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17">
            <a:extLst>
              <a:ext uri="{FF2B5EF4-FFF2-40B4-BE49-F238E27FC236}">
                <a16:creationId xmlns:a16="http://schemas.microsoft.com/office/drawing/2014/main" id="{0028DDA3-665D-42F9-83AE-6B4DFDEEE406}"/>
              </a:ext>
            </a:extLst>
          </p:cNvPr>
          <p:cNvSpPr txBox="1">
            <a:spLocks/>
          </p:cNvSpPr>
          <p:nvPr/>
        </p:nvSpPr>
        <p:spPr>
          <a:xfrm>
            <a:off x="4346089" y="1686757"/>
            <a:ext cx="7521705" cy="4456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Aft>
                <a:spcPts val="600"/>
              </a:spcAft>
              <a:buNone/>
              <a:defRPr/>
            </a:pPr>
            <a:endParaRPr lang="en-US" sz="2800" b="1" dirty="0">
              <a:latin typeface="Rockwell Nova Light" panose="020B0604020202020204" pitchFamily="18" charset="0"/>
              <a:cs typeface="Segoe UI" panose="020B0502040204020203" pitchFamily="34" charset="0"/>
            </a:endParaRPr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52602FF8-AA6A-41BE-8BCD-1B2F1673571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42877130"/>
              </p:ext>
            </p:extLst>
          </p:nvPr>
        </p:nvGraphicFramePr>
        <p:xfrm>
          <a:off x="697947" y="1473690"/>
          <a:ext cx="10608340" cy="48195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0D37A560-EEB5-4613-A29A-488E70E9148E}"/>
              </a:ext>
            </a:extLst>
          </p:cNvPr>
          <p:cNvSpPr txBox="1"/>
          <p:nvPr/>
        </p:nvSpPr>
        <p:spPr>
          <a:xfrm>
            <a:off x="4837531" y="4011871"/>
            <a:ext cx="2140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Active children: 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FA38A66-74ED-46CA-8362-1E17B9F548EE}"/>
              </a:ext>
            </a:extLst>
          </p:cNvPr>
          <p:cNvSpPr txBox="1"/>
          <p:nvPr/>
        </p:nvSpPr>
        <p:spPr>
          <a:xfrm>
            <a:off x="608595" y="1441558"/>
            <a:ext cx="30084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OSD failure scenario</a:t>
            </a:r>
          </a:p>
        </p:txBody>
      </p:sp>
    </p:spTree>
    <p:extLst>
      <p:ext uri="{BB962C8B-B14F-4D97-AF65-F5344CB8AC3E}">
        <p14:creationId xmlns:p14="http://schemas.microsoft.com/office/powerpoint/2010/main" val="30364142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25900-639D-40A5-8E72-AB5AB2545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7" y="448056"/>
            <a:ext cx="6877119" cy="640080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Design - Mesh Check</a:t>
            </a:r>
          </a:p>
        </p:txBody>
      </p:sp>
      <p:pic>
        <p:nvPicPr>
          <p:cNvPr id="1026" name="Picture 2" descr="Image result for ceph svg">
            <a:extLst>
              <a:ext uri="{FF2B5EF4-FFF2-40B4-BE49-F238E27FC236}">
                <a16:creationId xmlns:a16="http://schemas.microsoft.com/office/drawing/2014/main" id="{B7A57113-5C1D-4B69-8EE4-4162AF478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8901" y="-1112"/>
            <a:ext cx="3207111" cy="1474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17">
            <a:extLst>
              <a:ext uri="{FF2B5EF4-FFF2-40B4-BE49-F238E27FC236}">
                <a16:creationId xmlns:a16="http://schemas.microsoft.com/office/drawing/2014/main" id="{0028DDA3-665D-42F9-83AE-6B4DFDEEE406}"/>
              </a:ext>
            </a:extLst>
          </p:cNvPr>
          <p:cNvSpPr txBox="1">
            <a:spLocks/>
          </p:cNvSpPr>
          <p:nvPr/>
        </p:nvSpPr>
        <p:spPr>
          <a:xfrm>
            <a:off x="4346089" y="1686757"/>
            <a:ext cx="7521705" cy="4456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Aft>
                <a:spcPts val="600"/>
              </a:spcAft>
              <a:buNone/>
              <a:defRPr/>
            </a:pPr>
            <a:endParaRPr lang="en-US" sz="2800" b="1" dirty="0">
              <a:latin typeface="Rockwell Nova Light" panose="020B0604020202020204" pitchFamily="18" charset="0"/>
              <a:cs typeface="Segoe UI" panose="020B0502040204020203" pitchFamily="34" charset="0"/>
            </a:endParaRPr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52602FF8-AA6A-41BE-8BCD-1B2F1673571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52639885"/>
              </p:ext>
            </p:extLst>
          </p:nvPr>
        </p:nvGraphicFramePr>
        <p:xfrm>
          <a:off x="697947" y="1473690"/>
          <a:ext cx="10608340" cy="48195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9E72A0A9-6A40-4516-8E19-FB85418615C4}"/>
              </a:ext>
            </a:extLst>
          </p:cNvPr>
          <p:cNvSpPr txBox="1"/>
          <p:nvPr/>
        </p:nvSpPr>
        <p:spPr>
          <a:xfrm>
            <a:off x="324206" y="3733763"/>
            <a:ext cx="25637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Ping check between active children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2B07C82-ED2D-4532-8BA7-76539662562B}"/>
              </a:ext>
            </a:extLst>
          </p:cNvPr>
          <p:cNvSpPr txBox="1"/>
          <p:nvPr/>
        </p:nvSpPr>
        <p:spPr>
          <a:xfrm>
            <a:off x="608595" y="1441558"/>
            <a:ext cx="3991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Performing cross ping check across hosts </a:t>
            </a:r>
          </a:p>
        </p:txBody>
      </p:sp>
    </p:spTree>
    <p:extLst>
      <p:ext uri="{BB962C8B-B14F-4D97-AF65-F5344CB8AC3E}">
        <p14:creationId xmlns:p14="http://schemas.microsoft.com/office/powerpoint/2010/main" val="27867457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25900-639D-40A5-8E72-AB5AB2545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7" y="448056"/>
            <a:ext cx="6877119" cy="640080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Design - Mesh Check</a:t>
            </a:r>
          </a:p>
        </p:txBody>
      </p:sp>
      <p:pic>
        <p:nvPicPr>
          <p:cNvPr id="1026" name="Picture 2" descr="Image result for ceph svg">
            <a:extLst>
              <a:ext uri="{FF2B5EF4-FFF2-40B4-BE49-F238E27FC236}">
                <a16:creationId xmlns:a16="http://schemas.microsoft.com/office/drawing/2014/main" id="{B7A57113-5C1D-4B69-8EE4-4162AF478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8901" y="-1112"/>
            <a:ext cx="3207111" cy="1474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17">
            <a:extLst>
              <a:ext uri="{FF2B5EF4-FFF2-40B4-BE49-F238E27FC236}">
                <a16:creationId xmlns:a16="http://schemas.microsoft.com/office/drawing/2014/main" id="{0028DDA3-665D-42F9-83AE-6B4DFDEEE406}"/>
              </a:ext>
            </a:extLst>
          </p:cNvPr>
          <p:cNvSpPr txBox="1">
            <a:spLocks/>
          </p:cNvSpPr>
          <p:nvPr/>
        </p:nvSpPr>
        <p:spPr>
          <a:xfrm>
            <a:off x="4346089" y="1686757"/>
            <a:ext cx="7521705" cy="4456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Aft>
                <a:spcPts val="600"/>
              </a:spcAft>
              <a:buNone/>
              <a:defRPr/>
            </a:pPr>
            <a:endParaRPr lang="en-US" sz="2800" b="1" dirty="0">
              <a:latin typeface="Rockwell Nova Light" panose="020B0604020202020204" pitchFamily="18" charset="0"/>
              <a:cs typeface="Segoe UI" panose="020B0502040204020203" pitchFamily="34" charset="0"/>
            </a:endParaRPr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52602FF8-AA6A-41BE-8BCD-1B2F1673571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69435402"/>
              </p:ext>
            </p:extLst>
          </p:nvPr>
        </p:nvGraphicFramePr>
        <p:xfrm>
          <a:off x="697947" y="1473690"/>
          <a:ext cx="10608340" cy="48195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0D37A560-EEB5-4613-A29A-488E70E9148E}"/>
              </a:ext>
            </a:extLst>
          </p:cNvPr>
          <p:cNvSpPr txBox="1"/>
          <p:nvPr/>
        </p:nvSpPr>
        <p:spPr>
          <a:xfrm>
            <a:off x="697947" y="3059668"/>
            <a:ext cx="2550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Active children: 1,2,4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A17A6D7-343F-409D-9ADC-4D9CD800135D}"/>
              </a:ext>
            </a:extLst>
          </p:cNvPr>
          <p:cNvSpPr txBox="1"/>
          <p:nvPr/>
        </p:nvSpPr>
        <p:spPr>
          <a:xfrm>
            <a:off x="608595" y="1441558"/>
            <a:ext cx="30084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Ping successful</a:t>
            </a:r>
          </a:p>
        </p:txBody>
      </p:sp>
    </p:spTree>
    <p:extLst>
      <p:ext uri="{BB962C8B-B14F-4D97-AF65-F5344CB8AC3E}">
        <p14:creationId xmlns:p14="http://schemas.microsoft.com/office/powerpoint/2010/main" val="12764245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25900-639D-40A5-8E72-AB5AB2545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7" y="448056"/>
            <a:ext cx="6877119" cy="640080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Design - Mesh Check</a:t>
            </a:r>
          </a:p>
        </p:txBody>
      </p:sp>
      <p:pic>
        <p:nvPicPr>
          <p:cNvPr id="1026" name="Picture 2" descr="Image result for ceph svg">
            <a:extLst>
              <a:ext uri="{FF2B5EF4-FFF2-40B4-BE49-F238E27FC236}">
                <a16:creationId xmlns:a16="http://schemas.microsoft.com/office/drawing/2014/main" id="{B7A57113-5C1D-4B69-8EE4-4162AF478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8901" y="-1112"/>
            <a:ext cx="3207111" cy="1474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17">
            <a:extLst>
              <a:ext uri="{FF2B5EF4-FFF2-40B4-BE49-F238E27FC236}">
                <a16:creationId xmlns:a16="http://schemas.microsoft.com/office/drawing/2014/main" id="{0028DDA3-665D-42F9-83AE-6B4DFDEEE406}"/>
              </a:ext>
            </a:extLst>
          </p:cNvPr>
          <p:cNvSpPr txBox="1">
            <a:spLocks/>
          </p:cNvSpPr>
          <p:nvPr/>
        </p:nvSpPr>
        <p:spPr>
          <a:xfrm>
            <a:off x="4346089" y="1686757"/>
            <a:ext cx="7521705" cy="4456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Aft>
                <a:spcPts val="600"/>
              </a:spcAft>
              <a:buNone/>
              <a:defRPr/>
            </a:pPr>
            <a:endParaRPr lang="en-US" sz="2800" b="1" dirty="0">
              <a:latin typeface="Rockwell Nova Light" panose="020B0604020202020204" pitchFamily="18" charset="0"/>
              <a:cs typeface="Segoe UI" panose="020B0502040204020203" pitchFamily="34" charset="0"/>
            </a:endParaRPr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52602FF8-AA6A-41BE-8BCD-1B2F1673571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46758681"/>
              </p:ext>
            </p:extLst>
          </p:nvPr>
        </p:nvGraphicFramePr>
        <p:xfrm>
          <a:off x="697947" y="1473690"/>
          <a:ext cx="10608340" cy="48195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0D37A560-EEB5-4613-A29A-488E70E9148E}"/>
              </a:ext>
            </a:extLst>
          </p:cNvPr>
          <p:cNvSpPr txBox="1"/>
          <p:nvPr/>
        </p:nvSpPr>
        <p:spPr>
          <a:xfrm>
            <a:off x="8844777" y="3059668"/>
            <a:ext cx="2550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Active children: 5,6,7,8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A17A6D7-343F-409D-9ADC-4D9CD800135D}"/>
              </a:ext>
            </a:extLst>
          </p:cNvPr>
          <p:cNvSpPr txBox="1"/>
          <p:nvPr/>
        </p:nvSpPr>
        <p:spPr>
          <a:xfrm>
            <a:off x="608595" y="1441558"/>
            <a:ext cx="30084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Mesh check in other rack</a:t>
            </a:r>
          </a:p>
        </p:txBody>
      </p:sp>
    </p:spTree>
    <p:extLst>
      <p:ext uri="{BB962C8B-B14F-4D97-AF65-F5344CB8AC3E}">
        <p14:creationId xmlns:p14="http://schemas.microsoft.com/office/powerpoint/2010/main" val="26564471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25900-639D-40A5-8E72-AB5AB2545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7" y="448056"/>
            <a:ext cx="6877119" cy="640080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Design - Mesh Check</a:t>
            </a:r>
          </a:p>
        </p:txBody>
      </p:sp>
      <p:pic>
        <p:nvPicPr>
          <p:cNvPr id="1026" name="Picture 2" descr="Image result for ceph svg">
            <a:extLst>
              <a:ext uri="{FF2B5EF4-FFF2-40B4-BE49-F238E27FC236}">
                <a16:creationId xmlns:a16="http://schemas.microsoft.com/office/drawing/2014/main" id="{B7A57113-5C1D-4B69-8EE4-4162AF478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8901" y="-1112"/>
            <a:ext cx="3207111" cy="1474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17">
            <a:extLst>
              <a:ext uri="{FF2B5EF4-FFF2-40B4-BE49-F238E27FC236}">
                <a16:creationId xmlns:a16="http://schemas.microsoft.com/office/drawing/2014/main" id="{0028DDA3-665D-42F9-83AE-6B4DFDEEE406}"/>
              </a:ext>
            </a:extLst>
          </p:cNvPr>
          <p:cNvSpPr txBox="1">
            <a:spLocks/>
          </p:cNvSpPr>
          <p:nvPr/>
        </p:nvSpPr>
        <p:spPr>
          <a:xfrm>
            <a:off x="4346089" y="1686757"/>
            <a:ext cx="7521705" cy="4456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Aft>
                <a:spcPts val="600"/>
              </a:spcAft>
              <a:buNone/>
              <a:defRPr/>
            </a:pPr>
            <a:endParaRPr lang="en-US" sz="2800" b="1" dirty="0">
              <a:latin typeface="Rockwell Nova Light" panose="020B0604020202020204" pitchFamily="18" charset="0"/>
              <a:cs typeface="Segoe UI" panose="020B0502040204020203" pitchFamily="34" charset="0"/>
            </a:endParaRPr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52602FF8-AA6A-41BE-8BCD-1B2F1673571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29088086"/>
              </p:ext>
            </p:extLst>
          </p:nvPr>
        </p:nvGraphicFramePr>
        <p:xfrm>
          <a:off x="697947" y="1473690"/>
          <a:ext cx="10608340" cy="48195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0D37A560-EEB5-4613-A29A-488E70E9148E}"/>
              </a:ext>
            </a:extLst>
          </p:cNvPr>
          <p:cNvSpPr txBox="1"/>
          <p:nvPr/>
        </p:nvSpPr>
        <p:spPr>
          <a:xfrm>
            <a:off x="8844777" y="3059668"/>
            <a:ext cx="2550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Active children: 5,6,7,8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A17A6D7-343F-409D-9ADC-4D9CD800135D}"/>
              </a:ext>
            </a:extLst>
          </p:cNvPr>
          <p:cNvSpPr txBox="1"/>
          <p:nvPr/>
        </p:nvSpPr>
        <p:spPr>
          <a:xfrm>
            <a:off x="608595" y="1441558"/>
            <a:ext cx="40777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Performing cross ping check across racks 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7025362-059C-4887-8BC7-FF784BB1BF5B}"/>
              </a:ext>
            </a:extLst>
          </p:cNvPr>
          <p:cNvSpPr txBox="1"/>
          <p:nvPr/>
        </p:nvSpPr>
        <p:spPr>
          <a:xfrm>
            <a:off x="608595" y="3059668"/>
            <a:ext cx="2550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Active children: 1,2,4</a:t>
            </a:r>
          </a:p>
        </p:txBody>
      </p:sp>
    </p:spTree>
    <p:extLst>
      <p:ext uri="{BB962C8B-B14F-4D97-AF65-F5344CB8AC3E}">
        <p14:creationId xmlns:p14="http://schemas.microsoft.com/office/powerpoint/2010/main" val="5041708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25900-639D-40A5-8E72-AB5AB2545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7" y="448056"/>
            <a:ext cx="6877119" cy="640080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Design - Mesh Check</a:t>
            </a:r>
          </a:p>
        </p:txBody>
      </p:sp>
      <p:pic>
        <p:nvPicPr>
          <p:cNvPr id="1026" name="Picture 2" descr="Image result for ceph svg">
            <a:extLst>
              <a:ext uri="{FF2B5EF4-FFF2-40B4-BE49-F238E27FC236}">
                <a16:creationId xmlns:a16="http://schemas.microsoft.com/office/drawing/2014/main" id="{B7A57113-5C1D-4B69-8EE4-4162AF478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8901" y="-1112"/>
            <a:ext cx="3207111" cy="1474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17">
            <a:extLst>
              <a:ext uri="{FF2B5EF4-FFF2-40B4-BE49-F238E27FC236}">
                <a16:creationId xmlns:a16="http://schemas.microsoft.com/office/drawing/2014/main" id="{0028DDA3-665D-42F9-83AE-6B4DFDEEE406}"/>
              </a:ext>
            </a:extLst>
          </p:cNvPr>
          <p:cNvSpPr txBox="1">
            <a:spLocks/>
          </p:cNvSpPr>
          <p:nvPr/>
        </p:nvSpPr>
        <p:spPr>
          <a:xfrm>
            <a:off x="4346089" y="1686757"/>
            <a:ext cx="7521705" cy="4456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Aft>
                <a:spcPts val="600"/>
              </a:spcAft>
              <a:buNone/>
              <a:defRPr/>
            </a:pPr>
            <a:endParaRPr lang="en-US" sz="2800" b="1" dirty="0">
              <a:latin typeface="Rockwell Nova Light" panose="020B0604020202020204" pitchFamily="18" charset="0"/>
              <a:cs typeface="Segoe UI" panose="020B0502040204020203" pitchFamily="34" charset="0"/>
            </a:endParaRPr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52602FF8-AA6A-41BE-8BCD-1B2F1673571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48266875"/>
              </p:ext>
            </p:extLst>
          </p:nvPr>
        </p:nvGraphicFramePr>
        <p:xfrm>
          <a:off x="697947" y="1473690"/>
          <a:ext cx="10608340" cy="48195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3A17A6D7-343F-409D-9ADC-4D9CD800135D}"/>
              </a:ext>
            </a:extLst>
          </p:cNvPr>
          <p:cNvSpPr txBox="1"/>
          <p:nvPr/>
        </p:nvSpPr>
        <p:spPr>
          <a:xfrm>
            <a:off x="608595" y="1441558"/>
            <a:ext cx="4077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Ping successful</a:t>
            </a:r>
          </a:p>
        </p:txBody>
      </p:sp>
    </p:spTree>
    <p:extLst>
      <p:ext uri="{BB962C8B-B14F-4D97-AF65-F5344CB8AC3E}">
        <p14:creationId xmlns:p14="http://schemas.microsoft.com/office/powerpoint/2010/main" val="20764849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25900-639D-40A5-8E72-AB5AB2545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7" y="448056"/>
            <a:ext cx="6877119" cy="640080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Design - Mesh Check</a:t>
            </a:r>
          </a:p>
        </p:txBody>
      </p:sp>
      <p:pic>
        <p:nvPicPr>
          <p:cNvPr id="1026" name="Picture 2" descr="Image result for ceph svg">
            <a:extLst>
              <a:ext uri="{FF2B5EF4-FFF2-40B4-BE49-F238E27FC236}">
                <a16:creationId xmlns:a16="http://schemas.microsoft.com/office/drawing/2014/main" id="{B7A57113-5C1D-4B69-8EE4-4162AF478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8901" y="-1112"/>
            <a:ext cx="3207111" cy="1474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17">
            <a:extLst>
              <a:ext uri="{FF2B5EF4-FFF2-40B4-BE49-F238E27FC236}">
                <a16:creationId xmlns:a16="http://schemas.microsoft.com/office/drawing/2014/main" id="{0028DDA3-665D-42F9-83AE-6B4DFDEEE406}"/>
              </a:ext>
            </a:extLst>
          </p:cNvPr>
          <p:cNvSpPr txBox="1">
            <a:spLocks/>
          </p:cNvSpPr>
          <p:nvPr/>
        </p:nvSpPr>
        <p:spPr>
          <a:xfrm>
            <a:off x="4346089" y="1686757"/>
            <a:ext cx="7521705" cy="4456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Aft>
                <a:spcPts val="600"/>
              </a:spcAft>
              <a:buNone/>
              <a:defRPr/>
            </a:pPr>
            <a:endParaRPr lang="en-US" sz="2800" b="1" dirty="0">
              <a:latin typeface="Rockwell Nova Light" panose="020B0604020202020204" pitchFamily="18" charset="0"/>
              <a:cs typeface="Segoe UI" panose="020B0502040204020203" pitchFamily="34" charset="0"/>
            </a:endParaRPr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52602FF8-AA6A-41BE-8BCD-1B2F1673571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13411525"/>
              </p:ext>
            </p:extLst>
          </p:nvPr>
        </p:nvGraphicFramePr>
        <p:xfrm>
          <a:off x="697947" y="1473690"/>
          <a:ext cx="10608340" cy="48195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3A17A6D7-343F-409D-9ADC-4D9CD800135D}"/>
              </a:ext>
            </a:extLst>
          </p:cNvPr>
          <p:cNvSpPr txBox="1"/>
          <p:nvPr/>
        </p:nvSpPr>
        <p:spPr>
          <a:xfrm>
            <a:off x="608595" y="1441558"/>
            <a:ext cx="40777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Mesh check completes 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Reports OSD and link failures</a:t>
            </a:r>
          </a:p>
        </p:txBody>
      </p:sp>
    </p:spTree>
    <p:extLst>
      <p:ext uri="{BB962C8B-B14F-4D97-AF65-F5344CB8AC3E}">
        <p14:creationId xmlns:p14="http://schemas.microsoft.com/office/powerpoint/2010/main" val="42399420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25900-639D-40A5-8E72-AB5AB2545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7" y="448056"/>
            <a:ext cx="6877119" cy="640080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Mesh check</a:t>
            </a:r>
          </a:p>
        </p:txBody>
      </p:sp>
      <p:pic>
        <p:nvPicPr>
          <p:cNvPr id="1026" name="Picture 2" descr="Image result for ceph svg">
            <a:extLst>
              <a:ext uri="{FF2B5EF4-FFF2-40B4-BE49-F238E27FC236}">
                <a16:creationId xmlns:a16="http://schemas.microsoft.com/office/drawing/2014/main" id="{B7A57113-5C1D-4B69-8EE4-4162AF478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8901" y="-1112"/>
            <a:ext cx="3207111" cy="1474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17">
            <a:extLst>
              <a:ext uri="{FF2B5EF4-FFF2-40B4-BE49-F238E27FC236}">
                <a16:creationId xmlns:a16="http://schemas.microsoft.com/office/drawing/2014/main" id="{0028DDA3-665D-42F9-83AE-6B4DFDEEE406}"/>
              </a:ext>
            </a:extLst>
          </p:cNvPr>
          <p:cNvSpPr txBox="1">
            <a:spLocks/>
          </p:cNvSpPr>
          <p:nvPr/>
        </p:nvSpPr>
        <p:spPr>
          <a:xfrm>
            <a:off x="4346089" y="1686757"/>
            <a:ext cx="7521705" cy="4456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Aft>
                <a:spcPts val="600"/>
              </a:spcAft>
              <a:buNone/>
              <a:defRPr/>
            </a:pPr>
            <a:endParaRPr lang="en-US" sz="2800" b="1" dirty="0">
              <a:latin typeface="Rockwell Nova Light" panose="020B0604020202020204" pitchFamily="18" charset="0"/>
              <a:cs typeface="Segoe UI" panose="020B050204020402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FFF5FD9-6D12-4A3A-97AD-30C182BA7AF5}"/>
              </a:ext>
            </a:extLst>
          </p:cNvPr>
          <p:cNvSpPr txBox="1"/>
          <p:nvPr/>
        </p:nvSpPr>
        <p:spPr>
          <a:xfrm>
            <a:off x="521207" y="1473691"/>
            <a:ext cx="107097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Aft>
                <a:spcPts val="600"/>
              </a:spcAft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Recursive function call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1DC7DEA-1479-430A-80E5-7199E0329D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7941" y="2148422"/>
            <a:ext cx="8179372" cy="4261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5368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25900-639D-40A5-8E72-AB5AB2545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7" y="448056"/>
            <a:ext cx="6877119" cy="640080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Mesh check</a:t>
            </a:r>
          </a:p>
        </p:txBody>
      </p:sp>
      <p:pic>
        <p:nvPicPr>
          <p:cNvPr id="1026" name="Picture 2" descr="Image result for ceph svg">
            <a:extLst>
              <a:ext uri="{FF2B5EF4-FFF2-40B4-BE49-F238E27FC236}">
                <a16:creationId xmlns:a16="http://schemas.microsoft.com/office/drawing/2014/main" id="{B7A57113-5C1D-4B69-8EE4-4162AF478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8901" y="-1112"/>
            <a:ext cx="3207111" cy="1474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17">
            <a:extLst>
              <a:ext uri="{FF2B5EF4-FFF2-40B4-BE49-F238E27FC236}">
                <a16:creationId xmlns:a16="http://schemas.microsoft.com/office/drawing/2014/main" id="{0028DDA3-665D-42F9-83AE-6B4DFDEEE406}"/>
              </a:ext>
            </a:extLst>
          </p:cNvPr>
          <p:cNvSpPr txBox="1">
            <a:spLocks/>
          </p:cNvSpPr>
          <p:nvPr/>
        </p:nvSpPr>
        <p:spPr>
          <a:xfrm>
            <a:off x="4346089" y="1686757"/>
            <a:ext cx="7521705" cy="4456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Aft>
                <a:spcPts val="600"/>
              </a:spcAft>
              <a:buNone/>
              <a:defRPr/>
            </a:pPr>
            <a:endParaRPr lang="en-US" sz="2800" b="1" dirty="0">
              <a:latin typeface="Rockwell Nova Light" panose="020B0604020202020204" pitchFamily="18" charset="0"/>
              <a:cs typeface="Segoe UI" panose="020B050204020402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FFF5FD9-6D12-4A3A-97AD-30C182BA7AF5}"/>
              </a:ext>
            </a:extLst>
          </p:cNvPr>
          <p:cNvSpPr txBox="1"/>
          <p:nvPr/>
        </p:nvSpPr>
        <p:spPr>
          <a:xfrm>
            <a:off x="521207" y="1473691"/>
            <a:ext cx="107097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Aft>
                <a:spcPts val="600"/>
              </a:spcAft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Ping check across OSDs in a Host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F3E791E-DFA3-4643-BBB0-64701837588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6957" y="2097524"/>
            <a:ext cx="8408662" cy="4456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99036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25900-639D-40A5-8E72-AB5AB2545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7" y="448056"/>
            <a:ext cx="6877119" cy="640080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Mesh check</a:t>
            </a:r>
          </a:p>
        </p:txBody>
      </p:sp>
      <p:pic>
        <p:nvPicPr>
          <p:cNvPr id="1026" name="Picture 2" descr="Image result for ceph svg">
            <a:extLst>
              <a:ext uri="{FF2B5EF4-FFF2-40B4-BE49-F238E27FC236}">
                <a16:creationId xmlns:a16="http://schemas.microsoft.com/office/drawing/2014/main" id="{B7A57113-5C1D-4B69-8EE4-4162AF478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8901" y="-1112"/>
            <a:ext cx="3207111" cy="1474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FFF5FD9-6D12-4A3A-97AD-30C182BA7AF5}"/>
              </a:ext>
            </a:extLst>
          </p:cNvPr>
          <p:cNvSpPr txBox="1"/>
          <p:nvPr/>
        </p:nvSpPr>
        <p:spPr>
          <a:xfrm>
            <a:off x="521207" y="1254616"/>
            <a:ext cx="107097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Aft>
                <a:spcPts val="600"/>
              </a:spcAft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Ping check across representative OSDs at an hierarchy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272821B-2672-4650-B4EA-AB6C6F146E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171" y="1863711"/>
            <a:ext cx="8666285" cy="4892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7788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25900-639D-40A5-8E72-AB5AB2545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7" y="448056"/>
            <a:ext cx="6877119" cy="640080"/>
          </a:xfrm>
        </p:spPr>
        <p:txBody>
          <a:bodyPr>
            <a:normAutofit/>
          </a:bodyPr>
          <a:lstStyle/>
          <a:p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Ceph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Network</a:t>
            </a:r>
          </a:p>
        </p:txBody>
      </p:sp>
      <p:pic>
        <p:nvPicPr>
          <p:cNvPr id="1026" name="Picture 2" descr="Image result for ceph svg">
            <a:extLst>
              <a:ext uri="{FF2B5EF4-FFF2-40B4-BE49-F238E27FC236}">
                <a16:creationId xmlns:a16="http://schemas.microsoft.com/office/drawing/2014/main" id="{B7A57113-5C1D-4B69-8EE4-4162AF478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8901" y="-1112"/>
            <a:ext cx="3207111" cy="1474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17">
            <a:extLst>
              <a:ext uri="{FF2B5EF4-FFF2-40B4-BE49-F238E27FC236}">
                <a16:creationId xmlns:a16="http://schemas.microsoft.com/office/drawing/2014/main" id="{0028DDA3-665D-42F9-83AE-6B4DFDEEE406}"/>
              </a:ext>
            </a:extLst>
          </p:cNvPr>
          <p:cNvSpPr txBox="1">
            <a:spLocks/>
          </p:cNvSpPr>
          <p:nvPr/>
        </p:nvSpPr>
        <p:spPr>
          <a:xfrm>
            <a:off x="6516209" y="1686757"/>
            <a:ext cx="5351585" cy="4456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Aft>
                <a:spcPts val="600"/>
              </a:spcAft>
              <a:buNone/>
              <a:defRPr/>
            </a:pPr>
            <a:endParaRPr lang="en-US" sz="2800" b="1" dirty="0">
              <a:latin typeface="Rockwell Nova Light" panose="020B0604020202020204" pitchFamily="18" charset="0"/>
              <a:cs typeface="Segoe UI" panose="020B0502040204020203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08A4BA9-0323-42B5-9B25-4E6CBD45E3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5891" y="1792009"/>
            <a:ext cx="9227210" cy="375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4148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25900-639D-40A5-8E72-AB5AB2545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0766" y="3108960"/>
            <a:ext cx="1710467" cy="640080"/>
          </a:xfrm>
        </p:spPr>
        <p:txBody>
          <a:bodyPr>
            <a:noAutofit/>
          </a:bodyPr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DEMO</a:t>
            </a:r>
          </a:p>
        </p:txBody>
      </p:sp>
      <p:pic>
        <p:nvPicPr>
          <p:cNvPr id="1026" name="Picture 2" descr="Image result for ceph svg">
            <a:extLst>
              <a:ext uri="{FF2B5EF4-FFF2-40B4-BE49-F238E27FC236}">
                <a16:creationId xmlns:a16="http://schemas.microsoft.com/office/drawing/2014/main" id="{B7A57113-5C1D-4B69-8EE4-4162AF478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8901" y="-1112"/>
            <a:ext cx="3207111" cy="1474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387224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25900-639D-40A5-8E72-AB5AB2545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6826" y="3108960"/>
            <a:ext cx="2398347" cy="640080"/>
          </a:xfrm>
        </p:spPr>
        <p:txBody>
          <a:bodyPr>
            <a:noAutofit/>
          </a:bodyPr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</a:t>
            </a:r>
          </a:p>
        </p:txBody>
      </p:sp>
      <p:pic>
        <p:nvPicPr>
          <p:cNvPr id="1026" name="Picture 2" descr="Image result for ceph svg">
            <a:extLst>
              <a:ext uri="{FF2B5EF4-FFF2-40B4-BE49-F238E27FC236}">
                <a16:creationId xmlns:a16="http://schemas.microsoft.com/office/drawing/2014/main" id="{B7A57113-5C1D-4B69-8EE4-4162AF478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8901" y="-1112"/>
            <a:ext cx="3207111" cy="1474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80946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25900-639D-40A5-8E72-AB5AB2545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7" y="448056"/>
            <a:ext cx="6877119" cy="640080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Objective</a:t>
            </a:r>
          </a:p>
        </p:txBody>
      </p:sp>
      <p:pic>
        <p:nvPicPr>
          <p:cNvPr id="1026" name="Picture 2" descr="Image result for ceph svg">
            <a:extLst>
              <a:ext uri="{FF2B5EF4-FFF2-40B4-BE49-F238E27FC236}">
                <a16:creationId xmlns:a16="http://schemas.microsoft.com/office/drawing/2014/main" id="{B7A57113-5C1D-4B69-8EE4-4162AF478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8901" y="-1112"/>
            <a:ext cx="3207111" cy="1474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17">
            <a:extLst>
              <a:ext uri="{FF2B5EF4-FFF2-40B4-BE49-F238E27FC236}">
                <a16:creationId xmlns:a16="http://schemas.microsoft.com/office/drawing/2014/main" id="{0028DDA3-665D-42F9-83AE-6B4DFDEEE406}"/>
              </a:ext>
            </a:extLst>
          </p:cNvPr>
          <p:cNvSpPr txBox="1">
            <a:spLocks/>
          </p:cNvSpPr>
          <p:nvPr/>
        </p:nvSpPr>
        <p:spPr>
          <a:xfrm>
            <a:off x="6516209" y="1686757"/>
            <a:ext cx="5351585" cy="4456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Aft>
                <a:spcPts val="600"/>
              </a:spcAft>
              <a:buNone/>
              <a:defRPr/>
            </a:pPr>
            <a:endParaRPr lang="en-US" sz="2800" b="1" dirty="0">
              <a:latin typeface="Rockwell Nova Light" panose="020B0604020202020204" pitchFamily="18" charset="0"/>
              <a:cs typeface="Segoe UI" panose="020B050204020402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FFF5FD9-6D12-4A3A-97AD-30C182BA7AF5}"/>
              </a:ext>
            </a:extLst>
          </p:cNvPr>
          <p:cNvSpPr txBox="1"/>
          <p:nvPr/>
        </p:nvSpPr>
        <p:spPr>
          <a:xfrm>
            <a:off x="993916" y="1366218"/>
            <a:ext cx="10559797" cy="4478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Aft>
                <a:spcPts val="600"/>
              </a:spcAft>
              <a:defRPr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Network Connectivity Checker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Point to Point OSD connectivity check</a:t>
            </a:r>
          </a:p>
          <a:p>
            <a:pPr marL="1200150" lvl="2" indent="-2857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Front network</a:t>
            </a:r>
          </a:p>
          <a:p>
            <a:pPr marL="1200150" lvl="2" indent="-2857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Back network</a:t>
            </a:r>
          </a:p>
          <a:p>
            <a:pPr lvl="2">
              <a:spcAft>
                <a:spcPts val="600"/>
              </a:spcAft>
              <a:defRPr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Topology aware mesh connectivity check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2885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25900-639D-40A5-8E72-AB5AB2545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7" y="448056"/>
            <a:ext cx="6877119" cy="640080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Initial Approach</a:t>
            </a:r>
          </a:p>
        </p:txBody>
      </p:sp>
      <p:pic>
        <p:nvPicPr>
          <p:cNvPr id="1026" name="Picture 2" descr="Image result for ceph svg">
            <a:extLst>
              <a:ext uri="{FF2B5EF4-FFF2-40B4-BE49-F238E27FC236}">
                <a16:creationId xmlns:a16="http://schemas.microsoft.com/office/drawing/2014/main" id="{B7A57113-5C1D-4B69-8EE4-4162AF478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8901" y="-1112"/>
            <a:ext cx="3207111" cy="1474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17">
            <a:extLst>
              <a:ext uri="{FF2B5EF4-FFF2-40B4-BE49-F238E27FC236}">
                <a16:creationId xmlns:a16="http://schemas.microsoft.com/office/drawing/2014/main" id="{0028DDA3-665D-42F9-83AE-6B4DFDEEE406}"/>
              </a:ext>
            </a:extLst>
          </p:cNvPr>
          <p:cNvSpPr txBox="1">
            <a:spLocks/>
          </p:cNvSpPr>
          <p:nvPr/>
        </p:nvSpPr>
        <p:spPr>
          <a:xfrm>
            <a:off x="6516209" y="1686757"/>
            <a:ext cx="5351585" cy="4456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Aft>
                <a:spcPts val="600"/>
              </a:spcAft>
              <a:buNone/>
              <a:defRPr/>
            </a:pPr>
            <a:endParaRPr lang="en-US" sz="2800" b="1" dirty="0">
              <a:latin typeface="Rockwell Nova Light" panose="020B0604020202020204" pitchFamily="18" charset="0"/>
              <a:cs typeface="Segoe UI" panose="020B050204020402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FFF5FD9-6D12-4A3A-97AD-30C182BA7AF5}"/>
              </a:ext>
            </a:extLst>
          </p:cNvPr>
          <p:cNvSpPr txBox="1"/>
          <p:nvPr/>
        </p:nvSpPr>
        <p:spPr>
          <a:xfrm>
            <a:off x="993916" y="1054243"/>
            <a:ext cx="10559797" cy="7602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Aft>
                <a:spcPts val="600"/>
              </a:spcAft>
              <a:defRPr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Start network server external to OSD process during OSD-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init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Physical node’s connectivity can still be checked even if OSD crashes</a:t>
            </a:r>
          </a:p>
          <a:p>
            <a:pPr lvl="1">
              <a:spcAft>
                <a:spcPts val="600"/>
              </a:spcAft>
              <a:defRPr/>
            </a:pPr>
            <a:r>
              <a:rPr lang="en-US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Reason: </a:t>
            </a:r>
          </a:p>
          <a:p>
            <a:pPr marL="1200150" lvl="2" indent="-2857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Socket infra to be associated with OSD </a:t>
            </a:r>
          </a:p>
          <a:p>
            <a:pPr marL="1200150" lvl="2" indent="-2857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We have to assume if OSD is down then node is unreachable</a:t>
            </a:r>
          </a:p>
          <a:p>
            <a:pPr lvl="1">
              <a:spcAft>
                <a:spcPts val="600"/>
              </a:spcAft>
              <a:defRPr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Other OSD processes ping the above socket to check connectivity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Ceph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daemon commands employed to perform ping test</a:t>
            </a:r>
          </a:p>
          <a:p>
            <a:pPr lvl="1">
              <a:spcAft>
                <a:spcPts val="600"/>
              </a:spcAft>
              <a:defRPr/>
            </a:pPr>
            <a:r>
              <a:rPr lang="en-US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Reason: Daemon commands are local to the OSD nodes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en-US" sz="24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  <a:defRPr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  <a:defRPr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4590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25900-639D-40A5-8E72-AB5AB2545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7" y="448056"/>
            <a:ext cx="6877119" cy="640080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</a:p>
        </p:txBody>
      </p:sp>
      <p:pic>
        <p:nvPicPr>
          <p:cNvPr id="1026" name="Picture 2" descr="Image result for ceph svg">
            <a:extLst>
              <a:ext uri="{FF2B5EF4-FFF2-40B4-BE49-F238E27FC236}">
                <a16:creationId xmlns:a16="http://schemas.microsoft.com/office/drawing/2014/main" id="{B7A57113-5C1D-4B69-8EE4-4162AF478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8901" y="-1112"/>
            <a:ext cx="3207111" cy="1474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17">
            <a:extLst>
              <a:ext uri="{FF2B5EF4-FFF2-40B4-BE49-F238E27FC236}">
                <a16:creationId xmlns:a16="http://schemas.microsoft.com/office/drawing/2014/main" id="{0028DDA3-665D-42F9-83AE-6B4DFDEEE406}"/>
              </a:ext>
            </a:extLst>
          </p:cNvPr>
          <p:cNvSpPr txBox="1">
            <a:spLocks/>
          </p:cNvSpPr>
          <p:nvPr/>
        </p:nvSpPr>
        <p:spPr>
          <a:xfrm>
            <a:off x="4346089" y="1686757"/>
            <a:ext cx="7521705" cy="4456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Aft>
                <a:spcPts val="600"/>
              </a:spcAft>
              <a:buNone/>
              <a:defRPr/>
            </a:pPr>
            <a:endParaRPr lang="en-US" sz="2800" b="1" dirty="0">
              <a:latin typeface="Rockwell Nova Light" panose="020B0604020202020204" pitchFamily="18" charset="0"/>
              <a:cs typeface="Segoe UI" panose="020B050204020402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FFF5FD9-6D12-4A3A-97AD-30C182BA7AF5}"/>
              </a:ext>
            </a:extLst>
          </p:cNvPr>
          <p:cNvSpPr txBox="1"/>
          <p:nvPr/>
        </p:nvSpPr>
        <p:spPr>
          <a:xfrm>
            <a:off x="870203" y="2005953"/>
            <a:ext cx="10451594" cy="35855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Point to Point Check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Existing heartbeat mechanism employed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ceph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tell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command is used for ping</a:t>
            </a:r>
            <a:endParaRPr lang="en-US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en-US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Mesh Check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Ceph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OSD Tree topology generated by CRUSH Wrapper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Point to Point checks are efficiently utilized for mesh check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34836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25900-639D-40A5-8E72-AB5AB2545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7" y="448056"/>
            <a:ext cx="6877119" cy="640080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– Point to Point check</a:t>
            </a:r>
          </a:p>
        </p:txBody>
      </p:sp>
      <p:pic>
        <p:nvPicPr>
          <p:cNvPr id="1026" name="Picture 2" descr="Image result for ceph svg">
            <a:extLst>
              <a:ext uri="{FF2B5EF4-FFF2-40B4-BE49-F238E27FC236}">
                <a16:creationId xmlns:a16="http://schemas.microsoft.com/office/drawing/2014/main" id="{B7A57113-5C1D-4B69-8EE4-4162AF478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8901" y="-1112"/>
            <a:ext cx="3207111" cy="1474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17">
            <a:extLst>
              <a:ext uri="{FF2B5EF4-FFF2-40B4-BE49-F238E27FC236}">
                <a16:creationId xmlns:a16="http://schemas.microsoft.com/office/drawing/2014/main" id="{0028DDA3-665D-42F9-83AE-6B4DFDEEE406}"/>
              </a:ext>
            </a:extLst>
          </p:cNvPr>
          <p:cNvSpPr txBox="1">
            <a:spLocks/>
          </p:cNvSpPr>
          <p:nvPr/>
        </p:nvSpPr>
        <p:spPr>
          <a:xfrm>
            <a:off x="4346089" y="1686757"/>
            <a:ext cx="7521705" cy="4456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Aft>
                <a:spcPts val="600"/>
              </a:spcAft>
              <a:buNone/>
              <a:defRPr/>
            </a:pPr>
            <a:endParaRPr lang="en-US" sz="2800" b="1" dirty="0">
              <a:latin typeface="Rockwell Nova Light" panose="020B0604020202020204" pitchFamily="18" charset="0"/>
              <a:cs typeface="Segoe UI" panose="020B050204020402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FFF5FD9-6D12-4A3A-97AD-30C182BA7AF5}"/>
              </a:ext>
            </a:extLst>
          </p:cNvPr>
          <p:cNvSpPr txBox="1"/>
          <p:nvPr/>
        </p:nvSpPr>
        <p:spPr>
          <a:xfrm>
            <a:off x="870203" y="2005953"/>
            <a:ext cx="10451594" cy="3165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2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Commands introduced</a:t>
            </a:r>
          </a:p>
          <a:p>
            <a:pPr marL="800100" lvl="1" indent="-342900">
              <a:lnSpc>
                <a:spcPct val="2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ceph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tell </a:t>
            </a:r>
            <a:r>
              <a:rPr lang="en-US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osd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.&lt;source-</a:t>
            </a:r>
            <a:r>
              <a:rPr lang="en-US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osd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 </a:t>
            </a:r>
            <a:r>
              <a:rPr lang="en-US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nc_check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ping &lt;destination-</a:t>
            </a:r>
            <a:r>
              <a:rPr lang="en-US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osd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</a:p>
          <a:p>
            <a:pPr marL="800100" lvl="1" indent="-342900">
              <a:lnSpc>
                <a:spcPct val="2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ceph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tell </a:t>
            </a:r>
            <a:r>
              <a:rPr lang="en-US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osd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.&lt;source-</a:t>
            </a:r>
            <a:r>
              <a:rPr lang="en-US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osd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 </a:t>
            </a:r>
            <a:r>
              <a:rPr lang="en-US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nc_check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ping_front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&lt;destination-</a:t>
            </a:r>
            <a:r>
              <a:rPr lang="en-US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osd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</a:p>
          <a:p>
            <a:pPr marL="800100" lvl="1" indent="-342900">
              <a:lnSpc>
                <a:spcPct val="2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ceph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tell </a:t>
            </a:r>
            <a:r>
              <a:rPr lang="en-US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osd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.&lt;source-</a:t>
            </a:r>
            <a:r>
              <a:rPr lang="en-US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osd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 </a:t>
            </a:r>
            <a:r>
              <a:rPr lang="en-US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nc_check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ping_back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&lt;destination-</a:t>
            </a:r>
            <a:r>
              <a:rPr lang="en-US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osd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5110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25900-639D-40A5-8E72-AB5AB2545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7" y="448056"/>
            <a:ext cx="6877119" cy="640080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– Point to Point check</a:t>
            </a:r>
          </a:p>
        </p:txBody>
      </p:sp>
      <p:pic>
        <p:nvPicPr>
          <p:cNvPr id="1026" name="Picture 2" descr="Image result for ceph svg">
            <a:extLst>
              <a:ext uri="{FF2B5EF4-FFF2-40B4-BE49-F238E27FC236}">
                <a16:creationId xmlns:a16="http://schemas.microsoft.com/office/drawing/2014/main" id="{B7A57113-5C1D-4B69-8EE4-4162AF478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8901" y="-1112"/>
            <a:ext cx="3207111" cy="1474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17">
            <a:extLst>
              <a:ext uri="{FF2B5EF4-FFF2-40B4-BE49-F238E27FC236}">
                <a16:creationId xmlns:a16="http://schemas.microsoft.com/office/drawing/2014/main" id="{0028DDA3-665D-42F9-83AE-6B4DFDEEE406}"/>
              </a:ext>
            </a:extLst>
          </p:cNvPr>
          <p:cNvSpPr txBox="1">
            <a:spLocks/>
          </p:cNvSpPr>
          <p:nvPr/>
        </p:nvSpPr>
        <p:spPr>
          <a:xfrm>
            <a:off x="4346089" y="1686757"/>
            <a:ext cx="7521705" cy="4456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Aft>
                <a:spcPts val="600"/>
              </a:spcAft>
              <a:buNone/>
              <a:defRPr/>
            </a:pPr>
            <a:endParaRPr lang="en-US" sz="2800" b="1" dirty="0">
              <a:latin typeface="Rockwell Nova Light" panose="020B0604020202020204" pitchFamily="18" charset="0"/>
              <a:cs typeface="Segoe UI" panose="020B050204020402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FFF5FD9-6D12-4A3A-97AD-30C182BA7AF5}"/>
              </a:ext>
            </a:extLst>
          </p:cNvPr>
          <p:cNvSpPr txBox="1"/>
          <p:nvPr/>
        </p:nvSpPr>
        <p:spPr>
          <a:xfrm>
            <a:off x="521207" y="3555463"/>
            <a:ext cx="5675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Aft>
                <a:spcPts val="600"/>
              </a:spcAft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Message structure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BB53237-0540-4DD6-ADF2-4F0CCF5EBD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9718" y="1376582"/>
            <a:ext cx="8197325" cy="5217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5388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25900-639D-40A5-8E72-AB5AB2545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7" y="448056"/>
            <a:ext cx="6877119" cy="640080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– Point to Point check</a:t>
            </a:r>
          </a:p>
        </p:txBody>
      </p:sp>
      <p:pic>
        <p:nvPicPr>
          <p:cNvPr id="1026" name="Picture 2" descr="Image result for ceph svg">
            <a:extLst>
              <a:ext uri="{FF2B5EF4-FFF2-40B4-BE49-F238E27FC236}">
                <a16:creationId xmlns:a16="http://schemas.microsoft.com/office/drawing/2014/main" id="{B7A57113-5C1D-4B69-8EE4-4162AF478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8901" y="-1112"/>
            <a:ext cx="3207111" cy="1474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17">
            <a:extLst>
              <a:ext uri="{FF2B5EF4-FFF2-40B4-BE49-F238E27FC236}">
                <a16:creationId xmlns:a16="http://schemas.microsoft.com/office/drawing/2014/main" id="{0028DDA3-665D-42F9-83AE-6B4DFDEEE406}"/>
              </a:ext>
            </a:extLst>
          </p:cNvPr>
          <p:cNvSpPr txBox="1">
            <a:spLocks/>
          </p:cNvSpPr>
          <p:nvPr/>
        </p:nvSpPr>
        <p:spPr>
          <a:xfrm>
            <a:off x="4346089" y="1686757"/>
            <a:ext cx="7521705" cy="4456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Aft>
                <a:spcPts val="600"/>
              </a:spcAft>
              <a:buNone/>
              <a:defRPr/>
            </a:pPr>
            <a:endParaRPr lang="en-US" sz="2800" b="1" dirty="0">
              <a:latin typeface="Rockwell Nova Light" panose="020B0604020202020204" pitchFamily="18" charset="0"/>
              <a:cs typeface="Segoe UI" panose="020B050204020402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FFF5FD9-6D12-4A3A-97AD-30C182BA7AF5}"/>
              </a:ext>
            </a:extLst>
          </p:cNvPr>
          <p:cNvSpPr txBox="1"/>
          <p:nvPr/>
        </p:nvSpPr>
        <p:spPr>
          <a:xfrm>
            <a:off x="521207" y="1473691"/>
            <a:ext cx="567519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Aft>
                <a:spcPts val="600"/>
              </a:spcAft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Piggy back on the heartbeat infrastructure</a:t>
            </a: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  <a:defRPr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C1A1CBC-39C4-4F18-A0E3-D2D89C6C59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614" y="2237467"/>
            <a:ext cx="9488244" cy="3700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22128"/>
      </p:ext>
    </p:extLst>
  </p:cSld>
  <p:clrMapOvr>
    <a:masterClrMapping/>
  </p:clrMapOvr>
</p:sld>
</file>

<file path=ppt/theme/theme1.xml><?xml version="1.0" encoding="utf-8"?>
<a:theme xmlns:a="http://schemas.openxmlformats.org/drawingml/2006/main" name="WelcomeDo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Segoe UI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come to PowerPoint_Win32_new.potx" id="{95F22252-1276-4CE0-B5B2-7173AC23E7C1}" vid="{5251F4FC-9BFF-4FAA-9D53-CA332557379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Welcome to PowerPoint</Template>
  <TotalTime>917</TotalTime>
  <Words>1179</Words>
  <Application>Microsoft Office PowerPoint</Application>
  <PresentationFormat>Widescreen</PresentationFormat>
  <Paragraphs>369</Paragraphs>
  <Slides>31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Arial</vt:lpstr>
      <vt:lpstr>Calibri</vt:lpstr>
      <vt:lpstr>Rockwell Nova Light</vt:lpstr>
      <vt:lpstr>Segoe UI</vt:lpstr>
      <vt:lpstr>Segoe UI Light</vt:lpstr>
      <vt:lpstr>Times New Roman</vt:lpstr>
      <vt:lpstr>WelcomeDoc</vt:lpstr>
      <vt:lpstr>Network Connectivity Checker</vt:lpstr>
      <vt:lpstr>Agenda</vt:lpstr>
      <vt:lpstr>Ceph Network</vt:lpstr>
      <vt:lpstr>Objective</vt:lpstr>
      <vt:lpstr>Initial Approach</vt:lpstr>
      <vt:lpstr>Design</vt:lpstr>
      <vt:lpstr>Design – Point to Point check</vt:lpstr>
      <vt:lpstr>Design – Point to Point check</vt:lpstr>
      <vt:lpstr>Design – Point to Point check</vt:lpstr>
      <vt:lpstr>Design – Point to Point check</vt:lpstr>
      <vt:lpstr>Design – Point to Point check</vt:lpstr>
      <vt:lpstr>General Ceph Topology</vt:lpstr>
      <vt:lpstr>Design - Mesh Check</vt:lpstr>
      <vt:lpstr> Design - Mesh Check</vt:lpstr>
      <vt:lpstr> Design - Mesh Check</vt:lpstr>
      <vt:lpstr> Design - Mesh Check</vt:lpstr>
      <vt:lpstr> Design - Mesh Check</vt:lpstr>
      <vt:lpstr> Design - Mesh Check</vt:lpstr>
      <vt:lpstr> Design - Mesh Check</vt:lpstr>
      <vt:lpstr> Design - Mesh Check</vt:lpstr>
      <vt:lpstr> Design - Mesh Check</vt:lpstr>
      <vt:lpstr> Design - Mesh Check</vt:lpstr>
      <vt:lpstr> Design - Mesh Check</vt:lpstr>
      <vt:lpstr> Design - Mesh Check</vt:lpstr>
      <vt:lpstr> Design - Mesh Check</vt:lpstr>
      <vt:lpstr> Design - Mesh Check</vt:lpstr>
      <vt:lpstr>Mesh check</vt:lpstr>
      <vt:lpstr>Mesh check</vt:lpstr>
      <vt:lpstr>Mesh check</vt:lpstr>
      <vt:lpstr>DEMO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Project-1</dc:title>
  <dc:creator>JAYASHANKAR TEKKEDATHA</dc:creator>
  <cp:keywords/>
  <cp:lastModifiedBy>JAYASHANKAR TEKKEDATHA</cp:lastModifiedBy>
  <cp:revision>102</cp:revision>
  <dcterms:created xsi:type="dcterms:W3CDTF">2018-10-02T01:40:38Z</dcterms:created>
  <dcterms:modified xsi:type="dcterms:W3CDTF">2018-12-20T20:55:06Z</dcterms:modified>
  <cp:version/>
</cp:coreProperties>
</file>