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72" r:id="rId14"/>
    <p:sldId id="273" r:id="rId15"/>
    <p:sldId id="280" r:id="rId16"/>
    <p:sldId id="283" r:id="rId17"/>
    <p:sldId id="285" r:id="rId18"/>
    <p:sldId id="274" r:id="rId19"/>
    <p:sldId id="275" r:id="rId20"/>
    <p:sldId id="279" r:id="rId21"/>
    <p:sldId id="284" r:id="rId22"/>
    <p:sldId id="276" r:id="rId23"/>
    <p:sldId id="277" r:id="rId24"/>
    <p:sldId id="278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94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1B53C-3F79-4F1A-BECF-3055FB77A46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831FD9C-311F-4FB7-8DC6-1F54D27997C6}">
      <dgm:prSet/>
      <dgm:spPr/>
      <dgm:t>
        <a:bodyPr/>
        <a:lstStyle/>
        <a:p>
          <a:pPr rtl="0"/>
          <a:r>
            <a:rPr lang="en-US" dirty="0" smtClean="0"/>
            <a:t>Android malware – a real concern</a:t>
          </a:r>
          <a:endParaRPr lang="en-US" dirty="0"/>
        </a:p>
      </dgm:t>
    </dgm:pt>
    <dgm:pt modelId="{699F8BC8-19E5-4AFC-BFA0-0442A0AFE3E9}" type="parTrans" cxnId="{FD61B6D4-1565-4435-BB1F-F16876096D91}">
      <dgm:prSet/>
      <dgm:spPr/>
      <dgm:t>
        <a:bodyPr/>
        <a:lstStyle/>
        <a:p>
          <a:endParaRPr lang="en-US"/>
        </a:p>
      </dgm:t>
    </dgm:pt>
    <dgm:pt modelId="{CC851EC9-4AFF-4DF2-8169-D955B19D0E30}" type="sibTrans" cxnId="{FD61B6D4-1565-4435-BB1F-F16876096D91}">
      <dgm:prSet/>
      <dgm:spPr/>
      <dgm:t>
        <a:bodyPr/>
        <a:lstStyle/>
        <a:p>
          <a:endParaRPr lang="en-US"/>
        </a:p>
      </dgm:t>
    </dgm:pt>
    <dgm:pt modelId="{5D67223E-2F24-4F57-BD0B-DF41C0B5D7E2}">
      <dgm:prSet/>
      <dgm:spPr/>
      <dgm:t>
        <a:bodyPr/>
        <a:lstStyle/>
        <a:p>
          <a:pPr rtl="0"/>
          <a:r>
            <a:rPr lang="en-US" dirty="0" smtClean="0"/>
            <a:t>Many Anti-malware offerings for Android</a:t>
          </a:r>
          <a:endParaRPr lang="en-US" dirty="0"/>
        </a:p>
      </dgm:t>
    </dgm:pt>
    <dgm:pt modelId="{A82C8E1D-2F73-45FC-A40D-61FA01D95FF8}" type="parTrans" cxnId="{BACE3E03-4B9C-4053-B90B-6FEA83910777}">
      <dgm:prSet/>
      <dgm:spPr/>
      <dgm:t>
        <a:bodyPr/>
        <a:lstStyle/>
        <a:p>
          <a:endParaRPr lang="en-US"/>
        </a:p>
      </dgm:t>
    </dgm:pt>
    <dgm:pt modelId="{FC26C62D-941E-4B37-AA6A-2A6EEC5E9E46}" type="sibTrans" cxnId="{BACE3E03-4B9C-4053-B90B-6FEA83910777}">
      <dgm:prSet/>
      <dgm:spPr/>
      <dgm:t>
        <a:bodyPr/>
        <a:lstStyle/>
        <a:p>
          <a:endParaRPr lang="en-US"/>
        </a:p>
      </dgm:t>
    </dgm:pt>
    <dgm:pt modelId="{40C54B60-5970-4C83-9709-3CD6AB7F66D3}">
      <dgm:prSet/>
      <dgm:spPr/>
      <dgm:t>
        <a:bodyPr/>
        <a:lstStyle/>
        <a:p>
          <a:pPr rtl="0"/>
          <a:r>
            <a:rPr lang="en-US" dirty="0" smtClean="0"/>
            <a:t>Many are very popular</a:t>
          </a:r>
          <a:endParaRPr lang="en-US" dirty="0"/>
        </a:p>
      </dgm:t>
    </dgm:pt>
    <dgm:pt modelId="{907B8209-31FC-499C-A784-D6DD0272764E}" type="parTrans" cxnId="{39D0D65D-7A1B-4EC1-8FAF-5CDFF3BF19ED}">
      <dgm:prSet/>
      <dgm:spPr/>
      <dgm:t>
        <a:bodyPr/>
        <a:lstStyle/>
        <a:p>
          <a:endParaRPr lang="en-US"/>
        </a:p>
      </dgm:t>
    </dgm:pt>
    <dgm:pt modelId="{D3E22422-5963-457F-8B56-D2C61C5746AD}" type="sibTrans" cxnId="{39D0D65D-7A1B-4EC1-8FAF-5CDFF3BF19ED}">
      <dgm:prSet/>
      <dgm:spPr/>
      <dgm:t>
        <a:bodyPr/>
        <a:lstStyle/>
        <a:p>
          <a:endParaRPr lang="en-US"/>
        </a:p>
      </dgm:t>
    </dgm:pt>
    <dgm:pt modelId="{1EF23476-AF60-4FDF-B6F2-78182DB69E82}" type="pres">
      <dgm:prSet presAssocID="{A8B1B53C-3F79-4F1A-BECF-3055FB77A4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EB4CD3-B7CE-4612-98CB-12F553566C30}" type="pres">
      <dgm:prSet presAssocID="{B831FD9C-311F-4FB7-8DC6-1F54D27997C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97772-7C30-4581-92DF-00FFF0E8B6B5}" type="pres">
      <dgm:prSet presAssocID="{CC851EC9-4AFF-4DF2-8169-D955B19D0E30}" presName="spacer" presStyleCnt="0"/>
      <dgm:spPr/>
    </dgm:pt>
    <dgm:pt modelId="{7E20E7AF-0245-4A37-BE8E-28FEED34A905}" type="pres">
      <dgm:prSet presAssocID="{5D67223E-2F24-4F57-BD0B-DF41C0B5D7E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7744E-27A8-45B1-81F7-7ED6E747A9E8}" type="pres">
      <dgm:prSet presAssocID="{5D67223E-2F24-4F57-BD0B-DF41C0B5D7E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61B6D4-1565-4435-BB1F-F16876096D91}" srcId="{A8B1B53C-3F79-4F1A-BECF-3055FB77A461}" destId="{B831FD9C-311F-4FB7-8DC6-1F54D27997C6}" srcOrd="0" destOrd="0" parTransId="{699F8BC8-19E5-4AFC-BFA0-0442A0AFE3E9}" sibTransId="{CC851EC9-4AFF-4DF2-8169-D955B19D0E30}"/>
    <dgm:cxn modelId="{A92537D1-408C-4461-AB76-441BCDC24473}" type="presOf" srcId="{A8B1B53C-3F79-4F1A-BECF-3055FB77A461}" destId="{1EF23476-AF60-4FDF-B6F2-78182DB69E82}" srcOrd="0" destOrd="0" presId="urn:microsoft.com/office/officeart/2005/8/layout/vList2"/>
    <dgm:cxn modelId="{BACE3E03-4B9C-4053-B90B-6FEA83910777}" srcId="{A8B1B53C-3F79-4F1A-BECF-3055FB77A461}" destId="{5D67223E-2F24-4F57-BD0B-DF41C0B5D7E2}" srcOrd="1" destOrd="0" parTransId="{A82C8E1D-2F73-45FC-A40D-61FA01D95FF8}" sibTransId="{FC26C62D-941E-4B37-AA6A-2A6EEC5E9E46}"/>
    <dgm:cxn modelId="{DB64C3A7-81CB-48DA-B151-51A87AEF8D8B}" type="presOf" srcId="{5D67223E-2F24-4F57-BD0B-DF41C0B5D7E2}" destId="{7E20E7AF-0245-4A37-BE8E-28FEED34A905}" srcOrd="0" destOrd="0" presId="urn:microsoft.com/office/officeart/2005/8/layout/vList2"/>
    <dgm:cxn modelId="{9E4946C6-C81A-4134-ABA8-1B8F558B6929}" type="presOf" srcId="{B831FD9C-311F-4FB7-8DC6-1F54D27997C6}" destId="{50EB4CD3-B7CE-4612-98CB-12F553566C30}" srcOrd="0" destOrd="0" presId="urn:microsoft.com/office/officeart/2005/8/layout/vList2"/>
    <dgm:cxn modelId="{4BF32005-E5CD-45E6-ADA2-A43DB1ED6580}" type="presOf" srcId="{40C54B60-5970-4C83-9709-3CD6AB7F66D3}" destId="{4BB7744E-27A8-45B1-81F7-7ED6E747A9E8}" srcOrd="0" destOrd="0" presId="urn:microsoft.com/office/officeart/2005/8/layout/vList2"/>
    <dgm:cxn modelId="{39D0D65D-7A1B-4EC1-8FAF-5CDFF3BF19ED}" srcId="{5D67223E-2F24-4F57-BD0B-DF41C0B5D7E2}" destId="{40C54B60-5970-4C83-9709-3CD6AB7F66D3}" srcOrd="0" destOrd="0" parTransId="{907B8209-31FC-499C-A784-D6DD0272764E}" sibTransId="{D3E22422-5963-457F-8B56-D2C61C5746AD}"/>
    <dgm:cxn modelId="{6D452115-7DFD-4FFC-BEAB-E1FF2C9A78C1}" type="presParOf" srcId="{1EF23476-AF60-4FDF-B6F2-78182DB69E82}" destId="{50EB4CD3-B7CE-4612-98CB-12F553566C30}" srcOrd="0" destOrd="0" presId="urn:microsoft.com/office/officeart/2005/8/layout/vList2"/>
    <dgm:cxn modelId="{54122657-8624-40DA-B243-3EDD37930479}" type="presParOf" srcId="{1EF23476-AF60-4FDF-B6F2-78182DB69E82}" destId="{D7D97772-7C30-4581-92DF-00FFF0E8B6B5}" srcOrd="1" destOrd="0" presId="urn:microsoft.com/office/officeart/2005/8/layout/vList2"/>
    <dgm:cxn modelId="{5F35AEC4-276D-4C01-B1C7-27D65DA6A64B}" type="presParOf" srcId="{1EF23476-AF60-4FDF-B6F2-78182DB69E82}" destId="{7E20E7AF-0245-4A37-BE8E-28FEED34A905}" srcOrd="2" destOrd="0" presId="urn:microsoft.com/office/officeart/2005/8/layout/vList2"/>
    <dgm:cxn modelId="{A5A77C28-9110-49BF-8AA9-251E525126D5}" type="presParOf" srcId="{1EF23476-AF60-4FDF-B6F2-78182DB69E82}" destId="{4BB7744E-27A8-45B1-81F7-7ED6E747A9E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C97A8B-3833-43DB-BF1B-4DCB0EC994A9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2F0F449-47C0-4E49-B553-28116CCB3B4B}">
      <dgm:prSet/>
      <dgm:spPr/>
      <dgm:t>
        <a:bodyPr/>
        <a:lstStyle/>
        <a:p>
          <a:pPr rtl="0"/>
          <a:r>
            <a:rPr lang="en-US" dirty="0" smtClean="0"/>
            <a:t>Trivial</a:t>
          </a:r>
          <a:endParaRPr lang="en-US" dirty="0"/>
        </a:p>
      </dgm:t>
    </dgm:pt>
    <dgm:pt modelId="{09D52DC1-D3A8-427F-9661-6C7FA7C93EC5}" type="parTrans" cxnId="{1CD55044-DC81-4C13-BE42-AF6B2A49D650}">
      <dgm:prSet/>
      <dgm:spPr/>
      <dgm:t>
        <a:bodyPr/>
        <a:lstStyle/>
        <a:p>
          <a:endParaRPr lang="en-US"/>
        </a:p>
      </dgm:t>
    </dgm:pt>
    <dgm:pt modelId="{B88B9400-6DDD-4E2E-A568-8D5A9D84BA5A}" type="sibTrans" cxnId="{1CD55044-DC81-4C13-BE42-AF6B2A49D650}">
      <dgm:prSet/>
      <dgm:spPr/>
      <dgm:t>
        <a:bodyPr/>
        <a:lstStyle/>
        <a:p>
          <a:endParaRPr lang="en-US"/>
        </a:p>
      </dgm:t>
    </dgm:pt>
    <dgm:pt modelId="{7FFDCE6A-8D7B-4A57-B107-06C2C3E13E5B}">
      <dgm:prSet/>
      <dgm:spPr/>
      <dgm:t>
        <a:bodyPr/>
        <a:lstStyle/>
        <a:p>
          <a:pPr rtl="0"/>
          <a:r>
            <a:rPr lang="en-US" dirty="0" smtClean="0"/>
            <a:t>No code-level changes or changes to </a:t>
          </a:r>
          <a:r>
            <a:rPr lang="en-US" dirty="0" err="1" smtClean="0"/>
            <a:t>AndroidManifest</a:t>
          </a:r>
          <a:endParaRPr lang="en-US" dirty="0"/>
        </a:p>
      </dgm:t>
    </dgm:pt>
    <dgm:pt modelId="{F3ED9CFF-3D15-48E5-B6D2-B7E002ED7147}" type="parTrans" cxnId="{5BAE6269-1F70-419E-8C1A-FE53D6569DDB}">
      <dgm:prSet/>
      <dgm:spPr/>
      <dgm:t>
        <a:bodyPr/>
        <a:lstStyle/>
        <a:p>
          <a:endParaRPr lang="en-US"/>
        </a:p>
      </dgm:t>
    </dgm:pt>
    <dgm:pt modelId="{75B7B854-28F3-446D-BDF7-716A0CAF7BE0}" type="sibTrans" cxnId="{5BAE6269-1F70-419E-8C1A-FE53D6569DDB}">
      <dgm:prSet/>
      <dgm:spPr/>
      <dgm:t>
        <a:bodyPr/>
        <a:lstStyle/>
        <a:p>
          <a:endParaRPr lang="en-US"/>
        </a:p>
      </dgm:t>
    </dgm:pt>
    <dgm:pt modelId="{2A3CDEBC-6AAF-49F4-AC19-CD9D9E620816}">
      <dgm:prSet/>
      <dgm:spPr/>
      <dgm:t>
        <a:bodyPr/>
        <a:lstStyle/>
        <a:p>
          <a:pPr rtl="0"/>
          <a:r>
            <a:rPr lang="en-US" dirty="0" smtClean="0"/>
            <a:t>Detectable by Static Analysis - DSA </a:t>
          </a:r>
          <a:endParaRPr lang="en-US" dirty="0"/>
        </a:p>
      </dgm:t>
    </dgm:pt>
    <dgm:pt modelId="{DF546AA4-14AB-49A2-84E1-CC86ADA3310F}" type="parTrans" cxnId="{84A21A05-2201-41F7-8942-1FB7D78A8C60}">
      <dgm:prSet/>
      <dgm:spPr/>
      <dgm:t>
        <a:bodyPr/>
        <a:lstStyle/>
        <a:p>
          <a:endParaRPr lang="en-US"/>
        </a:p>
      </dgm:t>
    </dgm:pt>
    <dgm:pt modelId="{2A91BF16-1AE3-4F51-9F47-C8A3BFDA9C22}" type="sibTrans" cxnId="{84A21A05-2201-41F7-8942-1FB7D78A8C60}">
      <dgm:prSet/>
      <dgm:spPr/>
      <dgm:t>
        <a:bodyPr/>
        <a:lstStyle/>
        <a:p>
          <a:endParaRPr lang="en-US"/>
        </a:p>
      </dgm:t>
    </dgm:pt>
    <dgm:pt modelId="{B5028C4B-6B97-4007-8E08-6C4E05E35D41}">
      <dgm:prSet/>
      <dgm:spPr/>
      <dgm:t>
        <a:bodyPr/>
        <a:lstStyle/>
        <a:p>
          <a:pPr rtl="0"/>
          <a:r>
            <a:rPr lang="en-US" dirty="0" smtClean="0"/>
            <a:t>Do not thwart detection by static analysis completely</a:t>
          </a:r>
          <a:endParaRPr lang="en-US" dirty="0"/>
        </a:p>
      </dgm:t>
    </dgm:pt>
    <dgm:pt modelId="{B49FCC65-BBA7-4A9B-B8D5-BA72ED93677E}" type="parTrans" cxnId="{10DA5547-6BEA-436C-9F91-3BEDE5C04702}">
      <dgm:prSet/>
      <dgm:spPr/>
      <dgm:t>
        <a:bodyPr/>
        <a:lstStyle/>
        <a:p>
          <a:endParaRPr lang="en-US"/>
        </a:p>
      </dgm:t>
    </dgm:pt>
    <dgm:pt modelId="{10C8562F-D711-4808-B675-1A5EF9989876}" type="sibTrans" cxnId="{10DA5547-6BEA-436C-9F91-3BEDE5C04702}">
      <dgm:prSet/>
      <dgm:spPr/>
      <dgm:t>
        <a:bodyPr/>
        <a:lstStyle/>
        <a:p>
          <a:endParaRPr lang="en-US"/>
        </a:p>
      </dgm:t>
    </dgm:pt>
    <dgm:pt modelId="{1DEA4566-B66A-418C-AC63-800E05268365}">
      <dgm:prSet/>
      <dgm:spPr/>
      <dgm:t>
        <a:bodyPr/>
        <a:lstStyle/>
        <a:p>
          <a:pPr rtl="0"/>
          <a:r>
            <a:rPr lang="en-US" dirty="0" smtClean="0"/>
            <a:t>Not detectable by Static Analysis – NSA</a:t>
          </a:r>
          <a:endParaRPr lang="en-US" dirty="0"/>
        </a:p>
      </dgm:t>
    </dgm:pt>
    <dgm:pt modelId="{71AFD432-DD84-4BB9-9C8C-7153328DC2F2}" type="parTrans" cxnId="{A47D6E52-6874-4F33-AF24-0939569CFF86}">
      <dgm:prSet/>
      <dgm:spPr/>
      <dgm:t>
        <a:bodyPr/>
        <a:lstStyle/>
        <a:p>
          <a:endParaRPr lang="en-US"/>
        </a:p>
      </dgm:t>
    </dgm:pt>
    <dgm:pt modelId="{09102AEF-192A-4B0A-86AB-5867EAC87DAC}" type="sibTrans" cxnId="{A47D6E52-6874-4F33-AF24-0939569CFF86}">
      <dgm:prSet/>
      <dgm:spPr/>
      <dgm:t>
        <a:bodyPr/>
        <a:lstStyle/>
        <a:p>
          <a:endParaRPr lang="en-US"/>
        </a:p>
      </dgm:t>
    </dgm:pt>
    <dgm:pt modelId="{579DFBC7-7562-47EA-A6A7-E0E009F3CF4D}">
      <dgm:prSet/>
      <dgm:spPr/>
      <dgm:t>
        <a:bodyPr/>
        <a:lstStyle/>
        <a:p>
          <a:pPr rtl="0"/>
          <a:r>
            <a:rPr lang="en-US" dirty="0" smtClean="0"/>
            <a:t>Capable of thwarting all static analysis based detection</a:t>
          </a:r>
          <a:endParaRPr lang="en-US" dirty="0"/>
        </a:p>
      </dgm:t>
    </dgm:pt>
    <dgm:pt modelId="{E07111C4-A475-46B9-8CFF-6CC3B747E61B}" type="parTrans" cxnId="{B0EC1827-97F4-414B-AF44-153C92449A3F}">
      <dgm:prSet/>
      <dgm:spPr/>
      <dgm:t>
        <a:bodyPr/>
        <a:lstStyle/>
        <a:p>
          <a:endParaRPr lang="en-US"/>
        </a:p>
      </dgm:t>
    </dgm:pt>
    <dgm:pt modelId="{AF3A5546-BE90-4EAB-AB67-77B67ED67D07}" type="sibTrans" cxnId="{B0EC1827-97F4-414B-AF44-153C92449A3F}">
      <dgm:prSet/>
      <dgm:spPr/>
      <dgm:t>
        <a:bodyPr/>
        <a:lstStyle/>
        <a:p>
          <a:endParaRPr lang="en-US"/>
        </a:p>
      </dgm:t>
    </dgm:pt>
    <dgm:pt modelId="{BF82451E-4DDF-439E-A513-CAC7301E35F8}" type="pres">
      <dgm:prSet presAssocID="{F0C97A8B-3833-43DB-BF1B-4DCB0EC994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6BD9B-FD55-4E55-BD2F-D668627B1D14}" type="pres">
      <dgm:prSet presAssocID="{92F0F449-47C0-4E49-B553-28116CCB3B4B}" presName="linNode" presStyleCnt="0"/>
      <dgm:spPr/>
      <dgm:t>
        <a:bodyPr/>
        <a:lstStyle/>
        <a:p>
          <a:endParaRPr lang="en-US"/>
        </a:p>
      </dgm:t>
    </dgm:pt>
    <dgm:pt modelId="{88655DBC-4D65-41F6-BB12-FFE76C7B60D4}" type="pres">
      <dgm:prSet presAssocID="{92F0F449-47C0-4E49-B553-28116CCB3B4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BDC0C-AFCE-4537-8D36-F8F2EF9890C3}" type="pres">
      <dgm:prSet presAssocID="{92F0F449-47C0-4E49-B553-28116CCB3B4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5CEBE-F9C6-45BA-A58A-B1EF7694165C}" type="pres">
      <dgm:prSet presAssocID="{B88B9400-6DDD-4E2E-A568-8D5A9D84BA5A}" presName="sp" presStyleCnt="0"/>
      <dgm:spPr/>
      <dgm:t>
        <a:bodyPr/>
        <a:lstStyle/>
        <a:p>
          <a:endParaRPr lang="en-US"/>
        </a:p>
      </dgm:t>
    </dgm:pt>
    <dgm:pt modelId="{947315ED-4E28-4666-8368-BA707E7885F6}" type="pres">
      <dgm:prSet presAssocID="{2A3CDEBC-6AAF-49F4-AC19-CD9D9E620816}" presName="linNode" presStyleCnt="0"/>
      <dgm:spPr/>
      <dgm:t>
        <a:bodyPr/>
        <a:lstStyle/>
        <a:p>
          <a:endParaRPr lang="en-US"/>
        </a:p>
      </dgm:t>
    </dgm:pt>
    <dgm:pt modelId="{3A051EB1-6085-4E7E-A59A-3E2E0C932D13}" type="pres">
      <dgm:prSet presAssocID="{2A3CDEBC-6AAF-49F4-AC19-CD9D9E62081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9A282-4AF7-4EB7-B1C0-693040019649}" type="pres">
      <dgm:prSet presAssocID="{2A3CDEBC-6AAF-49F4-AC19-CD9D9E62081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7144A-2F20-4449-8E7B-3FB505DC07E9}" type="pres">
      <dgm:prSet presAssocID="{2A91BF16-1AE3-4F51-9F47-C8A3BFDA9C22}" presName="sp" presStyleCnt="0"/>
      <dgm:spPr/>
      <dgm:t>
        <a:bodyPr/>
        <a:lstStyle/>
        <a:p>
          <a:endParaRPr lang="en-US"/>
        </a:p>
      </dgm:t>
    </dgm:pt>
    <dgm:pt modelId="{9D685F9E-6E69-40DA-A18B-B3E6642352B4}" type="pres">
      <dgm:prSet presAssocID="{1DEA4566-B66A-418C-AC63-800E05268365}" presName="linNode" presStyleCnt="0"/>
      <dgm:spPr/>
      <dgm:t>
        <a:bodyPr/>
        <a:lstStyle/>
        <a:p>
          <a:endParaRPr lang="en-US"/>
        </a:p>
      </dgm:t>
    </dgm:pt>
    <dgm:pt modelId="{5735B9FB-ED45-42E4-8E97-418E9132C03A}" type="pres">
      <dgm:prSet presAssocID="{1DEA4566-B66A-418C-AC63-800E0526836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D3B49-1607-487F-8C76-D3CDC41CDE2C}" type="pres">
      <dgm:prSet presAssocID="{1DEA4566-B66A-418C-AC63-800E0526836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DA5547-6BEA-436C-9F91-3BEDE5C04702}" srcId="{2A3CDEBC-6AAF-49F4-AC19-CD9D9E620816}" destId="{B5028C4B-6B97-4007-8E08-6C4E05E35D41}" srcOrd="0" destOrd="0" parTransId="{B49FCC65-BBA7-4A9B-B8D5-BA72ED93677E}" sibTransId="{10C8562F-D711-4808-B675-1A5EF9989876}"/>
    <dgm:cxn modelId="{F648E3E2-68B5-454C-BCAE-8FCDF086A66F}" type="presOf" srcId="{579DFBC7-7562-47EA-A6A7-E0E009F3CF4D}" destId="{1CAD3B49-1607-487F-8C76-D3CDC41CDE2C}" srcOrd="0" destOrd="0" presId="urn:microsoft.com/office/officeart/2005/8/layout/vList5"/>
    <dgm:cxn modelId="{1CD55044-DC81-4C13-BE42-AF6B2A49D650}" srcId="{F0C97A8B-3833-43DB-BF1B-4DCB0EC994A9}" destId="{92F0F449-47C0-4E49-B553-28116CCB3B4B}" srcOrd="0" destOrd="0" parTransId="{09D52DC1-D3A8-427F-9661-6C7FA7C93EC5}" sibTransId="{B88B9400-6DDD-4E2E-A568-8D5A9D84BA5A}"/>
    <dgm:cxn modelId="{A47D6E52-6874-4F33-AF24-0939569CFF86}" srcId="{F0C97A8B-3833-43DB-BF1B-4DCB0EC994A9}" destId="{1DEA4566-B66A-418C-AC63-800E05268365}" srcOrd="2" destOrd="0" parTransId="{71AFD432-DD84-4BB9-9C8C-7153328DC2F2}" sibTransId="{09102AEF-192A-4B0A-86AB-5867EAC87DAC}"/>
    <dgm:cxn modelId="{DB564D08-6D1D-4529-B1B9-B7D979CE7A08}" type="presOf" srcId="{92F0F449-47C0-4E49-B553-28116CCB3B4B}" destId="{88655DBC-4D65-41F6-BB12-FFE76C7B60D4}" srcOrd="0" destOrd="0" presId="urn:microsoft.com/office/officeart/2005/8/layout/vList5"/>
    <dgm:cxn modelId="{92BC8CDA-4858-472A-B851-6224EFF095EA}" type="presOf" srcId="{B5028C4B-6B97-4007-8E08-6C4E05E35D41}" destId="{2B89A282-4AF7-4EB7-B1C0-693040019649}" srcOrd="0" destOrd="0" presId="urn:microsoft.com/office/officeart/2005/8/layout/vList5"/>
    <dgm:cxn modelId="{F6F9A2A5-D6C5-4808-A990-6685851F3505}" type="presOf" srcId="{7FFDCE6A-8D7B-4A57-B107-06C2C3E13E5B}" destId="{DEBBDC0C-AFCE-4537-8D36-F8F2EF9890C3}" srcOrd="0" destOrd="0" presId="urn:microsoft.com/office/officeart/2005/8/layout/vList5"/>
    <dgm:cxn modelId="{B0EC1827-97F4-414B-AF44-153C92449A3F}" srcId="{1DEA4566-B66A-418C-AC63-800E05268365}" destId="{579DFBC7-7562-47EA-A6A7-E0E009F3CF4D}" srcOrd="0" destOrd="0" parTransId="{E07111C4-A475-46B9-8CFF-6CC3B747E61B}" sibTransId="{AF3A5546-BE90-4EAB-AB67-77B67ED67D07}"/>
    <dgm:cxn modelId="{A6DFB8E0-D313-41FA-9E7B-688683B4D67C}" type="presOf" srcId="{F0C97A8B-3833-43DB-BF1B-4DCB0EC994A9}" destId="{BF82451E-4DDF-439E-A513-CAC7301E35F8}" srcOrd="0" destOrd="0" presId="urn:microsoft.com/office/officeart/2005/8/layout/vList5"/>
    <dgm:cxn modelId="{5BAE6269-1F70-419E-8C1A-FE53D6569DDB}" srcId="{92F0F449-47C0-4E49-B553-28116CCB3B4B}" destId="{7FFDCE6A-8D7B-4A57-B107-06C2C3E13E5B}" srcOrd="0" destOrd="0" parTransId="{F3ED9CFF-3D15-48E5-B6D2-B7E002ED7147}" sibTransId="{75B7B854-28F3-446D-BDF7-716A0CAF7BE0}"/>
    <dgm:cxn modelId="{C76F66ED-8C9D-4F32-9857-6B425663534E}" type="presOf" srcId="{1DEA4566-B66A-418C-AC63-800E05268365}" destId="{5735B9FB-ED45-42E4-8E97-418E9132C03A}" srcOrd="0" destOrd="0" presId="urn:microsoft.com/office/officeart/2005/8/layout/vList5"/>
    <dgm:cxn modelId="{84A21A05-2201-41F7-8942-1FB7D78A8C60}" srcId="{F0C97A8B-3833-43DB-BF1B-4DCB0EC994A9}" destId="{2A3CDEBC-6AAF-49F4-AC19-CD9D9E620816}" srcOrd="1" destOrd="0" parTransId="{DF546AA4-14AB-49A2-84E1-CC86ADA3310F}" sibTransId="{2A91BF16-1AE3-4F51-9F47-C8A3BFDA9C22}"/>
    <dgm:cxn modelId="{F210D1EA-1159-4BB4-9F13-6BA7AC08AB34}" type="presOf" srcId="{2A3CDEBC-6AAF-49F4-AC19-CD9D9E620816}" destId="{3A051EB1-6085-4E7E-A59A-3E2E0C932D13}" srcOrd="0" destOrd="0" presId="urn:microsoft.com/office/officeart/2005/8/layout/vList5"/>
    <dgm:cxn modelId="{B1F8C95E-1991-43C7-B702-027F6BB3237D}" type="presParOf" srcId="{BF82451E-4DDF-439E-A513-CAC7301E35F8}" destId="{0A06BD9B-FD55-4E55-BD2F-D668627B1D14}" srcOrd="0" destOrd="0" presId="urn:microsoft.com/office/officeart/2005/8/layout/vList5"/>
    <dgm:cxn modelId="{550DAA00-3289-4B15-BB15-AAF1DCEC2F3B}" type="presParOf" srcId="{0A06BD9B-FD55-4E55-BD2F-D668627B1D14}" destId="{88655DBC-4D65-41F6-BB12-FFE76C7B60D4}" srcOrd="0" destOrd="0" presId="urn:microsoft.com/office/officeart/2005/8/layout/vList5"/>
    <dgm:cxn modelId="{E60CBC7B-C696-4D69-9B87-0FCB6527E4CD}" type="presParOf" srcId="{0A06BD9B-FD55-4E55-BD2F-D668627B1D14}" destId="{DEBBDC0C-AFCE-4537-8D36-F8F2EF9890C3}" srcOrd="1" destOrd="0" presId="urn:microsoft.com/office/officeart/2005/8/layout/vList5"/>
    <dgm:cxn modelId="{17B1E656-B200-4913-A58A-59FF5ACFCFDF}" type="presParOf" srcId="{BF82451E-4DDF-439E-A513-CAC7301E35F8}" destId="{64B5CEBE-F9C6-45BA-A58A-B1EF7694165C}" srcOrd="1" destOrd="0" presId="urn:microsoft.com/office/officeart/2005/8/layout/vList5"/>
    <dgm:cxn modelId="{89122AEA-2810-4A6D-A927-28569B341D25}" type="presParOf" srcId="{BF82451E-4DDF-439E-A513-CAC7301E35F8}" destId="{947315ED-4E28-4666-8368-BA707E7885F6}" srcOrd="2" destOrd="0" presId="urn:microsoft.com/office/officeart/2005/8/layout/vList5"/>
    <dgm:cxn modelId="{36B269A1-CDC2-4D67-8B3F-5082E7918D41}" type="presParOf" srcId="{947315ED-4E28-4666-8368-BA707E7885F6}" destId="{3A051EB1-6085-4E7E-A59A-3E2E0C932D13}" srcOrd="0" destOrd="0" presId="urn:microsoft.com/office/officeart/2005/8/layout/vList5"/>
    <dgm:cxn modelId="{30D2F257-526D-4613-80EB-9A43B476BCB7}" type="presParOf" srcId="{947315ED-4E28-4666-8368-BA707E7885F6}" destId="{2B89A282-4AF7-4EB7-B1C0-693040019649}" srcOrd="1" destOrd="0" presId="urn:microsoft.com/office/officeart/2005/8/layout/vList5"/>
    <dgm:cxn modelId="{50B99376-C91A-4C80-A603-3C20E798791A}" type="presParOf" srcId="{BF82451E-4DDF-439E-A513-CAC7301E35F8}" destId="{A7B7144A-2F20-4449-8E7B-3FB505DC07E9}" srcOrd="3" destOrd="0" presId="urn:microsoft.com/office/officeart/2005/8/layout/vList5"/>
    <dgm:cxn modelId="{3C671677-DA1C-478A-92EF-3FAC60DFA925}" type="presParOf" srcId="{BF82451E-4DDF-439E-A513-CAC7301E35F8}" destId="{9D685F9E-6E69-40DA-A18B-B3E6642352B4}" srcOrd="4" destOrd="0" presId="urn:microsoft.com/office/officeart/2005/8/layout/vList5"/>
    <dgm:cxn modelId="{C820272E-0D6D-4106-BAB0-149A809265DF}" type="presParOf" srcId="{9D685F9E-6E69-40DA-A18B-B3E6642352B4}" destId="{5735B9FB-ED45-42E4-8E97-418E9132C03A}" srcOrd="0" destOrd="0" presId="urn:microsoft.com/office/officeart/2005/8/layout/vList5"/>
    <dgm:cxn modelId="{2D0419B4-6B31-4DAD-8F54-3BFD902DD5A7}" type="presParOf" srcId="{9D685F9E-6E69-40DA-A18B-B3E6642352B4}" destId="{1CAD3B49-1607-487F-8C76-D3CDC41CDE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133AD1-E5A3-4455-915B-332C74E7DA2C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AD8D8D6-0C0E-489B-8F2A-B54D52EAD089}">
      <dgm:prSet/>
      <dgm:spPr/>
      <dgm:t>
        <a:bodyPr/>
        <a:lstStyle/>
        <a:p>
          <a:pPr rtl="0"/>
          <a:r>
            <a:rPr lang="en-US" dirty="0" smtClean="0"/>
            <a:t>Need to have semantics-based detection</a:t>
          </a:r>
          <a:endParaRPr lang="en-US" dirty="0"/>
        </a:p>
      </dgm:t>
    </dgm:pt>
    <dgm:pt modelId="{A5AAAA1D-E2FC-4AA3-9F2E-4B2B1E23DD91}" type="parTrans" cxnId="{867E6F57-7513-4A37-840D-C9238538CEA1}">
      <dgm:prSet/>
      <dgm:spPr/>
      <dgm:t>
        <a:bodyPr/>
        <a:lstStyle/>
        <a:p>
          <a:endParaRPr lang="en-US"/>
        </a:p>
      </dgm:t>
    </dgm:pt>
    <dgm:pt modelId="{E07DE717-4AD7-4DE4-B1D3-BD34E149ED10}" type="sibTrans" cxnId="{867E6F57-7513-4A37-840D-C9238538CEA1}">
      <dgm:prSet/>
      <dgm:spPr/>
      <dgm:t>
        <a:bodyPr/>
        <a:lstStyle/>
        <a:p>
          <a:endParaRPr lang="en-US"/>
        </a:p>
      </dgm:t>
    </dgm:pt>
    <dgm:pt modelId="{5F106B2F-D778-49F2-9500-962E128CCB56}">
      <dgm:prSet/>
      <dgm:spPr/>
      <dgm:t>
        <a:bodyPr/>
        <a:lstStyle/>
        <a:p>
          <a:pPr rtl="0"/>
          <a:r>
            <a:rPr lang="en-US" dirty="0" smtClean="0"/>
            <a:t>Need to provide better platform support for anti-malware</a:t>
          </a:r>
          <a:endParaRPr lang="en-US" dirty="0"/>
        </a:p>
      </dgm:t>
    </dgm:pt>
    <dgm:pt modelId="{C474E519-BC16-4133-B74B-97A7C6C60437}" type="parTrans" cxnId="{B5376266-CC2B-4757-9DDA-AE57D6FC7FB6}">
      <dgm:prSet/>
      <dgm:spPr/>
      <dgm:t>
        <a:bodyPr/>
        <a:lstStyle/>
        <a:p>
          <a:endParaRPr lang="en-US"/>
        </a:p>
      </dgm:t>
    </dgm:pt>
    <dgm:pt modelId="{508B7BEA-EA8E-4825-9850-D3DD01443E33}" type="sibTrans" cxnId="{B5376266-CC2B-4757-9DDA-AE57D6FC7FB6}">
      <dgm:prSet/>
      <dgm:spPr/>
      <dgm:t>
        <a:bodyPr/>
        <a:lstStyle/>
        <a:p>
          <a:endParaRPr lang="en-US"/>
        </a:p>
      </dgm:t>
    </dgm:pt>
    <dgm:pt modelId="{B68DC1A7-B158-40DF-B8F9-3470740B5F4D}">
      <dgm:prSet/>
      <dgm:spPr/>
      <dgm:t>
        <a:bodyPr/>
        <a:lstStyle/>
        <a:p>
          <a:pPr rtl="0"/>
          <a:r>
            <a:rPr lang="en-US" dirty="0" smtClean="0"/>
            <a:t>Google and device manufacturers</a:t>
          </a:r>
          <a:endParaRPr lang="en-US" dirty="0"/>
        </a:p>
      </dgm:t>
    </dgm:pt>
    <dgm:pt modelId="{B0E971A4-82F5-4D85-9B5F-BFB726E006D1}" type="sibTrans" cxnId="{F79F2B90-9D19-49D4-A807-F0E4E8378BB9}">
      <dgm:prSet/>
      <dgm:spPr/>
      <dgm:t>
        <a:bodyPr/>
        <a:lstStyle/>
        <a:p>
          <a:endParaRPr lang="en-US"/>
        </a:p>
      </dgm:t>
    </dgm:pt>
    <dgm:pt modelId="{C659E5FE-CD06-4F24-90FA-AA226D83CADE}" type="parTrans" cxnId="{F79F2B90-9D19-49D4-A807-F0E4E8378BB9}">
      <dgm:prSet/>
      <dgm:spPr/>
      <dgm:t>
        <a:bodyPr/>
        <a:lstStyle/>
        <a:p>
          <a:endParaRPr lang="en-US"/>
        </a:p>
      </dgm:t>
    </dgm:pt>
    <dgm:pt modelId="{2A3B681F-6928-4AAE-84B7-064FCF160421}">
      <dgm:prSet/>
      <dgm:spPr/>
      <dgm:t>
        <a:bodyPr/>
        <a:lstStyle/>
        <a:p>
          <a:pPr rtl="0"/>
          <a:r>
            <a:rPr lang="en-US" dirty="0" smtClean="0"/>
            <a:t>Anti-malware vendors</a:t>
          </a:r>
          <a:endParaRPr lang="en-US" dirty="0"/>
        </a:p>
      </dgm:t>
    </dgm:pt>
    <dgm:pt modelId="{E557F20B-0031-43F9-8B22-3B81089263C2}" type="sibTrans" cxnId="{B9EF417F-2640-42FF-8004-751C7790B7FF}">
      <dgm:prSet/>
      <dgm:spPr/>
      <dgm:t>
        <a:bodyPr/>
        <a:lstStyle/>
        <a:p>
          <a:endParaRPr lang="en-US"/>
        </a:p>
      </dgm:t>
    </dgm:pt>
    <dgm:pt modelId="{0BB7F1EC-1212-4466-8C6C-2ABCAD16CEF0}" type="parTrans" cxnId="{B9EF417F-2640-42FF-8004-751C7790B7FF}">
      <dgm:prSet/>
      <dgm:spPr/>
      <dgm:t>
        <a:bodyPr/>
        <a:lstStyle/>
        <a:p>
          <a:endParaRPr lang="en-US"/>
        </a:p>
      </dgm:t>
    </dgm:pt>
    <dgm:pt modelId="{20F18396-05AA-4EDD-8471-739E0143FD7B}" type="pres">
      <dgm:prSet presAssocID="{5B133AD1-E5A3-4455-915B-332C74E7DA2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48D128-6743-4635-9672-5CCFFB94A008}" type="pres">
      <dgm:prSet presAssocID="{2A3B681F-6928-4AAE-84B7-064FCF160421}" presName="compNode" presStyleCnt="0"/>
      <dgm:spPr/>
    </dgm:pt>
    <dgm:pt modelId="{57B943C2-9F00-41BA-BD14-180D8A7D8C4C}" type="pres">
      <dgm:prSet presAssocID="{2A3B681F-6928-4AAE-84B7-064FCF160421}" presName="aNode" presStyleLbl="bgShp" presStyleIdx="0" presStyleCnt="2"/>
      <dgm:spPr/>
      <dgm:t>
        <a:bodyPr/>
        <a:lstStyle/>
        <a:p>
          <a:endParaRPr lang="en-US"/>
        </a:p>
      </dgm:t>
    </dgm:pt>
    <dgm:pt modelId="{20F72335-B6AF-4F3D-8D53-7353C4749A47}" type="pres">
      <dgm:prSet presAssocID="{2A3B681F-6928-4AAE-84B7-064FCF160421}" presName="textNode" presStyleLbl="bgShp" presStyleIdx="0" presStyleCnt="2"/>
      <dgm:spPr/>
      <dgm:t>
        <a:bodyPr/>
        <a:lstStyle/>
        <a:p>
          <a:endParaRPr lang="en-US"/>
        </a:p>
      </dgm:t>
    </dgm:pt>
    <dgm:pt modelId="{FB955BCE-ED3D-4A77-A50E-C05C92B53893}" type="pres">
      <dgm:prSet presAssocID="{2A3B681F-6928-4AAE-84B7-064FCF160421}" presName="compChildNode" presStyleCnt="0"/>
      <dgm:spPr/>
    </dgm:pt>
    <dgm:pt modelId="{11D71E81-305B-42FD-A35C-398708E5A843}" type="pres">
      <dgm:prSet presAssocID="{2A3B681F-6928-4AAE-84B7-064FCF160421}" presName="theInnerList" presStyleCnt="0"/>
      <dgm:spPr/>
    </dgm:pt>
    <dgm:pt modelId="{093A2ECD-3D1C-45F0-96BC-D9324EF5223E}" type="pres">
      <dgm:prSet presAssocID="{9AD8D8D6-0C0E-489B-8F2A-B54D52EAD089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C1CA9-8213-4E38-BC62-D8B06F5FE31C}" type="pres">
      <dgm:prSet presAssocID="{2A3B681F-6928-4AAE-84B7-064FCF160421}" presName="aSpace" presStyleCnt="0"/>
      <dgm:spPr/>
    </dgm:pt>
    <dgm:pt modelId="{EA42640B-87B3-4F49-8880-454282E6A5CB}" type="pres">
      <dgm:prSet presAssocID="{B68DC1A7-B158-40DF-B8F9-3470740B5F4D}" presName="compNode" presStyleCnt="0"/>
      <dgm:spPr/>
    </dgm:pt>
    <dgm:pt modelId="{27598947-F5CA-4B8C-9C22-0A9A11C20234}" type="pres">
      <dgm:prSet presAssocID="{B68DC1A7-B158-40DF-B8F9-3470740B5F4D}" presName="aNode" presStyleLbl="bgShp" presStyleIdx="1" presStyleCnt="2"/>
      <dgm:spPr/>
      <dgm:t>
        <a:bodyPr/>
        <a:lstStyle/>
        <a:p>
          <a:endParaRPr lang="en-US"/>
        </a:p>
      </dgm:t>
    </dgm:pt>
    <dgm:pt modelId="{A3925622-A47F-4D41-A2DD-1681DD20C1A5}" type="pres">
      <dgm:prSet presAssocID="{B68DC1A7-B158-40DF-B8F9-3470740B5F4D}" presName="textNode" presStyleLbl="bgShp" presStyleIdx="1" presStyleCnt="2"/>
      <dgm:spPr/>
      <dgm:t>
        <a:bodyPr/>
        <a:lstStyle/>
        <a:p>
          <a:endParaRPr lang="en-US"/>
        </a:p>
      </dgm:t>
    </dgm:pt>
    <dgm:pt modelId="{BD3DB448-DA96-4D59-B6D4-0EE5D7C39B41}" type="pres">
      <dgm:prSet presAssocID="{B68DC1A7-B158-40DF-B8F9-3470740B5F4D}" presName="compChildNode" presStyleCnt="0"/>
      <dgm:spPr/>
    </dgm:pt>
    <dgm:pt modelId="{B3987FB4-1134-421B-824E-386BE0794589}" type="pres">
      <dgm:prSet presAssocID="{B68DC1A7-B158-40DF-B8F9-3470740B5F4D}" presName="theInnerList" presStyleCnt="0"/>
      <dgm:spPr/>
    </dgm:pt>
    <dgm:pt modelId="{4354970D-2C67-4582-ACD9-2E76192D23DB}" type="pres">
      <dgm:prSet presAssocID="{5F106B2F-D778-49F2-9500-962E128CCB56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EF417F-2640-42FF-8004-751C7790B7FF}" srcId="{5B133AD1-E5A3-4455-915B-332C74E7DA2C}" destId="{2A3B681F-6928-4AAE-84B7-064FCF160421}" srcOrd="0" destOrd="0" parTransId="{0BB7F1EC-1212-4466-8C6C-2ABCAD16CEF0}" sibTransId="{E557F20B-0031-43F9-8B22-3B81089263C2}"/>
    <dgm:cxn modelId="{F79F2B90-9D19-49D4-A807-F0E4E8378BB9}" srcId="{5B133AD1-E5A3-4455-915B-332C74E7DA2C}" destId="{B68DC1A7-B158-40DF-B8F9-3470740B5F4D}" srcOrd="1" destOrd="0" parTransId="{C659E5FE-CD06-4F24-90FA-AA226D83CADE}" sibTransId="{B0E971A4-82F5-4D85-9B5F-BFB726E006D1}"/>
    <dgm:cxn modelId="{867E6F57-7513-4A37-840D-C9238538CEA1}" srcId="{2A3B681F-6928-4AAE-84B7-064FCF160421}" destId="{9AD8D8D6-0C0E-489B-8F2A-B54D52EAD089}" srcOrd="0" destOrd="0" parTransId="{A5AAAA1D-E2FC-4AA3-9F2E-4B2B1E23DD91}" sibTransId="{E07DE717-4AD7-4DE4-B1D3-BD34E149ED10}"/>
    <dgm:cxn modelId="{F717510F-7A8A-4F89-8659-9AAFFB36F4C3}" type="presOf" srcId="{2A3B681F-6928-4AAE-84B7-064FCF160421}" destId="{57B943C2-9F00-41BA-BD14-180D8A7D8C4C}" srcOrd="0" destOrd="0" presId="urn:microsoft.com/office/officeart/2005/8/layout/lProcess2"/>
    <dgm:cxn modelId="{FFA92BFF-453F-403F-9B66-C8F7E681DB74}" type="presOf" srcId="{2A3B681F-6928-4AAE-84B7-064FCF160421}" destId="{20F72335-B6AF-4F3D-8D53-7353C4749A47}" srcOrd="1" destOrd="0" presId="urn:microsoft.com/office/officeart/2005/8/layout/lProcess2"/>
    <dgm:cxn modelId="{029495AD-6416-47BA-8881-DB66583E571F}" type="presOf" srcId="{B68DC1A7-B158-40DF-B8F9-3470740B5F4D}" destId="{A3925622-A47F-4D41-A2DD-1681DD20C1A5}" srcOrd="1" destOrd="0" presId="urn:microsoft.com/office/officeart/2005/8/layout/lProcess2"/>
    <dgm:cxn modelId="{FE415A79-9CDA-4EAD-9BEA-FA270AF73EED}" type="presOf" srcId="{B68DC1A7-B158-40DF-B8F9-3470740B5F4D}" destId="{27598947-F5CA-4B8C-9C22-0A9A11C20234}" srcOrd="0" destOrd="0" presId="urn:microsoft.com/office/officeart/2005/8/layout/lProcess2"/>
    <dgm:cxn modelId="{CDD9B025-9FDA-439B-9FB4-7CD7A7E850BA}" type="presOf" srcId="{5B133AD1-E5A3-4455-915B-332C74E7DA2C}" destId="{20F18396-05AA-4EDD-8471-739E0143FD7B}" srcOrd="0" destOrd="0" presId="urn:microsoft.com/office/officeart/2005/8/layout/lProcess2"/>
    <dgm:cxn modelId="{B5376266-CC2B-4757-9DDA-AE57D6FC7FB6}" srcId="{B68DC1A7-B158-40DF-B8F9-3470740B5F4D}" destId="{5F106B2F-D778-49F2-9500-962E128CCB56}" srcOrd="0" destOrd="0" parTransId="{C474E519-BC16-4133-B74B-97A7C6C60437}" sibTransId="{508B7BEA-EA8E-4825-9850-D3DD01443E33}"/>
    <dgm:cxn modelId="{1299D5F8-948D-4C94-A084-C518481B06BB}" type="presOf" srcId="{9AD8D8D6-0C0E-489B-8F2A-B54D52EAD089}" destId="{093A2ECD-3D1C-45F0-96BC-D9324EF5223E}" srcOrd="0" destOrd="0" presId="urn:microsoft.com/office/officeart/2005/8/layout/lProcess2"/>
    <dgm:cxn modelId="{1341A215-AFE9-4DEA-895C-66294D906B06}" type="presOf" srcId="{5F106B2F-D778-49F2-9500-962E128CCB56}" destId="{4354970D-2C67-4582-ACD9-2E76192D23DB}" srcOrd="0" destOrd="0" presId="urn:microsoft.com/office/officeart/2005/8/layout/lProcess2"/>
    <dgm:cxn modelId="{BB36CEFD-128D-4FFE-990C-D4506352221F}" type="presParOf" srcId="{20F18396-05AA-4EDD-8471-739E0143FD7B}" destId="{1748D128-6743-4635-9672-5CCFFB94A008}" srcOrd="0" destOrd="0" presId="urn:microsoft.com/office/officeart/2005/8/layout/lProcess2"/>
    <dgm:cxn modelId="{10E8A9B7-FB76-4B3E-8958-2A9C93C7B360}" type="presParOf" srcId="{1748D128-6743-4635-9672-5CCFFB94A008}" destId="{57B943C2-9F00-41BA-BD14-180D8A7D8C4C}" srcOrd="0" destOrd="0" presId="urn:microsoft.com/office/officeart/2005/8/layout/lProcess2"/>
    <dgm:cxn modelId="{A0878BBE-C6B4-4351-B517-2441AEE2968A}" type="presParOf" srcId="{1748D128-6743-4635-9672-5CCFFB94A008}" destId="{20F72335-B6AF-4F3D-8D53-7353C4749A47}" srcOrd="1" destOrd="0" presId="urn:microsoft.com/office/officeart/2005/8/layout/lProcess2"/>
    <dgm:cxn modelId="{6F5E3D5C-9D35-4843-8AD4-33018C4CDA7E}" type="presParOf" srcId="{1748D128-6743-4635-9672-5CCFFB94A008}" destId="{FB955BCE-ED3D-4A77-A50E-C05C92B53893}" srcOrd="2" destOrd="0" presId="urn:microsoft.com/office/officeart/2005/8/layout/lProcess2"/>
    <dgm:cxn modelId="{D5FD1D45-871C-48C4-9290-0D9422F4B653}" type="presParOf" srcId="{FB955BCE-ED3D-4A77-A50E-C05C92B53893}" destId="{11D71E81-305B-42FD-A35C-398708E5A843}" srcOrd="0" destOrd="0" presId="urn:microsoft.com/office/officeart/2005/8/layout/lProcess2"/>
    <dgm:cxn modelId="{16D8ED46-8C5C-4695-AC76-F7C5070D2498}" type="presParOf" srcId="{11D71E81-305B-42FD-A35C-398708E5A843}" destId="{093A2ECD-3D1C-45F0-96BC-D9324EF5223E}" srcOrd="0" destOrd="0" presId="urn:microsoft.com/office/officeart/2005/8/layout/lProcess2"/>
    <dgm:cxn modelId="{742FFCEB-C441-412D-BBBF-92E18CA6698E}" type="presParOf" srcId="{20F18396-05AA-4EDD-8471-739E0143FD7B}" destId="{1DCC1CA9-8213-4E38-BC62-D8B06F5FE31C}" srcOrd="1" destOrd="0" presId="urn:microsoft.com/office/officeart/2005/8/layout/lProcess2"/>
    <dgm:cxn modelId="{A0DB08A6-F0FD-4A18-AF6E-AC435F6ACB07}" type="presParOf" srcId="{20F18396-05AA-4EDD-8471-739E0143FD7B}" destId="{EA42640B-87B3-4F49-8880-454282E6A5CB}" srcOrd="2" destOrd="0" presId="urn:microsoft.com/office/officeart/2005/8/layout/lProcess2"/>
    <dgm:cxn modelId="{88BC666B-A325-4B6A-82E5-EF73A9CC3645}" type="presParOf" srcId="{EA42640B-87B3-4F49-8880-454282E6A5CB}" destId="{27598947-F5CA-4B8C-9C22-0A9A11C20234}" srcOrd="0" destOrd="0" presId="urn:microsoft.com/office/officeart/2005/8/layout/lProcess2"/>
    <dgm:cxn modelId="{54F9B9E6-4F8D-491E-8F25-FB8E83A0DB8F}" type="presParOf" srcId="{EA42640B-87B3-4F49-8880-454282E6A5CB}" destId="{A3925622-A47F-4D41-A2DD-1681DD20C1A5}" srcOrd="1" destOrd="0" presId="urn:microsoft.com/office/officeart/2005/8/layout/lProcess2"/>
    <dgm:cxn modelId="{A68550BC-FDD2-48AA-A6AB-B1D296D1B993}" type="presParOf" srcId="{EA42640B-87B3-4F49-8880-454282E6A5CB}" destId="{BD3DB448-DA96-4D59-B6D4-0EE5D7C39B41}" srcOrd="2" destOrd="0" presId="urn:microsoft.com/office/officeart/2005/8/layout/lProcess2"/>
    <dgm:cxn modelId="{9DEF94FA-9878-4B1F-A1ED-C3D071124D6C}" type="presParOf" srcId="{BD3DB448-DA96-4D59-B6D4-0EE5D7C39B41}" destId="{B3987FB4-1134-421B-824E-386BE0794589}" srcOrd="0" destOrd="0" presId="urn:microsoft.com/office/officeart/2005/8/layout/lProcess2"/>
    <dgm:cxn modelId="{BE8FD49F-62A9-48B9-B47A-145A9DA59AA9}" type="presParOf" srcId="{B3987FB4-1134-421B-824E-386BE0794589}" destId="{4354970D-2C67-4582-ACD9-2E76192D23D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FA30D7-51EF-4BE2-A013-1E31C0852E84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E88B7D2-A9A4-42B0-8C9D-20FCEEE2950B}">
      <dgm:prSet custT="1"/>
      <dgm:spPr/>
      <dgm:t>
        <a:bodyPr/>
        <a:lstStyle/>
        <a:p>
          <a:pPr rtl="0"/>
          <a:r>
            <a:rPr lang="en-US" sz="2400" dirty="0" smtClean="0"/>
            <a:t>Content-based Signatures are not sufficient</a:t>
          </a:r>
          <a:endParaRPr lang="en-US" sz="2400" dirty="0"/>
        </a:p>
      </dgm:t>
    </dgm:pt>
    <dgm:pt modelId="{5D48B34F-A716-4CFB-A874-20F0BFD4ED6B}" type="parTrans" cxnId="{76DD040F-CC21-41D7-BE4C-70F8BBDD511E}">
      <dgm:prSet/>
      <dgm:spPr/>
      <dgm:t>
        <a:bodyPr/>
        <a:lstStyle/>
        <a:p>
          <a:endParaRPr lang="en-US" sz="2000"/>
        </a:p>
      </dgm:t>
    </dgm:pt>
    <dgm:pt modelId="{B9E16DCA-B81D-47B2-B6B6-1CE8BE1CEBA0}" type="sibTrans" cxnId="{76DD040F-CC21-41D7-BE4C-70F8BBDD511E}">
      <dgm:prSet/>
      <dgm:spPr/>
      <dgm:t>
        <a:bodyPr/>
        <a:lstStyle/>
        <a:p>
          <a:endParaRPr lang="en-US" sz="2000"/>
        </a:p>
      </dgm:t>
    </dgm:pt>
    <dgm:pt modelId="{C49E867B-49AA-4ED0-BE1A-480208138210}">
      <dgm:prSet custT="1"/>
      <dgm:spPr/>
      <dgm:t>
        <a:bodyPr/>
        <a:lstStyle/>
        <a:p>
          <a:pPr rtl="0"/>
          <a:r>
            <a:rPr lang="en-US" sz="2400" dirty="0" smtClean="0"/>
            <a:t>Analyze semantics of malware</a:t>
          </a:r>
          <a:endParaRPr lang="en-US" sz="2400" dirty="0"/>
        </a:p>
      </dgm:t>
    </dgm:pt>
    <dgm:pt modelId="{115952A3-E08C-41F1-AD40-8F6E68A45C39}" type="parTrans" cxnId="{F851AC6B-62A6-4CFB-81FB-738F565505CB}">
      <dgm:prSet/>
      <dgm:spPr/>
      <dgm:t>
        <a:bodyPr/>
        <a:lstStyle/>
        <a:p>
          <a:endParaRPr lang="en-US" sz="2000"/>
        </a:p>
      </dgm:t>
    </dgm:pt>
    <dgm:pt modelId="{F4DC8928-E466-4BEC-9E70-10BD79D78AEE}" type="sibTrans" cxnId="{F851AC6B-62A6-4CFB-81FB-738F565505CB}">
      <dgm:prSet/>
      <dgm:spPr/>
      <dgm:t>
        <a:bodyPr/>
        <a:lstStyle/>
        <a:p>
          <a:endParaRPr lang="en-US" sz="2000"/>
        </a:p>
      </dgm:t>
    </dgm:pt>
    <dgm:pt modelId="{26CCD828-5FC7-4FAA-83F5-C845B1277F94}">
      <dgm:prSet custT="1"/>
      <dgm:spPr/>
      <dgm:t>
        <a:bodyPr/>
        <a:lstStyle/>
        <a:p>
          <a:pPr rtl="0"/>
          <a:r>
            <a:rPr lang="en-US" sz="2400" dirty="0" smtClean="0"/>
            <a:t>Dynamic behavioral monitoring can help</a:t>
          </a:r>
          <a:endParaRPr lang="en-US" sz="2400" dirty="0"/>
        </a:p>
      </dgm:t>
    </dgm:pt>
    <dgm:pt modelId="{83321AA6-FE19-439D-A659-C9110CA9CD87}" type="parTrans" cxnId="{CE9F548E-C3D7-41D3-BB9A-E37AC27BA88B}">
      <dgm:prSet/>
      <dgm:spPr/>
      <dgm:t>
        <a:bodyPr/>
        <a:lstStyle/>
        <a:p>
          <a:endParaRPr lang="en-US" sz="2000"/>
        </a:p>
      </dgm:t>
    </dgm:pt>
    <dgm:pt modelId="{A8DACAE1-9CFD-49ED-8CBC-327430F880F7}" type="sibTrans" cxnId="{CE9F548E-C3D7-41D3-BB9A-E37AC27BA88B}">
      <dgm:prSet/>
      <dgm:spPr/>
      <dgm:t>
        <a:bodyPr/>
        <a:lstStyle/>
        <a:p>
          <a:endParaRPr lang="en-US" sz="2000"/>
        </a:p>
      </dgm:t>
    </dgm:pt>
    <dgm:pt modelId="{A666ECAC-99AE-43F3-A849-8B485443D51E}">
      <dgm:prSet custT="1"/>
      <dgm:spPr/>
      <dgm:t>
        <a:bodyPr/>
        <a:lstStyle/>
        <a:p>
          <a:pPr rtl="0"/>
          <a:r>
            <a:rPr lang="en-US" sz="2400" dirty="0" smtClean="0"/>
            <a:t>Need platform support for that</a:t>
          </a:r>
          <a:endParaRPr lang="en-US" sz="2400" dirty="0"/>
        </a:p>
      </dgm:t>
    </dgm:pt>
    <dgm:pt modelId="{78A1F910-FF50-40EB-8D4E-7284A3964C1F}" type="parTrans" cxnId="{A1AF941F-78F5-4A6C-BAC3-66AEB8E5CD5C}">
      <dgm:prSet/>
      <dgm:spPr/>
      <dgm:t>
        <a:bodyPr/>
        <a:lstStyle/>
        <a:p>
          <a:endParaRPr lang="en-US" sz="2000"/>
        </a:p>
      </dgm:t>
    </dgm:pt>
    <dgm:pt modelId="{C5D40EA0-AB14-43C2-AD25-5FA9B027A9D7}" type="sibTrans" cxnId="{A1AF941F-78F5-4A6C-BAC3-66AEB8E5CD5C}">
      <dgm:prSet/>
      <dgm:spPr/>
      <dgm:t>
        <a:bodyPr/>
        <a:lstStyle/>
        <a:p>
          <a:endParaRPr lang="en-US" sz="2000"/>
        </a:p>
      </dgm:t>
    </dgm:pt>
    <dgm:pt modelId="{5D6BF0CF-E01C-45E0-9A01-E42695C7011C}" type="pres">
      <dgm:prSet presAssocID="{D5FA30D7-51EF-4BE2-A013-1E31C0852E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8B8277-C95E-43DA-AE8B-F270E1304BCD}" type="pres">
      <dgm:prSet presAssocID="{2E88B7D2-A9A4-42B0-8C9D-20FCEEE2950B}" presName="parentLin" presStyleCnt="0"/>
      <dgm:spPr/>
    </dgm:pt>
    <dgm:pt modelId="{B17278DA-5708-4B03-A52B-9BEACF4A9A50}" type="pres">
      <dgm:prSet presAssocID="{2E88B7D2-A9A4-42B0-8C9D-20FCEEE2950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43C7657-B08E-4277-9169-0F7C1D1EFEBF}" type="pres">
      <dgm:prSet presAssocID="{2E88B7D2-A9A4-42B0-8C9D-20FCEEE2950B}" presName="parentText" presStyleLbl="node1" presStyleIdx="0" presStyleCnt="3" custScaleX="1052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AAFE7-5E17-4D15-9EAC-78E2D4C19F1F}" type="pres">
      <dgm:prSet presAssocID="{2E88B7D2-A9A4-42B0-8C9D-20FCEEE2950B}" presName="negativeSpace" presStyleCnt="0"/>
      <dgm:spPr/>
    </dgm:pt>
    <dgm:pt modelId="{97E021F0-3A36-44E2-B22C-421CC1E82E5F}" type="pres">
      <dgm:prSet presAssocID="{2E88B7D2-A9A4-42B0-8C9D-20FCEEE2950B}" presName="childText" presStyleLbl="conFgAcc1" presStyleIdx="0" presStyleCnt="3">
        <dgm:presLayoutVars>
          <dgm:bulletEnabled val="1"/>
        </dgm:presLayoutVars>
      </dgm:prSet>
      <dgm:spPr/>
    </dgm:pt>
    <dgm:pt modelId="{AED81DE1-EDFD-437E-A4A1-56E63F225FD2}" type="pres">
      <dgm:prSet presAssocID="{B9E16DCA-B81D-47B2-B6B6-1CE8BE1CEBA0}" presName="spaceBetweenRectangles" presStyleCnt="0"/>
      <dgm:spPr/>
    </dgm:pt>
    <dgm:pt modelId="{67314500-3909-4123-B011-9CF1E9DA9EAF}" type="pres">
      <dgm:prSet presAssocID="{C49E867B-49AA-4ED0-BE1A-480208138210}" presName="parentLin" presStyleCnt="0"/>
      <dgm:spPr/>
    </dgm:pt>
    <dgm:pt modelId="{C0AB87F1-E343-4440-B140-69ED4EF65E8B}" type="pres">
      <dgm:prSet presAssocID="{C49E867B-49AA-4ED0-BE1A-48020813821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37C9A20-1865-4D8E-8DD5-21DB8E69725D}" type="pres">
      <dgm:prSet presAssocID="{C49E867B-49AA-4ED0-BE1A-480208138210}" presName="parentText" presStyleLbl="node1" presStyleIdx="1" presStyleCnt="3" custScaleX="1052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576D7-892B-4DB2-838C-BA4A6351C0A7}" type="pres">
      <dgm:prSet presAssocID="{C49E867B-49AA-4ED0-BE1A-480208138210}" presName="negativeSpace" presStyleCnt="0"/>
      <dgm:spPr/>
    </dgm:pt>
    <dgm:pt modelId="{BF3A14D7-367B-42D7-8BBA-E7B4CCA61420}" type="pres">
      <dgm:prSet presAssocID="{C49E867B-49AA-4ED0-BE1A-480208138210}" presName="childText" presStyleLbl="conFgAcc1" presStyleIdx="1" presStyleCnt="3">
        <dgm:presLayoutVars>
          <dgm:bulletEnabled val="1"/>
        </dgm:presLayoutVars>
      </dgm:prSet>
      <dgm:spPr/>
    </dgm:pt>
    <dgm:pt modelId="{6BE64422-855A-48C7-BFC4-2B36C6F1F9C8}" type="pres">
      <dgm:prSet presAssocID="{F4DC8928-E466-4BEC-9E70-10BD79D78AEE}" presName="spaceBetweenRectangles" presStyleCnt="0"/>
      <dgm:spPr/>
    </dgm:pt>
    <dgm:pt modelId="{F273CC43-85D7-481F-9913-9860145571DF}" type="pres">
      <dgm:prSet presAssocID="{26CCD828-5FC7-4FAA-83F5-C845B1277F94}" presName="parentLin" presStyleCnt="0"/>
      <dgm:spPr/>
    </dgm:pt>
    <dgm:pt modelId="{B1FABCFF-FCCB-4A6F-816F-2071C296B3E1}" type="pres">
      <dgm:prSet presAssocID="{26CCD828-5FC7-4FAA-83F5-C845B1277F9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9265A4A-8FD7-4375-BD73-92A19A989657}" type="pres">
      <dgm:prSet presAssocID="{26CCD828-5FC7-4FAA-83F5-C845B1277F94}" presName="parentText" presStyleLbl="node1" presStyleIdx="2" presStyleCnt="3" custScaleX="1052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E7968-1F88-41C6-8148-8E95DABBCFF1}" type="pres">
      <dgm:prSet presAssocID="{26CCD828-5FC7-4FAA-83F5-C845B1277F94}" presName="negativeSpace" presStyleCnt="0"/>
      <dgm:spPr/>
    </dgm:pt>
    <dgm:pt modelId="{FCDAD5E2-2DC9-4690-B71F-A30D950A27F4}" type="pres">
      <dgm:prSet presAssocID="{26CCD828-5FC7-4FAA-83F5-C845B1277F9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3BBC10-E8C5-43C5-97F3-C4441191B343}" type="presOf" srcId="{26CCD828-5FC7-4FAA-83F5-C845B1277F94}" destId="{B1FABCFF-FCCB-4A6F-816F-2071C296B3E1}" srcOrd="0" destOrd="0" presId="urn:microsoft.com/office/officeart/2005/8/layout/list1"/>
    <dgm:cxn modelId="{FF72A011-1473-4AE2-8900-60F5F62DB505}" type="presOf" srcId="{A666ECAC-99AE-43F3-A849-8B485443D51E}" destId="{FCDAD5E2-2DC9-4690-B71F-A30D950A27F4}" srcOrd="0" destOrd="0" presId="urn:microsoft.com/office/officeart/2005/8/layout/list1"/>
    <dgm:cxn modelId="{A1AF941F-78F5-4A6C-BAC3-66AEB8E5CD5C}" srcId="{26CCD828-5FC7-4FAA-83F5-C845B1277F94}" destId="{A666ECAC-99AE-43F3-A849-8B485443D51E}" srcOrd="0" destOrd="0" parTransId="{78A1F910-FF50-40EB-8D4E-7284A3964C1F}" sibTransId="{C5D40EA0-AB14-43C2-AD25-5FA9B027A9D7}"/>
    <dgm:cxn modelId="{C4559114-6DB3-4D5B-8D31-74FED78C09A5}" type="presOf" srcId="{D5FA30D7-51EF-4BE2-A013-1E31C0852E84}" destId="{5D6BF0CF-E01C-45E0-9A01-E42695C7011C}" srcOrd="0" destOrd="0" presId="urn:microsoft.com/office/officeart/2005/8/layout/list1"/>
    <dgm:cxn modelId="{DBCD193F-1DA9-4A76-8C8D-10BCD5D03C72}" type="presOf" srcId="{C49E867B-49AA-4ED0-BE1A-480208138210}" destId="{C0AB87F1-E343-4440-B140-69ED4EF65E8B}" srcOrd="0" destOrd="0" presId="urn:microsoft.com/office/officeart/2005/8/layout/list1"/>
    <dgm:cxn modelId="{5F96EF98-DFCC-4A33-A6DC-B64F250945FF}" type="presOf" srcId="{2E88B7D2-A9A4-42B0-8C9D-20FCEEE2950B}" destId="{E43C7657-B08E-4277-9169-0F7C1D1EFEBF}" srcOrd="1" destOrd="0" presId="urn:microsoft.com/office/officeart/2005/8/layout/list1"/>
    <dgm:cxn modelId="{76DD040F-CC21-41D7-BE4C-70F8BBDD511E}" srcId="{D5FA30D7-51EF-4BE2-A013-1E31C0852E84}" destId="{2E88B7D2-A9A4-42B0-8C9D-20FCEEE2950B}" srcOrd="0" destOrd="0" parTransId="{5D48B34F-A716-4CFB-A874-20F0BFD4ED6B}" sibTransId="{B9E16DCA-B81D-47B2-B6B6-1CE8BE1CEBA0}"/>
    <dgm:cxn modelId="{CE9F548E-C3D7-41D3-BB9A-E37AC27BA88B}" srcId="{D5FA30D7-51EF-4BE2-A013-1E31C0852E84}" destId="{26CCD828-5FC7-4FAA-83F5-C845B1277F94}" srcOrd="2" destOrd="0" parTransId="{83321AA6-FE19-439D-A659-C9110CA9CD87}" sibTransId="{A8DACAE1-9CFD-49ED-8CBC-327430F880F7}"/>
    <dgm:cxn modelId="{F851AC6B-62A6-4CFB-81FB-738F565505CB}" srcId="{D5FA30D7-51EF-4BE2-A013-1E31C0852E84}" destId="{C49E867B-49AA-4ED0-BE1A-480208138210}" srcOrd="1" destOrd="0" parTransId="{115952A3-E08C-41F1-AD40-8F6E68A45C39}" sibTransId="{F4DC8928-E466-4BEC-9E70-10BD79D78AEE}"/>
    <dgm:cxn modelId="{0C7BD647-8529-4E2A-A539-8E3EC9AAF300}" type="presOf" srcId="{2E88B7D2-A9A4-42B0-8C9D-20FCEEE2950B}" destId="{B17278DA-5708-4B03-A52B-9BEACF4A9A50}" srcOrd="0" destOrd="0" presId="urn:microsoft.com/office/officeart/2005/8/layout/list1"/>
    <dgm:cxn modelId="{26F1D20F-E347-4BAF-A531-0A9CA6966D11}" type="presOf" srcId="{C49E867B-49AA-4ED0-BE1A-480208138210}" destId="{837C9A20-1865-4D8E-8DD5-21DB8E69725D}" srcOrd="1" destOrd="0" presId="urn:microsoft.com/office/officeart/2005/8/layout/list1"/>
    <dgm:cxn modelId="{FF1D81CB-87C0-492D-A198-F2C5D5EBF7C9}" type="presOf" srcId="{26CCD828-5FC7-4FAA-83F5-C845B1277F94}" destId="{49265A4A-8FD7-4375-BD73-92A19A989657}" srcOrd="1" destOrd="0" presId="urn:microsoft.com/office/officeart/2005/8/layout/list1"/>
    <dgm:cxn modelId="{F9CADC11-E33F-45BE-B84E-93EBD47C41A6}" type="presParOf" srcId="{5D6BF0CF-E01C-45E0-9A01-E42695C7011C}" destId="{108B8277-C95E-43DA-AE8B-F270E1304BCD}" srcOrd="0" destOrd="0" presId="urn:microsoft.com/office/officeart/2005/8/layout/list1"/>
    <dgm:cxn modelId="{86C2FEEC-C1E4-46D3-9263-64B7D1C24D9F}" type="presParOf" srcId="{108B8277-C95E-43DA-AE8B-F270E1304BCD}" destId="{B17278DA-5708-4B03-A52B-9BEACF4A9A50}" srcOrd="0" destOrd="0" presId="urn:microsoft.com/office/officeart/2005/8/layout/list1"/>
    <dgm:cxn modelId="{586533F0-601F-4C65-A2B5-06F7C4A4CF39}" type="presParOf" srcId="{108B8277-C95E-43DA-AE8B-F270E1304BCD}" destId="{E43C7657-B08E-4277-9169-0F7C1D1EFEBF}" srcOrd="1" destOrd="0" presId="urn:microsoft.com/office/officeart/2005/8/layout/list1"/>
    <dgm:cxn modelId="{99E8F46C-EB68-438D-8A81-2C09D91E4577}" type="presParOf" srcId="{5D6BF0CF-E01C-45E0-9A01-E42695C7011C}" destId="{DE3AAFE7-5E17-4D15-9EAC-78E2D4C19F1F}" srcOrd="1" destOrd="0" presId="urn:microsoft.com/office/officeart/2005/8/layout/list1"/>
    <dgm:cxn modelId="{F6DED147-12E1-459A-B893-4EBF99C51B88}" type="presParOf" srcId="{5D6BF0CF-E01C-45E0-9A01-E42695C7011C}" destId="{97E021F0-3A36-44E2-B22C-421CC1E82E5F}" srcOrd="2" destOrd="0" presId="urn:microsoft.com/office/officeart/2005/8/layout/list1"/>
    <dgm:cxn modelId="{0285F1DE-C6F2-4958-BB7D-07FA10404BF1}" type="presParOf" srcId="{5D6BF0CF-E01C-45E0-9A01-E42695C7011C}" destId="{AED81DE1-EDFD-437E-A4A1-56E63F225FD2}" srcOrd="3" destOrd="0" presId="urn:microsoft.com/office/officeart/2005/8/layout/list1"/>
    <dgm:cxn modelId="{D3E2DADB-6A19-43C9-AB06-D46E8295D68C}" type="presParOf" srcId="{5D6BF0CF-E01C-45E0-9A01-E42695C7011C}" destId="{67314500-3909-4123-B011-9CF1E9DA9EAF}" srcOrd="4" destOrd="0" presId="urn:microsoft.com/office/officeart/2005/8/layout/list1"/>
    <dgm:cxn modelId="{F2F22A22-BDD9-4AFD-80E0-96088D8A44DB}" type="presParOf" srcId="{67314500-3909-4123-B011-9CF1E9DA9EAF}" destId="{C0AB87F1-E343-4440-B140-69ED4EF65E8B}" srcOrd="0" destOrd="0" presId="urn:microsoft.com/office/officeart/2005/8/layout/list1"/>
    <dgm:cxn modelId="{BF6214CC-13E5-4482-9445-676293DC61E2}" type="presParOf" srcId="{67314500-3909-4123-B011-9CF1E9DA9EAF}" destId="{837C9A20-1865-4D8E-8DD5-21DB8E69725D}" srcOrd="1" destOrd="0" presId="urn:microsoft.com/office/officeart/2005/8/layout/list1"/>
    <dgm:cxn modelId="{C8BFA41E-26DC-4B33-A635-18E744EB80A6}" type="presParOf" srcId="{5D6BF0CF-E01C-45E0-9A01-E42695C7011C}" destId="{35E576D7-892B-4DB2-838C-BA4A6351C0A7}" srcOrd="5" destOrd="0" presId="urn:microsoft.com/office/officeart/2005/8/layout/list1"/>
    <dgm:cxn modelId="{B68D7152-F535-4445-9620-CCBB529337BD}" type="presParOf" srcId="{5D6BF0CF-E01C-45E0-9A01-E42695C7011C}" destId="{BF3A14D7-367B-42D7-8BBA-E7B4CCA61420}" srcOrd="6" destOrd="0" presId="urn:microsoft.com/office/officeart/2005/8/layout/list1"/>
    <dgm:cxn modelId="{A651CDE7-EBFE-4731-A211-6157245FF7C2}" type="presParOf" srcId="{5D6BF0CF-E01C-45E0-9A01-E42695C7011C}" destId="{6BE64422-855A-48C7-BFC4-2B36C6F1F9C8}" srcOrd="7" destOrd="0" presId="urn:microsoft.com/office/officeart/2005/8/layout/list1"/>
    <dgm:cxn modelId="{2D78CD26-8046-469A-8FC9-566BD6BE2D03}" type="presParOf" srcId="{5D6BF0CF-E01C-45E0-9A01-E42695C7011C}" destId="{F273CC43-85D7-481F-9913-9860145571DF}" srcOrd="8" destOrd="0" presId="urn:microsoft.com/office/officeart/2005/8/layout/list1"/>
    <dgm:cxn modelId="{0AF794FA-6E5D-47EA-AB7B-E8294FAE736C}" type="presParOf" srcId="{F273CC43-85D7-481F-9913-9860145571DF}" destId="{B1FABCFF-FCCB-4A6F-816F-2071C296B3E1}" srcOrd="0" destOrd="0" presId="urn:microsoft.com/office/officeart/2005/8/layout/list1"/>
    <dgm:cxn modelId="{2320932F-9599-40BC-A6CE-C29745218136}" type="presParOf" srcId="{F273CC43-85D7-481F-9913-9860145571DF}" destId="{49265A4A-8FD7-4375-BD73-92A19A989657}" srcOrd="1" destOrd="0" presId="urn:microsoft.com/office/officeart/2005/8/layout/list1"/>
    <dgm:cxn modelId="{3E44DBA8-B393-44BD-8316-28078212B05C}" type="presParOf" srcId="{5D6BF0CF-E01C-45E0-9A01-E42695C7011C}" destId="{CF5E7968-1F88-41C6-8148-8E95DABBCFF1}" srcOrd="9" destOrd="0" presId="urn:microsoft.com/office/officeart/2005/8/layout/list1"/>
    <dgm:cxn modelId="{5183C587-AB6B-4C54-BFE2-C3CD4E048763}" type="presParOf" srcId="{5D6BF0CF-E01C-45E0-9A01-E42695C7011C}" destId="{FCDAD5E2-2DC9-4690-B71F-A30D950A27F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943C2-9F00-41BA-BD14-180D8A7D8C4C}">
      <dsp:nvSpPr>
        <dsp:cNvPr id="0" name=""/>
        <dsp:cNvSpPr/>
      </dsp:nvSpPr>
      <dsp:spPr>
        <a:xfrm>
          <a:off x="4118" y="0"/>
          <a:ext cx="3962102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Anti-malware vendors</a:t>
          </a:r>
          <a:endParaRPr lang="en-US" sz="3800" kern="1200" dirty="0"/>
        </a:p>
      </dsp:txBody>
      <dsp:txXfrm>
        <a:off x="4118" y="0"/>
        <a:ext cx="3962102" cy="1357788"/>
      </dsp:txXfrm>
    </dsp:sp>
    <dsp:sp modelId="{093A2ECD-3D1C-45F0-96BC-D9324EF5223E}">
      <dsp:nvSpPr>
        <dsp:cNvPr id="0" name=""/>
        <dsp:cNvSpPr/>
      </dsp:nvSpPr>
      <dsp:spPr>
        <a:xfrm>
          <a:off x="400329" y="1357788"/>
          <a:ext cx="3169681" cy="2941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Need to have semantics-based detection</a:t>
          </a:r>
          <a:endParaRPr lang="en-US" sz="3700" kern="1200" dirty="0"/>
        </a:p>
      </dsp:txBody>
      <dsp:txXfrm>
        <a:off x="486494" y="1443953"/>
        <a:ext cx="2997351" cy="2769545"/>
      </dsp:txXfrm>
    </dsp:sp>
    <dsp:sp modelId="{27598947-F5CA-4B8C-9C22-0A9A11C20234}">
      <dsp:nvSpPr>
        <dsp:cNvPr id="0" name=""/>
        <dsp:cNvSpPr/>
      </dsp:nvSpPr>
      <dsp:spPr>
        <a:xfrm>
          <a:off x="4263378" y="0"/>
          <a:ext cx="3962102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Google and device manufacturers</a:t>
          </a:r>
          <a:endParaRPr lang="en-US" sz="3800" kern="1200" dirty="0"/>
        </a:p>
      </dsp:txBody>
      <dsp:txXfrm>
        <a:off x="4263378" y="0"/>
        <a:ext cx="3962102" cy="1357788"/>
      </dsp:txXfrm>
    </dsp:sp>
    <dsp:sp modelId="{4354970D-2C67-4582-ACD9-2E76192D23DB}">
      <dsp:nvSpPr>
        <dsp:cNvPr id="0" name=""/>
        <dsp:cNvSpPr/>
      </dsp:nvSpPr>
      <dsp:spPr>
        <a:xfrm>
          <a:off x="4659589" y="1357788"/>
          <a:ext cx="3169681" cy="2941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Need to provide better platform support for anti-malware</a:t>
          </a:r>
          <a:endParaRPr lang="en-US" sz="3700" kern="1200" dirty="0"/>
        </a:p>
      </dsp:txBody>
      <dsp:txXfrm>
        <a:off x="4745754" y="1443953"/>
        <a:ext cx="2997351" cy="27695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021F0-3A36-44E2-B22C-421CC1E82E5F}">
      <dsp:nvSpPr>
        <dsp:cNvPr id="0" name=""/>
        <dsp:cNvSpPr/>
      </dsp:nvSpPr>
      <dsp:spPr>
        <a:xfrm>
          <a:off x="0" y="499701"/>
          <a:ext cx="8229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C7657-B08E-4277-9169-0F7C1D1EFEBF}">
      <dsp:nvSpPr>
        <dsp:cNvPr id="0" name=""/>
        <dsp:cNvSpPr/>
      </dsp:nvSpPr>
      <dsp:spPr>
        <a:xfrm>
          <a:off x="411480" y="42141"/>
          <a:ext cx="6065519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Content-based Signatures are not sufficient</a:t>
          </a:r>
          <a:endParaRPr lang="en-US" sz="2400" kern="1200" dirty="0"/>
        </a:p>
      </dsp:txBody>
      <dsp:txXfrm>
        <a:off x="456152" y="86813"/>
        <a:ext cx="5976175" cy="825776"/>
      </dsp:txXfrm>
    </dsp:sp>
    <dsp:sp modelId="{BF3A14D7-367B-42D7-8BBA-E7B4CCA61420}">
      <dsp:nvSpPr>
        <dsp:cNvPr id="0" name=""/>
        <dsp:cNvSpPr/>
      </dsp:nvSpPr>
      <dsp:spPr>
        <a:xfrm>
          <a:off x="0" y="1905861"/>
          <a:ext cx="8229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C9A20-1865-4D8E-8DD5-21DB8E69725D}">
      <dsp:nvSpPr>
        <dsp:cNvPr id="0" name=""/>
        <dsp:cNvSpPr/>
      </dsp:nvSpPr>
      <dsp:spPr>
        <a:xfrm>
          <a:off x="411480" y="1448301"/>
          <a:ext cx="6065577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Analyze semantics of malware</a:t>
          </a:r>
          <a:endParaRPr lang="en-US" sz="2400" kern="1200" dirty="0"/>
        </a:p>
      </dsp:txBody>
      <dsp:txXfrm>
        <a:off x="456152" y="1492973"/>
        <a:ext cx="5976233" cy="825776"/>
      </dsp:txXfrm>
    </dsp:sp>
    <dsp:sp modelId="{FCDAD5E2-2DC9-4690-B71F-A30D950A27F4}">
      <dsp:nvSpPr>
        <dsp:cNvPr id="0" name=""/>
        <dsp:cNvSpPr/>
      </dsp:nvSpPr>
      <dsp:spPr>
        <a:xfrm>
          <a:off x="0" y="3312021"/>
          <a:ext cx="8229600" cy="1171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45668" rIns="638708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Need platform support for that</a:t>
          </a:r>
          <a:endParaRPr lang="en-US" sz="2400" kern="1200" dirty="0"/>
        </a:p>
      </dsp:txBody>
      <dsp:txXfrm>
        <a:off x="0" y="3312021"/>
        <a:ext cx="8229600" cy="1171800"/>
      </dsp:txXfrm>
    </dsp:sp>
    <dsp:sp modelId="{49265A4A-8FD7-4375-BD73-92A19A989657}">
      <dsp:nvSpPr>
        <dsp:cNvPr id="0" name=""/>
        <dsp:cNvSpPr/>
      </dsp:nvSpPr>
      <dsp:spPr>
        <a:xfrm>
          <a:off x="411480" y="2854461"/>
          <a:ext cx="6065519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Dynamic behavioral monitoring can help</a:t>
          </a:r>
          <a:endParaRPr lang="en-US" sz="2400" kern="1200" dirty="0"/>
        </a:p>
      </dsp:txBody>
      <dsp:txXfrm>
        <a:off x="456152" y="2899133"/>
        <a:ext cx="5976175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9C9-E8F7-45F0-B5F2-D93FE0E83DF7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59F9-BDBC-4534-9E87-CA46A732A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9C9-E8F7-45F0-B5F2-D93FE0E83DF7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59F9-BDBC-4534-9E87-CA46A732A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9C9-E8F7-45F0-B5F2-D93FE0E83DF7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59F9-BDBC-4534-9E87-CA46A732A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9C90-AFA5-4B22-831F-164F3EF5EA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1042-2D2B-4038-9FA0-B85D43ADCE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C931-DDD1-4689-BD80-DCCBDA8768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A42D-6FFC-454A-B502-414E5887E0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D64A-72F0-40A7-99A7-BB6B4D86A3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C2CE-E48C-4F4C-8332-3EC6124F2D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B18A-B004-4117-A673-F62A87E013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C25E-3ECC-4258-BDB9-1DE361AED4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9C9-E8F7-45F0-B5F2-D93FE0E83DF7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59F9-BDBC-4534-9E87-CA46A732A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7173-263C-408F-8E90-93C4EC5B55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02B4-F369-4B72-998C-701BE75DFA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4992-AC86-44B1-B7B4-E066161C71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9C90-AFA5-4B22-831F-164F3EF5EA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1042-2D2B-4038-9FA0-B85D43ADCE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C931-DDD1-4689-BD80-DCCBDA8768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A42D-6FFC-454A-B502-414E5887E0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D64A-72F0-40A7-99A7-BB6B4D86A3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C2CE-E48C-4F4C-8332-3EC6124F2D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B18A-B004-4117-A673-F62A87E013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9C9-E8F7-45F0-B5F2-D93FE0E83DF7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59F9-BDBC-4534-9E87-CA46A732A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C25E-3ECC-4258-BDB9-1DE361AED4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7173-263C-408F-8E90-93C4EC5B55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02B4-F369-4B72-998C-701BE75DFA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4992-AC86-44B1-B7B4-E066161C71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9C9-E8F7-45F0-B5F2-D93FE0E83DF7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59F9-BDBC-4534-9E87-CA46A732A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9C9-E8F7-45F0-B5F2-D93FE0E83DF7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59F9-BDBC-4534-9E87-CA46A732A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9C9-E8F7-45F0-B5F2-D93FE0E83DF7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59F9-BDBC-4534-9E87-CA46A732A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9C9-E8F7-45F0-B5F2-D93FE0E83DF7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59F9-BDBC-4534-9E87-CA46A732A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9C9-E8F7-45F0-B5F2-D93FE0E83DF7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59F9-BDBC-4534-9E87-CA46A732A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39C9-E8F7-45F0-B5F2-D93FE0E83DF7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59F9-BDBC-4534-9E87-CA46A732A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739C9-E8F7-45F0-B5F2-D93FE0E83DF7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D59F9-BDBC-4534-9E87-CA46A732A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A391F-AB5E-44DB-9529-8606F59391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6200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A391F-AB5E-44DB-9529-8606F59391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6200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list.cs.northwestern.edu/mobile/" TargetMode="Externa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DroidChameleon</a:t>
            </a:r>
            <a:r>
              <a:rPr lang="en-US" dirty="0" smtClean="0"/>
              <a:t>: Evaluating Android Anti-malware against Transformation </a:t>
            </a:r>
            <a:r>
              <a:rPr lang="en-US" dirty="0"/>
              <a:t>A</a:t>
            </a:r>
            <a:r>
              <a:rPr lang="en-US" dirty="0" smtClean="0"/>
              <a:t>ttacks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Vaibhav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Rastogi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Yan Chen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and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Xuxian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Jiang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7956-C97C-4DB0-99BB-ECF1321B175A}" type="slidenum">
              <a:rPr lang="en-US" altLang="zh-CN" smtClean="0"/>
              <a:pPr/>
              <a:t>1</a:t>
            </a:fld>
            <a:endParaRPr lang="en-US" altLang="zh-CN" dirty="0"/>
          </a:p>
        </p:txBody>
      </p:sp>
      <p:pic>
        <p:nvPicPr>
          <p:cNvPr id="11" name="Picture 10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304800"/>
            <a:ext cx="1201271" cy="136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89463" y="5105400"/>
            <a:ext cx="57912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Lab for Internet and Security Technology, Northwestern University</a:t>
            </a:r>
          </a:p>
          <a:p>
            <a:pPr lvl="0" algn="ctr">
              <a:spcBef>
                <a:spcPct val="20000"/>
              </a:spcBef>
            </a:pP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†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North Carolina State University</a:t>
            </a:r>
          </a:p>
        </p:txBody>
      </p:sp>
      <p:pic>
        <p:nvPicPr>
          <p:cNvPr id="52228" name="Picture 4" descr="File:Washington DC Zoo - Veiled Chameleon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71195" cy="1752600"/>
          </a:xfrm>
          <a:prstGeom prst="rect">
            <a:avLst/>
          </a:prstGeom>
          <a:noFill/>
        </p:spPr>
      </p:pic>
      <p:pic>
        <p:nvPicPr>
          <p:cNvPr id="20484" name="Picture 4" descr="http://sphotos-a.xx.fbcdn.net/hphotos-prn1/p480x480/625549_10151809207237468_88263533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98116"/>
            <a:ext cx="933450" cy="1359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52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185732"/>
              </p:ext>
            </p:extLst>
          </p:nvPr>
        </p:nvGraphicFramePr>
        <p:xfrm>
          <a:off x="381000" y="1219200"/>
          <a:ext cx="8305800" cy="498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/>
                <a:gridCol w="1101291"/>
                <a:gridCol w="1311442"/>
                <a:gridCol w="1398871"/>
                <a:gridCol w="1049154"/>
                <a:gridCol w="131144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Kasp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Trend</a:t>
                      </a:r>
                      <a:r>
                        <a:rPr lang="en-US" baseline="0" dirty="0" smtClean="0"/>
                        <a:t> 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ESTSoft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Zoner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Webroot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Repack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Reassemble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Rename package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Encrypt</a:t>
                      </a:r>
                    </a:p>
                    <a:p>
                      <a:r>
                        <a:rPr lang="en-US" dirty="0" smtClean="0"/>
                        <a:t>Exploit (EE)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Rename identifiers (RI)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Encrypt Data (ED)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Indirection (CI)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RI+EE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EE+ED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EE+Rename</a:t>
                      </a:r>
                      <a:r>
                        <a:rPr lang="en-US" baseline="0" dirty="0" smtClean="0"/>
                        <a:t> Files</a:t>
                      </a:r>
                      <a:endParaRPr lang="en-US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EE+CI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DroidDream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studied tools found vulnerable to common transformations</a:t>
            </a:r>
          </a:p>
          <a:p>
            <a:r>
              <a:rPr lang="en-US" dirty="0" smtClean="0"/>
              <a:t>At least 43% signatures are not based on code-level artifacts</a:t>
            </a:r>
          </a:p>
          <a:p>
            <a:r>
              <a:rPr lang="en-US" dirty="0" smtClean="0"/>
              <a:t>90% signatures do not require static analysis of </a:t>
            </a:r>
            <a:r>
              <a:rPr lang="en-US" dirty="0" err="1" smtClean="0"/>
              <a:t>Bytecode</a:t>
            </a:r>
            <a:r>
              <a:rPr lang="en-US" dirty="0" smtClean="0"/>
              <a:t>. Only one tool (Dr. Web) found to be using static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Signature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Study over one year (Feb 2012 – Feb 2013)</a:t>
            </a:r>
          </a:p>
          <a:p>
            <a:r>
              <a:rPr lang="en-US" dirty="0" smtClean="0"/>
              <a:t>Key finding: Anti-malware tools have evolved towards content-based signatures</a:t>
            </a:r>
          </a:p>
          <a:p>
            <a:r>
              <a:rPr lang="en-US" dirty="0" smtClean="0"/>
              <a:t>Last year 45% of signatures were evaded by trivial transformations compared to 16% this year</a:t>
            </a:r>
          </a:p>
          <a:p>
            <a:r>
              <a:rPr lang="en-US" dirty="0" smtClean="0"/>
              <a:t>Content-based signatures are still not sufficient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focus of a Dark Reading </a:t>
            </a:r>
            <a:r>
              <a:rPr lang="en-US" dirty="0" smtClean="0"/>
              <a:t>article on April 29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Contacted by Lookout </a:t>
            </a:r>
            <a:r>
              <a:rPr lang="en-US" dirty="0" smtClean="0"/>
              <a:t>Director of </a:t>
            </a:r>
            <a:r>
              <a:rPr lang="en-US" dirty="0" smtClean="0"/>
              <a:t>Security Engineering </a:t>
            </a:r>
            <a:r>
              <a:rPr lang="en-US" dirty="0" smtClean="0"/>
              <a:t>regarding </a:t>
            </a:r>
            <a:r>
              <a:rPr lang="en-US" dirty="0" smtClean="0"/>
              <a:t>transformation samples and </a:t>
            </a:r>
            <a:r>
              <a:rPr lang="en-US" dirty="0" smtClean="0"/>
              <a:t>tools on May 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r>
              <a:rPr lang="en-US" dirty="0" smtClean="0"/>
              <a:t>Contacted by McAfee Lab and </a:t>
            </a:r>
            <a:r>
              <a:rPr lang="en-US" dirty="0" err="1" smtClean="0"/>
              <a:t>TechNewsDaily</a:t>
            </a:r>
            <a:r>
              <a:rPr lang="en-US" dirty="0" smtClean="0"/>
              <a:t> this week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6" y="1817124"/>
            <a:ext cx="94107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39688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72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Developed a systematic framework for transforming malware</a:t>
            </a:r>
          </a:p>
          <a:p>
            <a:r>
              <a:rPr lang="en-US" dirty="0" smtClean="0"/>
              <a:t>Evaluated latest popular Android anti-malware products</a:t>
            </a:r>
          </a:p>
          <a:p>
            <a:r>
              <a:rPr lang="en-US" dirty="0" smtClean="0"/>
              <a:t>All products vulnerable to malware transformations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81800" cy="17526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http://list.cs.northwestern.edu/mobile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Android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Smartphone sales already exceed PC sales</a:t>
            </a:r>
          </a:p>
          <a:p>
            <a:endParaRPr lang="en-US" dirty="0" smtClean="0"/>
          </a:p>
          <a:p>
            <a:r>
              <a:rPr lang="en-US" dirty="0" smtClean="0"/>
              <a:t>Android world-wide market share ~ 70%</a:t>
            </a:r>
          </a:p>
          <a:p>
            <a:endParaRPr lang="en-US" dirty="0" smtClean="0"/>
          </a:p>
          <a:p>
            <a:r>
              <a:rPr lang="en-US" dirty="0" smtClean="0"/>
              <a:t>Android market share in US ~50%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6055" y="5498068"/>
            <a:ext cx="4091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(Credit: Kantar </a:t>
            </a:r>
            <a:r>
              <a:rPr lang="en-US" dirty="0" err="1" smtClean="0"/>
              <a:t>Worldpanel</a:t>
            </a:r>
            <a:r>
              <a:rPr lang="en-US" dirty="0" smtClean="0"/>
              <a:t> </a:t>
            </a:r>
            <a:r>
              <a:rPr lang="en-US" dirty="0" err="1" smtClean="0"/>
              <a:t>ComTech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63490" name="Picture 2" descr="http://asset3.cbsistatic.com/cnwk.1d/i/tim/2013/04/02/kantar-smartphone-sa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804" y="2362200"/>
            <a:ext cx="7185396" cy="3048000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String Encryption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850861" y="2362200"/>
            <a:ext cx="7607339" cy="275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String Encryption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838200" y="1295400"/>
            <a:ext cx="768696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NSA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</a:p>
          <a:p>
            <a:pPr lvl="1"/>
            <a:r>
              <a:rPr lang="en-US" dirty="0" smtClean="0"/>
              <a:t>Obfuscate method calls</a:t>
            </a:r>
          </a:p>
          <a:p>
            <a:pPr lvl="1"/>
            <a:r>
              <a:rPr lang="en-US" dirty="0" smtClean="0"/>
              <a:t>Subsequent encryption of method names can defeat all kinds of static analysis</a:t>
            </a:r>
          </a:p>
          <a:p>
            <a:r>
              <a:rPr lang="en-US" dirty="0" err="1" smtClean="0"/>
              <a:t>Bytecode</a:t>
            </a:r>
            <a:r>
              <a:rPr lang="en-US" dirty="0" smtClean="0"/>
              <a:t> encryption</a:t>
            </a:r>
          </a:p>
          <a:p>
            <a:pPr lvl="1"/>
            <a:r>
              <a:rPr lang="en-US" dirty="0" smtClean="0"/>
              <a:t>Encrypt the malicious </a:t>
            </a:r>
            <a:r>
              <a:rPr lang="en-US" dirty="0" err="1" smtClean="0"/>
              <a:t>bytecode</a:t>
            </a:r>
            <a:endParaRPr lang="en-US" dirty="0" smtClean="0"/>
          </a:p>
          <a:p>
            <a:pPr lvl="1"/>
            <a:r>
              <a:rPr lang="en-US" dirty="0" smtClean="0"/>
              <a:t>load at runtime using user-defined class loader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019300"/>
            <a:ext cx="9175922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229600" cy="353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60960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Source: http://play.google.com/  | retrieved: </a:t>
            </a:r>
            <a:r>
              <a:rPr lang="en-US" sz="1400" dirty="0" smtClean="0">
                <a:solidFill>
                  <a:prstClr val="black"/>
                </a:solidFill>
              </a:rPr>
              <a:t>4/29/2013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4038600"/>
            <a:ext cx="2619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3886200"/>
            <a:ext cx="2038350" cy="240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Smartphone malware is evolving</a:t>
            </a:r>
          </a:p>
          <a:p>
            <a:pPr lvl="1"/>
            <a:r>
              <a:rPr lang="en-US" dirty="0" smtClean="0"/>
              <a:t>Encrypted exploits, encrypted C&amp;C information, obfuscated class names, …</a:t>
            </a:r>
            <a:endParaRPr lang="hi-IN" dirty="0" smtClean="0"/>
          </a:p>
          <a:p>
            <a:pPr lvl="1"/>
            <a:r>
              <a:rPr lang="en-US" dirty="0" smtClean="0"/>
              <a:t>Polymorphic attacks already seen in the wild</a:t>
            </a:r>
          </a:p>
          <a:p>
            <a:r>
              <a:rPr lang="en-US" dirty="0" smtClean="0"/>
              <a:t>Technique: </a:t>
            </a:r>
            <a:r>
              <a:rPr lang="en-US" b="1" dirty="0" smtClean="0">
                <a:solidFill>
                  <a:schemeClr val="accent2"/>
                </a:solidFill>
              </a:rPr>
              <a:t>transform</a:t>
            </a:r>
            <a:r>
              <a:rPr lang="en-US" b="1" dirty="0" smtClean="0"/>
              <a:t> </a:t>
            </a:r>
            <a:r>
              <a:rPr lang="en-US" dirty="0" smtClean="0"/>
              <a:t>known malware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83058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What is the resistance of Android anti-malware against malware obfuscations?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Transformations: Three Types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Trivial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Repacking</a:t>
            </a:r>
          </a:p>
          <a:p>
            <a:pPr lvl="1"/>
            <a:r>
              <a:rPr lang="en-US" dirty="0" smtClean="0"/>
              <a:t>Unzip, </a:t>
            </a:r>
            <a:r>
              <a:rPr lang="en-US" dirty="0" err="1" smtClean="0"/>
              <a:t>rezip</a:t>
            </a:r>
            <a:r>
              <a:rPr lang="en-US" dirty="0" smtClean="0"/>
              <a:t>, re-sign</a:t>
            </a:r>
          </a:p>
          <a:p>
            <a:pPr lvl="1"/>
            <a:r>
              <a:rPr lang="en-US" dirty="0" smtClean="0"/>
              <a:t>Changes signing key, checksum of whole app package</a:t>
            </a:r>
            <a:endParaRPr lang="en-US" dirty="0"/>
          </a:p>
          <a:p>
            <a:r>
              <a:rPr lang="en-US" dirty="0" smtClean="0"/>
              <a:t>Reassembling</a:t>
            </a:r>
          </a:p>
          <a:p>
            <a:pPr lvl="1"/>
            <a:r>
              <a:rPr lang="en-US" dirty="0" smtClean="0"/>
              <a:t>Disassemble </a:t>
            </a:r>
            <a:r>
              <a:rPr lang="en-US" dirty="0" err="1" smtClean="0"/>
              <a:t>bytecode</a:t>
            </a:r>
            <a:r>
              <a:rPr lang="en-US" dirty="0" smtClean="0"/>
              <a:t>, </a:t>
            </a:r>
            <a:r>
              <a:rPr lang="en-US" dirty="0" err="1" smtClean="0"/>
              <a:t>AndroidManifest</a:t>
            </a:r>
            <a:r>
              <a:rPr lang="en-US" dirty="0" smtClean="0"/>
              <a:t>, and resources and reassemble again</a:t>
            </a:r>
          </a:p>
          <a:p>
            <a:pPr lvl="1"/>
            <a:r>
              <a:rPr lang="en-US" dirty="0" smtClean="0"/>
              <a:t>Changes individual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DSA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Changing package name</a:t>
            </a:r>
          </a:p>
          <a:p>
            <a:r>
              <a:rPr lang="en-US" dirty="0" smtClean="0"/>
              <a:t>Identifier renaming</a:t>
            </a:r>
          </a:p>
          <a:p>
            <a:r>
              <a:rPr lang="en-US" dirty="0" smtClean="0"/>
              <a:t>Data encryption</a:t>
            </a:r>
          </a:p>
          <a:p>
            <a:r>
              <a:rPr lang="en-US" dirty="0" smtClean="0"/>
              <a:t>Encrypting payloads and native exploits</a:t>
            </a:r>
          </a:p>
          <a:p>
            <a:r>
              <a:rPr lang="en-US" dirty="0" smtClean="0"/>
              <a:t>Call indirections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10 Anti-malware products evaluated</a:t>
            </a:r>
          </a:p>
          <a:p>
            <a:pPr lvl="1"/>
            <a:r>
              <a:rPr lang="en-US" dirty="0" smtClean="0"/>
              <a:t>AVG, Symantec, Lookout, ESET, Dr. Web, Kaspersky, Trend Micro, </a:t>
            </a:r>
            <a:r>
              <a:rPr lang="en-US" dirty="0" err="1" smtClean="0"/>
              <a:t>ESTSoft</a:t>
            </a:r>
            <a:r>
              <a:rPr lang="en-US" dirty="0" smtClean="0"/>
              <a:t> (</a:t>
            </a:r>
            <a:r>
              <a:rPr lang="en-US" dirty="0" err="1" smtClean="0"/>
              <a:t>ALYac</a:t>
            </a:r>
            <a:r>
              <a:rPr lang="en-US" dirty="0" smtClean="0"/>
              <a:t>), </a:t>
            </a:r>
            <a:r>
              <a:rPr lang="en-US" dirty="0" err="1" smtClean="0"/>
              <a:t>Zoner</a:t>
            </a:r>
            <a:r>
              <a:rPr lang="en-US" dirty="0" smtClean="0"/>
              <a:t>, </a:t>
            </a:r>
            <a:r>
              <a:rPr lang="en-US" dirty="0" err="1" smtClean="0"/>
              <a:t>Webroot</a:t>
            </a:r>
            <a:endParaRPr lang="en-US" dirty="0" smtClean="0"/>
          </a:p>
          <a:p>
            <a:pPr lvl="1"/>
            <a:r>
              <a:rPr lang="en-US" dirty="0" smtClean="0"/>
              <a:t>Mostly million-figure installs; &gt; 10M </a:t>
            </a:r>
            <a:r>
              <a:rPr lang="en-US" smtClean="0"/>
              <a:t>for three</a:t>
            </a:r>
            <a:endParaRPr lang="en-US" dirty="0" smtClean="0"/>
          </a:p>
          <a:p>
            <a:pPr lvl="1"/>
            <a:r>
              <a:rPr lang="en-US" dirty="0" smtClean="0"/>
              <a:t>All fully functional</a:t>
            </a:r>
          </a:p>
          <a:p>
            <a:r>
              <a:rPr lang="en-US" dirty="0" smtClean="0"/>
              <a:t>6 Malware samples used</a:t>
            </a:r>
          </a:p>
          <a:p>
            <a:pPr lvl="1"/>
            <a:r>
              <a:rPr lang="en-US" dirty="0" err="1" smtClean="0"/>
              <a:t>DroidDream</a:t>
            </a:r>
            <a:r>
              <a:rPr lang="en-US" dirty="0" smtClean="0"/>
              <a:t>, </a:t>
            </a:r>
            <a:r>
              <a:rPr lang="en-US" dirty="0" err="1" smtClean="0"/>
              <a:t>Geinimi</a:t>
            </a:r>
            <a:r>
              <a:rPr lang="en-US" dirty="0" smtClean="0"/>
              <a:t>, </a:t>
            </a:r>
            <a:r>
              <a:rPr lang="en-US" dirty="0" err="1" smtClean="0"/>
              <a:t>FakePlayer</a:t>
            </a:r>
            <a:r>
              <a:rPr lang="en-US" dirty="0" smtClean="0"/>
              <a:t>, </a:t>
            </a:r>
            <a:r>
              <a:rPr lang="en-US" dirty="0" err="1" smtClean="0"/>
              <a:t>BgServ</a:t>
            </a:r>
            <a:r>
              <a:rPr lang="en-US" dirty="0" smtClean="0"/>
              <a:t>, </a:t>
            </a:r>
            <a:r>
              <a:rPr lang="en-US" dirty="0" err="1" smtClean="0"/>
              <a:t>BaseBridge</a:t>
            </a:r>
            <a:r>
              <a:rPr lang="en-US" dirty="0" smtClean="0"/>
              <a:t>, Plankton</a:t>
            </a:r>
          </a:p>
          <a:p>
            <a:r>
              <a:rPr lang="en-US" dirty="0" smtClean="0"/>
              <a:t>Last done in February 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569115"/>
              </p:ext>
            </p:extLst>
          </p:nvPr>
        </p:nvGraphicFramePr>
        <p:xfrm>
          <a:off x="381000" y="1219200"/>
          <a:ext cx="8305799" cy="498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/>
                <a:gridCol w="1066800"/>
                <a:gridCol w="1371600"/>
                <a:gridCol w="1371600"/>
                <a:gridCol w="1143000"/>
                <a:gridCol w="10667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Symantec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Lookout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Dr. Web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Repack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Reassemble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Rename package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Encrypt</a:t>
                      </a:r>
                    </a:p>
                    <a:p>
                      <a:r>
                        <a:rPr lang="en-US" dirty="0" smtClean="0"/>
                        <a:t>Exploit (EE)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Rename identifiers (RI)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Encrypt Data</a:t>
                      </a:r>
                      <a:r>
                        <a:rPr lang="en-US" baseline="0" dirty="0" smtClean="0"/>
                        <a:t> (ED)</a:t>
                      </a:r>
                      <a:endParaRPr lang="en-US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Indirection (CI)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RI+EE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EE+ED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EE+Rename</a:t>
                      </a:r>
                      <a:r>
                        <a:rPr lang="en-US" baseline="0" dirty="0" smtClean="0"/>
                        <a:t> Files</a:t>
                      </a:r>
                      <a:endParaRPr lang="en-US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EE+CI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DroidDream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643</Words>
  <Application>Microsoft Office PowerPoint</Application>
  <PresentationFormat>On-screen Show (4:3)</PresentationFormat>
  <Paragraphs>187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宋体</vt:lpstr>
      <vt:lpstr>Arial</vt:lpstr>
      <vt:lpstr>Calibri</vt:lpstr>
      <vt:lpstr>Mangal</vt:lpstr>
      <vt:lpstr>Office Theme</vt:lpstr>
      <vt:lpstr>1_Office Theme</vt:lpstr>
      <vt:lpstr>2_Office Theme</vt:lpstr>
      <vt:lpstr>DroidChameleon: Evaluating Android Anti-malware against Transformation Attacks </vt:lpstr>
      <vt:lpstr>Android Dominance</vt:lpstr>
      <vt:lpstr>Introduction</vt:lpstr>
      <vt:lpstr>Objective</vt:lpstr>
      <vt:lpstr>Transformations: Three Types</vt:lpstr>
      <vt:lpstr>Trivial Transformations</vt:lpstr>
      <vt:lpstr>DSA Transformations</vt:lpstr>
      <vt:lpstr>Evaluation</vt:lpstr>
      <vt:lpstr>DroidDream Example</vt:lpstr>
      <vt:lpstr>DroidDream Example</vt:lpstr>
      <vt:lpstr>Findings</vt:lpstr>
      <vt:lpstr>Signature Evolution</vt:lpstr>
      <vt:lpstr>Takeaways</vt:lpstr>
      <vt:lpstr>Impact</vt:lpstr>
      <vt:lpstr>PowerPoint Presentation</vt:lpstr>
      <vt:lpstr>Conclusion</vt:lpstr>
      <vt:lpstr>Thank You!</vt:lpstr>
      <vt:lpstr>Backup</vt:lpstr>
      <vt:lpstr>Solutions</vt:lpstr>
      <vt:lpstr>Example: String Encryption</vt:lpstr>
      <vt:lpstr>Example: String Encryption</vt:lpstr>
      <vt:lpstr>NSA Transformations</vt:lpstr>
      <vt:lpstr>Product Details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DroidChameleon: Evaluating Android Anti-malware against Transformation Attacks</dc:title>
  <dc:creator>vaibhav</dc:creator>
  <cp:lastModifiedBy>ychen</cp:lastModifiedBy>
  <cp:revision>18</cp:revision>
  <dcterms:created xsi:type="dcterms:W3CDTF">2013-04-29T14:41:49Z</dcterms:created>
  <dcterms:modified xsi:type="dcterms:W3CDTF">2013-05-09T06:45:39Z</dcterms:modified>
</cp:coreProperties>
</file>