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262" r:id="rId3"/>
  </p:sldIdLst>
  <p:sldSz cx="32918400" cy="219456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6D0"/>
    <a:srgbClr val="92D050"/>
    <a:srgbClr val="FFFFCC"/>
    <a:srgbClr val="1EC408"/>
    <a:srgbClr val="27F50B"/>
    <a:srgbClr val="00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99548" autoAdjust="0"/>
  </p:normalViewPr>
  <p:slideViewPr>
    <p:cSldViewPr>
      <p:cViewPr varScale="1">
        <p:scale>
          <a:sx n="24" d="100"/>
          <a:sy n="24" d="100"/>
        </p:scale>
        <p:origin x="-1608" y="-160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66C87-90A9-AD4C-B23B-BDEC7A545A8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1A199-B84D-964A-8BDA-678563D3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9475"/>
            <a:ext cx="7405688" cy="18724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879475"/>
            <a:ext cx="22067837" cy="1872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5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0"/>
            <a:ext cx="27981275" cy="47053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87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121275"/>
            <a:ext cx="14736762" cy="144827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1275"/>
            <a:ext cx="14736763" cy="144827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3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2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82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5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2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7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61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3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9475"/>
            <a:ext cx="7405688" cy="18724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879475"/>
            <a:ext cx="22067837" cy="1872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5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87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121275"/>
            <a:ext cx="14736762" cy="144827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1275"/>
            <a:ext cx="14736763" cy="144827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3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2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2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6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3.wmf"/><Relationship Id="rId15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3D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9"/>
          <p:cNvSpPr>
            <a:spLocks noChangeArrowheads="1"/>
          </p:cNvSpPr>
          <p:nvPr userDrawn="1"/>
        </p:nvSpPr>
        <p:spPr bwMode="auto">
          <a:xfrm>
            <a:off x="228600" y="2819400"/>
            <a:ext cx="32461200" cy="18897600"/>
          </a:xfrm>
          <a:prstGeom prst="roundRect">
            <a:avLst>
              <a:gd name="adj" fmla="val 4560"/>
            </a:avLst>
          </a:prstGeom>
          <a:noFill/>
          <a:ln w="889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Helvetica" charset="0"/>
              <a:ea typeface="ＭＳ Ｐゴシック" charset="0"/>
              <a:cs typeface="Arial" charset="0"/>
            </a:endParaRPr>
          </a:p>
        </p:txBody>
      </p:sp>
      <p:pic>
        <p:nvPicPr>
          <p:cNvPr id="5130" name="Picture 10" descr="paradyn-postersiz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4763"/>
            <a:ext cx="3735387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568" y="420624"/>
            <a:ext cx="3002281" cy="2016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1176338" indent="-1176338" algn="l" defTabSz="3135313" rtl="0" fontAlgn="base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7938" indent="-981075" algn="l" defTabSz="3135313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Arial" charset="0"/>
          <a:cs typeface="+mn-cs"/>
        </a:defRPr>
      </a:lvl2pPr>
      <a:lvl3pPr marL="3919538" indent="-784225" algn="l" defTabSz="3135313" rtl="0" fontAlgn="base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ea typeface="Arial" charset="0"/>
          <a:cs typeface="+mn-cs"/>
        </a:defRPr>
      </a:lvl3pPr>
      <a:lvl4pPr marL="5486400" indent="-784225" algn="l" defTabSz="3135313" rtl="0" fontAlgn="base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  <a:ea typeface="Arial" charset="0"/>
          <a:cs typeface="+mn-cs"/>
        </a:defRPr>
      </a:lvl4pPr>
      <a:lvl5pPr marL="70532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3D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28600" y="2819400"/>
            <a:ext cx="32461200" cy="18897600"/>
          </a:xfrm>
          <a:prstGeom prst="roundRect">
            <a:avLst>
              <a:gd name="adj" fmla="val 4560"/>
            </a:avLst>
          </a:prstGeom>
          <a:noFill/>
          <a:ln w="889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Helvetica" charset="0"/>
              <a:ea typeface="ＭＳ Ｐゴシック" charset="0"/>
              <a:cs typeface="Arial" charset="0"/>
            </a:endParaRPr>
          </a:p>
        </p:txBody>
      </p:sp>
      <p:pic>
        <p:nvPicPr>
          <p:cNvPr id="5130" name="Picture 10" descr="paradyn-postersiz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4763"/>
            <a:ext cx="3735387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UW_logo_4color_p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0" y="76200"/>
            <a:ext cx="2605088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umd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600" y="692150"/>
            <a:ext cx="27876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1176338" indent="-1176338" algn="l" defTabSz="3135313" rtl="0" fontAlgn="base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7938" indent="-981075" algn="l" defTabSz="3135313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Arial" charset="0"/>
          <a:cs typeface="+mn-cs"/>
        </a:defRPr>
      </a:lvl2pPr>
      <a:lvl3pPr marL="3919538" indent="-784225" algn="l" defTabSz="3135313" rtl="0" fontAlgn="base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ea typeface="Arial" charset="0"/>
          <a:cs typeface="+mn-cs"/>
        </a:defRPr>
      </a:lvl3pPr>
      <a:lvl4pPr marL="5486400" indent="-784225" algn="l" defTabSz="3135313" rtl="0" fontAlgn="base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  <a:ea typeface="Arial" charset="0"/>
          <a:cs typeface="+mn-cs"/>
        </a:defRPr>
      </a:lvl4pPr>
      <a:lvl5pPr marL="70532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 bwMode="auto">
          <a:xfrm>
            <a:off x="4983480" y="7379208"/>
            <a:ext cx="76200" cy="73152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17355" y="3048000"/>
            <a:ext cx="11622245" cy="18440399"/>
          </a:xfrm>
          <a:prstGeom prst="roundRect">
            <a:avLst>
              <a:gd name="adj" fmla="val 9356"/>
            </a:avLst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302424"/>
            <a:ext cx="1082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Geo-located tweets from Twitter gathered on Nov. 10, 2011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1411" y="4343400"/>
            <a:ext cx="11128188" cy="7467600"/>
            <a:chOff x="10744200" y="5396421"/>
            <a:chExt cx="11582400" cy="6951606"/>
          </a:xfrm>
        </p:grpSpPr>
        <p:pic>
          <p:nvPicPr>
            <p:cNvPr id="9" name="Picture 8" descr="nov10_clustered_tweets_small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4" t="18885" r="7500" b="19955"/>
            <a:stretch/>
          </p:blipFill>
          <p:spPr>
            <a:xfrm>
              <a:off x="10747310" y="5396421"/>
              <a:ext cx="11049000" cy="655964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678400" y="5612472"/>
              <a:ext cx="3934409" cy="601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"/>
                  <a:cs typeface="Helvetica"/>
                </a:rPr>
                <a:t>Aims to separate clusters from noise</a:t>
              </a:r>
              <a:endParaRPr lang="en-US" sz="1800" dirty="0"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44200" y="11276087"/>
              <a:ext cx="419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Lucida Grande"/>
                <a:buChar char="☺"/>
              </a:pPr>
              <a:r>
                <a:rPr lang="en-US" sz="1800" dirty="0" smtClean="0">
                  <a:latin typeface="Helvetica"/>
                  <a:cs typeface="Helvetica"/>
                </a:rPr>
                <a:t>Finds arbitrarily shaped clusters</a:t>
              </a:r>
            </a:p>
            <a:p>
              <a:pPr marL="285750" indent="-285750">
                <a:buFont typeface="Lucida Grande"/>
                <a:buChar char="☺"/>
              </a:pPr>
              <a:r>
                <a:rPr lang="en-US" sz="1800" dirty="0" smtClean="0">
                  <a:latin typeface="Helvetica"/>
                  <a:cs typeface="Helvetica"/>
                </a:rPr>
                <a:t># of clusters not needed</a:t>
              </a:r>
              <a:endParaRPr lang="en-US" sz="1800" dirty="0">
                <a:latin typeface="Helvetica"/>
                <a:cs typeface="Helvetica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621140" y="6176703"/>
              <a:ext cx="3419856" cy="2979260"/>
              <a:chOff x="13023732" y="6722295"/>
              <a:chExt cx="3419856" cy="297926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20" t="15121" r="7898" b="18396"/>
              <a:stretch/>
            </p:blipFill>
            <p:spPr>
              <a:xfrm>
                <a:off x="13023732" y="6748043"/>
                <a:ext cx="3419856" cy="2953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FF0000">
                    <a:alpha val="43000"/>
                  </a:srgbClr>
                </a:outerShdw>
              </a:effectLst>
            </p:spPr>
          </p:pic>
          <p:sp>
            <p:nvSpPr>
              <p:cNvPr id="15" name="Oval 86"/>
              <p:cNvSpPr/>
              <p:nvPr/>
            </p:nvSpPr>
            <p:spPr bwMode="auto">
              <a:xfrm>
                <a:off x="14194723" y="8566598"/>
                <a:ext cx="494896" cy="442633"/>
              </a:xfrm>
              <a:prstGeom prst="ellipse">
                <a:avLst/>
              </a:prstGeom>
              <a:solidFill>
                <a:srgbClr val="FFFFCC">
                  <a:alpha val="0"/>
                </a:srgbClr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365785" y="8070055"/>
                <a:ext cx="304800" cy="412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ε</a:t>
                </a:r>
                <a:endParaRPr lang="en-US" sz="2400" b="1" dirty="0">
                  <a:solidFill>
                    <a:srgbClr val="0053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877482" y="6722295"/>
                <a:ext cx="2514600" cy="1456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DBSCAN example: </a:t>
                </a:r>
                <a:r>
                  <a:rPr lang="en-US" sz="2000" i="1" dirty="0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Chicago, IL</a:t>
                </a:r>
              </a:p>
              <a:p>
                <a:pPr algn="ctr"/>
                <a:endParaRPr lang="en-US" sz="2000" dirty="0" smtClean="0">
                  <a:solidFill>
                    <a:srgbClr val="005300"/>
                  </a:solidFill>
                  <a:latin typeface="Helvetica"/>
                  <a:cs typeface="Helvetica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ε</a:t>
                </a:r>
                <a:r>
                  <a:rPr lang="en-US" sz="2000" dirty="0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 = .1° </a:t>
                </a:r>
                <a:r>
                  <a:rPr lang="en-US" sz="2000" dirty="0" err="1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lat</a:t>
                </a:r>
                <a:r>
                  <a:rPr lang="en-US" sz="2000" dirty="0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/long</a:t>
                </a:r>
              </a:p>
              <a:p>
                <a:pPr algn="ctr"/>
                <a:r>
                  <a:rPr lang="en-US" sz="2000" dirty="0" err="1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MinPts</a:t>
                </a:r>
                <a:r>
                  <a:rPr lang="en-US" sz="2000" dirty="0" smtClean="0">
                    <a:solidFill>
                      <a:srgbClr val="005300"/>
                    </a:solidFill>
                    <a:latin typeface="Helvetica"/>
                    <a:cs typeface="Helvetica"/>
                  </a:rPr>
                  <a:t> = 400</a:t>
                </a:r>
                <a:endParaRPr lang="en-US" sz="2000" dirty="0">
                  <a:solidFill>
                    <a:srgbClr val="005300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659699" y="8211925"/>
                <a:ext cx="1676400" cy="104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5300"/>
                    </a:solidFill>
                  </a:rPr>
                  <a:t>Found </a:t>
                </a:r>
                <a:r>
                  <a:rPr lang="en-US" sz="1400" b="1" i="1" dirty="0" smtClean="0">
                    <a:solidFill>
                      <a:srgbClr val="005300"/>
                    </a:solidFill>
                  </a:rPr>
                  <a:t>4177 &gt; </a:t>
                </a:r>
                <a:r>
                  <a:rPr lang="en-US" sz="1400" b="1" i="1" dirty="0" err="1" smtClean="0">
                    <a:solidFill>
                      <a:srgbClr val="005300"/>
                    </a:solidFill>
                  </a:rPr>
                  <a:t>MinPts</a:t>
                </a:r>
                <a:r>
                  <a:rPr lang="en-US" sz="1400" b="1" i="1" dirty="0" smtClean="0">
                    <a:solidFill>
                      <a:srgbClr val="005300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005300"/>
                    </a:solidFill>
                  </a:rPr>
                  <a:t>points in ε-neighborhood. Center point is a </a:t>
                </a:r>
                <a:r>
                  <a:rPr lang="en-US" sz="1400" b="1" i="1" dirty="0" smtClean="0">
                    <a:solidFill>
                      <a:srgbClr val="005300"/>
                    </a:solidFill>
                  </a:rPr>
                  <a:t>core point.</a:t>
                </a:r>
                <a:endParaRPr lang="en-US" sz="1400" dirty="0" smtClean="0">
                  <a:solidFill>
                    <a:srgbClr val="005300"/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stCxn id="18" idx="1"/>
                <a:endCxn id="18" idx="3"/>
              </p:cNvCxnSpPr>
              <p:nvPr/>
            </p:nvCxnSpPr>
            <p:spPr bwMode="auto">
              <a:xfrm>
                <a:off x="13877482" y="7450622"/>
                <a:ext cx="2514600" cy="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81"/>
              <p:cNvCxnSpPr/>
              <p:nvPr/>
            </p:nvCxnSpPr>
            <p:spPr bwMode="auto">
              <a:xfrm flipH="1">
                <a:off x="14432654" y="8793589"/>
                <a:ext cx="246888" cy="0"/>
              </a:xfrm>
              <a:prstGeom prst="line">
                <a:avLst/>
              </a:prstGeom>
              <a:solidFill>
                <a:srgbClr val="FFFFCC"/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" name="TextBox 12"/>
            <p:cNvSpPr txBox="1"/>
            <p:nvPr/>
          </p:nvSpPr>
          <p:spPr>
            <a:xfrm>
              <a:off x="19126200" y="11055365"/>
              <a:ext cx="3200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Lucida Grande"/>
                <a:buChar char="☹"/>
              </a:pPr>
              <a:r>
                <a:rPr lang="en-US" sz="1800" b="1" dirty="0" smtClean="0">
                  <a:latin typeface="Helvetica"/>
                  <a:cs typeface="Helvetica"/>
                </a:rPr>
                <a:t>Slow</a:t>
              </a:r>
            </a:p>
            <a:p>
              <a:r>
                <a:rPr lang="en-US" sz="1800" dirty="0" smtClean="0">
                  <a:latin typeface="Helvetica"/>
                  <a:cs typeface="Helvetica"/>
                </a:rPr>
                <a:t>       Average: O</a:t>
              </a:r>
              <a:r>
                <a:rPr lang="en-US" sz="1800" dirty="0">
                  <a:latin typeface="Helvetica"/>
                  <a:cs typeface="Helvetica"/>
                </a:rPr>
                <a:t>(</a:t>
              </a:r>
              <a:r>
                <a:rPr lang="en-US" sz="1800" dirty="0" err="1">
                  <a:latin typeface="Helvetica"/>
                  <a:cs typeface="Helvetica"/>
                </a:rPr>
                <a:t>nlog</a:t>
              </a:r>
              <a:r>
                <a:rPr lang="en-US" sz="1800" dirty="0">
                  <a:latin typeface="Helvetica"/>
                  <a:cs typeface="Helvetica"/>
                </a:rPr>
                <a:t>(n)</a:t>
              </a:r>
              <a:r>
                <a:rPr lang="en-US" sz="1800" dirty="0" smtClean="0">
                  <a:latin typeface="Helvetica"/>
                  <a:cs typeface="Helvetica"/>
                </a:rPr>
                <a:t>)</a:t>
              </a:r>
            </a:p>
            <a:p>
              <a:r>
                <a:rPr lang="en-US" sz="1800" dirty="0" smtClean="0">
                  <a:latin typeface="Helvetica"/>
                  <a:cs typeface="Helvetica"/>
                </a:rPr>
                <a:t>       Worst case: O</a:t>
              </a:r>
              <a:r>
                <a:rPr lang="en-US" sz="1800" dirty="0">
                  <a:latin typeface="Helvetica"/>
                  <a:cs typeface="Helvetica"/>
                </a:rPr>
                <a:t>(n</a:t>
              </a:r>
              <a:r>
                <a:rPr lang="en-US" sz="1800" baseline="30000" dirty="0">
                  <a:latin typeface="Helvetica"/>
                  <a:cs typeface="Helvetica"/>
                </a:rPr>
                <a:t>2</a:t>
              </a:r>
              <a:r>
                <a:rPr lang="en-US" sz="1800" dirty="0" smtClean="0">
                  <a:latin typeface="Helvetica"/>
                  <a:cs typeface="Helvetica"/>
                </a:rPr>
                <a:t>)</a:t>
              </a:r>
              <a:endParaRPr lang="en-US" sz="1800" dirty="0">
                <a:latin typeface="Helvetica"/>
                <a:cs typeface="Helvetica"/>
              </a:endParaRPr>
            </a:p>
            <a:p>
              <a:endParaRPr lang="en-US" sz="2400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8965" y="6787198"/>
            <a:ext cx="219635" cy="245568"/>
          </a:xfrm>
          <a:prstGeom prst="rect">
            <a:avLst/>
          </a:prstGeom>
          <a:solidFill>
            <a:srgbClr val="FFFFCC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6970060" y="5202342"/>
            <a:ext cx="685244" cy="1611136"/>
          </a:xfrm>
          <a:prstGeom prst="line">
            <a:avLst/>
          </a:prstGeom>
          <a:solidFill>
            <a:srgbClr val="FFFFCC"/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6972291" y="7010400"/>
            <a:ext cx="647709" cy="1337882"/>
          </a:xfrm>
          <a:prstGeom prst="line">
            <a:avLst/>
          </a:prstGeom>
          <a:solidFill>
            <a:srgbClr val="FFFFCC"/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1002792" y="15133320"/>
            <a:ext cx="2578608" cy="3840480"/>
            <a:chOff x="23559516" y="13323104"/>
            <a:chExt cx="2487168" cy="3840480"/>
          </a:xfrm>
        </p:grpSpPr>
        <p:pic>
          <p:nvPicPr>
            <p:cNvPr id="29" name="Picture 28" descr="chicago_first_eps2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7" t="14066" r="42249" b="18485"/>
            <a:stretch/>
          </p:blipFill>
          <p:spPr>
            <a:xfrm>
              <a:off x="23559516" y="13323104"/>
              <a:ext cx="2487168" cy="3840480"/>
            </a:xfrm>
            <a:prstGeom prst="rect">
              <a:avLst/>
            </a:prstGeom>
            <a:ln w="31750">
              <a:solidFill>
                <a:schemeClr val="accent1"/>
              </a:solidFill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23622000" y="13399304"/>
              <a:ext cx="2362200" cy="92333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"/>
                  <a:cs typeface="Helvetica"/>
                </a:rPr>
                <a:t>Points in ε-neighborhood are added to a cluster</a:t>
              </a:r>
              <a:endParaRPr lang="en-US" sz="1800" dirty="0">
                <a:latin typeface="Helvetica"/>
                <a:cs typeface="Helvetica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65192" y="16200120"/>
            <a:ext cx="2578608" cy="3840480"/>
            <a:chOff x="27813000" y="13285692"/>
            <a:chExt cx="2578608" cy="3840480"/>
          </a:xfrm>
        </p:grpSpPr>
        <p:pic>
          <p:nvPicPr>
            <p:cNvPr id="27" name="Picture 26" descr="chicago_circles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8" t="14260" r="41178" b="17371"/>
            <a:stretch/>
          </p:blipFill>
          <p:spPr>
            <a:xfrm>
              <a:off x="27813000" y="13285692"/>
              <a:ext cx="2578608" cy="3840480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7889200" y="13337522"/>
              <a:ext cx="2438400" cy="147732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"/>
                  <a:cs typeface="Helvetica"/>
                </a:rPr>
                <a:t>A region query is performed on each newly-added point to determine which ones are </a:t>
              </a:r>
              <a:r>
                <a:rPr lang="en-US" sz="1800" b="1" i="1" dirty="0" smtClean="0">
                  <a:latin typeface="Helvetica"/>
                  <a:cs typeface="Helvetica"/>
                </a:rPr>
                <a:t>core</a:t>
              </a:r>
              <a:r>
                <a:rPr lang="en-US" sz="1800" dirty="0" smtClean="0">
                  <a:latin typeface="Helvetica"/>
                  <a:cs typeface="Helvetica"/>
                </a:rPr>
                <a:t> or </a:t>
              </a:r>
              <a:r>
                <a:rPr lang="en-US" sz="1800" b="1" i="1" dirty="0" smtClean="0">
                  <a:latin typeface="Helvetica"/>
                  <a:cs typeface="Helvetica"/>
                </a:rPr>
                <a:t>non-core</a:t>
              </a:r>
              <a:endParaRPr lang="en-US" sz="1800" b="1" i="1" dirty="0">
                <a:latin typeface="Helvetica"/>
                <a:cs typeface="Helvetica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15400" y="17373600"/>
            <a:ext cx="2578608" cy="3840480"/>
            <a:chOff x="32092392" y="13285692"/>
            <a:chExt cx="2578608" cy="3840480"/>
          </a:xfrm>
        </p:grpSpPr>
        <p:pic>
          <p:nvPicPr>
            <p:cNvPr id="25" name="Picture 24" descr="chicago_zoomed_color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2" t="15195" r="40941" b="18464"/>
            <a:stretch/>
          </p:blipFill>
          <p:spPr>
            <a:xfrm>
              <a:off x="32092392" y="13285692"/>
              <a:ext cx="2578608" cy="3840480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2156400" y="13361892"/>
              <a:ext cx="2438400" cy="92333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"/>
                  <a:cs typeface="Helvetica"/>
                </a:rPr>
                <a:t>Expand core points until no new core points are found</a:t>
              </a:r>
              <a:endParaRPr lang="en-US" sz="1800" dirty="0">
                <a:latin typeface="Helvetica"/>
                <a:cs typeface="Helvetic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76884" y="12081808"/>
            <a:ext cx="10681716" cy="260496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 defTabSz="313531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99"/>
                </a:solidFill>
                <a:latin typeface="Helvetica" charset="0"/>
                <a:ea typeface="ＭＳ Ｐゴシック" charset="0"/>
                <a:cs typeface="Times New Roman" charset="0"/>
              </a:rPr>
              <a:t>DBSCAN Scaling</a:t>
            </a:r>
          </a:p>
          <a:p>
            <a:pPr marL="465138" indent="-465138" defTabSz="3135313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ＭＳ Ｐゴシック" charset="0"/>
                <a:cs typeface="Times New Roman" charset="0"/>
              </a:rPr>
              <a:t>DBSCAN’s </a:t>
            </a:r>
            <a:r>
              <a:rPr lang="en-US" sz="2400" dirty="0">
                <a:solidFill>
                  <a:schemeClr val="bg1"/>
                </a:solidFill>
                <a:latin typeface="Helvetica" charset="0"/>
                <a:ea typeface="ＭＳ Ｐゴシック" charset="0"/>
                <a:cs typeface="Times New Roman" charset="0"/>
              </a:rPr>
              <a:t>serial performance limits feasible calculations to tens of millions of </a:t>
            </a: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ＭＳ Ｐゴシック" charset="0"/>
                <a:cs typeface="Times New Roman" charset="0"/>
              </a:rPr>
              <a:t>points</a:t>
            </a:r>
            <a:endParaRPr lang="en-US" sz="2400" dirty="0">
              <a:solidFill>
                <a:schemeClr val="bg1"/>
              </a:solidFill>
              <a:latin typeface="Helvetica" charset="0"/>
              <a:ea typeface="ＭＳ Ｐゴシック" charset="0"/>
              <a:cs typeface="Times New Roman" charset="0"/>
            </a:endParaRPr>
          </a:p>
          <a:p>
            <a:pPr marL="465138" indent="-465138" defTabSz="3135313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400" dirty="0">
                <a:solidFill>
                  <a:schemeClr val="bg1"/>
                </a:solidFill>
                <a:latin typeface="Helvetica" charset="0"/>
                <a:ea typeface="ＭＳ Ｐゴシック" charset="0"/>
                <a:cs typeface="Times New Roman" charset="0"/>
              </a:rPr>
              <a:t>Need parallelism to cluster datasets with billions of </a:t>
            </a: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ＭＳ Ｐゴシック" charset="0"/>
                <a:cs typeface="Times New Roman" charset="0"/>
              </a:rPr>
              <a:t>points</a:t>
            </a:r>
          </a:p>
          <a:p>
            <a:pPr marL="465138" indent="-465138" defTabSz="3135313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endParaRPr lang="en-US" sz="1800" dirty="0"/>
          </a:p>
        </p:txBody>
      </p:sp>
      <p:cxnSp>
        <p:nvCxnSpPr>
          <p:cNvPr id="33" name="Straight Arrow Connector 32"/>
          <p:cNvCxnSpPr>
            <a:stCxn id="16" idx="2"/>
          </p:cNvCxnSpPr>
          <p:nvPr/>
        </p:nvCxnSpPr>
        <p:spPr bwMode="auto">
          <a:xfrm>
            <a:off x="5111377" y="7072261"/>
            <a:ext cx="24627" cy="280396"/>
          </a:xfrm>
          <a:prstGeom prst="straightConnector1">
            <a:avLst/>
          </a:prstGeom>
          <a:solidFill>
            <a:srgbClr val="FFFFCC"/>
          </a:solidFill>
          <a:ln w="9525" cap="flat" cmpd="sng" algn="ctr">
            <a:solidFill>
              <a:srgbClr val="005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2358257" y="3048000"/>
            <a:ext cx="20193000" cy="18440400"/>
          </a:xfrm>
          <a:prstGeom prst="roundRect">
            <a:avLst>
              <a:gd name="adj" fmla="val 11654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6638" rIns="0" bIns="156638"/>
          <a:lstStyle/>
          <a:p>
            <a:pPr marL="465138" indent="-465138" algn="ctr" defTabSz="313531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000000"/>
              </a:solidFill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52" name="Oval 2053"/>
          <p:cNvSpPr/>
          <p:nvPr/>
        </p:nvSpPr>
        <p:spPr>
          <a:xfrm>
            <a:off x="19563379" y="13351808"/>
            <a:ext cx="1627633" cy="16245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Oval 2055"/>
          <p:cNvSpPr/>
          <p:nvPr/>
        </p:nvSpPr>
        <p:spPr>
          <a:xfrm>
            <a:off x="23393400" y="13350233"/>
            <a:ext cx="1627633" cy="162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2056"/>
          <p:cNvSpPr/>
          <p:nvPr/>
        </p:nvSpPr>
        <p:spPr>
          <a:xfrm>
            <a:off x="21488401" y="9735606"/>
            <a:ext cx="1627633" cy="162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2057"/>
          <p:cNvSpPr/>
          <p:nvPr/>
        </p:nvSpPr>
        <p:spPr>
          <a:xfrm>
            <a:off x="24668003" y="6019782"/>
            <a:ext cx="1627633" cy="162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2058"/>
          <p:cNvSpPr/>
          <p:nvPr/>
        </p:nvSpPr>
        <p:spPr>
          <a:xfrm>
            <a:off x="28242767" y="9753582"/>
            <a:ext cx="1627633" cy="162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2060"/>
          <p:cNvCxnSpPr>
            <a:stCxn id="55" idx="4"/>
            <a:endCxn id="54" idx="0"/>
          </p:cNvCxnSpPr>
          <p:nvPr/>
        </p:nvCxnSpPr>
        <p:spPr>
          <a:xfrm flipH="1">
            <a:off x="22302219" y="7647415"/>
            <a:ext cx="3179602" cy="20881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2061"/>
          <p:cNvCxnSpPr>
            <a:stCxn id="55" idx="4"/>
            <a:endCxn id="56" idx="0"/>
          </p:cNvCxnSpPr>
          <p:nvPr/>
        </p:nvCxnSpPr>
        <p:spPr>
          <a:xfrm>
            <a:off x="25481821" y="7647415"/>
            <a:ext cx="3574764" cy="210616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2062"/>
          <p:cNvCxnSpPr/>
          <p:nvPr/>
        </p:nvCxnSpPr>
        <p:spPr>
          <a:xfrm>
            <a:off x="25506199" y="7760309"/>
            <a:ext cx="563065" cy="1442321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2063"/>
          <p:cNvCxnSpPr/>
          <p:nvPr/>
        </p:nvCxnSpPr>
        <p:spPr>
          <a:xfrm flipH="1">
            <a:off x="25146001" y="7772382"/>
            <a:ext cx="360202" cy="143024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2065"/>
          <p:cNvCxnSpPr/>
          <p:nvPr/>
        </p:nvCxnSpPr>
        <p:spPr>
          <a:xfrm flipH="1">
            <a:off x="24307800" y="7760309"/>
            <a:ext cx="1198403" cy="1571509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2066"/>
          <p:cNvCxnSpPr>
            <a:stCxn id="54" idx="4"/>
            <a:endCxn id="53" idx="0"/>
          </p:cNvCxnSpPr>
          <p:nvPr/>
        </p:nvCxnSpPr>
        <p:spPr>
          <a:xfrm>
            <a:off x="22302219" y="11363239"/>
            <a:ext cx="1904999" cy="198699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2067"/>
          <p:cNvCxnSpPr/>
          <p:nvPr/>
        </p:nvCxnSpPr>
        <p:spPr>
          <a:xfrm flipV="1">
            <a:off x="20450076" y="11353801"/>
            <a:ext cx="1876525" cy="1959906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2068"/>
          <p:cNvCxnSpPr/>
          <p:nvPr/>
        </p:nvCxnSpPr>
        <p:spPr>
          <a:xfrm flipH="1">
            <a:off x="21717003" y="11353801"/>
            <a:ext cx="616519" cy="1787406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2069"/>
          <p:cNvCxnSpPr/>
          <p:nvPr/>
        </p:nvCxnSpPr>
        <p:spPr>
          <a:xfrm flipH="1">
            <a:off x="22028712" y="11353801"/>
            <a:ext cx="297889" cy="1787406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2070"/>
          <p:cNvCxnSpPr/>
          <p:nvPr/>
        </p:nvCxnSpPr>
        <p:spPr>
          <a:xfrm>
            <a:off x="22326601" y="11353801"/>
            <a:ext cx="692710" cy="1787406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2071"/>
          <p:cNvCxnSpPr/>
          <p:nvPr/>
        </p:nvCxnSpPr>
        <p:spPr>
          <a:xfrm>
            <a:off x="22326601" y="11353801"/>
            <a:ext cx="235510" cy="1787406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2072"/>
          <p:cNvCxnSpPr>
            <a:stCxn id="56" idx="4"/>
          </p:cNvCxnSpPr>
          <p:nvPr/>
        </p:nvCxnSpPr>
        <p:spPr>
          <a:xfrm flipH="1">
            <a:off x="28644011" y="11381215"/>
            <a:ext cx="412574" cy="18775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2073"/>
          <p:cNvCxnSpPr>
            <a:stCxn id="56" idx="4"/>
          </p:cNvCxnSpPr>
          <p:nvPr/>
        </p:nvCxnSpPr>
        <p:spPr>
          <a:xfrm flipH="1">
            <a:off x="29004772" y="11381215"/>
            <a:ext cx="51813" cy="19537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2074"/>
          <p:cNvCxnSpPr>
            <a:stCxn id="56" idx="4"/>
          </p:cNvCxnSpPr>
          <p:nvPr/>
        </p:nvCxnSpPr>
        <p:spPr>
          <a:xfrm>
            <a:off x="29056585" y="11381215"/>
            <a:ext cx="381489" cy="1932491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2075"/>
          <p:cNvCxnSpPr>
            <a:stCxn id="56" idx="4"/>
          </p:cNvCxnSpPr>
          <p:nvPr/>
        </p:nvCxnSpPr>
        <p:spPr>
          <a:xfrm>
            <a:off x="29056585" y="11381215"/>
            <a:ext cx="790650" cy="192822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2076"/>
          <p:cNvCxnSpPr>
            <a:stCxn id="56" idx="4"/>
            <a:endCxn id="47" idx="0"/>
          </p:cNvCxnSpPr>
          <p:nvPr/>
        </p:nvCxnSpPr>
        <p:spPr>
          <a:xfrm>
            <a:off x="29056585" y="11381215"/>
            <a:ext cx="1741767" cy="196901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2078"/>
          <p:cNvCxnSpPr>
            <a:stCxn id="46" idx="0"/>
            <a:endCxn id="56" idx="4"/>
          </p:cNvCxnSpPr>
          <p:nvPr/>
        </p:nvCxnSpPr>
        <p:spPr>
          <a:xfrm flipV="1">
            <a:off x="27683779" y="11381215"/>
            <a:ext cx="1372802" cy="196901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Oval 2055"/>
          <p:cNvSpPr/>
          <p:nvPr/>
        </p:nvSpPr>
        <p:spPr>
          <a:xfrm>
            <a:off x="26869964" y="13350231"/>
            <a:ext cx="1627631" cy="16276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2055"/>
          <p:cNvSpPr/>
          <p:nvPr/>
        </p:nvSpPr>
        <p:spPr>
          <a:xfrm>
            <a:off x="29984537" y="13350231"/>
            <a:ext cx="1627631" cy="16276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1683472" y="10134600"/>
            <a:ext cx="1252728" cy="914400"/>
            <a:chOff x="21717001" y="10134600"/>
            <a:chExt cx="1113845" cy="896060"/>
          </a:xfrm>
        </p:grpSpPr>
        <p:sp>
          <p:nvSpPr>
            <p:cNvPr id="48" name="Rounded Rectangle 47"/>
            <p:cNvSpPr/>
            <p:nvPr/>
          </p:nvSpPr>
          <p:spPr bwMode="auto">
            <a:xfrm rot="10800000">
              <a:off x="21717001" y="10134600"/>
              <a:ext cx="1113845" cy="896060"/>
            </a:xfrm>
            <a:prstGeom prst="roundRect">
              <a:avLst/>
            </a:prstGeom>
            <a:ln w="57150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ctr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814418" y="10318456"/>
              <a:ext cx="94384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CP</a:t>
              </a:r>
            </a:p>
          </p:txBody>
        </p:sp>
      </p:grpSp>
      <p:sp>
        <p:nvSpPr>
          <p:cNvPr id="1036" name="TextBox 1035"/>
          <p:cNvSpPr txBox="1"/>
          <p:nvPr/>
        </p:nvSpPr>
        <p:spPr>
          <a:xfrm>
            <a:off x="19659600" y="1668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 err="1" smtClean="0">
                <a:solidFill>
                  <a:schemeClr val="bg1"/>
                </a:solidFill>
              </a:rPr>
              <a:t>Backends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66" name="Picture 365" descr="nov10_clustered_tweets_sm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8885" r="7500" b="19955"/>
          <a:stretch/>
        </p:blipFill>
        <p:spPr>
          <a:xfrm>
            <a:off x="27269202" y="18592800"/>
            <a:ext cx="4132317" cy="2378779"/>
          </a:xfrm>
          <a:prstGeom prst="rect">
            <a:avLst/>
          </a:prstGeom>
        </p:spPr>
      </p:pic>
      <p:sp>
        <p:nvSpPr>
          <p:cNvPr id="288" name="Rectangle 4"/>
          <p:cNvSpPr>
            <a:spLocks noChangeArrowheads="1"/>
          </p:cNvSpPr>
          <p:nvPr/>
        </p:nvSpPr>
        <p:spPr bwMode="auto">
          <a:xfrm>
            <a:off x="0" y="106362"/>
            <a:ext cx="329184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99235" tIns="149619" rIns="299235" bIns="149619" anchor="ctr"/>
          <a:lstStyle/>
          <a:p>
            <a:pPr algn="ctr" defTabSz="2992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rPr>
              <a:t>Mr. Scan</a:t>
            </a:r>
            <a:endParaRPr lang="en-US" sz="144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289" name="Text Box 5"/>
          <p:cNvSpPr txBox="1">
            <a:spLocks noChangeArrowheads="1"/>
          </p:cNvSpPr>
          <p:nvPr/>
        </p:nvSpPr>
        <p:spPr bwMode="auto">
          <a:xfrm>
            <a:off x="0" y="1447800"/>
            <a:ext cx="32918400" cy="12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299311" tIns="149655" rIns="299311" bIns="149655">
            <a:spAutoFit/>
          </a:bodyPr>
          <a:lstStyle>
            <a:lvl1pPr defTabSz="299243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1497013" defTabSz="2992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2992438" defTabSz="2992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4489450" defTabSz="2992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5986463" defTabSz="29924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6443663" defTabSz="2992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6900863" defTabSz="2992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7358063" defTabSz="2992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7815263" defTabSz="2992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i="1" dirty="0" smtClean="0">
                <a:solidFill>
                  <a:srgbClr val="000000"/>
                </a:solidFill>
                <a:latin typeface="Helvetica" charset="0"/>
              </a:rPr>
              <a:t>Density-Based </a:t>
            </a:r>
            <a:r>
              <a:rPr lang="en-US" sz="6000" i="1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6000" i="1" dirty="0" smtClean="0">
                <a:solidFill>
                  <a:srgbClr val="000000"/>
                </a:solidFill>
                <a:latin typeface="Helvetica" charset="0"/>
              </a:rPr>
              <a:t>lustering for </a:t>
            </a:r>
            <a:r>
              <a:rPr lang="en-US" sz="6000" i="1" dirty="0">
                <a:solidFill>
                  <a:srgbClr val="000000"/>
                </a:solidFill>
                <a:latin typeface="Helvetica" charset="0"/>
              </a:rPr>
              <a:t>Extreme Scale </a:t>
            </a:r>
            <a:r>
              <a:rPr lang="en-US" sz="6000" i="1" dirty="0" smtClean="0">
                <a:solidFill>
                  <a:srgbClr val="000000"/>
                </a:solidFill>
                <a:latin typeface="Helvetica" charset="0"/>
              </a:rPr>
              <a:t>Systems</a:t>
            </a:r>
          </a:p>
        </p:txBody>
      </p:sp>
      <p:cxnSp>
        <p:nvCxnSpPr>
          <p:cNvPr id="299" name="Straight Connector 2062"/>
          <p:cNvCxnSpPr>
            <a:stCxn id="55" idx="4"/>
          </p:cNvCxnSpPr>
          <p:nvPr/>
        </p:nvCxnSpPr>
        <p:spPr>
          <a:xfrm>
            <a:off x="25481819" y="7647415"/>
            <a:ext cx="1188181" cy="159693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9702395" y="13704888"/>
            <a:ext cx="1252584" cy="918356"/>
            <a:chOff x="19702395" y="13704888"/>
            <a:chExt cx="1252584" cy="918356"/>
          </a:xfrm>
        </p:grpSpPr>
        <p:sp>
          <p:nvSpPr>
            <p:cNvPr id="50" name="Rounded Rectangle 49"/>
            <p:cNvSpPr/>
            <p:nvPr/>
          </p:nvSpPr>
          <p:spPr bwMode="auto">
            <a:xfrm rot="10800000">
              <a:off x="19702395" y="13704888"/>
              <a:ext cx="1252584" cy="918356"/>
            </a:xfrm>
            <a:prstGeom prst="roundRect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19870331" y="13853160"/>
              <a:ext cx="974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BE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9126200" y="3124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/>
                </a:solidFill>
                <a:latin typeface="Helvetica"/>
                <a:cs typeface="Helvetica"/>
              </a:rPr>
              <a:t>Mr. Scan Execution</a:t>
            </a:r>
            <a:endParaRPr lang="en-US" sz="5400" b="1" dirty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cxnSp>
        <p:nvCxnSpPr>
          <p:cNvPr id="114" name="Straight Arrow Connector 113"/>
          <p:cNvCxnSpPr>
            <a:stCxn id="46" idx="4"/>
          </p:cNvCxnSpPr>
          <p:nvPr/>
        </p:nvCxnSpPr>
        <p:spPr bwMode="auto">
          <a:xfrm>
            <a:off x="27683779" y="14977862"/>
            <a:ext cx="1586960" cy="2395738"/>
          </a:xfrm>
          <a:prstGeom prst="straightConnector1">
            <a:avLst/>
          </a:prstGeom>
          <a:solidFill>
            <a:srgbClr val="FFFFCC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Straight Arrow Connector 289"/>
          <p:cNvCxnSpPr>
            <a:stCxn id="47" idx="4"/>
          </p:cNvCxnSpPr>
          <p:nvPr/>
        </p:nvCxnSpPr>
        <p:spPr bwMode="auto">
          <a:xfrm flipH="1">
            <a:off x="29438072" y="14977862"/>
            <a:ext cx="1360280" cy="2395738"/>
          </a:xfrm>
          <a:prstGeom prst="straightConnector1">
            <a:avLst/>
          </a:prstGeom>
          <a:solidFill>
            <a:srgbClr val="FFFFCC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Freeform 110"/>
          <p:cNvSpPr/>
          <p:nvPr/>
        </p:nvSpPr>
        <p:spPr bwMode="auto">
          <a:xfrm>
            <a:off x="22601283" y="11608983"/>
            <a:ext cx="856343" cy="617394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chemeClr val="lt1">
              <a:alpha val="48000"/>
            </a:schemeClr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06" name="Freeform 305"/>
          <p:cNvSpPr/>
          <p:nvPr/>
        </p:nvSpPr>
        <p:spPr bwMode="auto">
          <a:xfrm>
            <a:off x="29337000" y="11571911"/>
            <a:ext cx="856343" cy="617394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rgbClr val="FF0000">
              <a:alpha val="4800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14026454" y="16459200"/>
            <a:ext cx="8574829" cy="464819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7317911" y="17668894"/>
            <a:ext cx="2469440" cy="1493691"/>
            <a:chOff x="1627632" y="17747823"/>
            <a:chExt cx="2469440" cy="1493691"/>
          </a:xfrm>
        </p:grpSpPr>
        <p:pic>
          <p:nvPicPr>
            <p:cNvPr id="84" name="Picture 83" descr="grid_us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4" r="45453" b="45424"/>
            <a:stretch/>
          </p:blipFill>
          <p:spPr>
            <a:xfrm>
              <a:off x="1629291" y="17747823"/>
              <a:ext cx="2467781" cy="1489948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 bwMode="auto">
            <a:xfrm>
              <a:off x="1627632" y="19028664"/>
              <a:ext cx="2467781" cy="212850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3895344" y="17748504"/>
              <a:ext cx="201168" cy="1371600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7316522" y="19192894"/>
            <a:ext cx="2470829" cy="1653735"/>
            <a:chOff x="1598251" y="19453665"/>
            <a:chExt cx="2470829" cy="1653735"/>
          </a:xfrm>
        </p:grpSpPr>
        <p:pic>
          <p:nvPicPr>
            <p:cNvPr id="88" name="Picture 87" descr="grid_us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38988" r="45453" b="-1676"/>
            <a:stretch/>
          </p:blipFill>
          <p:spPr>
            <a:xfrm>
              <a:off x="1598251" y="19453665"/>
              <a:ext cx="2467781" cy="1653735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 bwMode="auto">
            <a:xfrm>
              <a:off x="1600199" y="19458432"/>
              <a:ext cx="2468880" cy="189233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858768" y="19616064"/>
              <a:ext cx="210312" cy="1444752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9827780" y="19192894"/>
            <a:ext cx="2478024" cy="1631037"/>
            <a:chOff x="6723594" y="19440144"/>
            <a:chExt cx="2478024" cy="1631037"/>
          </a:xfrm>
        </p:grpSpPr>
        <p:pic>
          <p:nvPicPr>
            <p:cNvPr id="92" name="Picture 91" descr="grid_us.png"/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49" t="39510" r="5" b="-635"/>
            <a:stretch/>
          </p:blipFill>
          <p:spPr>
            <a:xfrm>
              <a:off x="6723594" y="19443549"/>
              <a:ext cx="2478024" cy="1627632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 bwMode="auto">
            <a:xfrm>
              <a:off x="6729984" y="19440144"/>
              <a:ext cx="2467781" cy="189233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6729984" y="19616064"/>
              <a:ext cx="192024" cy="1435608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831582" y="17623174"/>
            <a:ext cx="2470369" cy="1536192"/>
            <a:chOff x="6718252" y="17676739"/>
            <a:chExt cx="2470369" cy="1536192"/>
          </a:xfrm>
        </p:grpSpPr>
        <p:pic>
          <p:nvPicPr>
            <p:cNvPr id="99" name="Picture 98" descr="grid_us.png"/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91" t="-1567" r="63" b="45115"/>
            <a:stretch/>
          </p:blipFill>
          <p:spPr>
            <a:xfrm>
              <a:off x="6718252" y="17676739"/>
              <a:ext cx="2469916" cy="1536192"/>
            </a:xfrm>
            <a:prstGeom prst="rect">
              <a:avLst/>
            </a:prstGeom>
          </p:spPr>
        </p:pic>
        <p:sp>
          <p:nvSpPr>
            <p:cNvPr id="100" name="Rectangle 99"/>
            <p:cNvSpPr/>
            <p:nvPr/>
          </p:nvSpPr>
          <p:spPr bwMode="auto">
            <a:xfrm>
              <a:off x="6720840" y="19001232"/>
              <a:ext cx="2467781" cy="205688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6720840" y="17722459"/>
              <a:ext cx="205648" cy="1370213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4896966" y="16607135"/>
            <a:ext cx="713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0</a:t>
            </a:r>
            <a:r>
              <a:rPr lang="en-US" sz="3600" b="1" dirty="0" smtClean="0"/>
              <a:t>. Prep Input Data </a:t>
            </a:r>
            <a:endParaRPr lang="en-US" sz="3600" b="1" dirty="0"/>
          </a:p>
        </p:txBody>
      </p:sp>
      <p:sp>
        <p:nvSpPr>
          <p:cNvPr id="115" name="Rectangle 114"/>
          <p:cNvSpPr/>
          <p:nvPr/>
        </p:nvSpPr>
        <p:spPr>
          <a:xfrm>
            <a:off x="14026454" y="17568305"/>
            <a:ext cx="3317869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65138" indent="-465138" defTabSz="3135313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000" dirty="0" smtClean="0">
                <a:latin typeface="Helvetica" charset="0"/>
                <a:ea typeface="ＭＳ Ｐゴシック" charset="0"/>
                <a:cs typeface="Times New Roman" charset="0"/>
              </a:rPr>
              <a:t>Divide </a:t>
            </a:r>
            <a:r>
              <a:rPr lang="en-US" sz="2000" dirty="0">
                <a:latin typeface="Helvetica" charset="0"/>
                <a:ea typeface="ＭＳ Ｐゴシック" charset="0"/>
                <a:cs typeface="Times New Roman" charset="0"/>
              </a:rPr>
              <a:t>data into  </a:t>
            </a:r>
            <a:r>
              <a:rPr lang="en-US" sz="2000" dirty="0" err="1" smtClean="0">
                <a:latin typeface="Helvetica" charset="0"/>
                <a:ea typeface="ＭＳ Ｐゴシック" charset="0"/>
                <a:cs typeface="Times New Roman" charset="0"/>
              </a:rPr>
              <a:t>ε</a:t>
            </a:r>
            <a:r>
              <a:rPr lang="en-US" sz="2000" dirty="0" smtClean="0">
                <a:latin typeface="Helvetica" charset="0"/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latin typeface="Helvetica" charset="0"/>
                <a:ea typeface="ＭＳ Ｐゴシック" charset="0"/>
                <a:cs typeface="Times New Roman" charset="0"/>
              </a:rPr>
              <a:t>x ε boxes</a:t>
            </a:r>
          </a:p>
          <a:p>
            <a:pPr marL="465138" indent="-465138" defTabSz="3135313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000" dirty="0">
                <a:latin typeface="Helvetica" charset="0"/>
                <a:ea typeface="ＭＳ Ｐゴシック" charset="0"/>
                <a:cs typeface="Times New Roman" charset="0"/>
              </a:rPr>
              <a:t>Form </a:t>
            </a:r>
            <a:r>
              <a:rPr lang="en-US" sz="2000" dirty="0" smtClean="0">
                <a:latin typeface="Helvetica" charset="0"/>
                <a:ea typeface="ＭＳ Ｐゴシック" charset="0"/>
                <a:cs typeface="Times New Roman" charset="0"/>
              </a:rPr>
              <a:t>roughly equal </a:t>
            </a:r>
            <a:r>
              <a:rPr lang="en-US" sz="2000" dirty="0">
                <a:latin typeface="Helvetica" charset="0"/>
                <a:ea typeface="ＭＳ Ｐゴシック" charset="0"/>
                <a:cs typeface="Times New Roman" charset="0"/>
              </a:rPr>
              <a:t>partitions from boxes</a:t>
            </a:r>
          </a:p>
          <a:p>
            <a:pPr marL="465138" indent="-465138" defTabSz="3135313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000" dirty="0">
                <a:latin typeface="Helvetica" charset="0"/>
                <a:ea typeface="ＭＳ Ｐゴシック" charset="0"/>
                <a:cs typeface="Times New Roman" charset="0"/>
              </a:rPr>
              <a:t>Outline each partition with “shadow </a:t>
            </a:r>
            <a:r>
              <a:rPr lang="en-US" sz="2000" dirty="0" smtClean="0">
                <a:latin typeface="Helvetica" charset="0"/>
                <a:ea typeface="ＭＳ Ｐゴシック" charset="0"/>
                <a:cs typeface="Times New Roman" charset="0"/>
              </a:rPr>
              <a:t>area”</a:t>
            </a:r>
          </a:p>
          <a:p>
            <a:pPr marL="465138" indent="-465138" defTabSz="3135313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2000" dirty="0" smtClean="0">
                <a:latin typeface="Helvetica" charset="0"/>
                <a:ea typeface="ＭＳ Ｐゴシック" charset="0"/>
                <a:cs typeface="Times New Roman" charset="0"/>
              </a:rPr>
              <a:t>Target # points per BE:</a:t>
            </a:r>
            <a:endParaRPr lang="en-US" sz="2000" dirty="0"/>
          </a:p>
          <a:p>
            <a:pPr marL="465138" indent="-465138" defTabSz="3135313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endParaRPr lang="en-US" sz="2000" dirty="0" smtClean="0">
              <a:latin typeface="Helvetica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14272499" y="12375482"/>
            <a:ext cx="4923967" cy="3821977"/>
            <a:chOff x="14090847" y="12344400"/>
            <a:chExt cx="4624450" cy="3821977"/>
          </a:xfrm>
        </p:grpSpPr>
        <p:sp>
          <p:nvSpPr>
            <p:cNvPr id="313" name="Rounded Rectangle 312"/>
            <p:cNvSpPr/>
            <p:nvPr/>
          </p:nvSpPr>
          <p:spPr bwMode="auto">
            <a:xfrm>
              <a:off x="14090847" y="12344400"/>
              <a:ext cx="4605454" cy="3821977"/>
            </a:xfrm>
            <a:prstGeom prst="roundRect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14197989" y="12548978"/>
              <a:ext cx="45173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1. Run DBSCAN (BE)</a:t>
              </a:r>
              <a:endParaRPr lang="en-US" sz="3600" b="1" dirty="0"/>
            </a:p>
          </p:txBody>
        </p:sp>
        <p:pic>
          <p:nvPicPr>
            <p:cNvPr id="32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7995" y="13413925"/>
              <a:ext cx="1799106" cy="126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6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8597" y="13422345"/>
              <a:ext cx="1799107" cy="126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7" name="Straight Arrow Connector 2361"/>
            <p:cNvCxnSpPr>
              <a:stCxn id="326" idx="3"/>
              <a:endCxn id="325" idx="1"/>
            </p:cNvCxnSpPr>
            <p:nvPr/>
          </p:nvCxnSpPr>
          <p:spPr bwMode="auto">
            <a:xfrm flipV="1">
              <a:off x="16207704" y="14048335"/>
              <a:ext cx="520291" cy="4210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ffectLst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8" name="Rectangle 327"/>
            <p:cNvSpPr/>
            <p:nvPr/>
          </p:nvSpPr>
          <p:spPr>
            <a:xfrm>
              <a:off x="14534011" y="15045053"/>
              <a:ext cx="3677789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r>
                <a:rPr lang="en-US" sz="2000" dirty="0" smtClean="0">
                  <a:latin typeface="Helvetica" charset="0"/>
                  <a:ea typeface="ＭＳ Ｐゴシック" charset="0"/>
                  <a:cs typeface="Times New Roman" charset="0"/>
                </a:rPr>
                <a:t>Run DBSCAN to classify points into clusters on local partition</a:t>
              </a:r>
              <a:endParaRPr lang="en-US" sz="2000" dirty="0">
                <a:latin typeface="Helvetica" charset="0"/>
                <a:ea typeface="ＭＳ Ｐゴシック" charset="0"/>
                <a:cs typeface="Times New Roman" charset="0"/>
              </a:endParaRPr>
            </a:p>
          </p:txBody>
        </p:sp>
      </p:grpSp>
      <p:grpSp>
        <p:nvGrpSpPr>
          <p:cNvPr id="1056" name="Group 1055"/>
          <p:cNvGrpSpPr/>
          <p:nvPr/>
        </p:nvGrpSpPr>
        <p:grpSpPr>
          <a:xfrm>
            <a:off x="24155400" y="9584307"/>
            <a:ext cx="3505200" cy="2590800"/>
            <a:chOff x="17445316" y="6391415"/>
            <a:chExt cx="3505200" cy="2590800"/>
          </a:xfrm>
        </p:grpSpPr>
        <p:sp>
          <p:nvSpPr>
            <p:cNvPr id="1040" name="Rectangle 1039"/>
            <p:cNvSpPr/>
            <p:nvPr/>
          </p:nvSpPr>
          <p:spPr bwMode="auto">
            <a:xfrm>
              <a:off x="17445316" y="6391415"/>
              <a:ext cx="3505200" cy="2590800"/>
            </a:xfrm>
            <a:prstGeom prst="rect">
              <a:avLst/>
            </a:prstGeom>
            <a:ln w="57150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1" name="TextBox 1040"/>
            <p:cNvSpPr txBox="1"/>
            <p:nvPr/>
          </p:nvSpPr>
          <p:spPr>
            <a:xfrm>
              <a:off x="17597716" y="6543815"/>
              <a:ext cx="3177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Packet Contains</a:t>
              </a:r>
              <a:endParaRPr lang="en-US" sz="2400" b="1" dirty="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17597716" y="7001015"/>
              <a:ext cx="3084093" cy="18928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r>
                <a:rPr lang="en-US" sz="1800" dirty="0" smtClean="0">
                  <a:latin typeface="Helvetica" charset="0"/>
                  <a:ea typeface="ＭＳ Ｐゴシック" charset="0"/>
                  <a:cs typeface="Times New Roman" charset="0"/>
                </a:rPr>
                <a:t>Cluster non-core points (size bounded by </a:t>
              </a:r>
              <a:r>
                <a:rPr lang="en-US" sz="1800" dirty="0" err="1" smtClean="0">
                  <a:latin typeface="Helvetica" charset="0"/>
                  <a:ea typeface="ＭＳ Ｐゴシック" charset="0"/>
                  <a:cs typeface="Times New Roman" charset="0"/>
                </a:rPr>
                <a:t>MinPts</a:t>
              </a:r>
              <a:r>
                <a:rPr lang="en-US" sz="1800" dirty="0" smtClean="0">
                  <a:latin typeface="Helvetica" charset="0"/>
                  <a:ea typeface="ＭＳ Ｐゴシック" charset="0"/>
                  <a:cs typeface="Times New Roman" charset="0"/>
                </a:rPr>
                <a:t>)</a:t>
              </a:r>
            </a:p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r>
                <a:rPr lang="en-US" sz="1800" dirty="0" smtClean="0">
                  <a:latin typeface="Helvetica" charset="0"/>
                  <a:ea typeface="ＭＳ Ｐゴシック" charset="0"/>
                  <a:cs typeface="Times New Roman" charset="0"/>
                </a:rPr>
                <a:t>Representative points for each ε </a:t>
              </a:r>
              <a:r>
                <a:rPr lang="en-US" sz="1800" dirty="0">
                  <a:latin typeface="Helvetica" charset="0"/>
                  <a:ea typeface="ＭＳ Ｐゴシック" charset="0"/>
                  <a:cs typeface="Times New Roman" charset="0"/>
                </a:rPr>
                <a:t>x ε </a:t>
              </a:r>
              <a:r>
                <a:rPr lang="en-US" sz="1800" dirty="0" smtClean="0">
                  <a:latin typeface="Helvetica" charset="0"/>
                  <a:ea typeface="ＭＳ Ｐゴシック" charset="0"/>
                  <a:cs typeface="Times New Roman" charset="0"/>
                </a:rPr>
                <a:t>box in cluster</a:t>
              </a:r>
              <a:endParaRPr lang="en-US" sz="1800" dirty="0">
                <a:latin typeface="Helvetica" charset="0"/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374" name="Rectangle 373"/>
          <p:cNvSpPr/>
          <p:nvPr/>
        </p:nvSpPr>
        <p:spPr bwMode="auto">
          <a:xfrm>
            <a:off x="22557940" y="11502009"/>
            <a:ext cx="914399" cy="76200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1057" name="Rounded Rectangle 1056"/>
          <p:cNvSpPr/>
          <p:nvPr/>
        </p:nvSpPr>
        <p:spPr bwMode="auto">
          <a:xfrm>
            <a:off x="13441014" y="4267200"/>
            <a:ext cx="10766201" cy="3466230"/>
          </a:xfrm>
          <a:prstGeom prst="roundRect">
            <a:avLst/>
          </a:prstGeom>
          <a:solidFill>
            <a:schemeClr val="accent5"/>
          </a:solidFill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1058" name="TextBox 1057"/>
          <p:cNvSpPr txBox="1"/>
          <p:nvPr/>
        </p:nvSpPr>
        <p:spPr>
          <a:xfrm>
            <a:off x="13441014" y="4343400"/>
            <a:ext cx="1071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3. Merge Overlapping Clusters (CP)</a:t>
            </a:r>
            <a:endParaRPr lang="en-US" sz="3600" b="1" dirty="0"/>
          </a:p>
        </p:txBody>
      </p:sp>
      <p:sp>
        <p:nvSpPr>
          <p:cNvPr id="1060" name="TextBox 1059"/>
          <p:cNvSpPr txBox="1"/>
          <p:nvPr/>
        </p:nvSpPr>
        <p:spPr>
          <a:xfrm>
            <a:off x="13689264" y="4953000"/>
            <a:ext cx="2658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Detect possible </a:t>
            </a:r>
          </a:p>
          <a:p>
            <a:r>
              <a:rPr lang="en-US" sz="2000" dirty="0" smtClean="0"/>
              <a:t>    cluster overlap with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grid</a:t>
            </a:r>
            <a:endParaRPr lang="en-US" sz="2000" dirty="0">
              <a:latin typeface="Helvetic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18586402" y="4953000"/>
            <a:ext cx="268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. Calculate the diff of </a:t>
            </a:r>
          </a:p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the non-core points</a:t>
            </a:r>
            <a:endParaRPr lang="en-US" sz="2000" dirty="0"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1061" name="TextBox 1060"/>
          <p:cNvSpPr txBox="1"/>
          <p:nvPr/>
        </p:nvSpPr>
        <p:spPr>
          <a:xfrm>
            <a:off x="16306799" y="49530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2. Check for   </a:t>
            </a:r>
          </a:p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representative </a:t>
            </a:r>
          </a:p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point overlap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2" name="Rectangle 2378"/>
          <p:cNvSpPr/>
          <p:nvPr/>
        </p:nvSpPr>
        <p:spPr bwMode="auto">
          <a:xfrm>
            <a:off x="16844352" y="6646913"/>
            <a:ext cx="848606" cy="74490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1062" name="Oval 1061"/>
          <p:cNvSpPr/>
          <p:nvPr/>
        </p:nvSpPr>
        <p:spPr bwMode="auto">
          <a:xfrm>
            <a:off x="16857037" y="6689757"/>
            <a:ext cx="219320" cy="1894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04" name="Oval 403"/>
          <p:cNvSpPr/>
          <p:nvPr/>
        </p:nvSpPr>
        <p:spPr bwMode="auto">
          <a:xfrm>
            <a:off x="17476975" y="7199101"/>
            <a:ext cx="219320" cy="18940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cxnSp>
        <p:nvCxnSpPr>
          <p:cNvPr id="1064" name="Straight Connector 1063"/>
          <p:cNvCxnSpPr>
            <a:stCxn id="404" idx="1"/>
            <a:endCxn id="1062" idx="5"/>
          </p:cNvCxnSpPr>
          <p:nvPr/>
        </p:nvCxnSpPr>
        <p:spPr bwMode="auto">
          <a:xfrm flipH="1" flipV="1">
            <a:off x="17044238" y="6851423"/>
            <a:ext cx="464856" cy="375416"/>
          </a:xfrm>
          <a:prstGeom prst="line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6" name="TextBox 1065"/>
          <p:cNvSpPr txBox="1"/>
          <p:nvPr/>
        </p:nvSpPr>
        <p:spPr>
          <a:xfrm>
            <a:off x="16410564" y="6270872"/>
            <a:ext cx="1818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If D &lt; </a:t>
            </a:r>
            <a:r>
              <a:rPr lang="en-US" sz="1600" dirty="0" smtClean="0">
                <a:latin typeface="Helvetica" charset="0"/>
                <a:ea typeface="ＭＳ Ｐゴシック" charset="0"/>
                <a:cs typeface="Times New Roman" charset="0"/>
              </a:rPr>
              <a:t>ε merge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67" name="TextBox 1066"/>
          <p:cNvSpPr txBox="1"/>
          <p:nvPr/>
        </p:nvSpPr>
        <p:spPr>
          <a:xfrm>
            <a:off x="17229147" y="6765703"/>
            <a:ext cx="35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1068" name="Left Brace 1067"/>
          <p:cNvSpPr/>
          <p:nvPr/>
        </p:nvSpPr>
        <p:spPr bwMode="auto">
          <a:xfrm>
            <a:off x="18691567" y="6290213"/>
            <a:ext cx="400610" cy="45977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1069" name="TextBox 1068"/>
          <p:cNvSpPr txBox="1"/>
          <p:nvPr/>
        </p:nvSpPr>
        <p:spPr>
          <a:xfrm>
            <a:off x="18771177" y="5907238"/>
            <a:ext cx="235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Orange Non-Core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70" name="Oval 1069"/>
          <p:cNvSpPr/>
          <p:nvPr/>
        </p:nvSpPr>
        <p:spPr bwMode="auto">
          <a:xfrm>
            <a:off x="19001557" y="6436499"/>
            <a:ext cx="277490" cy="237744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19440008" y="6439604"/>
            <a:ext cx="277490" cy="23774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19933398" y="6436498"/>
            <a:ext cx="277490" cy="2377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1071" name="Right Brace 1070"/>
          <p:cNvSpPr/>
          <p:nvPr/>
        </p:nvSpPr>
        <p:spPr bwMode="auto">
          <a:xfrm>
            <a:off x="20210888" y="6254373"/>
            <a:ext cx="363112" cy="49424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23" name="Left Brace 422"/>
          <p:cNvSpPr/>
          <p:nvPr/>
        </p:nvSpPr>
        <p:spPr bwMode="auto">
          <a:xfrm>
            <a:off x="18718314" y="7052096"/>
            <a:ext cx="400610" cy="45977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24" name="Oval 423"/>
          <p:cNvSpPr/>
          <p:nvPr/>
        </p:nvSpPr>
        <p:spPr bwMode="auto">
          <a:xfrm>
            <a:off x="19028304" y="7198382"/>
            <a:ext cx="277490" cy="237744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25" name="Oval 424"/>
          <p:cNvSpPr/>
          <p:nvPr/>
        </p:nvSpPr>
        <p:spPr bwMode="auto">
          <a:xfrm>
            <a:off x="19466755" y="7201487"/>
            <a:ext cx="277490" cy="23774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26" name="Oval 425"/>
          <p:cNvSpPr/>
          <p:nvPr/>
        </p:nvSpPr>
        <p:spPr bwMode="auto">
          <a:xfrm>
            <a:off x="19960145" y="7198381"/>
            <a:ext cx="277490" cy="2377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27" name="Right Brace 426"/>
          <p:cNvSpPr/>
          <p:nvPr/>
        </p:nvSpPr>
        <p:spPr bwMode="auto">
          <a:xfrm>
            <a:off x="20237635" y="7016256"/>
            <a:ext cx="363112" cy="49424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18942453" y="6709046"/>
            <a:ext cx="235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Blue Non-Core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74" name="Equal 1073"/>
          <p:cNvSpPr/>
          <p:nvPr/>
        </p:nvSpPr>
        <p:spPr bwMode="auto">
          <a:xfrm>
            <a:off x="20787287" y="6634299"/>
            <a:ext cx="777313" cy="667759"/>
          </a:xfrm>
          <a:prstGeom prst="mathEqua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21418340" y="4953000"/>
            <a:ext cx="29656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dirty="0">
                <a:latin typeface="Helvetica" pitchFamily="34" charset="0"/>
                <a:cs typeface="Helvetica" pitchFamily="34" charset="0"/>
              </a:rPr>
              <a:t>4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</a:rPr>
              <a:t>Calc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distance from </a:t>
            </a:r>
          </a:p>
          <a:p>
            <a:pPr indent="-228600"/>
            <a:r>
              <a:rPr lang="en-US" sz="2000" dirty="0">
                <a:latin typeface="Helvetica" pitchFamily="34" charset="0"/>
                <a:ea typeface="ＭＳ Ｐゴシック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ea typeface="ＭＳ Ｐゴシック" charset="0"/>
                <a:cs typeface="Helvetica" pitchFamily="34" charset="0"/>
              </a:rPr>
              <a:t>   representative points</a:t>
            </a: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Merge </a:t>
            </a:r>
            <a:r>
              <a:rPr lang="en-US" sz="1800" dirty="0">
                <a:latin typeface="Helvetica" pitchFamily="34" charset="0"/>
                <a:cs typeface="Helvetica" pitchFamily="34" charset="0"/>
              </a:rPr>
              <a:t>if at least </a:t>
            </a:r>
            <a:endParaRPr lang="en-US" sz="1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8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  ONE’s </a:t>
            </a:r>
            <a:r>
              <a:rPr lang="en-US" sz="1800" dirty="0">
                <a:latin typeface="Helvetica" pitchFamily="34" charset="0"/>
                <a:cs typeface="Helvetica" pitchFamily="34" charset="0"/>
              </a:rPr>
              <a:t>distance from  </a:t>
            </a:r>
            <a:endParaRPr lang="en-US" sz="1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8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       &lt; </a:t>
            </a:r>
            <a:r>
              <a:rPr lang="en-US" sz="1800" dirty="0">
                <a:latin typeface="Helvetica" charset="0"/>
                <a:ea typeface="ＭＳ Ｐゴシック" charset="0"/>
                <a:cs typeface="Times New Roman" charset="0"/>
              </a:rPr>
              <a:t>ε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  <a:p>
            <a:endParaRPr lang="en-US" sz="2000" dirty="0"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433" name="Left Brace 432"/>
          <p:cNvSpPr/>
          <p:nvPr/>
        </p:nvSpPr>
        <p:spPr bwMode="auto">
          <a:xfrm>
            <a:off x="22089055" y="6754897"/>
            <a:ext cx="400610" cy="45977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34" name="Oval 433"/>
          <p:cNvSpPr/>
          <p:nvPr/>
        </p:nvSpPr>
        <p:spPr bwMode="auto">
          <a:xfrm>
            <a:off x="22596750" y="6862899"/>
            <a:ext cx="277490" cy="23774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35" name="Right Brace 434"/>
          <p:cNvSpPr/>
          <p:nvPr/>
        </p:nvSpPr>
        <p:spPr bwMode="auto">
          <a:xfrm>
            <a:off x="22978857" y="6720449"/>
            <a:ext cx="363112" cy="49424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38" name="Oval 437"/>
          <p:cNvSpPr/>
          <p:nvPr/>
        </p:nvSpPr>
        <p:spPr bwMode="auto">
          <a:xfrm>
            <a:off x="21802480" y="6248400"/>
            <a:ext cx="219320" cy="1894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1080" name="TextBox 1079"/>
          <p:cNvSpPr txBox="1"/>
          <p:nvPr/>
        </p:nvSpPr>
        <p:spPr>
          <a:xfrm>
            <a:off x="27756678" y="2405627"/>
            <a:ext cx="30281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5" name="Freeform 444"/>
          <p:cNvSpPr/>
          <p:nvPr/>
        </p:nvSpPr>
        <p:spPr bwMode="auto">
          <a:xfrm>
            <a:off x="23779043" y="8134787"/>
            <a:ext cx="856343" cy="617394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chemeClr val="lt1">
              <a:alpha val="48000"/>
            </a:schemeClr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46" name="Freeform 445"/>
          <p:cNvSpPr/>
          <p:nvPr/>
        </p:nvSpPr>
        <p:spPr bwMode="auto">
          <a:xfrm>
            <a:off x="26069261" y="7866671"/>
            <a:ext cx="856343" cy="617394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rgbClr val="FF0000">
              <a:alpha val="4800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grpSp>
        <p:nvGrpSpPr>
          <p:cNvPr id="468" name="Group 467"/>
          <p:cNvGrpSpPr/>
          <p:nvPr/>
        </p:nvGrpSpPr>
        <p:grpSpPr>
          <a:xfrm>
            <a:off x="26809528" y="4106816"/>
            <a:ext cx="5741726" cy="3985981"/>
            <a:chOff x="27013666" y="4286323"/>
            <a:chExt cx="5094632" cy="3985981"/>
          </a:xfrm>
        </p:grpSpPr>
        <p:sp>
          <p:nvSpPr>
            <p:cNvPr id="1079" name="Rounded Rectangle 1078"/>
            <p:cNvSpPr/>
            <p:nvPr/>
          </p:nvSpPr>
          <p:spPr bwMode="auto">
            <a:xfrm>
              <a:off x="27013666" y="4286323"/>
              <a:ext cx="4947106" cy="3985981"/>
            </a:xfrm>
            <a:prstGeom prst="roundRect">
              <a:avLst/>
            </a:prstGeom>
            <a:solidFill>
              <a:schemeClr val="accent5"/>
            </a:solidFill>
            <a:ln w="76200">
              <a:solidFill>
                <a:srgbClr val="1EC408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27037383" y="4462682"/>
              <a:ext cx="50709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/>
                <a:t>4. Color the Clusters (FE)</a:t>
              </a:r>
              <a:endParaRPr lang="en-US" sz="3400" b="1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7859051" y="6338830"/>
              <a:ext cx="856343" cy="617394"/>
            </a:xfrm>
            <a:custGeom>
              <a:avLst/>
              <a:gdLst>
                <a:gd name="connsiteX0" fmla="*/ 595086 w 856343"/>
                <a:gd name="connsiteY0" fmla="*/ 14514 h 617394"/>
                <a:gd name="connsiteX1" fmla="*/ 275772 w 856343"/>
                <a:gd name="connsiteY1" fmla="*/ 14514 h 617394"/>
                <a:gd name="connsiteX2" fmla="*/ 217715 w 856343"/>
                <a:gd name="connsiteY2" fmla="*/ 43543 h 617394"/>
                <a:gd name="connsiteX3" fmla="*/ 116115 w 856343"/>
                <a:gd name="connsiteY3" fmla="*/ 72572 h 617394"/>
                <a:gd name="connsiteX4" fmla="*/ 58058 w 856343"/>
                <a:gd name="connsiteY4" fmla="*/ 101600 h 617394"/>
                <a:gd name="connsiteX5" fmla="*/ 29029 w 856343"/>
                <a:gd name="connsiteY5" fmla="*/ 145143 h 617394"/>
                <a:gd name="connsiteX6" fmla="*/ 14515 w 856343"/>
                <a:gd name="connsiteY6" fmla="*/ 261257 h 617394"/>
                <a:gd name="connsiteX7" fmla="*/ 0 w 856343"/>
                <a:gd name="connsiteY7" fmla="*/ 304800 h 617394"/>
                <a:gd name="connsiteX8" fmla="*/ 14515 w 856343"/>
                <a:gd name="connsiteY8" fmla="*/ 449943 h 617394"/>
                <a:gd name="connsiteX9" fmla="*/ 87086 w 856343"/>
                <a:gd name="connsiteY9" fmla="*/ 537029 h 617394"/>
                <a:gd name="connsiteX10" fmla="*/ 130629 w 856343"/>
                <a:gd name="connsiteY10" fmla="*/ 551543 h 617394"/>
                <a:gd name="connsiteX11" fmla="*/ 174172 w 856343"/>
                <a:gd name="connsiteY11" fmla="*/ 580572 h 617394"/>
                <a:gd name="connsiteX12" fmla="*/ 464458 w 856343"/>
                <a:gd name="connsiteY12" fmla="*/ 595086 h 617394"/>
                <a:gd name="connsiteX13" fmla="*/ 508000 w 856343"/>
                <a:gd name="connsiteY13" fmla="*/ 551543 h 617394"/>
                <a:gd name="connsiteX14" fmla="*/ 537029 w 856343"/>
                <a:gd name="connsiteY14" fmla="*/ 464457 h 617394"/>
                <a:gd name="connsiteX15" fmla="*/ 508000 w 856343"/>
                <a:gd name="connsiteY15" fmla="*/ 420914 h 617394"/>
                <a:gd name="connsiteX16" fmla="*/ 449943 w 856343"/>
                <a:gd name="connsiteY16" fmla="*/ 406400 h 617394"/>
                <a:gd name="connsiteX17" fmla="*/ 537029 w 856343"/>
                <a:gd name="connsiteY17" fmla="*/ 348343 h 617394"/>
                <a:gd name="connsiteX18" fmla="*/ 609600 w 856343"/>
                <a:gd name="connsiteY18" fmla="*/ 333829 h 617394"/>
                <a:gd name="connsiteX19" fmla="*/ 667658 w 856343"/>
                <a:gd name="connsiteY19" fmla="*/ 319314 h 617394"/>
                <a:gd name="connsiteX20" fmla="*/ 798286 w 856343"/>
                <a:gd name="connsiteY20" fmla="*/ 304800 h 617394"/>
                <a:gd name="connsiteX21" fmla="*/ 812800 w 856343"/>
                <a:gd name="connsiteY21" fmla="*/ 261257 h 617394"/>
                <a:gd name="connsiteX22" fmla="*/ 856343 w 856343"/>
                <a:gd name="connsiteY22" fmla="*/ 174172 h 617394"/>
                <a:gd name="connsiteX23" fmla="*/ 841829 w 856343"/>
                <a:gd name="connsiteY23" fmla="*/ 72572 h 617394"/>
                <a:gd name="connsiteX24" fmla="*/ 798286 w 856343"/>
                <a:gd name="connsiteY24" fmla="*/ 58057 h 617394"/>
                <a:gd name="connsiteX25" fmla="*/ 711200 w 856343"/>
                <a:gd name="connsiteY25" fmla="*/ 0 h 617394"/>
                <a:gd name="connsiteX26" fmla="*/ 653143 w 856343"/>
                <a:gd name="connsiteY26" fmla="*/ 14514 h 617394"/>
                <a:gd name="connsiteX27" fmla="*/ 595086 w 856343"/>
                <a:gd name="connsiteY27" fmla="*/ 14514 h 61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6343" h="617394">
                  <a:moveTo>
                    <a:pt x="595086" y="14514"/>
                  </a:moveTo>
                  <a:cubicBezTo>
                    <a:pt x="532191" y="14514"/>
                    <a:pt x="480628" y="-14751"/>
                    <a:pt x="275772" y="14514"/>
                  </a:cubicBezTo>
                  <a:cubicBezTo>
                    <a:pt x="254353" y="17574"/>
                    <a:pt x="237602" y="35020"/>
                    <a:pt x="217715" y="43543"/>
                  </a:cubicBezTo>
                  <a:cubicBezTo>
                    <a:pt x="135862" y="78623"/>
                    <a:pt x="214290" y="35756"/>
                    <a:pt x="116115" y="72572"/>
                  </a:cubicBezTo>
                  <a:cubicBezTo>
                    <a:pt x="95856" y="80169"/>
                    <a:pt x="77410" y="91924"/>
                    <a:pt x="58058" y="101600"/>
                  </a:cubicBezTo>
                  <a:cubicBezTo>
                    <a:pt x="48382" y="116114"/>
                    <a:pt x="33619" y="128314"/>
                    <a:pt x="29029" y="145143"/>
                  </a:cubicBezTo>
                  <a:cubicBezTo>
                    <a:pt x="18766" y="182774"/>
                    <a:pt x="21493" y="222880"/>
                    <a:pt x="14515" y="261257"/>
                  </a:cubicBezTo>
                  <a:cubicBezTo>
                    <a:pt x="11778" y="276310"/>
                    <a:pt x="4838" y="290286"/>
                    <a:pt x="0" y="304800"/>
                  </a:cubicBezTo>
                  <a:cubicBezTo>
                    <a:pt x="4838" y="353181"/>
                    <a:pt x="3582" y="402566"/>
                    <a:pt x="14515" y="449943"/>
                  </a:cubicBezTo>
                  <a:cubicBezTo>
                    <a:pt x="19383" y="471039"/>
                    <a:pt x="73035" y="527662"/>
                    <a:pt x="87086" y="537029"/>
                  </a:cubicBezTo>
                  <a:cubicBezTo>
                    <a:pt x="99816" y="545516"/>
                    <a:pt x="116115" y="546705"/>
                    <a:pt x="130629" y="551543"/>
                  </a:cubicBezTo>
                  <a:cubicBezTo>
                    <a:pt x="145143" y="561219"/>
                    <a:pt x="159026" y="571917"/>
                    <a:pt x="174172" y="580572"/>
                  </a:cubicBezTo>
                  <a:cubicBezTo>
                    <a:pt x="287242" y="645183"/>
                    <a:pt x="262110" y="607732"/>
                    <a:pt x="464458" y="595086"/>
                  </a:cubicBezTo>
                  <a:cubicBezTo>
                    <a:pt x="478972" y="580572"/>
                    <a:pt x="498032" y="569486"/>
                    <a:pt x="508000" y="551543"/>
                  </a:cubicBezTo>
                  <a:cubicBezTo>
                    <a:pt x="522860" y="524795"/>
                    <a:pt x="537029" y="464457"/>
                    <a:pt x="537029" y="464457"/>
                  </a:cubicBezTo>
                  <a:cubicBezTo>
                    <a:pt x="527353" y="449943"/>
                    <a:pt x="522514" y="430590"/>
                    <a:pt x="508000" y="420914"/>
                  </a:cubicBezTo>
                  <a:cubicBezTo>
                    <a:pt x="491402" y="409849"/>
                    <a:pt x="442534" y="424921"/>
                    <a:pt x="449943" y="406400"/>
                  </a:cubicBezTo>
                  <a:cubicBezTo>
                    <a:pt x="462900" y="374007"/>
                    <a:pt x="502818" y="355185"/>
                    <a:pt x="537029" y="348343"/>
                  </a:cubicBezTo>
                  <a:cubicBezTo>
                    <a:pt x="561219" y="343505"/>
                    <a:pt x="585518" y="339181"/>
                    <a:pt x="609600" y="333829"/>
                  </a:cubicBezTo>
                  <a:cubicBezTo>
                    <a:pt x="629073" y="329502"/>
                    <a:pt x="647942" y="322347"/>
                    <a:pt x="667658" y="319314"/>
                  </a:cubicBezTo>
                  <a:cubicBezTo>
                    <a:pt x="710959" y="312652"/>
                    <a:pt x="754743" y="309638"/>
                    <a:pt x="798286" y="304800"/>
                  </a:cubicBezTo>
                  <a:cubicBezTo>
                    <a:pt x="803124" y="290286"/>
                    <a:pt x="805958" y="274941"/>
                    <a:pt x="812800" y="261257"/>
                  </a:cubicBezTo>
                  <a:cubicBezTo>
                    <a:pt x="869074" y="148709"/>
                    <a:pt x="819861" y="283618"/>
                    <a:pt x="856343" y="174172"/>
                  </a:cubicBezTo>
                  <a:cubicBezTo>
                    <a:pt x="851505" y="140305"/>
                    <a:pt x="857128" y="103171"/>
                    <a:pt x="841829" y="72572"/>
                  </a:cubicBezTo>
                  <a:cubicBezTo>
                    <a:pt x="834987" y="58888"/>
                    <a:pt x="811660" y="65487"/>
                    <a:pt x="798286" y="58057"/>
                  </a:cubicBezTo>
                  <a:cubicBezTo>
                    <a:pt x="767788" y="41114"/>
                    <a:pt x="711200" y="0"/>
                    <a:pt x="711200" y="0"/>
                  </a:cubicBezTo>
                  <a:cubicBezTo>
                    <a:pt x="691848" y="4838"/>
                    <a:pt x="672323" y="9034"/>
                    <a:pt x="653143" y="14514"/>
                  </a:cubicBezTo>
                  <a:cubicBezTo>
                    <a:pt x="638432" y="18717"/>
                    <a:pt x="657981" y="14514"/>
                    <a:pt x="595086" y="14514"/>
                  </a:cubicBezTo>
                  <a:close/>
                </a:path>
              </a:pathLst>
            </a:custGeom>
            <a:solidFill>
              <a:schemeClr val="lt1">
                <a:alpha val="48000"/>
              </a:schemeClr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27375280" y="5153410"/>
              <a:ext cx="4171520" cy="11695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r>
                <a:rPr lang="en-US" sz="2000" dirty="0" smtClean="0">
                  <a:latin typeface="Helvetica" charset="0"/>
                  <a:ea typeface="ＭＳ Ｐゴシック" charset="0"/>
                  <a:cs typeface="Times New Roman" charset="0"/>
                </a:rPr>
                <a:t>Color each cluster</a:t>
              </a:r>
            </a:p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r>
                <a:rPr lang="en-US" sz="2000" dirty="0" smtClean="0">
                  <a:latin typeface="Helvetica" charset="0"/>
                  <a:ea typeface="ＭＳ Ｐゴシック" charset="0"/>
                  <a:cs typeface="Times New Roman" charset="0"/>
                </a:rPr>
                <a:t>Send coloring to BE for cluster output</a:t>
              </a:r>
              <a:endParaRPr lang="en-US" sz="2000" dirty="0">
                <a:latin typeface="Helvetic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449" name="Freeform 448"/>
            <p:cNvSpPr/>
            <p:nvPr/>
          </p:nvSpPr>
          <p:spPr bwMode="auto">
            <a:xfrm>
              <a:off x="30225479" y="6338830"/>
              <a:ext cx="856343" cy="617394"/>
            </a:xfrm>
            <a:custGeom>
              <a:avLst/>
              <a:gdLst>
                <a:gd name="connsiteX0" fmla="*/ 595086 w 856343"/>
                <a:gd name="connsiteY0" fmla="*/ 14514 h 617394"/>
                <a:gd name="connsiteX1" fmla="*/ 275772 w 856343"/>
                <a:gd name="connsiteY1" fmla="*/ 14514 h 617394"/>
                <a:gd name="connsiteX2" fmla="*/ 217715 w 856343"/>
                <a:gd name="connsiteY2" fmla="*/ 43543 h 617394"/>
                <a:gd name="connsiteX3" fmla="*/ 116115 w 856343"/>
                <a:gd name="connsiteY3" fmla="*/ 72572 h 617394"/>
                <a:gd name="connsiteX4" fmla="*/ 58058 w 856343"/>
                <a:gd name="connsiteY4" fmla="*/ 101600 h 617394"/>
                <a:gd name="connsiteX5" fmla="*/ 29029 w 856343"/>
                <a:gd name="connsiteY5" fmla="*/ 145143 h 617394"/>
                <a:gd name="connsiteX6" fmla="*/ 14515 w 856343"/>
                <a:gd name="connsiteY6" fmla="*/ 261257 h 617394"/>
                <a:gd name="connsiteX7" fmla="*/ 0 w 856343"/>
                <a:gd name="connsiteY7" fmla="*/ 304800 h 617394"/>
                <a:gd name="connsiteX8" fmla="*/ 14515 w 856343"/>
                <a:gd name="connsiteY8" fmla="*/ 449943 h 617394"/>
                <a:gd name="connsiteX9" fmla="*/ 87086 w 856343"/>
                <a:gd name="connsiteY9" fmla="*/ 537029 h 617394"/>
                <a:gd name="connsiteX10" fmla="*/ 130629 w 856343"/>
                <a:gd name="connsiteY10" fmla="*/ 551543 h 617394"/>
                <a:gd name="connsiteX11" fmla="*/ 174172 w 856343"/>
                <a:gd name="connsiteY11" fmla="*/ 580572 h 617394"/>
                <a:gd name="connsiteX12" fmla="*/ 464458 w 856343"/>
                <a:gd name="connsiteY12" fmla="*/ 595086 h 617394"/>
                <a:gd name="connsiteX13" fmla="*/ 508000 w 856343"/>
                <a:gd name="connsiteY13" fmla="*/ 551543 h 617394"/>
                <a:gd name="connsiteX14" fmla="*/ 537029 w 856343"/>
                <a:gd name="connsiteY14" fmla="*/ 464457 h 617394"/>
                <a:gd name="connsiteX15" fmla="*/ 508000 w 856343"/>
                <a:gd name="connsiteY15" fmla="*/ 420914 h 617394"/>
                <a:gd name="connsiteX16" fmla="*/ 449943 w 856343"/>
                <a:gd name="connsiteY16" fmla="*/ 406400 h 617394"/>
                <a:gd name="connsiteX17" fmla="*/ 537029 w 856343"/>
                <a:gd name="connsiteY17" fmla="*/ 348343 h 617394"/>
                <a:gd name="connsiteX18" fmla="*/ 609600 w 856343"/>
                <a:gd name="connsiteY18" fmla="*/ 333829 h 617394"/>
                <a:gd name="connsiteX19" fmla="*/ 667658 w 856343"/>
                <a:gd name="connsiteY19" fmla="*/ 319314 h 617394"/>
                <a:gd name="connsiteX20" fmla="*/ 798286 w 856343"/>
                <a:gd name="connsiteY20" fmla="*/ 304800 h 617394"/>
                <a:gd name="connsiteX21" fmla="*/ 812800 w 856343"/>
                <a:gd name="connsiteY21" fmla="*/ 261257 h 617394"/>
                <a:gd name="connsiteX22" fmla="*/ 856343 w 856343"/>
                <a:gd name="connsiteY22" fmla="*/ 174172 h 617394"/>
                <a:gd name="connsiteX23" fmla="*/ 841829 w 856343"/>
                <a:gd name="connsiteY23" fmla="*/ 72572 h 617394"/>
                <a:gd name="connsiteX24" fmla="*/ 798286 w 856343"/>
                <a:gd name="connsiteY24" fmla="*/ 58057 h 617394"/>
                <a:gd name="connsiteX25" fmla="*/ 711200 w 856343"/>
                <a:gd name="connsiteY25" fmla="*/ 0 h 617394"/>
                <a:gd name="connsiteX26" fmla="*/ 653143 w 856343"/>
                <a:gd name="connsiteY26" fmla="*/ 14514 h 617394"/>
                <a:gd name="connsiteX27" fmla="*/ 595086 w 856343"/>
                <a:gd name="connsiteY27" fmla="*/ 14514 h 61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6343" h="617394">
                  <a:moveTo>
                    <a:pt x="595086" y="14514"/>
                  </a:moveTo>
                  <a:cubicBezTo>
                    <a:pt x="532191" y="14514"/>
                    <a:pt x="480628" y="-14751"/>
                    <a:pt x="275772" y="14514"/>
                  </a:cubicBezTo>
                  <a:cubicBezTo>
                    <a:pt x="254353" y="17574"/>
                    <a:pt x="237602" y="35020"/>
                    <a:pt x="217715" y="43543"/>
                  </a:cubicBezTo>
                  <a:cubicBezTo>
                    <a:pt x="135862" y="78623"/>
                    <a:pt x="214290" y="35756"/>
                    <a:pt x="116115" y="72572"/>
                  </a:cubicBezTo>
                  <a:cubicBezTo>
                    <a:pt x="95856" y="80169"/>
                    <a:pt x="77410" y="91924"/>
                    <a:pt x="58058" y="101600"/>
                  </a:cubicBezTo>
                  <a:cubicBezTo>
                    <a:pt x="48382" y="116114"/>
                    <a:pt x="33619" y="128314"/>
                    <a:pt x="29029" y="145143"/>
                  </a:cubicBezTo>
                  <a:cubicBezTo>
                    <a:pt x="18766" y="182774"/>
                    <a:pt x="21493" y="222880"/>
                    <a:pt x="14515" y="261257"/>
                  </a:cubicBezTo>
                  <a:cubicBezTo>
                    <a:pt x="11778" y="276310"/>
                    <a:pt x="4838" y="290286"/>
                    <a:pt x="0" y="304800"/>
                  </a:cubicBezTo>
                  <a:cubicBezTo>
                    <a:pt x="4838" y="353181"/>
                    <a:pt x="3582" y="402566"/>
                    <a:pt x="14515" y="449943"/>
                  </a:cubicBezTo>
                  <a:cubicBezTo>
                    <a:pt x="19383" y="471039"/>
                    <a:pt x="73035" y="527662"/>
                    <a:pt x="87086" y="537029"/>
                  </a:cubicBezTo>
                  <a:cubicBezTo>
                    <a:pt x="99816" y="545516"/>
                    <a:pt x="116115" y="546705"/>
                    <a:pt x="130629" y="551543"/>
                  </a:cubicBezTo>
                  <a:cubicBezTo>
                    <a:pt x="145143" y="561219"/>
                    <a:pt x="159026" y="571917"/>
                    <a:pt x="174172" y="580572"/>
                  </a:cubicBezTo>
                  <a:cubicBezTo>
                    <a:pt x="287242" y="645183"/>
                    <a:pt x="262110" y="607732"/>
                    <a:pt x="464458" y="595086"/>
                  </a:cubicBezTo>
                  <a:cubicBezTo>
                    <a:pt x="478972" y="580572"/>
                    <a:pt x="498032" y="569486"/>
                    <a:pt x="508000" y="551543"/>
                  </a:cubicBezTo>
                  <a:cubicBezTo>
                    <a:pt x="522860" y="524795"/>
                    <a:pt x="537029" y="464457"/>
                    <a:pt x="537029" y="464457"/>
                  </a:cubicBezTo>
                  <a:cubicBezTo>
                    <a:pt x="527353" y="449943"/>
                    <a:pt x="522514" y="430590"/>
                    <a:pt x="508000" y="420914"/>
                  </a:cubicBezTo>
                  <a:cubicBezTo>
                    <a:pt x="491402" y="409849"/>
                    <a:pt x="442534" y="424921"/>
                    <a:pt x="449943" y="406400"/>
                  </a:cubicBezTo>
                  <a:cubicBezTo>
                    <a:pt x="462900" y="374007"/>
                    <a:pt x="502818" y="355185"/>
                    <a:pt x="537029" y="348343"/>
                  </a:cubicBezTo>
                  <a:cubicBezTo>
                    <a:pt x="561219" y="343505"/>
                    <a:pt x="585518" y="339181"/>
                    <a:pt x="609600" y="333829"/>
                  </a:cubicBezTo>
                  <a:cubicBezTo>
                    <a:pt x="629073" y="329502"/>
                    <a:pt x="647942" y="322347"/>
                    <a:pt x="667658" y="319314"/>
                  </a:cubicBezTo>
                  <a:cubicBezTo>
                    <a:pt x="710959" y="312652"/>
                    <a:pt x="754743" y="309638"/>
                    <a:pt x="798286" y="304800"/>
                  </a:cubicBezTo>
                  <a:cubicBezTo>
                    <a:pt x="803124" y="290286"/>
                    <a:pt x="805958" y="274941"/>
                    <a:pt x="812800" y="261257"/>
                  </a:cubicBezTo>
                  <a:cubicBezTo>
                    <a:pt x="869074" y="148709"/>
                    <a:pt x="819861" y="283618"/>
                    <a:pt x="856343" y="174172"/>
                  </a:cubicBezTo>
                  <a:cubicBezTo>
                    <a:pt x="851505" y="140305"/>
                    <a:pt x="857128" y="103171"/>
                    <a:pt x="841829" y="72572"/>
                  </a:cubicBezTo>
                  <a:cubicBezTo>
                    <a:pt x="834987" y="58888"/>
                    <a:pt x="811660" y="65487"/>
                    <a:pt x="798286" y="58057"/>
                  </a:cubicBezTo>
                  <a:cubicBezTo>
                    <a:pt x="767788" y="41114"/>
                    <a:pt x="711200" y="0"/>
                    <a:pt x="711200" y="0"/>
                  </a:cubicBezTo>
                  <a:cubicBezTo>
                    <a:pt x="691848" y="4838"/>
                    <a:pt x="672323" y="9034"/>
                    <a:pt x="653143" y="14514"/>
                  </a:cubicBezTo>
                  <a:cubicBezTo>
                    <a:pt x="638432" y="18717"/>
                    <a:pt x="657981" y="14514"/>
                    <a:pt x="595086" y="14514"/>
                  </a:cubicBezTo>
                  <a:close/>
                </a:path>
              </a:pathLst>
            </a:custGeom>
            <a:solidFill>
              <a:srgbClr val="FF0000">
                <a:alpha val="48000"/>
              </a:srgbClr>
            </a:solidFill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082" name="Straight Arrow Connector 1081"/>
            <p:cNvCxnSpPr/>
            <p:nvPr/>
          </p:nvCxnSpPr>
          <p:spPr bwMode="auto">
            <a:xfrm>
              <a:off x="28715392" y="6600087"/>
              <a:ext cx="1452311" cy="4767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" name="Straight Arrow Connector 452"/>
            <p:cNvCxnSpPr/>
            <p:nvPr/>
          </p:nvCxnSpPr>
          <p:spPr bwMode="auto">
            <a:xfrm>
              <a:off x="28783006" y="7662768"/>
              <a:ext cx="1427971" cy="3719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2" name="Freeform 471"/>
          <p:cNvSpPr/>
          <p:nvPr/>
        </p:nvSpPr>
        <p:spPr bwMode="auto">
          <a:xfrm>
            <a:off x="30275406" y="15094298"/>
            <a:ext cx="856343" cy="617394"/>
          </a:xfrm>
          <a:custGeom>
            <a:avLst/>
            <a:gdLst>
              <a:gd name="connsiteX0" fmla="*/ 595086 w 856343"/>
              <a:gd name="connsiteY0" fmla="*/ 14514 h 617394"/>
              <a:gd name="connsiteX1" fmla="*/ 275772 w 856343"/>
              <a:gd name="connsiteY1" fmla="*/ 14514 h 617394"/>
              <a:gd name="connsiteX2" fmla="*/ 217715 w 856343"/>
              <a:gd name="connsiteY2" fmla="*/ 43543 h 617394"/>
              <a:gd name="connsiteX3" fmla="*/ 116115 w 856343"/>
              <a:gd name="connsiteY3" fmla="*/ 72572 h 617394"/>
              <a:gd name="connsiteX4" fmla="*/ 58058 w 856343"/>
              <a:gd name="connsiteY4" fmla="*/ 101600 h 617394"/>
              <a:gd name="connsiteX5" fmla="*/ 29029 w 856343"/>
              <a:gd name="connsiteY5" fmla="*/ 145143 h 617394"/>
              <a:gd name="connsiteX6" fmla="*/ 14515 w 856343"/>
              <a:gd name="connsiteY6" fmla="*/ 261257 h 617394"/>
              <a:gd name="connsiteX7" fmla="*/ 0 w 856343"/>
              <a:gd name="connsiteY7" fmla="*/ 304800 h 617394"/>
              <a:gd name="connsiteX8" fmla="*/ 14515 w 856343"/>
              <a:gd name="connsiteY8" fmla="*/ 449943 h 617394"/>
              <a:gd name="connsiteX9" fmla="*/ 87086 w 856343"/>
              <a:gd name="connsiteY9" fmla="*/ 537029 h 617394"/>
              <a:gd name="connsiteX10" fmla="*/ 130629 w 856343"/>
              <a:gd name="connsiteY10" fmla="*/ 551543 h 617394"/>
              <a:gd name="connsiteX11" fmla="*/ 174172 w 856343"/>
              <a:gd name="connsiteY11" fmla="*/ 580572 h 617394"/>
              <a:gd name="connsiteX12" fmla="*/ 464458 w 856343"/>
              <a:gd name="connsiteY12" fmla="*/ 595086 h 617394"/>
              <a:gd name="connsiteX13" fmla="*/ 508000 w 856343"/>
              <a:gd name="connsiteY13" fmla="*/ 551543 h 617394"/>
              <a:gd name="connsiteX14" fmla="*/ 537029 w 856343"/>
              <a:gd name="connsiteY14" fmla="*/ 464457 h 617394"/>
              <a:gd name="connsiteX15" fmla="*/ 508000 w 856343"/>
              <a:gd name="connsiteY15" fmla="*/ 420914 h 617394"/>
              <a:gd name="connsiteX16" fmla="*/ 449943 w 856343"/>
              <a:gd name="connsiteY16" fmla="*/ 406400 h 617394"/>
              <a:gd name="connsiteX17" fmla="*/ 537029 w 856343"/>
              <a:gd name="connsiteY17" fmla="*/ 348343 h 617394"/>
              <a:gd name="connsiteX18" fmla="*/ 609600 w 856343"/>
              <a:gd name="connsiteY18" fmla="*/ 333829 h 617394"/>
              <a:gd name="connsiteX19" fmla="*/ 667658 w 856343"/>
              <a:gd name="connsiteY19" fmla="*/ 319314 h 617394"/>
              <a:gd name="connsiteX20" fmla="*/ 798286 w 856343"/>
              <a:gd name="connsiteY20" fmla="*/ 304800 h 617394"/>
              <a:gd name="connsiteX21" fmla="*/ 812800 w 856343"/>
              <a:gd name="connsiteY21" fmla="*/ 261257 h 617394"/>
              <a:gd name="connsiteX22" fmla="*/ 856343 w 856343"/>
              <a:gd name="connsiteY22" fmla="*/ 174172 h 617394"/>
              <a:gd name="connsiteX23" fmla="*/ 841829 w 856343"/>
              <a:gd name="connsiteY23" fmla="*/ 72572 h 617394"/>
              <a:gd name="connsiteX24" fmla="*/ 798286 w 856343"/>
              <a:gd name="connsiteY24" fmla="*/ 58057 h 617394"/>
              <a:gd name="connsiteX25" fmla="*/ 711200 w 856343"/>
              <a:gd name="connsiteY25" fmla="*/ 0 h 617394"/>
              <a:gd name="connsiteX26" fmla="*/ 653143 w 856343"/>
              <a:gd name="connsiteY26" fmla="*/ 14514 h 617394"/>
              <a:gd name="connsiteX27" fmla="*/ 595086 w 856343"/>
              <a:gd name="connsiteY27" fmla="*/ 14514 h 6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6343" h="617394">
                <a:moveTo>
                  <a:pt x="595086" y="14514"/>
                </a:moveTo>
                <a:cubicBezTo>
                  <a:pt x="532191" y="14514"/>
                  <a:pt x="480628" y="-14751"/>
                  <a:pt x="275772" y="14514"/>
                </a:cubicBezTo>
                <a:cubicBezTo>
                  <a:pt x="254353" y="17574"/>
                  <a:pt x="237602" y="35020"/>
                  <a:pt x="217715" y="43543"/>
                </a:cubicBezTo>
                <a:cubicBezTo>
                  <a:pt x="135862" y="78623"/>
                  <a:pt x="214290" y="35756"/>
                  <a:pt x="116115" y="72572"/>
                </a:cubicBezTo>
                <a:cubicBezTo>
                  <a:pt x="95856" y="80169"/>
                  <a:pt x="77410" y="91924"/>
                  <a:pt x="58058" y="101600"/>
                </a:cubicBezTo>
                <a:cubicBezTo>
                  <a:pt x="48382" y="116114"/>
                  <a:pt x="33619" y="128314"/>
                  <a:pt x="29029" y="145143"/>
                </a:cubicBezTo>
                <a:cubicBezTo>
                  <a:pt x="18766" y="182774"/>
                  <a:pt x="21493" y="222880"/>
                  <a:pt x="14515" y="261257"/>
                </a:cubicBezTo>
                <a:cubicBezTo>
                  <a:pt x="11778" y="276310"/>
                  <a:pt x="4838" y="290286"/>
                  <a:pt x="0" y="304800"/>
                </a:cubicBezTo>
                <a:cubicBezTo>
                  <a:pt x="4838" y="353181"/>
                  <a:pt x="3582" y="402566"/>
                  <a:pt x="14515" y="449943"/>
                </a:cubicBezTo>
                <a:cubicBezTo>
                  <a:pt x="19383" y="471039"/>
                  <a:pt x="73035" y="527662"/>
                  <a:pt x="87086" y="537029"/>
                </a:cubicBezTo>
                <a:cubicBezTo>
                  <a:pt x="99816" y="545516"/>
                  <a:pt x="116115" y="546705"/>
                  <a:pt x="130629" y="551543"/>
                </a:cubicBezTo>
                <a:cubicBezTo>
                  <a:pt x="145143" y="561219"/>
                  <a:pt x="159026" y="571917"/>
                  <a:pt x="174172" y="580572"/>
                </a:cubicBezTo>
                <a:cubicBezTo>
                  <a:pt x="287242" y="645183"/>
                  <a:pt x="262110" y="607732"/>
                  <a:pt x="464458" y="595086"/>
                </a:cubicBezTo>
                <a:cubicBezTo>
                  <a:pt x="478972" y="580572"/>
                  <a:pt x="498032" y="569486"/>
                  <a:pt x="508000" y="551543"/>
                </a:cubicBezTo>
                <a:cubicBezTo>
                  <a:pt x="522860" y="524795"/>
                  <a:pt x="537029" y="464457"/>
                  <a:pt x="537029" y="464457"/>
                </a:cubicBezTo>
                <a:cubicBezTo>
                  <a:pt x="527353" y="449943"/>
                  <a:pt x="522514" y="430590"/>
                  <a:pt x="508000" y="420914"/>
                </a:cubicBezTo>
                <a:cubicBezTo>
                  <a:pt x="491402" y="409849"/>
                  <a:pt x="442534" y="424921"/>
                  <a:pt x="449943" y="406400"/>
                </a:cubicBezTo>
                <a:cubicBezTo>
                  <a:pt x="462900" y="374007"/>
                  <a:pt x="502818" y="355185"/>
                  <a:pt x="537029" y="348343"/>
                </a:cubicBezTo>
                <a:cubicBezTo>
                  <a:pt x="561219" y="343505"/>
                  <a:pt x="585518" y="339181"/>
                  <a:pt x="609600" y="333829"/>
                </a:cubicBezTo>
                <a:cubicBezTo>
                  <a:pt x="629073" y="329502"/>
                  <a:pt x="647942" y="322347"/>
                  <a:pt x="667658" y="319314"/>
                </a:cubicBezTo>
                <a:cubicBezTo>
                  <a:pt x="710959" y="312652"/>
                  <a:pt x="754743" y="309638"/>
                  <a:pt x="798286" y="304800"/>
                </a:cubicBezTo>
                <a:cubicBezTo>
                  <a:pt x="803124" y="290286"/>
                  <a:pt x="805958" y="274941"/>
                  <a:pt x="812800" y="261257"/>
                </a:cubicBezTo>
                <a:cubicBezTo>
                  <a:pt x="869074" y="148709"/>
                  <a:pt x="819861" y="283618"/>
                  <a:pt x="856343" y="174172"/>
                </a:cubicBezTo>
                <a:cubicBezTo>
                  <a:pt x="851505" y="140305"/>
                  <a:pt x="857128" y="103171"/>
                  <a:pt x="841829" y="72572"/>
                </a:cubicBezTo>
                <a:cubicBezTo>
                  <a:pt x="834987" y="58888"/>
                  <a:pt x="811660" y="65487"/>
                  <a:pt x="798286" y="58057"/>
                </a:cubicBezTo>
                <a:cubicBezTo>
                  <a:pt x="767788" y="41114"/>
                  <a:pt x="711200" y="0"/>
                  <a:pt x="711200" y="0"/>
                </a:cubicBezTo>
                <a:cubicBezTo>
                  <a:pt x="691848" y="4838"/>
                  <a:pt x="672323" y="9034"/>
                  <a:pt x="653143" y="14514"/>
                </a:cubicBezTo>
                <a:cubicBezTo>
                  <a:pt x="638432" y="18717"/>
                  <a:pt x="657981" y="14514"/>
                  <a:pt x="595086" y="14514"/>
                </a:cubicBez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67" name="Flowchart: Magnetic Disk 466"/>
          <p:cNvSpPr/>
          <p:nvPr/>
        </p:nvSpPr>
        <p:spPr bwMode="auto">
          <a:xfrm>
            <a:off x="28803600" y="17330448"/>
            <a:ext cx="1045793" cy="1186152"/>
          </a:xfrm>
          <a:prstGeom prst="flowChartMagneticDisk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ctr" anchorCtr="0" compatLnSpc="1">
            <a:prstTxWarp prst="textNoShape">
              <a:avLst/>
            </a:prstTxWarp>
          </a:bodyPr>
          <a:lstStyle/>
          <a:p>
            <a:pPr marL="392113" marR="0" indent="-392113" algn="ctr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rPr>
              <a:t>FS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133600" y="311527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/>
                </a:solidFill>
                <a:latin typeface="Helvetica"/>
                <a:cs typeface="Helvetica"/>
              </a:rPr>
              <a:t>DBSCAN</a:t>
            </a:r>
            <a:endParaRPr lang="en-US" sz="5400" b="1" dirty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41200" y="6400800"/>
            <a:ext cx="1252728" cy="914400"/>
            <a:chOff x="24941269" y="6344841"/>
            <a:chExt cx="1252728" cy="914400"/>
          </a:xfrm>
        </p:grpSpPr>
        <p:sp>
          <p:nvSpPr>
            <p:cNvPr id="294" name="TextBox 293"/>
            <p:cNvSpPr txBox="1"/>
            <p:nvPr/>
          </p:nvSpPr>
          <p:spPr>
            <a:xfrm>
              <a:off x="24941269" y="6344841"/>
              <a:ext cx="1252728" cy="914400"/>
            </a:xfrm>
            <a:prstGeom prst="roundRect">
              <a:avLst/>
            </a:prstGeom>
            <a:solidFill>
              <a:schemeClr val="accent5"/>
            </a:solidFill>
            <a:ln w="57150">
              <a:solidFill>
                <a:srgbClr val="1EC40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0" y="6553200"/>
              <a:ext cx="866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FE</a:t>
              </a:r>
              <a:endParaRPr lang="en-US" sz="2800" dirty="0"/>
            </a:p>
          </p:txBody>
        </p:sp>
      </p:grpSp>
      <p:sp>
        <p:nvSpPr>
          <p:cNvPr id="389" name="Rectangle 2378"/>
          <p:cNvSpPr/>
          <p:nvPr/>
        </p:nvSpPr>
        <p:spPr bwMode="auto">
          <a:xfrm>
            <a:off x="14780233" y="6737199"/>
            <a:ext cx="476500" cy="44597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48" name="Rectangle 2378"/>
          <p:cNvSpPr/>
          <p:nvPr/>
        </p:nvSpPr>
        <p:spPr bwMode="auto">
          <a:xfrm>
            <a:off x="15256733" y="6739477"/>
            <a:ext cx="476500" cy="44597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50" name="Rectangle 2378"/>
          <p:cNvSpPr/>
          <p:nvPr/>
        </p:nvSpPr>
        <p:spPr bwMode="auto">
          <a:xfrm>
            <a:off x="15256400" y="6288810"/>
            <a:ext cx="476500" cy="44597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51" name="Rectangle 2378"/>
          <p:cNvSpPr/>
          <p:nvPr/>
        </p:nvSpPr>
        <p:spPr bwMode="auto">
          <a:xfrm>
            <a:off x="15256400" y="7183174"/>
            <a:ext cx="476500" cy="44597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52" name="Rectangle 2378"/>
          <p:cNvSpPr/>
          <p:nvPr/>
        </p:nvSpPr>
        <p:spPr bwMode="auto">
          <a:xfrm>
            <a:off x="14780232" y="7183174"/>
            <a:ext cx="476500" cy="44597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55" name="Rectangle 2378"/>
          <p:cNvSpPr/>
          <p:nvPr/>
        </p:nvSpPr>
        <p:spPr bwMode="auto">
          <a:xfrm>
            <a:off x="14303733" y="6289230"/>
            <a:ext cx="476500" cy="44597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56" name="Rectangle 2378"/>
          <p:cNvSpPr/>
          <p:nvPr/>
        </p:nvSpPr>
        <p:spPr bwMode="auto">
          <a:xfrm>
            <a:off x="14780233" y="6289229"/>
            <a:ext cx="476500" cy="44597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254" name="Rectangle 2378"/>
          <p:cNvSpPr/>
          <p:nvPr/>
        </p:nvSpPr>
        <p:spPr bwMode="auto">
          <a:xfrm>
            <a:off x="14303729" y="6737199"/>
            <a:ext cx="476500" cy="44597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14387823" y="5819533"/>
            <a:ext cx="25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ＭＳ Ｐゴシック" charset="0"/>
                <a:cs typeface="Times New Roman" charset="0"/>
              </a:rPr>
              <a:t>ε</a:t>
            </a:r>
            <a:endParaRPr lang="en-US" sz="2400" dirty="0"/>
          </a:p>
        </p:txBody>
      </p:sp>
      <p:sp>
        <p:nvSpPr>
          <p:cNvPr id="258" name="TextBox 257"/>
          <p:cNvSpPr txBox="1"/>
          <p:nvPr/>
        </p:nvSpPr>
        <p:spPr>
          <a:xfrm>
            <a:off x="13944600" y="6248400"/>
            <a:ext cx="25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ＭＳ Ｐゴシック" charset="0"/>
                <a:cs typeface="Times New Roman" charset="0"/>
              </a:rPr>
              <a:t>ε</a:t>
            </a:r>
            <a:endParaRPr lang="en-US" sz="2400" dirty="0"/>
          </a:p>
        </p:txBody>
      </p:sp>
      <p:cxnSp>
        <p:nvCxnSpPr>
          <p:cNvPr id="489" name="Straight Connector 488"/>
          <p:cNvCxnSpPr/>
          <p:nvPr/>
        </p:nvCxnSpPr>
        <p:spPr bwMode="auto">
          <a:xfrm>
            <a:off x="14272499" y="6289230"/>
            <a:ext cx="0" cy="432593"/>
          </a:xfrm>
          <a:prstGeom prst="line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Straight Connector 261"/>
          <p:cNvCxnSpPr/>
          <p:nvPr/>
        </p:nvCxnSpPr>
        <p:spPr bwMode="auto">
          <a:xfrm>
            <a:off x="14311553" y="6256221"/>
            <a:ext cx="451207" cy="0"/>
          </a:xfrm>
          <a:prstGeom prst="line">
            <a:avLst/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5" name="Rectangle 2378"/>
          <p:cNvSpPr/>
          <p:nvPr/>
        </p:nvSpPr>
        <p:spPr bwMode="auto">
          <a:xfrm>
            <a:off x="14303733" y="7183173"/>
            <a:ext cx="476500" cy="44597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grpSp>
        <p:nvGrpSpPr>
          <p:cNvPr id="269" name="Group 268"/>
          <p:cNvGrpSpPr/>
          <p:nvPr/>
        </p:nvGrpSpPr>
        <p:grpSpPr>
          <a:xfrm>
            <a:off x="12801601" y="7864508"/>
            <a:ext cx="8123766" cy="4764782"/>
            <a:chOff x="17273535" y="3785588"/>
            <a:chExt cx="7506599" cy="4764782"/>
          </a:xfrm>
        </p:grpSpPr>
        <p:sp>
          <p:nvSpPr>
            <p:cNvPr id="270" name="Rounded Rectangle 269"/>
            <p:cNvSpPr/>
            <p:nvPr/>
          </p:nvSpPr>
          <p:spPr bwMode="auto">
            <a:xfrm>
              <a:off x="17273535" y="3785588"/>
              <a:ext cx="7506599" cy="4320262"/>
            </a:xfrm>
            <a:prstGeom prst="roundRect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17557125" y="3809149"/>
              <a:ext cx="7121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2. Pick Representative Points (BE)</a:t>
              </a:r>
              <a:endParaRPr lang="en-US" sz="3600" b="1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7573280" y="4610830"/>
              <a:ext cx="3677789" cy="393954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r>
                <a:rPr lang="en-US" sz="2000" dirty="0" smtClean="0">
                  <a:latin typeface="Helvetica" charset="0"/>
                  <a:ea typeface="ＭＳ Ｐゴシック" charset="0"/>
                  <a:cs typeface="Times New Roman" charset="0"/>
                </a:rPr>
                <a:t>Representative points are a small finite set of points that represent all core points in a ε x </a:t>
              </a:r>
              <a:r>
                <a:rPr lang="en-US" sz="2000" dirty="0">
                  <a:latin typeface="Helvetica" charset="0"/>
                  <a:ea typeface="ＭＳ Ｐゴシック" charset="0"/>
                  <a:cs typeface="Times New Roman" charset="0"/>
                </a:rPr>
                <a:t>ε</a:t>
              </a:r>
              <a:r>
                <a:rPr lang="en-US" sz="2000" dirty="0" smtClean="0">
                  <a:latin typeface="Helvetica" charset="0"/>
                  <a:ea typeface="ＭＳ Ｐゴシック" charset="0"/>
                  <a:cs typeface="Times New Roman" charset="0"/>
                </a:rPr>
                <a:t> box</a:t>
              </a:r>
            </a:p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r>
                <a:rPr lang="en-US" sz="2000" dirty="0" smtClean="0">
                  <a:latin typeface="Helvetica" charset="0"/>
                  <a:ea typeface="ＭＳ Ｐゴシック" charset="0"/>
                  <a:cs typeface="Times New Roman" charset="0"/>
                </a:rPr>
                <a:t>Used to detect cluster overlap</a:t>
              </a:r>
            </a:p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r>
                <a:rPr lang="en-US" sz="2000" dirty="0" smtClean="0">
                  <a:latin typeface="Helvetica" charset="0"/>
                  <a:ea typeface="ＭＳ Ｐゴシック" charset="0"/>
                  <a:cs typeface="Times New Roman" charset="0"/>
                </a:rPr>
                <a:t>A core point that would cause a merge has to fall within </a:t>
              </a:r>
              <a:r>
                <a:rPr lang="en-US" sz="2000" dirty="0">
                  <a:latin typeface="Helvetica" charset="0"/>
                  <a:ea typeface="ＭＳ Ｐゴシック" charset="0"/>
                  <a:cs typeface="Times New Roman" charset="0"/>
                </a:rPr>
                <a:t>ε </a:t>
              </a:r>
              <a:r>
                <a:rPr lang="en-US" sz="2000" dirty="0" smtClean="0">
                  <a:latin typeface="Helvetica" charset="0"/>
                  <a:ea typeface="ＭＳ Ｐゴシック" charset="0"/>
                  <a:cs typeface="Times New Roman" charset="0"/>
                </a:rPr>
                <a:t>of a representative point</a:t>
              </a:r>
              <a:endParaRPr lang="en-US" dirty="0"/>
            </a:p>
            <a:p>
              <a:pPr marL="465138" indent="-465138" defTabSz="3135313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Ø"/>
              </a:pPr>
              <a:endParaRPr lang="en-US" sz="2000" dirty="0">
                <a:latin typeface="Helvetic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21160779" y="7430184"/>
              <a:ext cx="35516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Helvetica" charset="0"/>
                  <a:ea typeface="ＭＳ Ｐゴシック" charset="0"/>
                  <a:cs typeface="Times New Roman" charset="0"/>
                </a:rPr>
                <a:t>Representative </a:t>
              </a:r>
              <a:r>
                <a:rPr lang="en-US" sz="1200" dirty="0" smtClean="0"/>
                <a:t>points are the set of points which represent the furthest extension into each shadow region (Max of 2 per shadow region)</a:t>
              </a:r>
              <a:endParaRPr lang="en-US" sz="1200" dirty="0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21251069" y="4648797"/>
              <a:ext cx="3261466" cy="2760519"/>
              <a:chOff x="21808334" y="5350135"/>
              <a:chExt cx="2492474" cy="2109641"/>
            </a:xfrm>
          </p:grpSpPr>
          <p:sp>
            <p:nvSpPr>
              <p:cNvPr id="275" name="Rectangle 274"/>
              <p:cNvSpPr/>
              <p:nvPr/>
            </p:nvSpPr>
            <p:spPr bwMode="auto">
              <a:xfrm>
                <a:off x="22587419" y="6119321"/>
                <a:ext cx="680686" cy="657146"/>
              </a:xfrm>
              <a:prstGeom prst="rect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 bwMode="auto">
              <a:xfrm>
                <a:off x="22697055" y="6211200"/>
                <a:ext cx="143908" cy="151589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1808334" y="5350135"/>
                <a:ext cx="832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Shadow</a:t>
                </a:r>
              </a:p>
              <a:p>
                <a:r>
                  <a:rPr lang="en-US" sz="1200" dirty="0" smtClean="0"/>
                  <a:t>Region</a:t>
                </a:r>
                <a:endParaRPr lang="en-US" sz="1200" dirty="0"/>
              </a:p>
            </p:txBody>
          </p:sp>
          <p:sp>
            <p:nvSpPr>
              <p:cNvPr id="278" name="Freeform 277"/>
              <p:cNvSpPr/>
              <p:nvPr/>
            </p:nvSpPr>
            <p:spPr bwMode="auto">
              <a:xfrm>
                <a:off x="22224695" y="5744953"/>
                <a:ext cx="370384" cy="392173"/>
              </a:xfrm>
              <a:custGeom>
                <a:avLst/>
                <a:gdLst>
                  <a:gd name="connsiteX0" fmla="*/ 346572 w 370384"/>
                  <a:gd name="connsiteY0" fmla="*/ 11173 h 392173"/>
                  <a:gd name="connsiteX1" fmla="*/ 303709 w 370384"/>
                  <a:gd name="connsiteY1" fmla="*/ 20698 h 392173"/>
                  <a:gd name="connsiteX2" fmla="*/ 296566 w 370384"/>
                  <a:gd name="connsiteY2" fmla="*/ 23079 h 392173"/>
                  <a:gd name="connsiteX3" fmla="*/ 277516 w 370384"/>
                  <a:gd name="connsiteY3" fmla="*/ 27841 h 392173"/>
                  <a:gd name="connsiteX4" fmla="*/ 251322 w 370384"/>
                  <a:gd name="connsiteY4" fmla="*/ 46891 h 392173"/>
                  <a:gd name="connsiteX5" fmla="*/ 227509 w 370384"/>
                  <a:gd name="connsiteY5" fmla="*/ 61179 h 392173"/>
                  <a:gd name="connsiteX6" fmla="*/ 208459 w 370384"/>
                  <a:gd name="connsiteY6" fmla="*/ 77848 h 392173"/>
                  <a:gd name="connsiteX7" fmla="*/ 187028 w 370384"/>
                  <a:gd name="connsiteY7" fmla="*/ 94516 h 392173"/>
                  <a:gd name="connsiteX8" fmla="*/ 179884 w 370384"/>
                  <a:gd name="connsiteY8" fmla="*/ 96898 h 392173"/>
                  <a:gd name="connsiteX9" fmla="*/ 170359 w 370384"/>
                  <a:gd name="connsiteY9" fmla="*/ 101660 h 392173"/>
                  <a:gd name="connsiteX10" fmla="*/ 156072 w 370384"/>
                  <a:gd name="connsiteY10" fmla="*/ 111185 h 392173"/>
                  <a:gd name="connsiteX11" fmla="*/ 144166 w 370384"/>
                  <a:gd name="connsiteY11" fmla="*/ 132616 h 392173"/>
                  <a:gd name="connsiteX12" fmla="*/ 137022 w 370384"/>
                  <a:gd name="connsiteY12" fmla="*/ 137379 h 392173"/>
                  <a:gd name="connsiteX13" fmla="*/ 132259 w 370384"/>
                  <a:gd name="connsiteY13" fmla="*/ 151666 h 392173"/>
                  <a:gd name="connsiteX14" fmla="*/ 108447 w 370384"/>
                  <a:gd name="connsiteY14" fmla="*/ 180241 h 392173"/>
                  <a:gd name="connsiteX15" fmla="*/ 94159 w 370384"/>
                  <a:gd name="connsiteY15" fmla="*/ 189766 h 392173"/>
                  <a:gd name="connsiteX16" fmla="*/ 87016 w 370384"/>
                  <a:gd name="connsiteY16" fmla="*/ 194529 h 392173"/>
                  <a:gd name="connsiteX17" fmla="*/ 75109 w 370384"/>
                  <a:gd name="connsiteY17" fmla="*/ 208816 h 392173"/>
                  <a:gd name="connsiteX18" fmla="*/ 60822 w 370384"/>
                  <a:gd name="connsiteY18" fmla="*/ 230248 h 392173"/>
                  <a:gd name="connsiteX19" fmla="*/ 51297 w 370384"/>
                  <a:gd name="connsiteY19" fmla="*/ 244535 h 392173"/>
                  <a:gd name="connsiteX20" fmla="*/ 46534 w 370384"/>
                  <a:gd name="connsiteY20" fmla="*/ 258823 h 392173"/>
                  <a:gd name="connsiteX21" fmla="*/ 44153 w 370384"/>
                  <a:gd name="connsiteY21" fmla="*/ 265966 h 392173"/>
                  <a:gd name="connsiteX22" fmla="*/ 39391 w 370384"/>
                  <a:gd name="connsiteY22" fmla="*/ 273110 h 392173"/>
                  <a:gd name="connsiteX23" fmla="*/ 32247 w 370384"/>
                  <a:gd name="connsiteY23" fmla="*/ 294541 h 392173"/>
                  <a:gd name="connsiteX24" fmla="*/ 25103 w 370384"/>
                  <a:gd name="connsiteY24" fmla="*/ 299304 h 392173"/>
                  <a:gd name="connsiteX25" fmla="*/ 17959 w 370384"/>
                  <a:gd name="connsiteY25" fmla="*/ 320735 h 392173"/>
                  <a:gd name="connsiteX26" fmla="*/ 15578 w 370384"/>
                  <a:gd name="connsiteY26" fmla="*/ 327879 h 392173"/>
                  <a:gd name="connsiteX27" fmla="*/ 13197 w 370384"/>
                  <a:gd name="connsiteY27" fmla="*/ 335023 h 392173"/>
                  <a:gd name="connsiteX28" fmla="*/ 8434 w 370384"/>
                  <a:gd name="connsiteY28" fmla="*/ 351691 h 392173"/>
                  <a:gd name="connsiteX29" fmla="*/ 3672 w 370384"/>
                  <a:gd name="connsiteY29" fmla="*/ 358835 h 392173"/>
                  <a:gd name="connsiteX30" fmla="*/ 8434 w 370384"/>
                  <a:gd name="connsiteY30" fmla="*/ 387410 h 392173"/>
                  <a:gd name="connsiteX31" fmla="*/ 15578 w 370384"/>
                  <a:gd name="connsiteY31" fmla="*/ 389791 h 392173"/>
                  <a:gd name="connsiteX32" fmla="*/ 127497 w 370384"/>
                  <a:gd name="connsiteY32" fmla="*/ 387410 h 392173"/>
                  <a:gd name="connsiteX33" fmla="*/ 156072 w 370384"/>
                  <a:gd name="connsiteY33" fmla="*/ 385029 h 392173"/>
                  <a:gd name="connsiteX34" fmla="*/ 251322 w 370384"/>
                  <a:gd name="connsiteY34" fmla="*/ 382648 h 392173"/>
                  <a:gd name="connsiteX35" fmla="*/ 279897 w 370384"/>
                  <a:gd name="connsiteY35" fmla="*/ 385029 h 392173"/>
                  <a:gd name="connsiteX36" fmla="*/ 287041 w 370384"/>
                  <a:gd name="connsiteY36" fmla="*/ 387410 h 392173"/>
                  <a:gd name="connsiteX37" fmla="*/ 306091 w 370384"/>
                  <a:gd name="connsiteY37" fmla="*/ 392173 h 392173"/>
                  <a:gd name="connsiteX38" fmla="*/ 329903 w 370384"/>
                  <a:gd name="connsiteY38" fmla="*/ 389791 h 392173"/>
                  <a:gd name="connsiteX39" fmla="*/ 363241 w 370384"/>
                  <a:gd name="connsiteY39" fmla="*/ 387410 h 392173"/>
                  <a:gd name="connsiteX40" fmla="*/ 365622 w 370384"/>
                  <a:gd name="connsiteY40" fmla="*/ 365979 h 392173"/>
                  <a:gd name="connsiteX41" fmla="*/ 363241 w 370384"/>
                  <a:gd name="connsiteY41" fmla="*/ 337404 h 392173"/>
                  <a:gd name="connsiteX42" fmla="*/ 368003 w 370384"/>
                  <a:gd name="connsiteY42" fmla="*/ 318354 h 392173"/>
                  <a:gd name="connsiteX43" fmla="*/ 370384 w 370384"/>
                  <a:gd name="connsiteY43" fmla="*/ 308829 h 392173"/>
                  <a:gd name="connsiteX44" fmla="*/ 368003 w 370384"/>
                  <a:gd name="connsiteY44" fmla="*/ 299304 h 392173"/>
                  <a:gd name="connsiteX45" fmla="*/ 365622 w 370384"/>
                  <a:gd name="connsiteY45" fmla="*/ 292160 h 392173"/>
                  <a:gd name="connsiteX46" fmla="*/ 360859 w 370384"/>
                  <a:gd name="connsiteY46" fmla="*/ 261204 h 392173"/>
                  <a:gd name="connsiteX47" fmla="*/ 356097 w 370384"/>
                  <a:gd name="connsiteY47" fmla="*/ 237391 h 392173"/>
                  <a:gd name="connsiteX48" fmla="*/ 358478 w 370384"/>
                  <a:gd name="connsiteY48" fmla="*/ 185004 h 392173"/>
                  <a:gd name="connsiteX49" fmla="*/ 363241 w 370384"/>
                  <a:gd name="connsiteY49" fmla="*/ 134998 h 392173"/>
                  <a:gd name="connsiteX50" fmla="*/ 360859 w 370384"/>
                  <a:gd name="connsiteY50" fmla="*/ 61179 h 392173"/>
                  <a:gd name="connsiteX51" fmla="*/ 358478 w 370384"/>
                  <a:gd name="connsiteY51" fmla="*/ 54035 h 392173"/>
                  <a:gd name="connsiteX52" fmla="*/ 356097 w 370384"/>
                  <a:gd name="connsiteY52" fmla="*/ 39748 h 392173"/>
                  <a:gd name="connsiteX53" fmla="*/ 353716 w 370384"/>
                  <a:gd name="connsiteY53" fmla="*/ 1648 h 392173"/>
                  <a:gd name="connsiteX54" fmla="*/ 339428 w 370384"/>
                  <a:gd name="connsiteY54" fmla="*/ 4029 h 392173"/>
                  <a:gd name="connsiteX55" fmla="*/ 346572 w 370384"/>
                  <a:gd name="connsiteY55" fmla="*/ 11173 h 39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70384" h="392173">
                    <a:moveTo>
                      <a:pt x="346572" y="11173"/>
                    </a:moveTo>
                    <a:cubicBezTo>
                      <a:pt x="340619" y="13951"/>
                      <a:pt x="329401" y="7852"/>
                      <a:pt x="303709" y="20698"/>
                    </a:cubicBezTo>
                    <a:cubicBezTo>
                      <a:pt x="301464" y="21820"/>
                      <a:pt x="298987" y="22419"/>
                      <a:pt x="296566" y="23079"/>
                    </a:cubicBezTo>
                    <a:cubicBezTo>
                      <a:pt x="290251" y="24801"/>
                      <a:pt x="277516" y="27841"/>
                      <a:pt x="277516" y="27841"/>
                    </a:cubicBezTo>
                    <a:cubicBezTo>
                      <a:pt x="258533" y="46824"/>
                      <a:pt x="268470" y="42604"/>
                      <a:pt x="251322" y="46891"/>
                    </a:cubicBezTo>
                    <a:cubicBezTo>
                      <a:pt x="234080" y="58385"/>
                      <a:pt x="242154" y="53856"/>
                      <a:pt x="227509" y="61179"/>
                    </a:cubicBezTo>
                    <a:cubicBezTo>
                      <a:pt x="214018" y="81418"/>
                      <a:pt x="236237" y="50070"/>
                      <a:pt x="208459" y="77848"/>
                    </a:cubicBezTo>
                    <a:cubicBezTo>
                      <a:pt x="202294" y="84013"/>
                      <a:pt x="195575" y="91666"/>
                      <a:pt x="187028" y="94516"/>
                    </a:cubicBezTo>
                    <a:cubicBezTo>
                      <a:pt x="184647" y="95310"/>
                      <a:pt x="182191" y="95909"/>
                      <a:pt x="179884" y="96898"/>
                    </a:cubicBezTo>
                    <a:cubicBezTo>
                      <a:pt x="176621" y="98296"/>
                      <a:pt x="173403" y="99834"/>
                      <a:pt x="170359" y="101660"/>
                    </a:cubicBezTo>
                    <a:cubicBezTo>
                      <a:pt x="165451" y="104605"/>
                      <a:pt x="156072" y="111185"/>
                      <a:pt x="156072" y="111185"/>
                    </a:cubicBezTo>
                    <a:cubicBezTo>
                      <a:pt x="153591" y="118630"/>
                      <a:pt x="151185" y="127936"/>
                      <a:pt x="144166" y="132616"/>
                    </a:cubicBezTo>
                    <a:lnTo>
                      <a:pt x="137022" y="137379"/>
                    </a:lnTo>
                    <a:cubicBezTo>
                      <a:pt x="135434" y="142141"/>
                      <a:pt x="135044" y="147489"/>
                      <a:pt x="132259" y="151666"/>
                    </a:cubicBezTo>
                    <a:cubicBezTo>
                      <a:pt x="125231" y="162208"/>
                      <a:pt x="119448" y="172907"/>
                      <a:pt x="108447" y="180241"/>
                    </a:cubicBezTo>
                    <a:lnTo>
                      <a:pt x="94159" y="189766"/>
                    </a:lnTo>
                    <a:lnTo>
                      <a:pt x="87016" y="194529"/>
                    </a:lnTo>
                    <a:cubicBezTo>
                      <a:pt x="69988" y="220069"/>
                      <a:pt x="96509" y="181302"/>
                      <a:pt x="75109" y="208816"/>
                    </a:cubicBezTo>
                    <a:cubicBezTo>
                      <a:pt x="75095" y="208834"/>
                      <a:pt x="63210" y="226667"/>
                      <a:pt x="60822" y="230248"/>
                    </a:cubicBezTo>
                    <a:lnTo>
                      <a:pt x="51297" y="244535"/>
                    </a:lnTo>
                    <a:lnTo>
                      <a:pt x="46534" y="258823"/>
                    </a:lnTo>
                    <a:cubicBezTo>
                      <a:pt x="45740" y="261204"/>
                      <a:pt x="45545" y="263878"/>
                      <a:pt x="44153" y="265966"/>
                    </a:cubicBezTo>
                    <a:lnTo>
                      <a:pt x="39391" y="273110"/>
                    </a:lnTo>
                    <a:cubicBezTo>
                      <a:pt x="37794" y="282688"/>
                      <a:pt x="38943" y="287845"/>
                      <a:pt x="32247" y="294541"/>
                    </a:cubicBezTo>
                    <a:cubicBezTo>
                      <a:pt x="30223" y="296565"/>
                      <a:pt x="27484" y="297716"/>
                      <a:pt x="25103" y="299304"/>
                    </a:cubicBezTo>
                    <a:lnTo>
                      <a:pt x="17959" y="320735"/>
                    </a:lnTo>
                    <a:lnTo>
                      <a:pt x="15578" y="327879"/>
                    </a:lnTo>
                    <a:cubicBezTo>
                      <a:pt x="14784" y="330260"/>
                      <a:pt x="13806" y="332588"/>
                      <a:pt x="13197" y="335023"/>
                    </a:cubicBezTo>
                    <a:cubicBezTo>
                      <a:pt x="12432" y="338083"/>
                      <a:pt x="10145" y="348269"/>
                      <a:pt x="8434" y="351691"/>
                    </a:cubicBezTo>
                    <a:cubicBezTo>
                      <a:pt x="7154" y="354251"/>
                      <a:pt x="5259" y="356454"/>
                      <a:pt x="3672" y="358835"/>
                    </a:cubicBezTo>
                    <a:cubicBezTo>
                      <a:pt x="1616" y="379396"/>
                      <a:pt x="-5565" y="380411"/>
                      <a:pt x="8434" y="387410"/>
                    </a:cubicBezTo>
                    <a:cubicBezTo>
                      <a:pt x="10679" y="388532"/>
                      <a:pt x="13197" y="388997"/>
                      <a:pt x="15578" y="389791"/>
                    </a:cubicBezTo>
                    <a:lnTo>
                      <a:pt x="127497" y="387410"/>
                    </a:lnTo>
                    <a:cubicBezTo>
                      <a:pt x="137050" y="387086"/>
                      <a:pt x="146521" y="385396"/>
                      <a:pt x="156072" y="385029"/>
                    </a:cubicBezTo>
                    <a:cubicBezTo>
                      <a:pt x="187808" y="383808"/>
                      <a:pt x="219572" y="383442"/>
                      <a:pt x="251322" y="382648"/>
                    </a:cubicBezTo>
                    <a:cubicBezTo>
                      <a:pt x="260847" y="383442"/>
                      <a:pt x="270423" y="383766"/>
                      <a:pt x="279897" y="385029"/>
                    </a:cubicBezTo>
                    <a:cubicBezTo>
                      <a:pt x="282385" y="385361"/>
                      <a:pt x="284606" y="386801"/>
                      <a:pt x="287041" y="387410"/>
                    </a:cubicBezTo>
                    <a:lnTo>
                      <a:pt x="306091" y="392173"/>
                    </a:lnTo>
                    <a:lnTo>
                      <a:pt x="329903" y="389791"/>
                    </a:lnTo>
                    <a:cubicBezTo>
                      <a:pt x="341005" y="388866"/>
                      <a:pt x="353971" y="393590"/>
                      <a:pt x="363241" y="387410"/>
                    </a:cubicBezTo>
                    <a:cubicBezTo>
                      <a:pt x="369222" y="383423"/>
                      <a:pt x="364828" y="373123"/>
                      <a:pt x="365622" y="365979"/>
                    </a:cubicBezTo>
                    <a:cubicBezTo>
                      <a:pt x="364828" y="356454"/>
                      <a:pt x="363241" y="346962"/>
                      <a:pt x="363241" y="337404"/>
                    </a:cubicBezTo>
                    <a:cubicBezTo>
                      <a:pt x="363241" y="330143"/>
                      <a:pt x="366124" y="324930"/>
                      <a:pt x="368003" y="318354"/>
                    </a:cubicBezTo>
                    <a:cubicBezTo>
                      <a:pt x="368902" y="315207"/>
                      <a:pt x="369590" y="312004"/>
                      <a:pt x="370384" y="308829"/>
                    </a:cubicBezTo>
                    <a:cubicBezTo>
                      <a:pt x="369590" y="305654"/>
                      <a:pt x="368902" y="302451"/>
                      <a:pt x="368003" y="299304"/>
                    </a:cubicBezTo>
                    <a:cubicBezTo>
                      <a:pt x="367313" y="296890"/>
                      <a:pt x="366166" y="294610"/>
                      <a:pt x="365622" y="292160"/>
                    </a:cubicBezTo>
                    <a:cubicBezTo>
                      <a:pt x="363558" y="282871"/>
                      <a:pt x="362483" y="270406"/>
                      <a:pt x="360859" y="261204"/>
                    </a:cubicBezTo>
                    <a:cubicBezTo>
                      <a:pt x="359452" y="253232"/>
                      <a:pt x="356097" y="237391"/>
                      <a:pt x="356097" y="237391"/>
                    </a:cubicBezTo>
                    <a:cubicBezTo>
                      <a:pt x="356891" y="219929"/>
                      <a:pt x="357261" y="202442"/>
                      <a:pt x="358478" y="185004"/>
                    </a:cubicBezTo>
                    <a:cubicBezTo>
                      <a:pt x="359643" y="168300"/>
                      <a:pt x="363241" y="134998"/>
                      <a:pt x="363241" y="134998"/>
                    </a:cubicBezTo>
                    <a:cubicBezTo>
                      <a:pt x="362447" y="110392"/>
                      <a:pt x="362305" y="85756"/>
                      <a:pt x="360859" y="61179"/>
                    </a:cubicBezTo>
                    <a:cubicBezTo>
                      <a:pt x="360712" y="58673"/>
                      <a:pt x="359022" y="56485"/>
                      <a:pt x="358478" y="54035"/>
                    </a:cubicBezTo>
                    <a:cubicBezTo>
                      <a:pt x="357431" y="49322"/>
                      <a:pt x="356891" y="44510"/>
                      <a:pt x="356097" y="39748"/>
                    </a:cubicBezTo>
                    <a:cubicBezTo>
                      <a:pt x="355303" y="27048"/>
                      <a:pt x="359097" y="13179"/>
                      <a:pt x="353716" y="1648"/>
                    </a:cubicBezTo>
                    <a:cubicBezTo>
                      <a:pt x="351674" y="-2727"/>
                      <a:pt x="344112" y="2858"/>
                      <a:pt x="339428" y="4029"/>
                    </a:cubicBezTo>
                    <a:cubicBezTo>
                      <a:pt x="328778" y="6691"/>
                      <a:pt x="352525" y="8395"/>
                      <a:pt x="346572" y="11173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 bwMode="auto">
              <a:xfrm>
                <a:off x="22202371" y="5713072"/>
                <a:ext cx="1133277" cy="1105091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280" name="Straight Connector 279"/>
              <p:cNvCxnSpPr/>
              <p:nvPr/>
            </p:nvCxnSpPr>
            <p:spPr bwMode="auto">
              <a:xfrm>
                <a:off x="22582140" y="5446563"/>
                <a:ext cx="0" cy="1981200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1" name="Straight Connector 280"/>
              <p:cNvCxnSpPr/>
              <p:nvPr/>
            </p:nvCxnSpPr>
            <p:spPr bwMode="auto">
              <a:xfrm flipV="1">
                <a:off x="21905743" y="6119321"/>
                <a:ext cx="2062468" cy="13853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2" name="Oval 281"/>
              <p:cNvSpPr/>
              <p:nvPr/>
            </p:nvSpPr>
            <p:spPr bwMode="auto">
              <a:xfrm>
                <a:off x="22952550" y="6580600"/>
                <a:ext cx="143908" cy="15158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 bwMode="auto">
              <a:xfrm>
                <a:off x="23102046" y="6460932"/>
                <a:ext cx="143908" cy="151589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23468086" y="6916954"/>
                <a:ext cx="832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Shadow</a:t>
                </a:r>
              </a:p>
              <a:p>
                <a:r>
                  <a:rPr lang="en-US" sz="1200" dirty="0" smtClean="0"/>
                  <a:t>Region</a:t>
                </a:r>
                <a:endParaRPr lang="en-US" sz="1200" dirty="0"/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>
                <a:off x="23270584" y="6771101"/>
                <a:ext cx="424448" cy="307181"/>
              </a:xfrm>
              <a:custGeom>
                <a:avLst/>
                <a:gdLst>
                  <a:gd name="connsiteX0" fmla="*/ 421481 w 424448"/>
                  <a:gd name="connsiteY0" fmla="*/ 9525 h 307181"/>
                  <a:gd name="connsiteX1" fmla="*/ 409575 w 424448"/>
                  <a:gd name="connsiteY1" fmla="*/ 28575 h 307181"/>
                  <a:gd name="connsiteX2" fmla="*/ 404812 w 424448"/>
                  <a:gd name="connsiteY2" fmla="*/ 35719 h 307181"/>
                  <a:gd name="connsiteX3" fmla="*/ 397669 w 424448"/>
                  <a:gd name="connsiteY3" fmla="*/ 40481 h 307181"/>
                  <a:gd name="connsiteX4" fmla="*/ 381000 w 424448"/>
                  <a:gd name="connsiteY4" fmla="*/ 57150 h 307181"/>
                  <a:gd name="connsiteX5" fmla="*/ 369094 w 424448"/>
                  <a:gd name="connsiteY5" fmla="*/ 76200 h 307181"/>
                  <a:gd name="connsiteX6" fmla="*/ 366712 w 424448"/>
                  <a:gd name="connsiteY6" fmla="*/ 83344 h 307181"/>
                  <a:gd name="connsiteX7" fmla="*/ 350044 w 424448"/>
                  <a:gd name="connsiteY7" fmla="*/ 102394 h 307181"/>
                  <a:gd name="connsiteX8" fmla="*/ 342900 w 424448"/>
                  <a:gd name="connsiteY8" fmla="*/ 116681 h 307181"/>
                  <a:gd name="connsiteX9" fmla="*/ 335756 w 424448"/>
                  <a:gd name="connsiteY9" fmla="*/ 123825 h 307181"/>
                  <a:gd name="connsiteX10" fmla="*/ 328612 w 424448"/>
                  <a:gd name="connsiteY10" fmla="*/ 138112 h 307181"/>
                  <a:gd name="connsiteX11" fmla="*/ 321469 w 424448"/>
                  <a:gd name="connsiteY11" fmla="*/ 145256 h 307181"/>
                  <a:gd name="connsiteX12" fmla="*/ 300037 w 424448"/>
                  <a:gd name="connsiteY12" fmla="*/ 157162 h 307181"/>
                  <a:gd name="connsiteX13" fmla="*/ 288131 w 424448"/>
                  <a:gd name="connsiteY13" fmla="*/ 166687 h 307181"/>
                  <a:gd name="connsiteX14" fmla="*/ 273844 w 424448"/>
                  <a:gd name="connsiteY14" fmla="*/ 176212 h 307181"/>
                  <a:gd name="connsiteX15" fmla="*/ 257175 w 424448"/>
                  <a:gd name="connsiteY15" fmla="*/ 197644 h 307181"/>
                  <a:gd name="connsiteX16" fmla="*/ 250031 w 424448"/>
                  <a:gd name="connsiteY16" fmla="*/ 202406 h 307181"/>
                  <a:gd name="connsiteX17" fmla="*/ 242887 w 424448"/>
                  <a:gd name="connsiteY17" fmla="*/ 204787 h 307181"/>
                  <a:gd name="connsiteX18" fmla="*/ 235744 w 424448"/>
                  <a:gd name="connsiteY18" fmla="*/ 209550 h 307181"/>
                  <a:gd name="connsiteX19" fmla="*/ 228600 w 424448"/>
                  <a:gd name="connsiteY19" fmla="*/ 216694 h 307181"/>
                  <a:gd name="connsiteX20" fmla="*/ 221456 w 424448"/>
                  <a:gd name="connsiteY20" fmla="*/ 219075 h 307181"/>
                  <a:gd name="connsiteX21" fmla="*/ 214312 w 424448"/>
                  <a:gd name="connsiteY21" fmla="*/ 223837 h 307181"/>
                  <a:gd name="connsiteX22" fmla="*/ 207169 w 424448"/>
                  <a:gd name="connsiteY22" fmla="*/ 226219 h 307181"/>
                  <a:gd name="connsiteX23" fmla="*/ 192881 w 424448"/>
                  <a:gd name="connsiteY23" fmla="*/ 233362 h 307181"/>
                  <a:gd name="connsiteX24" fmla="*/ 185737 w 424448"/>
                  <a:gd name="connsiteY24" fmla="*/ 238125 h 307181"/>
                  <a:gd name="connsiteX25" fmla="*/ 171450 w 424448"/>
                  <a:gd name="connsiteY25" fmla="*/ 242887 h 307181"/>
                  <a:gd name="connsiteX26" fmla="*/ 164306 w 424448"/>
                  <a:gd name="connsiteY26" fmla="*/ 247650 h 307181"/>
                  <a:gd name="connsiteX27" fmla="*/ 157162 w 424448"/>
                  <a:gd name="connsiteY27" fmla="*/ 254794 h 307181"/>
                  <a:gd name="connsiteX28" fmla="*/ 150019 w 424448"/>
                  <a:gd name="connsiteY28" fmla="*/ 257175 h 307181"/>
                  <a:gd name="connsiteX29" fmla="*/ 142875 w 424448"/>
                  <a:gd name="connsiteY29" fmla="*/ 264319 h 307181"/>
                  <a:gd name="connsiteX30" fmla="*/ 135731 w 424448"/>
                  <a:gd name="connsiteY30" fmla="*/ 266700 h 307181"/>
                  <a:gd name="connsiteX31" fmla="*/ 128587 w 424448"/>
                  <a:gd name="connsiteY31" fmla="*/ 271462 h 307181"/>
                  <a:gd name="connsiteX32" fmla="*/ 121444 w 424448"/>
                  <a:gd name="connsiteY32" fmla="*/ 273844 h 307181"/>
                  <a:gd name="connsiteX33" fmla="*/ 114300 w 424448"/>
                  <a:gd name="connsiteY33" fmla="*/ 278606 h 307181"/>
                  <a:gd name="connsiteX34" fmla="*/ 107156 w 424448"/>
                  <a:gd name="connsiteY34" fmla="*/ 285750 h 307181"/>
                  <a:gd name="connsiteX35" fmla="*/ 95250 w 424448"/>
                  <a:gd name="connsiteY35" fmla="*/ 288131 h 307181"/>
                  <a:gd name="connsiteX36" fmla="*/ 85725 w 424448"/>
                  <a:gd name="connsiteY36" fmla="*/ 290512 h 307181"/>
                  <a:gd name="connsiteX37" fmla="*/ 71437 w 424448"/>
                  <a:gd name="connsiteY37" fmla="*/ 292894 h 307181"/>
                  <a:gd name="connsiteX38" fmla="*/ 64294 w 424448"/>
                  <a:gd name="connsiteY38" fmla="*/ 295275 h 307181"/>
                  <a:gd name="connsiteX39" fmla="*/ 54769 w 424448"/>
                  <a:gd name="connsiteY39" fmla="*/ 297656 h 307181"/>
                  <a:gd name="connsiteX40" fmla="*/ 42862 w 424448"/>
                  <a:gd name="connsiteY40" fmla="*/ 300037 h 307181"/>
                  <a:gd name="connsiteX41" fmla="*/ 28575 w 424448"/>
                  <a:gd name="connsiteY41" fmla="*/ 304800 h 307181"/>
                  <a:gd name="connsiteX42" fmla="*/ 21431 w 424448"/>
                  <a:gd name="connsiteY42" fmla="*/ 307181 h 307181"/>
                  <a:gd name="connsiteX43" fmla="*/ 9525 w 424448"/>
                  <a:gd name="connsiteY43" fmla="*/ 304800 h 307181"/>
                  <a:gd name="connsiteX44" fmla="*/ 11906 w 424448"/>
                  <a:gd name="connsiteY44" fmla="*/ 297656 h 307181"/>
                  <a:gd name="connsiteX45" fmla="*/ 7144 w 424448"/>
                  <a:gd name="connsiteY45" fmla="*/ 273844 h 307181"/>
                  <a:gd name="connsiteX46" fmla="*/ 2381 w 424448"/>
                  <a:gd name="connsiteY46" fmla="*/ 266700 h 307181"/>
                  <a:gd name="connsiteX47" fmla="*/ 2381 w 424448"/>
                  <a:gd name="connsiteY47" fmla="*/ 140494 h 307181"/>
                  <a:gd name="connsiteX48" fmla="*/ 0 w 424448"/>
                  <a:gd name="connsiteY48" fmla="*/ 128587 h 307181"/>
                  <a:gd name="connsiteX49" fmla="*/ 2381 w 424448"/>
                  <a:gd name="connsiteY49" fmla="*/ 28575 h 307181"/>
                  <a:gd name="connsiteX50" fmla="*/ 4762 w 424448"/>
                  <a:gd name="connsiteY50" fmla="*/ 21431 h 307181"/>
                  <a:gd name="connsiteX51" fmla="*/ 7144 w 424448"/>
                  <a:gd name="connsiteY51" fmla="*/ 11906 h 307181"/>
                  <a:gd name="connsiteX52" fmla="*/ 45244 w 424448"/>
                  <a:gd name="connsiteY52" fmla="*/ 9525 h 307181"/>
                  <a:gd name="connsiteX53" fmla="*/ 57150 w 424448"/>
                  <a:gd name="connsiteY53" fmla="*/ 7144 h 307181"/>
                  <a:gd name="connsiteX54" fmla="*/ 64294 w 424448"/>
                  <a:gd name="connsiteY54" fmla="*/ 4762 h 307181"/>
                  <a:gd name="connsiteX55" fmla="*/ 128587 w 424448"/>
                  <a:gd name="connsiteY55" fmla="*/ 9525 h 307181"/>
                  <a:gd name="connsiteX56" fmla="*/ 195262 w 424448"/>
                  <a:gd name="connsiteY56" fmla="*/ 7144 h 307181"/>
                  <a:gd name="connsiteX57" fmla="*/ 214312 w 424448"/>
                  <a:gd name="connsiteY57" fmla="*/ 2381 h 307181"/>
                  <a:gd name="connsiteX58" fmla="*/ 252412 w 424448"/>
                  <a:gd name="connsiteY58" fmla="*/ 0 h 307181"/>
                  <a:gd name="connsiteX59" fmla="*/ 342900 w 424448"/>
                  <a:gd name="connsiteY59" fmla="*/ 2381 h 307181"/>
                  <a:gd name="connsiteX60" fmla="*/ 350044 w 424448"/>
                  <a:gd name="connsiteY60" fmla="*/ 4762 h 307181"/>
                  <a:gd name="connsiteX61" fmla="*/ 421481 w 424448"/>
                  <a:gd name="connsiteY61" fmla="*/ 9525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4448" h="307181">
                    <a:moveTo>
                      <a:pt x="421481" y="9525"/>
                    </a:moveTo>
                    <a:cubicBezTo>
                      <a:pt x="431403" y="13494"/>
                      <a:pt x="413595" y="22258"/>
                      <a:pt x="409575" y="28575"/>
                    </a:cubicBezTo>
                    <a:cubicBezTo>
                      <a:pt x="408038" y="30990"/>
                      <a:pt x="407193" y="34131"/>
                      <a:pt x="404812" y="35719"/>
                    </a:cubicBezTo>
                    <a:lnTo>
                      <a:pt x="397669" y="40481"/>
                    </a:lnTo>
                    <a:cubicBezTo>
                      <a:pt x="386752" y="56858"/>
                      <a:pt x="393574" y="52959"/>
                      <a:pt x="381000" y="57150"/>
                    </a:cubicBezTo>
                    <a:cubicBezTo>
                      <a:pt x="375332" y="74152"/>
                      <a:pt x="380414" y="68652"/>
                      <a:pt x="369094" y="76200"/>
                    </a:cubicBezTo>
                    <a:cubicBezTo>
                      <a:pt x="368300" y="78581"/>
                      <a:pt x="368280" y="81384"/>
                      <a:pt x="366712" y="83344"/>
                    </a:cubicBezTo>
                    <a:cubicBezTo>
                      <a:pt x="355596" y="97238"/>
                      <a:pt x="359576" y="73809"/>
                      <a:pt x="350044" y="102394"/>
                    </a:cubicBezTo>
                    <a:cubicBezTo>
                      <a:pt x="347657" y="109551"/>
                      <a:pt x="348027" y="110528"/>
                      <a:pt x="342900" y="116681"/>
                    </a:cubicBezTo>
                    <a:cubicBezTo>
                      <a:pt x="340744" y="119268"/>
                      <a:pt x="337912" y="121238"/>
                      <a:pt x="335756" y="123825"/>
                    </a:cubicBezTo>
                    <a:cubicBezTo>
                      <a:pt x="317027" y="146301"/>
                      <a:pt x="342927" y="116640"/>
                      <a:pt x="328612" y="138112"/>
                    </a:cubicBezTo>
                    <a:cubicBezTo>
                      <a:pt x="326744" y="140914"/>
                      <a:pt x="324127" y="143189"/>
                      <a:pt x="321469" y="145256"/>
                    </a:cubicBezTo>
                    <a:cubicBezTo>
                      <a:pt x="309188" y="154808"/>
                      <a:pt x="310815" y="153570"/>
                      <a:pt x="300037" y="157162"/>
                    </a:cubicBezTo>
                    <a:cubicBezTo>
                      <a:pt x="291238" y="170362"/>
                      <a:pt x="300310" y="159921"/>
                      <a:pt x="288131" y="166687"/>
                    </a:cubicBezTo>
                    <a:cubicBezTo>
                      <a:pt x="283128" y="169467"/>
                      <a:pt x="273844" y="176212"/>
                      <a:pt x="273844" y="176212"/>
                    </a:cubicBezTo>
                    <a:cubicBezTo>
                      <a:pt x="267207" y="186168"/>
                      <a:pt x="265568" y="190650"/>
                      <a:pt x="257175" y="197644"/>
                    </a:cubicBezTo>
                    <a:cubicBezTo>
                      <a:pt x="254976" y="199476"/>
                      <a:pt x="252591" y="201126"/>
                      <a:pt x="250031" y="202406"/>
                    </a:cubicBezTo>
                    <a:cubicBezTo>
                      <a:pt x="247786" y="203528"/>
                      <a:pt x="245268" y="203993"/>
                      <a:pt x="242887" y="204787"/>
                    </a:cubicBezTo>
                    <a:cubicBezTo>
                      <a:pt x="240506" y="206375"/>
                      <a:pt x="237942" y="207718"/>
                      <a:pt x="235744" y="209550"/>
                    </a:cubicBezTo>
                    <a:cubicBezTo>
                      <a:pt x="233157" y="211706"/>
                      <a:pt x="231402" y="214826"/>
                      <a:pt x="228600" y="216694"/>
                    </a:cubicBezTo>
                    <a:cubicBezTo>
                      <a:pt x="226511" y="218086"/>
                      <a:pt x="223701" y="217953"/>
                      <a:pt x="221456" y="219075"/>
                    </a:cubicBezTo>
                    <a:cubicBezTo>
                      <a:pt x="218896" y="220355"/>
                      <a:pt x="216872" y="222557"/>
                      <a:pt x="214312" y="223837"/>
                    </a:cubicBezTo>
                    <a:cubicBezTo>
                      <a:pt x="212067" y="224960"/>
                      <a:pt x="209414" y="225096"/>
                      <a:pt x="207169" y="226219"/>
                    </a:cubicBezTo>
                    <a:cubicBezTo>
                      <a:pt x="188715" y="235446"/>
                      <a:pt x="210828" y="227381"/>
                      <a:pt x="192881" y="233362"/>
                    </a:cubicBezTo>
                    <a:cubicBezTo>
                      <a:pt x="190500" y="234950"/>
                      <a:pt x="188352" y="236963"/>
                      <a:pt x="185737" y="238125"/>
                    </a:cubicBezTo>
                    <a:cubicBezTo>
                      <a:pt x="181150" y="240164"/>
                      <a:pt x="171450" y="242887"/>
                      <a:pt x="171450" y="242887"/>
                    </a:cubicBezTo>
                    <a:cubicBezTo>
                      <a:pt x="169069" y="244475"/>
                      <a:pt x="166505" y="245818"/>
                      <a:pt x="164306" y="247650"/>
                    </a:cubicBezTo>
                    <a:cubicBezTo>
                      <a:pt x="161719" y="249806"/>
                      <a:pt x="159964" y="252926"/>
                      <a:pt x="157162" y="254794"/>
                    </a:cubicBezTo>
                    <a:cubicBezTo>
                      <a:pt x="155074" y="256186"/>
                      <a:pt x="152400" y="256381"/>
                      <a:pt x="150019" y="257175"/>
                    </a:cubicBezTo>
                    <a:cubicBezTo>
                      <a:pt x="147638" y="259556"/>
                      <a:pt x="145677" y="262451"/>
                      <a:pt x="142875" y="264319"/>
                    </a:cubicBezTo>
                    <a:cubicBezTo>
                      <a:pt x="140786" y="265711"/>
                      <a:pt x="137976" y="265578"/>
                      <a:pt x="135731" y="266700"/>
                    </a:cubicBezTo>
                    <a:cubicBezTo>
                      <a:pt x="133171" y="267980"/>
                      <a:pt x="131147" y="270182"/>
                      <a:pt x="128587" y="271462"/>
                    </a:cubicBezTo>
                    <a:cubicBezTo>
                      <a:pt x="126342" y="272585"/>
                      <a:pt x="123689" y="272721"/>
                      <a:pt x="121444" y="273844"/>
                    </a:cubicBezTo>
                    <a:cubicBezTo>
                      <a:pt x="118884" y="275124"/>
                      <a:pt x="116499" y="276774"/>
                      <a:pt x="114300" y="278606"/>
                    </a:cubicBezTo>
                    <a:cubicBezTo>
                      <a:pt x="111713" y="280762"/>
                      <a:pt x="110168" y="284244"/>
                      <a:pt x="107156" y="285750"/>
                    </a:cubicBezTo>
                    <a:cubicBezTo>
                      <a:pt x="103536" y="287560"/>
                      <a:pt x="99201" y="287253"/>
                      <a:pt x="95250" y="288131"/>
                    </a:cubicBezTo>
                    <a:cubicBezTo>
                      <a:pt x="92055" y="288841"/>
                      <a:pt x="88934" y="289870"/>
                      <a:pt x="85725" y="290512"/>
                    </a:cubicBezTo>
                    <a:cubicBezTo>
                      <a:pt x="80990" y="291459"/>
                      <a:pt x="76150" y="291846"/>
                      <a:pt x="71437" y="292894"/>
                    </a:cubicBezTo>
                    <a:cubicBezTo>
                      <a:pt x="68987" y="293439"/>
                      <a:pt x="66707" y="294586"/>
                      <a:pt x="64294" y="295275"/>
                    </a:cubicBezTo>
                    <a:cubicBezTo>
                      <a:pt x="61147" y="296174"/>
                      <a:pt x="57964" y="296946"/>
                      <a:pt x="54769" y="297656"/>
                    </a:cubicBezTo>
                    <a:cubicBezTo>
                      <a:pt x="50818" y="298534"/>
                      <a:pt x="46767" y="298972"/>
                      <a:pt x="42862" y="300037"/>
                    </a:cubicBezTo>
                    <a:cubicBezTo>
                      <a:pt x="38019" y="301358"/>
                      <a:pt x="33337" y="303212"/>
                      <a:pt x="28575" y="304800"/>
                    </a:cubicBezTo>
                    <a:lnTo>
                      <a:pt x="21431" y="307181"/>
                    </a:lnTo>
                    <a:cubicBezTo>
                      <a:pt x="17462" y="306387"/>
                      <a:pt x="12387" y="307662"/>
                      <a:pt x="9525" y="304800"/>
                    </a:cubicBezTo>
                    <a:cubicBezTo>
                      <a:pt x="7750" y="303025"/>
                      <a:pt x="11906" y="300166"/>
                      <a:pt x="11906" y="297656"/>
                    </a:cubicBezTo>
                    <a:cubicBezTo>
                      <a:pt x="11906" y="293269"/>
                      <a:pt x="10077" y="279709"/>
                      <a:pt x="7144" y="273844"/>
                    </a:cubicBezTo>
                    <a:cubicBezTo>
                      <a:pt x="5864" y="271284"/>
                      <a:pt x="3969" y="269081"/>
                      <a:pt x="2381" y="266700"/>
                    </a:cubicBezTo>
                    <a:cubicBezTo>
                      <a:pt x="4886" y="204064"/>
                      <a:pt x="6327" y="205609"/>
                      <a:pt x="2381" y="140494"/>
                    </a:cubicBezTo>
                    <a:cubicBezTo>
                      <a:pt x="2136" y="136454"/>
                      <a:pt x="794" y="132556"/>
                      <a:pt x="0" y="128587"/>
                    </a:cubicBezTo>
                    <a:cubicBezTo>
                      <a:pt x="794" y="95250"/>
                      <a:pt x="901" y="61889"/>
                      <a:pt x="2381" y="28575"/>
                    </a:cubicBezTo>
                    <a:cubicBezTo>
                      <a:pt x="2492" y="26067"/>
                      <a:pt x="4072" y="23845"/>
                      <a:pt x="4762" y="21431"/>
                    </a:cubicBezTo>
                    <a:cubicBezTo>
                      <a:pt x="5661" y="18284"/>
                      <a:pt x="4004" y="12829"/>
                      <a:pt x="7144" y="11906"/>
                    </a:cubicBezTo>
                    <a:cubicBezTo>
                      <a:pt x="19352" y="8316"/>
                      <a:pt x="32544" y="10319"/>
                      <a:pt x="45244" y="9525"/>
                    </a:cubicBezTo>
                    <a:cubicBezTo>
                      <a:pt x="49213" y="8731"/>
                      <a:pt x="53224" y="8126"/>
                      <a:pt x="57150" y="7144"/>
                    </a:cubicBezTo>
                    <a:cubicBezTo>
                      <a:pt x="59585" y="6535"/>
                      <a:pt x="61784" y="4762"/>
                      <a:pt x="64294" y="4762"/>
                    </a:cubicBezTo>
                    <a:cubicBezTo>
                      <a:pt x="89303" y="4762"/>
                      <a:pt x="105507" y="6961"/>
                      <a:pt x="128587" y="9525"/>
                    </a:cubicBezTo>
                    <a:cubicBezTo>
                      <a:pt x="150812" y="8731"/>
                      <a:pt x="173064" y="8489"/>
                      <a:pt x="195262" y="7144"/>
                    </a:cubicBezTo>
                    <a:cubicBezTo>
                      <a:pt x="255247" y="3508"/>
                      <a:pt x="175044" y="6514"/>
                      <a:pt x="214312" y="2381"/>
                    </a:cubicBezTo>
                    <a:cubicBezTo>
                      <a:pt x="226967" y="1049"/>
                      <a:pt x="239712" y="794"/>
                      <a:pt x="252412" y="0"/>
                    </a:cubicBezTo>
                    <a:cubicBezTo>
                      <a:pt x="282575" y="794"/>
                      <a:pt x="312763" y="911"/>
                      <a:pt x="342900" y="2381"/>
                    </a:cubicBezTo>
                    <a:cubicBezTo>
                      <a:pt x="345407" y="2503"/>
                      <a:pt x="347535" y="4688"/>
                      <a:pt x="350044" y="4762"/>
                    </a:cubicBezTo>
                    <a:cubicBezTo>
                      <a:pt x="374639" y="5485"/>
                      <a:pt x="411559" y="5556"/>
                      <a:pt x="421481" y="9525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286" name="Straight Connector 285"/>
              <p:cNvCxnSpPr/>
              <p:nvPr/>
            </p:nvCxnSpPr>
            <p:spPr bwMode="auto">
              <a:xfrm>
                <a:off x="21885408" y="6765736"/>
                <a:ext cx="2111391" cy="10731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7" name="Oval 286"/>
              <p:cNvSpPr/>
              <p:nvPr/>
            </p:nvSpPr>
            <p:spPr bwMode="auto">
              <a:xfrm>
                <a:off x="22607918" y="5984180"/>
                <a:ext cx="1133277" cy="1105091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1" name="Freeform 290"/>
              <p:cNvSpPr/>
              <p:nvPr/>
            </p:nvSpPr>
            <p:spPr bwMode="auto">
              <a:xfrm>
                <a:off x="23258441" y="7041988"/>
                <a:ext cx="161644" cy="111931"/>
              </a:xfrm>
              <a:custGeom>
                <a:avLst/>
                <a:gdLst>
                  <a:gd name="connsiteX0" fmla="*/ 154856 w 161644"/>
                  <a:gd name="connsiteY0" fmla="*/ 13 h 111931"/>
                  <a:gd name="connsiteX1" fmla="*/ 135806 w 161644"/>
                  <a:gd name="connsiteY1" fmla="*/ 7156 h 111931"/>
                  <a:gd name="connsiteX2" fmla="*/ 121518 w 161644"/>
                  <a:gd name="connsiteY2" fmla="*/ 9538 h 111931"/>
                  <a:gd name="connsiteX3" fmla="*/ 107231 w 161644"/>
                  <a:gd name="connsiteY3" fmla="*/ 14300 h 111931"/>
                  <a:gd name="connsiteX4" fmla="*/ 92943 w 161644"/>
                  <a:gd name="connsiteY4" fmla="*/ 19063 h 111931"/>
                  <a:gd name="connsiteX5" fmla="*/ 85799 w 161644"/>
                  <a:gd name="connsiteY5" fmla="*/ 21444 h 111931"/>
                  <a:gd name="connsiteX6" fmla="*/ 61987 w 161644"/>
                  <a:gd name="connsiteY6" fmla="*/ 26206 h 111931"/>
                  <a:gd name="connsiteX7" fmla="*/ 54843 w 161644"/>
                  <a:gd name="connsiteY7" fmla="*/ 28588 h 111931"/>
                  <a:gd name="connsiteX8" fmla="*/ 40556 w 161644"/>
                  <a:gd name="connsiteY8" fmla="*/ 35731 h 111931"/>
                  <a:gd name="connsiteX9" fmla="*/ 14362 w 161644"/>
                  <a:gd name="connsiteY9" fmla="*/ 40494 h 111931"/>
                  <a:gd name="connsiteX10" fmla="*/ 4837 w 161644"/>
                  <a:gd name="connsiteY10" fmla="*/ 42875 h 111931"/>
                  <a:gd name="connsiteX11" fmla="*/ 2456 w 161644"/>
                  <a:gd name="connsiteY11" fmla="*/ 50019 h 111931"/>
                  <a:gd name="connsiteX12" fmla="*/ 2456 w 161644"/>
                  <a:gd name="connsiteY12" fmla="*/ 111931 h 111931"/>
                  <a:gd name="connsiteX13" fmla="*/ 19124 w 161644"/>
                  <a:gd name="connsiteY13" fmla="*/ 109550 h 111931"/>
                  <a:gd name="connsiteX14" fmla="*/ 26268 w 161644"/>
                  <a:gd name="connsiteY14" fmla="*/ 107169 h 111931"/>
                  <a:gd name="connsiteX15" fmla="*/ 38174 w 161644"/>
                  <a:gd name="connsiteY15" fmla="*/ 104788 h 111931"/>
                  <a:gd name="connsiteX16" fmla="*/ 52462 w 161644"/>
                  <a:gd name="connsiteY16" fmla="*/ 100025 h 111931"/>
                  <a:gd name="connsiteX17" fmla="*/ 59606 w 161644"/>
                  <a:gd name="connsiteY17" fmla="*/ 97644 h 111931"/>
                  <a:gd name="connsiteX18" fmla="*/ 66749 w 161644"/>
                  <a:gd name="connsiteY18" fmla="*/ 92881 h 111931"/>
                  <a:gd name="connsiteX19" fmla="*/ 76274 w 161644"/>
                  <a:gd name="connsiteY19" fmla="*/ 78594 h 111931"/>
                  <a:gd name="connsiteX20" fmla="*/ 83418 w 161644"/>
                  <a:gd name="connsiteY20" fmla="*/ 73831 h 111931"/>
                  <a:gd name="connsiteX21" fmla="*/ 90562 w 161644"/>
                  <a:gd name="connsiteY21" fmla="*/ 59544 h 111931"/>
                  <a:gd name="connsiteX22" fmla="*/ 107231 w 161644"/>
                  <a:gd name="connsiteY22" fmla="*/ 57163 h 111931"/>
                  <a:gd name="connsiteX23" fmla="*/ 121518 w 161644"/>
                  <a:gd name="connsiteY23" fmla="*/ 47638 h 111931"/>
                  <a:gd name="connsiteX24" fmla="*/ 123899 w 161644"/>
                  <a:gd name="connsiteY24" fmla="*/ 40494 h 111931"/>
                  <a:gd name="connsiteX25" fmla="*/ 138187 w 161644"/>
                  <a:gd name="connsiteY25" fmla="*/ 33350 h 111931"/>
                  <a:gd name="connsiteX26" fmla="*/ 142949 w 161644"/>
                  <a:gd name="connsiteY26" fmla="*/ 26206 h 111931"/>
                  <a:gd name="connsiteX27" fmla="*/ 150093 w 161644"/>
                  <a:gd name="connsiteY27" fmla="*/ 21444 h 111931"/>
                  <a:gd name="connsiteX28" fmla="*/ 159618 w 161644"/>
                  <a:gd name="connsiteY28" fmla="*/ 7156 h 111931"/>
                  <a:gd name="connsiteX29" fmla="*/ 154856 w 161644"/>
                  <a:gd name="connsiteY29" fmla="*/ 13 h 1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644" h="111931">
                    <a:moveTo>
                      <a:pt x="154856" y="13"/>
                    </a:moveTo>
                    <a:cubicBezTo>
                      <a:pt x="150887" y="13"/>
                      <a:pt x="140003" y="6223"/>
                      <a:pt x="135806" y="7156"/>
                    </a:cubicBezTo>
                    <a:cubicBezTo>
                      <a:pt x="131093" y="8204"/>
                      <a:pt x="126202" y="8367"/>
                      <a:pt x="121518" y="9538"/>
                    </a:cubicBezTo>
                    <a:cubicBezTo>
                      <a:pt x="116648" y="10756"/>
                      <a:pt x="111993" y="12713"/>
                      <a:pt x="107231" y="14300"/>
                    </a:cubicBezTo>
                    <a:lnTo>
                      <a:pt x="92943" y="19063"/>
                    </a:lnTo>
                    <a:cubicBezTo>
                      <a:pt x="90562" y="19857"/>
                      <a:pt x="88260" y="20952"/>
                      <a:pt x="85799" y="21444"/>
                    </a:cubicBezTo>
                    <a:cubicBezTo>
                      <a:pt x="77862" y="23031"/>
                      <a:pt x="69666" y="23646"/>
                      <a:pt x="61987" y="26206"/>
                    </a:cubicBezTo>
                    <a:cubicBezTo>
                      <a:pt x="59606" y="27000"/>
                      <a:pt x="57088" y="27465"/>
                      <a:pt x="54843" y="28588"/>
                    </a:cubicBezTo>
                    <a:cubicBezTo>
                      <a:pt x="40929" y="35545"/>
                      <a:pt x="54520" y="31741"/>
                      <a:pt x="40556" y="35731"/>
                    </a:cubicBezTo>
                    <a:cubicBezTo>
                      <a:pt x="26373" y="39784"/>
                      <a:pt x="32921" y="37120"/>
                      <a:pt x="14362" y="40494"/>
                    </a:cubicBezTo>
                    <a:cubicBezTo>
                      <a:pt x="11142" y="41079"/>
                      <a:pt x="8012" y="42081"/>
                      <a:pt x="4837" y="42875"/>
                    </a:cubicBezTo>
                    <a:cubicBezTo>
                      <a:pt x="4043" y="45256"/>
                      <a:pt x="2749" y="47526"/>
                      <a:pt x="2456" y="50019"/>
                    </a:cubicBezTo>
                    <a:cubicBezTo>
                      <a:pt x="-1429" y="83035"/>
                      <a:pt x="-147" y="80709"/>
                      <a:pt x="2456" y="111931"/>
                    </a:cubicBezTo>
                    <a:cubicBezTo>
                      <a:pt x="8012" y="111137"/>
                      <a:pt x="13621" y="110651"/>
                      <a:pt x="19124" y="109550"/>
                    </a:cubicBezTo>
                    <a:cubicBezTo>
                      <a:pt x="21585" y="109058"/>
                      <a:pt x="23833" y="107778"/>
                      <a:pt x="26268" y="107169"/>
                    </a:cubicBezTo>
                    <a:cubicBezTo>
                      <a:pt x="30194" y="106187"/>
                      <a:pt x="34269" y="105853"/>
                      <a:pt x="38174" y="104788"/>
                    </a:cubicBezTo>
                    <a:cubicBezTo>
                      <a:pt x="43017" y="103467"/>
                      <a:pt x="47699" y="101613"/>
                      <a:pt x="52462" y="100025"/>
                    </a:cubicBezTo>
                    <a:lnTo>
                      <a:pt x="59606" y="97644"/>
                    </a:lnTo>
                    <a:cubicBezTo>
                      <a:pt x="61987" y="96056"/>
                      <a:pt x="64865" y="95035"/>
                      <a:pt x="66749" y="92881"/>
                    </a:cubicBezTo>
                    <a:cubicBezTo>
                      <a:pt x="70518" y="88573"/>
                      <a:pt x="71512" y="81769"/>
                      <a:pt x="76274" y="78594"/>
                    </a:cubicBezTo>
                    <a:lnTo>
                      <a:pt x="83418" y="73831"/>
                    </a:lnTo>
                    <a:cubicBezTo>
                      <a:pt x="84475" y="70661"/>
                      <a:pt x="86949" y="61150"/>
                      <a:pt x="90562" y="59544"/>
                    </a:cubicBezTo>
                    <a:cubicBezTo>
                      <a:pt x="95691" y="57265"/>
                      <a:pt x="101675" y="57957"/>
                      <a:pt x="107231" y="57163"/>
                    </a:cubicBezTo>
                    <a:cubicBezTo>
                      <a:pt x="111993" y="53988"/>
                      <a:pt x="119708" y="53068"/>
                      <a:pt x="121518" y="47638"/>
                    </a:cubicBezTo>
                    <a:cubicBezTo>
                      <a:pt x="122312" y="45257"/>
                      <a:pt x="122331" y="42454"/>
                      <a:pt x="123899" y="40494"/>
                    </a:cubicBezTo>
                    <a:cubicBezTo>
                      <a:pt x="127257" y="36297"/>
                      <a:pt x="133480" y="34919"/>
                      <a:pt x="138187" y="33350"/>
                    </a:cubicBezTo>
                    <a:cubicBezTo>
                      <a:pt x="139774" y="30969"/>
                      <a:pt x="140925" y="28230"/>
                      <a:pt x="142949" y="26206"/>
                    </a:cubicBezTo>
                    <a:cubicBezTo>
                      <a:pt x="144973" y="24182"/>
                      <a:pt x="148208" y="23598"/>
                      <a:pt x="150093" y="21444"/>
                    </a:cubicBezTo>
                    <a:cubicBezTo>
                      <a:pt x="153862" y="17136"/>
                      <a:pt x="156443" y="11919"/>
                      <a:pt x="159618" y="7156"/>
                    </a:cubicBezTo>
                    <a:cubicBezTo>
                      <a:pt x="164821" y="-649"/>
                      <a:pt x="158825" y="13"/>
                      <a:pt x="154856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 bwMode="auto">
              <a:xfrm>
                <a:off x="22458310" y="6103511"/>
                <a:ext cx="1133277" cy="1105091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156638" rIns="0" bIns="1566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92113" marR="0" indent="-392113" algn="l" defTabSz="31353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293" name="Straight Connector 292"/>
              <p:cNvCxnSpPr/>
              <p:nvPr/>
            </p:nvCxnSpPr>
            <p:spPr bwMode="auto">
              <a:xfrm>
                <a:off x="23268105" y="5462089"/>
                <a:ext cx="0" cy="1997687"/>
              </a:xfrm>
              <a:prstGeom prst="lin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03" name="Freeform 302"/>
          <p:cNvSpPr/>
          <p:nvPr/>
        </p:nvSpPr>
        <p:spPr bwMode="auto">
          <a:xfrm>
            <a:off x="27283169" y="8353298"/>
            <a:ext cx="1520431" cy="1529111"/>
          </a:xfrm>
          <a:custGeom>
            <a:avLst/>
            <a:gdLst>
              <a:gd name="connsiteX0" fmla="*/ 797062 w 4156212"/>
              <a:gd name="connsiteY0" fmla="*/ 501650 h 4179941"/>
              <a:gd name="connsiteX1" fmla="*/ 733562 w 4156212"/>
              <a:gd name="connsiteY1" fmla="*/ 463550 h 4179941"/>
              <a:gd name="connsiteX2" fmla="*/ 663712 w 4156212"/>
              <a:gd name="connsiteY2" fmla="*/ 444500 h 4179941"/>
              <a:gd name="connsiteX3" fmla="*/ 625612 w 4156212"/>
              <a:gd name="connsiteY3" fmla="*/ 431800 h 4179941"/>
              <a:gd name="connsiteX4" fmla="*/ 600212 w 4156212"/>
              <a:gd name="connsiteY4" fmla="*/ 425450 h 4179941"/>
              <a:gd name="connsiteX5" fmla="*/ 581162 w 4156212"/>
              <a:gd name="connsiteY5" fmla="*/ 419100 h 4179941"/>
              <a:gd name="connsiteX6" fmla="*/ 549412 w 4156212"/>
              <a:gd name="connsiteY6" fmla="*/ 412750 h 4179941"/>
              <a:gd name="connsiteX7" fmla="*/ 530362 w 4156212"/>
              <a:gd name="connsiteY7" fmla="*/ 406400 h 4179941"/>
              <a:gd name="connsiteX8" fmla="*/ 479562 w 4156212"/>
              <a:gd name="connsiteY8" fmla="*/ 393700 h 4179941"/>
              <a:gd name="connsiteX9" fmla="*/ 352562 w 4156212"/>
              <a:gd name="connsiteY9" fmla="*/ 400050 h 4179941"/>
              <a:gd name="connsiteX10" fmla="*/ 333512 w 4156212"/>
              <a:gd name="connsiteY10" fmla="*/ 406400 h 4179941"/>
              <a:gd name="connsiteX11" fmla="*/ 301762 w 4156212"/>
              <a:gd name="connsiteY11" fmla="*/ 412750 h 4179941"/>
              <a:gd name="connsiteX12" fmla="*/ 282712 w 4156212"/>
              <a:gd name="connsiteY12" fmla="*/ 425450 h 4179941"/>
              <a:gd name="connsiteX13" fmla="*/ 270012 w 4156212"/>
              <a:gd name="connsiteY13" fmla="*/ 444500 h 4179941"/>
              <a:gd name="connsiteX14" fmla="*/ 250962 w 4156212"/>
              <a:gd name="connsiteY14" fmla="*/ 450850 h 4179941"/>
              <a:gd name="connsiteX15" fmla="*/ 212862 w 4156212"/>
              <a:gd name="connsiteY15" fmla="*/ 476250 h 4179941"/>
              <a:gd name="connsiteX16" fmla="*/ 168412 w 4156212"/>
              <a:gd name="connsiteY16" fmla="*/ 508000 h 4179941"/>
              <a:gd name="connsiteX17" fmla="*/ 149362 w 4156212"/>
              <a:gd name="connsiteY17" fmla="*/ 520700 h 4179941"/>
              <a:gd name="connsiteX18" fmla="*/ 111262 w 4156212"/>
              <a:gd name="connsiteY18" fmla="*/ 558800 h 4179941"/>
              <a:gd name="connsiteX19" fmla="*/ 79512 w 4156212"/>
              <a:gd name="connsiteY19" fmla="*/ 590550 h 4179941"/>
              <a:gd name="connsiteX20" fmla="*/ 47762 w 4156212"/>
              <a:gd name="connsiteY20" fmla="*/ 622300 h 4179941"/>
              <a:gd name="connsiteX21" fmla="*/ 47762 w 4156212"/>
              <a:gd name="connsiteY21" fmla="*/ 717550 h 4179941"/>
              <a:gd name="connsiteX22" fmla="*/ 60462 w 4156212"/>
              <a:gd name="connsiteY22" fmla="*/ 762000 h 4179941"/>
              <a:gd name="connsiteX23" fmla="*/ 73162 w 4156212"/>
              <a:gd name="connsiteY23" fmla="*/ 781050 h 4179941"/>
              <a:gd name="connsiteX24" fmla="*/ 85862 w 4156212"/>
              <a:gd name="connsiteY24" fmla="*/ 819150 h 4179941"/>
              <a:gd name="connsiteX25" fmla="*/ 92212 w 4156212"/>
              <a:gd name="connsiteY25" fmla="*/ 838200 h 4179941"/>
              <a:gd name="connsiteX26" fmla="*/ 104912 w 4156212"/>
              <a:gd name="connsiteY26" fmla="*/ 857250 h 4179941"/>
              <a:gd name="connsiteX27" fmla="*/ 111262 w 4156212"/>
              <a:gd name="connsiteY27" fmla="*/ 895350 h 4179941"/>
              <a:gd name="connsiteX28" fmla="*/ 98562 w 4156212"/>
              <a:gd name="connsiteY28" fmla="*/ 933450 h 4179941"/>
              <a:gd name="connsiteX29" fmla="*/ 85862 w 4156212"/>
              <a:gd name="connsiteY29" fmla="*/ 977900 h 4179941"/>
              <a:gd name="connsiteX30" fmla="*/ 73162 w 4156212"/>
              <a:gd name="connsiteY30" fmla="*/ 996950 h 4179941"/>
              <a:gd name="connsiteX31" fmla="*/ 47762 w 4156212"/>
              <a:gd name="connsiteY31" fmla="*/ 1041400 h 4179941"/>
              <a:gd name="connsiteX32" fmla="*/ 41412 w 4156212"/>
              <a:gd name="connsiteY32" fmla="*/ 1066800 h 4179941"/>
              <a:gd name="connsiteX33" fmla="*/ 35062 w 4156212"/>
              <a:gd name="connsiteY33" fmla="*/ 1085850 h 4179941"/>
              <a:gd name="connsiteX34" fmla="*/ 28712 w 4156212"/>
              <a:gd name="connsiteY34" fmla="*/ 1123950 h 4179941"/>
              <a:gd name="connsiteX35" fmla="*/ 22362 w 4156212"/>
              <a:gd name="connsiteY35" fmla="*/ 1143000 h 4179941"/>
              <a:gd name="connsiteX36" fmla="*/ 16012 w 4156212"/>
              <a:gd name="connsiteY36" fmla="*/ 1168400 h 4179941"/>
              <a:gd name="connsiteX37" fmla="*/ 47762 w 4156212"/>
              <a:gd name="connsiteY37" fmla="*/ 1397000 h 4179941"/>
              <a:gd name="connsiteX38" fmla="*/ 66812 w 4156212"/>
              <a:gd name="connsiteY38" fmla="*/ 1409700 h 4179941"/>
              <a:gd name="connsiteX39" fmla="*/ 92212 w 4156212"/>
              <a:gd name="connsiteY39" fmla="*/ 1447800 h 4179941"/>
              <a:gd name="connsiteX40" fmla="*/ 104912 w 4156212"/>
              <a:gd name="connsiteY40" fmla="*/ 1466850 h 4179941"/>
              <a:gd name="connsiteX41" fmla="*/ 111262 w 4156212"/>
              <a:gd name="connsiteY41" fmla="*/ 1485900 h 4179941"/>
              <a:gd name="connsiteX42" fmla="*/ 117612 w 4156212"/>
              <a:gd name="connsiteY42" fmla="*/ 1644650 h 4179941"/>
              <a:gd name="connsiteX43" fmla="*/ 123962 w 4156212"/>
              <a:gd name="connsiteY43" fmla="*/ 1752600 h 4179941"/>
              <a:gd name="connsiteX44" fmla="*/ 130312 w 4156212"/>
              <a:gd name="connsiteY44" fmla="*/ 1778000 h 4179941"/>
              <a:gd name="connsiteX45" fmla="*/ 162062 w 4156212"/>
              <a:gd name="connsiteY45" fmla="*/ 1816100 h 4179941"/>
              <a:gd name="connsiteX46" fmla="*/ 181112 w 4156212"/>
              <a:gd name="connsiteY46" fmla="*/ 1828800 h 4179941"/>
              <a:gd name="connsiteX47" fmla="*/ 219212 w 4156212"/>
              <a:gd name="connsiteY47" fmla="*/ 1835150 h 4179941"/>
              <a:gd name="connsiteX48" fmla="*/ 263662 w 4156212"/>
              <a:gd name="connsiteY48" fmla="*/ 1854200 h 4179941"/>
              <a:gd name="connsiteX49" fmla="*/ 308112 w 4156212"/>
              <a:gd name="connsiteY49" fmla="*/ 1866900 h 4179941"/>
              <a:gd name="connsiteX50" fmla="*/ 327162 w 4156212"/>
              <a:gd name="connsiteY50" fmla="*/ 1873250 h 4179941"/>
              <a:gd name="connsiteX51" fmla="*/ 346212 w 4156212"/>
              <a:gd name="connsiteY51" fmla="*/ 1885950 h 4179941"/>
              <a:gd name="connsiteX52" fmla="*/ 358912 w 4156212"/>
              <a:gd name="connsiteY52" fmla="*/ 1905000 h 4179941"/>
              <a:gd name="connsiteX53" fmla="*/ 390662 w 4156212"/>
              <a:gd name="connsiteY53" fmla="*/ 1911350 h 4179941"/>
              <a:gd name="connsiteX54" fmla="*/ 428762 w 4156212"/>
              <a:gd name="connsiteY54" fmla="*/ 1930400 h 4179941"/>
              <a:gd name="connsiteX55" fmla="*/ 447812 w 4156212"/>
              <a:gd name="connsiteY55" fmla="*/ 1936750 h 4179941"/>
              <a:gd name="connsiteX56" fmla="*/ 466862 w 4156212"/>
              <a:gd name="connsiteY56" fmla="*/ 1949450 h 4179941"/>
              <a:gd name="connsiteX57" fmla="*/ 511312 w 4156212"/>
              <a:gd name="connsiteY57" fmla="*/ 1968500 h 4179941"/>
              <a:gd name="connsiteX58" fmla="*/ 549412 w 4156212"/>
              <a:gd name="connsiteY58" fmla="*/ 1974850 h 4179941"/>
              <a:gd name="connsiteX59" fmla="*/ 574812 w 4156212"/>
              <a:gd name="connsiteY59" fmla="*/ 1981200 h 4179941"/>
              <a:gd name="connsiteX60" fmla="*/ 657362 w 4156212"/>
              <a:gd name="connsiteY60" fmla="*/ 2000250 h 4179941"/>
              <a:gd name="connsiteX61" fmla="*/ 676412 w 4156212"/>
              <a:gd name="connsiteY61" fmla="*/ 2006600 h 4179941"/>
              <a:gd name="connsiteX62" fmla="*/ 714512 w 4156212"/>
              <a:gd name="connsiteY62" fmla="*/ 2032000 h 4179941"/>
              <a:gd name="connsiteX63" fmla="*/ 778012 w 4156212"/>
              <a:gd name="connsiteY63" fmla="*/ 2038350 h 4179941"/>
              <a:gd name="connsiteX64" fmla="*/ 847862 w 4156212"/>
              <a:gd name="connsiteY64" fmla="*/ 2019300 h 4179941"/>
              <a:gd name="connsiteX65" fmla="*/ 854212 w 4156212"/>
              <a:gd name="connsiteY65" fmla="*/ 2000250 h 4179941"/>
              <a:gd name="connsiteX66" fmla="*/ 892312 w 4156212"/>
              <a:gd name="connsiteY66" fmla="*/ 1974850 h 4179941"/>
              <a:gd name="connsiteX67" fmla="*/ 924062 w 4156212"/>
              <a:gd name="connsiteY67" fmla="*/ 1943100 h 4179941"/>
              <a:gd name="connsiteX68" fmla="*/ 936762 w 4156212"/>
              <a:gd name="connsiteY68" fmla="*/ 1924050 h 4179941"/>
              <a:gd name="connsiteX69" fmla="*/ 1000262 w 4156212"/>
              <a:gd name="connsiteY69" fmla="*/ 1898650 h 4179941"/>
              <a:gd name="connsiteX70" fmla="*/ 1019312 w 4156212"/>
              <a:gd name="connsiteY70" fmla="*/ 1892300 h 4179941"/>
              <a:gd name="connsiteX71" fmla="*/ 1514612 w 4156212"/>
              <a:gd name="connsiteY71" fmla="*/ 1885950 h 4179941"/>
              <a:gd name="connsiteX72" fmla="*/ 1540012 w 4156212"/>
              <a:gd name="connsiteY72" fmla="*/ 1873250 h 4179941"/>
              <a:gd name="connsiteX73" fmla="*/ 1546362 w 4156212"/>
              <a:gd name="connsiteY73" fmla="*/ 1854200 h 4179941"/>
              <a:gd name="connsiteX74" fmla="*/ 1578112 w 4156212"/>
              <a:gd name="connsiteY74" fmla="*/ 1816100 h 4179941"/>
              <a:gd name="connsiteX75" fmla="*/ 1616212 w 4156212"/>
              <a:gd name="connsiteY75" fmla="*/ 1790700 h 4179941"/>
              <a:gd name="connsiteX76" fmla="*/ 1654312 w 4156212"/>
              <a:gd name="connsiteY76" fmla="*/ 1778000 h 4179941"/>
              <a:gd name="connsiteX77" fmla="*/ 2251212 w 4156212"/>
              <a:gd name="connsiteY77" fmla="*/ 1778000 h 4179941"/>
              <a:gd name="connsiteX78" fmla="*/ 2321062 w 4156212"/>
              <a:gd name="connsiteY78" fmla="*/ 1771650 h 4179941"/>
              <a:gd name="connsiteX79" fmla="*/ 2371862 w 4156212"/>
              <a:gd name="connsiteY79" fmla="*/ 1758950 h 4179941"/>
              <a:gd name="connsiteX80" fmla="*/ 2390912 w 4156212"/>
              <a:gd name="connsiteY80" fmla="*/ 1752600 h 4179941"/>
              <a:gd name="connsiteX81" fmla="*/ 2429012 w 4156212"/>
              <a:gd name="connsiteY81" fmla="*/ 1733550 h 4179941"/>
              <a:gd name="connsiteX82" fmla="*/ 2448062 w 4156212"/>
              <a:gd name="connsiteY82" fmla="*/ 1714500 h 4179941"/>
              <a:gd name="connsiteX83" fmla="*/ 2473462 w 4156212"/>
              <a:gd name="connsiteY83" fmla="*/ 1701800 h 4179941"/>
              <a:gd name="connsiteX84" fmla="*/ 2530612 w 4156212"/>
              <a:gd name="connsiteY84" fmla="*/ 1657350 h 4179941"/>
              <a:gd name="connsiteX85" fmla="*/ 2549662 w 4156212"/>
              <a:gd name="connsiteY85" fmla="*/ 1619250 h 4179941"/>
              <a:gd name="connsiteX86" fmla="*/ 2568712 w 4156212"/>
              <a:gd name="connsiteY86" fmla="*/ 1454150 h 4179941"/>
              <a:gd name="connsiteX87" fmla="*/ 2587762 w 4156212"/>
              <a:gd name="connsiteY87" fmla="*/ 1435100 h 4179941"/>
              <a:gd name="connsiteX88" fmla="*/ 2613162 w 4156212"/>
              <a:gd name="connsiteY88" fmla="*/ 1428750 h 4179941"/>
              <a:gd name="connsiteX89" fmla="*/ 2651262 w 4156212"/>
              <a:gd name="connsiteY89" fmla="*/ 1390650 h 4179941"/>
              <a:gd name="connsiteX90" fmla="*/ 2670312 w 4156212"/>
              <a:gd name="connsiteY90" fmla="*/ 1371600 h 4179941"/>
              <a:gd name="connsiteX91" fmla="*/ 2689362 w 4156212"/>
              <a:gd name="connsiteY91" fmla="*/ 1358900 h 4179941"/>
              <a:gd name="connsiteX92" fmla="*/ 2702062 w 4156212"/>
              <a:gd name="connsiteY92" fmla="*/ 1339850 h 4179941"/>
              <a:gd name="connsiteX93" fmla="*/ 2740162 w 4156212"/>
              <a:gd name="connsiteY93" fmla="*/ 1308100 h 4179941"/>
              <a:gd name="connsiteX94" fmla="*/ 2765562 w 4156212"/>
              <a:gd name="connsiteY94" fmla="*/ 1301750 h 4179941"/>
              <a:gd name="connsiteX95" fmla="*/ 2784612 w 4156212"/>
              <a:gd name="connsiteY95" fmla="*/ 1295400 h 4179941"/>
              <a:gd name="connsiteX96" fmla="*/ 2797312 w 4156212"/>
              <a:gd name="connsiteY96" fmla="*/ 1257300 h 4179941"/>
              <a:gd name="connsiteX97" fmla="*/ 2803662 w 4156212"/>
              <a:gd name="connsiteY97" fmla="*/ 1238250 h 4179941"/>
              <a:gd name="connsiteX98" fmla="*/ 2822712 w 4156212"/>
              <a:gd name="connsiteY98" fmla="*/ 1231900 h 4179941"/>
              <a:gd name="connsiteX99" fmla="*/ 2841762 w 4156212"/>
              <a:gd name="connsiteY99" fmla="*/ 1212850 h 4179941"/>
              <a:gd name="connsiteX100" fmla="*/ 2975112 w 4156212"/>
              <a:gd name="connsiteY100" fmla="*/ 1212850 h 4179941"/>
              <a:gd name="connsiteX101" fmla="*/ 2987812 w 4156212"/>
              <a:gd name="connsiteY101" fmla="*/ 1231900 h 4179941"/>
              <a:gd name="connsiteX102" fmla="*/ 3000512 w 4156212"/>
              <a:gd name="connsiteY102" fmla="*/ 1289050 h 4179941"/>
              <a:gd name="connsiteX103" fmla="*/ 3006862 w 4156212"/>
              <a:gd name="connsiteY103" fmla="*/ 1314450 h 4179941"/>
              <a:gd name="connsiteX104" fmla="*/ 3000512 w 4156212"/>
              <a:gd name="connsiteY104" fmla="*/ 1651000 h 4179941"/>
              <a:gd name="connsiteX105" fmla="*/ 2994162 w 4156212"/>
              <a:gd name="connsiteY105" fmla="*/ 1682750 h 4179941"/>
              <a:gd name="connsiteX106" fmla="*/ 2949712 w 4156212"/>
              <a:gd name="connsiteY106" fmla="*/ 1739900 h 4179941"/>
              <a:gd name="connsiteX107" fmla="*/ 2886212 w 4156212"/>
              <a:gd name="connsiteY107" fmla="*/ 1797050 h 4179941"/>
              <a:gd name="connsiteX108" fmla="*/ 2848112 w 4156212"/>
              <a:gd name="connsiteY108" fmla="*/ 1822450 h 4179941"/>
              <a:gd name="connsiteX109" fmla="*/ 2803662 w 4156212"/>
              <a:gd name="connsiteY109" fmla="*/ 1860550 h 4179941"/>
              <a:gd name="connsiteX110" fmla="*/ 2702062 w 4156212"/>
              <a:gd name="connsiteY110" fmla="*/ 1885950 h 4179941"/>
              <a:gd name="connsiteX111" fmla="*/ 2803662 w 4156212"/>
              <a:gd name="connsiteY111" fmla="*/ 1879600 h 4179941"/>
              <a:gd name="connsiteX112" fmla="*/ 2810012 w 4156212"/>
              <a:gd name="connsiteY112" fmla="*/ 1898650 h 4179941"/>
              <a:gd name="connsiteX113" fmla="*/ 2803662 w 4156212"/>
              <a:gd name="connsiteY113" fmla="*/ 1930400 h 4179941"/>
              <a:gd name="connsiteX114" fmla="*/ 2784612 w 4156212"/>
              <a:gd name="connsiteY114" fmla="*/ 1949450 h 4179941"/>
              <a:gd name="connsiteX115" fmla="*/ 2746512 w 4156212"/>
              <a:gd name="connsiteY115" fmla="*/ 1974850 h 4179941"/>
              <a:gd name="connsiteX116" fmla="*/ 2727462 w 4156212"/>
              <a:gd name="connsiteY116" fmla="*/ 1987550 h 4179941"/>
              <a:gd name="connsiteX117" fmla="*/ 2676662 w 4156212"/>
              <a:gd name="connsiteY117" fmla="*/ 2006600 h 4179941"/>
              <a:gd name="connsiteX118" fmla="*/ 2657612 w 4156212"/>
              <a:gd name="connsiteY118" fmla="*/ 2012950 h 4179941"/>
              <a:gd name="connsiteX119" fmla="*/ 2632212 w 4156212"/>
              <a:gd name="connsiteY119" fmla="*/ 2025650 h 4179941"/>
              <a:gd name="connsiteX120" fmla="*/ 2594112 w 4156212"/>
              <a:gd name="connsiteY120" fmla="*/ 2038350 h 4179941"/>
              <a:gd name="connsiteX121" fmla="*/ 2575062 w 4156212"/>
              <a:gd name="connsiteY121" fmla="*/ 2044700 h 4179941"/>
              <a:gd name="connsiteX122" fmla="*/ 2511562 w 4156212"/>
              <a:gd name="connsiteY122" fmla="*/ 2063750 h 4179941"/>
              <a:gd name="connsiteX123" fmla="*/ 2473462 w 4156212"/>
              <a:gd name="connsiteY123" fmla="*/ 2089150 h 4179941"/>
              <a:gd name="connsiteX124" fmla="*/ 2448062 w 4156212"/>
              <a:gd name="connsiteY124" fmla="*/ 2114550 h 4179941"/>
              <a:gd name="connsiteX125" fmla="*/ 2429012 w 4156212"/>
              <a:gd name="connsiteY125" fmla="*/ 2120900 h 4179941"/>
              <a:gd name="connsiteX126" fmla="*/ 2371862 w 4156212"/>
              <a:gd name="connsiteY126" fmla="*/ 2165350 h 4179941"/>
              <a:gd name="connsiteX127" fmla="*/ 2346462 w 4156212"/>
              <a:gd name="connsiteY127" fmla="*/ 2184400 h 4179941"/>
              <a:gd name="connsiteX128" fmla="*/ 2295662 w 4156212"/>
              <a:gd name="connsiteY128" fmla="*/ 2222500 h 4179941"/>
              <a:gd name="connsiteX129" fmla="*/ 2270262 w 4156212"/>
              <a:gd name="connsiteY129" fmla="*/ 2260600 h 4179941"/>
              <a:gd name="connsiteX130" fmla="*/ 2225812 w 4156212"/>
              <a:gd name="connsiteY130" fmla="*/ 2298700 h 4179941"/>
              <a:gd name="connsiteX131" fmla="*/ 2206762 w 4156212"/>
              <a:gd name="connsiteY131" fmla="*/ 2317750 h 4179941"/>
              <a:gd name="connsiteX132" fmla="*/ 2194062 w 4156212"/>
              <a:gd name="connsiteY132" fmla="*/ 2336800 h 4179941"/>
              <a:gd name="connsiteX133" fmla="*/ 2149612 w 4156212"/>
              <a:gd name="connsiteY133" fmla="*/ 2381250 h 4179941"/>
              <a:gd name="connsiteX134" fmla="*/ 2117862 w 4156212"/>
              <a:gd name="connsiteY134" fmla="*/ 2419350 h 4179941"/>
              <a:gd name="connsiteX135" fmla="*/ 2060712 w 4156212"/>
              <a:gd name="connsiteY135" fmla="*/ 2463800 h 4179941"/>
              <a:gd name="connsiteX136" fmla="*/ 2035312 w 4156212"/>
              <a:gd name="connsiteY136" fmla="*/ 2501900 h 4179941"/>
              <a:gd name="connsiteX137" fmla="*/ 2022612 w 4156212"/>
              <a:gd name="connsiteY137" fmla="*/ 2527300 h 4179941"/>
              <a:gd name="connsiteX138" fmla="*/ 1952762 w 4156212"/>
              <a:gd name="connsiteY138" fmla="*/ 2603500 h 4179941"/>
              <a:gd name="connsiteX139" fmla="*/ 1927362 w 4156212"/>
              <a:gd name="connsiteY139" fmla="*/ 2641600 h 4179941"/>
              <a:gd name="connsiteX140" fmla="*/ 1863862 w 4156212"/>
              <a:gd name="connsiteY140" fmla="*/ 2705100 h 4179941"/>
              <a:gd name="connsiteX141" fmla="*/ 1838462 w 4156212"/>
              <a:gd name="connsiteY141" fmla="*/ 2736850 h 4179941"/>
              <a:gd name="connsiteX142" fmla="*/ 1794012 w 4156212"/>
              <a:gd name="connsiteY142" fmla="*/ 2781300 h 4179941"/>
              <a:gd name="connsiteX143" fmla="*/ 1768612 w 4156212"/>
              <a:gd name="connsiteY143" fmla="*/ 2819400 h 4179941"/>
              <a:gd name="connsiteX144" fmla="*/ 1736862 w 4156212"/>
              <a:gd name="connsiteY144" fmla="*/ 2844800 h 4179941"/>
              <a:gd name="connsiteX145" fmla="*/ 1705112 w 4156212"/>
              <a:gd name="connsiteY145" fmla="*/ 2876550 h 4179941"/>
              <a:gd name="connsiteX146" fmla="*/ 1667012 w 4156212"/>
              <a:gd name="connsiteY146" fmla="*/ 2908300 h 4179941"/>
              <a:gd name="connsiteX147" fmla="*/ 1597162 w 4156212"/>
              <a:gd name="connsiteY147" fmla="*/ 2965450 h 4179941"/>
              <a:gd name="connsiteX148" fmla="*/ 1584462 w 4156212"/>
              <a:gd name="connsiteY148" fmla="*/ 2990850 h 4179941"/>
              <a:gd name="connsiteX149" fmla="*/ 1546362 w 4156212"/>
              <a:gd name="connsiteY149" fmla="*/ 3016250 h 4179941"/>
              <a:gd name="connsiteX150" fmla="*/ 1508262 w 4156212"/>
              <a:gd name="connsiteY150" fmla="*/ 3048000 h 4179941"/>
              <a:gd name="connsiteX151" fmla="*/ 1495562 w 4156212"/>
              <a:gd name="connsiteY151" fmla="*/ 3067050 h 4179941"/>
              <a:gd name="connsiteX152" fmla="*/ 1470162 w 4156212"/>
              <a:gd name="connsiteY152" fmla="*/ 3092450 h 4179941"/>
              <a:gd name="connsiteX153" fmla="*/ 1457462 w 4156212"/>
              <a:gd name="connsiteY153" fmla="*/ 3117850 h 4179941"/>
              <a:gd name="connsiteX154" fmla="*/ 1444762 w 4156212"/>
              <a:gd name="connsiteY154" fmla="*/ 3136900 h 4179941"/>
              <a:gd name="connsiteX155" fmla="*/ 1470162 w 4156212"/>
              <a:gd name="connsiteY155" fmla="*/ 3187700 h 4179941"/>
              <a:gd name="connsiteX156" fmla="*/ 1527312 w 4156212"/>
              <a:gd name="connsiteY156" fmla="*/ 3219450 h 4179941"/>
              <a:gd name="connsiteX157" fmla="*/ 1584462 w 4156212"/>
              <a:gd name="connsiteY157" fmla="*/ 3270250 h 4179941"/>
              <a:gd name="connsiteX158" fmla="*/ 1603512 w 4156212"/>
              <a:gd name="connsiteY158" fmla="*/ 3282950 h 4179941"/>
              <a:gd name="connsiteX159" fmla="*/ 1635262 w 4156212"/>
              <a:gd name="connsiteY159" fmla="*/ 3321050 h 4179941"/>
              <a:gd name="connsiteX160" fmla="*/ 1647962 w 4156212"/>
              <a:gd name="connsiteY160" fmla="*/ 3340100 h 4179941"/>
              <a:gd name="connsiteX161" fmla="*/ 1667012 w 4156212"/>
              <a:gd name="connsiteY161" fmla="*/ 3346450 h 4179941"/>
              <a:gd name="connsiteX162" fmla="*/ 1679712 w 4156212"/>
              <a:gd name="connsiteY162" fmla="*/ 3371850 h 4179941"/>
              <a:gd name="connsiteX163" fmla="*/ 1692412 w 4156212"/>
              <a:gd name="connsiteY163" fmla="*/ 3390900 h 4179941"/>
              <a:gd name="connsiteX164" fmla="*/ 1698762 w 4156212"/>
              <a:gd name="connsiteY164" fmla="*/ 3409950 h 4179941"/>
              <a:gd name="connsiteX165" fmla="*/ 1641612 w 4156212"/>
              <a:gd name="connsiteY165" fmla="*/ 3435350 h 4179941"/>
              <a:gd name="connsiteX166" fmla="*/ 1622562 w 4156212"/>
              <a:gd name="connsiteY166" fmla="*/ 3448050 h 4179941"/>
              <a:gd name="connsiteX167" fmla="*/ 1584462 w 4156212"/>
              <a:gd name="connsiteY167" fmla="*/ 3454400 h 4179941"/>
              <a:gd name="connsiteX168" fmla="*/ 1559062 w 4156212"/>
              <a:gd name="connsiteY168" fmla="*/ 3473450 h 4179941"/>
              <a:gd name="connsiteX169" fmla="*/ 1533662 w 4156212"/>
              <a:gd name="connsiteY169" fmla="*/ 3486150 h 4179941"/>
              <a:gd name="connsiteX170" fmla="*/ 1495562 w 4156212"/>
              <a:gd name="connsiteY170" fmla="*/ 3524250 h 4179941"/>
              <a:gd name="connsiteX171" fmla="*/ 1444762 w 4156212"/>
              <a:gd name="connsiteY171" fmla="*/ 3568700 h 4179941"/>
              <a:gd name="connsiteX172" fmla="*/ 1432062 w 4156212"/>
              <a:gd name="connsiteY172" fmla="*/ 3594100 h 4179941"/>
              <a:gd name="connsiteX173" fmla="*/ 1413012 w 4156212"/>
              <a:gd name="connsiteY173" fmla="*/ 3619500 h 4179941"/>
              <a:gd name="connsiteX174" fmla="*/ 1400312 w 4156212"/>
              <a:gd name="connsiteY174" fmla="*/ 3638550 h 4179941"/>
              <a:gd name="connsiteX175" fmla="*/ 1432062 w 4156212"/>
              <a:gd name="connsiteY175" fmla="*/ 3670300 h 4179941"/>
              <a:gd name="connsiteX176" fmla="*/ 1489212 w 4156212"/>
              <a:gd name="connsiteY176" fmla="*/ 3721100 h 4179941"/>
              <a:gd name="connsiteX177" fmla="*/ 1552712 w 4156212"/>
              <a:gd name="connsiteY177" fmla="*/ 3740150 h 4179941"/>
              <a:gd name="connsiteX178" fmla="*/ 1584462 w 4156212"/>
              <a:gd name="connsiteY178" fmla="*/ 3759200 h 4179941"/>
              <a:gd name="connsiteX179" fmla="*/ 1679712 w 4156212"/>
              <a:gd name="connsiteY179" fmla="*/ 3803650 h 4179941"/>
              <a:gd name="connsiteX180" fmla="*/ 1755912 w 4156212"/>
              <a:gd name="connsiteY180" fmla="*/ 3886200 h 4179941"/>
              <a:gd name="connsiteX181" fmla="*/ 1774962 w 4156212"/>
              <a:gd name="connsiteY181" fmla="*/ 3892550 h 4179941"/>
              <a:gd name="connsiteX182" fmla="*/ 1825762 w 4156212"/>
              <a:gd name="connsiteY182" fmla="*/ 3930650 h 4179941"/>
              <a:gd name="connsiteX183" fmla="*/ 1844812 w 4156212"/>
              <a:gd name="connsiteY183" fmla="*/ 3937000 h 4179941"/>
              <a:gd name="connsiteX184" fmla="*/ 1971812 w 4156212"/>
              <a:gd name="connsiteY184" fmla="*/ 3949700 h 4179941"/>
              <a:gd name="connsiteX185" fmla="*/ 2016262 w 4156212"/>
              <a:gd name="connsiteY185" fmla="*/ 3956050 h 4179941"/>
              <a:gd name="connsiteX186" fmla="*/ 2136912 w 4156212"/>
              <a:gd name="connsiteY186" fmla="*/ 3968750 h 4179941"/>
              <a:gd name="connsiteX187" fmla="*/ 2067062 w 4156212"/>
              <a:gd name="connsiteY187" fmla="*/ 3987800 h 4179941"/>
              <a:gd name="connsiteX188" fmla="*/ 1990862 w 4156212"/>
              <a:gd name="connsiteY188" fmla="*/ 3994150 h 4179941"/>
              <a:gd name="connsiteX189" fmla="*/ 1997212 w 4156212"/>
              <a:gd name="connsiteY189" fmla="*/ 4038600 h 4179941"/>
              <a:gd name="connsiteX190" fmla="*/ 2035312 w 4156212"/>
              <a:gd name="connsiteY190" fmla="*/ 4070350 h 4179941"/>
              <a:gd name="connsiteX191" fmla="*/ 2136912 w 4156212"/>
              <a:gd name="connsiteY191" fmla="*/ 4127500 h 4179941"/>
              <a:gd name="connsiteX192" fmla="*/ 2244862 w 4156212"/>
              <a:gd name="connsiteY192" fmla="*/ 4140200 h 4179941"/>
              <a:gd name="connsiteX193" fmla="*/ 2359162 w 4156212"/>
              <a:gd name="connsiteY193" fmla="*/ 4171950 h 4179941"/>
              <a:gd name="connsiteX194" fmla="*/ 2930662 w 4156212"/>
              <a:gd name="connsiteY194" fmla="*/ 4178300 h 4179941"/>
              <a:gd name="connsiteX195" fmla="*/ 2987812 w 4156212"/>
              <a:gd name="connsiteY195" fmla="*/ 4165600 h 4179941"/>
              <a:gd name="connsiteX196" fmla="*/ 3070362 w 4156212"/>
              <a:gd name="connsiteY196" fmla="*/ 4140200 h 4179941"/>
              <a:gd name="connsiteX197" fmla="*/ 3108462 w 4156212"/>
              <a:gd name="connsiteY197" fmla="*/ 4127500 h 4179941"/>
              <a:gd name="connsiteX198" fmla="*/ 3171962 w 4156212"/>
              <a:gd name="connsiteY198" fmla="*/ 4076700 h 4179941"/>
              <a:gd name="connsiteX199" fmla="*/ 3184662 w 4156212"/>
              <a:gd name="connsiteY199" fmla="*/ 4057650 h 4179941"/>
              <a:gd name="connsiteX200" fmla="*/ 3210062 w 4156212"/>
              <a:gd name="connsiteY200" fmla="*/ 4038600 h 4179941"/>
              <a:gd name="connsiteX201" fmla="*/ 3229112 w 4156212"/>
              <a:gd name="connsiteY201" fmla="*/ 4000500 h 4179941"/>
              <a:gd name="connsiteX202" fmla="*/ 3260862 w 4156212"/>
              <a:gd name="connsiteY202" fmla="*/ 3962400 h 4179941"/>
              <a:gd name="connsiteX203" fmla="*/ 3298962 w 4156212"/>
              <a:gd name="connsiteY203" fmla="*/ 3917950 h 4179941"/>
              <a:gd name="connsiteX204" fmla="*/ 3311662 w 4156212"/>
              <a:gd name="connsiteY204" fmla="*/ 3886200 h 4179941"/>
              <a:gd name="connsiteX205" fmla="*/ 3330712 w 4156212"/>
              <a:gd name="connsiteY205" fmla="*/ 3841750 h 4179941"/>
              <a:gd name="connsiteX206" fmla="*/ 3368812 w 4156212"/>
              <a:gd name="connsiteY206" fmla="*/ 3816350 h 4179941"/>
              <a:gd name="connsiteX207" fmla="*/ 3381512 w 4156212"/>
              <a:gd name="connsiteY207" fmla="*/ 3727450 h 4179941"/>
              <a:gd name="connsiteX208" fmla="*/ 3387862 w 4156212"/>
              <a:gd name="connsiteY208" fmla="*/ 3702050 h 4179941"/>
              <a:gd name="connsiteX209" fmla="*/ 3400562 w 4156212"/>
              <a:gd name="connsiteY209" fmla="*/ 3683000 h 4179941"/>
              <a:gd name="connsiteX210" fmla="*/ 3387862 w 4156212"/>
              <a:gd name="connsiteY210" fmla="*/ 3575050 h 4179941"/>
              <a:gd name="connsiteX211" fmla="*/ 3279912 w 4156212"/>
              <a:gd name="connsiteY211" fmla="*/ 3448050 h 4179941"/>
              <a:gd name="connsiteX212" fmla="*/ 3216412 w 4156212"/>
              <a:gd name="connsiteY212" fmla="*/ 3390900 h 4179941"/>
              <a:gd name="connsiteX213" fmla="*/ 3197362 w 4156212"/>
              <a:gd name="connsiteY213" fmla="*/ 3371850 h 4179941"/>
              <a:gd name="connsiteX214" fmla="*/ 3178312 w 4156212"/>
              <a:gd name="connsiteY214" fmla="*/ 3359150 h 4179941"/>
              <a:gd name="connsiteX215" fmla="*/ 3140212 w 4156212"/>
              <a:gd name="connsiteY215" fmla="*/ 3346450 h 4179941"/>
              <a:gd name="connsiteX216" fmla="*/ 3114812 w 4156212"/>
              <a:gd name="connsiteY216" fmla="*/ 3289300 h 4179941"/>
              <a:gd name="connsiteX217" fmla="*/ 3108462 w 4156212"/>
              <a:gd name="connsiteY217" fmla="*/ 3270250 h 4179941"/>
              <a:gd name="connsiteX218" fmla="*/ 3159262 w 4156212"/>
              <a:gd name="connsiteY218" fmla="*/ 3238500 h 4179941"/>
              <a:gd name="connsiteX219" fmla="*/ 3178312 w 4156212"/>
              <a:gd name="connsiteY219" fmla="*/ 3225800 h 4179941"/>
              <a:gd name="connsiteX220" fmla="*/ 3197362 w 4156212"/>
              <a:gd name="connsiteY220" fmla="*/ 3206750 h 4179941"/>
              <a:gd name="connsiteX221" fmla="*/ 3210062 w 4156212"/>
              <a:gd name="connsiteY221" fmla="*/ 3181350 h 4179941"/>
              <a:gd name="connsiteX222" fmla="*/ 3260862 w 4156212"/>
              <a:gd name="connsiteY222" fmla="*/ 3162300 h 4179941"/>
              <a:gd name="connsiteX223" fmla="*/ 3279912 w 4156212"/>
              <a:gd name="connsiteY223" fmla="*/ 3149600 h 4179941"/>
              <a:gd name="connsiteX224" fmla="*/ 3413262 w 4156212"/>
              <a:gd name="connsiteY224" fmla="*/ 3130550 h 4179941"/>
              <a:gd name="connsiteX225" fmla="*/ 3451362 w 4156212"/>
              <a:gd name="connsiteY225" fmla="*/ 3117850 h 4179941"/>
              <a:gd name="connsiteX226" fmla="*/ 3483112 w 4156212"/>
              <a:gd name="connsiteY226" fmla="*/ 3111500 h 4179941"/>
              <a:gd name="connsiteX227" fmla="*/ 3521212 w 4156212"/>
              <a:gd name="connsiteY227" fmla="*/ 3098800 h 4179941"/>
              <a:gd name="connsiteX228" fmla="*/ 3584712 w 4156212"/>
              <a:gd name="connsiteY228" fmla="*/ 3054350 h 4179941"/>
              <a:gd name="connsiteX229" fmla="*/ 3641862 w 4156212"/>
              <a:gd name="connsiteY229" fmla="*/ 3028950 h 4179941"/>
              <a:gd name="connsiteX230" fmla="*/ 3648212 w 4156212"/>
              <a:gd name="connsiteY230" fmla="*/ 3009900 h 4179941"/>
              <a:gd name="connsiteX231" fmla="*/ 3679962 w 4156212"/>
              <a:gd name="connsiteY231" fmla="*/ 2971800 h 4179941"/>
              <a:gd name="connsiteX232" fmla="*/ 3692662 w 4156212"/>
              <a:gd name="connsiteY232" fmla="*/ 2952750 h 4179941"/>
              <a:gd name="connsiteX233" fmla="*/ 3705362 w 4156212"/>
              <a:gd name="connsiteY233" fmla="*/ 2908300 h 4179941"/>
              <a:gd name="connsiteX234" fmla="*/ 3737112 w 4156212"/>
              <a:gd name="connsiteY234" fmla="*/ 2870200 h 4179941"/>
              <a:gd name="connsiteX235" fmla="*/ 3743462 w 4156212"/>
              <a:gd name="connsiteY235" fmla="*/ 2851150 h 4179941"/>
              <a:gd name="connsiteX236" fmla="*/ 3749812 w 4156212"/>
              <a:gd name="connsiteY236" fmla="*/ 2825750 h 4179941"/>
              <a:gd name="connsiteX237" fmla="*/ 3762512 w 4156212"/>
              <a:gd name="connsiteY237" fmla="*/ 2755900 h 4179941"/>
              <a:gd name="connsiteX238" fmla="*/ 3781562 w 4156212"/>
              <a:gd name="connsiteY238" fmla="*/ 2711450 h 4179941"/>
              <a:gd name="connsiteX239" fmla="*/ 3787912 w 4156212"/>
              <a:gd name="connsiteY239" fmla="*/ 2686050 h 4179941"/>
              <a:gd name="connsiteX240" fmla="*/ 3800612 w 4156212"/>
              <a:gd name="connsiteY240" fmla="*/ 2647950 h 4179941"/>
              <a:gd name="connsiteX241" fmla="*/ 3806962 w 4156212"/>
              <a:gd name="connsiteY241" fmla="*/ 2628900 h 4179941"/>
              <a:gd name="connsiteX242" fmla="*/ 3813312 w 4156212"/>
              <a:gd name="connsiteY242" fmla="*/ 2603500 h 4179941"/>
              <a:gd name="connsiteX243" fmla="*/ 3826012 w 4156212"/>
              <a:gd name="connsiteY243" fmla="*/ 2584450 h 4179941"/>
              <a:gd name="connsiteX244" fmla="*/ 3832362 w 4156212"/>
              <a:gd name="connsiteY244" fmla="*/ 2565400 h 4179941"/>
              <a:gd name="connsiteX245" fmla="*/ 3819662 w 4156212"/>
              <a:gd name="connsiteY245" fmla="*/ 2495550 h 4179941"/>
              <a:gd name="connsiteX246" fmla="*/ 3775212 w 4156212"/>
              <a:gd name="connsiteY246" fmla="*/ 2444750 h 4179941"/>
              <a:gd name="connsiteX247" fmla="*/ 3718062 w 4156212"/>
              <a:gd name="connsiteY247" fmla="*/ 2425700 h 4179941"/>
              <a:gd name="connsiteX248" fmla="*/ 3699012 w 4156212"/>
              <a:gd name="connsiteY248" fmla="*/ 2419350 h 4179941"/>
              <a:gd name="connsiteX249" fmla="*/ 3679962 w 4156212"/>
              <a:gd name="connsiteY249" fmla="*/ 2413000 h 4179941"/>
              <a:gd name="connsiteX250" fmla="*/ 3667262 w 4156212"/>
              <a:gd name="connsiteY250" fmla="*/ 2393950 h 4179941"/>
              <a:gd name="connsiteX251" fmla="*/ 3673612 w 4156212"/>
              <a:gd name="connsiteY251" fmla="*/ 2190750 h 4179941"/>
              <a:gd name="connsiteX252" fmla="*/ 3679962 w 4156212"/>
              <a:gd name="connsiteY252" fmla="*/ 2171700 h 4179941"/>
              <a:gd name="connsiteX253" fmla="*/ 3699012 w 4156212"/>
              <a:gd name="connsiteY253" fmla="*/ 2146300 h 4179941"/>
              <a:gd name="connsiteX254" fmla="*/ 3711712 w 4156212"/>
              <a:gd name="connsiteY254" fmla="*/ 2120900 h 4179941"/>
              <a:gd name="connsiteX255" fmla="*/ 3749812 w 4156212"/>
              <a:gd name="connsiteY255" fmla="*/ 2082800 h 4179941"/>
              <a:gd name="connsiteX256" fmla="*/ 3775212 w 4156212"/>
              <a:gd name="connsiteY256" fmla="*/ 2051050 h 4179941"/>
              <a:gd name="connsiteX257" fmla="*/ 3813312 w 4156212"/>
              <a:gd name="connsiteY257" fmla="*/ 2025650 h 4179941"/>
              <a:gd name="connsiteX258" fmla="*/ 3864112 w 4156212"/>
              <a:gd name="connsiteY258" fmla="*/ 1955800 h 4179941"/>
              <a:gd name="connsiteX259" fmla="*/ 3889512 w 4156212"/>
              <a:gd name="connsiteY259" fmla="*/ 1930400 h 4179941"/>
              <a:gd name="connsiteX260" fmla="*/ 3933962 w 4156212"/>
              <a:gd name="connsiteY260" fmla="*/ 1892300 h 4179941"/>
              <a:gd name="connsiteX261" fmla="*/ 3965712 w 4156212"/>
              <a:gd name="connsiteY261" fmla="*/ 1847850 h 4179941"/>
              <a:gd name="connsiteX262" fmla="*/ 4003812 w 4156212"/>
              <a:gd name="connsiteY262" fmla="*/ 1803400 h 4179941"/>
              <a:gd name="connsiteX263" fmla="*/ 4010162 w 4156212"/>
              <a:gd name="connsiteY263" fmla="*/ 1784350 h 4179941"/>
              <a:gd name="connsiteX264" fmla="*/ 4035562 w 4156212"/>
              <a:gd name="connsiteY264" fmla="*/ 1752600 h 4179941"/>
              <a:gd name="connsiteX265" fmla="*/ 4080012 w 4156212"/>
              <a:gd name="connsiteY265" fmla="*/ 1708150 h 4179941"/>
              <a:gd name="connsiteX266" fmla="*/ 4105412 w 4156212"/>
              <a:gd name="connsiteY266" fmla="*/ 1670050 h 4179941"/>
              <a:gd name="connsiteX267" fmla="*/ 4111762 w 4156212"/>
              <a:gd name="connsiteY267" fmla="*/ 1651000 h 4179941"/>
              <a:gd name="connsiteX268" fmla="*/ 4130812 w 4156212"/>
              <a:gd name="connsiteY268" fmla="*/ 1587500 h 4179941"/>
              <a:gd name="connsiteX269" fmla="*/ 4156212 w 4156212"/>
              <a:gd name="connsiteY269" fmla="*/ 1524000 h 4179941"/>
              <a:gd name="connsiteX270" fmla="*/ 4143512 w 4156212"/>
              <a:gd name="connsiteY270" fmla="*/ 1422400 h 4179941"/>
              <a:gd name="connsiteX271" fmla="*/ 4130812 w 4156212"/>
              <a:gd name="connsiteY271" fmla="*/ 1352550 h 4179941"/>
              <a:gd name="connsiteX272" fmla="*/ 4124462 w 4156212"/>
              <a:gd name="connsiteY272" fmla="*/ 1333500 h 4179941"/>
              <a:gd name="connsiteX273" fmla="*/ 4118112 w 4156212"/>
              <a:gd name="connsiteY273" fmla="*/ 1257300 h 4179941"/>
              <a:gd name="connsiteX274" fmla="*/ 4105412 w 4156212"/>
              <a:gd name="connsiteY274" fmla="*/ 1231900 h 4179941"/>
              <a:gd name="connsiteX275" fmla="*/ 4092712 w 4156212"/>
              <a:gd name="connsiteY275" fmla="*/ 1193800 h 4179941"/>
              <a:gd name="connsiteX276" fmla="*/ 4067312 w 4156212"/>
              <a:gd name="connsiteY276" fmla="*/ 1155700 h 4179941"/>
              <a:gd name="connsiteX277" fmla="*/ 4054612 w 4156212"/>
              <a:gd name="connsiteY277" fmla="*/ 1136650 h 4179941"/>
              <a:gd name="connsiteX278" fmla="*/ 4035562 w 4156212"/>
              <a:gd name="connsiteY278" fmla="*/ 1123950 h 4179941"/>
              <a:gd name="connsiteX279" fmla="*/ 4010162 w 4156212"/>
              <a:gd name="connsiteY279" fmla="*/ 1085850 h 4179941"/>
              <a:gd name="connsiteX280" fmla="*/ 3984762 w 4156212"/>
              <a:gd name="connsiteY280" fmla="*/ 1035050 h 4179941"/>
              <a:gd name="connsiteX281" fmla="*/ 3972062 w 4156212"/>
              <a:gd name="connsiteY281" fmla="*/ 1016000 h 4179941"/>
              <a:gd name="connsiteX282" fmla="*/ 3940312 w 4156212"/>
              <a:gd name="connsiteY282" fmla="*/ 996950 h 4179941"/>
              <a:gd name="connsiteX283" fmla="*/ 3908562 w 4156212"/>
              <a:gd name="connsiteY283" fmla="*/ 971550 h 4179941"/>
              <a:gd name="connsiteX284" fmla="*/ 3870462 w 4156212"/>
              <a:gd name="connsiteY284" fmla="*/ 939800 h 4179941"/>
              <a:gd name="connsiteX285" fmla="*/ 3845062 w 4156212"/>
              <a:gd name="connsiteY285" fmla="*/ 933450 h 4179941"/>
              <a:gd name="connsiteX286" fmla="*/ 3787912 w 4156212"/>
              <a:gd name="connsiteY286" fmla="*/ 901700 h 4179941"/>
              <a:gd name="connsiteX287" fmla="*/ 3749812 w 4156212"/>
              <a:gd name="connsiteY287" fmla="*/ 869950 h 4179941"/>
              <a:gd name="connsiteX288" fmla="*/ 3724412 w 4156212"/>
              <a:gd name="connsiteY288" fmla="*/ 850900 h 4179941"/>
              <a:gd name="connsiteX289" fmla="*/ 3629162 w 4156212"/>
              <a:gd name="connsiteY289" fmla="*/ 755650 h 4179941"/>
              <a:gd name="connsiteX290" fmla="*/ 3597412 w 4156212"/>
              <a:gd name="connsiteY290" fmla="*/ 711200 h 4179941"/>
              <a:gd name="connsiteX291" fmla="*/ 3578362 w 4156212"/>
              <a:gd name="connsiteY291" fmla="*/ 685800 h 4179941"/>
              <a:gd name="connsiteX292" fmla="*/ 3540262 w 4156212"/>
              <a:gd name="connsiteY292" fmla="*/ 622300 h 4179941"/>
              <a:gd name="connsiteX293" fmla="*/ 3533912 w 4156212"/>
              <a:gd name="connsiteY293" fmla="*/ 590550 h 4179941"/>
              <a:gd name="connsiteX294" fmla="*/ 3527562 w 4156212"/>
              <a:gd name="connsiteY294" fmla="*/ 565150 h 4179941"/>
              <a:gd name="connsiteX295" fmla="*/ 3521212 w 4156212"/>
              <a:gd name="connsiteY295" fmla="*/ 514350 h 4179941"/>
              <a:gd name="connsiteX296" fmla="*/ 3514862 w 4156212"/>
              <a:gd name="connsiteY296" fmla="*/ 412750 h 4179941"/>
              <a:gd name="connsiteX297" fmla="*/ 3508512 w 4156212"/>
              <a:gd name="connsiteY297" fmla="*/ 387350 h 4179941"/>
              <a:gd name="connsiteX298" fmla="*/ 3502162 w 4156212"/>
              <a:gd name="connsiteY298" fmla="*/ 342900 h 4179941"/>
              <a:gd name="connsiteX299" fmla="*/ 3495812 w 4156212"/>
              <a:gd name="connsiteY299" fmla="*/ 292100 h 4179941"/>
              <a:gd name="connsiteX300" fmla="*/ 3483112 w 4156212"/>
              <a:gd name="connsiteY300" fmla="*/ 273050 h 4179941"/>
              <a:gd name="connsiteX301" fmla="*/ 3470412 w 4156212"/>
              <a:gd name="connsiteY301" fmla="*/ 247650 h 4179941"/>
              <a:gd name="connsiteX302" fmla="*/ 3457712 w 4156212"/>
              <a:gd name="connsiteY302" fmla="*/ 228600 h 4179941"/>
              <a:gd name="connsiteX303" fmla="*/ 3445012 w 4156212"/>
              <a:gd name="connsiteY303" fmla="*/ 196850 h 4179941"/>
              <a:gd name="connsiteX304" fmla="*/ 3413262 w 4156212"/>
              <a:gd name="connsiteY304" fmla="*/ 171450 h 4179941"/>
              <a:gd name="connsiteX305" fmla="*/ 3318012 w 4156212"/>
              <a:gd name="connsiteY305" fmla="*/ 95250 h 4179941"/>
              <a:gd name="connsiteX306" fmla="*/ 3279912 w 4156212"/>
              <a:gd name="connsiteY306" fmla="*/ 69850 h 4179941"/>
              <a:gd name="connsiteX307" fmla="*/ 3260862 w 4156212"/>
              <a:gd name="connsiteY307" fmla="*/ 57150 h 4179941"/>
              <a:gd name="connsiteX308" fmla="*/ 3229112 w 4156212"/>
              <a:gd name="connsiteY308" fmla="*/ 44450 h 4179941"/>
              <a:gd name="connsiteX309" fmla="*/ 3178312 w 4156212"/>
              <a:gd name="connsiteY309" fmla="*/ 19050 h 4179941"/>
              <a:gd name="connsiteX310" fmla="*/ 3108462 w 4156212"/>
              <a:gd name="connsiteY310" fmla="*/ 0 h 4179941"/>
              <a:gd name="connsiteX311" fmla="*/ 3083062 w 4156212"/>
              <a:gd name="connsiteY311" fmla="*/ 12700 h 4179941"/>
              <a:gd name="connsiteX312" fmla="*/ 3064012 w 4156212"/>
              <a:gd name="connsiteY312" fmla="*/ 25400 h 4179941"/>
              <a:gd name="connsiteX313" fmla="*/ 3038612 w 4156212"/>
              <a:gd name="connsiteY313" fmla="*/ 31750 h 4179941"/>
              <a:gd name="connsiteX314" fmla="*/ 3019562 w 4156212"/>
              <a:gd name="connsiteY314" fmla="*/ 44450 h 4179941"/>
              <a:gd name="connsiteX315" fmla="*/ 2956062 w 4156212"/>
              <a:gd name="connsiteY315" fmla="*/ 57150 h 4179941"/>
              <a:gd name="connsiteX316" fmla="*/ 2879862 w 4156212"/>
              <a:gd name="connsiteY316" fmla="*/ 69850 h 4179941"/>
              <a:gd name="connsiteX317" fmla="*/ 2835412 w 4156212"/>
              <a:gd name="connsiteY317" fmla="*/ 82550 h 4179941"/>
              <a:gd name="connsiteX318" fmla="*/ 2765562 w 4156212"/>
              <a:gd name="connsiteY318" fmla="*/ 69850 h 4179941"/>
              <a:gd name="connsiteX319" fmla="*/ 2733812 w 4156212"/>
              <a:gd name="connsiteY319" fmla="*/ 44450 h 4179941"/>
              <a:gd name="connsiteX320" fmla="*/ 2702062 w 4156212"/>
              <a:gd name="connsiteY320" fmla="*/ 31750 h 4179941"/>
              <a:gd name="connsiteX321" fmla="*/ 2663962 w 4156212"/>
              <a:gd name="connsiteY321" fmla="*/ 0 h 4179941"/>
              <a:gd name="connsiteX322" fmla="*/ 2530612 w 4156212"/>
              <a:gd name="connsiteY322" fmla="*/ 12700 h 4179941"/>
              <a:gd name="connsiteX323" fmla="*/ 2492512 w 4156212"/>
              <a:gd name="connsiteY323" fmla="*/ 25400 h 4179941"/>
              <a:gd name="connsiteX324" fmla="*/ 2416312 w 4156212"/>
              <a:gd name="connsiteY324" fmla="*/ 69850 h 4179941"/>
              <a:gd name="connsiteX325" fmla="*/ 2371862 w 4156212"/>
              <a:gd name="connsiteY325" fmla="*/ 82550 h 4179941"/>
              <a:gd name="connsiteX326" fmla="*/ 2346462 w 4156212"/>
              <a:gd name="connsiteY326" fmla="*/ 95250 h 4179941"/>
              <a:gd name="connsiteX327" fmla="*/ 2308362 w 4156212"/>
              <a:gd name="connsiteY327" fmla="*/ 107950 h 4179941"/>
              <a:gd name="connsiteX328" fmla="*/ 2263912 w 4156212"/>
              <a:gd name="connsiteY328" fmla="*/ 139700 h 4179941"/>
              <a:gd name="connsiteX329" fmla="*/ 2168662 w 4156212"/>
              <a:gd name="connsiteY329" fmla="*/ 165100 h 4179941"/>
              <a:gd name="connsiteX330" fmla="*/ 2117862 w 4156212"/>
              <a:gd name="connsiteY330" fmla="*/ 177800 h 4179941"/>
              <a:gd name="connsiteX331" fmla="*/ 2028962 w 4156212"/>
              <a:gd name="connsiteY331" fmla="*/ 171450 h 4179941"/>
              <a:gd name="connsiteX332" fmla="*/ 1743212 w 4156212"/>
              <a:gd name="connsiteY332" fmla="*/ 146050 h 4179941"/>
              <a:gd name="connsiteX333" fmla="*/ 1717812 w 4156212"/>
              <a:gd name="connsiteY333" fmla="*/ 101600 h 4179941"/>
              <a:gd name="connsiteX334" fmla="*/ 1711462 w 4156212"/>
              <a:gd name="connsiteY334" fmla="*/ 76200 h 4179941"/>
              <a:gd name="connsiteX335" fmla="*/ 1692412 w 4156212"/>
              <a:gd name="connsiteY335" fmla="*/ 69850 h 4179941"/>
              <a:gd name="connsiteX336" fmla="*/ 1609862 w 4156212"/>
              <a:gd name="connsiteY336" fmla="*/ 76200 h 4179941"/>
              <a:gd name="connsiteX337" fmla="*/ 1527312 w 4156212"/>
              <a:gd name="connsiteY337" fmla="*/ 88900 h 4179941"/>
              <a:gd name="connsiteX338" fmla="*/ 1495562 w 4156212"/>
              <a:gd name="connsiteY338" fmla="*/ 95250 h 4179941"/>
              <a:gd name="connsiteX339" fmla="*/ 1457462 w 4156212"/>
              <a:gd name="connsiteY339" fmla="*/ 101600 h 4179941"/>
              <a:gd name="connsiteX340" fmla="*/ 1432062 w 4156212"/>
              <a:gd name="connsiteY340" fmla="*/ 107950 h 4179941"/>
              <a:gd name="connsiteX341" fmla="*/ 1006612 w 4156212"/>
              <a:gd name="connsiteY341" fmla="*/ 114300 h 4179941"/>
              <a:gd name="connsiteX342" fmla="*/ 924062 w 4156212"/>
              <a:gd name="connsiteY342" fmla="*/ 127000 h 4179941"/>
              <a:gd name="connsiteX343" fmla="*/ 879612 w 4156212"/>
              <a:gd name="connsiteY343" fmla="*/ 139700 h 4179941"/>
              <a:gd name="connsiteX344" fmla="*/ 860562 w 4156212"/>
              <a:gd name="connsiteY344" fmla="*/ 152400 h 4179941"/>
              <a:gd name="connsiteX345" fmla="*/ 828812 w 4156212"/>
              <a:gd name="connsiteY345" fmla="*/ 203200 h 4179941"/>
              <a:gd name="connsiteX346" fmla="*/ 809762 w 4156212"/>
              <a:gd name="connsiteY346" fmla="*/ 222250 h 4179941"/>
              <a:gd name="connsiteX347" fmla="*/ 771662 w 4156212"/>
              <a:gd name="connsiteY347" fmla="*/ 292100 h 4179941"/>
              <a:gd name="connsiteX348" fmla="*/ 752612 w 4156212"/>
              <a:gd name="connsiteY348" fmla="*/ 304800 h 4179941"/>
              <a:gd name="connsiteX349" fmla="*/ 746262 w 4156212"/>
              <a:gd name="connsiteY349" fmla="*/ 323850 h 4179941"/>
              <a:gd name="connsiteX350" fmla="*/ 733562 w 4156212"/>
              <a:gd name="connsiteY350" fmla="*/ 374650 h 4179941"/>
              <a:gd name="connsiteX351" fmla="*/ 708162 w 4156212"/>
              <a:gd name="connsiteY351" fmla="*/ 412750 h 4179941"/>
              <a:gd name="connsiteX352" fmla="*/ 701812 w 4156212"/>
              <a:gd name="connsiteY352" fmla="*/ 431800 h 4179941"/>
              <a:gd name="connsiteX353" fmla="*/ 682762 w 4156212"/>
              <a:gd name="connsiteY353" fmla="*/ 444500 h 4179941"/>
              <a:gd name="connsiteX354" fmla="*/ 619262 w 4156212"/>
              <a:gd name="connsiteY354" fmla="*/ 457200 h 4179941"/>
              <a:gd name="connsiteX355" fmla="*/ 587512 w 4156212"/>
              <a:gd name="connsiteY355" fmla="*/ 476250 h 4179941"/>
              <a:gd name="connsiteX356" fmla="*/ 530362 w 4156212"/>
              <a:gd name="connsiteY356" fmla="*/ 488950 h 4179941"/>
              <a:gd name="connsiteX357" fmla="*/ 492262 w 4156212"/>
              <a:gd name="connsiteY357" fmla="*/ 482600 h 4179941"/>
              <a:gd name="connsiteX358" fmla="*/ 460512 w 4156212"/>
              <a:gd name="connsiteY358" fmla="*/ 476250 h 4179941"/>
              <a:gd name="connsiteX359" fmla="*/ 263662 w 4156212"/>
              <a:gd name="connsiteY359" fmla="*/ 469900 h 4179941"/>
              <a:gd name="connsiteX360" fmla="*/ 231912 w 4156212"/>
              <a:gd name="connsiteY360" fmla="*/ 463550 h 4179941"/>
              <a:gd name="connsiteX361" fmla="*/ 181112 w 4156212"/>
              <a:gd name="connsiteY361" fmla="*/ 450850 h 4179941"/>
              <a:gd name="connsiteX362" fmla="*/ 149362 w 4156212"/>
              <a:gd name="connsiteY362" fmla="*/ 450850 h 41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4156212" h="4179941">
                <a:moveTo>
                  <a:pt x="797062" y="501650"/>
                </a:moveTo>
                <a:cubicBezTo>
                  <a:pt x="775895" y="488950"/>
                  <a:pt x="756980" y="471356"/>
                  <a:pt x="733562" y="463550"/>
                </a:cubicBezTo>
                <a:cubicBezTo>
                  <a:pt x="618427" y="425172"/>
                  <a:pt x="762441" y="471426"/>
                  <a:pt x="663712" y="444500"/>
                </a:cubicBezTo>
                <a:cubicBezTo>
                  <a:pt x="650797" y="440978"/>
                  <a:pt x="638599" y="435047"/>
                  <a:pt x="625612" y="431800"/>
                </a:cubicBezTo>
                <a:cubicBezTo>
                  <a:pt x="617145" y="429683"/>
                  <a:pt x="608603" y="427848"/>
                  <a:pt x="600212" y="425450"/>
                </a:cubicBezTo>
                <a:cubicBezTo>
                  <a:pt x="593776" y="423611"/>
                  <a:pt x="587656" y="420723"/>
                  <a:pt x="581162" y="419100"/>
                </a:cubicBezTo>
                <a:cubicBezTo>
                  <a:pt x="570691" y="416482"/>
                  <a:pt x="559883" y="415368"/>
                  <a:pt x="549412" y="412750"/>
                </a:cubicBezTo>
                <a:cubicBezTo>
                  <a:pt x="542918" y="411127"/>
                  <a:pt x="536820" y="408161"/>
                  <a:pt x="530362" y="406400"/>
                </a:cubicBezTo>
                <a:cubicBezTo>
                  <a:pt x="513523" y="401807"/>
                  <a:pt x="479562" y="393700"/>
                  <a:pt x="479562" y="393700"/>
                </a:cubicBezTo>
                <a:cubicBezTo>
                  <a:pt x="437229" y="395817"/>
                  <a:pt x="394789" y="396378"/>
                  <a:pt x="352562" y="400050"/>
                </a:cubicBezTo>
                <a:cubicBezTo>
                  <a:pt x="345894" y="400630"/>
                  <a:pt x="340006" y="404777"/>
                  <a:pt x="333512" y="406400"/>
                </a:cubicBezTo>
                <a:cubicBezTo>
                  <a:pt x="323041" y="409018"/>
                  <a:pt x="312345" y="410633"/>
                  <a:pt x="301762" y="412750"/>
                </a:cubicBezTo>
                <a:cubicBezTo>
                  <a:pt x="295412" y="416983"/>
                  <a:pt x="288108" y="420054"/>
                  <a:pt x="282712" y="425450"/>
                </a:cubicBezTo>
                <a:cubicBezTo>
                  <a:pt x="277316" y="430846"/>
                  <a:pt x="275971" y="439732"/>
                  <a:pt x="270012" y="444500"/>
                </a:cubicBezTo>
                <a:cubicBezTo>
                  <a:pt x="264785" y="448681"/>
                  <a:pt x="256813" y="447599"/>
                  <a:pt x="250962" y="450850"/>
                </a:cubicBezTo>
                <a:cubicBezTo>
                  <a:pt x="237619" y="458263"/>
                  <a:pt x="225562" y="467783"/>
                  <a:pt x="212862" y="476250"/>
                </a:cubicBezTo>
                <a:cubicBezTo>
                  <a:pt x="167967" y="506180"/>
                  <a:pt x="223546" y="468618"/>
                  <a:pt x="168412" y="508000"/>
                </a:cubicBezTo>
                <a:cubicBezTo>
                  <a:pt x="162202" y="512436"/>
                  <a:pt x="154758" y="515304"/>
                  <a:pt x="149362" y="520700"/>
                </a:cubicBezTo>
                <a:cubicBezTo>
                  <a:pt x="102104" y="567958"/>
                  <a:pt x="156157" y="528870"/>
                  <a:pt x="111262" y="558800"/>
                </a:cubicBezTo>
                <a:cubicBezTo>
                  <a:pt x="77395" y="609600"/>
                  <a:pt x="121845" y="548217"/>
                  <a:pt x="79512" y="590550"/>
                </a:cubicBezTo>
                <a:cubicBezTo>
                  <a:pt x="37179" y="632883"/>
                  <a:pt x="98562" y="588433"/>
                  <a:pt x="47762" y="622300"/>
                </a:cubicBezTo>
                <a:cubicBezTo>
                  <a:pt x="34011" y="663552"/>
                  <a:pt x="38345" y="642213"/>
                  <a:pt x="47762" y="717550"/>
                </a:cubicBezTo>
                <a:cubicBezTo>
                  <a:pt x="48440" y="722975"/>
                  <a:pt x="56947" y="754971"/>
                  <a:pt x="60462" y="762000"/>
                </a:cubicBezTo>
                <a:cubicBezTo>
                  <a:pt x="63875" y="768826"/>
                  <a:pt x="70062" y="774076"/>
                  <a:pt x="73162" y="781050"/>
                </a:cubicBezTo>
                <a:cubicBezTo>
                  <a:pt x="78599" y="793283"/>
                  <a:pt x="81629" y="806450"/>
                  <a:pt x="85862" y="819150"/>
                </a:cubicBezTo>
                <a:cubicBezTo>
                  <a:pt x="87979" y="825500"/>
                  <a:pt x="88499" y="832631"/>
                  <a:pt x="92212" y="838200"/>
                </a:cubicBezTo>
                <a:lnTo>
                  <a:pt x="104912" y="857250"/>
                </a:lnTo>
                <a:cubicBezTo>
                  <a:pt x="107029" y="869950"/>
                  <a:pt x="112331" y="882519"/>
                  <a:pt x="111262" y="895350"/>
                </a:cubicBezTo>
                <a:cubicBezTo>
                  <a:pt x="110150" y="908691"/>
                  <a:pt x="101809" y="920463"/>
                  <a:pt x="98562" y="933450"/>
                </a:cubicBezTo>
                <a:cubicBezTo>
                  <a:pt x="96527" y="941588"/>
                  <a:pt x="90417" y="968790"/>
                  <a:pt x="85862" y="977900"/>
                </a:cubicBezTo>
                <a:cubicBezTo>
                  <a:pt x="82449" y="984726"/>
                  <a:pt x="76948" y="990324"/>
                  <a:pt x="73162" y="996950"/>
                </a:cubicBezTo>
                <a:cubicBezTo>
                  <a:pt x="40936" y="1053346"/>
                  <a:pt x="78704" y="994988"/>
                  <a:pt x="47762" y="1041400"/>
                </a:cubicBezTo>
                <a:cubicBezTo>
                  <a:pt x="45645" y="1049867"/>
                  <a:pt x="43810" y="1058409"/>
                  <a:pt x="41412" y="1066800"/>
                </a:cubicBezTo>
                <a:cubicBezTo>
                  <a:pt x="39573" y="1073236"/>
                  <a:pt x="36514" y="1079316"/>
                  <a:pt x="35062" y="1085850"/>
                </a:cubicBezTo>
                <a:cubicBezTo>
                  <a:pt x="32269" y="1098419"/>
                  <a:pt x="31505" y="1111381"/>
                  <a:pt x="28712" y="1123950"/>
                </a:cubicBezTo>
                <a:cubicBezTo>
                  <a:pt x="27260" y="1130484"/>
                  <a:pt x="24201" y="1136564"/>
                  <a:pt x="22362" y="1143000"/>
                </a:cubicBezTo>
                <a:cubicBezTo>
                  <a:pt x="19964" y="1151391"/>
                  <a:pt x="18129" y="1159933"/>
                  <a:pt x="16012" y="1168400"/>
                </a:cubicBezTo>
                <a:cubicBezTo>
                  <a:pt x="24100" y="1443381"/>
                  <a:pt x="-42227" y="1345578"/>
                  <a:pt x="47762" y="1397000"/>
                </a:cubicBezTo>
                <a:cubicBezTo>
                  <a:pt x="54388" y="1400786"/>
                  <a:pt x="60462" y="1405467"/>
                  <a:pt x="66812" y="1409700"/>
                </a:cubicBezTo>
                <a:lnTo>
                  <a:pt x="92212" y="1447800"/>
                </a:lnTo>
                <a:cubicBezTo>
                  <a:pt x="96445" y="1454150"/>
                  <a:pt x="102499" y="1459610"/>
                  <a:pt x="104912" y="1466850"/>
                </a:cubicBezTo>
                <a:lnTo>
                  <a:pt x="111262" y="1485900"/>
                </a:lnTo>
                <a:cubicBezTo>
                  <a:pt x="113379" y="1538817"/>
                  <a:pt x="115093" y="1591751"/>
                  <a:pt x="117612" y="1644650"/>
                </a:cubicBezTo>
                <a:cubicBezTo>
                  <a:pt x="119327" y="1680655"/>
                  <a:pt x="120545" y="1716717"/>
                  <a:pt x="123962" y="1752600"/>
                </a:cubicBezTo>
                <a:cubicBezTo>
                  <a:pt x="124789" y="1761288"/>
                  <a:pt x="126874" y="1769978"/>
                  <a:pt x="130312" y="1778000"/>
                </a:cubicBezTo>
                <a:cubicBezTo>
                  <a:pt x="135862" y="1790950"/>
                  <a:pt x="151890" y="1807624"/>
                  <a:pt x="162062" y="1816100"/>
                </a:cubicBezTo>
                <a:cubicBezTo>
                  <a:pt x="167925" y="1820986"/>
                  <a:pt x="173872" y="1826387"/>
                  <a:pt x="181112" y="1828800"/>
                </a:cubicBezTo>
                <a:cubicBezTo>
                  <a:pt x="193326" y="1832871"/>
                  <a:pt x="206643" y="1832357"/>
                  <a:pt x="219212" y="1835150"/>
                </a:cubicBezTo>
                <a:cubicBezTo>
                  <a:pt x="239832" y="1839732"/>
                  <a:pt x="242756" y="1845240"/>
                  <a:pt x="263662" y="1854200"/>
                </a:cubicBezTo>
                <a:cubicBezTo>
                  <a:pt x="278887" y="1860725"/>
                  <a:pt x="292000" y="1862297"/>
                  <a:pt x="308112" y="1866900"/>
                </a:cubicBezTo>
                <a:cubicBezTo>
                  <a:pt x="314548" y="1868739"/>
                  <a:pt x="321175" y="1870257"/>
                  <a:pt x="327162" y="1873250"/>
                </a:cubicBezTo>
                <a:cubicBezTo>
                  <a:pt x="333988" y="1876663"/>
                  <a:pt x="339862" y="1881717"/>
                  <a:pt x="346212" y="1885950"/>
                </a:cubicBezTo>
                <a:cubicBezTo>
                  <a:pt x="350445" y="1892300"/>
                  <a:pt x="352286" y="1901214"/>
                  <a:pt x="358912" y="1905000"/>
                </a:cubicBezTo>
                <a:cubicBezTo>
                  <a:pt x="368283" y="1910355"/>
                  <a:pt x="380191" y="1908732"/>
                  <a:pt x="390662" y="1911350"/>
                </a:cubicBezTo>
                <a:cubicBezTo>
                  <a:pt x="422584" y="1919330"/>
                  <a:pt x="397722" y="1914880"/>
                  <a:pt x="428762" y="1930400"/>
                </a:cubicBezTo>
                <a:cubicBezTo>
                  <a:pt x="434749" y="1933393"/>
                  <a:pt x="441825" y="1933757"/>
                  <a:pt x="447812" y="1936750"/>
                </a:cubicBezTo>
                <a:cubicBezTo>
                  <a:pt x="454638" y="1940163"/>
                  <a:pt x="460236" y="1945664"/>
                  <a:pt x="466862" y="1949450"/>
                </a:cubicBezTo>
                <a:cubicBezTo>
                  <a:pt x="479216" y="1956509"/>
                  <a:pt x="496740" y="1965262"/>
                  <a:pt x="511312" y="1968500"/>
                </a:cubicBezTo>
                <a:cubicBezTo>
                  <a:pt x="523881" y="1971293"/>
                  <a:pt x="536787" y="1972325"/>
                  <a:pt x="549412" y="1974850"/>
                </a:cubicBezTo>
                <a:cubicBezTo>
                  <a:pt x="557970" y="1976562"/>
                  <a:pt x="566293" y="1979307"/>
                  <a:pt x="574812" y="1981200"/>
                </a:cubicBezTo>
                <a:cubicBezTo>
                  <a:pt x="605036" y="1987916"/>
                  <a:pt x="626239" y="1989876"/>
                  <a:pt x="657362" y="2000250"/>
                </a:cubicBezTo>
                <a:cubicBezTo>
                  <a:pt x="663712" y="2002367"/>
                  <a:pt x="670561" y="2003349"/>
                  <a:pt x="676412" y="2006600"/>
                </a:cubicBezTo>
                <a:cubicBezTo>
                  <a:pt x="689755" y="2014013"/>
                  <a:pt x="699324" y="2030481"/>
                  <a:pt x="714512" y="2032000"/>
                </a:cubicBezTo>
                <a:lnTo>
                  <a:pt x="778012" y="2038350"/>
                </a:lnTo>
                <a:cubicBezTo>
                  <a:pt x="797834" y="2035872"/>
                  <a:pt x="831853" y="2039311"/>
                  <a:pt x="847862" y="2019300"/>
                </a:cubicBezTo>
                <a:cubicBezTo>
                  <a:pt x="852043" y="2014073"/>
                  <a:pt x="849479" y="2004983"/>
                  <a:pt x="854212" y="2000250"/>
                </a:cubicBezTo>
                <a:cubicBezTo>
                  <a:pt x="865005" y="1989457"/>
                  <a:pt x="892312" y="1974850"/>
                  <a:pt x="892312" y="1974850"/>
                </a:cubicBezTo>
                <a:cubicBezTo>
                  <a:pt x="926179" y="1924050"/>
                  <a:pt x="881729" y="1985433"/>
                  <a:pt x="924062" y="1943100"/>
                </a:cubicBezTo>
                <a:cubicBezTo>
                  <a:pt x="929458" y="1937704"/>
                  <a:pt x="930899" y="1928936"/>
                  <a:pt x="936762" y="1924050"/>
                </a:cubicBezTo>
                <a:cubicBezTo>
                  <a:pt x="949220" y="1913668"/>
                  <a:pt x="988418" y="1902598"/>
                  <a:pt x="1000262" y="1898650"/>
                </a:cubicBezTo>
                <a:cubicBezTo>
                  <a:pt x="1006612" y="1896533"/>
                  <a:pt x="1012619" y="1892386"/>
                  <a:pt x="1019312" y="1892300"/>
                </a:cubicBezTo>
                <a:lnTo>
                  <a:pt x="1514612" y="1885950"/>
                </a:lnTo>
                <a:cubicBezTo>
                  <a:pt x="1523079" y="1881717"/>
                  <a:pt x="1533319" y="1879943"/>
                  <a:pt x="1540012" y="1873250"/>
                </a:cubicBezTo>
                <a:cubicBezTo>
                  <a:pt x="1544745" y="1868517"/>
                  <a:pt x="1543369" y="1860187"/>
                  <a:pt x="1546362" y="1854200"/>
                </a:cubicBezTo>
                <a:cubicBezTo>
                  <a:pt x="1553033" y="1840859"/>
                  <a:pt x="1566622" y="1825037"/>
                  <a:pt x="1578112" y="1816100"/>
                </a:cubicBezTo>
                <a:cubicBezTo>
                  <a:pt x="1590160" y="1806729"/>
                  <a:pt x="1601732" y="1795527"/>
                  <a:pt x="1616212" y="1790700"/>
                </a:cubicBezTo>
                <a:lnTo>
                  <a:pt x="1654312" y="1778000"/>
                </a:lnTo>
                <a:cubicBezTo>
                  <a:pt x="1959187" y="1783349"/>
                  <a:pt x="1983552" y="1789152"/>
                  <a:pt x="2251212" y="1778000"/>
                </a:cubicBezTo>
                <a:cubicBezTo>
                  <a:pt x="2274571" y="1777027"/>
                  <a:pt x="2297779" y="1773767"/>
                  <a:pt x="2321062" y="1771650"/>
                </a:cubicBezTo>
                <a:cubicBezTo>
                  <a:pt x="2337995" y="1767417"/>
                  <a:pt x="2355303" y="1764470"/>
                  <a:pt x="2371862" y="1758950"/>
                </a:cubicBezTo>
                <a:cubicBezTo>
                  <a:pt x="2378212" y="1756833"/>
                  <a:pt x="2384925" y="1755593"/>
                  <a:pt x="2390912" y="1752600"/>
                </a:cubicBezTo>
                <a:cubicBezTo>
                  <a:pt x="2440151" y="1727981"/>
                  <a:pt x="2381129" y="1749511"/>
                  <a:pt x="2429012" y="1733550"/>
                </a:cubicBezTo>
                <a:cubicBezTo>
                  <a:pt x="2435362" y="1727200"/>
                  <a:pt x="2440754" y="1719720"/>
                  <a:pt x="2448062" y="1714500"/>
                </a:cubicBezTo>
                <a:cubicBezTo>
                  <a:pt x="2455765" y="1708998"/>
                  <a:pt x="2465345" y="1706670"/>
                  <a:pt x="2473462" y="1701800"/>
                </a:cubicBezTo>
                <a:cubicBezTo>
                  <a:pt x="2497063" y="1687640"/>
                  <a:pt x="2513696" y="1677649"/>
                  <a:pt x="2530612" y="1657350"/>
                </a:cubicBezTo>
                <a:cubicBezTo>
                  <a:pt x="2544289" y="1640937"/>
                  <a:pt x="2543298" y="1638343"/>
                  <a:pt x="2549662" y="1619250"/>
                </a:cubicBezTo>
                <a:cubicBezTo>
                  <a:pt x="2552852" y="1545869"/>
                  <a:pt x="2529529" y="1501170"/>
                  <a:pt x="2568712" y="1454150"/>
                </a:cubicBezTo>
                <a:cubicBezTo>
                  <a:pt x="2574461" y="1447251"/>
                  <a:pt x="2579965" y="1439555"/>
                  <a:pt x="2587762" y="1435100"/>
                </a:cubicBezTo>
                <a:cubicBezTo>
                  <a:pt x="2595339" y="1430770"/>
                  <a:pt x="2604695" y="1430867"/>
                  <a:pt x="2613162" y="1428750"/>
                </a:cubicBezTo>
                <a:lnTo>
                  <a:pt x="2651262" y="1390650"/>
                </a:lnTo>
                <a:cubicBezTo>
                  <a:pt x="2657612" y="1384300"/>
                  <a:pt x="2662840" y="1376581"/>
                  <a:pt x="2670312" y="1371600"/>
                </a:cubicBezTo>
                <a:lnTo>
                  <a:pt x="2689362" y="1358900"/>
                </a:lnTo>
                <a:cubicBezTo>
                  <a:pt x="2693595" y="1352550"/>
                  <a:pt x="2697176" y="1345713"/>
                  <a:pt x="2702062" y="1339850"/>
                </a:cubicBezTo>
                <a:cubicBezTo>
                  <a:pt x="2710538" y="1329678"/>
                  <a:pt x="2727212" y="1313650"/>
                  <a:pt x="2740162" y="1308100"/>
                </a:cubicBezTo>
                <a:cubicBezTo>
                  <a:pt x="2748184" y="1304662"/>
                  <a:pt x="2757171" y="1304148"/>
                  <a:pt x="2765562" y="1301750"/>
                </a:cubicBezTo>
                <a:cubicBezTo>
                  <a:pt x="2771998" y="1299911"/>
                  <a:pt x="2778262" y="1297517"/>
                  <a:pt x="2784612" y="1295400"/>
                </a:cubicBezTo>
                <a:lnTo>
                  <a:pt x="2797312" y="1257300"/>
                </a:lnTo>
                <a:cubicBezTo>
                  <a:pt x="2799429" y="1250950"/>
                  <a:pt x="2797312" y="1240367"/>
                  <a:pt x="2803662" y="1238250"/>
                </a:cubicBezTo>
                <a:lnTo>
                  <a:pt x="2822712" y="1231900"/>
                </a:lnTo>
                <a:cubicBezTo>
                  <a:pt x="2829062" y="1225550"/>
                  <a:pt x="2833730" y="1216866"/>
                  <a:pt x="2841762" y="1212850"/>
                </a:cubicBezTo>
                <a:cubicBezTo>
                  <a:pt x="2872106" y="1197678"/>
                  <a:pt x="2971771" y="1212641"/>
                  <a:pt x="2975112" y="1212850"/>
                </a:cubicBezTo>
                <a:cubicBezTo>
                  <a:pt x="2979345" y="1219200"/>
                  <a:pt x="2984399" y="1225074"/>
                  <a:pt x="2987812" y="1231900"/>
                </a:cubicBezTo>
                <a:cubicBezTo>
                  <a:pt x="2996051" y="1248378"/>
                  <a:pt x="2997260" y="1272791"/>
                  <a:pt x="3000512" y="1289050"/>
                </a:cubicBezTo>
                <a:cubicBezTo>
                  <a:pt x="3002224" y="1297608"/>
                  <a:pt x="3004745" y="1305983"/>
                  <a:pt x="3006862" y="1314450"/>
                </a:cubicBezTo>
                <a:cubicBezTo>
                  <a:pt x="3004745" y="1426633"/>
                  <a:pt x="3004379" y="1538863"/>
                  <a:pt x="3000512" y="1651000"/>
                </a:cubicBezTo>
                <a:cubicBezTo>
                  <a:pt x="3000140" y="1661787"/>
                  <a:pt x="2999517" y="1673379"/>
                  <a:pt x="2994162" y="1682750"/>
                </a:cubicBezTo>
                <a:cubicBezTo>
                  <a:pt x="2982188" y="1703704"/>
                  <a:pt x="2966777" y="1722835"/>
                  <a:pt x="2949712" y="1739900"/>
                </a:cubicBezTo>
                <a:cubicBezTo>
                  <a:pt x="2921170" y="1768442"/>
                  <a:pt x="2918066" y="1773883"/>
                  <a:pt x="2886212" y="1797050"/>
                </a:cubicBezTo>
                <a:cubicBezTo>
                  <a:pt x="2873868" y="1806028"/>
                  <a:pt x="2860210" y="1813144"/>
                  <a:pt x="2848112" y="1822450"/>
                </a:cubicBezTo>
                <a:cubicBezTo>
                  <a:pt x="2832644" y="1834348"/>
                  <a:pt x="2820909" y="1851419"/>
                  <a:pt x="2803662" y="1860550"/>
                </a:cubicBezTo>
                <a:cubicBezTo>
                  <a:pt x="2775789" y="1875307"/>
                  <a:pt x="2734018" y="1880624"/>
                  <a:pt x="2702062" y="1885950"/>
                </a:cubicBezTo>
                <a:cubicBezTo>
                  <a:pt x="2738609" y="1861585"/>
                  <a:pt x="2733268" y="1859488"/>
                  <a:pt x="2803662" y="1879600"/>
                </a:cubicBezTo>
                <a:cubicBezTo>
                  <a:pt x="2810098" y="1881439"/>
                  <a:pt x="2807895" y="1892300"/>
                  <a:pt x="2810012" y="1898650"/>
                </a:cubicBezTo>
                <a:cubicBezTo>
                  <a:pt x="2807895" y="1909233"/>
                  <a:pt x="2808489" y="1920747"/>
                  <a:pt x="2803662" y="1930400"/>
                </a:cubicBezTo>
                <a:cubicBezTo>
                  <a:pt x="2799646" y="1938432"/>
                  <a:pt x="2791701" y="1943937"/>
                  <a:pt x="2784612" y="1949450"/>
                </a:cubicBezTo>
                <a:cubicBezTo>
                  <a:pt x="2772564" y="1958821"/>
                  <a:pt x="2759212" y="1966383"/>
                  <a:pt x="2746512" y="1974850"/>
                </a:cubicBezTo>
                <a:cubicBezTo>
                  <a:pt x="2740162" y="1979083"/>
                  <a:pt x="2734866" y="1985699"/>
                  <a:pt x="2727462" y="1987550"/>
                </a:cubicBezTo>
                <a:cubicBezTo>
                  <a:pt x="2680633" y="1999257"/>
                  <a:pt x="2723150" y="1986676"/>
                  <a:pt x="2676662" y="2006600"/>
                </a:cubicBezTo>
                <a:cubicBezTo>
                  <a:pt x="2670510" y="2009237"/>
                  <a:pt x="2663764" y="2010313"/>
                  <a:pt x="2657612" y="2012950"/>
                </a:cubicBezTo>
                <a:cubicBezTo>
                  <a:pt x="2648911" y="2016679"/>
                  <a:pt x="2641001" y="2022134"/>
                  <a:pt x="2632212" y="2025650"/>
                </a:cubicBezTo>
                <a:cubicBezTo>
                  <a:pt x="2619783" y="2030622"/>
                  <a:pt x="2606812" y="2034117"/>
                  <a:pt x="2594112" y="2038350"/>
                </a:cubicBezTo>
                <a:cubicBezTo>
                  <a:pt x="2587762" y="2040467"/>
                  <a:pt x="2581556" y="2043077"/>
                  <a:pt x="2575062" y="2044700"/>
                </a:cubicBezTo>
                <a:cubicBezTo>
                  <a:pt x="2560863" y="2048250"/>
                  <a:pt x="2520838" y="2057566"/>
                  <a:pt x="2511562" y="2063750"/>
                </a:cubicBezTo>
                <a:cubicBezTo>
                  <a:pt x="2498862" y="2072217"/>
                  <a:pt x="2484255" y="2078357"/>
                  <a:pt x="2473462" y="2089150"/>
                </a:cubicBezTo>
                <a:cubicBezTo>
                  <a:pt x="2464995" y="2097617"/>
                  <a:pt x="2457805" y="2107590"/>
                  <a:pt x="2448062" y="2114550"/>
                </a:cubicBezTo>
                <a:cubicBezTo>
                  <a:pt x="2442615" y="2118441"/>
                  <a:pt x="2434863" y="2117649"/>
                  <a:pt x="2429012" y="2120900"/>
                </a:cubicBezTo>
                <a:cubicBezTo>
                  <a:pt x="2376203" y="2150238"/>
                  <a:pt x="2405963" y="2136121"/>
                  <a:pt x="2371862" y="2165350"/>
                </a:cubicBezTo>
                <a:cubicBezTo>
                  <a:pt x="2363827" y="2172238"/>
                  <a:pt x="2355268" y="2178529"/>
                  <a:pt x="2346462" y="2184400"/>
                </a:cubicBezTo>
                <a:cubicBezTo>
                  <a:pt x="2320383" y="2201786"/>
                  <a:pt x="2313710" y="2199295"/>
                  <a:pt x="2295662" y="2222500"/>
                </a:cubicBezTo>
                <a:cubicBezTo>
                  <a:pt x="2286291" y="2234548"/>
                  <a:pt x="2279633" y="2248552"/>
                  <a:pt x="2270262" y="2260600"/>
                </a:cubicBezTo>
                <a:cubicBezTo>
                  <a:pt x="2254505" y="2280859"/>
                  <a:pt x="2245696" y="2281657"/>
                  <a:pt x="2225812" y="2298700"/>
                </a:cubicBezTo>
                <a:cubicBezTo>
                  <a:pt x="2218994" y="2304544"/>
                  <a:pt x="2212511" y="2310851"/>
                  <a:pt x="2206762" y="2317750"/>
                </a:cubicBezTo>
                <a:cubicBezTo>
                  <a:pt x="2201876" y="2323613"/>
                  <a:pt x="2199167" y="2331127"/>
                  <a:pt x="2194062" y="2336800"/>
                </a:cubicBezTo>
                <a:cubicBezTo>
                  <a:pt x="2180045" y="2352375"/>
                  <a:pt x="2163026" y="2365153"/>
                  <a:pt x="2149612" y="2381250"/>
                </a:cubicBezTo>
                <a:cubicBezTo>
                  <a:pt x="2139029" y="2393950"/>
                  <a:pt x="2129552" y="2407660"/>
                  <a:pt x="2117862" y="2419350"/>
                </a:cubicBezTo>
                <a:cubicBezTo>
                  <a:pt x="2095881" y="2441331"/>
                  <a:pt x="2083370" y="2448695"/>
                  <a:pt x="2060712" y="2463800"/>
                </a:cubicBezTo>
                <a:cubicBezTo>
                  <a:pt x="2052245" y="2476500"/>
                  <a:pt x="2042138" y="2488248"/>
                  <a:pt x="2035312" y="2501900"/>
                </a:cubicBezTo>
                <a:cubicBezTo>
                  <a:pt x="2031079" y="2510367"/>
                  <a:pt x="2028606" y="2519974"/>
                  <a:pt x="2022612" y="2527300"/>
                </a:cubicBezTo>
                <a:cubicBezTo>
                  <a:pt x="1938671" y="2629894"/>
                  <a:pt x="2010596" y="2523978"/>
                  <a:pt x="1952762" y="2603500"/>
                </a:cubicBezTo>
                <a:cubicBezTo>
                  <a:pt x="1943784" y="2615844"/>
                  <a:pt x="1937413" y="2630113"/>
                  <a:pt x="1927362" y="2641600"/>
                </a:cubicBezTo>
                <a:cubicBezTo>
                  <a:pt x="1907650" y="2664128"/>
                  <a:pt x="1882562" y="2681725"/>
                  <a:pt x="1863862" y="2705100"/>
                </a:cubicBezTo>
                <a:cubicBezTo>
                  <a:pt x="1855395" y="2715683"/>
                  <a:pt x="1847620" y="2726859"/>
                  <a:pt x="1838462" y="2736850"/>
                </a:cubicBezTo>
                <a:cubicBezTo>
                  <a:pt x="1824303" y="2752296"/>
                  <a:pt x="1807547" y="2765304"/>
                  <a:pt x="1794012" y="2781300"/>
                </a:cubicBezTo>
                <a:cubicBezTo>
                  <a:pt x="1784153" y="2792952"/>
                  <a:pt x="1778823" y="2808055"/>
                  <a:pt x="1768612" y="2819400"/>
                </a:cubicBezTo>
                <a:cubicBezTo>
                  <a:pt x="1759545" y="2829474"/>
                  <a:pt x="1746936" y="2835733"/>
                  <a:pt x="1736862" y="2844800"/>
                </a:cubicBezTo>
                <a:cubicBezTo>
                  <a:pt x="1725737" y="2854812"/>
                  <a:pt x="1716187" y="2866482"/>
                  <a:pt x="1705112" y="2876550"/>
                </a:cubicBezTo>
                <a:cubicBezTo>
                  <a:pt x="1692880" y="2887670"/>
                  <a:pt x="1679160" y="2897087"/>
                  <a:pt x="1667012" y="2908300"/>
                </a:cubicBezTo>
                <a:cubicBezTo>
                  <a:pt x="1606570" y="2964093"/>
                  <a:pt x="1645505" y="2941279"/>
                  <a:pt x="1597162" y="2965450"/>
                </a:cubicBezTo>
                <a:cubicBezTo>
                  <a:pt x="1592929" y="2973917"/>
                  <a:pt x="1591155" y="2984157"/>
                  <a:pt x="1584462" y="2990850"/>
                </a:cubicBezTo>
                <a:cubicBezTo>
                  <a:pt x="1573669" y="3001643"/>
                  <a:pt x="1558573" y="3007092"/>
                  <a:pt x="1546362" y="3016250"/>
                </a:cubicBezTo>
                <a:cubicBezTo>
                  <a:pt x="1533137" y="3026169"/>
                  <a:pt x="1519952" y="3036310"/>
                  <a:pt x="1508262" y="3048000"/>
                </a:cubicBezTo>
                <a:cubicBezTo>
                  <a:pt x="1502866" y="3053396"/>
                  <a:pt x="1500529" y="3061256"/>
                  <a:pt x="1495562" y="3067050"/>
                </a:cubicBezTo>
                <a:cubicBezTo>
                  <a:pt x="1487770" y="3076141"/>
                  <a:pt x="1477346" y="3082871"/>
                  <a:pt x="1470162" y="3092450"/>
                </a:cubicBezTo>
                <a:cubicBezTo>
                  <a:pt x="1464482" y="3100023"/>
                  <a:pt x="1462158" y="3109631"/>
                  <a:pt x="1457462" y="3117850"/>
                </a:cubicBezTo>
                <a:cubicBezTo>
                  <a:pt x="1453676" y="3124476"/>
                  <a:pt x="1448995" y="3130550"/>
                  <a:pt x="1444762" y="3136900"/>
                </a:cubicBezTo>
                <a:cubicBezTo>
                  <a:pt x="1449369" y="3148417"/>
                  <a:pt x="1458456" y="3177457"/>
                  <a:pt x="1470162" y="3187700"/>
                </a:cubicBezTo>
                <a:cubicBezTo>
                  <a:pt x="1497035" y="3211214"/>
                  <a:pt x="1501147" y="3210728"/>
                  <a:pt x="1527312" y="3219450"/>
                </a:cubicBezTo>
                <a:cubicBezTo>
                  <a:pt x="1555520" y="3257061"/>
                  <a:pt x="1537556" y="3238979"/>
                  <a:pt x="1584462" y="3270250"/>
                </a:cubicBezTo>
                <a:lnTo>
                  <a:pt x="1603512" y="3282950"/>
                </a:lnTo>
                <a:cubicBezTo>
                  <a:pt x="1635044" y="3330248"/>
                  <a:pt x="1594518" y="3272157"/>
                  <a:pt x="1635262" y="3321050"/>
                </a:cubicBezTo>
                <a:cubicBezTo>
                  <a:pt x="1640148" y="3326913"/>
                  <a:pt x="1642003" y="3335332"/>
                  <a:pt x="1647962" y="3340100"/>
                </a:cubicBezTo>
                <a:cubicBezTo>
                  <a:pt x="1653189" y="3344281"/>
                  <a:pt x="1660662" y="3344333"/>
                  <a:pt x="1667012" y="3346450"/>
                </a:cubicBezTo>
                <a:cubicBezTo>
                  <a:pt x="1671245" y="3354917"/>
                  <a:pt x="1675016" y="3363631"/>
                  <a:pt x="1679712" y="3371850"/>
                </a:cubicBezTo>
                <a:cubicBezTo>
                  <a:pt x="1683498" y="3378476"/>
                  <a:pt x="1688999" y="3384074"/>
                  <a:pt x="1692412" y="3390900"/>
                </a:cubicBezTo>
                <a:cubicBezTo>
                  <a:pt x="1695405" y="3396887"/>
                  <a:pt x="1696645" y="3403600"/>
                  <a:pt x="1698762" y="3409950"/>
                </a:cubicBezTo>
                <a:cubicBezTo>
                  <a:pt x="1676082" y="3419022"/>
                  <a:pt x="1662376" y="3423485"/>
                  <a:pt x="1641612" y="3435350"/>
                </a:cubicBezTo>
                <a:cubicBezTo>
                  <a:pt x="1634986" y="3439136"/>
                  <a:pt x="1629802" y="3445637"/>
                  <a:pt x="1622562" y="3448050"/>
                </a:cubicBezTo>
                <a:cubicBezTo>
                  <a:pt x="1610348" y="3452121"/>
                  <a:pt x="1597162" y="3452283"/>
                  <a:pt x="1584462" y="3454400"/>
                </a:cubicBezTo>
                <a:cubicBezTo>
                  <a:pt x="1575995" y="3460750"/>
                  <a:pt x="1568037" y="3467841"/>
                  <a:pt x="1559062" y="3473450"/>
                </a:cubicBezTo>
                <a:cubicBezTo>
                  <a:pt x="1551035" y="3478467"/>
                  <a:pt x="1541054" y="3480237"/>
                  <a:pt x="1533662" y="3486150"/>
                </a:cubicBezTo>
                <a:cubicBezTo>
                  <a:pt x="1519637" y="3497370"/>
                  <a:pt x="1508723" y="3512029"/>
                  <a:pt x="1495562" y="3524250"/>
                </a:cubicBezTo>
                <a:cubicBezTo>
                  <a:pt x="1479074" y="3539560"/>
                  <a:pt x="1461695" y="3553883"/>
                  <a:pt x="1444762" y="3568700"/>
                </a:cubicBezTo>
                <a:cubicBezTo>
                  <a:pt x="1440529" y="3577167"/>
                  <a:pt x="1437079" y="3586073"/>
                  <a:pt x="1432062" y="3594100"/>
                </a:cubicBezTo>
                <a:cubicBezTo>
                  <a:pt x="1426453" y="3603075"/>
                  <a:pt x="1419163" y="3610888"/>
                  <a:pt x="1413012" y="3619500"/>
                </a:cubicBezTo>
                <a:cubicBezTo>
                  <a:pt x="1408576" y="3625710"/>
                  <a:pt x="1404545" y="3632200"/>
                  <a:pt x="1400312" y="3638550"/>
                </a:cubicBezTo>
                <a:cubicBezTo>
                  <a:pt x="1434179" y="3689350"/>
                  <a:pt x="1389729" y="3627967"/>
                  <a:pt x="1432062" y="3670300"/>
                </a:cubicBezTo>
                <a:cubicBezTo>
                  <a:pt x="1463092" y="3701330"/>
                  <a:pt x="1447734" y="3704509"/>
                  <a:pt x="1489212" y="3721100"/>
                </a:cubicBezTo>
                <a:cubicBezTo>
                  <a:pt x="1509730" y="3729307"/>
                  <a:pt x="1532194" y="3731943"/>
                  <a:pt x="1552712" y="3740150"/>
                </a:cubicBezTo>
                <a:cubicBezTo>
                  <a:pt x="1564171" y="3744734"/>
                  <a:pt x="1573118" y="3754338"/>
                  <a:pt x="1584462" y="3759200"/>
                </a:cubicBezTo>
                <a:cubicBezTo>
                  <a:pt x="1613192" y="3771513"/>
                  <a:pt x="1657513" y="3775901"/>
                  <a:pt x="1679712" y="3803650"/>
                </a:cubicBezTo>
                <a:cubicBezTo>
                  <a:pt x="1695217" y="3823032"/>
                  <a:pt x="1739444" y="3880711"/>
                  <a:pt x="1755912" y="3886200"/>
                </a:cubicBezTo>
                <a:lnTo>
                  <a:pt x="1774962" y="3892550"/>
                </a:lnTo>
                <a:cubicBezTo>
                  <a:pt x="1782750" y="3898781"/>
                  <a:pt x="1812283" y="3923911"/>
                  <a:pt x="1825762" y="3930650"/>
                </a:cubicBezTo>
                <a:cubicBezTo>
                  <a:pt x="1831749" y="3933643"/>
                  <a:pt x="1838376" y="3935161"/>
                  <a:pt x="1844812" y="3937000"/>
                </a:cubicBezTo>
                <a:cubicBezTo>
                  <a:pt x="1893800" y="3950997"/>
                  <a:pt x="1897783" y="3945073"/>
                  <a:pt x="1971812" y="3949700"/>
                </a:cubicBezTo>
                <a:cubicBezTo>
                  <a:pt x="1986629" y="3951817"/>
                  <a:pt x="2001369" y="3954561"/>
                  <a:pt x="2016262" y="3956050"/>
                </a:cubicBezTo>
                <a:cubicBezTo>
                  <a:pt x="2144668" y="3968891"/>
                  <a:pt x="2056185" y="3955296"/>
                  <a:pt x="2136912" y="3968750"/>
                </a:cubicBezTo>
                <a:cubicBezTo>
                  <a:pt x="2109826" y="3977779"/>
                  <a:pt x="2094804" y="3984536"/>
                  <a:pt x="2067062" y="3987800"/>
                </a:cubicBezTo>
                <a:cubicBezTo>
                  <a:pt x="2041749" y="3990778"/>
                  <a:pt x="2016262" y="3992033"/>
                  <a:pt x="1990862" y="3994150"/>
                </a:cubicBezTo>
                <a:cubicBezTo>
                  <a:pt x="1992979" y="4008967"/>
                  <a:pt x="1992097" y="4024534"/>
                  <a:pt x="1997212" y="4038600"/>
                </a:cubicBezTo>
                <a:cubicBezTo>
                  <a:pt x="2010045" y="4073891"/>
                  <a:pt x="2012694" y="4057784"/>
                  <a:pt x="2035312" y="4070350"/>
                </a:cubicBezTo>
                <a:cubicBezTo>
                  <a:pt x="2065599" y="4087176"/>
                  <a:pt x="2102403" y="4122570"/>
                  <a:pt x="2136912" y="4127500"/>
                </a:cubicBezTo>
                <a:cubicBezTo>
                  <a:pt x="2202420" y="4136858"/>
                  <a:pt x="2166469" y="4132361"/>
                  <a:pt x="2244862" y="4140200"/>
                </a:cubicBezTo>
                <a:cubicBezTo>
                  <a:pt x="2282962" y="4150783"/>
                  <a:pt x="2319680" y="4169757"/>
                  <a:pt x="2359162" y="4171950"/>
                </a:cubicBezTo>
                <a:cubicBezTo>
                  <a:pt x="2549380" y="4182518"/>
                  <a:pt x="2740160" y="4180224"/>
                  <a:pt x="2930662" y="4178300"/>
                </a:cubicBezTo>
                <a:cubicBezTo>
                  <a:pt x="2950176" y="4178103"/>
                  <a:pt x="2968797" y="4169988"/>
                  <a:pt x="2987812" y="4165600"/>
                </a:cubicBezTo>
                <a:cubicBezTo>
                  <a:pt x="3024278" y="4157185"/>
                  <a:pt x="3024295" y="4155556"/>
                  <a:pt x="3070362" y="4140200"/>
                </a:cubicBezTo>
                <a:cubicBezTo>
                  <a:pt x="3083062" y="4135967"/>
                  <a:pt x="3097323" y="4134926"/>
                  <a:pt x="3108462" y="4127500"/>
                </a:cubicBezTo>
                <a:cubicBezTo>
                  <a:pt x="3131031" y="4112454"/>
                  <a:pt x="3154378" y="4097801"/>
                  <a:pt x="3171962" y="4076700"/>
                </a:cubicBezTo>
                <a:cubicBezTo>
                  <a:pt x="3176848" y="4070837"/>
                  <a:pt x="3179266" y="4063046"/>
                  <a:pt x="3184662" y="4057650"/>
                </a:cubicBezTo>
                <a:cubicBezTo>
                  <a:pt x="3192146" y="4050166"/>
                  <a:pt x="3202578" y="4046084"/>
                  <a:pt x="3210062" y="4038600"/>
                </a:cubicBezTo>
                <a:cubicBezTo>
                  <a:pt x="3228260" y="4020402"/>
                  <a:pt x="3218783" y="4021158"/>
                  <a:pt x="3229112" y="4000500"/>
                </a:cubicBezTo>
                <a:cubicBezTo>
                  <a:pt x="3240936" y="3976851"/>
                  <a:pt x="3243307" y="3983466"/>
                  <a:pt x="3260862" y="3962400"/>
                </a:cubicBezTo>
                <a:cubicBezTo>
                  <a:pt x="3309216" y="3904375"/>
                  <a:pt x="3222647" y="3994265"/>
                  <a:pt x="3298962" y="3917950"/>
                </a:cubicBezTo>
                <a:cubicBezTo>
                  <a:pt x="3303195" y="3907367"/>
                  <a:pt x="3308057" y="3897014"/>
                  <a:pt x="3311662" y="3886200"/>
                </a:cubicBezTo>
                <a:cubicBezTo>
                  <a:pt x="3317823" y="3867718"/>
                  <a:pt x="3314955" y="3855537"/>
                  <a:pt x="3330712" y="3841750"/>
                </a:cubicBezTo>
                <a:cubicBezTo>
                  <a:pt x="3342199" y="3831699"/>
                  <a:pt x="3368812" y="3816350"/>
                  <a:pt x="3368812" y="3816350"/>
                </a:cubicBezTo>
                <a:cubicBezTo>
                  <a:pt x="3378968" y="3704632"/>
                  <a:pt x="3366853" y="3778758"/>
                  <a:pt x="3381512" y="3727450"/>
                </a:cubicBezTo>
                <a:cubicBezTo>
                  <a:pt x="3383910" y="3719059"/>
                  <a:pt x="3384424" y="3710072"/>
                  <a:pt x="3387862" y="3702050"/>
                </a:cubicBezTo>
                <a:cubicBezTo>
                  <a:pt x="3390868" y="3695035"/>
                  <a:pt x="3396329" y="3689350"/>
                  <a:pt x="3400562" y="3683000"/>
                </a:cubicBezTo>
                <a:cubicBezTo>
                  <a:pt x="3396329" y="3647017"/>
                  <a:pt x="3399319" y="3609422"/>
                  <a:pt x="3387862" y="3575050"/>
                </a:cubicBezTo>
                <a:cubicBezTo>
                  <a:pt x="3375199" y="3537061"/>
                  <a:pt x="3304966" y="3471851"/>
                  <a:pt x="3279912" y="3448050"/>
                </a:cubicBezTo>
                <a:cubicBezTo>
                  <a:pt x="3259266" y="3428437"/>
                  <a:pt x="3236548" y="3411036"/>
                  <a:pt x="3216412" y="3390900"/>
                </a:cubicBezTo>
                <a:cubicBezTo>
                  <a:pt x="3210062" y="3384550"/>
                  <a:pt x="3204261" y="3377599"/>
                  <a:pt x="3197362" y="3371850"/>
                </a:cubicBezTo>
                <a:cubicBezTo>
                  <a:pt x="3191499" y="3366964"/>
                  <a:pt x="3185286" y="3362250"/>
                  <a:pt x="3178312" y="3359150"/>
                </a:cubicBezTo>
                <a:cubicBezTo>
                  <a:pt x="3166079" y="3353713"/>
                  <a:pt x="3152912" y="3350683"/>
                  <a:pt x="3140212" y="3346450"/>
                </a:cubicBezTo>
                <a:cubicBezTo>
                  <a:pt x="3120086" y="3316261"/>
                  <a:pt x="3129925" y="3334640"/>
                  <a:pt x="3114812" y="3289300"/>
                </a:cubicBezTo>
                <a:lnTo>
                  <a:pt x="3108462" y="3270250"/>
                </a:lnTo>
                <a:cubicBezTo>
                  <a:pt x="3125395" y="3259667"/>
                  <a:pt x="3142647" y="3249577"/>
                  <a:pt x="3159262" y="3238500"/>
                </a:cubicBezTo>
                <a:cubicBezTo>
                  <a:pt x="3165612" y="3234267"/>
                  <a:pt x="3172449" y="3230686"/>
                  <a:pt x="3178312" y="3225800"/>
                </a:cubicBezTo>
                <a:cubicBezTo>
                  <a:pt x="3185211" y="3220051"/>
                  <a:pt x="3192142" y="3214058"/>
                  <a:pt x="3197362" y="3206750"/>
                </a:cubicBezTo>
                <a:cubicBezTo>
                  <a:pt x="3202864" y="3199047"/>
                  <a:pt x="3202875" y="3187510"/>
                  <a:pt x="3210062" y="3181350"/>
                </a:cubicBezTo>
                <a:cubicBezTo>
                  <a:pt x="3223165" y="3170119"/>
                  <a:pt x="3245598" y="3169932"/>
                  <a:pt x="3260862" y="3162300"/>
                </a:cubicBezTo>
                <a:cubicBezTo>
                  <a:pt x="3267688" y="3158887"/>
                  <a:pt x="3272938" y="3152700"/>
                  <a:pt x="3279912" y="3149600"/>
                </a:cubicBezTo>
                <a:cubicBezTo>
                  <a:pt x="3328115" y="3128176"/>
                  <a:pt x="3352395" y="3134608"/>
                  <a:pt x="3413262" y="3130550"/>
                </a:cubicBezTo>
                <a:cubicBezTo>
                  <a:pt x="3425962" y="3126317"/>
                  <a:pt x="3438235" y="3120475"/>
                  <a:pt x="3451362" y="3117850"/>
                </a:cubicBezTo>
                <a:cubicBezTo>
                  <a:pt x="3461945" y="3115733"/>
                  <a:pt x="3472699" y="3114340"/>
                  <a:pt x="3483112" y="3111500"/>
                </a:cubicBezTo>
                <a:cubicBezTo>
                  <a:pt x="3496027" y="3107978"/>
                  <a:pt x="3521212" y="3098800"/>
                  <a:pt x="3521212" y="3098800"/>
                </a:cubicBezTo>
                <a:cubicBezTo>
                  <a:pt x="3532804" y="3090106"/>
                  <a:pt x="3575331" y="3057477"/>
                  <a:pt x="3584712" y="3054350"/>
                </a:cubicBezTo>
                <a:cubicBezTo>
                  <a:pt x="3630052" y="3039237"/>
                  <a:pt x="3611673" y="3049076"/>
                  <a:pt x="3641862" y="3028950"/>
                </a:cubicBezTo>
                <a:cubicBezTo>
                  <a:pt x="3643979" y="3022600"/>
                  <a:pt x="3645219" y="3015887"/>
                  <a:pt x="3648212" y="3009900"/>
                </a:cubicBezTo>
                <a:cubicBezTo>
                  <a:pt x="3660036" y="2986251"/>
                  <a:pt x="3662407" y="2992866"/>
                  <a:pt x="3679962" y="2971800"/>
                </a:cubicBezTo>
                <a:cubicBezTo>
                  <a:pt x="3684848" y="2965937"/>
                  <a:pt x="3688429" y="2959100"/>
                  <a:pt x="3692662" y="2952750"/>
                </a:cubicBezTo>
                <a:cubicBezTo>
                  <a:pt x="3693509" y="2949363"/>
                  <a:pt x="3701718" y="2913766"/>
                  <a:pt x="3705362" y="2908300"/>
                </a:cubicBezTo>
                <a:cubicBezTo>
                  <a:pt x="3733449" y="2866169"/>
                  <a:pt x="3716337" y="2911751"/>
                  <a:pt x="3737112" y="2870200"/>
                </a:cubicBezTo>
                <a:cubicBezTo>
                  <a:pt x="3740105" y="2864213"/>
                  <a:pt x="3741623" y="2857586"/>
                  <a:pt x="3743462" y="2851150"/>
                </a:cubicBezTo>
                <a:cubicBezTo>
                  <a:pt x="3745860" y="2842759"/>
                  <a:pt x="3748251" y="2834336"/>
                  <a:pt x="3749812" y="2825750"/>
                </a:cubicBezTo>
                <a:cubicBezTo>
                  <a:pt x="3753357" y="2806253"/>
                  <a:pt x="3754887" y="2776233"/>
                  <a:pt x="3762512" y="2755900"/>
                </a:cubicBezTo>
                <a:cubicBezTo>
                  <a:pt x="3782832" y="2701713"/>
                  <a:pt x="3768947" y="2755602"/>
                  <a:pt x="3781562" y="2711450"/>
                </a:cubicBezTo>
                <a:cubicBezTo>
                  <a:pt x="3783960" y="2703059"/>
                  <a:pt x="3785404" y="2694409"/>
                  <a:pt x="3787912" y="2686050"/>
                </a:cubicBezTo>
                <a:cubicBezTo>
                  <a:pt x="3791759" y="2673228"/>
                  <a:pt x="3796379" y="2660650"/>
                  <a:pt x="3800612" y="2647950"/>
                </a:cubicBezTo>
                <a:cubicBezTo>
                  <a:pt x="3802729" y="2641600"/>
                  <a:pt x="3805339" y="2635394"/>
                  <a:pt x="3806962" y="2628900"/>
                </a:cubicBezTo>
                <a:cubicBezTo>
                  <a:pt x="3809079" y="2620433"/>
                  <a:pt x="3809874" y="2611522"/>
                  <a:pt x="3813312" y="2603500"/>
                </a:cubicBezTo>
                <a:cubicBezTo>
                  <a:pt x="3816318" y="2596485"/>
                  <a:pt x="3822599" y="2591276"/>
                  <a:pt x="3826012" y="2584450"/>
                </a:cubicBezTo>
                <a:cubicBezTo>
                  <a:pt x="3829005" y="2578463"/>
                  <a:pt x="3830245" y="2571750"/>
                  <a:pt x="3832362" y="2565400"/>
                </a:cubicBezTo>
                <a:cubicBezTo>
                  <a:pt x="3828129" y="2542117"/>
                  <a:pt x="3826721" y="2518138"/>
                  <a:pt x="3819662" y="2495550"/>
                </a:cubicBezTo>
                <a:cubicBezTo>
                  <a:pt x="3813215" y="2474921"/>
                  <a:pt x="3795009" y="2453887"/>
                  <a:pt x="3775212" y="2444750"/>
                </a:cubicBezTo>
                <a:cubicBezTo>
                  <a:pt x="3756980" y="2436335"/>
                  <a:pt x="3737112" y="2432050"/>
                  <a:pt x="3718062" y="2425700"/>
                </a:cubicBezTo>
                <a:lnTo>
                  <a:pt x="3699012" y="2419350"/>
                </a:lnTo>
                <a:lnTo>
                  <a:pt x="3679962" y="2413000"/>
                </a:lnTo>
                <a:cubicBezTo>
                  <a:pt x="3675729" y="2406650"/>
                  <a:pt x="3667480" y="2401579"/>
                  <a:pt x="3667262" y="2393950"/>
                </a:cubicBezTo>
                <a:cubicBezTo>
                  <a:pt x="3665327" y="2326211"/>
                  <a:pt x="3669746" y="2258406"/>
                  <a:pt x="3673612" y="2190750"/>
                </a:cubicBezTo>
                <a:cubicBezTo>
                  <a:pt x="3673994" y="2184067"/>
                  <a:pt x="3676641" y="2177512"/>
                  <a:pt x="3679962" y="2171700"/>
                </a:cubicBezTo>
                <a:cubicBezTo>
                  <a:pt x="3685213" y="2162511"/>
                  <a:pt x="3693403" y="2155275"/>
                  <a:pt x="3699012" y="2146300"/>
                </a:cubicBezTo>
                <a:cubicBezTo>
                  <a:pt x="3704029" y="2138273"/>
                  <a:pt x="3705799" y="2128292"/>
                  <a:pt x="3711712" y="2120900"/>
                </a:cubicBezTo>
                <a:cubicBezTo>
                  <a:pt x="3722932" y="2106875"/>
                  <a:pt x="3738592" y="2096825"/>
                  <a:pt x="3749812" y="2082800"/>
                </a:cubicBezTo>
                <a:cubicBezTo>
                  <a:pt x="3758279" y="2072217"/>
                  <a:pt x="3765138" y="2060117"/>
                  <a:pt x="3775212" y="2051050"/>
                </a:cubicBezTo>
                <a:cubicBezTo>
                  <a:pt x="3786557" y="2040839"/>
                  <a:pt x="3802018" y="2035917"/>
                  <a:pt x="3813312" y="2025650"/>
                </a:cubicBezTo>
                <a:cubicBezTo>
                  <a:pt x="3859669" y="1983507"/>
                  <a:pt x="3831550" y="1997666"/>
                  <a:pt x="3864112" y="1955800"/>
                </a:cubicBezTo>
                <a:cubicBezTo>
                  <a:pt x="3871463" y="1946349"/>
                  <a:pt x="3881557" y="1939349"/>
                  <a:pt x="3889512" y="1930400"/>
                </a:cubicBezTo>
                <a:cubicBezTo>
                  <a:pt x="3923764" y="1891866"/>
                  <a:pt x="3899748" y="1903705"/>
                  <a:pt x="3933962" y="1892300"/>
                </a:cubicBezTo>
                <a:cubicBezTo>
                  <a:pt x="3944985" y="1859231"/>
                  <a:pt x="3933993" y="1882741"/>
                  <a:pt x="3965712" y="1847850"/>
                </a:cubicBezTo>
                <a:cubicBezTo>
                  <a:pt x="3978839" y="1833410"/>
                  <a:pt x="3991112" y="1818217"/>
                  <a:pt x="4003812" y="1803400"/>
                </a:cubicBezTo>
                <a:cubicBezTo>
                  <a:pt x="4005929" y="1797050"/>
                  <a:pt x="4006614" y="1790026"/>
                  <a:pt x="4010162" y="1784350"/>
                </a:cubicBezTo>
                <a:cubicBezTo>
                  <a:pt x="4017345" y="1772857"/>
                  <a:pt x="4026404" y="1762591"/>
                  <a:pt x="4035562" y="1752600"/>
                </a:cubicBezTo>
                <a:cubicBezTo>
                  <a:pt x="4049721" y="1737154"/>
                  <a:pt x="4068389" y="1725585"/>
                  <a:pt x="4080012" y="1708150"/>
                </a:cubicBezTo>
                <a:cubicBezTo>
                  <a:pt x="4088479" y="1695450"/>
                  <a:pt x="4100585" y="1684530"/>
                  <a:pt x="4105412" y="1670050"/>
                </a:cubicBezTo>
                <a:cubicBezTo>
                  <a:pt x="4107529" y="1663700"/>
                  <a:pt x="4109923" y="1657436"/>
                  <a:pt x="4111762" y="1651000"/>
                </a:cubicBezTo>
                <a:cubicBezTo>
                  <a:pt x="4120224" y="1621384"/>
                  <a:pt x="4117094" y="1620424"/>
                  <a:pt x="4130812" y="1587500"/>
                </a:cubicBezTo>
                <a:cubicBezTo>
                  <a:pt x="4159503" y="1518641"/>
                  <a:pt x="4142891" y="1577283"/>
                  <a:pt x="4156212" y="1524000"/>
                </a:cubicBezTo>
                <a:cubicBezTo>
                  <a:pt x="4151979" y="1490133"/>
                  <a:pt x="4148123" y="1456217"/>
                  <a:pt x="4143512" y="1422400"/>
                </a:cubicBezTo>
                <a:cubicBezTo>
                  <a:pt x="4141814" y="1409945"/>
                  <a:pt x="4134300" y="1366503"/>
                  <a:pt x="4130812" y="1352550"/>
                </a:cubicBezTo>
                <a:cubicBezTo>
                  <a:pt x="4129189" y="1346056"/>
                  <a:pt x="4126579" y="1339850"/>
                  <a:pt x="4124462" y="1333500"/>
                </a:cubicBezTo>
                <a:cubicBezTo>
                  <a:pt x="4122345" y="1308100"/>
                  <a:pt x="4122809" y="1282351"/>
                  <a:pt x="4118112" y="1257300"/>
                </a:cubicBezTo>
                <a:cubicBezTo>
                  <a:pt x="4116368" y="1247996"/>
                  <a:pt x="4108928" y="1240689"/>
                  <a:pt x="4105412" y="1231900"/>
                </a:cubicBezTo>
                <a:cubicBezTo>
                  <a:pt x="4100440" y="1219471"/>
                  <a:pt x="4100138" y="1204939"/>
                  <a:pt x="4092712" y="1193800"/>
                </a:cubicBezTo>
                <a:lnTo>
                  <a:pt x="4067312" y="1155700"/>
                </a:lnTo>
                <a:cubicBezTo>
                  <a:pt x="4063079" y="1149350"/>
                  <a:pt x="4060962" y="1140883"/>
                  <a:pt x="4054612" y="1136650"/>
                </a:cubicBezTo>
                <a:lnTo>
                  <a:pt x="4035562" y="1123950"/>
                </a:lnTo>
                <a:cubicBezTo>
                  <a:pt x="4027095" y="1111250"/>
                  <a:pt x="4014989" y="1100330"/>
                  <a:pt x="4010162" y="1085850"/>
                </a:cubicBezTo>
                <a:cubicBezTo>
                  <a:pt x="4000490" y="1056834"/>
                  <a:pt x="4006185" y="1069326"/>
                  <a:pt x="3984762" y="1035050"/>
                </a:cubicBezTo>
                <a:cubicBezTo>
                  <a:pt x="3980717" y="1028578"/>
                  <a:pt x="3977856" y="1020967"/>
                  <a:pt x="3972062" y="1016000"/>
                </a:cubicBezTo>
                <a:cubicBezTo>
                  <a:pt x="3962691" y="1007968"/>
                  <a:pt x="3950423" y="1004028"/>
                  <a:pt x="3940312" y="996950"/>
                </a:cubicBezTo>
                <a:cubicBezTo>
                  <a:pt x="3929209" y="989178"/>
                  <a:pt x="3918762" y="980475"/>
                  <a:pt x="3908562" y="971550"/>
                </a:cubicBezTo>
                <a:cubicBezTo>
                  <a:pt x="3893915" y="958734"/>
                  <a:pt x="3888656" y="947597"/>
                  <a:pt x="3870462" y="939800"/>
                </a:cubicBezTo>
                <a:cubicBezTo>
                  <a:pt x="3862440" y="936362"/>
                  <a:pt x="3853529" y="935567"/>
                  <a:pt x="3845062" y="933450"/>
                </a:cubicBezTo>
                <a:cubicBezTo>
                  <a:pt x="3797782" y="886170"/>
                  <a:pt x="3862503" y="945211"/>
                  <a:pt x="3787912" y="901700"/>
                </a:cubicBezTo>
                <a:cubicBezTo>
                  <a:pt x="3773632" y="893370"/>
                  <a:pt x="3762721" y="880277"/>
                  <a:pt x="3749812" y="869950"/>
                </a:cubicBezTo>
                <a:cubicBezTo>
                  <a:pt x="3741548" y="863339"/>
                  <a:pt x="3732167" y="858101"/>
                  <a:pt x="3724412" y="850900"/>
                </a:cubicBezTo>
                <a:lnTo>
                  <a:pt x="3629162" y="755650"/>
                </a:lnTo>
                <a:cubicBezTo>
                  <a:pt x="3592846" y="719334"/>
                  <a:pt x="3625272" y="755776"/>
                  <a:pt x="3597412" y="711200"/>
                </a:cubicBezTo>
                <a:cubicBezTo>
                  <a:pt x="3591803" y="702225"/>
                  <a:pt x="3584085" y="694702"/>
                  <a:pt x="3578362" y="685800"/>
                </a:cubicBezTo>
                <a:cubicBezTo>
                  <a:pt x="3565014" y="665036"/>
                  <a:pt x="3540262" y="622300"/>
                  <a:pt x="3540262" y="622300"/>
                </a:cubicBezTo>
                <a:cubicBezTo>
                  <a:pt x="3538145" y="611717"/>
                  <a:pt x="3536253" y="601086"/>
                  <a:pt x="3533912" y="590550"/>
                </a:cubicBezTo>
                <a:cubicBezTo>
                  <a:pt x="3532019" y="582031"/>
                  <a:pt x="3528997" y="573758"/>
                  <a:pt x="3527562" y="565150"/>
                </a:cubicBezTo>
                <a:cubicBezTo>
                  <a:pt x="3524757" y="548317"/>
                  <a:pt x="3522629" y="531356"/>
                  <a:pt x="3521212" y="514350"/>
                </a:cubicBezTo>
                <a:cubicBezTo>
                  <a:pt x="3518394" y="480534"/>
                  <a:pt x="3518238" y="446514"/>
                  <a:pt x="3514862" y="412750"/>
                </a:cubicBezTo>
                <a:cubicBezTo>
                  <a:pt x="3513994" y="404066"/>
                  <a:pt x="3510073" y="395936"/>
                  <a:pt x="3508512" y="387350"/>
                </a:cubicBezTo>
                <a:cubicBezTo>
                  <a:pt x="3505835" y="372624"/>
                  <a:pt x="3504140" y="357736"/>
                  <a:pt x="3502162" y="342900"/>
                </a:cubicBezTo>
                <a:cubicBezTo>
                  <a:pt x="3499907" y="325985"/>
                  <a:pt x="3500302" y="308564"/>
                  <a:pt x="3495812" y="292100"/>
                </a:cubicBezTo>
                <a:cubicBezTo>
                  <a:pt x="3493804" y="284737"/>
                  <a:pt x="3486898" y="279676"/>
                  <a:pt x="3483112" y="273050"/>
                </a:cubicBezTo>
                <a:cubicBezTo>
                  <a:pt x="3478416" y="264831"/>
                  <a:pt x="3475108" y="255869"/>
                  <a:pt x="3470412" y="247650"/>
                </a:cubicBezTo>
                <a:cubicBezTo>
                  <a:pt x="3466626" y="241024"/>
                  <a:pt x="3461125" y="235426"/>
                  <a:pt x="3457712" y="228600"/>
                </a:cubicBezTo>
                <a:cubicBezTo>
                  <a:pt x="3452614" y="218405"/>
                  <a:pt x="3452010" y="205848"/>
                  <a:pt x="3445012" y="196850"/>
                </a:cubicBezTo>
                <a:cubicBezTo>
                  <a:pt x="3436691" y="186152"/>
                  <a:pt x="3423336" y="180517"/>
                  <a:pt x="3413262" y="171450"/>
                </a:cubicBezTo>
                <a:cubicBezTo>
                  <a:pt x="3342285" y="107571"/>
                  <a:pt x="3429951" y="172208"/>
                  <a:pt x="3318012" y="95250"/>
                </a:cubicBezTo>
                <a:cubicBezTo>
                  <a:pt x="3305434" y="86603"/>
                  <a:pt x="3292612" y="78317"/>
                  <a:pt x="3279912" y="69850"/>
                </a:cubicBezTo>
                <a:cubicBezTo>
                  <a:pt x="3273562" y="65617"/>
                  <a:pt x="3267948" y="59984"/>
                  <a:pt x="3260862" y="57150"/>
                </a:cubicBezTo>
                <a:cubicBezTo>
                  <a:pt x="3250279" y="52917"/>
                  <a:pt x="3239461" y="49227"/>
                  <a:pt x="3229112" y="44450"/>
                </a:cubicBezTo>
                <a:cubicBezTo>
                  <a:pt x="3211922" y="36516"/>
                  <a:pt x="3196679" y="23642"/>
                  <a:pt x="3178312" y="19050"/>
                </a:cubicBezTo>
                <a:cubicBezTo>
                  <a:pt x="3121018" y="4727"/>
                  <a:pt x="3144071" y="11870"/>
                  <a:pt x="3108462" y="0"/>
                </a:cubicBezTo>
                <a:cubicBezTo>
                  <a:pt x="3099995" y="4233"/>
                  <a:pt x="3091281" y="8004"/>
                  <a:pt x="3083062" y="12700"/>
                </a:cubicBezTo>
                <a:cubicBezTo>
                  <a:pt x="3076436" y="16486"/>
                  <a:pt x="3071027" y="22394"/>
                  <a:pt x="3064012" y="25400"/>
                </a:cubicBezTo>
                <a:cubicBezTo>
                  <a:pt x="3055990" y="28838"/>
                  <a:pt x="3047079" y="29633"/>
                  <a:pt x="3038612" y="31750"/>
                </a:cubicBezTo>
                <a:cubicBezTo>
                  <a:pt x="3032262" y="35983"/>
                  <a:pt x="3026577" y="41444"/>
                  <a:pt x="3019562" y="44450"/>
                </a:cubicBezTo>
                <a:cubicBezTo>
                  <a:pt x="3006656" y="49981"/>
                  <a:pt x="2965910" y="55180"/>
                  <a:pt x="2956062" y="57150"/>
                </a:cubicBezTo>
                <a:cubicBezTo>
                  <a:pt x="2886136" y="71135"/>
                  <a:pt x="2994015" y="55581"/>
                  <a:pt x="2879862" y="69850"/>
                </a:cubicBezTo>
                <a:cubicBezTo>
                  <a:pt x="2871898" y="72505"/>
                  <a:pt x="2842057" y="82993"/>
                  <a:pt x="2835412" y="82550"/>
                </a:cubicBezTo>
                <a:cubicBezTo>
                  <a:pt x="2811799" y="80976"/>
                  <a:pt x="2788845" y="74083"/>
                  <a:pt x="2765562" y="69850"/>
                </a:cubicBezTo>
                <a:cubicBezTo>
                  <a:pt x="2754979" y="61383"/>
                  <a:pt x="2745434" y="51423"/>
                  <a:pt x="2733812" y="44450"/>
                </a:cubicBezTo>
                <a:cubicBezTo>
                  <a:pt x="2724038" y="38585"/>
                  <a:pt x="2712257" y="36848"/>
                  <a:pt x="2702062" y="31750"/>
                </a:cubicBezTo>
                <a:cubicBezTo>
                  <a:pt x="2684381" y="22909"/>
                  <a:pt x="2678006" y="14044"/>
                  <a:pt x="2663962" y="0"/>
                </a:cubicBezTo>
                <a:cubicBezTo>
                  <a:pt x="2619512" y="4233"/>
                  <a:pt x="2574781" y="6156"/>
                  <a:pt x="2530612" y="12700"/>
                </a:cubicBezTo>
                <a:cubicBezTo>
                  <a:pt x="2517370" y="14662"/>
                  <a:pt x="2503864" y="18305"/>
                  <a:pt x="2492512" y="25400"/>
                </a:cubicBezTo>
                <a:cubicBezTo>
                  <a:pt x="2481298" y="32409"/>
                  <a:pt x="2437002" y="62326"/>
                  <a:pt x="2416312" y="69850"/>
                </a:cubicBezTo>
                <a:cubicBezTo>
                  <a:pt x="2401830" y="75116"/>
                  <a:pt x="2386344" y="77284"/>
                  <a:pt x="2371862" y="82550"/>
                </a:cubicBezTo>
                <a:cubicBezTo>
                  <a:pt x="2362966" y="85785"/>
                  <a:pt x="2355251" y="91734"/>
                  <a:pt x="2346462" y="95250"/>
                </a:cubicBezTo>
                <a:cubicBezTo>
                  <a:pt x="2334033" y="100222"/>
                  <a:pt x="2308362" y="107950"/>
                  <a:pt x="2308362" y="107950"/>
                </a:cubicBezTo>
                <a:cubicBezTo>
                  <a:pt x="2293545" y="118533"/>
                  <a:pt x="2279944" y="131067"/>
                  <a:pt x="2263912" y="139700"/>
                </a:cubicBezTo>
                <a:cubicBezTo>
                  <a:pt x="2243527" y="150676"/>
                  <a:pt x="2186068" y="161004"/>
                  <a:pt x="2168662" y="165100"/>
                </a:cubicBezTo>
                <a:cubicBezTo>
                  <a:pt x="2151672" y="169098"/>
                  <a:pt x="2117862" y="177800"/>
                  <a:pt x="2117862" y="177800"/>
                </a:cubicBezTo>
                <a:lnTo>
                  <a:pt x="2028962" y="171450"/>
                </a:lnTo>
                <a:cubicBezTo>
                  <a:pt x="1751976" y="156611"/>
                  <a:pt x="1836543" y="208271"/>
                  <a:pt x="1743212" y="146050"/>
                </a:cubicBezTo>
                <a:cubicBezTo>
                  <a:pt x="1732684" y="130259"/>
                  <a:pt x="1724718" y="120015"/>
                  <a:pt x="1717812" y="101600"/>
                </a:cubicBezTo>
                <a:cubicBezTo>
                  <a:pt x="1714748" y="93428"/>
                  <a:pt x="1716914" y="83015"/>
                  <a:pt x="1711462" y="76200"/>
                </a:cubicBezTo>
                <a:cubicBezTo>
                  <a:pt x="1707281" y="70973"/>
                  <a:pt x="1698762" y="71967"/>
                  <a:pt x="1692412" y="69850"/>
                </a:cubicBezTo>
                <a:cubicBezTo>
                  <a:pt x="1664895" y="71967"/>
                  <a:pt x="1637323" y="73454"/>
                  <a:pt x="1609862" y="76200"/>
                </a:cubicBezTo>
                <a:cubicBezTo>
                  <a:pt x="1594006" y="77786"/>
                  <a:pt x="1544614" y="85754"/>
                  <a:pt x="1527312" y="88900"/>
                </a:cubicBezTo>
                <a:cubicBezTo>
                  <a:pt x="1516693" y="90831"/>
                  <a:pt x="1506181" y="93319"/>
                  <a:pt x="1495562" y="95250"/>
                </a:cubicBezTo>
                <a:cubicBezTo>
                  <a:pt x="1482894" y="97553"/>
                  <a:pt x="1470087" y="99075"/>
                  <a:pt x="1457462" y="101600"/>
                </a:cubicBezTo>
                <a:cubicBezTo>
                  <a:pt x="1448904" y="103312"/>
                  <a:pt x="1440786" y="107704"/>
                  <a:pt x="1432062" y="107950"/>
                </a:cubicBezTo>
                <a:cubicBezTo>
                  <a:pt x="1290286" y="111944"/>
                  <a:pt x="1148429" y="112183"/>
                  <a:pt x="1006612" y="114300"/>
                </a:cubicBezTo>
                <a:cubicBezTo>
                  <a:pt x="904483" y="124513"/>
                  <a:pt x="973352" y="112917"/>
                  <a:pt x="924062" y="127000"/>
                </a:cubicBezTo>
                <a:cubicBezTo>
                  <a:pt x="914567" y="129713"/>
                  <a:pt x="889762" y="134625"/>
                  <a:pt x="879612" y="139700"/>
                </a:cubicBezTo>
                <a:cubicBezTo>
                  <a:pt x="872786" y="143113"/>
                  <a:pt x="866912" y="148167"/>
                  <a:pt x="860562" y="152400"/>
                </a:cubicBezTo>
                <a:cubicBezTo>
                  <a:pt x="847553" y="178418"/>
                  <a:pt x="848596" y="180119"/>
                  <a:pt x="828812" y="203200"/>
                </a:cubicBezTo>
                <a:cubicBezTo>
                  <a:pt x="822968" y="210018"/>
                  <a:pt x="814583" y="214674"/>
                  <a:pt x="809762" y="222250"/>
                </a:cubicBezTo>
                <a:cubicBezTo>
                  <a:pt x="809701" y="222346"/>
                  <a:pt x="783273" y="280489"/>
                  <a:pt x="771662" y="292100"/>
                </a:cubicBezTo>
                <a:cubicBezTo>
                  <a:pt x="766266" y="297496"/>
                  <a:pt x="758962" y="300567"/>
                  <a:pt x="752612" y="304800"/>
                </a:cubicBezTo>
                <a:cubicBezTo>
                  <a:pt x="750495" y="311150"/>
                  <a:pt x="747885" y="317356"/>
                  <a:pt x="746262" y="323850"/>
                </a:cubicBezTo>
                <a:cubicBezTo>
                  <a:pt x="743703" y="334086"/>
                  <a:pt x="740160" y="362774"/>
                  <a:pt x="733562" y="374650"/>
                </a:cubicBezTo>
                <a:cubicBezTo>
                  <a:pt x="726149" y="387993"/>
                  <a:pt x="712989" y="398270"/>
                  <a:pt x="708162" y="412750"/>
                </a:cubicBezTo>
                <a:cubicBezTo>
                  <a:pt x="706045" y="419100"/>
                  <a:pt x="705993" y="426573"/>
                  <a:pt x="701812" y="431800"/>
                </a:cubicBezTo>
                <a:cubicBezTo>
                  <a:pt x="697044" y="437759"/>
                  <a:pt x="690056" y="442256"/>
                  <a:pt x="682762" y="444500"/>
                </a:cubicBezTo>
                <a:cubicBezTo>
                  <a:pt x="662131" y="450848"/>
                  <a:pt x="619262" y="457200"/>
                  <a:pt x="619262" y="457200"/>
                </a:cubicBezTo>
                <a:cubicBezTo>
                  <a:pt x="608679" y="463550"/>
                  <a:pt x="598790" y="471237"/>
                  <a:pt x="587512" y="476250"/>
                </a:cubicBezTo>
                <a:cubicBezTo>
                  <a:pt x="580175" y="479511"/>
                  <a:pt x="535383" y="487946"/>
                  <a:pt x="530362" y="488950"/>
                </a:cubicBezTo>
                <a:lnTo>
                  <a:pt x="492262" y="482600"/>
                </a:lnTo>
                <a:cubicBezTo>
                  <a:pt x="481643" y="480669"/>
                  <a:pt x="471288" y="476849"/>
                  <a:pt x="460512" y="476250"/>
                </a:cubicBezTo>
                <a:cubicBezTo>
                  <a:pt x="394962" y="472608"/>
                  <a:pt x="329279" y="472017"/>
                  <a:pt x="263662" y="469900"/>
                </a:cubicBezTo>
                <a:cubicBezTo>
                  <a:pt x="253079" y="467783"/>
                  <a:pt x="242429" y="465977"/>
                  <a:pt x="231912" y="463550"/>
                </a:cubicBezTo>
                <a:cubicBezTo>
                  <a:pt x="214905" y="459625"/>
                  <a:pt x="198364" y="453504"/>
                  <a:pt x="181112" y="450850"/>
                </a:cubicBezTo>
                <a:cubicBezTo>
                  <a:pt x="170652" y="449241"/>
                  <a:pt x="159945" y="450850"/>
                  <a:pt x="149362" y="450850"/>
                </a:cubicBezTo>
              </a:path>
            </a:pathLst>
          </a:custGeom>
          <a:solidFill>
            <a:srgbClr val="FFFF00">
              <a:alpha val="48000"/>
            </a:srgb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04" name="Freeform 303"/>
          <p:cNvSpPr/>
          <p:nvPr/>
        </p:nvSpPr>
        <p:spPr bwMode="auto">
          <a:xfrm>
            <a:off x="23298557" y="11887200"/>
            <a:ext cx="951686" cy="1426430"/>
          </a:xfrm>
          <a:custGeom>
            <a:avLst/>
            <a:gdLst>
              <a:gd name="connsiteX0" fmla="*/ 933450 w 2749550"/>
              <a:gd name="connsiteY0" fmla="*/ 1752600 h 4121150"/>
              <a:gd name="connsiteX1" fmla="*/ 914400 w 2749550"/>
              <a:gd name="connsiteY1" fmla="*/ 1682750 h 4121150"/>
              <a:gd name="connsiteX2" fmla="*/ 895350 w 2749550"/>
              <a:gd name="connsiteY2" fmla="*/ 1657350 h 4121150"/>
              <a:gd name="connsiteX3" fmla="*/ 876300 w 2749550"/>
              <a:gd name="connsiteY3" fmla="*/ 1619250 h 4121150"/>
              <a:gd name="connsiteX4" fmla="*/ 863600 w 2749550"/>
              <a:gd name="connsiteY4" fmla="*/ 1581150 h 4121150"/>
              <a:gd name="connsiteX5" fmla="*/ 850900 w 2749550"/>
              <a:gd name="connsiteY5" fmla="*/ 1562100 h 4121150"/>
              <a:gd name="connsiteX6" fmla="*/ 838200 w 2749550"/>
              <a:gd name="connsiteY6" fmla="*/ 1524000 h 4121150"/>
              <a:gd name="connsiteX7" fmla="*/ 825500 w 2749550"/>
              <a:gd name="connsiteY7" fmla="*/ 1460500 h 4121150"/>
              <a:gd name="connsiteX8" fmla="*/ 819150 w 2749550"/>
              <a:gd name="connsiteY8" fmla="*/ 1416050 h 4121150"/>
              <a:gd name="connsiteX9" fmla="*/ 806450 w 2749550"/>
              <a:gd name="connsiteY9" fmla="*/ 1371600 h 4121150"/>
              <a:gd name="connsiteX10" fmla="*/ 800100 w 2749550"/>
              <a:gd name="connsiteY10" fmla="*/ 1346200 h 4121150"/>
              <a:gd name="connsiteX11" fmla="*/ 787400 w 2749550"/>
              <a:gd name="connsiteY11" fmla="*/ 1308100 h 4121150"/>
              <a:gd name="connsiteX12" fmla="*/ 768350 w 2749550"/>
              <a:gd name="connsiteY12" fmla="*/ 1270000 h 4121150"/>
              <a:gd name="connsiteX13" fmla="*/ 762000 w 2749550"/>
              <a:gd name="connsiteY13" fmla="*/ 1244600 h 4121150"/>
              <a:gd name="connsiteX14" fmla="*/ 749300 w 2749550"/>
              <a:gd name="connsiteY14" fmla="*/ 1206500 h 4121150"/>
              <a:gd name="connsiteX15" fmla="*/ 742950 w 2749550"/>
              <a:gd name="connsiteY15" fmla="*/ 1187450 h 4121150"/>
              <a:gd name="connsiteX16" fmla="*/ 736600 w 2749550"/>
              <a:gd name="connsiteY16" fmla="*/ 1155700 h 4121150"/>
              <a:gd name="connsiteX17" fmla="*/ 723900 w 2749550"/>
              <a:gd name="connsiteY17" fmla="*/ 1130300 h 4121150"/>
              <a:gd name="connsiteX18" fmla="*/ 717550 w 2749550"/>
              <a:gd name="connsiteY18" fmla="*/ 1104900 h 4121150"/>
              <a:gd name="connsiteX19" fmla="*/ 704850 w 2749550"/>
              <a:gd name="connsiteY19" fmla="*/ 1066800 h 4121150"/>
              <a:gd name="connsiteX20" fmla="*/ 698500 w 2749550"/>
              <a:gd name="connsiteY20" fmla="*/ 1003300 h 4121150"/>
              <a:gd name="connsiteX21" fmla="*/ 692150 w 2749550"/>
              <a:gd name="connsiteY21" fmla="*/ 984250 h 4121150"/>
              <a:gd name="connsiteX22" fmla="*/ 679450 w 2749550"/>
              <a:gd name="connsiteY22" fmla="*/ 920750 h 4121150"/>
              <a:gd name="connsiteX23" fmla="*/ 685800 w 2749550"/>
              <a:gd name="connsiteY23" fmla="*/ 438150 h 4121150"/>
              <a:gd name="connsiteX24" fmla="*/ 698500 w 2749550"/>
              <a:gd name="connsiteY24" fmla="*/ 374650 h 4121150"/>
              <a:gd name="connsiteX25" fmla="*/ 717550 w 2749550"/>
              <a:gd name="connsiteY25" fmla="*/ 311150 h 4121150"/>
              <a:gd name="connsiteX26" fmla="*/ 723900 w 2749550"/>
              <a:gd name="connsiteY26" fmla="*/ 292100 h 4121150"/>
              <a:gd name="connsiteX27" fmla="*/ 730250 w 2749550"/>
              <a:gd name="connsiteY27" fmla="*/ 273050 h 4121150"/>
              <a:gd name="connsiteX28" fmla="*/ 768350 w 2749550"/>
              <a:gd name="connsiteY28" fmla="*/ 215900 h 4121150"/>
              <a:gd name="connsiteX29" fmla="*/ 781050 w 2749550"/>
              <a:gd name="connsiteY29" fmla="*/ 196850 h 4121150"/>
              <a:gd name="connsiteX30" fmla="*/ 787400 w 2749550"/>
              <a:gd name="connsiteY30" fmla="*/ 177800 h 4121150"/>
              <a:gd name="connsiteX31" fmla="*/ 857250 w 2749550"/>
              <a:gd name="connsiteY31" fmla="*/ 158750 h 4121150"/>
              <a:gd name="connsiteX32" fmla="*/ 895350 w 2749550"/>
              <a:gd name="connsiteY32" fmla="*/ 139700 h 4121150"/>
              <a:gd name="connsiteX33" fmla="*/ 933450 w 2749550"/>
              <a:gd name="connsiteY33" fmla="*/ 120650 h 4121150"/>
              <a:gd name="connsiteX34" fmla="*/ 1009650 w 2749550"/>
              <a:gd name="connsiteY34" fmla="*/ 57150 h 4121150"/>
              <a:gd name="connsiteX35" fmla="*/ 1028700 w 2749550"/>
              <a:gd name="connsiteY35" fmla="*/ 50800 h 4121150"/>
              <a:gd name="connsiteX36" fmla="*/ 1085850 w 2749550"/>
              <a:gd name="connsiteY36" fmla="*/ 25400 h 4121150"/>
              <a:gd name="connsiteX37" fmla="*/ 1181100 w 2749550"/>
              <a:gd name="connsiteY37" fmla="*/ 12700 h 4121150"/>
              <a:gd name="connsiteX38" fmla="*/ 1270000 w 2749550"/>
              <a:gd name="connsiteY38" fmla="*/ 19050 h 4121150"/>
              <a:gd name="connsiteX39" fmla="*/ 1295400 w 2749550"/>
              <a:gd name="connsiteY39" fmla="*/ 25400 h 4121150"/>
              <a:gd name="connsiteX40" fmla="*/ 1358900 w 2749550"/>
              <a:gd name="connsiteY40" fmla="*/ 31750 h 4121150"/>
              <a:gd name="connsiteX41" fmla="*/ 1397000 w 2749550"/>
              <a:gd name="connsiteY41" fmla="*/ 44450 h 4121150"/>
              <a:gd name="connsiteX42" fmla="*/ 1416050 w 2749550"/>
              <a:gd name="connsiteY42" fmla="*/ 57150 h 4121150"/>
              <a:gd name="connsiteX43" fmla="*/ 1454150 w 2749550"/>
              <a:gd name="connsiteY43" fmla="*/ 69850 h 4121150"/>
              <a:gd name="connsiteX44" fmla="*/ 1473200 w 2749550"/>
              <a:gd name="connsiteY44" fmla="*/ 76200 h 4121150"/>
              <a:gd name="connsiteX45" fmla="*/ 1562100 w 2749550"/>
              <a:gd name="connsiteY45" fmla="*/ 63500 h 4121150"/>
              <a:gd name="connsiteX46" fmla="*/ 1619250 w 2749550"/>
              <a:gd name="connsiteY46" fmla="*/ 19050 h 4121150"/>
              <a:gd name="connsiteX47" fmla="*/ 1657350 w 2749550"/>
              <a:gd name="connsiteY47" fmla="*/ 0 h 4121150"/>
              <a:gd name="connsiteX48" fmla="*/ 1784350 w 2749550"/>
              <a:gd name="connsiteY48" fmla="*/ 6350 h 4121150"/>
              <a:gd name="connsiteX49" fmla="*/ 1822450 w 2749550"/>
              <a:gd name="connsiteY49" fmla="*/ 25400 h 4121150"/>
              <a:gd name="connsiteX50" fmla="*/ 1860550 w 2749550"/>
              <a:gd name="connsiteY50" fmla="*/ 38100 h 4121150"/>
              <a:gd name="connsiteX51" fmla="*/ 1879600 w 2749550"/>
              <a:gd name="connsiteY51" fmla="*/ 44450 h 4121150"/>
              <a:gd name="connsiteX52" fmla="*/ 1917700 w 2749550"/>
              <a:gd name="connsiteY52" fmla="*/ 69850 h 4121150"/>
              <a:gd name="connsiteX53" fmla="*/ 1936750 w 2749550"/>
              <a:gd name="connsiteY53" fmla="*/ 82550 h 4121150"/>
              <a:gd name="connsiteX54" fmla="*/ 1962150 w 2749550"/>
              <a:gd name="connsiteY54" fmla="*/ 95250 h 4121150"/>
              <a:gd name="connsiteX55" fmla="*/ 2000250 w 2749550"/>
              <a:gd name="connsiteY55" fmla="*/ 120650 h 4121150"/>
              <a:gd name="connsiteX56" fmla="*/ 2012950 w 2749550"/>
              <a:gd name="connsiteY56" fmla="*/ 158750 h 4121150"/>
              <a:gd name="connsiteX57" fmla="*/ 2038350 w 2749550"/>
              <a:gd name="connsiteY57" fmla="*/ 196850 h 4121150"/>
              <a:gd name="connsiteX58" fmla="*/ 2044700 w 2749550"/>
              <a:gd name="connsiteY58" fmla="*/ 215900 h 4121150"/>
              <a:gd name="connsiteX59" fmla="*/ 2070100 w 2749550"/>
              <a:gd name="connsiteY59" fmla="*/ 254000 h 4121150"/>
              <a:gd name="connsiteX60" fmla="*/ 2082800 w 2749550"/>
              <a:gd name="connsiteY60" fmla="*/ 273050 h 4121150"/>
              <a:gd name="connsiteX61" fmla="*/ 2108200 w 2749550"/>
              <a:gd name="connsiteY61" fmla="*/ 349250 h 4121150"/>
              <a:gd name="connsiteX62" fmla="*/ 2114550 w 2749550"/>
              <a:gd name="connsiteY62" fmla="*/ 368300 h 4121150"/>
              <a:gd name="connsiteX63" fmla="*/ 2120900 w 2749550"/>
              <a:gd name="connsiteY63" fmla="*/ 387350 h 4121150"/>
              <a:gd name="connsiteX64" fmla="*/ 2133600 w 2749550"/>
              <a:gd name="connsiteY64" fmla="*/ 406400 h 4121150"/>
              <a:gd name="connsiteX65" fmla="*/ 2146300 w 2749550"/>
              <a:gd name="connsiteY65" fmla="*/ 444500 h 4121150"/>
              <a:gd name="connsiteX66" fmla="*/ 2152650 w 2749550"/>
              <a:gd name="connsiteY66" fmla="*/ 463550 h 4121150"/>
              <a:gd name="connsiteX67" fmla="*/ 2159000 w 2749550"/>
              <a:gd name="connsiteY67" fmla="*/ 660400 h 4121150"/>
              <a:gd name="connsiteX68" fmla="*/ 2171700 w 2749550"/>
              <a:gd name="connsiteY68" fmla="*/ 698500 h 4121150"/>
              <a:gd name="connsiteX69" fmla="*/ 2247900 w 2749550"/>
              <a:gd name="connsiteY69" fmla="*/ 736600 h 4121150"/>
              <a:gd name="connsiteX70" fmla="*/ 2266950 w 2749550"/>
              <a:gd name="connsiteY70" fmla="*/ 749300 h 4121150"/>
              <a:gd name="connsiteX71" fmla="*/ 2286000 w 2749550"/>
              <a:gd name="connsiteY71" fmla="*/ 762000 h 4121150"/>
              <a:gd name="connsiteX72" fmla="*/ 2298700 w 2749550"/>
              <a:gd name="connsiteY72" fmla="*/ 781050 h 4121150"/>
              <a:gd name="connsiteX73" fmla="*/ 2317750 w 2749550"/>
              <a:gd name="connsiteY73" fmla="*/ 787400 h 4121150"/>
              <a:gd name="connsiteX74" fmla="*/ 2336800 w 2749550"/>
              <a:gd name="connsiteY74" fmla="*/ 800100 h 4121150"/>
              <a:gd name="connsiteX75" fmla="*/ 2355850 w 2749550"/>
              <a:gd name="connsiteY75" fmla="*/ 819150 h 4121150"/>
              <a:gd name="connsiteX76" fmla="*/ 2374900 w 2749550"/>
              <a:gd name="connsiteY76" fmla="*/ 831850 h 4121150"/>
              <a:gd name="connsiteX77" fmla="*/ 2406650 w 2749550"/>
              <a:gd name="connsiteY77" fmla="*/ 869950 h 4121150"/>
              <a:gd name="connsiteX78" fmla="*/ 2425700 w 2749550"/>
              <a:gd name="connsiteY78" fmla="*/ 889000 h 4121150"/>
              <a:gd name="connsiteX79" fmla="*/ 2438400 w 2749550"/>
              <a:gd name="connsiteY79" fmla="*/ 908050 h 4121150"/>
              <a:gd name="connsiteX80" fmla="*/ 2457450 w 2749550"/>
              <a:gd name="connsiteY80" fmla="*/ 914400 h 4121150"/>
              <a:gd name="connsiteX81" fmla="*/ 2463800 w 2749550"/>
              <a:gd name="connsiteY81" fmla="*/ 933450 h 4121150"/>
              <a:gd name="connsiteX82" fmla="*/ 2501900 w 2749550"/>
              <a:gd name="connsiteY82" fmla="*/ 958850 h 4121150"/>
              <a:gd name="connsiteX83" fmla="*/ 2533650 w 2749550"/>
              <a:gd name="connsiteY83" fmla="*/ 1003300 h 4121150"/>
              <a:gd name="connsiteX84" fmla="*/ 2559050 w 2749550"/>
              <a:gd name="connsiteY84" fmla="*/ 1041400 h 4121150"/>
              <a:gd name="connsiteX85" fmla="*/ 2571750 w 2749550"/>
              <a:gd name="connsiteY85" fmla="*/ 1060450 h 4121150"/>
              <a:gd name="connsiteX86" fmla="*/ 2590800 w 2749550"/>
              <a:gd name="connsiteY86" fmla="*/ 1073150 h 4121150"/>
              <a:gd name="connsiteX87" fmla="*/ 2635250 w 2749550"/>
              <a:gd name="connsiteY87" fmla="*/ 1130300 h 4121150"/>
              <a:gd name="connsiteX88" fmla="*/ 2654300 w 2749550"/>
              <a:gd name="connsiteY88" fmla="*/ 1168400 h 4121150"/>
              <a:gd name="connsiteX89" fmla="*/ 2673350 w 2749550"/>
              <a:gd name="connsiteY89" fmla="*/ 1181100 h 4121150"/>
              <a:gd name="connsiteX90" fmla="*/ 2686050 w 2749550"/>
              <a:gd name="connsiteY90" fmla="*/ 1225550 h 4121150"/>
              <a:gd name="connsiteX91" fmla="*/ 2692400 w 2749550"/>
              <a:gd name="connsiteY91" fmla="*/ 1244600 h 4121150"/>
              <a:gd name="connsiteX92" fmla="*/ 2717800 w 2749550"/>
              <a:gd name="connsiteY92" fmla="*/ 1282700 h 4121150"/>
              <a:gd name="connsiteX93" fmla="*/ 2724150 w 2749550"/>
              <a:gd name="connsiteY93" fmla="*/ 1308100 h 4121150"/>
              <a:gd name="connsiteX94" fmla="*/ 2730500 w 2749550"/>
              <a:gd name="connsiteY94" fmla="*/ 1339850 h 4121150"/>
              <a:gd name="connsiteX95" fmla="*/ 2743200 w 2749550"/>
              <a:gd name="connsiteY95" fmla="*/ 1377950 h 4121150"/>
              <a:gd name="connsiteX96" fmla="*/ 2749550 w 2749550"/>
              <a:gd name="connsiteY96" fmla="*/ 1422400 h 4121150"/>
              <a:gd name="connsiteX97" fmla="*/ 2743200 w 2749550"/>
              <a:gd name="connsiteY97" fmla="*/ 1631950 h 4121150"/>
              <a:gd name="connsiteX98" fmla="*/ 2717800 w 2749550"/>
              <a:gd name="connsiteY98" fmla="*/ 1657350 h 4121150"/>
              <a:gd name="connsiteX99" fmla="*/ 2667000 w 2749550"/>
              <a:gd name="connsiteY99" fmla="*/ 1670050 h 4121150"/>
              <a:gd name="connsiteX100" fmla="*/ 2647950 w 2749550"/>
              <a:gd name="connsiteY100" fmla="*/ 1676400 h 4121150"/>
              <a:gd name="connsiteX101" fmla="*/ 2603500 w 2749550"/>
              <a:gd name="connsiteY101" fmla="*/ 1689100 h 4121150"/>
              <a:gd name="connsiteX102" fmla="*/ 2584450 w 2749550"/>
              <a:gd name="connsiteY102" fmla="*/ 1701800 h 4121150"/>
              <a:gd name="connsiteX103" fmla="*/ 2546350 w 2749550"/>
              <a:gd name="connsiteY103" fmla="*/ 1720850 h 4121150"/>
              <a:gd name="connsiteX104" fmla="*/ 2527300 w 2749550"/>
              <a:gd name="connsiteY104" fmla="*/ 1758950 h 4121150"/>
              <a:gd name="connsiteX105" fmla="*/ 2514600 w 2749550"/>
              <a:gd name="connsiteY105" fmla="*/ 1797050 h 4121150"/>
              <a:gd name="connsiteX106" fmla="*/ 2501900 w 2749550"/>
              <a:gd name="connsiteY106" fmla="*/ 1835150 h 4121150"/>
              <a:gd name="connsiteX107" fmla="*/ 2495550 w 2749550"/>
              <a:gd name="connsiteY107" fmla="*/ 1854200 h 4121150"/>
              <a:gd name="connsiteX108" fmla="*/ 2482850 w 2749550"/>
              <a:gd name="connsiteY108" fmla="*/ 1873250 h 4121150"/>
              <a:gd name="connsiteX109" fmla="*/ 2470150 w 2749550"/>
              <a:gd name="connsiteY109" fmla="*/ 1924050 h 4121150"/>
              <a:gd name="connsiteX110" fmla="*/ 2451100 w 2749550"/>
              <a:gd name="connsiteY110" fmla="*/ 1962150 h 4121150"/>
              <a:gd name="connsiteX111" fmla="*/ 2432050 w 2749550"/>
              <a:gd name="connsiteY111" fmla="*/ 1974850 h 4121150"/>
              <a:gd name="connsiteX112" fmla="*/ 2406650 w 2749550"/>
              <a:gd name="connsiteY112" fmla="*/ 2019300 h 4121150"/>
              <a:gd name="connsiteX113" fmla="*/ 2368550 w 2749550"/>
              <a:gd name="connsiteY113" fmla="*/ 2044700 h 4121150"/>
              <a:gd name="connsiteX114" fmla="*/ 2343150 w 2749550"/>
              <a:gd name="connsiteY114" fmla="*/ 2076450 h 4121150"/>
              <a:gd name="connsiteX115" fmla="*/ 2330450 w 2749550"/>
              <a:gd name="connsiteY115" fmla="*/ 2095500 h 4121150"/>
              <a:gd name="connsiteX116" fmla="*/ 2292350 w 2749550"/>
              <a:gd name="connsiteY116" fmla="*/ 2120900 h 4121150"/>
              <a:gd name="connsiteX117" fmla="*/ 2279650 w 2749550"/>
              <a:gd name="connsiteY117" fmla="*/ 2165350 h 4121150"/>
              <a:gd name="connsiteX118" fmla="*/ 2273300 w 2749550"/>
              <a:gd name="connsiteY118" fmla="*/ 2184400 h 4121150"/>
              <a:gd name="connsiteX119" fmla="*/ 2266950 w 2749550"/>
              <a:gd name="connsiteY119" fmla="*/ 2235200 h 4121150"/>
              <a:gd name="connsiteX120" fmla="*/ 2260600 w 2749550"/>
              <a:gd name="connsiteY120" fmla="*/ 2254250 h 4121150"/>
              <a:gd name="connsiteX121" fmla="*/ 2254250 w 2749550"/>
              <a:gd name="connsiteY121" fmla="*/ 2317750 h 4121150"/>
              <a:gd name="connsiteX122" fmla="*/ 2273300 w 2749550"/>
              <a:gd name="connsiteY122" fmla="*/ 2400300 h 4121150"/>
              <a:gd name="connsiteX123" fmla="*/ 2286000 w 2749550"/>
              <a:gd name="connsiteY123" fmla="*/ 2419350 h 4121150"/>
              <a:gd name="connsiteX124" fmla="*/ 2305050 w 2749550"/>
              <a:gd name="connsiteY124" fmla="*/ 2425700 h 4121150"/>
              <a:gd name="connsiteX125" fmla="*/ 2317750 w 2749550"/>
              <a:gd name="connsiteY125" fmla="*/ 2444750 h 4121150"/>
              <a:gd name="connsiteX126" fmla="*/ 2336800 w 2749550"/>
              <a:gd name="connsiteY126" fmla="*/ 2451100 h 4121150"/>
              <a:gd name="connsiteX127" fmla="*/ 2343150 w 2749550"/>
              <a:gd name="connsiteY127" fmla="*/ 2470150 h 4121150"/>
              <a:gd name="connsiteX128" fmla="*/ 2387600 w 2749550"/>
              <a:gd name="connsiteY128" fmla="*/ 2520950 h 4121150"/>
              <a:gd name="connsiteX129" fmla="*/ 2400300 w 2749550"/>
              <a:gd name="connsiteY129" fmla="*/ 2540000 h 4121150"/>
              <a:gd name="connsiteX130" fmla="*/ 2419350 w 2749550"/>
              <a:gd name="connsiteY130" fmla="*/ 2552700 h 4121150"/>
              <a:gd name="connsiteX131" fmla="*/ 2400300 w 2749550"/>
              <a:gd name="connsiteY131" fmla="*/ 2654300 h 4121150"/>
              <a:gd name="connsiteX132" fmla="*/ 2381250 w 2749550"/>
              <a:gd name="connsiteY132" fmla="*/ 2667000 h 4121150"/>
              <a:gd name="connsiteX133" fmla="*/ 2368550 w 2749550"/>
              <a:gd name="connsiteY133" fmla="*/ 2686050 h 4121150"/>
              <a:gd name="connsiteX134" fmla="*/ 2349500 w 2749550"/>
              <a:gd name="connsiteY134" fmla="*/ 2743200 h 4121150"/>
              <a:gd name="connsiteX135" fmla="*/ 2336800 w 2749550"/>
              <a:gd name="connsiteY135" fmla="*/ 2781300 h 4121150"/>
              <a:gd name="connsiteX136" fmla="*/ 2330450 w 2749550"/>
              <a:gd name="connsiteY136" fmla="*/ 2800350 h 4121150"/>
              <a:gd name="connsiteX137" fmla="*/ 2317750 w 2749550"/>
              <a:gd name="connsiteY137" fmla="*/ 2851150 h 4121150"/>
              <a:gd name="connsiteX138" fmla="*/ 2311400 w 2749550"/>
              <a:gd name="connsiteY138" fmla="*/ 2876550 h 4121150"/>
              <a:gd name="connsiteX139" fmla="*/ 2305050 w 2749550"/>
              <a:gd name="connsiteY139" fmla="*/ 2895600 h 4121150"/>
              <a:gd name="connsiteX140" fmla="*/ 2286000 w 2749550"/>
              <a:gd name="connsiteY140" fmla="*/ 2908300 h 4121150"/>
              <a:gd name="connsiteX141" fmla="*/ 2266950 w 2749550"/>
              <a:gd name="connsiteY141" fmla="*/ 2927350 h 4121150"/>
              <a:gd name="connsiteX142" fmla="*/ 2254250 w 2749550"/>
              <a:gd name="connsiteY142" fmla="*/ 2946400 h 4121150"/>
              <a:gd name="connsiteX143" fmla="*/ 2216150 w 2749550"/>
              <a:gd name="connsiteY143" fmla="*/ 2971800 h 4121150"/>
              <a:gd name="connsiteX144" fmla="*/ 2184400 w 2749550"/>
              <a:gd name="connsiteY144" fmla="*/ 3009900 h 4121150"/>
              <a:gd name="connsiteX145" fmla="*/ 2146300 w 2749550"/>
              <a:gd name="connsiteY145" fmla="*/ 3022600 h 4121150"/>
              <a:gd name="connsiteX146" fmla="*/ 2108200 w 2749550"/>
              <a:gd name="connsiteY146" fmla="*/ 3041650 h 4121150"/>
              <a:gd name="connsiteX147" fmla="*/ 2089150 w 2749550"/>
              <a:gd name="connsiteY147" fmla="*/ 3054350 h 4121150"/>
              <a:gd name="connsiteX148" fmla="*/ 2038350 w 2749550"/>
              <a:gd name="connsiteY148" fmla="*/ 3060700 h 4121150"/>
              <a:gd name="connsiteX149" fmla="*/ 1955800 w 2749550"/>
              <a:gd name="connsiteY149" fmla="*/ 3092450 h 4121150"/>
              <a:gd name="connsiteX150" fmla="*/ 1892300 w 2749550"/>
              <a:gd name="connsiteY150" fmla="*/ 3105150 h 4121150"/>
              <a:gd name="connsiteX151" fmla="*/ 1828800 w 2749550"/>
              <a:gd name="connsiteY151" fmla="*/ 3124200 h 4121150"/>
              <a:gd name="connsiteX152" fmla="*/ 1809750 w 2749550"/>
              <a:gd name="connsiteY152" fmla="*/ 3130550 h 4121150"/>
              <a:gd name="connsiteX153" fmla="*/ 1790700 w 2749550"/>
              <a:gd name="connsiteY153" fmla="*/ 3143250 h 4121150"/>
              <a:gd name="connsiteX154" fmla="*/ 1778000 w 2749550"/>
              <a:gd name="connsiteY154" fmla="*/ 3187700 h 4121150"/>
              <a:gd name="connsiteX155" fmla="*/ 1765300 w 2749550"/>
              <a:gd name="connsiteY155" fmla="*/ 3225800 h 4121150"/>
              <a:gd name="connsiteX156" fmla="*/ 1758950 w 2749550"/>
              <a:gd name="connsiteY156" fmla="*/ 3251200 h 4121150"/>
              <a:gd name="connsiteX157" fmla="*/ 1746250 w 2749550"/>
              <a:gd name="connsiteY157" fmla="*/ 3270250 h 4121150"/>
              <a:gd name="connsiteX158" fmla="*/ 1739900 w 2749550"/>
              <a:gd name="connsiteY158" fmla="*/ 3289300 h 4121150"/>
              <a:gd name="connsiteX159" fmla="*/ 1720850 w 2749550"/>
              <a:gd name="connsiteY159" fmla="*/ 3295650 h 4121150"/>
              <a:gd name="connsiteX160" fmla="*/ 1708150 w 2749550"/>
              <a:gd name="connsiteY160" fmla="*/ 3314700 h 4121150"/>
              <a:gd name="connsiteX161" fmla="*/ 1708150 w 2749550"/>
              <a:gd name="connsiteY161" fmla="*/ 3352800 h 4121150"/>
              <a:gd name="connsiteX162" fmla="*/ 1765300 w 2749550"/>
              <a:gd name="connsiteY162" fmla="*/ 3378200 h 4121150"/>
              <a:gd name="connsiteX163" fmla="*/ 1803400 w 2749550"/>
              <a:gd name="connsiteY163" fmla="*/ 3403600 h 4121150"/>
              <a:gd name="connsiteX164" fmla="*/ 1835150 w 2749550"/>
              <a:gd name="connsiteY164" fmla="*/ 3435350 h 4121150"/>
              <a:gd name="connsiteX165" fmla="*/ 1847850 w 2749550"/>
              <a:gd name="connsiteY165" fmla="*/ 3454400 h 4121150"/>
              <a:gd name="connsiteX166" fmla="*/ 1885950 w 2749550"/>
              <a:gd name="connsiteY166" fmla="*/ 3479800 h 4121150"/>
              <a:gd name="connsiteX167" fmla="*/ 1905000 w 2749550"/>
              <a:gd name="connsiteY167" fmla="*/ 3492500 h 4121150"/>
              <a:gd name="connsiteX168" fmla="*/ 1924050 w 2749550"/>
              <a:gd name="connsiteY168" fmla="*/ 3505200 h 4121150"/>
              <a:gd name="connsiteX169" fmla="*/ 1949450 w 2749550"/>
              <a:gd name="connsiteY169" fmla="*/ 3524250 h 4121150"/>
              <a:gd name="connsiteX170" fmla="*/ 1968500 w 2749550"/>
              <a:gd name="connsiteY170" fmla="*/ 3562350 h 4121150"/>
              <a:gd name="connsiteX171" fmla="*/ 1955800 w 2749550"/>
              <a:gd name="connsiteY171" fmla="*/ 3644900 h 4121150"/>
              <a:gd name="connsiteX172" fmla="*/ 1930400 w 2749550"/>
              <a:gd name="connsiteY172" fmla="*/ 3683000 h 4121150"/>
              <a:gd name="connsiteX173" fmla="*/ 1911350 w 2749550"/>
              <a:gd name="connsiteY173" fmla="*/ 3695700 h 4121150"/>
              <a:gd name="connsiteX174" fmla="*/ 1905000 w 2749550"/>
              <a:gd name="connsiteY174" fmla="*/ 3714750 h 4121150"/>
              <a:gd name="connsiteX175" fmla="*/ 1885950 w 2749550"/>
              <a:gd name="connsiteY175" fmla="*/ 3752850 h 4121150"/>
              <a:gd name="connsiteX176" fmla="*/ 1879600 w 2749550"/>
              <a:gd name="connsiteY176" fmla="*/ 3797300 h 4121150"/>
              <a:gd name="connsiteX177" fmla="*/ 1866900 w 2749550"/>
              <a:gd name="connsiteY177" fmla="*/ 3835400 h 4121150"/>
              <a:gd name="connsiteX178" fmla="*/ 1854200 w 2749550"/>
              <a:gd name="connsiteY178" fmla="*/ 3873500 h 4121150"/>
              <a:gd name="connsiteX179" fmla="*/ 1841500 w 2749550"/>
              <a:gd name="connsiteY179" fmla="*/ 3911600 h 4121150"/>
              <a:gd name="connsiteX180" fmla="*/ 1835150 w 2749550"/>
              <a:gd name="connsiteY180" fmla="*/ 3930650 h 4121150"/>
              <a:gd name="connsiteX181" fmla="*/ 1809750 w 2749550"/>
              <a:gd name="connsiteY181" fmla="*/ 3968750 h 4121150"/>
              <a:gd name="connsiteX182" fmla="*/ 1797050 w 2749550"/>
              <a:gd name="connsiteY182" fmla="*/ 3987800 h 4121150"/>
              <a:gd name="connsiteX183" fmla="*/ 1758950 w 2749550"/>
              <a:gd name="connsiteY183" fmla="*/ 4019550 h 4121150"/>
              <a:gd name="connsiteX184" fmla="*/ 1727200 w 2749550"/>
              <a:gd name="connsiteY184" fmla="*/ 4051300 h 4121150"/>
              <a:gd name="connsiteX185" fmla="*/ 1714500 w 2749550"/>
              <a:gd name="connsiteY185" fmla="*/ 4070350 h 4121150"/>
              <a:gd name="connsiteX186" fmla="*/ 1689100 w 2749550"/>
              <a:gd name="connsiteY186" fmla="*/ 4076700 h 4121150"/>
              <a:gd name="connsiteX187" fmla="*/ 1670050 w 2749550"/>
              <a:gd name="connsiteY187" fmla="*/ 4083050 h 4121150"/>
              <a:gd name="connsiteX188" fmla="*/ 1644650 w 2749550"/>
              <a:gd name="connsiteY188" fmla="*/ 4089400 h 4121150"/>
              <a:gd name="connsiteX189" fmla="*/ 1625600 w 2749550"/>
              <a:gd name="connsiteY189" fmla="*/ 4095750 h 4121150"/>
              <a:gd name="connsiteX190" fmla="*/ 1536700 w 2749550"/>
              <a:gd name="connsiteY190" fmla="*/ 4102100 h 4121150"/>
              <a:gd name="connsiteX191" fmla="*/ 996950 w 2749550"/>
              <a:gd name="connsiteY191" fmla="*/ 4108450 h 4121150"/>
              <a:gd name="connsiteX192" fmla="*/ 946150 w 2749550"/>
              <a:gd name="connsiteY192" fmla="*/ 4114800 h 4121150"/>
              <a:gd name="connsiteX193" fmla="*/ 927100 w 2749550"/>
              <a:gd name="connsiteY193" fmla="*/ 4121150 h 4121150"/>
              <a:gd name="connsiteX194" fmla="*/ 825500 w 2749550"/>
              <a:gd name="connsiteY194" fmla="*/ 4114800 h 4121150"/>
              <a:gd name="connsiteX195" fmla="*/ 742950 w 2749550"/>
              <a:gd name="connsiteY195" fmla="*/ 4102100 h 4121150"/>
              <a:gd name="connsiteX196" fmla="*/ 723900 w 2749550"/>
              <a:gd name="connsiteY196" fmla="*/ 4095750 h 4121150"/>
              <a:gd name="connsiteX197" fmla="*/ 673100 w 2749550"/>
              <a:gd name="connsiteY197" fmla="*/ 4083050 h 4121150"/>
              <a:gd name="connsiteX198" fmla="*/ 660400 w 2749550"/>
              <a:gd name="connsiteY198" fmla="*/ 4038600 h 4121150"/>
              <a:gd name="connsiteX199" fmla="*/ 692150 w 2749550"/>
              <a:gd name="connsiteY199" fmla="*/ 3975100 h 4121150"/>
              <a:gd name="connsiteX200" fmla="*/ 711200 w 2749550"/>
              <a:gd name="connsiteY200" fmla="*/ 3968750 h 4121150"/>
              <a:gd name="connsiteX201" fmla="*/ 704850 w 2749550"/>
              <a:gd name="connsiteY201" fmla="*/ 3949700 h 4121150"/>
              <a:gd name="connsiteX202" fmla="*/ 565150 w 2749550"/>
              <a:gd name="connsiteY202" fmla="*/ 3930650 h 4121150"/>
              <a:gd name="connsiteX203" fmla="*/ 488950 w 2749550"/>
              <a:gd name="connsiteY203" fmla="*/ 3924300 h 4121150"/>
              <a:gd name="connsiteX204" fmla="*/ 387350 w 2749550"/>
              <a:gd name="connsiteY204" fmla="*/ 3917950 h 4121150"/>
              <a:gd name="connsiteX205" fmla="*/ 355600 w 2749550"/>
              <a:gd name="connsiteY205" fmla="*/ 3911600 h 4121150"/>
              <a:gd name="connsiteX206" fmla="*/ 349250 w 2749550"/>
              <a:gd name="connsiteY206" fmla="*/ 3886200 h 4121150"/>
              <a:gd name="connsiteX207" fmla="*/ 317500 w 2749550"/>
              <a:gd name="connsiteY207" fmla="*/ 3848100 h 4121150"/>
              <a:gd name="connsiteX208" fmla="*/ 260350 w 2749550"/>
              <a:gd name="connsiteY208" fmla="*/ 3822700 h 4121150"/>
              <a:gd name="connsiteX209" fmla="*/ 241300 w 2749550"/>
              <a:gd name="connsiteY209" fmla="*/ 3816350 h 4121150"/>
              <a:gd name="connsiteX210" fmla="*/ 222250 w 2749550"/>
              <a:gd name="connsiteY210" fmla="*/ 3810000 h 4121150"/>
              <a:gd name="connsiteX211" fmla="*/ 184150 w 2749550"/>
              <a:gd name="connsiteY211" fmla="*/ 3784600 h 4121150"/>
              <a:gd name="connsiteX212" fmla="*/ 146050 w 2749550"/>
              <a:gd name="connsiteY212" fmla="*/ 3771900 h 4121150"/>
              <a:gd name="connsiteX213" fmla="*/ 127000 w 2749550"/>
              <a:gd name="connsiteY213" fmla="*/ 3765550 h 4121150"/>
              <a:gd name="connsiteX214" fmla="*/ 107950 w 2749550"/>
              <a:gd name="connsiteY214" fmla="*/ 3759200 h 4121150"/>
              <a:gd name="connsiteX215" fmla="*/ 95250 w 2749550"/>
              <a:gd name="connsiteY215" fmla="*/ 3740150 h 4121150"/>
              <a:gd name="connsiteX216" fmla="*/ 88900 w 2749550"/>
              <a:gd name="connsiteY216" fmla="*/ 3721100 h 4121150"/>
              <a:gd name="connsiteX217" fmla="*/ 69850 w 2749550"/>
              <a:gd name="connsiteY217" fmla="*/ 3708400 h 4121150"/>
              <a:gd name="connsiteX218" fmla="*/ 63500 w 2749550"/>
              <a:gd name="connsiteY218" fmla="*/ 3689350 h 4121150"/>
              <a:gd name="connsiteX219" fmla="*/ 25400 w 2749550"/>
              <a:gd name="connsiteY219" fmla="*/ 3632200 h 4121150"/>
              <a:gd name="connsiteX220" fmla="*/ 12700 w 2749550"/>
              <a:gd name="connsiteY220" fmla="*/ 3613150 h 4121150"/>
              <a:gd name="connsiteX221" fmla="*/ 0 w 2749550"/>
              <a:gd name="connsiteY221" fmla="*/ 3594100 h 4121150"/>
              <a:gd name="connsiteX222" fmla="*/ 6350 w 2749550"/>
              <a:gd name="connsiteY222" fmla="*/ 3556000 h 4121150"/>
              <a:gd name="connsiteX223" fmla="*/ 44450 w 2749550"/>
              <a:gd name="connsiteY223" fmla="*/ 3543300 h 4121150"/>
              <a:gd name="connsiteX224" fmla="*/ 177800 w 2749550"/>
              <a:gd name="connsiteY224" fmla="*/ 3530600 h 4121150"/>
              <a:gd name="connsiteX225" fmla="*/ 215900 w 2749550"/>
              <a:gd name="connsiteY225" fmla="*/ 3473450 h 4121150"/>
              <a:gd name="connsiteX226" fmla="*/ 228600 w 2749550"/>
              <a:gd name="connsiteY226" fmla="*/ 3454400 h 4121150"/>
              <a:gd name="connsiteX227" fmla="*/ 241300 w 2749550"/>
              <a:gd name="connsiteY227" fmla="*/ 3429000 h 4121150"/>
              <a:gd name="connsiteX228" fmla="*/ 222250 w 2749550"/>
              <a:gd name="connsiteY228" fmla="*/ 3346450 h 4121150"/>
              <a:gd name="connsiteX229" fmla="*/ 196850 w 2749550"/>
              <a:gd name="connsiteY229" fmla="*/ 3340100 h 4121150"/>
              <a:gd name="connsiteX230" fmla="*/ 177800 w 2749550"/>
              <a:gd name="connsiteY230" fmla="*/ 3321050 h 4121150"/>
              <a:gd name="connsiteX231" fmla="*/ 165100 w 2749550"/>
              <a:gd name="connsiteY231" fmla="*/ 3302000 h 4121150"/>
              <a:gd name="connsiteX232" fmla="*/ 127000 w 2749550"/>
              <a:gd name="connsiteY232" fmla="*/ 3276600 h 4121150"/>
              <a:gd name="connsiteX233" fmla="*/ 101600 w 2749550"/>
              <a:gd name="connsiteY233" fmla="*/ 3238500 h 4121150"/>
              <a:gd name="connsiteX234" fmla="*/ 76200 w 2749550"/>
              <a:gd name="connsiteY234" fmla="*/ 3194050 h 4121150"/>
              <a:gd name="connsiteX235" fmla="*/ 63500 w 2749550"/>
              <a:gd name="connsiteY235" fmla="*/ 3155950 h 4121150"/>
              <a:gd name="connsiteX236" fmla="*/ 50800 w 2749550"/>
              <a:gd name="connsiteY236" fmla="*/ 3136900 h 4121150"/>
              <a:gd name="connsiteX237" fmla="*/ 38100 w 2749550"/>
              <a:gd name="connsiteY237" fmla="*/ 3098800 h 4121150"/>
              <a:gd name="connsiteX238" fmla="*/ 44450 w 2749550"/>
              <a:gd name="connsiteY238" fmla="*/ 3079750 h 4121150"/>
              <a:gd name="connsiteX239" fmla="*/ 76200 w 2749550"/>
              <a:gd name="connsiteY239" fmla="*/ 3073400 h 4121150"/>
              <a:gd name="connsiteX240" fmla="*/ 95250 w 2749550"/>
              <a:gd name="connsiteY240" fmla="*/ 3067050 h 4121150"/>
              <a:gd name="connsiteX241" fmla="*/ 114300 w 2749550"/>
              <a:gd name="connsiteY241" fmla="*/ 3054350 h 4121150"/>
              <a:gd name="connsiteX242" fmla="*/ 171450 w 2749550"/>
              <a:gd name="connsiteY242" fmla="*/ 3048000 h 4121150"/>
              <a:gd name="connsiteX243" fmla="*/ 196850 w 2749550"/>
              <a:gd name="connsiteY243" fmla="*/ 3009900 h 4121150"/>
              <a:gd name="connsiteX244" fmla="*/ 203200 w 2749550"/>
              <a:gd name="connsiteY244" fmla="*/ 2971800 h 4121150"/>
              <a:gd name="connsiteX245" fmla="*/ 215900 w 2749550"/>
              <a:gd name="connsiteY245" fmla="*/ 2921000 h 4121150"/>
              <a:gd name="connsiteX246" fmla="*/ 266700 w 2749550"/>
              <a:gd name="connsiteY246" fmla="*/ 2876550 h 4121150"/>
              <a:gd name="connsiteX247" fmla="*/ 285750 w 2749550"/>
              <a:gd name="connsiteY247" fmla="*/ 2863850 h 4121150"/>
              <a:gd name="connsiteX248" fmla="*/ 304800 w 2749550"/>
              <a:gd name="connsiteY248" fmla="*/ 2857500 h 4121150"/>
              <a:gd name="connsiteX249" fmla="*/ 342900 w 2749550"/>
              <a:gd name="connsiteY249" fmla="*/ 2838450 h 4121150"/>
              <a:gd name="connsiteX250" fmla="*/ 355600 w 2749550"/>
              <a:gd name="connsiteY250" fmla="*/ 2819400 h 4121150"/>
              <a:gd name="connsiteX251" fmla="*/ 374650 w 2749550"/>
              <a:gd name="connsiteY251" fmla="*/ 2813050 h 4121150"/>
              <a:gd name="connsiteX252" fmla="*/ 393700 w 2749550"/>
              <a:gd name="connsiteY252" fmla="*/ 2800350 h 4121150"/>
              <a:gd name="connsiteX253" fmla="*/ 406400 w 2749550"/>
              <a:gd name="connsiteY253" fmla="*/ 2781300 h 4121150"/>
              <a:gd name="connsiteX254" fmla="*/ 444500 w 2749550"/>
              <a:gd name="connsiteY254" fmla="*/ 2749550 h 4121150"/>
              <a:gd name="connsiteX255" fmla="*/ 469900 w 2749550"/>
              <a:gd name="connsiteY255" fmla="*/ 2711450 h 4121150"/>
              <a:gd name="connsiteX256" fmla="*/ 488950 w 2749550"/>
              <a:gd name="connsiteY256" fmla="*/ 2692400 h 4121150"/>
              <a:gd name="connsiteX257" fmla="*/ 508000 w 2749550"/>
              <a:gd name="connsiteY257" fmla="*/ 2654300 h 4121150"/>
              <a:gd name="connsiteX258" fmla="*/ 552450 w 2749550"/>
              <a:gd name="connsiteY258" fmla="*/ 2597150 h 4121150"/>
              <a:gd name="connsiteX259" fmla="*/ 558800 w 2749550"/>
              <a:gd name="connsiteY259" fmla="*/ 2578100 h 4121150"/>
              <a:gd name="connsiteX260" fmla="*/ 577850 w 2749550"/>
              <a:gd name="connsiteY260" fmla="*/ 2565400 h 4121150"/>
              <a:gd name="connsiteX261" fmla="*/ 596900 w 2749550"/>
              <a:gd name="connsiteY261" fmla="*/ 2546350 h 4121150"/>
              <a:gd name="connsiteX262" fmla="*/ 615950 w 2749550"/>
              <a:gd name="connsiteY262" fmla="*/ 2540000 h 4121150"/>
              <a:gd name="connsiteX263" fmla="*/ 654050 w 2749550"/>
              <a:gd name="connsiteY263" fmla="*/ 2520950 h 4121150"/>
              <a:gd name="connsiteX264" fmla="*/ 692150 w 2749550"/>
              <a:gd name="connsiteY264" fmla="*/ 2495550 h 4121150"/>
              <a:gd name="connsiteX265" fmla="*/ 736600 w 2749550"/>
              <a:gd name="connsiteY265" fmla="*/ 2444750 h 4121150"/>
              <a:gd name="connsiteX266" fmla="*/ 762000 w 2749550"/>
              <a:gd name="connsiteY266" fmla="*/ 2425700 h 4121150"/>
              <a:gd name="connsiteX267" fmla="*/ 787400 w 2749550"/>
              <a:gd name="connsiteY267" fmla="*/ 2381250 h 4121150"/>
              <a:gd name="connsiteX268" fmla="*/ 806450 w 2749550"/>
              <a:gd name="connsiteY268" fmla="*/ 2368550 h 4121150"/>
              <a:gd name="connsiteX269" fmla="*/ 819150 w 2749550"/>
              <a:gd name="connsiteY269" fmla="*/ 2349500 h 4121150"/>
              <a:gd name="connsiteX270" fmla="*/ 838200 w 2749550"/>
              <a:gd name="connsiteY270" fmla="*/ 2330450 h 4121150"/>
              <a:gd name="connsiteX271" fmla="*/ 844550 w 2749550"/>
              <a:gd name="connsiteY271" fmla="*/ 2305050 h 4121150"/>
              <a:gd name="connsiteX272" fmla="*/ 857250 w 2749550"/>
              <a:gd name="connsiteY272" fmla="*/ 2286000 h 4121150"/>
              <a:gd name="connsiteX273" fmla="*/ 869950 w 2749550"/>
              <a:gd name="connsiteY273" fmla="*/ 2241550 h 4121150"/>
              <a:gd name="connsiteX274" fmla="*/ 882650 w 2749550"/>
              <a:gd name="connsiteY274" fmla="*/ 2222500 h 4121150"/>
              <a:gd name="connsiteX275" fmla="*/ 889000 w 2749550"/>
              <a:gd name="connsiteY275" fmla="*/ 2203450 h 4121150"/>
              <a:gd name="connsiteX276" fmla="*/ 908050 w 2749550"/>
              <a:gd name="connsiteY276" fmla="*/ 2190750 h 4121150"/>
              <a:gd name="connsiteX277" fmla="*/ 927100 w 2749550"/>
              <a:gd name="connsiteY277" fmla="*/ 2171700 h 4121150"/>
              <a:gd name="connsiteX278" fmla="*/ 952500 w 2749550"/>
              <a:gd name="connsiteY278" fmla="*/ 2165350 h 4121150"/>
              <a:gd name="connsiteX279" fmla="*/ 971550 w 2749550"/>
              <a:gd name="connsiteY279" fmla="*/ 2159000 h 4121150"/>
              <a:gd name="connsiteX280" fmla="*/ 1009650 w 2749550"/>
              <a:gd name="connsiteY280" fmla="*/ 2133600 h 4121150"/>
              <a:gd name="connsiteX281" fmla="*/ 1047750 w 2749550"/>
              <a:gd name="connsiteY281" fmla="*/ 2120900 h 4121150"/>
              <a:gd name="connsiteX282" fmla="*/ 1085850 w 2749550"/>
              <a:gd name="connsiteY282" fmla="*/ 2095500 h 4121150"/>
              <a:gd name="connsiteX283" fmla="*/ 1098550 w 2749550"/>
              <a:gd name="connsiteY283" fmla="*/ 2076450 h 4121150"/>
              <a:gd name="connsiteX284" fmla="*/ 1168400 w 2749550"/>
              <a:gd name="connsiteY284" fmla="*/ 2057400 h 4121150"/>
              <a:gd name="connsiteX285" fmla="*/ 1193800 w 2749550"/>
              <a:gd name="connsiteY285" fmla="*/ 2044700 h 4121150"/>
              <a:gd name="connsiteX286" fmla="*/ 1231900 w 2749550"/>
              <a:gd name="connsiteY286" fmla="*/ 2019300 h 4121150"/>
              <a:gd name="connsiteX287" fmla="*/ 1238250 w 2749550"/>
              <a:gd name="connsiteY287" fmla="*/ 2000250 h 4121150"/>
              <a:gd name="connsiteX288" fmla="*/ 1257300 w 2749550"/>
              <a:gd name="connsiteY288" fmla="*/ 1987550 h 4121150"/>
              <a:gd name="connsiteX289" fmla="*/ 1308100 w 2749550"/>
              <a:gd name="connsiteY289" fmla="*/ 1974850 h 4121150"/>
              <a:gd name="connsiteX290" fmla="*/ 1327150 w 2749550"/>
              <a:gd name="connsiteY290" fmla="*/ 1968500 h 4121150"/>
              <a:gd name="connsiteX291" fmla="*/ 1365250 w 2749550"/>
              <a:gd name="connsiteY291" fmla="*/ 1943100 h 4121150"/>
              <a:gd name="connsiteX292" fmla="*/ 1384300 w 2749550"/>
              <a:gd name="connsiteY292" fmla="*/ 1930400 h 4121150"/>
              <a:gd name="connsiteX293" fmla="*/ 1397000 w 2749550"/>
              <a:gd name="connsiteY293" fmla="*/ 1911350 h 4121150"/>
              <a:gd name="connsiteX294" fmla="*/ 1416050 w 2749550"/>
              <a:gd name="connsiteY294" fmla="*/ 1885950 h 4121150"/>
              <a:gd name="connsiteX295" fmla="*/ 1422400 w 2749550"/>
              <a:gd name="connsiteY295" fmla="*/ 1866900 h 4121150"/>
              <a:gd name="connsiteX296" fmla="*/ 1447800 w 2749550"/>
              <a:gd name="connsiteY296" fmla="*/ 1828800 h 4121150"/>
              <a:gd name="connsiteX297" fmla="*/ 1460500 w 2749550"/>
              <a:gd name="connsiteY297" fmla="*/ 1790700 h 4121150"/>
              <a:gd name="connsiteX298" fmla="*/ 1466850 w 2749550"/>
              <a:gd name="connsiteY298" fmla="*/ 1771650 h 4121150"/>
              <a:gd name="connsiteX299" fmla="*/ 1479550 w 2749550"/>
              <a:gd name="connsiteY299" fmla="*/ 1752600 h 4121150"/>
              <a:gd name="connsiteX300" fmla="*/ 1498600 w 2749550"/>
              <a:gd name="connsiteY300" fmla="*/ 1708150 h 4121150"/>
              <a:gd name="connsiteX301" fmla="*/ 1517650 w 2749550"/>
              <a:gd name="connsiteY301" fmla="*/ 1695450 h 4121150"/>
              <a:gd name="connsiteX302" fmla="*/ 1536700 w 2749550"/>
              <a:gd name="connsiteY302" fmla="*/ 1676400 h 4121150"/>
              <a:gd name="connsiteX303" fmla="*/ 1555750 w 2749550"/>
              <a:gd name="connsiteY303" fmla="*/ 1619250 h 4121150"/>
              <a:gd name="connsiteX304" fmla="*/ 1562100 w 2749550"/>
              <a:gd name="connsiteY304" fmla="*/ 1600200 h 4121150"/>
              <a:gd name="connsiteX305" fmla="*/ 1555750 w 2749550"/>
              <a:gd name="connsiteY305" fmla="*/ 1282700 h 4121150"/>
              <a:gd name="connsiteX306" fmla="*/ 1536700 w 2749550"/>
              <a:gd name="connsiteY306" fmla="*/ 1231900 h 4121150"/>
              <a:gd name="connsiteX307" fmla="*/ 1403350 w 2749550"/>
              <a:gd name="connsiteY307" fmla="*/ 1238250 h 4121150"/>
              <a:gd name="connsiteX308" fmla="*/ 1358900 w 2749550"/>
              <a:gd name="connsiteY308" fmla="*/ 1257300 h 4121150"/>
              <a:gd name="connsiteX309" fmla="*/ 1333500 w 2749550"/>
              <a:gd name="connsiteY309" fmla="*/ 1270000 h 4121150"/>
              <a:gd name="connsiteX310" fmla="*/ 1314450 w 2749550"/>
              <a:gd name="connsiteY310" fmla="*/ 1289050 h 4121150"/>
              <a:gd name="connsiteX311" fmla="*/ 1270000 w 2749550"/>
              <a:gd name="connsiteY311" fmla="*/ 1314450 h 4121150"/>
              <a:gd name="connsiteX312" fmla="*/ 1257300 w 2749550"/>
              <a:gd name="connsiteY312" fmla="*/ 1333500 h 4121150"/>
              <a:gd name="connsiteX313" fmla="*/ 1238250 w 2749550"/>
              <a:gd name="connsiteY313" fmla="*/ 1346200 h 4121150"/>
              <a:gd name="connsiteX314" fmla="*/ 1212850 w 2749550"/>
              <a:gd name="connsiteY314" fmla="*/ 1384300 h 4121150"/>
              <a:gd name="connsiteX315" fmla="*/ 1200150 w 2749550"/>
              <a:gd name="connsiteY315" fmla="*/ 1403350 h 4121150"/>
              <a:gd name="connsiteX316" fmla="*/ 1187450 w 2749550"/>
              <a:gd name="connsiteY316" fmla="*/ 1441450 h 4121150"/>
              <a:gd name="connsiteX317" fmla="*/ 1155700 w 2749550"/>
              <a:gd name="connsiteY317" fmla="*/ 1479550 h 4121150"/>
              <a:gd name="connsiteX318" fmla="*/ 1149350 w 2749550"/>
              <a:gd name="connsiteY318" fmla="*/ 1498600 h 4121150"/>
              <a:gd name="connsiteX319" fmla="*/ 1130300 w 2749550"/>
              <a:gd name="connsiteY319" fmla="*/ 1517650 h 4121150"/>
              <a:gd name="connsiteX320" fmla="*/ 1098550 w 2749550"/>
              <a:gd name="connsiteY320" fmla="*/ 1549400 h 4121150"/>
              <a:gd name="connsiteX321" fmla="*/ 1073150 w 2749550"/>
              <a:gd name="connsiteY321" fmla="*/ 1606550 h 4121150"/>
              <a:gd name="connsiteX322" fmla="*/ 1066800 w 2749550"/>
              <a:gd name="connsiteY322" fmla="*/ 1625600 h 4121150"/>
              <a:gd name="connsiteX323" fmla="*/ 1054100 w 2749550"/>
              <a:gd name="connsiteY323" fmla="*/ 1644650 h 4121150"/>
              <a:gd name="connsiteX324" fmla="*/ 1022350 w 2749550"/>
              <a:gd name="connsiteY324" fmla="*/ 1689100 h 4121150"/>
              <a:gd name="connsiteX325" fmla="*/ 958850 w 2749550"/>
              <a:gd name="connsiteY325" fmla="*/ 1714500 h 4121150"/>
              <a:gd name="connsiteX326" fmla="*/ 933450 w 2749550"/>
              <a:gd name="connsiteY326" fmla="*/ 175260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2749550" h="4121150">
                <a:moveTo>
                  <a:pt x="933450" y="1752600"/>
                </a:moveTo>
                <a:cubicBezTo>
                  <a:pt x="930379" y="1737247"/>
                  <a:pt x="923189" y="1694469"/>
                  <a:pt x="914400" y="1682750"/>
                </a:cubicBezTo>
                <a:lnTo>
                  <a:pt x="895350" y="1657350"/>
                </a:lnTo>
                <a:cubicBezTo>
                  <a:pt x="872192" y="1587875"/>
                  <a:pt x="909126" y="1693108"/>
                  <a:pt x="876300" y="1619250"/>
                </a:cubicBezTo>
                <a:cubicBezTo>
                  <a:pt x="870863" y="1607017"/>
                  <a:pt x="871026" y="1592289"/>
                  <a:pt x="863600" y="1581150"/>
                </a:cubicBezTo>
                <a:cubicBezTo>
                  <a:pt x="859367" y="1574800"/>
                  <a:pt x="854000" y="1569074"/>
                  <a:pt x="850900" y="1562100"/>
                </a:cubicBezTo>
                <a:cubicBezTo>
                  <a:pt x="845463" y="1549867"/>
                  <a:pt x="841447" y="1536987"/>
                  <a:pt x="838200" y="1524000"/>
                </a:cubicBezTo>
                <a:cubicBezTo>
                  <a:pt x="829783" y="1490331"/>
                  <a:pt x="831728" y="1500981"/>
                  <a:pt x="825500" y="1460500"/>
                </a:cubicBezTo>
                <a:cubicBezTo>
                  <a:pt x="823224" y="1445707"/>
                  <a:pt x="821827" y="1430776"/>
                  <a:pt x="819150" y="1416050"/>
                </a:cubicBezTo>
                <a:cubicBezTo>
                  <a:pt x="814187" y="1388755"/>
                  <a:pt x="813251" y="1395403"/>
                  <a:pt x="806450" y="1371600"/>
                </a:cubicBezTo>
                <a:cubicBezTo>
                  <a:pt x="804052" y="1363209"/>
                  <a:pt x="802608" y="1354559"/>
                  <a:pt x="800100" y="1346200"/>
                </a:cubicBezTo>
                <a:cubicBezTo>
                  <a:pt x="796253" y="1333378"/>
                  <a:pt x="794826" y="1319239"/>
                  <a:pt x="787400" y="1308100"/>
                </a:cubicBezTo>
                <a:cubicBezTo>
                  <a:pt x="773485" y="1287228"/>
                  <a:pt x="774923" y="1293004"/>
                  <a:pt x="768350" y="1270000"/>
                </a:cubicBezTo>
                <a:cubicBezTo>
                  <a:pt x="765952" y="1261609"/>
                  <a:pt x="764508" y="1252959"/>
                  <a:pt x="762000" y="1244600"/>
                </a:cubicBezTo>
                <a:cubicBezTo>
                  <a:pt x="758153" y="1231778"/>
                  <a:pt x="753533" y="1219200"/>
                  <a:pt x="749300" y="1206500"/>
                </a:cubicBezTo>
                <a:cubicBezTo>
                  <a:pt x="747183" y="1200150"/>
                  <a:pt x="744263" y="1194014"/>
                  <a:pt x="742950" y="1187450"/>
                </a:cubicBezTo>
                <a:cubicBezTo>
                  <a:pt x="740833" y="1176867"/>
                  <a:pt x="740013" y="1165939"/>
                  <a:pt x="736600" y="1155700"/>
                </a:cubicBezTo>
                <a:cubicBezTo>
                  <a:pt x="733607" y="1146720"/>
                  <a:pt x="727224" y="1139163"/>
                  <a:pt x="723900" y="1130300"/>
                </a:cubicBezTo>
                <a:cubicBezTo>
                  <a:pt x="720836" y="1122128"/>
                  <a:pt x="720058" y="1113259"/>
                  <a:pt x="717550" y="1104900"/>
                </a:cubicBezTo>
                <a:cubicBezTo>
                  <a:pt x="713703" y="1092078"/>
                  <a:pt x="704850" y="1066800"/>
                  <a:pt x="704850" y="1066800"/>
                </a:cubicBezTo>
                <a:cubicBezTo>
                  <a:pt x="702733" y="1045633"/>
                  <a:pt x="701735" y="1024325"/>
                  <a:pt x="698500" y="1003300"/>
                </a:cubicBezTo>
                <a:cubicBezTo>
                  <a:pt x="697482" y="996684"/>
                  <a:pt x="693463" y="990814"/>
                  <a:pt x="692150" y="984250"/>
                </a:cubicBezTo>
                <a:cubicBezTo>
                  <a:pt x="677557" y="911284"/>
                  <a:pt x="693796" y="963788"/>
                  <a:pt x="679450" y="920750"/>
                </a:cubicBezTo>
                <a:cubicBezTo>
                  <a:pt x="681567" y="759883"/>
                  <a:pt x="680191" y="598933"/>
                  <a:pt x="685800" y="438150"/>
                </a:cubicBezTo>
                <a:cubicBezTo>
                  <a:pt x="686553" y="416577"/>
                  <a:pt x="693265" y="395591"/>
                  <a:pt x="698500" y="374650"/>
                </a:cubicBezTo>
                <a:cubicBezTo>
                  <a:pt x="708097" y="336263"/>
                  <a:pt x="702090" y="357529"/>
                  <a:pt x="717550" y="311150"/>
                </a:cubicBezTo>
                <a:lnTo>
                  <a:pt x="723900" y="292100"/>
                </a:lnTo>
                <a:cubicBezTo>
                  <a:pt x="726017" y="285750"/>
                  <a:pt x="726537" y="278619"/>
                  <a:pt x="730250" y="273050"/>
                </a:cubicBezTo>
                <a:lnTo>
                  <a:pt x="768350" y="215900"/>
                </a:lnTo>
                <a:cubicBezTo>
                  <a:pt x="772583" y="209550"/>
                  <a:pt x="778637" y="204090"/>
                  <a:pt x="781050" y="196850"/>
                </a:cubicBezTo>
                <a:cubicBezTo>
                  <a:pt x="783167" y="190500"/>
                  <a:pt x="783219" y="183027"/>
                  <a:pt x="787400" y="177800"/>
                </a:cubicBezTo>
                <a:cubicBezTo>
                  <a:pt x="803409" y="157789"/>
                  <a:pt x="837428" y="161228"/>
                  <a:pt x="857250" y="158750"/>
                </a:cubicBezTo>
                <a:cubicBezTo>
                  <a:pt x="911845" y="122354"/>
                  <a:pt x="842770" y="165990"/>
                  <a:pt x="895350" y="139700"/>
                </a:cubicBezTo>
                <a:cubicBezTo>
                  <a:pt x="944589" y="115081"/>
                  <a:pt x="885567" y="136611"/>
                  <a:pt x="933450" y="120650"/>
                </a:cubicBezTo>
                <a:cubicBezTo>
                  <a:pt x="951135" y="102965"/>
                  <a:pt x="983128" y="65991"/>
                  <a:pt x="1009650" y="57150"/>
                </a:cubicBezTo>
                <a:cubicBezTo>
                  <a:pt x="1016000" y="55033"/>
                  <a:pt x="1022713" y="53793"/>
                  <a:pt x="1028700" y="50800"/>
                </a:cubicBezTo>
                <a:cubicBezTo>
                  <a:pt x="1061059" y="34620"/>
                  <a:pt x="1036703" y="33591"/>
                  <a:pt x="1085850" y="25400"/>
                </a:cubicBezTo>
                <a:cubicBezTo>
                  <a:pt x="1142856" y="15899"/>
                  <a:pt x="1111154" y="20472"/>
                  <a:pt x="1181100" y="12700"/>
                </a:cubicBezTo>
                <a:cubicBezTo>
                  <a:pt x="1210733" y="14817"/>
                  <a:pt x="1240473" y="15769"/>
                  <a:pt x="1270000" y="19050"/>
                </a:cubicBezTo>
                <a:cubicBezTo>
                  <a:pt x="1278674" y="20014"/>
                  <a:pt x="1286760" y="24166"/>
                  <a:pt x="1295400" y="25400"/>
                </a:cubicBezTo>
                <a:cubicBezTo>
                  <a:pt x="1316458" y="28408"/>
                  <a:pt x="1337733" y="29633"/>
                  <a:pt x="1358900" y="31750"/>
                </a:cubicBezTo>
                <a:cubicBezTo>
                  <a:pt x="1371600" y="35983"/>
                  <a:pt x="1385861" y="37024"/>
                  <a:pt x="1397000" y="44450"/>
                </a:cubicBezTo>
                <a:cubicBezTo>
                  <a:pt x="1403350" y="48683"/>
                  <a:pt x="1409076" y="54050"/>
                  <a:pt x="1416050" y="57150"/>
                </a:cubicBezTo>
                <a:cubicBezTo>
                  <a:pt x="1428283" y="62587"/>
                  <a:pt x="1441450" y="65617"/>
                  <a:pt x="1454150" y="69850"/>
                </a:cubicBezTo>
                <a:lnTo>
                  <a:pt x="1473200" y="76200"/>
                </a:lnTo>
                <a:cubicBezTo>
                  <a:pt x="1474546" y="76050"/>
                  <a:pt x="1549018" y="69446"/>
                  <a:pt x="1562100" y="63500"/>
                </a:cubicBezTo>
                <a:cubicBezTo>
                  <a:pt x="1604470" y="44241"/>
                  <a:pt x="1591291" y="42349"/>
                  <a:pt x="1619250" y="19050"/>
                </a:cubicBezTo>
                <a:cubicBezTo>
                  <a:pt x="1635663" y="5373"/>
                  <a:pt x="1638257" y="6364"/>
                  <a:pt x="1657350" y="0"/>
                </a:cubicBezTo>
                <a:cubicBezTo>
                  <a:pt x="1699683" y="2117"/>
                  <a:pt x="1742123" y="2678"/>
                  <a:pt x="1784350" y="6350"/>
                </a:cubicBezTo>
                <a:cubicBezTo>
                  <a:pt x="1805944" y="8228"/>
                  <a:pt x="1803185" y="16838"/>
                  <a:pt x="1822450" y="25400"/>
                </a:cubicBezTo>
                <a:cubicBezTo>
                  <a:pt x="1834683" y="30837"/>
                  <a:pt x="1847850" y="33867"/>
                  <a:pt x="1860550" y="38100"/>
                </a:cubicBezTo>
                <a:cubicBezTo>
                  <a:pt x="1866900" y="40217"/>
                  <a:pt x="1874031" y="40737"/>
                  <a:pt x="1879600" y="44450"/>
                </a:cubicBezTo>
                <a:lnTo>
                  <a:pt x="1917700" y="69850"/>
                </a:lnTo>
                <a:cubicBezTo>
                  <a:pt x="1924050" y="74083"/>
                  <a:pt x="1929924" y="79137"/>
                  <a:pt x="1936750" y="82550"/>
                </a:cubicBezTo>
                <a:cubicBezTo>
                  <a:pt x="1945217" y="86783"/>
                  <a:pt x="1954447" y="89748"/>
                  <a:pt x="1962150" y="95250"/>
                </a:cubicBezTo>
                <a:cubicBezTo>
                  <a:pt x="2003770" y="124979"/>
                  <a:pt x="1959385" y="107028"/>
                  <a:pt x="2000250" y="120650"/>
                </a:cubicBezTo>
                <a:cubicBezTo>
                  <a:pt x="2004483" y="133350"/>
                  <a:pt x="2005524" y="147611"/>
                  <a:pt x="2012950" y="158750"/>
                </a:cubicBezTo>
                <a:cubicBezTo>
                  <a:pt x="2021417" y="171450"/>
                  <a:pt x="2033523" y="182370"/>
                  <a:pt x="2038350" y="196850"/>
                </a:cubicBezTo>
                <a:cubicBezTo>
                  <a:pt x="2040467" y="203200"/>
                  <a:pt x="2041449" y="210049"/>
                  <a:pt x="2044700" y="215900"/>
                </a:cubicBezTo>
                <a:cubicBezTo>
                  <a:pt x="2052113" y="229243"/>
                  <a:pt x="2061633" y="241300"/>
                  <a:pt x="2070100" y="254000"/>
                </a:cubicBezTo>
                <a:cubicBezTo>
                  <a:pt x="2074333" y="260350"/>
                  <a:pt x="2080387" y="265810"/>
                  <a:pt x="2082800" y="273050"/>
                </a:cubicBezTo>
                <a:lnTo>
                  <a:pt x="2108200" y="349250"/>
                </a:lnTo>
                <a:lnTo>
                  <a:pt x="2114550" y="368300"/>
                </a:lnTo>
                <a:cubicBezTo>
                  <a:pt x="2116667" y="374650"/>
                  <a:pt x="2117187" y="381781"/>
                  <a:pt x="2120900" y="387350"/>
                </a:cubicBezTo>
                <a:cubicBezTo>
                  <a:pt x="2125133" y="393700"/>
                  <a:pt x="2130500" y="399426"/>
                  <a:pt x="2133600" y="406400"/>
                </a:cubicBezTo>
                <a:cubicBezTo>
                  <a:pt x="2139037" y="418633"/>
                  <a:pt x="2142067" y="431800"/>
                  <a:pt x="2146300" y="444500"/>
                </a:cubicBezTo>
                <a:lnTo>
                  <a:pt x="2152650" y="463550"/>
                </a:lnTo>
                <a:cubicBezTo>
                  <a:pt x="2154767" y="529167"/>
                  <a:pt x="2153694" y="594964"/>
                  <a:pt x="2159000" y="660400"/>
                </a:cubicBezTo>
                <a:cubicBezTo>
                  <a:pt x="2160082" y="673743"/>
                  <a:pt x="2159000" y="694267"/>
                  <a:pt x="2171700" y="698500"/>
                </a:cubicBezTo>
                <a:cubicBezTo>
                  <a:pt x="2224280" y="716027"/>
                  <a:pt x="2198661" y="703774"/>
                  <a:pt x="2247900" y="736600"/>
                </a:cubicBezTo>
                <a:lnTo>
                  <a:pt x="2266950" y="749300"/>
                </a:lnTo>
                <a:lnTo>
                  <a:pt x="2286000" y="762000"/>
                </a:lnTo>
                <a:cubicBezTo>
                  <a:pt x="2290233" y="768350"/>
                  <a:pt x="2292741" y="776282"/>
                  <a:pt x="2298700" y="781050"/>
                </a:cubicBezTo>
                <a:cubicBezTo>
                  <a:pt x="2303927" y="785231"/>
                  <a:pt x="2311763" y="784407"/>
                  <a:pt x="2317750" y="787400"/>
                </a:cubicBezTo>
                <a:cubicBezTo>
                  <a:pt x="2324576" y="790813"/>
                  <a:pt x="2330937" y="795214"/>
                  <a:pt x="2336800" y="800100"/>
                </a:cubicBezTo>
                <a:cubicBezTo>
                  <a:pt x="2343699" y="805849"/>
                  <a:pt x="2348951" y="813401"/>
                  <a:pt x="2355850" y="819150"/>
                </a:cubicBezTo>
                <a:cubicBezTo>
                  <a:pt x="2361713" y="824036"/>
                  <a:pt x="2369037" y="826964"/>
                  <a:pt x="2374900" y="831850"/>
                </a:cubicBezTo>
                <a:cubicBezTo>
                  <a:pt x="2405257" y="857148"/>
                  <a:pt x="2383945" y="842705"/>
                  <a:pt x="2406650" y="869950"/>
                </a:cubicBezTo>
                <a:cubicBezTo>
                  <a:pt x="2412399" y="876849"/>
                  <a:pt x="2419951" y="882101"/>
                  <a:pt x="2425700" y="889000"/>
                </a:cubicBezTo>
                <a:cubicBezTo>
                  <a:pt x="2430586" y="894863"/>
                  <a:pt x="2432441" y="903282"/>
                  <a:pt x="2438400" y="908050"/>
                </a:cubicBezTo>
                <a:cubicBezTo>
                  <a:pt x="2443627" y="912231"/>
                  <a:pt x="2451100" y="912283"/>
                  <a:pt x="2457450" y="914400"/>
                </a:cubicBezTo>
                <a:cubicBezTo>
                  <a:pt x="2459567" y="920750"/>
                  <a:pt x="2459067" y="928717"/>
                  <a:pt x="2463800" y="933450"/>
                </a:cubicBezTo>
                <a:cubicBezTo>
                  <a:pt x="2474593" y="944243"/>
                  <a:pt x="2501900" y="958850"/>
                  <a:pt x="2501900" y="958850"/>
                </a:cubicBezTo>
                <a:cubicBezTo>
                  <a:pt x="2543189" y="1020784"/>
                  <a:pt x="2478516" y="924536"/>
                  <a:pt x="2533650" y="1003300"/>
                </a:cubicBezTo>
                <a:cubicBezTo>
                  <a:pt x="2542403" y="1015804"/>
                  <a:pt x="2550583" y="1028700"/>
                  <a:pt x="2559050" y="1041400"/>
                </a:cubicBezTo>
                <a:cubicBezTo>
                  <a:pt x="2563283" y="1047750"/>
                  <a:pt x="2565400" y="1056217"/>
                  <a:pt x="2571750" y="1060450"/>
                </a:cubicBezTo>
                <a:lnTo>
                  <a:pt x="2590800" y="1073150"/>
                </a:lnTo>
                <a:cubicBezTo>
                  <a:pt x="2621181" y="1118722"/>
                  <a:pt x="2605407" y="1100457"/>
                  <a:pt x="2635250" y="1130300"/>
                </a:cubicBezTo>
                <a:cubicBezTo>
                  <a:pt x="2640415" y="1145794"/>
                  <a:pt x="2641990" y="1156090"/>
                  <a:pt x="2654300" y="1168400"/>
                </a:cubicBezTo>
                <a:cubicBezTo>
                  <a:pt x="2659696" y="1173796"/>
                  <a:pt x="2667000" y="1176867"/>
                  <a:pt x="2673350" y="1181100"/>
                </a:cubicBezTo>
                <a:cubicBezTo>
                  <a:pt x="2688575" y="1226775"/>
                  <a:pt x="2670103" y="1169736"/>
                  <a:pt x="2686050" y="1225550"/>
                </a:cubicBezTo>
                <a:cubicBezTo>
                  <a:pt x="2687889" y="1231986"/>
                  <a:pt x="2689149" y="1238749"/>
                  <a:pt x="2692400" y="1244600"/>
                </a:cubicBezTo>
                <a:cubicBezTo>
                  <a:pt x="2699813" y="1257943"/>
                  <a:pt x="2717800" y="1282700"/>
                  <a:pt x="2717800" y="1282700"/>
                </a:cubicBezTo>
                <a:cubicBezTo>
                  <a:pt x="2719917" y="1291167"/>
                  <a:pt x="2722257" y="1299581"/>
                  <a:pt x="2724150" y="1308100"/>
                </a:cubicBezTo>
                <a:cubicBezTo>
                  <a:pt x="2726491" y="1318636"/>
                  <a:pt x="2727660" y="1329437"/>
                  <a:pt x="2730500" y="1339850"/>
                </a:cubicBezTo>
                <a:cubicBezTo>
                  <a:pt x="2734022" y="1352765"/>
                  <a:pt x="2743200" y="1377950"/>
                  <a:pt x="2743200" y="1377950"/>
                </a:cubicBezTo>
                <a:cubicBezTo>
                  <a:pt x="2745317" y="1392767"/>
                  <a:pt x="2749550" y="1407433"/>
                  <a:pt x="2749550" y="1422400"/>
                </a:cubicBezTo>
                <a:cubicBezTo>
                  <a:pt x="2749550" y="1492282"/>
                  <a:pt x="2747076" y="1562176"/>
                  <a:pt x="2743200" y="1631950"/>
                </a:cubicBezTo>
                <a:cubicBezTo>
                  <a:pt x="2741984" y="1653833"/>
                  <a:pt x="2735949" y="1652400"/>
                  <a:pt x="2717800" y="1657350"/>
                </a:cubicBezTo>
                <a:cubicBezTo>
                  <a:pt x="2700961" y="1661943"/>
                  <a:pt x="2683559" y="1664530"/>
                  <a:pt x="2667000" y="1670050"/>
                </a:cubicBezTo>
                <a:cubicBezTo>
                  <a:pt x="2660650" y="1672167"/>
                  <a:pt x="2654386" y="1674561"/>
                  <a:pt x="2647950" y="1676400"/>
                </a:cubicBezTo>
                <a:cubicBezTo>
                  <a:pt x="2638455" y="1679113"/>
                  <a:pt x="2613650" y="1684025"/>
                  <a:pt x="2603500" y="1689100"/>
                </a:cubicBezTo>
                <a:cubicBezTo>
                  <a:pt x="2596674" y="1692513"/>
                  <a:pt x="2591276" y="1698387"/>
                  <a:pt x="2584450" y="1701800"/>
                </a:cubicBezTo>
                <a:cubicBezTo>
                  <a:pt x="2531870" y="1728090"/>
                  <a:pt x="2600945" y="1684454"/>
                  <a:pt x="2546350" y="1720850"/>
                </a:cubicBezTo>
                <a:cubicBezTo>
                  <a:pt x="2523192" y="1790325"/>
                  <a:pt x="2560126" y="1685092"/>
                  <a:pt x="2527300" y="1758950"/>
                </a:cubicBezTo>
                <a:cubicBezTo>
                  <a:pt x="2521863" y="1771183"/>
                  <a:pt x="2518833" y="1784350"/>
                  <a:pt x="2514600" y="1797050"/>
                </a:cubicBezTo>
                <a:lnTo>
                  <a:pt x="2501900" y="1835150"/>
                </a:lnTo>
                <a:cubicBezTo>
                  <a:pt x="2499783" y="1841500"/>
                  <a:pt x="2499263" y="1848631"/>
                  <a:pt x="2495550" y="1854200"/>
                </a:cubicBezTo>
                <a:cubicBezTo>
                  <a:pt x="2491317" y="1860550"/>
                  <a:pt x="2486263" y="1866424"/>
                  <a:pt x="2482850" y="1873250"/>
                </a:cubicBezTo>
                <a:cubicBezTo>
                  <a:pt x="2475592" y="1887765"/>
                  <a:pt x="2473773" y="1909559"/>
                  <a:pt x="2470150" y="1924050"/>
                </a:cubicBezTo>
                <a:cubicBezTo>
                  <a:pt x="2466707" y="1937822"/>
                  <a:pt x="2461447" y="1951803"/>
                  <a:pt x="2451100" y="1962150"/>
                </a:cubicBezTo>
                <a:cubicBezTo>
                  <a:pt x="2445704" y="1967546"/>
                  <a:pt x="2438400" y="1970617"/>
                  <a:pt x="2432050" y="1974850"/>
                </a:cubicBezTo>
                <a:cubicBezTo>
                  <a:pt x="2428307" y="1982337"/>
                  <a:pt x="2414628" y="2012319"/>
                  <a:pt x="2406650" y="2019300"/>
                </a:cubicBezTo>
                <a:cubicBezTo>
                  <a:pt x="2395163" y="2029351"/>
                  <a:pt x="2368550" y="2044700"/>
                  <a:pt x="2368550" y="2044700"/>
                </a:cubicBezTo>
                <a:cubicBezTo>
                  <a:pt x="2356188" y="2081786"/>
                  <a:pt x="2371873" y="2047727"/>
                  <a:pt x="2343150" y="2076450"/>
                </a:cubicBezTo>
                <a:cubicBezTo>
                  <a:pt x="2337754" y="2081846"/>
                  <a:pt x="2336193" y="2090474"/>
                  <a:pt x="2330450" y="2095500"/>
                </a:cubicBezTo>
                <a:cubicBezTo>
                  <a:pt x="2318963" y="2105551"/>
                  <a:pt x="2292350" y="2120900"/>
                  <a:pt x="2292350" y="2120900"/>
                </a:cubicBezTo>
                <a:cubicBezTo>
                  <a:pt x="2277125" y="2166575"/>
                  <a:pt x="2295597" y="2109536"/>
                  <a:pt x="2279650" y="2165350"/>
                </a:cubicBezTo>
                <a:cubicBezTo>
                  <a:pt x="2277811" y="2171786"/>
                  <a:pt x="2275417" y="2178050"/>
                  <a:pt x="2273300" y="2184400"/>
                </a:cubicBezTo>
                <a:cubicBezTo>
                  <a:pt x="2271183" y="2201333"/>
                  <a:pt x="2270003" y="2218410"/>
                  <a:pt x="2266950" y="2235200"/>
                </a:cubicBezTo>
                <a:cubicBezTo>
                  <a:pt x="2265753" y="2241786"/>
                  <a:pt x="2261618" y="2247634"/>
                  <a:pt x="2260600" y="2254250"/>
                </a:cubicBezTo>
                <a:cubicBezTo>
                  <a:pt x="2257365" y="2275275"/>
                  <a:pt x="2256367" y="2296583"/>
                  <a:pt x="2254250" y="2317750"/>
                </a:cubicBezTo>
                <a:cubicBezTo>
                  <a:pt x="2260160" y="2370941"/>
                  <a:pt x="2252762" y="2364358"/>
                  <a:pt x="2273300" y="2400300"/>
                </a:cubicBezTo>
                <a:cubicBezTo>
                  <a:pt x="2277086" y="2406926"/>
                  <a:pt x="2280041" y="2414582"/>
                  <a:pt x="2286000" y="2419350"/>
                </a:cubicBezTo>
                <a:cubicBezTo>
                  <a:pt x="2291227" y="2423531"/>
                  <a:pt x="2298700" y="2423583"/>
                  <a:pt x="2305050" y="2425700"/>
                </a:cubicBezTo>
                <a:cubicBezTo>
                  <a:pt x="2309283" y="2432050"/>
                  <a:pt x="2311791" y="2439982"/>
                  <a:pt x="2317750" y="2444750"/>
                </a:cubicBezTo>
                <a:cubicBezTo>
                  <a:pt x="2322977" y="2448931"/>
                  <a:pt x="2332067" y="2446367"/>
                  <a:pt x="2336800" y="2451100"/>
                </a:cubicBezTo>
                <a:cubicBezTo>
                  <a:pt x="2341533" y="2455833"/>
                  <a:pt x="2339899" y="2464299"/>
                  <a:pt x="2343150" y="2470150"/>
                </a:cubicBezTo>
                <a:cubicBezTo>
                  <a:pt x="2364939" y="2509371"/>
                  <a:pt x="2359772" y="2502398"/>
                  <a:pt x="2387600" y="2520950"/>
                </a:cubicBezTo>
                <a:cubicBezTo>
                  <a:pt x="2391833" y="2527300"/>
                  <a:pt x="2394904" y="2534604"/>
                  <a:pt x="2400300" y="2540000"/>
                </a:cubicBezTo>
                <a:cubicBezTo>
                  <a:pt x="2405696" y="2545396"/>
                  <a:pt x="2418341" y="2545135"/>
                  <a:pt x="2419350" y="2552700"/>
                </a:cubicBezTo>
                <a:cubicBezTo>
                  <a:pt x="2423183" y="2581448"/>
                  <a:pt x="2425331" y="2629269"/>
                  <a:pt x="2400300" y="2654300"/>
                </a:cubicBezTo>
                <a:cubicBezTo>
                  <a:pt x="2394904" y="2659696"/>
                  <a:pt x="2387600" y="2662767"/>
                  <a:pt x="2381250" y="2667000"/>
                </a:cubicBezTo>
                <a:cubicBezTo>
                  <a:pt x="2377017" y="2673350"/>
                  <a:pt x="2371650" y="2679076"/>
                  <a:pt x="2368550" y="2686050"/>
                </a:cubicBezTo>
                <a:lnTo>
                  <a:pt x="2349500" y="2743200"/>
                </a:lnTo>
                <a:lnTo>
                  <a:pt x="2336800" y="2781300"/>
                </a:lnTo>
                <a:cubicBezTo>
                  <a:pt x="2334683" y="2787650"/>
                  <a:pt x="2332073" y="2793856"/>
                  <a:pt x="2330450" y="2800350"/>
                </a:cubicBezTo>
                <a:lnTo>
                  <a:pt x="2317750" y="2851150"/>
                </a:lnTo>
                <a:cubicBezTo>
                  <a:pt x="2315633" y="2859617"/>
                  <a:pt x="2314160" y="2868271"/>
                  <a:pt x="2311400" y="2876550"/>
                </a:cubicBezTo>
                <a:cubicBezTo>
                  <a:pt x="2309283" y="2882900"/>
                  <a:pt x="2309231" y="2890373"/>
                  <a:pt x="2305050" y="2895600"/>
                </a:cubicBezTo>
                <a:cubicBezTo>
                  <a:pt x="2300282" y="2901559"/>
                  <a:pt x="2291863" y="2903414"/>
                  <a:pt x="2286000" y="2908300"/>
                </a:cubicBezTo>
                <a:cubicBezTo>
                  <a:pt x="2279101" y="2914049"/>
                  <a:pt x="2272699" y="2920451"/>
                  <a:pt x="2266950" y="2927350"/>
                </a:cubicBezTo>
                <a:cubicBezTo>
                  <a:pt x="2262064" y="2933213"/>
                  <a:pt x="2259993" y="2941374"/>
                  <a:pt x="2254250" y="2946400"/>
                </a:cubicBezTo>
                <a:cubicBezTo>
                  <a:pt x="2242763" y="2956451"/>
                  <a:pt x="2216150" y="2971800"/>
                  <a:pt x="2216150" y="2971800"/>
                </a:cubicBezTo>
                <a:cubicBezTo>
                  <a:pt x="2208245" y="2983657"/>
                  <a:pt x="2197342" y="3002710"/>
                  <a:pt x="2184400" y="3009900"/>
                </a:cubicBezTo>
                <a:cubicBezTo>
                  <a:pt x="2172698" y="3016401"/>
                  <a:pt x="2157439" y="3015174"/>
                  <a:pt x="2146300" y="3022600"/>
                </a:cubicBezTo>
                <a:cubicBezTo>
                  <a:pt x="2091705" y="3058996"/>
                  <a:pt x="2160780" y="3015360"/>
                  <a:pt x="2108200" y="3041650"/>
                </a:cubicBezTo>
                <a:cubicBezTo>
                  <a:pt x="2101374" y="3045063"/>
                  <a:pt x="2096513" y="3052342"/>
                  <a:pt x="2089150" y="3054350"/>
                </a:cubicBezTo>
                <a:cubicBezTo>
                  <a:pt x="2072686" y="3058840"/>
                  <a:pt x="2055283" y="3058583"/>
                  <a:pt x="2038350" y="3060700"/>
                </a:cubicBezTo>
                <a:cubicBezTo>
                  <a:pt x="1987797" y="3094402"/>
                  <a:pt x="2015360" y="3083941"/>
                  <a:pt x="1955800" y="3092450"/>
                </a:cubicBezTo>
                <a:cubicBezTo>
                  <a:pt x="1916677" y="3105491"/>
                  <a:pt x="1956510" y="3093475"/>
                  <a:pt x="1892300" y="3105150"/>
                </a:cubicBezTo>
                <a:cubicBezTo>
                  <a:pt x="1871187" y="3108989"/>
                  <a:pt x="1848682" y="3117573"/>
                  <a:pt x="1828800" y="3124200"/>
                </a:cubicBezTo>
                <a:cubicBezTo>
                  <a:pt x="1822450" y="3126317"/>
                  <a:pt x="1815319" y="3126837"/>
                  <a:pt x="1809750" y="3130550"/>
                </a:cubicBezTo>
                <a:lnTo>
                  <a:pt x="1790700" y="3143250"/>
                </a:lnTo>
                <a:cubicBezTo>
                  <a:pt x="1769360" y="3207271"/>
                  <a:pt x="1801920" y="3107966"/>
                  <a:pt x="1778000" y="3187700"/>
                </a:cubicBezTo>
                <a:cubicBezTo>
                  <a:pt x="1774153" y="3200522"/>
                  <a:pt x="1768547" y="3212813"/>
                  <a:pt x="1765300" y="3225800"/>
                </a:cubicBezTo>
                <a:cubicBezTo>
                  <a:pt x="1763183" y="3234267"/>
                  <a:pt x="1762388" y="3243178"/>
                  <a:pt x="1758950" y="3251200"/>
                </a:cubicBezTo>
                <a:cubicBezTo>
                  <a:pt x="1755944" y="3258215"/>
                  <a:pt x="1749663" y="3263424"/>
                  <a:pt x="1746250" y="3270250"/>
                </a:cubicBezTo>
                <a:cubicBezTo>
                  <a:pt x="1743257" y="3276237"/>
                  <a:pt x="1744633" y="3284567"/>
                  <a:pt x="1739900" y="3289300"/>
                </a:cubicBezTo>
                <a:cubicBezTo>
                  <a:pt x="1735167" y="3294033"/>
                  <a:pt x="1727200" y="3293533"/>
                  <a:pt x="1720850" y="3295650"/>
                </a:cubicBezTo>
                <a:cubicBezTo>
                  <a:pt x="1716617" y="3302000"/>
                  <a:pt x="1711563" y="3307874"/>
                  <a:pt x="1708150" y="3314700"/>
                </a:cubicBezTo>
                <a:cubicBezTo>
                  <a:pt x="1701637" y="3327726"/>
                  <a:pt x="1697729" y="3339774"/>
                  <a:pt x="1708150" y="3352800"/>
                </a:cubicBezTo>
                <a:cubicBezTo>
                  <a:pt x="1722920" y="3371263"/>
                  <a:pt x="1747006" y="3366004"/>
                  <a:pt x="1765300" y="3378200"/>
                </a:cubicBezTo>
                <a:lnTo>
                  <a:pt x="1803400" y="3403600"/>
                </a:lnTo>
                <a:cubicBezTo>
                  <a:pt x="1837267" y="3454400"/>
                  <a:pt x="1792817" y="3393017"/>
                  <a:pt x="1835150" y="3435350"/>
                </a:cubicBezTo>
                <a:cubicBezTo>
                  <a:pt x="1840546" y="3440746"/>
                  <a:pt x="1842107" y="3449374"/>
                  <a:pt x="1847850" y="3454400"/>
                </a:cubicBezTo>
                <a:cubicBezTo>
                  <a:pt x="1859337" y="3464451"/>
                  <a:pt x="1873250" y="3471333"/>
                  <a:pt x="1885950" y="3479800"/>
                </a:cubicBezTo>
                <a:lnTo>
                  <a:pt x="1905000" y="3492500"/>
                </a:lnTo>
                <a:cubicBezTo>
                  <a:pt x="1911350" y="3496733"/>
                  <a:pt x="1917945" y="3500621"/>
                  <a:pt x="1924050" y="3505200"/>
                </a:cubicBezTo>
                <a:cubicBezTo>
                  <a:pt x="1932517" y="3511550"/>
                  <a:pt x="1941966" y="3516766"/>
                  <a:pt x="1949450" y="3524250"/>
                </a:cubicBezTo>
                <a:cubicBezTo>
                  <a:pt x="1961760" y="3536560"/>
                  <a:pt x="1963335" y="3546856"/>
                  <a:pt x="1968500" y="3562350"/>
                </a:cubicBezTo>
                <a:cubicBezTo>
                  <a:pt x="1967566" y="3571692"/>
                  <a:pt x="1966963" y="3624806"/>
                  <a:pt x="1955800" y="3644900"/>
                </a:cubicBezTo>
                <a:cubicBezTo>
                  <a:pt x="1948387" y="3658243"/>
                  <a:pt x="1943100" y="3674533"/>
                  <a:pt x="1930400" y="3683000"/>
                </a:cubicBezTo>
                <a:lnTo>
                  <a:pt x="1911350" y="3695700"/>
                </a:lnTo>
                <a:cubicBezTo>
                  <a:pt x="1909233" y="3702050"/>
                  <a:pt x="1907993" y="3708763"/>
                  <a:pt x="1905000" y="3714750"/>
                </a:cubicBezTo>
                <a:cubicBezTo>
                  <a:pt x="1880381" y="3763989"/>
                  <a:pt x="1901911" y="3704967"/>
                  <a:pt x="1885950" y="3752850"/>
                </a:cubicBezTo>
                <a:cubicBezTo>
                  <a:pt x="1883833" y="3767667"/>
                  <a:pt x="1882965" y="3782716"/>
                  <a:pt x="1879600" y="3797300"/>
                </a:cubicBezTo>
                <a:cubicBezTo>
                  <a:pt x="1876590" y="3810344"/>
                  <a:pt x="1871133" y="3822700"/>
                  <a:pt x="1866900" y="3835400"/>
                </a:cubicBezTo>
                <a:lnTo>
                  <a:pt x="1854200" y="3873500"/>
                </a:lnTo>
                <a:lnTo>
                  <a:pt x="1841500" y="3911600"/>
                </a:lnTo>
                <a:cubicBezTo>
                  <a:pt x="1839383" y="3917950"/>
                  <a:pt x="1838863" y="3925081"/>
                  <a:pt x="1835150" y="3930650"/>
                </a:cubicBezTo>
                <a:lnTo>
                  <a:pt x="1809750" y="3968750"/>
                </a:lnTo>
                <a:cubicBezTo>
                  <a:pt x="1805517" y="3975100"/>
                  <a:pt x="1803400" y="3983567"/>
                  <a:pt x="1797050" y="3987800"/>
                </a:cubicBezTo>
                <a:cubicBezTo>
                  <a:pt x="1778319" y="4000287"/>
                  <a:pt x="1774229" y="4001215"/>
                  <a:pt x="1758950" y="4019550"/>
                </a:cubicBezTo>
                <a:cubicBezTo>
                  <a:pt x="1732492" y="4051300"/>
                  <a:pt x="1762125" y="4028017"/>
                  <a:pt x="1727200" y="4051300"/>
                </a:cubicBezTo>
                <a:cubicBezTo>
                  <a:pt x="1722967" y="4057650"/>
                  <a:pt x="1720850" y="4066117"/>
                  <a:pt x="1714500" y="4070350"/>
                </a:cubicBezTo>
                <a:cubicBezTo>
                  <a:pt x="1707238" y="4075191"/>
                  <a:pt x="1697491" y="4074302"/>
                  <a:pt x="1689100" y="4076700"/>
                </a:cubicBezTo>
                <a:cubicBezTo>
                  <a:pt x="1682664" y="4078539"/>
                  <a:pt x="1676486" y="4081211"/>
                  <a:pt x="1670050" y="4083050"/>
                </a:cubicBezTo>
                <a:cubicBezTo>
                  <a:pt x="1661659" y="4085448"/>
                  <a:pt x="1653041" y="4087002"/>
                  <a:pt x="1644650" y="4089400"/>
                </a:cubicBezTo>
                <a:cubicBezTo>
                  <a:pt x="1638214" y="4091239"/>
                  <a:pt x="1632248" y="4094968"/>
                  <a:pt x="1625600" y="4095750"/>
                </a:cubicBezTo>
                <a:cubicBezTo>
                  <a:pt x="1596095" y="4099221"/>
                  <a:pt x="1566403" y="4101500"/>
                  <a:pt x="1536700" y="4102100"/>
                </a:cubicBezTo>
                <a:lnTo>
                  <a:pt x="996950" y="4108450"/>
                </a:lnTo>
                <a:cubicBezTo>
                  <a:pt x="980017" y="4110567"/>
                  <a:pt x="962940" y="4111747"/>
                  <a:pt x="946150" y="4114800"/>
                </a:cubicBezTo>
                <a:cubicBezTo>
                  <a:pt x="939564" y="4115997"/>
                  <a:pt x="933793" y="4121150"/>
                  <a:pt x="927100" y="4121150"/>
                </a:cubicBezTo>
                <a:cubicBezTo>
                  <a:pt x="893167" y="4121150"/>
                  <a:pt x="859367" y="4116917"/>
                  <a:pt x="825500" y="4114800"/>
                </a:cubicBezTo>
                <a:cubicBezTo>
                  <a:pt x="811321" y="4112774"/>
                  <a:pt x="758809" y="4105624"/>
                  <a:pt x="742950" y="4102100"/>
                </a:cubicBezTo>
                <a:cubicBezTo>
                  <a:pt x="736416" y="4100648"/>
                  <a:pt x="730394" y="4097373"/>
                  <a:pt x="723900" y="4095750"/>
                </a:cubicBezTo>
                <a:lnTo>
                  <a:pt x="673100" y="4083050"/>
                </a:lnTo>
                <a:cubicBezTo>
                  <a:pt x="670106" y="4074067"/>
                  <a:pt x="660400" y="4046573"/>
                  <a:pt x="660400" y="4038600"/>
                </a:cubicBezTo>
                <a:cubicBezTo>
                  <a:pt x="660400" y="4021916"/>
                  <a:pt x="679489" y="3979320"/>
                  <a:pt x="692150" y="3975100"/>
                </a:cubicBezTo>
                <a:lnTo>
                  <a:pt x="711200" y="3968750"/>
                </a:lnTo>
                <a:cubicBezTo>
                  <a:pt x="709083" y="3962400"/>
                  <a:pt x="710297" y="3953591"/>
                  <a:pt x="704850" y="3949700"/>
                </a:cubicBezTo>
                <a:cubicBezTo>
                  <a:pt x="675583" y="3928795"/>
                  <a:pt x="576124" y="3931434"/>
                  <a:pt x="565150" y="3930650"/>
                </a:cubicBezTo>
                <a:cubicBezTo>
                  <a:pt x="539727" y="3928834"/>
                  <a:pt x="514373" y="3926116"/>
                  <a:pt x="488950" y="3924300"/>
                </a:cubicBezTo>
                <a:lnTo>
                  <a:pt x="387350" y="3917950"/>
                </a:lnTo>
                <a:cubicBezTo>
                  <a:pt x="376767" y="3915833"/>
                  <a:pt x="363891" y="3918509"/>
                  <a:pt x="355600" y="3911600"/>
                </a:cubicBezTo>
                <a:cubicBezTo>
                  <a:pt x="348896" y="3906013"/>
                  <a:pt x="352688" y="3894222"/>
                  <a:pt x="349250" y="3886200"/>
                </a:cubicBezTo>
                <a:cubicBezTo>
                  <a:pt x="343700" y="3873250"/>
                  <a:pt x="327672" y="3856576"/>
                  <a:pt x="317500" y="3848100"/>
                </a:cubicBezTo>
                <a:cubicBezTo>
                  <a:pt x="297374" y="3831329"/>
                  <a:pt x="288039" y="3831930"/>
                  <a:pt x="260350" y="3822700"/>
                </a:cubicBezTo>
                <a:lnTo>
                  <a:pt x="241300" y="3816350"/>
                </a:lnTo>
                <a:cubicBezTo>
                  <a:pt x="234950" y="3814233"/>
                  <a:pt x="227819" y="3813713"/>
                  <a:pt x="222250" y="3810000"/>
                </a:cubicBezTo>
                <a:cubicBezTo>
                  <a:pt x="209550" y="3801533"/>
                  <a:pt x="198630" y="3789427"/>
                  <a:pt x="184150" y="3784600"/>
                </a:cubicBezTo>
                <a:lnTo>
                  <a:pt x="146050" y="3771900"/>
                </a:lnTo>
                <a:lnTo>
                  <a:pt x="127000" y="3765550"/>
                </a:lnTo>
                <a:lnTo>
                  <a:pt x="107950" y="3759200"/>
                </a:lnTo>
                <a:cubicBezTo>
                  <a:pt x="103717" y="3752850"/>
                  <a:pt x="98663" y="3746976"/>
                  <a:pt x="95250" y="3740150"/>
                </a:cubicBezTo>
                <a:cubicBezTo>
                  <a:pt x="92257" y="3734163"/>
                  <a:pt x="93081" y="3726327"/>
                  <a:pt x="88900" y="3721100"/>
                </a:cubicBezTo>
                <a:cubicBezTo>
                  <a:pt x="84132" y="3715141"/>
                  <a:pt x="76200" y="3712633"/>
                  <a:pt x="69850" y="3708400"/>
                </a:cubicBezTo>
                <a:cubicBezTo>
                  <a:pt x="67733" y="3702050"/>
                  <a:pt x="66751" y="3695201"/>
                  <a:pt x="63500" y="3689350"/>
                </a:cubicBezTo>
                <a:lnTo>
                  <a:pt x="25400" y="3632200"/>
                </a:lnTo>
                <a:lnTo>
                  <a:pt x="12700" y="3613150"/>
                </a:lnTo>
                <a:lnTo>
                  <a:pt x="0" y="3594100"/>
                </a:lnTo>
                <a:cubicBezTo>
                  <a:pt x="2117" y="3581400"/>
                  <a:pt x="-2128" y="3565690"/>
                  <a:pt x="6350" y="3556000"/>
                </a:cubicBezTo>
                <a:cubicBezTo>
                  <a:pt x="15165" y="3545925"/>
                  <a:pt x="31750" y="3547533"/>
                  <a:pt x="44450" y="3543300"/>
                </a:cubicBezTo>
                <a:cubicBezTo>
                  <a:pt x="99701" y="3524883"/>
                  <a:pt x="56817" y="3537321"/>
                  <a:pt x="177800" y="3530600"/>
                </a:cubicBezTo>
                <a:lnTo>
                  <a:pt x="215900" y="3473450"/>
                </a:lnTo>
                <a:cubicBezTo>
                  <a:pt x="220133" y="3467100"/>
                  <a:pt x="225187" y="3461226"/>
                  <a:pt x="228600" y="3454400"/>
                </a:cubicBezTo>
                <a:lnTo>
                  <a:pt x="241300" y="3429000"/>
                </a:lnTo>
                <a:cubicBezTo>
                  <a:pt x="240288" y="3418878"/>
                  <a:pt x="244562" y="3361325"/>
                  <a:pt x="222250" y="3346450"/>
                </a:cubicBezTo>
                <a:cubicBezTo>
                  <a:pt x="214988" y="3341609"/>
                  <a:pt x="205317" y="3342217"/>
                  <a:pt x="196850" y="3340100"/>
                </a:cubicBezTo>
                <a:cubicBezTo>
                  <a:pt x="190500" y="3333750"/>
                  <a:pt x="183549" y="3327949"/>
                  <a:pt x="177800" y="3321050"/>
                </a:cubicBezTo>
                <a:cubicBezTo>
                  <a:pt x="172914" y="3315187"/>
                  <a:pt x="170843" y="3307026"/>
                  <a:pt x="165100" y="3302000"/>
                </a:cubicBezTo>
                <a:cubicBezTo>
                  <a:pt x="153613" y="3291949"/>
                  <a:pt x="127000" y="3276600"/>
                  <a:pt x="127000" y="3276600"/>
                </a:cubicBezTo>
                <a:cubicBezTo>
                  <a:pt x="118533" y="3263900"/>
                  <a:pt x="106427" y="3252980"/>
                  <a:pt x="101600" y="3238500"/>
                </a:cubicBezTo>
                <a:cubicBezTo>
                  <a:pt x="91903" y="3209410"/>
                  <a:pt x="99266" y="3224805"/>
                  <a:pt x="76200" y="3194050"/>
                </a:cubicBezTo>
                <a:cubicBezTo>
                  <a:pt x="71967" y="3181350"/>
                  <a:pt x="70926" y="3167089"/>
                  <a:pt x="63500" y="3155950"/>
                </a:cubicBezTo>
                <a:cubicBezTo>
                  <a:pt x="59267" y="3149600"/>
                  <a:pt x="53900" y="3143874"/>
                  <a:pt x="50800" y="3136900"/>
                </a:cubicBezTo>
                <a:cubicBezTo>
                  <a:pt x="45363" y="3124667"/>
                  <a:pt x="38100" y="3098800"/>
                  <a:pt x="38100" y="3098800"/>
                </a:cubicBezTo>
                <a:cubicBezTo>
                  <a:pt x="40217" y="3092450"/>
                  <a:pt x="38881" y="3083463"/>
                  <a:pt x="44450" y="3079750"/>
                </a:cubicBezTo>
                <a:cubicBezTo>
                  <a:pt x="53430" y="3073763"/>
                  <a:pt x="65729" y="3076018"/>
                  <a:pt x="76200" y="3073400"/>
                </a:cubicBezTo>
                <a:cubicBezTo>
                  <a:pt x="82694" y="3071777"/>
                  <a:pt x="89263" y="3070043"/>
                  <a:pt x="95250" y="3067050"/>
                </a:cubicBezTo>
                <a:cubicBezTo>
                  <a:pt x="102076" y="3063637"/>
                  <a:pt x="106896" y="3056201"/>
                  <a:pt x="114300" y="3054350"/>
                </a:cubicBezTo>
                <a:cubicBezTo>
                  <a:pt x="132895" y="3049701"/>
                  <a:pt x="152400" y="3050117"/>
                  <a:pt x="171450" y="3048000"/>
                </a:cubicBezTo>
                <a:cubicBezTo>
                  <a:pt x="179917" y="3035300"/>
                  <a:pt x="194341" y="3024956"/>
                  <a:pt x="196850" y="3009900"/>
                </a:cubicBezTo>
                <a:cubicBezTo>
                  <a:pt x="198967" y="2997200"/>
                  <a:pt x="200897" y="2984468"/>
                  <a:pt x="203200" y="2971800"/>
                </a:cubicBezTo>
                <a:cubicBezTo>
                  <a:pt x="205270" y="2960414"/>
                  <a:pt x="209605" y="2933589"/>
                  <a:pt x="215900" y="2921000"/>
                </a:cubicBezTo>
                <a:cubicBezTo>
                  <a:pt x="229129" y="2894542"/>
                  <a:pt x="238125" y="2895600"/>
                  <a:pt x="266700" y="2876550"/>
                </a:cubicBezTo>
                <a:cubicBezTo>
                  <a:pt x="273050" y="2872317"/>
                  <a:pt x="278510" y="2866263"/>
                  <a:pt x="285750" y="2863850"/>
                </a:cubicBezTo>
                <a:cubicBezTo>
                  <a:pt x="292100" y="2861733"/>
                  <a:pt x="298813" y="2860493"/>
                  <a:pt x="304800" y="2857500"/>
                </a:cubicBezTo>
                <a:cubicBezTo>
                  <a:pt x="354039" y="2832881"/>
                  <a:pt x="295017" y="2854411"/>
                  <a:pt x="342900" y="2838450"/>
                </a:cubicBezTo>
                <a:cubicBezTo>
                  <a:pt x="347133" y="2832100"/>
                  <a:pt x="349641" y="2824168"/>
                  <a:pt x="355600" y="2819400"/>
                </a:cubicBezTo>
                <a:cubicBezTo>
                  <a:pt x="360827" y="2815219"/>
                  <a:pt x="368663" y="2816043"/>
                  <a:pt x="374650" y="2813050"/>
                </a:cubicBezTo>
                <a:cubicBezTo>
                  <a:pt x="381476" y="2809637"/>
                  <a:pt x="387350" y="2804583"/>
                  <a:pt x="393700" y="2800350"/>
                </a:cubicBezTo>
                <a:cubicBezTo>
                  <a:pt x="397933" y="2794000"/>
                  <a:pt x="401004" y="2786696"/>
                  <a:pt x="406400" y="2781300"/>
                </a:cubicBezTo>
                <a:cubicBezTo>
                  <a:pt x="443089" y="2744611"/>
                  <a:pt x="408090" y="2796363"/>
                  <a:pt x="444500" y="2749550"/>
                </a:cubicBezTo>
                <a:cubicBezTo>
                  <a:pt x="453871" y="2737502"/>
                  <a:pt x="459107" y="2722243"/>
                  <a:pt x="469900" y="2711450"/>
                </a:cubicBezTo>
                <a:cubicBezTo>
                  <a:pt x="476250" y="2705100"/>
                  <a:pt x="483201" y="2699299"/>
                  <a:pt x="488950" y="2692400"/>
                </a:cubicBezTo>
                <a:cubicBezTo>
                  <a:pt x="517140" y="2658572"/>
                  <a:pt x="488907" y="2688667"/>
                  <a:pt x="508000" y="2654300"/>
                </a:cubicBezTo>
                <a:cubicBezTo>
                  <a:pt x="526988" y="2620121"/>
                  <a:pt x="529310" y="2620290"/>
                  <a:pt x="552450" y="2597150"/>
                </a:cubicBezTo>
                <a:cubicBezTo>
                  <a:pt x="554567" y="2590800"/>
                  <a:pt x="554619" y="2583327"/>
                  <a:pt x="558800" y="2578100"/>
                </a:cubicBezTo>
                <a:cubicBezTo>
                  <a:pt x="563568" y="2572141"/>
                  <a:pt x="571987" y="2570286"/>
                  <a:pt x="577850" y="2565400"/>
                </a:cubicBezTo>
                <a:cubicBezTo>
                  <a:pt x="584749" y="2559651"/>
                  <a:pt x="589428" y="2551331"/>
                  <a:pt x="596900" y="2546350"/>
                </a:cubicBezTo>
                <a:cubicBezTo>
                  <a:pt x="602469" y="2542637"/>
                  <a:pt x="609963" y="2542993"/>
                  <a:pt x="615950" y="2540000"/>
                </a:cubicBezTo>
                <a:cubicBezTo>
                  <a:pt x="665189" y="2515381"/>
                  <a:pt x="606167" y="2536911"/>
                  <a:pt x="654050" y="2520950"/>
                </a:cubicBezTo>
                <a:cubicBezTo>
                  <a:pt x="714821" y="2460179"/>
                  <a:pt x="637011" y="2532309"/>
                  <a:pt x="692150" y="2495550"/>
                </a:cubicBezTo>
                <a:cubicBezTo>
                  <a:pt x="707560" y="2485277"/>
                  <a:pt x="725547" y="2455803"/>
                  <a:pt x="736600" y="2444750"/>
                </a:cubicBezTo>
                <a:cubicBezTo>
                  <a:pt x="744084" y="2437266"/>
                  <a:pt x="754516" y="2433184"/>
                  <a:pt x="762000" y="2425700"/>
                </a:cubicBezTo>
                <a:cubicBezTo>
                  <a:pt x="787037" y="2400663"/>
                  <a:pt x="762498" y="2411132"/>
                  <a:pt x="787400" y="2381250"/>
                </a:cubicBezTo>
                <a:cubicBezTo>
                  <a:pt x="792286" y="2375387"/>
                  <a:pt x="800100" y="2372783"/>
                  <a:pt x="806450" y="2368550"/>
                </a:cubicBezTo>
                <a:cubicBezTo>
                  <a:pt x="810683" y="2362200"/>
                  <a:pt x="814264" y="2355363"/>
                  <a:pt x="819150" y="2349500"/>
                </a:cubicBezTo>
                <a:cubicBezTo>
                  <a:pt x="824899" y="2342601"/>
                  <a:pt x="833745" y="2338247"/>
                  <a:pt x="838200" y="2330450"/>
                </a:cubicBezTo>
                <a:cubicBezTo>
                  <a:pt x="842530" y="2322873"/>
                  <a:pt x="841112" y="2313072"/>
                  <a:pt x="844550" y="2305050"/>
                </a:cubicBezTo>
                <a:cubicBezTo>
                  <a:pt x="847556" y="2298035"/>
                  <a:pt x="853837" y="2292826"/>
                  <a:pt x="857250" y="2286000"/>
                </a:cubicBezTo>
                <a:cubicBezTo>
                  <a:pt x="869607" y="2261286"/>
                  <a:pt x="857743" y="2270034"/>
                  <a:pt x="869950" y="2241550"/>
                </a:cubicBezTo>
                <a:cubicBezTo>
                  <a:pt x="872956" y="2234535"/>
                  <a:pt x="879237" y="2229326"/>
                  <a:pt x="882650" y="2222500"/>
                </a:cubicBezTo>
                <a:cubicBezTo>
                  <a:pt x="885643" y="2216513"/>
                  <a:pt x="884819" y="2208677"/>
                  <a:pt x="889000" y="2203450"/>
                </a:cubicBezTo>
                <a:cubicBezTo>
                  <a:pt x="893768" y="2197491"/>
                  <a:pt x="902187" y="2195636"/>
                  <a:pt x="908050" y="2190750"/>
                </a:cubicBezTo>
                <a:cubicBezTo>
                  <a:pt x="914949" y="2185001"/>
                  <a:pt x="919303" y="2176155"/>
                  <a:pt x="927100" y="2171700"/>
                </a:cubicBezTo>
                <a:cubicBezTo>
                  <a:pt x="934677" y="2167370"/>
                  <a:pt x="944109" y="2167748"/>
                  <a:pt x="952500" y="2165350"/>
                </a:cubicBezTo>
                <a:cubicBezTo>
                  <a:pt x="958936" y="2163511"/>
                  <a:pt x="965699" y="2162251"/>
                  <a:pt x="971550" y="2159000"/>
                </a:cubicBezTo>
                <a:cubicBezTo>
                  <a:pt x="984893" y="2151587"/>
                  <a:pt x="995170" y="2138427"/>
                  <a:pt x="1009650" y="2133600"/>
                </a:cubicBezTo>
                <a:cubicBezTo>
                  <a:pt x="1022350" y="2129367"/>
                  <a:pt x="1036611" y="2128326"/>
                  <a:pt x="1047750" y="2120900"/>
                </a:cubicBezTo>
                <a:lnTo>
                  <a:pt x="1085850" y="2095500"/>
                </a:lnTo>
                <a:cubicBezTo>
                  <a:pt x="1090083" y="2089150"/>
                  <a:pt x="1092078" y="2080495"/>
                  <a:pt x="1098550" y="2076450"/>
                </a:cubicBezTo>
                <a:cubicBezTo>
                  <a:pt x="1113715" y="2066972"/>
                  <a:pt x="1150269" y="2061026"/>
                  <a:pt x="1168400" y="2057400"/>
                </a:cubicBezTo>
                <a:cubicBezTo>
                  <a:pt x="1176867" y="2053167"/>
                  <a:pt x="1185683" y="2049570"/>
                  <a:pt x="1193800" y="2044700"/>
                </a:cubicBezTo>
                <a:cubicBezTo>
                  <a:pt x="1206888" y="2036847"/>
                  <a:pt x="1231900" y="2019300"/>
                  <a:pt x="1231900" y="2019300"/>
                </a:cubicBezTo>
                <a:cubicBezTo>
                  <a:pt x="1234017" y="2012950"/>
                  <a:pt x="1234069" y="2005477"/>
                  <a:pt x="1238250" y="2000250"/>
                </a:cubicBezTo>
                <a:cubicBezTo>
                  <a:pt x="1243018" y="1994291"/>
                  <a:pt x="1250474" y="1990963"/>
                  <a:pt x="1257300" y="1987550"/>
                </a:cubicBezTo>
                <a:cubicBezTo>
                  <a:pt x="1271815" y="1980292"/>
                  <a:pt x="1293609" y="1978473"/>
                  <a:pt x="1308100" y="1974850"/>
                </a:cubicBezTo>
                <a:cubicBezTo>
                  <a:pt x="1314594" y="1973227"/>
                  <a:pt x="1321299" y="1971751"/>
                  <a:pt x="1327150" y="1968500"/>
                </a:cubicBezTo>
                <a:cubicBezTo>
                  <a:pt x="1340493" y="1961087"/>
                  <a:pt x="1352550" y="1951567"/>
                  <a:pt x="1365250" y="1943100"/>
                </a:cubicBezTo>
                <a:lnTo>
                  <a:pt x="1384300" y="1930400"/>
                </a:lnTo>
                <a:cubicBezTo>
                  <a:pt x="1388533" y="1924050"/>
                  <a:pt x="1392564" y="1917560"/>
                  <a:pt x="1397000" y="1911350"/>
                </a:cubicBezTo>
                <a:cubicBezTo>
                  <a:pt x="1403151" y="1902738"/>
                  <a:pt x="1410799" y="1895139"/>
                  <a:pt x="1416050" y="1885950"/>
                </a:cubicBezTo>
                <a:cubicBezTo>
                  <a:pt x="1419371" y="1880138"/>
                  <a:pt x="1419149" y="1872751"/>
                  <a:pt x="1422400" y="1866900"/>
                </a:cubicBezTo>
                <a:cubicBezTo>
                  <a:pt x="1429813" y="1853557"/>
                  <a:pt x="1442973" y="1843280"/>
                  <a:pt x="1447800" y="1828800"/>
                </a:cubicBezTo>
                <a:lnTo>
                  <a:pt x="1460500" y="1790700"/>
                </a:lnTo>
                <a:cubicBezTo>
                  <a:pt x="1462617" y="1784350"/>
                  <a:pt x="1463137" y="1777219"/>
                  <a:pt x="1466850" y="1771650"/>
                </a:cubicBezTo>
                <a:cubicBezTo>
                  <a:pt x="1471083" y="1765300"/>
                  <a:pt x="1476137" y="1759426"/>
                  <a:pt x="1479550" y="1752600"/>
                </a:cubicBezTo>
                <a:cubicBezTo>
                  <a:pt x="1489476" y="1732748"/>
                  <a:pt x="1482083" y="1727970"/>
                  <a:pt x="1498600" y="1708150"/>
                </a:cubicBezTo>
                <a:cubicBezTo>
                  <a:pt x="1503486" y="1702287"/>
                  <a:pt x="1511787" y="1700336"/>
                  <a:pt x="1517650" y="1695450"/>
                </a:cubicBezTo>
                <a:cubicBezTo>
                  <a:pt x="1524549" y="1689701"/>
                  <a:pt x="1530350" y="1682750"/>
                  <a:pt x="1536700" y="1676400"/>
                </a:cubicBezTo>
                <a:lnTo>
                  <a:pt x="1555750" y="1619250"/>
                </a:lnTo>
                <a:lnTo>
                  <a:pt x="1562100" y="1600200"/>
                </a:lnTo>
                <a:cubicBezTo>
                  <a:pt x="1559983" y="1494367"/>
                  <a:pt x="1559597" y="1388485"/>
                  <a:pt x="1555750" y="1282700"/>
                </a:cubicBezTo>
                <a:cubicBezTo>
                  <a:pt x="1554694" y="1253652"/>
                  <a:pt x="1550585" y="1252728"/>
                  <a:pt x="1536700" y="1231900"/>
                </a:cubicBezTo>
                <a:cubicBezTo>
                  <a:pt x="1492250" y="1234017"/>
                  <a:pt x="1447709" y="1234701"/>
                  <a:pt x="1403350" y="1238250"/>
                </a:cubicBezTo>
                <a:cubicBezTo>
                  <a:pt x="1376063" y="1240433"/>
                  <a:pt x="1380387" y="1245022"/>
                  <a:pt x="1358900" y="1257300"/>
                </a:cubicBezTo>
                <a:cubicBezTo>
                  <a:pt x="1350681" y="1261996"/>
                  <a:pt x="1341203" y="1264498"/>
                  <a:pt x="1333500" y="1270000"/>
                </a:cubicBezTo>
                <a:cubicBezTo>
                  <a:pt x="1326192" y="1275220"/>
                  <a:pt x="1321268" y="1283206"/>
                  <a:pt x="1314450" y="1289050"/>
                </a:cubicBezTo>
                <a:cubicBezTo>
                  <a:pt x="1289986" y="1310019"/>
                  <a:pt x="1295112" y="1306079"/>
                  <a:pt x="1270000" y="1314450"/>
                </a:cubicBezTo>
                <a:cubicBezTo>
                  <a:pt x="1265767" y="1320800"/>
                  <a:pt x="1262696" y="1328104"/>
                  <a:pt x="1257300" y="1333500"/>
                </a:cubicBezTo>
                <a:cubicBezTo>
                  <a:pt x="1251904" y="1338896"/>
                  <a:pt x="1243276" y="1340457"/>
                  <a:pt x="1238250" y="1346200"/>
                </a:cubicBezTo>
                <a:cubicBezTo>
                  <a:pt x="1228199" y="1357687"/>
                  <a:pt x="1221317" y="1371600"/>
                  <a:pt x="1212850" y="1384300"/>
                </a:cubicBezTo>
                <a:cubicBezTo>
                  <a:pt x="1208617" y="1390650"/>
                  <a:pt x="1202563" y="1396110"/>
                  <a:pt x="1200150" y="1403350"/>
                </a:cubicBezTo>
                <a:cubicBezTo>
                  <a:pt x="1195917" y="1416050"/>
                  <a:pt x="1196916" y="1431984"/>
                  <a:pt x="1187450" y="1441450"/>
                </a:cubicBezTo>
                <a:cubicBezTo>
                  <a:pt x="1173406" y="1455494"/>
                  <a:pt x="1164541" y="1461869"/>
                  <a:pt x="1155700" y="1479550"/>
                </a:cubicBezTo>
                <a:cubicBezTo>
                  <a:pt x="1152707" y="1485537"/>
                  <a:pt x="1153063" y="1493031"/>
                  <a:pt x="1149350" y="1498600"/>
                </a:cubicBezTo>
                <a:cubicBezTo>
                  <a:pt x="1144369" y="1506072"/>
                  <a:pt x="1136049" y="1510751"/>
                  <a:pt x="1130300" y="1517650"/>
                </a:cubicBezTo>
                <a:cubicBezTo>
                  <a:pt x="1103842" y="1549400"/>
                  <a:pt x="1133475" y="1526117"/>
                  <a:pt x="1098550" y="1549400"/>
                </a:cubicBezTo>
                <a:cubicBezTo>
                  <a:pt x="1078424" y="1579589"/>
                  <a:pt x="1088263" y="1561210"/>
                  <a:pt x="1073150" y="1606550"/>
                </a:cubicBezTo>
                <a:cubicBezTo>
                  <a:pt x="1071033" y="1612900"/>
                  <a:pt x="1070513" y="1620031"/>
                  <a:pt x="1066800" y="1625600"/>
                </a:cubicBezTo>
                <a:cubicBezTo>
                  <a:pt x="1062567" y="1631950"/>
                  <a:pt x="1057200" y="1637676"/>
                  <a:pt x="1054100" y="1644650"/>
                </a:cubicBezTo>
                <a:cubicBezTo>
                  <a:pt x="1033486" y="1691033"/>
                  <a:pt x="1056999" y="1677550"/>
                  <a:pt x="1022350" y="1689100"/>
                </a:cubicBezTo>
                <a:cubicBezTo>
                  <a:pt x="999059" y="1724037"/>
                  <a:pt x="1019739" y="1703429"/>
                  <a:pt x="958850" y="1714500"/>
                </a:cubicBezTo>
                <a:cubicBezTo>
                  <a:pt x="916562" y="1722189"/>
                  <a:pt x="958650" y="1720850"/>
                  <a:pt x="933450" y="1752600"/>
                </a:cubicBezTo>
                <a:close/>
              </a:path>
            </a:pathLst>
          </a:custGeom>
          <a:solidFill>
            <a:schemeClr val="bg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05" name="Freeform 304"/>
          <p:cNvSpPr/>
          <p:nvPr/>
        </p:nvSpPr>
        <p:spPr bwMode="auto">
          <a:xfrm>
            <a:off x="20101189" y="12332653"/>
            <a:ext cx="1615813" cy="852247"/>
          </a:xfrm>
          <a:custGeom>
            <a:avLst/>
            <a:gdLst>
              <a:gd name="connsiteX0" fmla="*/ 603250 w 4141501"/>
              <a:gd name="connsiteY0" fmla="*/ 381000 h 2184400"/>
              <a:gd name="connsiteX1" fmla="*/ 292100 w 4141501"/>
              <a:gd name="connsiteY1" fmla="*/ 387350 h 2184400"/>
              <a:gd name="connsiteX2" fmla="*/ 273050 w 4141501"/>
              <a:gd name="connsiteY2" fmla="*/ 393700 h 2184400"/>
              <a:gd name="connsiteX3" fmla="*/ 247650 w 4141501"/>
              <a:gd name="connsiteY3" fmla="*/ 400050 h 2184400"/>
              <a:gd name="connsiteX4" fmla="*/ 228600 w 4141501"/>
              <a:gd name="connsiteY4" fmla="*/ 406400 h 2184400"/>
              <a:gd name="connsiteX5" fmla="*/ 177800 w 4141501"/>
              <a:gd name="connsiteY5" fmla="*/ 419100 h 2184400"/>
              <a:gd name="connsiteX6" fmla="*/ 158750 w 4141501"/>
              <a:gd name="connsiteY6" fmla="*/ 425450 h 2184400"/>
              <a:gd name="connsiteX7" fmla="*/ 139700 w 4141501"/>
              <a:gd name="connsiteY7" fmla="*/ 438150 h 2184400"/>
              <a:gd name="connsiteX8" fmla="*/ 101600 w 4141501"/>
              <a:gd name="connsiteY8" fmla="*/ 457200 h 2184400"/>
              <a:gd name="connsiteX9" fmla="*/ 95250 w 4141501"/>
              <a:gd name="connsiteY9" fmla="*/ 488950 h 2184400"/>
              <a:gd name="connsiteX10" fmla="*/ 82550 w 4141501"/>
              <a:gd name="connsiteY10" fmla="*/ 508000 h 2184400"/>
              <a:gd name="connsiteX11" fmla="*/ 69850 w 4141501"/>
              <a:gd name="connsiteY11" fmla="*/ 533400 h 2184400"/>
              <a:gd name="connsiteX12" fmla="*/ 63500 w 4141501"/>
              <a:gd name="connsiteY12" fmla="*/ 584200 h 2184400"/>
              <a:gd name="connsiteX13" fmla="*/ 57150 w 4141501"/>
              <a:gd name="connsiteY13" fmla="*/ 641350 h 2184400"/>
              <a:gd name="connsiteX14" fmla="*/ 44450 w 4141501"/>
              <a:gd name="connsiteY14" fmla="*/ 704850 h 2184400"/>
              <a:gd name="connsiteX15" fmla="*/ 38100 w 4141501"/>
              <a:gd name="connsiteY15" fmla="*/ 742950 h 2184400"/>
              <a:gd name="connsiteX16" fmla="*/ 31750 w 4141501"/>
              <a:gd name="connsiteY16" fmla="*/ 774700 h 2184400"/>
              <a:gd name="connsiteX17" fmla="*/ 31750 w 4141501"/>
              <a:gd name="connsiteY17" fmla="*/ 990600 h 2184400"/>
              <a:gd name="connsiteX18" fmla="*/ 38100 w 4141501"/>
              <a:gd name="connsiteY18" fmla="*/ 1009650 h 2184400"/>
              <a:gd name="connsiteX19" fmla="*/ 31750 w 4141501"/>
              <a:gd name="connsiteY19" fmla="*/ 1225550 h 2184400"/>
              <a:gd name="connsiteX20" fmla="*/ 19050 w 4141501"/>
              <a:gd name="connsiteY20" fmla="*/ 1263650 h 2184400"/>
              <a:gd name="connsiteX21" fmla="*/ 12700 w 4141501"/>
              <a:gd name="connsiteY21" fmla="*/ 1282700 h 2184400"/>
              <a:gd name="connsiteX22" fmla="*/ 6350 w 4141501"/>
              <a:gd name="connsiteY22" fmla="*/ 1301750 h 2184400"/>
              <a:gd name="connsiteX23" fmla="*/ 0 w 4141501"/>
              <a:gd name="connsiteY23" fmla="*/ 1339850 h 2184400"/>
              <a:gd name="connsiteX24" fmla="*/ 6350 w 4141501"/>
              <a:gd name="connsiteY24" fmla="*/ 1397000 h 2184400"/>
              <a:gd name="connsiteX25" fmla="*/ 25400 w 4141501"/>
              <a:gd name="connsiteY25" fmla="*/ 1403350 h 2184400"/>
              <a:gd name="connsiteX26" fmla="*/ 31750 w 4141501"/>
              <a:gd name="connsiteY26" fmla="*/ 1422400 h 2184400"/>
              <a:gd name="connsiteX27" fmla="*/ 50800 w 4141501"/>
              <a:gd name="connsiteY27" fmla="*/ 1441450 h 2184400"/>
              <a:gd name="connsiteX28" fmla="*/ 57150 w 4141501"/>
              <a:gd name="connsiteY28" fmla="*/ 1460500 h 2184400"/>
              <a:gd name="connsiteX29" fmla="*/ 69850 w 4141501"/>
              <a:gd name="connsiteY29" fmla="*/ 1479550 h 2184400"/>
              <a:gd name="connsiteX30" fmla="*/ 76200 w 4141501"/>
              <a:gd name="connsiteY30" fmla="*/ 1511300 h 2184400"/>
              <a:gd name="connsiteX31" fmla="*/ 82550 w 4141501"/>
              <a:gd name="connsiteY31" fmla="*/ 1530350 h 2184400"/>
              <a:gd name="connsiteX32" fmla="*/ 88900 w 4141501"/>
              <a:gd name="connsiteY32" fmla="*/ 1625600 h 2184400"/>
              <a:gd name="connsiteX33" fmla="*/ 95250 w 4141501"/>
              <a:gd name="connsiteY33" fmla="*/ 1739900 h 2184400"/>
              <a:gd name="connsiteX34" fmla="*/ 101600 w 4141501"/>
              <a:gd name="connsiteY34" fmla="*/ 1758950 h 2184400"/>
              <a:gd name="connsiteX35" fmla="*/ 139700 w 4141501"/>
              <a:gd name="connsiteY35" fmla="*/ 1771650 h 2184400"/>
              <a:gd name="connsiteX36" fmla="*/ 152400 w 4141501"/>
              <a:gd name="connsiteY36" fmla="*/ 1790700 h 2184400"/>
              <a:gd name="connsiteX37" fmla="*/ 215900 w 4141501"/>
              <a:gd name="connsiteY37" fmla="*/ 1816100 h 2184400"/>
              <a:gd name="connsiteX38" fmla="*/ 234950 w 4141501"/>
              <a:gd name="connsiteY38" fmla="*/ 1822450 h 2184400"/>
              <a:gd name="connsiteX39" fmla="*/ 254000 w 4141501"/>
              <a:gd name="connsiteY39" fmla="*/ 1835150 h 2184400"/>
              <a:gd name="connsiteX40" fmla="*/ 298450 w 4141501"/>
              <a:gd name="connsiteY40" fmla="*/ 1841500 h 2184400"/>
              <a:gd name="connsiteX41" fmla="*/ 336550 w 4141501"/>
              <a:gd name="connsiteY41" fmla="*/ 1854200 h 2184400"/>
              <a:gd name="connsiteX42" fmla="*/ 355600 w 4141501"/>
              <a:gd name="connsiteY42" fmla="*/ 1866900 h 2184400"/>
              <a:gd name="connsiteX43" fmla="*/ 412750 w 4141501"/>
              <a:gd name="connsiteY43" fmla="*/ 1879600 h 2184400"/>
              <a:gd name="connsiteX44" fmla="*/ 450850 w 4141501"/>
              <a:gd name="connsiteY44" fmla="*/ 1898650 h 2184400"/>
              <a:gd name="connsiteX45" fmla="*/ 488950 w 4141501"/>
              <a:gd name="connsiteY45" fmla="*/ 1911350 h 2184400"/>
              <a:gd name="connsiteX46" fmla="*/ 546100 w 4141501"/>
              <a:gd name="connsiteY46" fmla="*/ 1949450 h 2184400"/>
              <a:gd name="connsiteX47" fmla="*/ 565150 w 4141501"/>
              <a:gd name="connsiteY47" fmla="*/ 1962150 h 2184400"/>
              <a:gd name="connsiteX48" fmla="*/ 584200 w 4141501"/>
              <a:gd name="connsiteY48" fmla="*/ 1968500 h 2184400"/>
              <a:gd name="connsiteX49" fmla="*/ 603250 w 4141501"/>
              <a:gd name="connsiteY49" fmla="*/ 1981200 h 2184400"/>
              <a:gd name="connsiteX50" fmla="*/ 622300 w 4141501"/>
              <a:gd name="connsiteY50" fmla="*/ 1987550 h 2184400"/>
              <a:gd name="connsiteX51" fmla="*/ 698500 w 4141501"/>
              <a:gd name="connsiteY51" fmla="*/ 2000250 h 2184400"/>
              <a:gd name="connsiteX52" fmla="*/ 793750 w 4141501"/>
              <a:gd name="connsiteY52" fmla="*/ 2012950 h 2184400"/>
              <a:gd name="connsiteX53" fmla="*/ 863600 w 4141501"/>
              <a:gd name="connsiteY53" fmla="*/ 1993900 h 2184400"/>
              <a:gd name="connsiteX54" fmla="*/ 889000 w 4141501"/>
              <a:gd name="connsiteY54" fmla="*/ 1955800 h 2184400"/>
              <a:gd name="connsiteX55" fmla="*/ 901700 w 4141501"/>
              <a:gd name="connsiteY55" fmla="*/ 1936750 h 2184400"/>
              <a:gd name="connsiteX56" fmla="*/ 908050 w 4141501"/>
              <a:gd name="connsiteY56" fmla="*/ 1917700 h 2184400"/>
              <a:gd name="connsiteX57" fmla="*/ 927100 w 4141501"/>
              <a:gd name="connsiteY57" fmla="*/ 1911350 h 2184400"/>
              <a:gd name="connsiteX58" fmla="*/ 1244600 w 4141501"/>
              <a:gd name="connsiteY58" fmla="*/ 1905000 h 2184400"/>
              <a:gd name="connsiteX59" fmla="*/ 1320800 w 4141501"/>
              <a:gd name="connsiteY59" fmla="*/ 1892300 h 2184400"/>
              <a:gd name="connsiteX60" fmla="*/ 1460500 w 4141501"/>
              <a:gd name="connsiteY60" fmla="*/ 1873250 h 2184400"/>
              <a:gd name="connsiteX61" fmla="*/ 1517650 w 4141501"/>
              <a:gd name="connsiteY61" fmla="*/ 1854200 h 2184400"/>
              <a:gd name="connsiteX62" fmla="*/ 1536700 w 4141501"/>
              <a:gd name="connsiteY62" fmla="*/ 1847850 h 2184400"/>
              <a:gd name="connsiteX63" fmla="*/ 1555750 w 4141501"/>
              <a:gd name="connsiteY63" fmla="*/ 1841500 h 2184400"/>
              <a:gd name="connsiteX64" fmla="*/ 1587500 w 4141501"/>
              <a:gd name="connsiteY64" fmla="*/ 1835150 h 2184400"/>
              <a:gd name="connsiteX65" fmla="*/ 1606550 w 4141501"/>
              <a:gd name="connsiteY65" fmla="*/ 1828800 h 2184400"/>
              <a:gd name="connsiteX66" fmla="*/ 1676400 w 4141501"/>
              <a:gd name="connsiteY66" fmla="*/ 1816100 h 2184400"/>
              <a:gd name="connsiteX67" fmla="*/ 1695450 w 4141501"/>
              <a:gd name="connsiteY67" fmla="*/ 1809750 h 2184400"/>
              <a:gd name="connsiteX68" fmla="*/ 1714500 w 4141501"/>
              <a:gd name="connsiteY68" fmla="*/ 1797050 h 2184400"/>
              <a:gd name="connsiteX69" fmla="*/ 1727200 w 4141501"/>
              <a:gd name="connsiteY69" fmla="*/ 1778000 h 2184400"/>
              <a:gd name="connsiteX70" fmla="*/ 1746250 w 4141501"/>
              <a:gd name="connsiteY70" fmla="*/ 1765300 h 2184400"/>
              <a:gd name="connsiteX71" fmla="*/ 2120900 w 4141501"/>
              <a:gd name="connsiteY71" fmla="*/ 1758950 h 2184400"/>
              <a:gd name="connsiteX72" fmla="*/ 2305050 w 4141501"/>
              <a:gd name="connsiteY72" fmla="*/ 1752600 h 2184400"/>
              <a:gd name="connsiteX73" fmla="*/ 2324100 w 4141501"/>
              <a:gd name="connsiteY73" fmla="*/ 1746250 h 2184400"/>
              <a:gd name="connsiteX74" fmla="*/ 2387600 w 4141501"/>
              <a:gd name="connsiteY74" fmla="*/ 1727200 h 2184400"/>
              <a:gd name="connsiteX75" fmla="*/ 2406650 w 4141501"/>
              <a:gd name="connsiteY75" fmla="*/ 1720850 h 2184400"/>
              <a:gd name="connsiteX76" fmla="*/ 2425700 w 4141501"/>
              <a:gd name="connsiteY76" fmla="*/ 1708150 h 2184400"/>
              <a:gd name="connsiteX77" fmla="*/ 2482850 w 4141501"/>
              <a:gd name="connsiteY77" fmla="*/ 1682750 h 2184400"/>
              <a:gd name="connsiteX78" fmla="*/ 2495550 w 4141501"/>
              <a:gd name="connsiteY78" fmla="*/ 1663700 h 2184400"/>
              <a:gd name="connsiteX79" fmla="*/ 2508250 w 4141501"/>
              <a:gd name="connsiteY79" fmla="*/ 1625600 h 2184400"/>
              <a:gd name="connsiteX80" fmla="*/ 2514600 w 4141501"/>
              <a:gd name="connsiteY80" fmla="*/ 1606550 h 2184400"/>
              <a:gd name="connsiteX81" fmla="*/ 2520950 w 4141501"/>
              <a:gd name="connsiteY81" fmla="*/ 1587500 h 2184400"/>
              <a:gd name="connsiteX82" fmla="*/ 2527300 w 4141501"/>
              <a:gd name="connsiteY82" fmla="*/ 1568450 h 2184400"/>
              <a:gd name="connsiteX83" fmla="*/ 2533650 w 4141501"/>
              <a:gd name="connsiteY83" fmla="*/ 1543050 h 2184400"/>
              <a:gd name="connsiteX84" fmla="*/ 2559050 w 4141501"/>
              <a:gd name="connsiteY84" fmla="*/ 1504950 h 2184400"/>
              <a:gd name="connsiteX85" fmla="*/ 2578100 w 4141501"/>
              <a:gd name="connsiteY85" fmla="*/ 1460500 h 2184400"/>
              <a:gd name="connsiteX86" fmla="*/ 2590800 w 4141501"/>
              <a:gd name="connsiteY86" fmla="*/ 1416050 h 2184400"/>
              <a:gd name="connsiteX87" fmla="*/ 2609850 w 4141501"/>
              <a:gd name="connsiteY87" fmla="*/ 1409700 h 2184400"/>
              <a:gd name="connsiteX88" fmla="*/ 2622550 w 4141501"/>
              <a:gd name="connsiteY88" fmla="*/ 1390650 h 2184400"/>
              <a:gd name="connsiteX89" fmla="*/ 2660650 w 4141501"/>
              <a:gd name="connsiteY89" fmla="*/ 1377950 h 2184400"/>
              <a:gd name="connsiteX90" fmla="*/ 2692400 w 4141501"/>
              <a:gd name="connsiteY90" fmla="*/ 1339850 h 2184400"/>
              <a:gd name="connsiteX91" fmla="*/ 2698750 w 4141501"/>
              <a:gd name="connsiteY91" fmla="*/ 1320800 h 2184400"/>
              <a:gd name="connsiteX92" fmla="*/ 2717800 w 4141501"/>
              <a:gd name="connsiteY92" fmla="*/ 1308100 h 2184400"/>
              <a:gd name="connsiteX93" fmla="*/ 2755900 w 4141501"/>
              <a:gd name="connsiteY93" fmla="*/ 1282700 h 2184400"/>
              <a:gd name="connsiteX94" fmla="*/ 2800350 w 4141501"/>
              <a:gd name="connsiteY94" fmla="*/ 1231900 h 2184400"/>
              <a:gd name="connsiteX95" fmla="*/ 2965450 w 4141501"/>
              <a:gd name="connsiteY95" fmla="*/ 1238250 h 2184400"/>
              <a:gd name="connsiteX96" fmla="*/ 3009900 w 4141501"/>
              <a:gd name="connsiteY96" fmla="*/ 1289050 h 2184400"/>
              <a:gd name="connsiteX97" fmla="*/ 3022600 w 4141501"/>
              <a:gd name="connsiteY97" fmla="*/ 1308100 h 2184400"/>
              <a:gd name="connsiteX98" fmla="*/ 3009900 w 4141501"/>
              <a:gd name="connsiteY98" fmla="*/ 1454150 h 2184400"/>
              <a:gd name="connsiteX99" fmla="*/ 2997200 w 4141501"/>
              <a:gd name="connsiteY99" fmla="*/ 1511300 h 2184400"/>
              <a:gd name="connsiteX100" fmla="*/ 2984500 w 4141501"/>
              <a:gd name="connsiteY100" fmla="*/ 1568450 h 2184400"/>
              <a:gd name="connsiteX101" fmla="*/ 2978150 w 4141501"/>
              <a:gd name="connsiteY101" fmla="*/ 1619250 h 2184400"/>
              <a:gd name="connsiteX102" fmla="*/ 2971800 w 4141501"/>
              <a:gd name="connsiteY102" fmla="*/ 1651000 h 2184400"/>
              <a:gd name="connsiteX103" fmla="*/ 2952750 w 4141501"/>
              <a:gd name="connsiteY103" fmla="*/ 1695450 h 2184400"/>
              <a:gd name="connsiteX104" fmla="*/ 2914650 w 4141501"/>
              <a:gd name="connsiteY104" fmla="*/ 1720850 h 2184400"/>
              <a:gd name="connsiteX105" fmla="*/ 2863850 w 4141501"/>
              <a:gd name="connsiteY105" fmla="*/ 1733550 h 2184400"/>
              <a:gd name="connsiteX106" fmla="*/ 2851150 w 4141501"/>
              <a:gd name="connsiteY106" fmla="*/ 1752600 h 2184400"/>
              <a:gd name="connsiteX107" fmla="*/ 2832100 w 4141501"/>
              <a:gd name="connsiteY107" fmla="*/ 1771650 h 2184400"/>
              <a:gd name="connsiteX108" fmla="*/ 2825750 w 4141501"/>
              <a:gd name="connsiteY108" fmla="*/ 1790700 h 2184400"/>
              <a:gd name="connsiteX109" fmla="*/ 2800350 w 4141501"/>
              <a:gd name="connsiteY109" fmla="*/ 1828800 h 2184400"/>
              <a:gd name="connsiteX110" fmla="*/ 2794000 w 4141501"/>
              <a:gd name="connsiteY110" fmla="*/ 1847850 h 2184400"/>
              <a:gd name="connsiteX111" fmla="*/ 2774950 w 4141501"/>
              <a:gd name="connsiteY111" fmla="*/ 1885950 h 2184400"/>
              <a:gd name="connsiteX112" fmla="*/ 2781300 w 4141501"/>
              <a:gd name="connsiteY112" fmla="*/ 1911350 h 2184400"/>
              <a:gd name="connsiteX113" fmla="*/ 2774950 w 4141501"/>
              <a:gd name="connsiteY113" fmla="*/ 1930400 h 2184400"/>
              <a:gd name="connsiteX114" fmla="*/ 2762250 w 4141501"/>
              <a:gd name="connsiteY114" fmla="*/ 1955800 h 2184400"/>
              <a:gd name="connsiteX115" fmla="*/ 2743200 w 4141501"/>
              <a:gd name="connsiteY115" fmla="*/ 1968500 h 2184400"/>
              <a:gd name="connsiteX116" fmla="*/ 2616200 w 4141501"/>
              <a:gd name="connsiteY116" fmla="*/ 1981200 h 2184400"/>
              <a:gd name="connsiteX117" fmla="*/ 2571750 w 4141501"/>
              <a:gd name="connsiteY117" fmla="*/ 2000250 h 2184400"/>
              <a:gd name="connsiteX118" fmla="*/ 2533650 w 4141501"/>
              <a:gd name="connsiteY118" fmla="*/ 2019300 h 2184400"/>
              <a:gd name="connsiteX119" fmla="*/ 2527300 w 4141501"/>
              <a:gd name="connsiteY119" fmla="*/ 2038350 h 2184400"/>
              <a:gd name="connsiteX120" fmla="*/ 2489200 w 4141501"/>
              <a:gd name="connsiteY120" fmla="*/ 2051050 h 2184400"/>
              <a:gd name="connsiteX121" fmla="*/ 2482850 w 4141501"/>
              <a:gd name="connsiteY121" fmla="*/ 2070100 h 2184400"/>
              <a:gd name="connsiteX122" fmla="*/ 2514600 w 4141501"/>
              <a:gd name="connsiteY122" fmla="*/ 2095500 h 2184400"/>
              <a:gd name="connsiteX123" fmla="*/ 2540000 w 4141501"/>
              <a:gd name="connsiteY123" fmla="*/ 2108200 h 2184400"/>
              <a:gd name="connsiteX124" fmla="*/ 2603500 w 4141501"/>
              <a:gd name="connsiteY124" fmla="*/ 2127250 h 2184400"/>
              <a:gd name="connsiteX125" fmla="*/ 2673350 w 4141501"/>
              <a:gd name="connsiteY125" fmla="*/ 2133600 h 2184400"/>
              <a:gd name="connsiteX126" fmla="*/ 3130550 w 4141501"/>
              <a:gd name="connsiteY126" fmla="*/ 2139950 h 2184400"/>
              <a:gd name="connsiteX127" fmla="*/ 3213100 w 4141501"/>
              <a:gd name="connsiteY127" fmla="*/ 2152650 h 2184400"/>
              <a:gd name="connsiteX128" fmla="*/ 3232150 w 4141501"/>
              <a:gd name="connsiteY128" fmla="*/ 2159000 h 2184400"/>
              <a:gd name="connsiteX129" fmla="*/ 3276600 w 4141501"/>
              <a:gd name="connsiteY129" fmla="*/ 2165350 h 2184400"/>
              <a:gd name="connsiteX130" fmla="*/ 3302000 w 4141501"/>
              <a:gd name="connsiteY130" fmla="*/ 2171700 h 2184400"/>
              <a:gd name="connsiteX131" fmla="*/ 3352800 w 4141501"/>
              <a:gd name="connsiteY131" fmla="*/ 2184400 h 2184400"/>
              <a:gd name="connsiteX132" fmla="*/ 3683000 w 4141501"/>
              <a:gd name="connsiteY132" fmla="*/ 2178050 h 2184400"/>
              <a:gd name="connsiteX133" fmla="*/ 3721100 w 4141501"/>
              <a:gd name="connsiteY133" fmla="*/ 2152650 h 2184400"/>
              <a:gd name="connsiteX134" fmla="*/ 3733800 w 4141501"/>
              <a:gd name="connsiteY134" fmla="*/ 2133600 h 2184400"/>
              <a:gd name="connsiteX135" fmla="*/ 3727450 w 4141501"/>
              <a:gd name="connsiteY135" fmla="*/ 2101850 h 2184400"/>
              <a:gd name="connsiteX136" fmla="*/ 3714750 w 4141501"/>
              <a:gd name="connsiteY136" fmla="*/ 2057400 h 2184400"/>
              <a:gd name="connsiteX137" fmla="*/ 3733800 w 4141501"/>
              <a:gd name="connsiteY137" fmla="*/ 2038350 h 2184400"/>
              <a:gd name="connsiteX138" fmla="*/ 3752850 w 4141501"/>
              <a:gd name="connsiteY138" fmla="*/ 2025650 h 2184400"/>
              <a:gd name="connsiteX139" fmla="*/ 3765550 w 4141501"/>
              <a:gd name="connsiteY139" fmla="*/ 2006600 h 2184400"/>
              <a:gd name="connsiteX140" fmla="*/ 3803650 w 4141501"/>
              <a:gd name="connsiteY140" fmla="*/ 1974850 h 2184400"/>
              <a:gd name="connsiteX141" fmla="*/ 3841750 w 4141501"/>
              <a:gd name="connsiteY141" fmla="*/ 1962150 h 2184400"/>
              <a:gd name="connsiteX142" fmla="*/ 3879850 w 4141501"/>
              <a:gd name="connsiteY142" fmla="*/ 1936750 h 2184400"/>
              <a:gd name="connsiteX143" fmla="*/ 3911600 w 4141501"/>
              <a:gd name="connsiteY143" fmla="*/ 1911350 h 2184400"/>
              <a:gd name="connsiteX144" fmla="*/ 3924300 w 4141501"/>
              <a:gd name="connsiteY144" fmla="*/ 1892300 h 2184400"/>
              <a:gd name="connsiteX145" fmla="*/ 3943350 w 4141501"/>
              <a:gd name="connsiteY145" fmla="*/ 1879600 h 2184400"/>
              <a:gd name="connsiteX146" fmla="*/ 3962400 w 4141501"/>
              <a:gd name="connsiteY146" fmla="*/ 1841500 h 2184400"/>
              <a:gd name="connsiteX147" fmla="*/ 3968750 w 4141501"/>
              <a:gd name="connsiteY147" fmla="*/ 1822450 h 2184400"/>
              <a:gd name="connsiteX148" fmla="*/ 3987800 w 4141501"/>
              <a:gd name="connsiteY148" fmla="*/ 1809750 h 2184400"/>
              <a:gd name="connsiteX149" fmla="*/ 3994150 w 4141501"/>
              <a:gd name="connsiteY149" fmla="*/ 1790700 h 2184400"/>
              <a:gd name="connsiteX150" fmla="*/ 4013200 w 4141501"/>
              <a:gd name="connsiteY150" fmla="*/ 1778000 h 2184400"/>
              <a:gd name="connsiteX151" fmla="*/ 4032250 w 4141501"/>
              <a:gd name="connsiteY151" fmla="*/ 1758950 h 2184400"/>
              <a:gd name="connsiteX152" fmla="*/ 4070350 w 4141501"/>
              <a:gd name="connsiteY152" fmla="*/ 1733550 h 2184400"/>
              <a:gd name="connsiteX153" fmla="*/ 4102100 w 4141501"/>
              <a:gd name="connsiteY153" fmla="*/ 1701800 h 2184400"/>
              <a:gd name="connsiteX154" fmla="*/ 4133850 w 4141501"/>
              <a:gd name="connsiteY154" fmla="*/ 1663700 h 2184400"/>
              <a:gd name="connsiteX155" fmla="*/ 4133850 w 4141501"/>
              <a:gd name="connsiteY155" fmla="*/ 1543050 h 2184400"/>
              <a:gd name="connsiteX156" fmla="*/ 4121150 w 4141501"/>
              <a:gd name="connsiteY156" fmla="*/ 1504950 h 2184400"/>
              <a:gd name="connsiteX157" fmla="*/ 4114800 w 4141501"/>
              <a:gd name="connsiteY157" fmla="*/ 1435100 h 2184400"/>
              <a:gd name="connsiteX158" fmla="*/ 4108450 w 4141501"/>
              <a:gd name="connsiteY158" fmla="*/ 1416050 h 2184400"/>
              <a:gd name="connsiteX159" fmla="*/ 4095750 w 4141501"/>
              <a:gd name="connsiteY159" fmla="*/ 1333500 h 2184400"/>
              <a:gd name="connsiteX160" fmla="*/ 4083050 w 4141501"/>
              <a:gd name="connsiteY160" fmla="*/ 1276350 h 2184400"/>
              <a:gd name="connsiteX161" fmla="*/ 4070350 w 4141501"/>
              <a:gd name="connsiteY161" fmla="*/ 1174750 h 2184400"/>
              <a:gd name="connsiteX162" fmla="*/ 4051300 w 4141501"/>
              <a:gd name="connsiteY162" fmla="*/ 1136650 h 2184400"/>
              <a:gd name="connsiteX163" fmla="*/ 4044950 w 4141501"/>
              <a:gd name="connsiteY163" fmla="*/ 1117600 h 2184400"/>
              <a:gd name="connsiteX164" fmla="*/ 4032250 w 4141501"/>
              <a:gd name="connsiteY164" fmla="*/ 1098550 h 2184400"/>
              <a:gd name="connsiteX165" fmla="*/ 4025900 w 4141501"/>
              <a:gd name="connsiteY165" fmla="*/ 1079500 h 2184400"/>
              <a:gd name="connsiteX166" fmla="*/ 4013200 w 4141501"/>
              <a:gd name="connsiteY166" fmla="*/ 1060450 h 2184400"/>
              <a:gd name="connsiteX167" fmla="*/ 3994150 w 4141501"/>
              <a:gd name="connsiteY167" fmla="*/ 1022350 h 2184400"/>
              <a:gd name="connsiteX168" fmla="*/ 3943350 w 4141501"/>
              <a:gd name="connsiteY168" fmla="*/ 1003300 h 2184400"/>
              <a:gd name="connsiteX169" fmla="*/ 3917950 w 4141501"/>
              <a:gd name="connsiteY169" fmla="*/ 990600 h 2184400"/>
              <a:gd name="connsiteX170" fmla="*/ 3879850 w 4141501"/>
              <a:gd name="connsiteY170" fmla="*/ 977900 h 2184400"/>
              <a:gd name="connsiteX171" fmla="*/ 3860800 w 4141501"/>
              <a:gd name="connsiteY171" fmla="*/ 971550 h 2184400"/>
              <a:gd name="connsiteX172" fmla="*/ 3829050 w 4141501"/>
              <a:gd name="connsiteY172" fmla="*/ 965200 h 2184400"/>
              <a:gd name="connsiteX173" fmla="*/ 3790950 w 4141501"/>
              <a:gd name="connsiteY173" fmla="*/ 952500 h 2184400"/>
              <a:gd name="connsiteX174" fmla="*/ 3733800 w 4141501"/>
              <a:gd name="connsiteY174" fmla="*/ 920750 h 2184400"/>
              <a:gd name="connsiteX175" fmla="*/ 3721100 w 4141501"/>
              <a:gd name="connsiteY175" fmla="*/ 901700 h 2184400"/>
              <a:gd name="connsiteX176" fmla="*/ 3714750 w 4141501"/>
              <a:gd name="connsiteY176" fmla="*/ 882650 h 2184400"/>
              <a:gd name="connsiteX177" fmla="*/ 3689350 w 4141501"/>
              <a:gd name="connsiteY177" fmla="*/ 844550 h 2184400"/>
              <a:gd name="connsiteX178" fmla="*/ 3676650 w 4141501"/>
              <a:gd name="connsiteY178" fmla="*/ 825500 h 2184400"/>
              <a:gd name="connsiteX179" fmla="*/ 3663950 w 4141501"/>
              <a:gd name="connsiteY179" fmla="*/ 806450 h 2184400"/>
              <a:gd name="connsiteX180" fmla="*/ 3651250 w 4141501"/>
              <a:gd name="connsiteY180" fmla="*/ 768350 h 2184400"/>
              <a:gd name="connsiteX181" fmla="*/ 3644900 w 4141501"/>
              <a:gd name="connsiteY181" fmla="*/ 749300 h 2184400"/>
              <a:gd name="connsiteX182" fmla="*/ 3632200 w 4141501"/>
              <a:gd name="connsiteY182" fmla="*/ 730250 h 2184400"/>
              <a:gd name="connsiteX183" fmla="*/ 3625850 w 4141501"/>
              <a:gd name="connsiteY183" fmla="*/ 711200 h 2184400"/>
              <a:gd name="connsiteX184" fmla="*/ 3600450 w 4141501"/>
              <a:gd name="connsiteY184" fmla="*/ 673100 h 2184400"/>
              <a:gd name="connsiteX185" fmla="*/ 3587750 w 4141501"/>
              <a:gd name="connsiteY185" fmla="*/ 654050 h 2184400"/>
              <a:gd name="connsiteX186" fmla="*/ 3575050 w 4141501"/>
              <a:gd name="connsiteY186" fmla="*/ 635000 h 2184400"/>
              <a:gd name="connsiteX187" fmla="*/ 3556000 w 4141501"/>
              <a:gd name="connsiteY187" fmla="*/ 615950 h 2184400"/>
              <a:gd name="connsiteX188" fmla="*/ 3543300 w 4141501"/>
              <a:gd name="connsiteY188" fmla="*/ 596900 h 2184400"/>
              <a:gd name="connsiteX189" fmla="*/ 3524250 w 4141501"/>
              <a:gd name="connsiteY189" fmla="*/ 577850 h 2184400"/>
              <a:gd name="connsiteX190" fmla="*/ 3498850 w 4141501"/>
              <a:gd name="connsiteY190" fmla="*/ 520700 h 2184400"/>
              <a:gd name="connsiteX191" fmla="*/ 3479800 w 4141501"/>
              <a:gd name="connsiteY191" fmla="*/ 482600 h 2184400"/>
              <a:gd name="connsiteX192" fmla="*/ 3460750 w 4141501"/>
              <a:gd name="connsiteY192" fmla="*/ 304800 h 2184400"/>
              <a:gd name="connsiteX193" fmla="*/ 3448050 w 4141501"/>
              <a:gd name="connsiteY193" fmla="*/ 266700 h 2184400"/>
              <a:gd name="connsiteX194" fmla="*/ 3441700 w 4141501"/>
              <a:gd name="connsiteY194" fmla="*/ 247650 h 2184400"/>
              <a:gd name="connsiteX195" fmla="*/ 3422650 w 4141501"/>
              <a:gd name="connsiteY195" fmla="*/ 234950 h 2184400"/>
              <a:gd name="connsiteX196" fmla="*/ 3416300 w 4141501"/>
              <a:gd name="connsiteY196" fmla="*/ 215900 h 2184400"/>
              <a:gd name="connsiteX197" fmla="*/ 3378200 w 4141501"/>
              <a:gd name="connsiteY197" fmla="*/ 184150 h 2184400"/>
              <a:gd name="connsiteX198" fmla="*/ 3365500 w 4141501"/>
              <a:gd name="connsiteY198" fmla="*/ 165100 h 2184400"/>
              <a:gd name="connsiteX199" fmla="*/ 3321050 w 4141501"/>
              <a:gd name="connsiteY199" fmla="*/ 133350 h 2184400"/>
              <a:gd name="connsiteX200" fmla="*/ 3308350 w 4141501"/>
              <a:gd name="connsiteY200" fmla="*/ 114300 h 2184400"/>
              <a:gd name="connsiteX201" fmla="*/ 3251200 w 4141501"/>
              <a:gd name="connsiteY201" fmla="*/ 69850 h 2184400"/>
              <a:gd name="connsiteX202" fmla="*/ 3232150 w 4141501"/>
              <a:gd name="connsiteY202" fmla="*/ 57150 h 2184400"/>
              <a:gd name="connsiteX203" fmla="*/ 3213100 w 4141501"/>
              <a:gd name="connsiteY203" fmla="*/ 44450 h 2184400"/>
              <a:gd name="connsiteX204" fmla="*/ 3136900 w 4141501"/>
              <a:gd name="connsiteY204" fmla="*/ 25400 h 2184400"/>
              <a:gd name="connsiteX205" fmla="*/ 3111500 w 4141501"/>
              <a:gd name="connsiteY205" fmla="*/ 19050 h 2184400"/>
              <a:gd name="connsiteX206" fmla="*/ 3086100 w 4141501"/>
              <a:gd name="connsiteY206" fmla="*/ 12700 h 2184400"/>
              <a:gd name="connsiteX207" fmla="*/ 3067050 w 4141501"/>
              <a:gd name="connsiteY207" fmla="*/ 6350 h 2184400"/>
              <a:gd name="connsiteX208" fmla="*/ 2984500 w 4141501"/>
              <a:gd name="connsiteY208" fmla="*/ 0 h 2184400"/>
              <a:gd name="connsiteX209" fmla="*/ 2863850 w 4141501"/>
              <a:gd name="connsiteY209" fmla="*/ 6350 h 2184400"/>
              <a:gd name="connsiteX210" fmla="*/ 2622550 w 4141501"/>
              <a:gd name="connsiteY210" fmla="*/ 19050 h 2184400"/>
              <a:gd name="connsiteX211" fmla="*/ 2616200 w 4141501"/>
              <a:gd name="connsiteY211" fmla="*/ 38100 h 2184400"/>
              <a:gd name="connsiteX212" fmla="*/ 2508250 w 4141501"/>
              <a:gd name="connsiteY212" fmla="*/ 44450 h 2184400"/>
              <a:gd name="connsiteX213" fmla="*/ 2349500 w 4141501"/>
              <a:gd name="connsiteY213" fmla="*/ 50800 h 2184400"/>
              <a:gd name="connsiteX214" fmla="*/ 2324100 w 4141501"/>
              <a:gd name="connsiteY214" fmla="*/ 63500 h 2184400"/>
              <a:gd name="connsiteX215" fmla="*/ 2305050 w 4141501"/>
              <a:gd name="connsiteY215" fmla="*/ 76200 h 2184400"/>
              <a:gd name="connsiteX216" fmla="*/ 2279650 w 4141501"/>
              <a:gd name="connsiteY216" fmla="*/ 82550 h 2184400"/>
              <a:gd name="connsiteX217" fmla="*/ 2260600 w 4141501"/>
              <a:gd name="connsiteY217" fmla="*/ 88900 h 2184400"/>
              <a:gd name="connsiteX218" fmla="*/ 2222500 w 4141501"/>
              <a:gd name="connsiteY218" fmla="*/ 120650 h 2184400"/>
              <a:gd name="connsiteX219" fmla="*/ 2159000 w 4141501"/>
              <a:gd name="connsiteY219" fmla="*/ 139700 h 2184400"/>
              <a:gd name="connsiteX220" fmla="*/ 1917700 w 4141501"/>
              <a:gd name="connsiteY220" fmla="*/ 133350 h 2184400"/>
              <a:gd name="connsiteX221" fmla="*/ 1898650 w 4141501"/>
              <a:gd name="connsiteY221" fmla="*/ 127000 h 2184400"/>
              <a:gd name="connsiteX222" fmla="*/ 1873250 w 4141501"/>
              <a:gd name="connsiteY222" fmla="*/ 114300 h 2184400"/>
              <a:gd name="connsiteX223" fmla="*/ 1854200 w 4141501"/>
              <a:gd name="connsiteY223" fmla="*/ 101600 h 2184400"/>
              <a:gd name="connsiteX224" fmla="*/ 1816100 w 4141501"/>
              <a:gd name="connsiteY224" fmla="*/ 88900 h 2184400"/>
              <a:gd name="connsiteX225" fmla="*/ 1797050 w 4141501"/>
              <a:gd name="connsiteY225" fmla="*/ 82550 h 2184400"/>
              <a:gd name="connsiteX226" fmla="*/ 1746250 w 4141501"/>
              <a:gd name="connsiteY226" fmla="*/ 69850 h 2184400"/>
              <a:gd name="connsiteX227" fmla="*/ 1714500 w 4141501"/>
              <a:gd name="connsiteY227" fmla="*/ 57150 h 2184400"/>
              <a:gd name="connsiteX228" fmla="*/ 1676400 w 4141501"/>
              <a:gd name="connsiteY228" fmla="*/ 44450 h 2184400"/>
              <a:gd name="connsiteX229" fmla="*/ 1657350 w 4141501"/>
              <a:gd name="connsiteY229" fmla="*/ 38100 h 2184400"/>
              <a:gd name="connsiteX230" fmla="*/ 1574800 w 4141501"/>
              <a:gd name="connsiteY230" fmla="*/ 44450 h 2184400"/>
              <a:gd name="connsiteX231" fmla="*/ 1473200 w 4141501"/>
              <a:gd name="connsiteY231" fmla="*/ 69850 h 2184400"/>
              <a:gd name="connsiteX232" fmla="*/ 1136650 w 4141501"/>
              <a:gd name="connsiteY232" fmla="*/ 82550 h 2184400"/>
              <a:gd name="connsiteX233" fmla="*/ 1104900 w 4141501"/>
              <a:gd name="connsiteY233" fmla="*/ 88900 h 2184400"/>
              <a:gd name="connsiteX234" fmla="*/ 1066800 w 4141501"/>
              <a:gd name="connsiteY234" fmla="*/ 101600 h 2184400"/>
              <a:gd name="connsiteX235" fmla="*/ 1047750 w 4141501"/>
              <a:gd name="connsiteY235" fmla="*/ 107950 h 2184400"/>
              <a:gd name="connsiteX236" fmla="*/ 1028700 w 4141501"/>
              <a:gd name="connsiteY236" fmla="*/ 114300 h 2184400"/>
              <a:gd name="connsiteX237" fmla="*/ 1009650 w 4141501"/>
              <a:gd name="connsiteY237" fmla="*/ 120650 h 2184400"/>
              <a:gd name="connsiteX238" fmla="*/ 990600 w 4141501"/>
              <a:gd name="connsiteY238" fmla="*/ 133350 h 2184400"/>
              <a:gd name="connsiteX239" fmla="*/ 971550 w 4141501"/>
              <a:gd name="connsiteY239" fmla="*/ 139700 h 2184400"/>
              <a:gd name="connsiteX240" fmla="*/ 927100 w 4141501"/>
              <a:gd name="connsiteY240" fmla="*/ 152400 h 2184400"/>
              <a:gd name="connsiteX241" fmla="*/ 882650 w 4141501"/>
              <a:gd name="connsiteY241" fmla="*/ 171450 h 2184400"/>
              <a:gd name="connsiteX242" fmla="*/ 863600 w 4141501"/>
              <a:gd name="connsiteY242" fmla="*/ 190500 h 2184400"/>
              <a:gd name="connsiteX243" fmla="*/ 844550 w 4141501"/>
              <a:gd name="connsiteY243" fmla="*/ 196850 h 2184400"/>
              <a:gd name="connsiteX244" fmla="*/ 825500 w 4141501"/>
              <a:gd name="connsiteY244" fmla="*/ 209550 h 2184400"/>
              <a:gd name="connsiteX245" fmla="*/ 800100 w 4141501"/>
              <a:gd name="connsiteY245" fmla="*/ 222250 h 2184400"/>
              <a:gd name="connsiteX246" fmla="*/ 781050 w 4141501"/>
              <a:gd name="connsiteY246" fmla="*/ 247650 h 2184400"/>
              <a:gd name="connsiteX247" fmla="*/ 762000 w 4141501"/>
              <a:gd name="connsiteY247" fmla="*/ 254000 h 2184400"/>
              <a:gd name="connsiteX248" fmla="*/ 749300 w 4141501"/>
              <a:gd name="connsiteY248" fmla="*/ 273050 h 2184400"/>
              <a:gd name="connsiteX249" fmla="*/ 730250 w 4141501"/>
              <a:gd name="connsiteY249" fmla="*/ 292100 h 2184400"/>
              <a:gd name="connsiteX250" fmla="*/ 704850 w 4141501"/>
              <a:gd name="connsiteY250" fmla="*/ 330200 h 2184400"/>
              <a:gd name="connsiteX251" fmla="*/ 692150 w 4141501"/>
              <a:gd name="connsiteY251" fmla="*/ 368300 h 2184400"/>
              <a:gd name="connsiteX252" fmla="*/ 641350 w 4141501"/>
              <a:gd name="connsiteY252" fmla="*/ 425450 h 2184400"/>
              <a:gd name="connsiteX253" fmla="*/ 628650 w 4141501"/>
              <a:gd name="connsiteY253" fmla="*/ 444500 h 2184400"/>
              <a:gd name="connsiteX254" fmla="*/ 533400 w 4141501"/>
              <a:gd name="connsiteY254" fmla="*/ 463550 h 2184400"/>
              <a:gd name="connsiteX255" fmla="*/ 400050 w 4141501"/>
              <a:gd name="connsiteY255" fmla="*/ 457200 h 2184400"/>
              <a:gd name="connsiteX256" fmla="*/ 355600 w 4141501"/>
              <a:gd name="connsiteY256" fmla="*/ 450850 h 2184400"/>
              <a:gd name="connsiteX257" fmla="*/ 273050 w 4141501"/>
              <a:gd name="connsiteY257" fmla="*/ 444500 h 2184400"/>
              <a:gd name="connsiteX258" fmla="*/ 120650 w 4141501"/>
              <a:gd name="connsiteY258" fmla="*/ 4381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4141501" h="2184400">
                <a:moveTo>
                  <a:pt x="603250" y="381000"/>
                </a:moveTo>
                <a:lnTo>
                  <a:pt x="292100" y="387350"/>
                </a:lnTo>
                <a:cubicBezTo>
                  <a:pt x="285411" y="387607"/>
                  <a:pt x="279486" y="391861"/>
                  <a:pt x="273050" y="393700"/>
                </a:cubicBezTo>
                <a:cubicBezTo>
                  <a:pt x="264659" y="396098"/>
                  <a:pt x="256041" y="397652"/>
                  <a:pt x="247650" y="400050"/>
                </a:cubicBezTo>
                <a:cubicBezTo>
                  <a:pt x="241214" y="401889"/>
                  <a:pt x="235058" y="404639"/>
                  <a:pt x="228600" y="406400"/>
                </a:cubicBezTo>
                <a:cubicBezTo>
                  <a:pt x="211761" y="410993"/>
                  <a:pt x="194359" y="413580"/>
                  <a:pt x="177800" y="419100"/>
                </a:cubicBezTo>
                <a:cubicBezTo>
                  <a:pt x="171450" y="421217"/>
                  <a:pt x="164737" y="422457"/>
                  <a:pt x="158750" y="425450"/>
                </a:cubicBezTo>
                <a:cubicBezTo>
                  <a:pt x="151924" y="428863"/>
                  <a:pt x="146526" y="434737"/>
                  <a:pt x="139700" y="438150"/>
                </a:cubicBezTo>
                <a:cubicBezTo>
                  <a:pt x="87120" y="464440"/>
                  <a:pt x="156195" y="420804"/>
                  <a:pt x="101600" y="457200"/>
                </a:cubicBezTo>
                <a:cubicBezTo>
                  <a:pt x="99483" y="467783"/>
                  <a:pt x="99040" y="478844"/>
                  <a:pt x="95250" y="488950"/>
                </a:cubicBezTo>
                <a:cubicBezTo>
                  <a:pt x="92570" y="496096"/>
                  <a:pt x="86336" y="501374"/>
                  <a:pt x="82550" y="508000"/>
                </a:cubicBezTo>
                <a:cubicBezTo>
                  <a:pt x="77854" y="516219"/>
                  <a:pt x="74083" y="524933"/>
                  <a:pt x="69850" y="533400"/>
                </a:cubicBezTo>
                <a:cubicBezTo>
                  <a:pt x="67733" y="550333"/>
                  <a:pt x="65494" y="567252"/>
                  <a:pt x="63500" y="584200"/>
                </a:cubicBezTo>
                <a:cubicBezTo>
                  <a:pt x="61260" y="603236"/>
                  <a:pt x="59683" y="622351"/>
                  <a:pt x="57150" y="641350"/>
                </a:cubicBezTo>
                <a:cubicBezTo>
                  <a:pt x="48446" y="706629"/>
                  <a:pt x="54546" y="654371"/>
                  <a:pt x="44450" y="704850"/>
                </a:cubicBezTo>
                <a:cubicBezTo>
                  <a:pt x="41925" y="717475"/>
                  <a:pt x="40403" y="730282"/>
                  <a:pt x="38100" y="742950"/>
                </a:cubicBezTo>
                <a:cubicBezTo>
                  <a:pt x="36169" y="753569"/>
                  <a:pt x="33867" y="764117"/>
                  <a:pt x="31750" y="774700"/>
                </a:cubicBezTo>
                <a:cubicBezTo>
                  <a:pt x="24210" y="880256"/>
                  <a:pt x="21305" y="870485"/>
                  <a:pt x="31750" y="990600"/>
                </a:cubicBezTo>
                <a:cubicBezTo>
                  <a:pt x="32330" y="997268"/>
                  <a:pt x="35983" y="1003300"/>
                  <a:pt x="38100" y="1009650"/>
                </a:cubicBezTo>
                <a:cubicBezTo>
                  <a:pt x="35983" y="1081617"/>
                  <a:pt x="37135" y="1153754"/>
                  <a:pt x="31750" y="1225550"/>
                </a:cubicBezTo>
                <a:cubicBezTo>
                  <a:pt x="30749" y="1238899"/>
                  <a:pt x="23283" y="1250950"/>
                  <a:pt x="19050" y="1263650"/>
                </a:cubicBezTo>
                <a:lnTo>
                  <a:pt x="12700" y="1282700"/>
                </a:lnTo>
                <a:cubicBezTo>
                  <a:pt x="10583" y="1289050"/>
                  <a:pt x="7450" y="1295148"/>
                  <a:pt x="6350" y="1301750"/>
                </a:cubicBezTo>
                <a:lnTo>
                  <a:pt x="0" y="1339850"/>
                </a:lnTo>
                <a:cubicBezTo>
                  <a:pt x="2117" y="1358900"/>
                  <a:pt x="-769" y="1379204"/>
                  <a:pt x="6350" y="1397000"/>
                </a:cubicBezTo>
                <a:cubicBezTo>
                  <a:pt x="8836" y="1403215"/>
                  <a:pt x="20667" y="1398617"/>
                  <a:pt x="25400" y="1403350"/>
                </a:cubicBezTo>
                <a:cubicBezTo>
                  <a:pt x="30133" y="1408083"/>
                  <a:pt x="28037" y="1416831"/>
                  <a:pt x="31750" y="1422400"/>
                </a:cubicBezTo>
                <a:cubicBezTo>
                  <a:pt x="36731" y="1429872"/>
                  <a:pt x="44450" y="1435100"/>
                  <a:pt x="50800" y="1441450"/>
                </a:cubicBezTo>
                <a:cubicBezTo>
                  <a:pt x="52917" y="1447800"/>
                  <a:pt x="54157" y="1454513"/>
                  <a:pt x="57150" y="1460500"/>
                </a:cubicBezTo>
                <a:cubicBezTo>
                  <a:pt x="60563" y="1467326"/>
                  <a:pt x="67170" y="1472404"/>
                  <a:pt x="69850" y="1479550"/>
                </a:cubicBezTo>
                <a:cubicBezTo>
                  <a:pt x="73640" y="1489656"/>
                  <a:pt x="73582" y="1500829"/>
                  <a:pt x="76200" y="1511300"/>
                </a:cubicBezTo>
                <a:cubicBezTo>
                  <a:pt x="77823" y="1517794"/>
                  <a:pt x="80433" y="1524000"/>
                  <a:pt x="82550" y="1530350"/>
                </a:cubicBezTo>
                <a:cubicBezTo>
                  <a:pt x="84667" y="1562100"/>
                  <a:pt x="86975" y="1593838"/>
                  <a:pt x="88900" y="1625600"/>
                </a:cubicBezTo>
                <a:cubicBezTo>
                  <a:pt x="91208" y="1663689"/>
                  <a:pt x="91632" y="1701913"/>
                  <a:pt x="95250" y="1739900"/>
                </a:cubicBezTo>
                <a:cubicBezTo>
                  <a:pt x="95885" y="1746563"/>
                  <a:pt x="96153" y="1755059"/>
                  <a:pt x="101600" y="1758950"/>
                </a:cubicBezTo>
                <a:cubicBezTo>
                  <a:pt x="112493" y="1766731"/>
                  <a:pt x="139700" y="1771650"/>
                  <a:pt x="139700" y="1771650"/>
                </a:cubicBezTo>
                <a:cubicBezTo>
                  <a:pt x="143933" y="1778000"/>
                  <a:pt x="147004" y="1785304"/>
                  <a:pt x="152400" y="1790700"/>
                </a:cubicBezTo>
                <a:cubicBezTo>
                  <a:pt x="169403" y="1807703"/>
                  <a:pt x="194168" y="1809891"/>
                  <a:pt x="215900" y="1816100"/>
                </a:cubicBezTo>
                <a:cubicBezTo>
                  <a:pt x="222336" y="1817939"/>
                  <a:pt x="228963" y="1819457"/>
                  <a:pt x="234950" y="1822450"/>
                </a:cubicBezTo>
                <a:cubicBezTo>
                  <a:pt x="241776" y="1825863"/>
                  <a:pt x="246690" y="1832957"/>
                  <a:pt x="254000" y="1835150"/>
                </a:cubicBezTo>
                <a:cubicBezTo>
                  <a:pt x="268336" y="1839451"/>
                  <a:pt x="283633" y="1839383"/>
                  <a:pt x="298450" y="1841500"/>
                </a:cubicBezTo>
                <a:cubicBezTo>
                  <a:pt x="311150" y="1845733"/>
                  <a:pt x="325411" y="1846774"/>
                  <a:pt x="336550" y="1854200"/>
                </a:cubicBezTo>
                <a:cubicBezTo>
                  <a:pt x="342900" y="1858433"/>
                  <a:pt x="348585" y="1863894"/>
                  <a:pt x="355600" y="1866900"/>
                </a:cubicBezTo>
                <a:cubicBezTo>
                  <a:pt x="364726" y="1870811"/>
                  <a:pt x="405517" y="1877792"/>
                  <a:pt x="412750" y="1879600"/>
                </a:cubicBezTo>
                <a:cubicBezTo>
                  <a:pt x="452450" y="1889525"/>
                  <a:pt x="410941" y="1880913"/>
                  <a:pt x="450850" y="1898650"/>
                </a:cubicBezTo>
                <a:cubicBezTo>
                  <a:pt x="463083" y="1904087"/>
                  <a:pt x="477811" y="1903924"/>
                  <a:pt x="488950" y="1911350"/>
                </a:cubicBezTo>
                <a:lnTo>
                  <a:pt x="546100" y="1949450"/>
                </a:lnTo>
                <a:cubicBezTo>
                  <a:pt x="552450" y="1953683"/>
                  <a:pt x="557910" y="1959737"/>
                  <a:pt x="565150" y="1962150"/>
                </a:cubicBezTo>
                <a:cubicBezTo>
                  <a:pt x="571500" y="1964267"/>
                  <a:pt x="578213" y="1965507"/>
                  <a:pt x="584200" y="1968500"/>
                </a:cubicBezTo>
                <a:cubicBezTo>
                  <a:pt x="591026" y="1971913"/>
                  <a:pt x="596424" y="1977787"/>
                  <a:pt x="603250" y="1981200"/>
                </a:cubicBezTo>
                <a:cubicBezTo>
                  <a:pt x="609237" y="1984193"/>
                  <a:pt x="615736" y="1986237"/>
                  <a:pt x="622300" y="1987550"/>
                </a:cubicBezTo>
                <a:cubicBezTo>
                  <a:pt x="647550" y="1992600"/>
                  <a:pt x="673250" y="1995200"/>
                  <a:pt x="698500" y="2000250"/>
                </a:cubicBezTo>
                <a:cubicBezTo>
                  <a:pt x="751109" y="2010772"/>
                  <a:pt x="719511" y="2005526"/>
                  <a:pt x="793750" y="2012950"/>
                </a:cubicBezTo>
                <a:cubicBezTo>
                  <a:pt x="817341" y="2010001"/>
                  <a:pt x="845906" y="2014122"/>
                  <a:pt x="863600" y="1993900"/>
                </a:cubicBezTo>
                <a:cubicBezTo>
                  <a:pt x="873651" y="1982413"/>
                  <a:pt x="880533" y="1968500"/>
                  <a:pt x="889000" y="1955800"/>
                </a:cubicBezTo>
                <a:cubicBezTo>
                  <a:pt x="893233" y="1949450"/>
                  <a:pt x="899287" y="1943990"/>
                  <a:pt x="901700" y="1936750"/>
                </a:cubicBezTo>
                <a:cubicBezTo>
                  <a:pt x="903817" y="1930400"/>
                  <a:pt x="903317" y="1922433"/>
                  <a:pt x="908050" y="1917700"/>
                </a:cubicBezTo>
                <a:cubicBezTo>
                  <a:pt x="912783" y="1912967"/>
                  <a:pt x="920411" y="1911602"/>
                  <a:pt x="927100" y="1911350"/>
                </a:cubicBezTo>
                <a:cubicBezTo>
                  <a:pt x="1032879" y="1907358"/>
                  <a:pt x="1138767" y="1907117"/>
                  <a:pt x="1244600" y="1905000"/>
                </a:cubicBezTo>
                <a:cubicBezTo>
                  <a:pt x="1270000" y="1900767"/>
                  <a:pt x="1295308" y="1895942"/>
                  <a:pt x="1320800" y="1892300"/>
                </a:cubicBezTo>
                <a:cubicBezTo>
                  <a:pt x="1426594" y="1877187"/>
                  <a:pt x="1379997" y="1883313"/>
                  <a:pt x="1460500" y="1873250"/>
                </a:cubicBezTo>
                <a:lnTo>
                  <a:pt x="1517650" y="1854200"/>
                </a:lnTo>
                <a:lnTo>
                  <a:pt x="1536700" y="1847850"/>
                </a:lnTo>
                <a:cubicBezTo>
                  <a:pt x="1543050" y="1845733"/>
                  <a:pt x="1549186" y="1842813"/>
                  <a:pt x="1555750" y="1841500"/>
                </a:cubicBezTo>
                <a:cubicBezTo>
                  <a:pt x="1566333" y="1839383"/>
                  <a:pt x="1577029" y="1837768"/>
                  <a:pt x="1587500" y="1835150"/>
                </a:cubicBezTo>
                <a:cubicBezTo>
                  <a:pt x="1593994" y="1833527"/>
                  <a:pt x="1599986" y="1830113"/>
                  <a:pt x="1606550" y="1828800"/>
                </a:cubicBezTo>
                <a:cubicBezTo>
                  <a:pt x="1666506" y="1816809"/>
                  <a:pt x="1632476" y="1828650"/>
                  <a:pt x="1676400" y="1816100"/>
                </a:cubicBezTo>
                <a:cubicBezTo>
                  <a:pt x="1682836" y="1814261"/>
                  <a:pt x="1689463" y="1812743"/>
                  <a:pt x="1695450" y="1809750"/>
                </a:cubicBezTo>
                <a:cubicBezTo>
                  <a:pt x="1702276" y="1806337"/>
                  <a:pt x="1708150" y="1801283"/>
                  <a:pt x="1714500" y="1797050"/>
                </a:cubicBezTo>
                <a:cubicBezTo>
                  <a:pt x="1718733" y="1790700"/>
                  <a:pt x="1721804" y="1783396"/>
                  <a:pt x="1727200" y="1778000"/>
                </a:cubicBezTo>
                <a:cubicBezTo>
                  <a:pt x="1732596" y="1772604"/>
                  <a:pt x="1738627" y="1765669"/>
                  <a:pt x="1746250" y="1765300"/>
                </a:cubicBezTo>
                <a:cubicBezTo>
                  <a:pt x="1871005" y="1759263"/>
                  <a:pt x="1996017" y="1761067"/>
                  <a:pt x="2120900" y="1758950"/>
                </a:cubicBezTo>
                <a:cubicBezTo>
                  <a:pt x="2182283" y="1756833"/>
                  <a:pt x="2243750" y="1756431"/>
                  <a:pt x="2305050" y="1752600"/>
                </a:cubicBezTo>
                <a:cubicBezTo>
                  <a:pt x="2311730" y="1752182"/>
                  <a:pt x="2317664" y="1748089"/>
                  <a:pt x="2324100" y="1746250"/>
                </a:cubicBezTo>
                <a:cubicBezTo>
                  <a:pt x="2391278" y="1727056"/>
                  <a:pt x="2297058" y="1757381"/>
                  <a:pt x="2387600" y="1727200"/>
                </a:cubicBezTo>
                <a:cubicBezTo>
                  <a:pt x="2393950" y="1725083"/>
                  <a:pt x="2401081" y="1724563"/>
                  <a:pt x="2406650" y="1720850"/>
                </a:cubicBezTo>
                <a:cubicBezTo>
                  <a:pt x="2413000" y="1716617"/>
                  <a:pt x="2418726" y="1711250"/>
                  <a:pt x="2425700" y="1708150"/>
                </a:cubicBezTo>
                <a:cubicBezTo>
                  <a:pt x="2493710" y="1677923"/>
                  <a:pt x="2439737" y="1711492"/>
                  <a:pt x="2482850" y="1682750"/>
                </a:cubicBezTo>
                <a:cubicBezTo>
                  <a:pt x="2487083" y="1676400"/>
                  <a:pt x="2492450" y="1670674"/>
                  <a:pt x="2495550" y="1663700"/>
                </a:cubicBezTo>
                <a:cubicBezTo>
                  <a:pt x="2500987" y="1651467"/>
                  <a:pt x="2504017" y="1638300"/>
                  <a:pt x="2508250" y="1625600"/>
                </a:cubicBezTo>
                <a:lnTo>
                  <a:pt x="2514600" y="1606550"/>
                </a:lnTo>
                <a:lnTo>
                  <a:pt x="2520950" y="1587500"/>
                </a:lnTo>
                <a:cubicBezTo>
                  <a:pt x="2523067" y="1581150"/>
                  <a:pt x="2525677" y="1574944"/>
                  <a:pt x="2527300" y="1568450"/>
                </a:cubicBezTo>
                <a:cubicBezTo>
                  <a:pt x="2529417" y="1559983"/>
                  <a:pt x="2529747" y="1550856"/>
                  <a:pt x="2533650" y="1543050"/>
                </a:cubicBezTo>
                <a:cubicBezTo>
                  <a:pt x="2540476" y="1529398"/>
                  <a:pt x="2559050" y="1504950"/>
                  <a:pt x="2559050" y="1504950"/>
                </a:cubicBezTo>
                <a:cubicBezTo>
                  <a:pt x="2577280" y="1432028"/>
                  <a:pt x="2551788" y="1521894"/>
                  <a:pt x="2578100" y="1460500"/>
                </a:cubicBezTo>
                <a:cubicBezTo>
                  <a:pt x="2578224" y="1460212"/>
                  <a:pt x="2587711" y="1419139"/>
                  <a:pt x="2590800" y="1416050"/>
                </a:cubicBezTo>
                <a:cubicBezTo>
                  <a:pt x="2595533" y="1411317"/>
                  <a:pt x="2603500" y="1411817"/>
                  <a:pt x="2609850" y="1409700"/>
                </a:cubicBezTo>
                <a:cubicBezTo>
                  <a:pt x="2614083" y="1403350"/>
                  <a:pt x="2616078" y="1394695"/>
                  <a:pt x="2622550" y="1390650"/>
                </a:cubicBezTo>
                <a:cubicBezTo>
                  <a:pt x="2633902" y="1383555"/>
                  <a:pt x="2660650" y="1377950"/>
                  <a:pt x="2660650" y="1377950"/>
                </a:cubicBezTo>
                <a:cubicBezTo>
                  <a:pt x="2674694" y="1363906"/>
                  <a:pt x="2683559" y="1357531"/>
                  <a:pt x="2692400" y="1339850"/>
                </a:cubicBezTo>
                <a:cubicBezTo>
                  <a:pt x="2695393" y="1333863"/>
                  <a:pt x="2694569" y="1326027"/>
                  <a:pt x="2698750" y="1320800"/>
                </a:cubicBezTo>
                <a:cubicBezTo>
                  <a:pt x="2703518" y="1314841"/>
                  <a:pt x="2711937" y="1312986"/>
                  <a:pt x="2717800" y="1308100"/>
                </a:cubicBezTo>
                <a:cubicBezTo>
                  <a:pt x="2749511" y="1281674"/>
                  <a:pt x="2722422" y="1293859"/>
                  <a:pt x="2755900" y="1282700"/>
                </a:cubicBezTo>
                <a:cubicBezTo>
                  <a:pt x="2785533" y="1238250"/>
                  <a:pt x="2768600" y="1253067"/>
                  <a:pt x="2800350" y="1231900"/>
                </a:cubicBezTo>
                <a:cubicBezTo>
                  <a:pt x="2855383" y="1234017"/>
                  <a:pt x="2910668" y="1232583"/>
                  <a:pt x="2965450" y="1238250"/>
                </a:cubicBezTo>
                <a:cubicBezTo>
                  <a:pt x="2984395" y="1240210"/>
                  <a:pt x="3005876" y="1283014"/>
                  <a:pt x="3009900" y="1289050"/>
                </a:cubicBezTo>
                <a:lnTo>
                  <a:pt x="3022600" y="1308100"/>
                </a:lnTo>
                <a:cubicBezTo>
                  <a:pt x="3018503" y="1369554"/>
                  <a:pt x="3018380" y="1399032"/>
                  <a:pt x="3009900" y="1454150"/>
                </a:cubicBezTo>
                <a:cubicBezTo>
                  <a:pt x="3002506" y="1502208"/>
                  <a:pt x="3005627" y="1469163"/>
                  <a:pt x="2997200" y="1511300"/>
                </a:cubicBezTo>
                <a:cubicBezTo>
                  <a:pt x="2986024" y="1567178"/>
                  <a:pt x="2996858" y="1531376"/>
                  <a:pt x="2984500" y="1568450"/>
                </a:cubicBezTo>
                <a:cubicBezTo>
                  <a:pt x="2982383" y="1585383"/>
                  <a:pt x="2980745" y="1602383"/>
                  <a:pt x="2978150" y="1619250"/>
                </a:cubicBezTo>
                <a:cubicBezTo>
                  <a:pt x="2976509" y="1629917"/>
                  <a:pt x="2974141" y="1640464"/>
                  <a:pt x="2971800" y="1651000"/>
                </a:cubicBezTo>
                <a:cubicBezTo>
                  <a:pt x="2968189" y="1667251"/>
                  <a:pt x="2966278" y="1683613"/>
                  <a:pt x="2952750" y="1695450"/>
                </a:cubicBezTo>
                <a:cubicBezTo>
                  <a:pt x="2941263" y="1705501"/>
                  <a:pt x="2929617" y="1717857"/>
                  <a:pt x="2914650" y="1720850"/>
                </a:cubicBezTo>
                <a:cubicBezTo>
                  <a:pt x="2876336" y="1728513"/>
                  <a:pt x="2893139" y="1723787"/>
                  <a:pt x="2863850" y="1733550"/>
                </a:cubicBezTo>
                <a:cubicBezTo>
                  <a:pt x="2859617" y="1739900"/>
                  <a:pt x="2856036" y="1746737"/>
                  <a:pt x="2851150" y="1752600"/>
                </a:cubicBezTo>
                <a:cubicBezTo>
                  <a:pt x="2845401" y="1759499"/>
                  <a:pt x="2837081" y="1764178"/>
                  <a:pt x="2832100" y="1771650"/>
                </a:cubicBezTo>
                <a:cubicBezTo>
                  <a:pt x="2828387" y="1777219"/>
                  <a:pt x="2829001" y="1784849"/>
                  <a:pt x="2825750" y="1790700"/>
                </a:cubicBezTo>
                <a:cubicBezTo>
                  <a:pt x="2818337" y="1804043"/>
                  <a:pt x="2805177" y="1814320"/>
                  <a:pt x="2800350" y="1828800"/>
                </a:cubicBezTo>
                <a:cubicBezTo>
                  <a:pt x="2798233" y="1835150"/>
                  <a:pt x="2796993" y="1841863"/>
                  <a:pt x="2794000" y="1847850"/>
                </a:cubicBezTo>
                <a:cubicBezTo>
                  <a:pt x="2769381" y="1897089"/>
                  <a:pt x="2790911" y="1838067"/>
                  <a:pt x="2774950" y="1885950"/>
                </a:cubicBezTo>
                <a:cubicBezTo>
                  <a:pt x="2777067" y="1894417"/>
                  <a:pt x="2781300" y="1902623"/>
                  <a:pt x="2781300" y="1911350"/>
                </a:cubicBezTo>
                <a:cubicBezTo>
                  <a:pt x="2781300" y="1918043"/>
                  <a:pt x="2777587" y="1924248"/>
                  <a:pt x="2774950" y="1930400"/>
                </a:cubicBezTo>
                <a:cubicBezTo>
                  <a:pt x="2771221" y="1939101"/>
                  <a:pt x="2768310" y="1948528"/>
                  <a:pt x="2762250" y="1955800"/>
                </a:cubicBezTo>
                <a:cubicBezTo>
                  <a:pt x="2757364" y="1961663"/>
                  <a:pt x="2750440" y="1966087"/>
                  <a:pt x="2743200" y="1968500"/>
                </a:cubicBezTo>
                <a:cubicBezTo>
                  <a:pt x="2718689" y="1976670"/>
                  <a:pt x="2618967" y="1981002"/>
                  <a:pt x="2616200" y="1981200"/>
                </a:cubicBezTo>
                <a:cubicBezTo>
                  <a:pt x="2563337" y="1994416"/>
                  <a:pt x="2615603" y="1978324"/>
                  <a:pt x="2571750" y="2000250"/>
                </a:cubicBezTo>
                <a:cubicBezTo>
                  <a:pt x="2519170" y="2026540"/>
                  <a:pt x="2588245" y="1982904"/>
                  <a:pt x="2533650" y="2019300"/>
                </a:cubicBezTo>
                <a:cubicBezTo>
                  <a:pt x="2531533" y="2025650"/>
                  <a:pt x="2532747" y="2034459"/>
                  <a:pt x="2527300" y="2038350"/>
                </a:cubicBezTo>
                <a:cubicBezTo>
                  <a:pt x="2516407" y="2046131"/>
                  <a:pt x="2489200" y="2051050"/>
                  <a:pt x="2489200" y="2051050"/>
                </a:cubicBezTo>
                <a:cubicBezTo>
                  <a:pt x="2487083" y="2057400"/>
                  <a:pt x="2481750" y="2063498"/>
                  <a:pt x="2482850" y="2070100"/>
                </a:cubicBezTo>
                <a:cubicBezTo>
                  <a:pt x="2486519" y="2092112"/>
                  <a:pt x="2499487" y="2089023"/>
                  <a:pt x="2514600" y="2095500"/>
                </a:cubicBezTo>
                <a:cubicBezTo>
                  <a:pt x="2523301" y="2099229"/>
                  <a:pt x="2531211" y="2104684"/>
                  <a:pt x="2540000" y="2108200"/>
                </a:cubicBezTo>
                <a:cubicBezTo>
                  <a:pt x="2549023" y="2111809"/>
                  <a:pt x="2589466" y="2125379"/>
                  <a:pt x="2603500" y="2127250"/>
                </a:cubicBezTo>
                <a:cubicBezTo>
                  <a:pt x="2626674" y="2130340"/>
                  <a:pt x="2649977" y="2133037"/>
                  <a:pt x="2673350" y="2133600"/>
                </a:cubicBezTo>
                <a:cubicBezTo>
                  <a:pt x="2825720" y="2137272"/>
                  <a:pt x="2978150" y="2137833"/>
                  <a:pt x="3130550" y="2139950"/>
                </a:cubicBezTo>
                <a:cubicBezTo>
                  <a:pt x="3144729" y="2141976"/>
                  <a:pt x="3197241" y="2149126"/>
                  <a:pt x="3213100" y="2152650"/>
                </a:cubicBezTo>
                <a:cubicBezTo>
                  <a:pt x="3219634" y="2154102"/>
                  <a:pt x="3225586" y="2157687"/>
                  <a:pt x="3232150" y="2159000"/>
                </a:cubicBezTo>
                <a:cubicBezTo>
                  <a:pt x="3246826" y="2161935"/>
                  <a:pt x="3261874" y="2162673"/>
                  <a:pt x="3276600" y="2165350"/>
                </a:cubicBezTo>
                <a:cubicBezTo>
                  <a:pt x="3285186" y="2166911"/>
                  <a:pt x="3293481" y="2169807"/>
                  <a:pt x="3302000" y="2171700"/>
                </a:cubicBezTo>
                <a:cubicBezTo>
                  <a:pt x="3347976" y="2181917"/>
                  <a:pt x="3318759" y="2173053"/>
                  <a:pt x="3352800" y="2184400"/>
                </a:cubicBezTo>
                <a:lnTo>
                  <a:pt x="3683000" y="2178050"/>
                </a:lnTo>
                <a:cubicBezTo>
                  <a:pt x="3698207" y="2176739"/>
                  <a:pt x="3721100" y="2152650"/>
                  <a:pt x="3721100" y="2152650"/>
                </a:cubicBezTo>
                <a:cubicBezTo>
                  <a:pt x="3725333" y="2146300"/>
                  <a:pt x="3732853" y="2141173"/>
                  <a:pt x="3733800" y="2133600"/>
                </a:cubicBezTo>
                <a:cubicBezTo>
                  <a:pt x="3735139" y="2122890"/>
                  <a:pt x="3729791" y="2112386"/>
                  <a:pt x="3727450" y="2101850"/>
                </a:cubicBezTo>
                <a:cubicBezTo>
                  <a:pt x="3722134" y="2077930"/>
                  <a:pt x="3721821" y="2078614"/>
                  <a:pt x="3714750" y="2057400"/>
                </a:cubicBezTo>
                <a:cubicBezTo>
                  <a:pt x="3721100" y="2051050"/>
                  <a:pt x="3726901" y="2044099"/>
                  <a:pt x="3733800" y="2038350"/>
                </a:cubicBezTo>
                <a:cubicBezTo>
                  <a:pt x="3739663" y="2033464"/>
                  <a:pt x="3747454" y="2031046"/>
                  <a:pt x="3752850" y="2025650"/>
                </a:cubicBezTo>
                <a:cubicBezTo>
                  <a:pt x="3758246" y="2020254"/>
                  <a:pt x="3760664" y="2012463"/>
                  <a:pt x="3765550" y="2006600"/>
                </a:cubicBezTo>
                <a:cubicBezTo>
                  <a:pt x="3774346" y="1996044"/>
                  <a:pt x="3790428" y="1980726"/>
                  <a:pt x="3803650" y="1974850"/>
                </a:cubicBezTo>
                <a:cubicBezTo>
                  <a:pt x="3815883" y="1969413"/>
                  <a:pt x="3830611" y="1969576"/>
                  <a:pt x="3841750" y="1962150"/>
                </a:cubicBezTo>
                <a:lnTo>
                  <a:pt x="3879850" y="1936750"/>
                </a:lnTo>
                <a:cubicBezTo>
                  <a:pt x="3916246" y="1882155"/>
                  <a:pt x="3867783" y="1946403"/>
                  <a:pt x="3911600" y="1911350"/>
                </a:cubicBezTo>
                <a:cubicBezTo>
                  <a:pt x="3917559" y="1906582"/>
                  <a:pt x="3918904" y="1897696"/>
                  <a:pt x="3924300" y="1892300"/>
                </a:cubicBezTo>
                <a:cubicBezTo>
                  <a:pt x="3929696" y="1886904"/>
                  <a:pt x="3937000" y="1883833"/>
                  <a:pt x="3943350" y="1879600"/>
                </a:cubicBezTo>
                <a:cubicBezTo>
                  <a:pt x="3959311" y="1831717"/>
                  <a:pt x="3937781" y="1890739"/>
                  <a:pt x="3962400" y="1841500"/>
                </a:cubicBezTo>
                <a:cubicBezTo>
                  <a:pt x="3965393" y="1835513"/>
                  <a:pt x="3964569" y="1827677"/>
                  <a:pt x="3968750" y="1822450"/>
                </a:cubicBezTo>
                <a:cubicBezTo>
                  <a:pt x="3973518" y="1816491"/>
                  <a:pt x="3981450" y="1813983"/>
                  <a:pt x="3987800" y="1809750"/>
                </a:cubicBezTo>
                <a:cubicBezTo>
                  <a:pt x="3989917" y="1803400"/>
                  <a:pt x="3989969" y="1795927"/>
                  <a:pt x="3994150" y="1790700"/>
                </a:cubicBezTo>
                <a:cubicBezTo>
                  <a:pt x="3998918" y="1784741"/>
                  <a:pt x="4007337" y="1782886"/>
                  <a:pt x="4013200" y="1778000"/>
                </a:cubicBezTo>
                <a:cubicBezTo>
                  <a:pt x="4020099" y="1772251"/>
                  <a:pt x="4025161" y="1764463"/>
                  <a:pt x="4032250" y="1758950"/>
                </a:cubicBezTo>
                <a:cubicBezTo>
                  <a:pt x="4044298" y="1749579"/>
                  <a:pt x="4070350" y="1733550"/>
                  <a:pt x="4070350" y="1733550"/>
                </a:cubicBezTo>
                <a:cubicBezTo>
                  <a:pt x="4093633" y="1698625"/>
                  <a:pt x="4070350" y="1728258"/>
                  <a:pt x="4102100" y="1701800"/>
                </a:cubicBezTo>
                <a:cubicBezTo>
                  <a:pt x="4120435" y="1686521"/>
                  <a:pt x="4121363" y="1682431"/>
                  <a:pt x="4133850" y="1663700"/>
                </a:cubicBezTo>
                <a:cubicBezTo>
                  <a:pt x="4142887" y="1609480"/>
                  <a:pt x="4145154" y="1614640"/>
                  <a:pt x="4133850" y="1543050"/>
                </a:cubicBezTo>
                <a:cubicBezTo>
                  <a:pt x="4131762" y="1529827"/>
                  <a:pt x="4121150" y="1504950"/>
                  <a:pt x="4121150" y="1504950"/>
                </a:cubicBezTo>
                <a:cubicBezTo>
                  <a:pt x="4119033" y="1481667"/>
                  <a:pt x="4118106" y="1458244"/>
                  <a:pt x="4114800" y="1435100"/>
                </a:cubicBezTo>
                <a:cubicBezTo>
                  <a:pt x="4113853" y="1428474"/>
                  <a:pt x="4109902" y="1422584"/>
                  <a:pt x="4108450" y="1416050"/>
                </a:cubicBezTo>
                <a:cubicBezTo>
                  <a:pt x="4103764" y="1394964"/>
                  <a:pt x="4099126" y="1353756"/>
                  <a:pt x="4095750" y="1333500"/>
                </a:cubicBezTo>
                <a:cubicBezTo>
                  <a:pt x="4084660" y="1266958"/>
                  <a:pt x="4094467" y="1333434"/>
                  <a:pt x="4083050" y="1276350"/>
                </a:cubicBezTo>
                <a:cubicBezTo>
                  <a:pt x="4068990" y="1206052"/>
                  <a:pt x="4084941" y="1269591"/>
                  <a:pt x="4070350" y="1174750"/>
                </a:cubicBezTo>
                <a:cubicBezTo>
                  <a:pt x="4066803" y="1151695"/>
                  <a:pt x="4061765" y="1157580"/>
                  <a:pt x="4051300" y="1136650"/>
                </a:cubicBezTo>
                <a:cubicBezTo>
                  <a:pt x="4048307" y="1130663"/>
                  <a:pt x="4047943" y="1123587"/>
                  <a:pt x="4044950" y="1117600"/>
                </a:cubicBezTo>
                <a:cubicBezTo>
                  <a:pt x="4041537" y="1110774"/>
                  <a:pt x="4035663" y="1105376"/>
                  <a:pt x="4032250" y="1098550"/>
                </a:cubicBezTo>
                <a:cubicBezTo>
                  <a:pt x="4029257" y="1092563"/>
                  <a:pt x="4028893" y="1085487"/>
                  <a:pt x="4025900" y="1079500"/>
                </a:cubicBezTo>
                <a:cubicBezTo>
                  <a:pt x="4022487" y="1072674"/>
                  <a:pt x="4016613" y="1067276"/>
                  <a:pt x="4013200" y="1060450"/>
                </a:cubicBezTo>
                <a:cubicBezTo>
                  <a:pt x="4005151" y="1044352"/>
                  <a:pt x="4009748" y="1035349"/>
                  <a:pt x="3994150" y="1022350"/>
                </a:cubicBezTo>
                <a:cubicBezTo>
                  <a:pt x="3974864" y="1006278"/>
                  <a:pt x="3965100" y="1011456"/>
                  <a:pt x="3943350" y="1003300"/>
                </a:cubicBezTo>
                <a:cubicBezTo>
                  <a:pt x="3934487" y="999976"/>
                  <a:pt x="3926739" y="994116"/>
                  <a:pt x="3917950" y="990600"/>
                </a:cubicBezTo>
                <a:cubicBezTo>
                  <a:pt x="3905521" y="985628"/>
                  <a:pt x="3892550" y="982133"/>
                  <a:pt x="3879850" y="977900"/>
                </a:cubicBezTo>
                <a:cubicBezTo>
                  <a:pt x="3873500" y="975783"/>
                  <a:pt x="3867364" y="972863"/>
                  <a:pt x="3860800" y="971550"/>
                </a:cubicBezTo>
                <a:cubicBezTo>
                  <a:pt x="3850217" y="969433"/>
                  <a:pt x="3839463" y="968040"/>
                  <a:pt x="3829050" y="965200"/>
                </a:cubicBezTo>
                <a:cubicBezTo>
                  <a:pt x="3816135" y="961678"/>
                  <a:pt x="3802089" y="959926"/>
                  <a:pt x="3790950" y="952500"/>
                </a:cubicBezTo>
                <a:cubicBezTo>
                  <a:pt x="3747281" y="923387"/>
                  <a:pt x="3767330" y="931927"/>
                  <a:pt x="3733800" y="920750"/>
                </a:cubicBezTo>
                <a:cubicBezTo>
                  <a:pt x="3729567" y="914400"/>
                  <a:pt x="3724513" y="908526"/>
                  <a:pt x="3721100" y="901700"/>
                </a:cubicBezTo>
                <a:cubicBezTo>
                  <a:pt x="3718107" y="895713"/>
                  <a:pt x="3718001" y="888501"/>
                  <a:pt x="3714750" y="882650"/>
                </a:cubicBezTo>
                <a:cubicBezTo>
                  <a:pt x="3707337" y="869307"/>
                  <a:pt x="3697817" y="857250"/>
                  <a:pt x="3689350" y="844550"/>
                </a:cubicBezTo>
                <a:lnTo>
                  <a:pt x="3676650" y="825500"/>
                </a:lnTo>
                <a:cubicBezTo>
                  <a:pt x="3672417" y="819150"/>
                  <a:pt x="3666363" y="813690"/>
                  <a:pt x="3663950" y="806450"/>
                </a:cubicBezTo>
                <a:lnTo>
                  <a:pt x="3651250" y="768350"/>
                </a:lnTo>
                <a:cubicBezTo>
                  <a:pt x="3649133" y="762000"/>
                  <a:pt x="3648613" y="754869"/>
                  <a:pt x="3644900" y="749300"/>
                </a:cubicBezTo>
                <a:cubicBezTo>
                  <a:pt x="3640667" y="742950"/>
                  <a:pt x="3635613" y="737076"/>
                  <a:pt x="3632200" y="730250"/>
                </a:cubicBezTo>
                <a:cubicBezTo>
                  <a:pt x="3629207" y="724263"/>
                  <a:pt x="3629101" y="717051"/>
                  <a:pt x="3625850" y="711200"/>
                </a:cubicBezTo>
                <a:cubicBezTo>
                  <a:pt x="3618437" y="697857"/>
                  <a:pt x="3608917" y="685800"/>
                  <a:pt x="3600450" y="673100"/>
                </a:cubicBezTo>
                <a:lnTo>
                  <a:pt x="3587750" y="654050"/>
                </a:lnTo>
                <a:cubicBezTo>
                  <a:pt x="3583517" y="647700"/>
                  <a:pt x="3580446" y="640396"/>
                  <a:pt x="3575050" y="635000"/>
                </a:cubicBezTo>
                <a:cubicBezTo>
                  <a:pt x="3568700" y="628650"/>
                  <a:pt x="3561749" y="622849"/>
                  <a:pt x="3556000" y="615950"/>
                </a:cubicBezTo>
                <a:cubicBezTo>
                  <a:pt x="3551114" y="610087"/>
                  <a:pt x="3548186" y="602763"/>
                  <a:pt x="3543300" y="596900"/>
                </a:cubicBezTo>
                <a:cubicBezTo>
                  <a:pt x="3537551" y="590001"/>
                  <a:pt x="3529999" y="584749"/>
                  <a:pt x="3524250" y="577850"/>
                </a:cubicBezTo>
                <a:cubicBezTo>
                  <a:pt x="3481170" y="526154"/>
                  <a:pt x="3554227" y="603766"/>
                  <a:pt x="3498850" y="520700"/>
                </a:cubicBezTo>
                <a:cubicBezTo>
                  <a:pt x="3482437" y="496081"/>
                  <a:pt x="3488563" y="508890"/>
                  <a:pt x="3479800" y="482600"/>
                </a:cubicBezTo>
                <a:cubicBezTo>
                  <a:pt x="3475861" y="403820"/>
                  <a:pt x="3482378" y="369685"/>
                  <a:pt x="3460750" y="304800"/>
                </a:cubicBezTo>
                <a:lnTo>
                  <a:pt x="3448050" y="266700"/>
                </a:lnTo>
                <a:cubicBezTo>
                  <a:pt x="3445933" y="260350"/>
                  <a:pt x="3447269" y="251363"/>
                  <a:pt x="3441700" y="247650"/>
                </a:cubicBezTo>
                <a:lnTo>
                  <a:pt x="3422650" y="234950"/>
                </a:lnTo>
                <a:cubicBezTo>
                  <a:pt x="3420533" y="228600"/>
                  <a:pt x="3420013" y="221469"/>
                  <a:pt x="3416300" y="215900"/>
                </a:cubicBezTo>
                <a:cubicBezTo>
                  <a:pt x="3406521" y="201232"/>
                  <a:pt x="3392257" y="193521"/>
                  <a:pt x="3378200" y="184150"/>
                </a:cubicBezTo>
                <a:cubicBezTo>
                  <a:pt x="3373967" y="177800"/>
                  <a:pt x="3370896" y="170496"/>
                  <a:pt x="3365500" y="165100"/>
                </a:cubicBezTo>
                <a:cubicBezTo>
                  <a:pt x="3357624" y="157224"/>
                  <a:pt x="3331867" y="140561"/>
                  <a:pt x="3321050" y="133350"/>
                </a:cubicBezTo>
                <a:cubicBezTo>
                  <a:pt x="3316817" y="127000"/>
                  <a:pt x="3313236" y="120163"/>
                  <a:pt x="3308350" y="114300"/>
                </a:cubicBezTo>
                <a:cubicBezTo>
                  <a:pt x="3289698" y="91918"/>
                  <a:pt x="3277751" y="87551"/>
                  <a:pt x="3251200" y="69850"/>
                </a:cubicBezTo>
                <a:lnTo>
                  <a:pt x="3232150" y="57150"/>
                </a:lnTo>
                <a:cubicBezTo>
                  <a:pt x="3225800" y="52917"/>
                  <a:pt x="3220504" y="46301"/>
                  <a:pt x="3213100" y="44450"/>
                </a:cubicBezTo>
                <a:lnTo>
                  <a:pt x="3136900" y="25400"/>
                </a:lnTo>
                <a:lnTo>
                  <a:pt x="3111500" y="19050"/>
                </a:lnTo>
                <a:cubicBezTo>
                  <a:pt x="3103033" y="16933"/>
                  <a:pt x="3094379" y="15460"/>
                  <a:pt x="3086100" y="12700"/>
                </a:cubicBezTo>
                <a:cubicBezTo>
                  <a:pt x="3079750" y="10583"/>
                  <a:pt x="3073692" y="7180"/>
                  <a:pt x="3067050" y="6350"/>
                </a:cubicBezTo>
                <a:cubicBezTo>
                  <a:pt x="3039665" y="2927"/>
                  <a:pt x="3012017" y="2117"/>
                  <a:pt x="2984500" y="0"/>
                </a:cubicBezTo>
                <a:lnTo>
                  <a:pt x="2863850" y="6350"/>
                </a:lnTo>
                <a:cubicBezTo>
                  <a:pt x="2628368" y="15072"/>
                  <a:pt x="2712501" y="-10934"/>
                  <a:pt x="2622550" y="19050"/>
                </a:cubicBezTo>
                <a:cubicBezTo>
                  <a:pt x="2620433" y="25400"/>
                  <a:pt x="2622734" y="36648"/>
                  <a:pt x="2616200" y="38100"/>
                </a:cubicBezTo>
                <a:cubicBezTo>
                  <a:pt x="2581013" y="45919"/>
                  <a:pt x="2544255" y="42735"/>
                  <a:pt x="2508250" y="44450"/>
                </a:cubicBezTo>
                <a:lnTo>
                  <a:pt x="2349500" y="50800"/>
                </a:lnTo>
                <a:cubicBezTo>
                  <a:pt x="2341033" y="55033"/>
                  <a:pt x="2332319" y="58804"/>
                  <a:pt x="2324100" y="63500"/>
                </a:cubicBezTo>
                <a:cubicBezTo>
                  <a:pt x="2317474" y="67286"/>
                  <a:pt x="2312065" y="73194"/>
                  <a:pt x="2305050" y="76200"/>
                </a:cubicBezTo>
                <a:cubicBezTo>
                  <a:pt x="2297028" y="79638"/>
                  <a:pt x="2288041" y="80152"/>
                  <a:pt x="2279650" y="82550"/>
                </a:cubicBezTo>
                <a:cubicBezTo>
                  <a:pt x="2273214" y="84389"/>
                  <a:pt x="2266950" y="86783"/>
                  <a:pt x="2260600" y="88900"/>
                </a:cubicBezTo>
                <a:cubicBezTo>
                  <a:pt x="2248637" y="100863"/>
                  <a:pt x="2238413" y="113577"/>
                  <a:pt x="2222500" y="120650"/>
                </a:cubicBezTo>
                <a:cubicBezTo>
                  <a:pt x="2202623" y="129484"/>
                  <a:pt x="2180110" y="134423"/>
                  <a:pt x="2159000" y="139700"/>
                </a:cubicBezTo>
                <a:cubicBezTo>
                  <a:pt x="2078567" y="137583"/>
                  <a:pt x="1998066" y="137270"/>
                  <a:pt x="1917700" y="133350"/>
                </a:cubicBezTo>
                <a:cubicBezTo>
                  <a:pt x="1911014" y="133024"/>
                  <a:pt x="1904802" y="129637"/>
                  <a:pt x="1898650" y="127000"/>
                </a:cubicBezTo>
                <a:cubicBezTo>
                  <a:pt x="1889949" y="123271"/>
                  <a:pt x="1881469" y="118996"/>
                  <a:pt x="1873250" y="114300"/>
                </a:cubicBezTo>
                <a:cubicBezTo>
                  <a:pt x="1866624" y="110514"/>
                  <a:pt x="1861174" y="104700"/>
                  <a:pt x="1854200" y="101600"/>
                </a:cubicBezTo>
                <a:cubicBezTo>
                  <a:pt x="1841967" y="96163"/>
                  <a:pt x="1828800" y="93133"/>
                  <a:pt x="1816100" y="88900"/>
                </a:cubicBezTo>
                <a:cubicBezTo>
                  <a:pt x="1809750" y="86783"/>
                  <a:pt x="1803544" y="84173"/>
                  <a:pt x="1797050" y="82550"/>
                </a:cubicBezTo>
                <a:cubicBezTo>
                  <a:pt x="1780117" y="78317"/>
                  <a:pt x="1762456" y="76332"/>
                  <a:pt x="1746250" y="69850"/>
                </a:cubicBezTo>
                <a:cubicBezTo>
                  <a:pt x="1735667" y="65617"/>
                  <a:pt x="1725212" y="61045"/>
                  <a:pt x="1714500" y="57150"/>
                </a:cubicBezTo>
                <a:cubicBezTo>
                  <a:pt x="1701919" y="52575"/>
                  <a:pt x="1689100" y="48683"/>
                  <a:pt x="1676400" y="44450"/>
                </a:cubicBezTo>
                <a:lnTo>
                  <a:pt x="1657350" y="38100"/>
                </a:lnTo>
                <a:cubicBezTo>
                  <a:pt x="1629833" y="40217"/>
                  <a:pt x="1602060" y="40146"/>
                  <a:pt x="1574800" y="44450"/>
                </a:cubicBezTo>
                <a:cubicBezTo>
                  <a:pt x="1420796" y="68766"/>
                  <a:pt x="1703697" y="46800"/>
                  <a:pt x="1473200" y="69850"/>
                </a:cubicBezTo>
                <a:cubicBezTo>
                  <a:pt x="1319111" y="85259"/>
                  <a:pt x="1430966" y="75705"/>
                  <a:pt x="1136650" y="82550"/>
                </a:cubicBezTo>
                <a:cubicBezTo>
                  <a:pt x="1126067" y="84667"/>
                  <a:pt x="1115313" y="86060"/>
                  <a:pt x="1104900" y="88900"/>
                </a:cubicBezTo>
                <a:cubicBezTo>
                  <a:pt x="1091985" y="92422"/>
                  <a:pt x="1079500" y="97367"/>
                  <a:pt x="1066800" y="101600"/>
                </a:cubicBezTo>
                <a:lnTo>
                  <a:pt x="1047750" y="107950"/>
                </a:lnTo>
                <a:lnTo>
                  <a:pt x="1028700" y="114300"/>
                </a:lnTo>
                <a:cubicBezTo>
                  <a:pt x="1022350" y="116417"/>
                  <a:pt x="1015219" y="116937"/>
                  <a:pt x="1009650" y="120650"/>
                </a:cubicBezTo>
                <a:cubicBezTo>
                  <a:pt x="1003300" y="124883"/>
                  <a:pt x="997426" y="129937"/>
                  <a:pt x="990600" y="133350"/>
                </a:cubicBezTo>
                <a:cubicBezTo>
                  <a:pt x="984613" y="136343"/>
                  <a:pt x="977986" y="137861"/>
                  <a:pt x="971550" y="139700"/>
                </a:cubicBezTo>
                <a:cubicBezTo>
                  <a:pt x="962055" y="142413"/>
                  <a:pt x="937250" y="147325"/>
                  <a:pt x="927100" y="152400"/>
                </a:cubicBezTo>
                <a:cubicBezTo>
                  <a:pt x="883247" y="174326"/>
                  <a:pt x="935513" y="158234"/>
                  <a:pt x="882650" y="171450"/>
                </a:cubicBezTo>
                <a:cubicBezTo>
                  <a:pt x="876300" y="177800"/>
                  <a:pt x="871072" y="185519"/>
                  <a:pt x="863600" y="190500"/>
                </a:cubicBezTo>
                <a:cubicBezTo>
                  <a:pt x="858031" y="194213"/>
                  <a:pt x="850537" y="193857"/>
                  <a:pt x="844550" y="196850"/>
                </a:cubicBezTo>
                <a:cubicBezTo>
                  <a:pt x="837724" y="200263"/>
                  <a:pt x="832126" y="205764"/>
                  <a:pt x="825500" y="209550"/>
                </a:cubicBezTo>
                <a:cubicBezTo>
                  <a:pt x="817281" y="214246"/>
                  <a:pt x="808567" y="218017"/>
                  <a:pt x="800100" y="222250"/>
                </a:cubicBezTo>
                <a:cubicBezTo>
                  <a:pt x="793750" y="230717"/>
                  <a:pt x="789180" y="240875"/>
                  <a:pt x="781050" y="247650"/>
                </a:cubicBezTo>
                <a:cubicBezTo>
                  <a:pt x="775908" y="251935"/>
                  <a:pt x="767227" y="249819"/>
                  <a:pt x="762000" y="254000"/>
                </a:cubicBezTo>
                <a:cubicBezTo>
                  <a:pt x="756041" y="258768"/>
                  <a:pt x="754186" y="267187"/>
                  <a:pt x="749300" y="273050"/>
                </a:cubicBezTo>
                <a:cubicBezTo>
                  <a:pt x="743551" y="279949"/>
                  <a:pt x="735763" y="285011"/>
                  <a:pt x="730250" y="292100"/>
                </a:cubicBezTo>
                <a:cubicBezTo>
                  <a:pt x="720879" y="304148"/>
                  <a:pt x="709677" y="315720"/>
                  <a:pt x="704850" y="330200"/>
                </a:cubicBezTo>
                <a:cubicBezTo>
                  <a:pt x="700617" y="342900"/>
                  <a:pt x="699576" y="357161"/>
                  <a:pt x="692150" y="368300"/>
                </a:cubicBezTo>
                <a:cubicBezTo>
                  <a:pt x="633758" y="455888"/>
                  <a:pt x="697766" y="369034"/>
                  <a:pt x="641350" y="425450"/>
                </a:cubicBezTo>
                <a:cubicBezTo>
                  <a:pt x="635954" y="430846"/>
                  <a:pt x="635122" y="440455"/>
                  <a:pt x="628650" y="444500"/>
                </a:cubicBezTo>
                <a:cubicBezTo>
                  <a:pt x="604311" y="459712"/>
                  <a:pt x="558117" y="460804"/>
                  <a:pt x="533400" y="463550"/>
                </a:cubicBezTo>
                <a:cubicBezTo>
                  <a:pt x="488950" y="461433"/>
                  <a:pt x="444437" y="460371"/>
                  <a:pt x="400050" y="457200"/>
                </a:cubicBezTo>
                <a:cubicBezTo>
                  <a:pt x="385121" y="456134"/>
                  <a:pt x="370493" y="452339"/>
                  <a:pt x="355600" y="450850"/>
                </a:cubicBezTo>
                <a:cubicBezTo>
                  <a:pt x="328139" y="448104"/>
                  <a:pt x="300587" y="446336"/>
                  <a:pt x="273050" y="444500"/>
                </a:cubicBezTo>
                <a:cubicBezTo>
                  <a:pt x="164749" y="437280"/>
                  <a:pt x="195210" y="438150"/>
                  <a:pt x="120650" y="438150"/>
                </a:cubicBezTo>
              </a:path>
            </a:pathLst>
          </a:custGeom>
          <a:solidFill>
            <a:schemeClr val="bg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07" name="Freeform 306"/>
          <p:cNvSpPr/>
          <p:nvPr/>
        </p:nvSpPr>
        <p:spPr bwMode="auto">
          <a:xfrm>
            <a:off x="22261443" y="8479790"/>
            <a:ext cx="1520431" cy="1529111"/>
          </a:xfrm>
          <a:custGeom>
            <a:avLst/>
            <a:gdLst>
              <a:gd name="connsiteX0" fmla="*/ 797062 w 4156212"/>
              <a:gd name="connsiteY0" fmla="*/ 501650 h 4179941"/>
              <a:gd name="connsiteX1" fmla="*/ 733562 w 4156212"/>
              <a:gd name="connsiteY1" fmla="*/ 463550 h 4179941"/>
              <a:gd name="connsiteX2" fmla="*/ 663712 w 4156212"/>
              <a:gd name="connsiteY2" fmla="*/ 444500 h 4179941"/>
              <a:gd name="connsiteX3" fmla="*/ 625612 w 4156212"/>
              <a:gd name="connsiteY3" fmla="*/ 431800 h 4179941"/>
              <a:gd name="connsiteX4" fmla="*/ 600212 w 4156212"/>
              <a:gd name="connsiteY4" fmla="*/ 425450 h 4179941"/>
              <a:gd name="connsiteX5" fmla="*/ 581162 w 4156212"/>
              <a:gd name="connsiteY5" fmla="*/ 419100 h 4179941"/>
              <a:gd name="connsiteX6" fmla="*/ 549412 w 4156212"/>
              <a:gd name="connsiteY6" fmla="*/ 412750 h 4179941"/>
              <a:gd name="connsiteX7" fmla="*/ 530362 w 4156212"/>
              <a:gd name="connsiteY7" fmla="*/ 406400 h 4179941"/>
              <a:gd name="connsiteX8" fmla="*/ 479562 w 4156212"/>
              <a:gd name="connsiteY8" fmla="*/ 393700 h 4179941"/>
              <a:gd name="connsiteX9" fmla="*/ 352562 w 4156212"/>
              <a:gd name="connsiteY9" fmla="*/ 400050 h 4179941"/>
              <a:gd name="connsiteX10" fmla="*/ 333512 w 4156212"/>
              <a:gd name="connsiteY10" fmla="*/ 406400 h 4179941"/>
              <a:gd name="connsiteX11" fmla="*/ 301762 w 4156212"/>
              <a:gd name="connsiteY11" fmla="*/ 412750 h 4179941"/>
              <a:gd name="connsiteX12" fmla="*/ 282712 w 4156212"/>
              <a:gd name="connsiteY12" fmla="*/ 425450 h 4179941"/>
              <a:gd name="connsiteX13" fmla="*/ 270012 w 4156212"/>
              <a:gd name="connsiteY13" fmla="*/ 444500 h 4179941"/>
              <a:gd name="connsiteX14" fmla="*/ 250962 w 4156212"/>
              <a:gd name="connsiteY14" fmla="*/ 450850 h 4179941"/>
              <a:gd name="connsiteX15" fmla="*/ 212862 w 4156212"/>
              <a:gd name="connsiteY15" fmla="*/ 476250 h 4179941"/>
              <a:gd name="connsiteX16" fmla="*/ 168412 w 4156212"/>
              <a:gd name="connsiteY16" fmla="*/ 508000 h 4179941"/>
              <a:gd name="connsiteX17" fmla="*/ 149362 w 4156212"/>
              <a:gd name="connsiteY17" fmla="*/ 520700 h 4179941"/>
              <a:gd name="connsiteX18" fmla="*/ 111262 w 4156212"/>
              <a:gd name="connsiteY18" fmla="*/ 558800 h 4179941"/>
              <a:gd name="connsiteX19" fmla="*/ 79512 w 4156212"/>
              <a:gd name="connsiteY19" fmla="*/ 590550 h 4179941"/>
              <a:gd name="connsiteX20" fmla="*/ 47762 w 4156212"/>
              <a:gd name="connsiteY20" fmla="*/ 622300 h 4179941"/>
              <a:gd name="connsiteX21" fmla="*/ 47762 w 4156212"/>
              <a:gd name="connsiteY21" fmla="*/ 717550 h 4179941"/>
              <a:gd name="connsiteX22" fmla="*/ 60462 w 4156212"/>
              <a:gd name="connsiteY22" fmla="*/ 762000 h 4179941"/>
              <a:gd name="connsiteX23" fmla="*/ 73162 w 4156212"/>
              <a:gd name="connsiteY23" fmla="*/ 781050 h 4179941"/>
              <a:gd name="connsiteX24" fmla="*/ 85862 w 4156212"/>
              <a:gd name="connsiteY24" fmla="*/ 819150 h 4179941"/>
              <a:gd name="connsiteX25" fmla="*/ 92212 w 4156212"/>
              <a:gd name="connsiteY25" fmla="*/ 838200 h 4179941"/>
              <a:gd name="connsiteX26" fmla="*/ 104912 w 4156212"/>
              <a:gd name="connsiteY26" fmla="*/ 857250 h 4179941"/>
              <a:gd name="connsiteX27" fmla="*/ 111262 w 4156212"/>
              <a:gd name="connsiteY27" fmla="*/ 895350 h 4179941"/>
              <a:gd name="connsiteX28" fmla="*/ 98562 w 4156212"/>
              <a:gd name="connsiteY28" fmla="*/ 933450 h 4179941"/>
              <a:gd name="connsiteX29" fmla="*/ 85862 w 4156212"/>
              <a:gd name="connsiteY29" fmla="*/ 977900 h 4179941"/>
              <a:gd name="connsiteX30" fmla="*/ 73162 w 4156212"/>
              <a:gd name="connsiteY30" fmla="*/ 996950 h 4179941"/>
              <a:gd name="connsiteX31" fmla="*/ 47762 w 4156212"/>
              <a:gd name="connsiteY31" fmla="*/ 1041400 h 4179941"/>
              <a:gd name="connsiteX32" fmla="*/ 41412 w 4156212"/>
              <a:gd name="connsiteY32" fmla="*/ 1066800 h 4179941"/>
              <a:gd name="connsiteX33" fmla="*/ 35062 w 4156212"/>
              <a:gd name="connsiteY33" fmla="*/ 1085850 h 4179941"/>
              <a:gd name="connsiteX34" fmla="*/ 28712 w 4156212"/>
              <a:gd name="connsiteY34" fmla="*/ 1123950 h 4179941"/>
              <a:gd name="connsiteX35" fmla="*/ 22362 w 4156212"/>
              <a:gd name="connsiteY35" fmla="*/ 1143000 h 4179941"/>
              <a:gd name="connsiteX36" fmla="*/ 16012 w 4156212"/>
              <a:gd name="connsiteY36" fmla="*/ 1168400 h 4179941"/>
              <a:gd name="connsiteX37" fmla="*/ 47762 w 4156212"/>
              <a:gd name="connsiteY37" fmla="*/ 1397000 h 4179941"/>
              <a:gd name="connsiteX38" fmla="*/ 66812 w 4156212"/>
              <a:gd name="connsiteY38" fmla="*/ 1409700 h 4179941"/>
              <a:gd name="connsiteX39" fmla="*/ 92212 w 4156212"/>
              <a:gd name="connsiteY39" fmla="*/ 1447800 h 4179941"/>
              <a:gd name="connsiteX40" fmla="*/ 104912 w 4156212"/>
              <a:gd name="connsiteY40" fmla="*/ 1466850 h 4179941"/>
              <a:gd name="connsiteX41" fmla="*/ 111262 w 4156212"/>
              <a:gd name="connsiteY41" fmla="*/ 1485900 h 4179941"/>
              <a:gd name="connsiteX42" fmla="*/ 117612 w 4156212"/>
              <a:gd name="connsiteY42" fmla="*/ 1644650 h 4179941"/>
              <a:gd name="connsiteX43" fmla="*/ 123962 w 4156212"/>
              <a:gd name="connsiteY43" fmla="*/ 1752600 h 4179941"/>
              <a:gd name="connsiteX44" fmla="*/ 130312 w 4156212"/>
              <a:gd name="connsiteY44" fmla="*/ 1778000 h 4179941"/>
              <a:gd name="connsiteX45" fmla="*/ 162062 w 4156212"/>
              <a:gd name="connsiteY45" fmla="*/ 1816100 h 4179941"/>
              <a:gd name="connsiteX46" fmla="*/ 181112 w 4156212"/>
              <a:gd name="connsiteY46" fmla="*/ 1828800 h 4179941"/>
              <a:gd name="connsiteX47" fmla="*/ 219212 w 4156212"/>
              <a:gd name="connsiteY47" fmla="*/ 1835150 h 4179941"/>
              <a:gd name="connsiteX48" fmla="*/ 263662 w 4156212"/>
              <a:gd name="connsiteY48" fmla="*/ 1854200 h 4179941"/>
              <a:gd name="connsiteX49" fmla="*/ 308112 w 4156212"/>
              <a:gd name="connsiteY49" fmla="*/ 1866900 h 4179941"/>
              <a:gd name="connsiteX50" fmla="*/ 327162 w 4156212"/>
              <a:gd name="connsiteY50" fmla="*/ 1873250 h 4179941"/>
              <a:gd name="connsiteX51" fmla="*/ 346212 w 4156212"/>
              <a:gd name="connsiteY51" fmla="*/ 1885950 h 4179941"/>
              <a:gd name="connsiteX52" fmla="*/ 358912 w 4156212"/>
              <a:gd name="connsiteY52" fmla="*/ 1905000 h 4179941"/>
              <a:gd name="connsiteX53" fmla="*/ 390662 w 4156212"/>
              <a:gd name="connsiteY53" fmla="*/ 1911350 h 4179941"/>
              <a:gd name="connsiteX54" fmla="*/ 428762 w 4156212"/>
              <a:gd name="connsiteY54" fmla="*/ 1930400 h 4179941"/>
              <a:gd name="connsiteX55" fmla="*/ 447812 w 4156212"/>
              <a:gd name="connsiteY55" fmla="*/ 1936750 h 4179941"/>
              <a:gd name="connsiteX56" fmla="*/ 466862 w 4156212"/>
              <a:gd name="connsiteY56" fmla="*/ 1949450 h 4179941"/>
              <a:gd name="connsiteX57" fmla="*/ 511312 w 4156212"/>
              <a:gd name="connsiteY57" fmla="*/ 1968500 h 4179941"/>
              <a:gd name="connsiteX58" fmla="*/ 549412 w 4156212"/>
              <a:gd name="connsiteY58" fmla="*/ 1974850 h 4179941"/>
              <a:gd name="connsiteX59" fmla="*/ 574812 w 4156212"/>
              <a:gd name="connsiteY59" fmla="*/ 1981200 h 4179941"/>
              <a:gd name="connsiteX60" fmla="*/ 657362 w 4156212"/>
              <a:gd name="connsiteY60" fmla="*/ 2000250 h 4179941"/>
              <a:gd name="connsiteX61" fmla="*/ 676412 w 4156212"/>
              <a:gd name="connsiteY61" fmla="*/ 2006600 h 4179941"/>
              <a:gd name="connsiteX62" fmla="*/ 714512 w 4156212"/>
              <a:gd name="connsiteY62" fmla="*/ 2032000 h 4179941"/>
              <a:gd name="connsiteX63" fmla="*/ 778012 w 4156212"/>
              <a:gd name="connsiteY63" fmla="*/ 2038350 h 4179941"/>
              <a:gd name="connsiteX64" fmla="*/ 847862 w 4156212"/>
              <a:gd name="connsiteY64" fmla="*/ 2019300 h 4179941"/>
              <a:gd name="connsiteX65" fmla="*/ 854212 w 4156212"/>
              <a:gd name="connsiteY65" fmla="*/ 2000250 h 4179941"/>
              <a:gd name="connsiteX66" fmla="*/ 892312 w 4156212"/>
              <a:gd name="connsiteY66" fmla="*/ 1974850 h 4179941"/>
              <a:gd name="connsiteX67" fmla="*/ 924062 w 4156212"/>
              <a:gd name="connsiteY67" fmla="*/ 1943100 h 4179941"/>
              <a:gd name="connsiteX68" fmla="*/ 936762 w 4156212"/>
              <a:gd name="connsiteY68" fmla="*/ 1924050 h 4179941"/>
              <a:gd name="connsiteX69" fmla="*/ 1000262 w 4156212"/>
              <a:gd name="connsiteY69" fmla="*/ 1898650 h 4179941"/>
              <a:gd name="connsiteX70" fmla="*/ 1019312 w 4156212"/>
              <a:gd name="connsiteY70" fmla="*/ 1892300 h 4179941"/>
              <a:gd name="connsiteX71" fmla="*/ 1514612 w 4156212"/>
              <a:gd name="connsiteY71" fmla="*/ 1885950 h 4179941"/>
              <a:gd name="connsiteX72" fmla="*/ 1540012 w 4156212"/>
              <a:gd name="connsiteY72" fmla="*/ 1873250 h 4179941"/>
              <a:gd name="connsiteX73" fmla="*/ 1546362 w 4156212"/>
              <a:gd name="connsiteY73" fmla="*/ 1854200 h 4179941"/>
              <a:gd name="connsiteX74" fmla="*/ 1578112 w 4156212"/>
              <a:gd name="connsiteY74" fmla="*/ 1816100 h 4179941"/>
              <a:gd name="connsiteX75" fmla="*/ 1616212 w 4156212"/>
              <a:gd name="connsiteY75" fmla="*/ 1790700 h 4179941"/>
              <a:gd name="connsiteX76" fmla="*/ 1654312 w 4156212"/>
              <a:gd name="connsiteY76" fmla="*/ 1778000 h 4179941"/>
              <a:gd name="connsiteX77" fmla="*/ 2251212 w 4156212"/>
              <a:gd name="connsiteY77" fmla="*/ 1778000 h 4179941"/>
              <a:gd name="connsiteX78" fmla="*/ 2321062 w 4156212"/>
              <a:gd name="connsiteY78" fmla="*/ 1771650 h 4179941"/>
              <a:gd name="connsiteX79" fmla="*/ 2371862 w 4156212"/>
              <a:gd name="connsiteY79" fmla="*/ 1758950 h 4179941"/>
              <a:gd name="connsiteX80" fmla="*/ 2390912 w 4156212"/>
              <a:gd name="connsiteY80" fmla="*/ 1752600 h 4179941"/>
              <a:gd name="connsiteX81" fmla="*/ 2429012 w 4156212"/>
              <a:gd name="connsiteY81" fmla="*/ 1733550 h 4179941"/>
              <a:gd name="connsiteX82" fmla="*/ 2448062 w 4156212"/>
              <a:gd name="connsiteY82" fmla="*/ 1714500 h 4179941"/>
              <a:gd name="connsiteX83" fmla="*/ 2473462 w 4156212"/>
              <a:gd name="connsiteY83" fmla="*/ 1701800 h 4179941"/>
              <a:gd name="connsiteX84" fmla="*/ 2530612 w 4156212"/>
              <a:gd name="connsiteY84" fmla="*/ 1657350 h 4179941"/>
              <a:gd name="connsiteX85" fmla="*/ 2549662 w 4156212"/>
              <a:gd name="connsiteY85" fmla="*/ 1619250 h 4179941"/>
              <a:gd name="connsiteX86" fmla="*/ 2568712 w 4156212"/>
              <a:gd name="connsiteY86" fmla="*/ 1454150 h 4179941"/>
              <a:gd name="connsiteX87" fmla="*/ 2587762 w 4156212"/>
              <a:gd name="connsiteY87" fmla="*/ 1435100 h 4179941"/>
              <a:gd name="connsiteX88" fmla="*/ 2613162 w 4156212"/>
              <a:gd name="connsiteY88" fmla="*/ 1428750 h 4179941"/>
              <a:gd name="connsiteX89" fmla="*/ 2651262 w 4156212"/>
              <a:gd name="connsiteY89" fmla="*/ 1390650 h 4179941"/>
              <a:gd name="connsiteX90" fmla="*/ 2670312 w 4156212"/>
              <a:gd name="connsiteY90" fmla="*/ 1371600 h 4179941"/>
              <a:gd name="connsiteX91" fmla="*/ 2689362 w 4156212"/>
              <a:gd name="connsiteY91" fmla="*/ 1358900 h 4179941"/>
              <a:gd name="connsiteX92" fmla="*/ 2702062 w 4156212"/>
              <a:gd name="connsiteY92" fmla="*/ 1339850 h 4179941"/>
              <a:gd name="connsiteX93" fmla="*/ 2740162 w 4156212"/>
              <a:gd name="connsiteY93" fmla="*/ 1308100 h 4179941"/>
              <a:gd name="connsiteX94" fmla="*/ 2765562 w 4156212"/>
              <a:gd name="connsiteY94" fmla="*/ 1301750 h 4179941"/>
              <a:gd name="connsiteX95" fmla="*/ 2784612 w 4156212"/>
              <a:gd name="connsiteY95" fmla="*/ 1295400 h 4179941"/>
              <a:gd name="connsiteX96" fmla="*/ 2797312 w 4156212"/>
              <a:gd name="connsiteY96" fmla="*/ 1257300 h 4179941"/>
              <a:gd name="connsiteX97" fmla="*/ 2803662 w 4156212"/>
              <a:gd name="connsiteY97" fmla="*/ 1238250 h 4179941"/>
              <a:gd name="connsiteX98" fmla="*/ 2822712 w 4156212"/>
              <a:gd name="connsiteY98" fmla="*/ 1231900 h 4179941"/>
              <a:gd name="connsiteX99" fmla="*/ 2841762 w 4156212"/>
              <a:gd name="connsiteY99" fmla="*/ 1212850 h 4179941"/>
              <a:gd name="connsiteX100" fmla="*/ 2975112 w 4156212"/>
              <a:gd name="connsiteY100" fmla="*/ 1212850 h 4179941"/>
              <a:gd name="connsiteX101" fmla="*/ 2987812 w 4156212"/>
              <a:gd name="connsiteY101" fmla="*/ 1231900 h 4179941"/>
              <a:gd name="connsiteX102" fmla="*/ 3000512 w 4156212"/>
              <a:gd name="connsiteY102" fmla="*/ 1289050 h 4179941"/>
              <a:gd name="connsiteX103" fmla="*/ 3006862 w 4156212"/>
              <a:gd name="connsiteY103" fmla="*/ 1314450 h 4179941"/>
              <a:gd name="connsiteX104" fmla="*/ 3000512 w 4156212"/>
              <a:gd name="connsiteY104" fmla="*/ 1651000 h 4179941"/>
              <a:gd name="connsiteX105" fmla="*/ 2994162 w 4156212"/>
              <a:gd name="connsiteY105" fmla="*/ 1682750 h 4179941"/>
              <a:gd name="connsiteX106" fmla="*/ 2949712 w 4156212"/>
              <a:gd name="connsiteY106" fmla="*/ 1739900 h 4179941"/>
              <a:gd name="connsiteX107" fmla="*/ 2886212 w 4156212"/>
              <a:gd name="connsiteY107" fmla="*/ 1797050 h 4179941"/>
              <a:gd name="connsiteX108" fmla="*/ 2848112 w 4156212"/>
              <a:gd name="connsiteY108" fmla="*/ 1822450 h 4179941"/>
              <a:gd name="connsiteX109" fmla="*/ 2803662 w 4156212"/>
              <a:gd name="connsiteY109" fmla="*/ 1860550 h 4179941"/>
              <a:gd name="connsiteX110" fmla="*/ 2702062 w 4156212"/>
              <a:gd name="connsiteY110" fmla="*/ 1885950 h 4179941"/>
              <a:gd name="connsiteX111" fmla="*/ 2803662 w 4156212"/>
              <a:gd name="connsiteY111" fmla="*/ 1879600 h 4179941"/>
              <a:gd name="connsiteX112" fmla="*/ 2810012 w 4156212"/>
              <a:gd name="connsiteY112" fmla="*/ 1898650 h 4179941"/>
              <a:gd name="connsiteX113" fmla="*/ 2803662 w 4156212"/>
              <a:gd name="connsiteY113" fmla="*/ 1930400 h 4179941"/>
              <a:gd name="connsiteX114" fmla="*/ 2784612 w 4156212"/>
              <a:gd name="connsiteY114" fmla="*/ 1949450 h 4179941"/>
              <a:gd name="connsiteX115" fmla="*/ 2746512 w 4156212"/>
              <a:gd name="connsiteY115" fmla="*/ 1974850 h 4179941"/>
              <a:gd name="connsiteX116" fmla="*/ 2727462 w 4156212"/>
              <a:gd name="connsiteY116" fmla="*/ 1987550 h 4179941"/>
              <a:gd name="connsiteX117" fmla="*/ 2676662 w 4156212"/>
              <a:gd name="connsiteY117" fmla="*/ 2006600 h 4179941"/>
              <a:gd name="connsiteX118" fmla="*/ 2657612 w 4156212"/>
              <a:gd name="connsiteY118" fmla="*/ 2012950 h 4179941"/>
              <a:gd name="connsiteX119" fmla="*/ 2632212 w 4156212"/>
              <a:gd name="connsiteY119" fmla="*/ 2025650 h 4179941"/>
              <a:gd name="connsiteX120" fmla="*/ 2594112 w 4156212"/>
              <a:gd name="connsiteY120" fmla="*/ 2038350 h 4179941"/>
              <a:gd name="connsiteX121" fmla="*/ 2575062 w 4156212"/>
              <a:gd name="connsiteY121" fmla="*/ 2044700 h 4179941"/>
              <a:gd name="connsiteX122" fmla="*/ 2511562 w 4156212"/>
              <a:gd name="connsiteY122" fmla="*/ 2063750 h 4179941"/>
              <a:gd name="connsiteX123" fmla="*/ 2473462 w 4156212"/>
              <a:gd name="connsiteY123" fmla="*/ 2089150 h 4179941"/>
              <a:gd name="connsiteX124" fmla="*/ 2448062 w 4156212"/>
              <a:gd name="connsiteY124" fmla="*/ 2114550 h 4179941"/>
              <a:gd name="connsiteX125" fmla="*/ 2429012 w 4156212"/>
              <a:gd name="connsiteY125" fmla="*/ 2120900 h 4179941"/>
              <a:gd name="connsiteX126" fmla="*/ 2371862 w 4156212"/>
              <a:gd name="connsiteY126" fmla="*/ 2165350 h 4179941"/>
              <a:gd name="connsiteX127" fmla="*/ 2346462 w 4156212"/>
              <a:gd name="connsiteY127" fmla="*/ 2184400 h 4179941"/>
              <a:gd name="connsiteX128" fmla="*/ 2295662 w 4156212"/>
              <a:gd name="connsiteY128" fmla="*/ 2222500 h 4179941"/>
              <a:gd name="connsiteX129" fmla="*/ 2270262 w 4156212"/>
              <a:gd name="connsiteY129" fmla="*/ 2260600 h 4179941"/>
              <a:gd name="connsiteX130" fmla="*/ 2225812 w 4156212"/>
              <a:gd name="connsiteY130" fmla="*/ 2298700 h 4179941"/>
              <a:gd name="connsiteX131" fmla="*/ 2206762 w 4156212"/>
              <a:gd name="connsiteY131" fmla="*/ 2317750 h 4179941"/>
              <a:gd name="connsiteX132" fmla="*/ 2194062 w 4156212"/>
              <a:gd name="connsiteY132" fmla="*/ 2336800 h 4179941"/>
              <a:gd name="connsiteX133" fmla="*/ 2149612 w 4156212"/>
              <a:gd name="connsiteY133" fmla="*/ 2381250 h 4179941"/>
              <a:gd name="connsiteX134" fmla="*/ 2117862 w 4156212"/>
              <a:gd name="connsiteY134" fmla="*/ 2419350 h 4179941"/>
              <a:gd name="connsiteX135" fmla="*/ 2060712 w 4156212"/>
              <a:gd name="connsiteY135" fmla="*/ 2463800 h 4179941"/>
              <a:gd name="connsiteX136" fmla="*/ 2035312 w 4156212"/>
              <a:gd name="connsiteY136" fmla="*/ 2501900 h 4179941"/>
              <a:gd name="connsiteX137" fmla="*/ 2022612 w 4156212"/>
              <a:gd name="connsiteY137" fmla="*/ 2527300 h 4179941"/>
              <a:gd name="connsiteX138" fmla="*/ 1952762 w 4156212"/>
              <a:gd name="connsiteY138" fmla="*/ 2603500 h 4179941"/>
              <a:gd name="connsiteX139" fmla="*/ 1927362 w 4156212"/>
              <a:gd name="connsiteY139" fmla="*/ 2641600 h 4179941"/>
              <a:gd name="connsiteX140" fmla="*/ 1863862 w 4156212"/>
              <a:gd name="connsiteY140" fmla="*/ 2705100 h 4179941"/>
              <a:gd name="connsiteX141" fmla="*/ 1838462 w 4156212"/>
              <a:gd name="connsiteY141" fmla="*/ 2736850 h 4179941"/>
              <a:gd name="connsiteX142" fmla="*/ 1794012 w 4156212"/>
              <a:gd name="connsiteY142" fmla="*/ 2781300 h 4179941"/>
              <a:gd name="connsiteX143" fmla="*/ 1768612 w 4156212"/>
              <a:gd name="connsiteY143" fmla="*/ 2819400 h 4179941"/>
              <a:gd name="connsiteX144" fmla="*/ 1736862 w 4156212"/>
              <a:gd name="connsiteY144" fmla="*/ 2844800 h 4179941"/>
              <a:gd name="connsiteX145" fmla="*/ 1705112 w 4156212"/>
              <a:gd name="connsiteY145" fmla="*/ 2876550 h 4179941"/>
              <a:gd name="connsiteX146" fmla="*/ 1667012 w 4156212"/>
              <a:gd name="connsiteY146" fmla="*/ 2908300 h 4179941"/>
              <a:gd name="connsiteX147" fmla="*/ 1597162 w 4156212"/>
              <a:gd name="connsiteY147" fmla="*/ 2965450 h 4179941"/>
              <a:gd name="connsiteX148" fmla="*/ 1584462 w 4156212"/>
              <a:gd name="connsiteY148" fmla="*/ 2990850 h 4179941"/>
              <a:gd name="connsiteX149" fmla="*/ 1546362 w 4156212"/>
              <a:gd name="connsiteY149" fmla="*/ 3016250 h 4179941"/>
              <a:gd name="connsiteX150" fmla="*/ 1508262 w 4156212"/>
              <a:gd name="connsiteY150" fmla="*/ 3048000 h 4179941"/>
              <a:gd name="connsiteX151" fmla="*/ 1495562 w 4156212"/>
              <a:gd name="connsiteY151" fmla="*/ 3067050 h 4179941"/>
              <a:gd name="connsiteX152" fmla="*/ 1470162 w 4156212"/>
              <a:gd name="connsiteY152" fmla="*/ 3092450 h 4179941"/>
              <a:gd name="connsiteX153" fmla="*/ 1457462 w 4156212"/>
              <a:gd name="connsiteY153" fmla="*/ 3117850 h 4179941"/>
              <a:gd name="connsiteX154" fmla="*/ 1444762 w 4156212"/>
              <a:gd name="connsiteY154" fmla="*/ 3136900 h 4179941"/>
              <a:gd name="connsiteX155" fmla="*/ 1470162 w 4156212"/>
              <a:gd name="connsiteY155" fmla="*/ 3187700 h 4179941"/>
              <a:gd name="connsiteX156" fmla="*/ 1527312 w 4156212"/>
              <a:gd name="connsiteY156" fmla="*/ 3219450 h 4179941"/>
              <a:gd name="connsiteX157" fmla="*/ 1584462 w 4156212"/>
              <a:gd name="connsiteY157" fmla="*/ 3270250 h 4179941"/>
              <a:gd name="connsiteX158" fmla="*/ 1603512 w 4156212"/>
              <a:gd name="connsiteY158" fmla="*/ 3282950 h 4179941"/>
              <a:gd name="connsiteX159" fmla="*/ 1635262 w 4156212"/>
              <a:gd name="connsiteY159" fmla="*/ 3321050 h 4179941"/>
              <a:gd name="connsiteX160" fmla="*/ 1647962 w 4156212"/>
              <a:gd name="connsiteY160" fmla="*/ 3340100 h 4179941"/>
              <a:gd name="connsiteX161" fmla="*/ 1667012 w 4156212"/>
              <a:gd name="connsiteY161" fmla="*/ 3346450 h 4179941"/>
              <a:gd name="connsiteX162" fmla="*/ 1679712 w 4156212"/>
              <a:gd name="connsiteY162" fmla="*/ 3371850 h 4179941"/>
              <a:gd name="connsiteX163" fmla="*/ 1692412 w 4156212"/>
              <a:gd name="connsiteY163" fmla="*/ 3390900 h 4179941"/>
              <a:gd name="connsiteX164" fmla="*/ 1698762 w 4156212"/>
              <a:gd name="connsiteY164" fmla="*/ 3409950 h 4179941"/>
              <a:gd name="connsiteX165" fmla="*/ 1641612 w 4156212"/>
              <a:gd name="connsiteY165" fmla="*/ 3435350 h 4179941"/>
              <a:gd name="connsiteX166" fmla="*/ 1622562 w 4156212"/>
              <a:gd name="connsiteY166" fmla="*/ 3448050 h 4179941"/>
              <a:gd name="connsiteX167" fmla="*/ 1584462 w 4156212"/>
              <a:gd name="connsiteY167" fmla="*/ 3454400 h 4179941"/>
              <a:gd name="connsiteX168" fmla="*/ 1559062 w 4156212"/>
              <a:gd name="connsiteY168" fmla="*/ 3473450 h 4179941"/>
              <a:gd name="connsiteX169" fmla="*/ 1533662 w 4156212"/>
              <a:gd name="connsiteY169" fmla="*/ 3486150 h 4179941"/>
              <a:gd name="connsiteX170" fmla="*/ 1495562 w 4156212"/>
              <a:gd name="connsiteY170" fmla="*/ 3524250 h 4179941"/>
              <a:gd name="connsiteX171" fmla="*/ 1444762 w 4156212"/>
              <a:gd name="connsiteY171" fmla="*/ 3568700 h 4179941"/>
              <a:gd name="connsiteX172" fmla="*/ 1432062 w 4156212"/>
              <a:gd name="connsiteY172" fmla="*/ 3594100 h 4179941"/>
              <a:gd name="connsiteX173" fmla="*/ 1413012 w 4156212"/>
              <a:gd name="connsiteY173" fmla="*/ 3619500 h 4179941"/>
              <a:gd name="connsiteX174" fmla="*/ 1400312 w 4156212"/>
              <a:gd name="connsiteY174" fmla="*/ 3638550 h 4179941"/>
              <a:gd name="connsiteX175" fmla="*/ 1432062 w 4156212"/>
              <a:gd name="connsiteY175" fmla="*/ 3670300 h 4179941"/>
              <a:gd name="connsiteX176" fmla="*/ 1489212 w 4156212"/>
              <a:gd name="connsiteY176" fmla="*/ 3721100 h 4179941"/>
              <a:gd name="connsiteX177" fmla="*/ 1552712 w 4156212"/>
              <a:gd name="connsiteY177" fmla="*/ 3740150 h 4179941"/>
              <a:gd name="connsiteX178" fmla="*/ 1584462 w 4156212"/>
              <a:gd name="connsiteY178" fmla="*/ 3759200 h 4179941"/>
              <a:gd name="connsiteX179" fmla="*/ 1679712 w 4156212"/>
              <a:gd name="connsiteY179" fmla="*/ 3803650 h 4179941"/>
              <a:gd name="connsiteX180" fmla="*/ 1755912 w 4156212"/>
              <a:gd name="connsiteY180" fmla="*/ 3886200 h 4179941"/>
              <a:gd name="connsiteX181" fmla="*/ 1774962 w 4156212"/>
              <a:gd name="connsiteY181" fmla="*/ 3892550 h 4179941"/>
              <a:gd name="connsiteX182" fmla="*/ 1825762 w 4156212"/>
              <a:gd name="connsiteY182" fmla="*/ 3930650 h 4179941"/>
              <a:gd name="connsiteX183" fmla="*/ 1844812 w 4156212"/>
              <a:gd name="connsiteY183" fmla="*/ 3937000 h 4179941"/>
              <a:gd name="connsiteX184" fmla="*/ 1971812 w 4156212"/>
              <a:gd name="connsiteY184" fmla="*/ 3949700 h 4179941"/>
              <a:gd name="connsiteX185" fmla="*/ 2016262 w 4156212"/>
              <a:gd name="connsiteY185" fmla="*/ 3956050 h 4179941"/>
              <a:gd name="connsiteX186" fmla="*/ 2136912 w 4156212"/>
              <a:gd name="connsiteY186" fmla="*/ 3968750 h 4179941"/>
              <a:gd name="connsiteX187" fmla="*/ 2067062 w 4156212"/>
              <a:gd name="connsiteY187" fmla="*/ 3987800 h 4179941"/>
              <a:gd name="connsiteX188" fmla="*/ 1990862 w 4156212"/>
              <a:gd name="connsiteY188" fmla="*/ 3994150 h 4179941"/>
              <a:gd name="connsiteX189" fmla="*/ 1997212 w 4156212"/>
              <a:gd name="connsiteY189" fmla="*/ 4038600 h 4179941"/>
              <a:gd name="connsiteX190" fmla="*/ 2035312 w 4156212"/>
              <a:gd name="connsiteY190" fmla="*/ 4070350 h 4179941"/>
              <a:gd name="connsiteX191" fmla="*/ 2136912 w 4156212"/>
              <a:gd name="connsiteY191" fmla="*/ 4127500 h 4179941"/>
              <a:gd name="connsiteX192" fmla="*/ 2244862 w 4156212"/>
              <a:gd name="connsiteY192" fmla="*/ 4140200 h 4179941"/>
              <a:gd name="connsiteX193" fmla="*/ 2359162 w 4156212"/>
              <a:gd name="connsiteY193" fmla="*/ 4171950 h 4179941"/>
              <a:gd name="connsiteX194" fmla="*/ 2930662 w 4156212"/>
              <a:gd name="connsiteY194" fmla="*/ 4178300 h 4179941"/>
              <a:gd name="connsiteX195" fmla="*/ 2987812 w 4156212"/>
              <a:gd name="connsiteY195" fmla="*/ 4165600 h 4179941"/>
              <a:gd name="connsiteX196" fmla="*/ 3070362 w 4156212"/>
              <a:gd name="connsiteY196" fmla="*/ 4140200 h 4179941"/>
              <a:gd name="connsiteX197" fmla="*/ 3108462 w 4156212"/>
              <a:gd name="connsiteY197" fmla="*/ 4127500 h 4179941"/>
              <a:gd name="connsiteX198" fmla="*/ 3171962 w 4156212"/>
              <a:gd name="connsiteY198" fmla="*/ 4076700 h 4179941"/>
              <a:gd name="connsiteX199" fmla="*/ 3184662 w 4156212"/>
              <a:gd name="connsiteY199" fmla="*/ 4057650 h 4179941"/>
              <a:gd name="connsiteX200" fmla="*/ 3210062 w 4156212"/>
              <a:gd name="connsiteY200" fmla="*/ 4038600 h 4179941"/>
              <a:gd name="connsiteX201" fmla="*/ 3229112 w 4156212"/>
              <a:gd name="connsiteY201" fmla="*/ 4000500 h 4179941"/>
              <a:gd name="connsiteX202" fmla="*/ 3260862 w 4156212"/>
              <a:gd name="connsiteY202" fmla="*/ 3962400 h 4179941"/>
              <a:gd name="connsiteX203" fmla="*/ 3298962 w 4156212"/>
              <a:gd name="connsiteY203" fmla="*/ 3917950 h 4179941"/>
              <a:gd name="connsiteX204" fmla="*/ 3311662 w 4156212"/>
              <a:gd name="connsiteY204" fmla="*/ 3886200 h 4179941"/>
              <a:gd name="connsiteX205" fmla="*/ 3330712 w 4156212"/>
              <a:gd name="connsiteY205" fmla="*/ 3841750 h 4179941"/>
              <a:gd name="connsiteX206" fmla="*/ 3368812 w 4156212"/>
              <a:gd name="connsiteY206" fmla="*/ 3816350 h 4179941"/>
              <a:gd name="connsiteX207" fmla="*/ 3381512 w 4156212"/>
              <a:gd name="connsiteY207" fmla="*/ 3727450 h 4179941"/>
              <a:gd name="connsiteX208" fmla="*/ 3387862 w 4156212"/>
              <a:gd name="connsiteY208" fmla="*/ 3702050 h 4179941"/>
              <a:gd name="connsiteX209" fmla="*/ 3400562 w 4156212"/>
              <a:gd name="connsiteY209" fmla="*/ 3683000 h 4179941"/>
              <a:gd name="connsiteX210" fmla="*/ 3387862 w 4156212"/>
              <a:gd name="connsiteY210" fmla="*/ 3575050 h 4179941"/>
              <a:gd name="connsiteX211" fmla="*/ 3279912 w 4156212"/>
              <a:gd name="connsiteY211" fmla="*/ 3448050 h 4179941"/>
              <a:gd name="connsiteX212" fmla="*/ 3216412 w 4156212"/>
              <a:gd name="connsiteY212" fmla="*/ 3390900 h 4179941"/>
              <a:gd name="connsiteX213" fmla="*/ 3197362 w 4156212"/>
              <a:gd name="connsiteY213" fmla="*/ 3371850 h 4179941"/>
              <a:gd name="connsiteX214" fmla="*/ 3178312 w 4156212"/>
              <a:gd name="connsiteY214" fmla="*/ 3359150 h 4179941"/>
              <a:gd name="connsiteX215" fmla="*/ 3140212 w 4156212"/>
              <a:gd name="connsiteY215" fmla="*/ 3346450 h 4179941"/>
              <a:gd name="connsiteX216" fmla="*/ 3114812 w 4156212"/>
              <a:gd name="connsiteY216" fmla="*/ 3289300 h 4179941"/>
              <a:gd name="connsiteX217" fmla="*/ 3108462 w 4156212"/>
              <a:gd name="connsiteY217" fmla="*/ 3270250 h 4179941"/>
              <a:gd name="connsiteX218" fmla="*/ 3159262 w 4156212"/>
              <a:gd name="connsiteY218" fmla="*/ 3238500 h 4179941"/>
              <a:gd name="connsiteX219" fmla="*/ 3178312 w 4156212"/>
              <a:gd name="connsiteY219" fmla="*/ 3225800 h 4179941"/>
              <a:gd name="connsiteX220" fmla="*/ 3197362 w 4156212"/>
              <a:gd name="connsiteY220" fmla="*/ 3206750 h 4179941"/>
              <a:gd name="connsiteX221" fmla="*/ 3210062 w 4156212"/>
              <a:gd name="connsiteY221" fmla="*/ 3181350 h 4179941"/>
              <a:gd name="connsiteX222" fmla="*/ 3260862 w 4156212"/>
              <a:gd name="connsiteY222" fmla="*/ 3162300 h 4179941"/>
              <a:gd name="connsiteX223" fmla="*/ 3279912 w 4156212"/>
              <a:gd name="connsiteY223" fmla="*/ 3149600 h 4179941"/>
              <a:gd name="connsiteX224" fmla="*/ 3413262 w 4156212"/>
              <a:gd name="connsiteY224" fmla="*/ 3130550 h 4179941"/>
              <a:gd name="connsiteX225" fmla="*/ 3451362 w 4156212"/>
              <a:gd name="connsiteY225" fmla="*/ 3117850 h 4179941"/>
              <a:gd name="connsiteX226" fmla="*/ 3483112 w 4156212"/>
              <a:gd name="connsiteY226" fmla="*/ 3111500 h 4179941"/>
              <a:gd name="connsiteX227" fmla="*/ 3521212 w 4156212"/>
              <a:gd name="connsiteY227" fmla="*/ 3098800 h 4179941"/>
              <a:gd name="connsiteX228" fmla="*/ 3584712 w 4156212"/>
              <a:gd name="connsiteY228" fmla="*/ 3054350 h 4179941"/>
              <a:gd name="connsiteX229" fmla="*/ 3641862 w 4156212"/>
              <a:gd name="connsiteY229" fmla="*/ 3028950 h 4179941"/>
              <a:gd name="connsiteX230" fmla="*/ 3648212 w 4156212"/>
              <a:gd name="connsiteY230" fmla="*/ 3009900 h 4179941"/>
              <a:gd name="connsiteX231" fmla="*/ 3679962 w 4156212"/>
              <a:gd name="connsiteY231" fmla="*/ 2971800 h 4179941"/>
              <a:gd name="connsiteX232" fmla="*/ 3692662 w 4156212"/>
              <a:gd name="connsiteY232" fmla="*/ 2952750 h 4179941"/>
              <a:gd name="connsiteX233" fmla="*/ 3705362 w 4156212"/>
              <a:gd name="connsiteY233" fmla="*/ 2908300 h 4179941"/>
              <a:gd name="connsiteX234" fmla="*/ 3737112 w 4156212"/>
              <a:gd name="connsiteY234" fmla="*/ 2870200 h 4179941"/>
              <a:gd name="connsiteX235" fmla="*/ 3743462 w 4156212"/>
              <a:gd name="connsiteY235" fmla="*/ 2851150 h 4179941"/>
              <a:gd name="connsiteX236" fmla="*/ 3749812 w 4156212"/>
              <a:gd name="connsiteY236" fmla="*/ 2825750 h 4179941"/>
              <a:gd name="connsiteX237" fmla="*/ 3762512 w 4156212"/>
              <a:gd name="connsiteY237" fmla="*/ 2755900 h 4179941"/>
              <a:gd name="connsiteX238" fmla="*/ 3781562 w 4156212"/>
              <a:gd name="connsiteY238" fmla="*/ 2711450 h 4179941"/>
              <a:gd name="connsiteX239" fmla="*/ 3787912 w 4156212"/>
              <a:gd name="connsiteY239" fmla="*/ 2686050 h 4179941"/>
              <a:gd name="connsiteX240" fmla="*/ 3800612 w 4156212"/>
              <a:gd name="connsiteY240" fmla="*/ 2647950 h 4179941"/>
              <a:gd name="connsiteX241" fmla="*/ 3806962 w 4156212"/>
              <a:gd name="connsiteY241" fmla="*/ 2628900 h 4179941"/>
              <a:gd name="connsiteX242" fmla="*/ 3813312 w 4156212"/>
              <a:gd name="connsiteY242" fmla="*/ 2603500 h 4179941"/>
              <a:gd name="connsiteX243" fmla="*/ 3826012 w 4156212"/>
              <a:gd name="connsiteY243" fmla="*/ 2584450 h 4179941"/>
              <a:gd name="connsiteX244" fmla="*/ 3832362 w 4156212"/>
              <a:gd name="connsiteY244" fmla="*/ 2565400 h 4179941"/>
              <a:gd name="connsiteX245" fmla="*/ 3819662 w 4156212"/>
              <a:gd name="connsiteY245" fmla="*/ 2495550 h 4179941"/>
              <a:gd name="connsiteX246" fmla="*/ 3775212 w 4156212"/>
              <a:gd name="connsiteY246" fmla="*/ 2444750 h 4179941"/>
              <a:gd name="connsiteX247" fmla="*/ 3718062 w 4156212"/>
              <a:gd name="connsiteY247" fmla="*/ 2425700 h 4179941"/>
              <a:gd name="connsiteX248" fmla="*/ 3699012 w 4156212"/>
              <a:gd name="connsiteY248" fmla="*/ 2419350 h 4179941"/>
              <a:gd name="connsiteX249" fmla="*/ 3679962 w 4156212"/>
              <a:gd name="connsiteY249" fmla="*/ 2413000 h 4179941"/>
              <a:gd name="connsiteX250" fmla="*/ 3667262 w 4156212"/>
              <a:gd name="connsiteY250" fmla="*/ 2393950 h 4179941"/>
              <a:gd name="connsiteX251" fmla="*/ 3673612 w 4156212"/>
              <a:gd name="connsiteY251" fmla="*/ 2190750 h 4179941"/>
              <a:gd name="connsiteX252" fmla="*/ 3679962 w 4156212"/>
              <a:gd name="connsiteY252" fmla="*/ 2171700 h 4179941"/>
              <a:gd name="connsiteX253" fmla="*/ 3699012 w 4156212"/>
              <a:gd name="connsiteY253" fmla="*/ 2146300 h 4179941"/>
              <a:gd name="connsiteX254" fmla="*/ 3711712 w 4156212"/>
              <a:gd name="connsiteY254" fmla="*/ 2120900 h 4179941"/>
              <a:gd name="connsiteX255" fmla="*/ 3749812 w 4156212"/>
              <a:gd name="connsiteY255" fmla="*/ 2082800 h 4179941"/>
              <a:gd name="connsiteX256" fmla="*/ 3775212 w 4156212"/>
              <a:gd name="connsiteY256" fmla="*/ 2051050 h 4179941"/>
              <a:gd name="connsiteX257" fmla="*/ 3813312 w 4156212"/>
              <a:gd name="connsiteY257" fmla="*/ 2025650 h 4179941"/>
              <a:gd name="connsiteX258" fmla="*/ 3864112 w 4156212"/>
              <a:gd name="connsiteY258" fmla="*/ 1955800 h 4179941"/>
              <a:gd name="connsiteX259" fmla="*/ 3889512 w 4156212"/>
              <a:gd name="connsiteY259" fmla="*/ 1930400 h 4179941"/>
              <a:gd name="connsiteX260" fmla="*/ 3933962 w 4156212"/>
              <a:gd name="connsiteY260" fmla="*/ 1892300 h 4179941"/>
              <a:gd name="connsiteX261" fmla="*/ 3965712 w 4156212"/>
              <a:gd name="connsiteY261" fmla="*/ 1847850 h 4179941"/>
              <a:gd name="connsiteX262" fmla="*/ 4003812 w 4156212"/>
              <a:gd name="connsiteY262" fmla="*/ 1803400 h 4179941"/>
              <a:gd name="connsiteX263" fmla="*/ 4010162 w 4156212"/>
              <a:gd name="connsiteY263" fmla="*/ 1784350 h 4179941"/>
              <a:gd name="connsiteX264" fmla="*/ 4035562 w 4156212"/>
              <a:gd name="connsiteY264" fmla="*/ 1752600 h 4179941"/>
              <a:gd name="connsiteX265" fmla="*/ 4080012 w 4156212"/>
              <a:gd name="connsiteY265" fmla="*/ 1708150 h 4179941"/>
              <a:gd name="connsiteX266" fmla="*/ 4105412 w 4156212"/>
              <a:gd name="connsiteY266" fmla="*/ 1670050 h 4179941"/>
              <a:gd name="connsiteX267" fmla="*/ 4111762 w 4156212"/>
              <a:gd name="connsiteY267" fmla="*/ 1651000 h 4179941"/>
              <a:gd name="connsiteX268" fmla="*/ 4130812 w 4156212"/>
              <a:gd name="connsiteY268" fmla="*/ 1587500 h 4179941"/>
              <a:gd name="connsiteX269" fmla="*/ 4156212 w 4156212"/>
              <a:gd name="connsiteY269" fmla="*/ 1524000 h 4179941"/>
              <a:gd name="connsiteX270" fmla="*/ 4143512 w 4156212"/>
              <a:gd name="connsiteY270" fmla="*/ 1422400 h 4179941"/>
              <a:gd name="connsiteX271" fmla="*/ 4130812 w 4156212"/>
              <a:gd name="connsiteY271" fmla="*/ 1352550 h 4179941"/>
              <a:gd name="connsiteX272" fmla="*/ 4124462 w 4156212"/>
              <a:gd name="connsiteY272" fmla="*/ 1333500 h 4179941"/>
              <a:gd name="connsiteX273" fmla="*/ 4118112 w 4156212"/>
              <a:gd name="connsiteY273" fmla="*/ 1257300 h 4179941"/>
              <a:gd name="connsiteX274" fmla="*/ 4105412 w 4156212"/>
              <a:gd name="connsiteY274" fmla="*/ 1231900 h 4179941"/>
              <a:gd name="connsiteX275" fmla="*/ 4092712 w 4156212"/>
              <a:gd name="connsiteY275" fmla="*/ 1193800 h 4179941"/>
              <a:gd name="connsiteX276" fmla="*/ 4067312 w 4156212"/>
              <a:gd name="connsiteY276" fmla="*/ 1155700 h 4179941"/>
              <a:gd name="connsiteX277" fmla="*/ 4054612 w 4156212"/>
              <a:gd name="connsiteY277" fmla="*/ 1136650 h 4179941"/>
              <a:gd name="connsiteX278" fmla="*/ 4035562 w 4156212"/>
              <a:gd name="connsiteY278" fmla="*/ 1123950 h 4179941"/>
              <a:gd name="connsiteX279" fmla="*/ 4010162 w 4156212"/>
              <a:gd name="connsiteY279" fmla="*/ 1085850 h 4179941"/>
              <a:gd name="connsiteX280" fmla="*/ 3984762 w 4156212"/>
              <a:gd name="connsiteY280" fmla="*/ 1035050 h 4179941"/>
              <a:gd name="connsiteX281" fmla="*/ 3972062 w 4156212"/>
              <a:gd name="connsiteY281" fmla="*/ 1016000 h 4179941"/>
              <a:gd name="connsiteX282" fmla="*/ 3940312 w 4156212"/>
              <a:gd name="connsiteY282" fmla="*/ 996950 h 4179941"/>
              <a:gd name="connsiteX283" fmla="*/ 3908562 w 4156212"/>
              <a:gd name="connsiteY283" fmla="*/ 971550 h 4179941"/>
              <a:gd name="connsiteX284" fmla="*/ 3870462 w 4156212"/>
              <a:gd name="connsiteY284" fmla="*/ 939800 h 4179941"/>
              <a:gd name="connsiteX285" fmla="*/ 3845062 w 4156212"/>
              <a:gd name="connsiteY285" fmla="*/ 933450 h 4179941"/>
              <a:gd name="connsiteX286" fmla="*/ 3787912 w 4156212"/>
              <a:gd name="connsiteY286" fmla="*/ 901700 h 4179941"/>
              <a:gd name="connsiteX287" fmla="*/ 3749812 w 4156212"/>
              <a:gd name="connsiteY287" fmla="*/ 869950 h 4179941"/>
              <a:gd name="connsiteX288" fmla="*/ 3724412 w 4156212"/>
              <a:gd name="connsiteY288" fmla="*/ 850900 h 4179941"/>
              <a:gd name="connsiteX289" fmla="*/ 3629162 w 4156212"/>
              <a:gd name="connsiteY289" fmla="*/ 755650 h 4179941"/>
              <a:gd name="connsiteX290" fmla="*/ 3597412 w 4156212"/>
              <a:gd name="connsiteY290" fmla="*/ 711200 h 4179941"/>
              <a:gd name="connsiteX291" fmla="*/ 3578362 w 4156212"/>
              <a:gd name="connsiteY291" fmla="*/ 685800 h 4179941"/>
              <a:gd name="connsiteX292" fmla="*/ 3540262 w 4156212"/>
              <a:gd name="connsiteY292" fmla="*/ 622300 h 4179941"/>
              <a:gd name="connsiteX293" fmla="*/ 3533912 w 4156212"/>
              <a:gd name="connsiteY293" fmla="*/ 590550 h 4179941"/>
              <a:gd name="connsiteX294" fmla="*/ 3527562 w 4156212"/>
              <a:gd name="connsiteY294" fmla="*/ 565150 h 4179941"/>
              <a:gd name="connsiteX295" fmla="*/ 3521212 w 4156212"/>
              <a:gd name="connsiteY295" fmla="*/ 514350 h 4179941"/>
              <a:gd name="connsiteX296" fmla="*/ 3514862 w 4156212"/>
              <a:gd name="connsiteY296" fmla="*/ 412750 h 4179941"/>
              <a:gd name="connsiteX297" fmla="*/ 3508512 w 4156212"/>
              <a:gd name="connsiteY297" fmla="*/ 387350 h 4179941"/>
              <a:gd name="connsiteX298" fmla="*/ 3502162 w 4156212"/>
              <a:gd name="connsiteY298" fmla="*/ 342900 h 4179941"/>
              <a:gd name="connsiteX299" fmla="*/ 3495812 w 4156212"/>
              <a:gd name="connsiteY299" fmla="*/ 292100 h 4179941"/>
              <a:gd name="connsiteX300" fmla="*/ 3483112 w 4156212"/>
              <a:gd name="connsiteY300" fmla="*/ 273050 h 4179941"/>
              <a:gd name="connsiteX301" fmla="*/ 3470412 w 4156212"/>
              <a:gd name="connsiteY301" fmla="*/ 247650 h 4179941"/>
              <a:gd name="connsiteX302" fmla="*/ 3457712 w 4156212"/>
              <a:gd name="connsiteY302" fmla="*/ 228600 h 4179941"/>
              <a:gd name="connsiteX303" fmla="*/ 3445012 w 4156212"/>
              <a:gd name="connsiteY303" fmla="*/ 196850 h 4179941"/>
              <a:gd name="connsiteX304" fmla="*/ 3413262 w 4156212"/>
              <a:gd name="connsiteY304" fmla="*/ 171450 h 4179941"/>
              <a:gd name="connsiteX305" fmla="*/ 3318012 w 4156212"/>
              <a:gd name="connsiteY305" fmla="*/ 95250 h 4179941"/>
              <a:gd name="connsiteX306" fmla="*/ 3279912 w 4156212"/>
              <a:gd name="connsiteY306" fmla="*/ 69850 h 4179941"/>
              <a:gd name="connsiteX307" fmla="*/ 3260862 w 4156212"/>
              <a:gd name="connsiteY307" fmla="*/ 57150 h 4179941"/>
              <a:gd name="connsiteX308" fmla="*/ 3229112 w 4156212"/>
              <a:gd name="connsiteY308" fmla="*/ 44450 h 4179941"/>
              <a:gd name="connsiteX309" fmla="*/ 3178312 w 4156212"/>
              <a:gd name="connsiteY309" fmla="*/ 19050 h 4179941"/>
              <a:gd name="connsiteX310" fmla="*/ 3108462 w 4156212"/>
              <a:gd name="connsiteY310" fmla="*/ 0 h 4179941"/>
              <a:gd name="connsiteX311" fmla="*/ 3083062 w 4156212"/>
              <a:gd name="connsiteY311" fmla="*/ 12700 h 4179941"/>
              <a:gd name="connsiteX312" fmla="*/ 3064012 w 4156212"/>
              <a:gd name="connsiteY312" fmla="*/ 25400 h 4179941"/>
              <a:gd name="connsiteX313" fmla="*/ 3038612 w 4156212"/>
              <a:gd name="connsiteY313" fmla="*/ 31750 h 4179941"/>
              <a:gd name="connsiteX314" fmla="*/ 3019562 w 4156212"/>
              <a:gd name="connsiteY314" fmla="*/ 44450 h 4179941"/>
              <a:gd name="connsiteX315" fmla="*/ 2956062 w 4156212"/>
              <a:gd name="connsiteY315" fmla="*/ 57150 h 4179941"/>
              <a:gd name="connsiteX316" fmla="*/ 2879862 w 4156212"/>
              <a:gd name="connsiteY316" fmla="*/ 69850 h 4179941"/>
              <a:gd name="connsiteX317" fmla="*/ 2835412 w 4156212"/>
              <a:gd name="connsiteY317" fmla="*/ 82550 h 4179941"/>
              <a:gd name="connsiteX318" fmla="*/ 2765562 w 4156212"/>
              <a:gd name="connsiteY318" fmla="*/ 69850 h 4179941"/>
              <a:gd name="connsiteX319" fmla="*/ 2733812 w 4156212"/>
              <a:gd name="connsiteY319" fmla="*/ 44450 h 4179941"/>
              <a:gd name="connsiteX320" fmla="*/ 2702062 w 4156212"/>
              <a:gd name="connsiteY320" fmla="*/ 31750 h 4179941"/>
              <a:gd name="connsiteX321" fmla="*/ 2663962 w 4156212"/>
              <a:gd name="connsiteY321" fmla="*/ 0 h 4179941"/>
              <a:gd name="connsiteX322" fmla="*/ 2530612 w 4156212"/>
              <a:gd name="connsiteY322" fmla="*/ 12700 h 4179941"/>
              <a:gd name="connsiteX323" fmla="*/ 2492512 w 4156212"/>
              <a:gd name="connsiteY323" fmla="*/ 25400 h 4179941"/>
              <a:gd name="connsiteX324" fmla="*/ 2416312 w 4156212"/>
              <a:gd name="connsiteY324" fmla="*/ 69850 h 4179941"/>
              <a:gd name="connsiteX325" fmla="*/ 2371862 w 4156212"/>
              <a:gd name="connsiteY325" fmla="*/ 82550 h 4179941"/>
              <a:gd name="connsiteX326" fmla="*/ 2346462 w 4156212"/>
              <a:gd name="connsiteY326" fmla="*/ 95250 h 4179941"/>
              <a:gd name="connsiteX327" fmla="*/ 2308362 w 4156212"/>
              <a:gd name="connsiteY327" fmla="*/ 107950 h 4179941"/>
              <a:gd name="connsiteX328" fmla="*/ 2263912 w 4156212"/>
              <a:gd name="connsiteY328" fmla="*/ 139700 h 4179941"/>
              <a:gd name="connsiteX329" fmla="*/ 2168662 w 4156212"/>
              <a:gd name="connsiteY329" fmla="*/ 165100 h 4179941"/>
              <a:gd name="connsiteX330" fmla="*/ 2117862 w 4156212"/>
              <a:gd name="connsiteY330" fmla="*/ 177800 h 4179941"/>
              <a:gd name="connsiteX331" fmla="*/ 2028962 w 4156212"/>
              <a:gd name="connsiteY331" fmla="*/ 171450 h 4179941"/>
              <a:gd name="connsiteX332" fmla="*/ 1743212 w 4156212"/>
              <a:gd name="connsiteY332" fmla="*/ 146050 h 4179941"/>
              <a:gd name="connsiteX333" fmla="*/ 1717812 w 4156212"/>
              <a:gd name="connsiteY333" fmla="*/ 101600 h 4179941"/>
              <a:gd name="connsiteX334" fmla="*/ 1711462 w 4156212"/>
              <a:gd name="connsiteY334" fmla="*/ 76200 h 4179941"/>
              <a:gd name="connsiteX335" fmla="*/ 1692412 w 4156212"/>
              <a:gd name="connsiteY335" fmla="*/ 69850 h 4179941"/>
              <a:gd name="connsiteX336" fmla="*/ 1609862 w 4156212"/>
              <a:gd name="connsiteY336" fmla="*/ 76200 h 4179941"/>
              <a:gd name="connsiteX337" fmla="*/ 1527312 w 4156212"/>
              <a:gd name="connsiteY337" fmla="*/ 88900 h 4179941"/>
              <a:gd name="connsiteX338" fmla="*/ 1495562 w 4156212"/>
              <a:gd name="connsiteY338" fmla="*/ 95250 h 4179941"/>
              <a:gd name="connsiteX339" fmla="*/ 1457462 w 4156212"/>
              <a:gd name="connsiteY339" fmla="*/ 101600 h 4179941"/>
              <a:gd name="connsiteX340" fmla="*/ 1432062 w 4156212"/>
              <a:gd name="connsiteY340" fmla="*/ 107950 h 4179941"/>
              <a:gd name="connsiteX341" fmla="*/ 1006612 w 4156212"/>
              <a:gd name="connsiteY341" fmla="*/ 114300 h 4179941"/>
              <a:gd name="connsiteX342" fmla="*/ 924062 w 4156212"/>
              <a:gd name="connsiteY342" fmla="*/ 127000 h 4179941"/>
              <a:gd name="connsiteX343" fmla="*/ 879612 w 4156212"/>
              <a:gd name="connsiteY343" fmla="*/ 139700 h 4179941"/>
              <a:gd name="connsiteX344" fmla="*/ 860562 w 4156212"/>
              <a:gd name="connsiteY344" fmla="*/ 152400 h 4179941"/>
              <a:gd name="connsiteX345" fmla="*/ 828812 w 4156212"/>
              <a:gd name="connsiteY345" fmla="*/ 203200 h 4179941"/>
              <a:gd name="connsiteX346" fmla="*/ 809762 w 4156212"/>
              <a:gd name="connsiteY346" fmla="*/ 222250 h 4179941"/>
              <a:gd name="connsiteX347" fmla="*/ 771662 w 4156212"/>
              <a:gd name="connsiteY347" fmla="*/ 292100 h 4179941"/>
              <a:gd name="connsiteX348" fmla="*/ 752612 w 4156212"/>
              <a:gd name="connsiteY348" fmla="*/ 304800 h 4179941"/>
              <a:gd name="connsiteX349" fmla="*/ 746262 w 4156212"/>
              <a:gd name="connsiteY349" fmla="*/ 323850 h 4179941"/>
              <a:gd name="connsiteX350" fmla="*/ 733562 w 4156212"/>
              <a:gd name="connsiteY350" fmla="*/ 374650 h 4179941"/>
              <a:gd name="connsiteX351" fmla="*/ 708162 w 4156212"/>
              <a:gd name="connsiteY351" fmla="*/ 412750 h 4179941"/>
              <a:gd name="connsiteX352" fmla="*/ 701812 w 4156212"/>
              <a:gd name="connsiteY352" fmla="*/ 431800 h 4179941"/>
              <a:gd name="connsiteX353" fmla="*/ 682762 w 4156212"/>
              <a:gd name="connsiteY353" fmla="*/ 444500 h 4179941"/>
              <a:gd name="connsiteX354" fmla="*/ 619262 w 4156212"/>
              <a:gd name="connsiteY354" fmla="*/ 457200 h 4179941"/>
              <a:gd name="connsiteX355" fmla="*/ 587512 w 4156212"/>
              <a:gd name="connsiteY355" fmla="*/ 476250 h 4179941"/>
              <a:gd name="connsiteX356" fmla="*/ 530362 w 4156212"/>
              <a:gd name="connsiteY356" fmla="*/ 488950 h 4179941"/>
              <a:gd name="connsiteX357" fmla="*/ 492262 w 4156212"/>
              <a:gd name="connsiteY357" fmla="*/ 482600 h 4179941"/>
              <a:gd name="connsiteX358" fmla="*/ 460512 w 4156212"/>
              <a:gd name="connsiteY358" fmla="*/ 476250 h 4179941"/>
              <a:gd name="connsiteX359" fmla="*/ 263662 w 4156212"/>
              <a:gd name="connsiteY359" fmla="*/ 469900 h 4179941"/>
              <a:gd name="connsiteX360" fmla="*/ 231912 w 4156212"/>
              <a:gd name="connsiteY360" fmla="*/ 463550 h 4179941"/>
              <a:gd name="connsiteX361" fmla="*/ 181112 w 4156212"/>
              <a:gd name="connsiteY361" fmla="*/ 450850 h 4179941"/>
              <a:gd name="connsiteX362" fmla="*/ 149362 w 4156212"/>
              <a:gd name="connsiteY362" fmla="*/ 450850 h 41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4156212" h="4179941">
                <a:moveTo>
                  <a:pt x="797062" y="501650"/>
                </a:moveTo>
                <a:cubicBezTo>
                  <a:pt x="775895" y="488950"/>
                  <a:pt x="756980" y="471356"/>
                  <a:pt x="733562" y="463550"/>
                </a:cubicBezTo>
                <a:cubicBezTo>
                  <a:pt x="618427" y="425172"/>
                  <a:pt x="762441" y="471426"/>
                  <a:pt x="663712" y="444500"/>
                </a:cubicBezTo>
                <a:cubicBezTo>
                  <a:pt x="650797" y="440978"/>
                  <a:pt x="638599" y="435047"/>
                  <a:pt x="625612" y="431800"/>
                </a:cubicBezTo>
                <a:cubicBezTo>
                  <a:pt x="617145" y="429683"/>
                  <a:pt x="608603" y="427848"/>
                  <a:pt x="600212" y="425450"/>
                </a:cubicBezTo>
                <a:cubicBezTo>
                  <a:pt x="593776" y="423611"/>
                  <a:pt x="587656" y="420723"/>
                  <a:pt x="581162" y="419100"/>
                </a:cubicBezTo>
                <a:cubicBezTo>
                  <a:pt x="570691" y="416482"/>
                  <a:pt x="559883" y="415368"/>
                  <a:pt x="549412" y="412750"/>
                </a:cubicBezTo>
                <a:cubicBezTo>
                  <a:pt x="542918" y="411127"/>
                  <a:pt x="536820" y="408161"/>
                  <a:pt x="530362" y="406400"/>
                </a:cubicBezTo>
                <a:cubicBezTo>
                  <a:pt x="513523" y="401807"/>
                  <a:pt x="479562" y="393700"/>
                  <a:pt x="479562" y="393700"/>
                </a:cubicBezTo>
                <a:cubicBezTo>
                  <a:pt x="437229" y="395817"/>
                  <a:pt x="394789" y="396378"/>
                  <a:pt x="352562" y="400050"/>
                </a:cubicBezTo>
                <a:cubicBezTo>
                  <a:pt x="345894" y="400630"/>
                  <a:pt x="340006" y="404777"/>
                  <a:pt x="333512" y="406400"/>
                </a:cubicBezTo>
                <a:cubicBezTo>
                  <a:pt x="323041" y="409018"/>
                  <a:pt x="312345" y="410633"/>
                  <a:pt x="301762" y="412750"/>
                </a:cubicBezTo>
                <a:cubicBezTo>
                  <a:pt x="295412" y="416983"/>
                  <a:pt x="288108" y="420054"/>
                  <a:pt x="282712" y="425450"/>
                </a:cubicBezTo>
                <a:cubicBezTo>
                  <a:pt x="277316" y="430846"/>
                  <a:pt x="275971" y="439732"/>
                  <a:pt x="270012" y="444500"/>
                </a:cubicBezTo>
                <a:cubicBezTo>
                  <a:pt x="264785" y="448681"/>
                  <a:pt x="256813" y="447599"/>
                  <a:pt x="250962" y="450850"/>
                </a:cubicBezTo>
                <a:cubicBezTo>
                  <a:pt x="237619" y="458263"/>
                  <a:pt x="225562" y="467783"/>
                  <a:pt x="212862" y="476250"/>
                </a:cubicBezTo>
                <a:cubicBezTo>
                  <a:pt x="167967" y="506180"/>
                  <a:pt x="223546" y="468618"/>
                  <a:pt x="168412" y="508000"/>
                </a:cubicBezTo>
                <a:cubicBezTo>
                  <a:pt x="162202" y="512436"/>
                  <a:pt x="154758" y="515304"/>
                  <a:pt x="149362" y="520700"/>
                </a:cubicBezTo>
                <a:cubicBezTo>
                  <a:pt x="102104" y="567958"/>
                  <a:pt x="156157" y="528870"/>
                  <a:pt x="111262" y="558800"/>
                </a:cubicBezTo>
                <a:cubicBezTo>
                  <a:pt x="77395" y="609600"/>
                  <a:pt x="121845" y="548217"/>
                  <a:pt x="79512" y="590550"/>
                </a:cubicBezTo>
                <a:cubicBezTo>
                  <a:pt x="37179" y="632883"/>
                  <a:pt x="98562" y="588433"/>
                  <a:pt x="47762" y="622300"/>
                </a:cubicBezTo>
                <a:cubicBezTo>
                  <a:pt x="34011" y="663552"/>
                  <a:pt x="38345" y="642213"/>
                  <a:pt x="47762" y="717550"/>
                </a:cubicBezTo>
                <a:cubicBezTo>
                  <a:pt x="48440" y="722975"/>
                  <a:pt x="56947" y="754971"/>
                  <a:pt x="60462" y="762000"/>
                </a:cubicBezTo>
                <a:cubicBezTo>
                  <a:pt x="63875" y="768826"/>
                  <a:pt x="70062" y="774076"/>
                  <a:pt x="73162" y="781050"/>
                </a:cubicBezTo>
                <a:cubicBezTo>
                  <a:pt x="78599" y="793283"/>
                  <a:pt x="81629" y="806450"/>
                  <a:pt x="85862" y="819150"/>
                </a:cubicBezTo>
                <a:cubicBezTo>
                  <a:pt x="87979" y="825500"/>
                  <a:pt x="88499" y="832631"/>
                  <a:pt x="92212" y="838200"/>
                </a:cubicBezTo>
                <a:lnTo>
                  <a:pt x="104912" y="857250"/>
                </a:lnTo>
                <a:cubicBezTo>
                  <a:pt x="107029" y="869950"/>
                  <a:pt x="112331" y="882519"/>
                  <a:pt x="111262" y="895350"/>
                </a:cubicBezTo>
                <a:cubicBezTo>
                  <a:pt x="110150" y="908691"/>
                  <a:pt x="101809" y="920463"/>
                  <a:pt x="98562" y="933450"/>
                </a:cubicBezTo>
                <a:cubicBezTo>
                  <a:pt x="96527" y="941588"/>
                  <a:pt x="90417" y="968790"/>
                  <a:pt x="85862" y="977900"/>
                </a:cubicBezTo>
                <a:cubicBezTo>
                  <a:pt x="82449" y="984726"/>
                  <a:pt x="76948" y="990324"/>
                  <a:pt x="73162" y="996950"/>
                </a:cubicBezTo>
                <a:cubicBezTo>
                  <a:pt x="40936" y="1053346"/>
                  <a:pt x="78704" y="994988"/>
                  <a:pt x="47762" y="1041400"/>
                </a:cubicBezTo>
                <a:cubicBezTo>
                  <a:pt x="45645" y="1049867"/>
                  <a:pt x="43810" y="1058409"/>
                  <a:pt x="41412" y="1066800"/>
                </a:cubicBezTo>
                <a:cubicBezTo>
                  <a:pt x="39573" y="1073236"/>
                  <a:pt x="36514" y="1079316"/>
                  <a:pt x="35062" y="1085850"/>
                </a:cubicBezTo>
                <a:cubicBezTo>
                  <a:pt x="32269" y="1098419"/>
                  <a:pt x="31505" y="1111381"/>
                  <a:pt x="28712" y="1123950"/>
                </a:cubicBezTo>
                <a:cubicBezTo>
                  <a:pt x="27260" y="1130484"/>
                  <a:pt x="24201" y="1136564"/>
                  <a:pt x="22362" y="1143000"/>
                </a:cubicBezTo>
                <a:cubicBezTo>
                  <a:pt x="19964" y="1151391"/>
                  <a:pt x="18129" y="1159933"/>
                  <a:pt x="16012" y="1168400"/>
                </a:cubicBezTo>
                <a:cubicBezTo>
                  <a:pt x="24100" y="1443381"/>
                  <a:pt x="-42227" y="1345578"/>
                  <a:pt x="47762" y="1397000"/>
                </a:cubicBezTo>
                <a:cubicBezTo>
                  <a:pt x="54388" y="1400786"/>
                  <a:pt x="60462" y="1405467"/>
                  <a:pt x="66812" y="1409700"/>
                </a:cubicBezTo>
                <a:lnTo>
                  <a:pt x="92212" y="1447800"/>
                </a:lnTo>
                <a:cubicBezTo>
                  <a:pt x="96445" y="1454150"/>
                  <a:pt x="102499" y="1459610"/>
                  <a:pt x="104912" y="1466850"/>
                </a:cubicBezTo>
                <a:lnTo>
                  <a:pt x="111262" y="1485900"/>
                </a:lnTo>
                <a:cubicBezTo>
                  <a:pt x="113379" y="1538817"/>
                  <a:pt x="115093" y="1591751"/>
                  <a:pt x="117612" y="1644650"/>
                </a:cubicBezTo>
                <a:cubicBezTo>
                  <a:pt x="119327" y="1680655"/>
                  <a:pt x="120545" y="1716717"/>
                  <a:pt x="123962" y="1752600"/>
                </a:cubicBezTo>
                <a:cubicBezTo>
                  <a:pt x="124789" y="1761288"/>
                  <a:pt x="126874" y="1769978"/>
                  <a:pt x="130312" y="1778000"/>
                </a:cubicBezTo>
                <a:cubicBezTo>
                  <a:pt x="135862" y="1790950"/>
                  <a:pt x="151890" y="1807624"/>
                  <a:pt x="162062" y="1816100"/>
                </a:cubicBezTo>
                <a:cubicBezTo>
                  <a:pt x="167925" y="1820986"/>
                  <a:pt x="173872" y="1826387"/>
                  <a:pt x="181112" y="1828800"/>
                </a:cubicBezTo>
                <a:cubicBezTo>
                  <a:pt x="193326" y="1832871"/>
                  <a:pt x="206643" y="1832357"/>
                  <a:pt x="219212" y="1835150"/>
                </a:cubicBezTo>
                <a:cubicBezTo>
                  <a:pt x="239832" y="1839732"/>
                  <a:pt x="242756" y="1845240"/>
                  <a:pt x="263662" y="1854200"/>
                </a:cubicBezTo>
                <a:cubicBezTo>
                  <a:pt x="278887" y="1860725"/>
                  <a:pt x="292000" y="1862297"/>
                  <a:pt x="308112" y="1866900"/>
                </a:cubicBezTo>
                <a:cubicBezTo>
                  <a:pt x="314548" y="1868739"/>
                  <a:pt x="321175" y="1870257"/>
                  <a:pt x="327162" y="1873250"/>
                </a:cubicBezTo>
                <a:cubicBezTo>
                  <a:pt x="333988" y="1876663"/>
                  <a:pt x="339862" y="1881717"/>
                  <a:pt x="346212" y="1885950"/>
                </a:cubicBezTo>
                <a:cubicBezTo>
                  <a:pt x="350445" y="1892300"/>
                  <a:pt x="352286" y="1901214"/>
                  <a:pt x="358912" y="1905000"/>
                </a:cubicBezTo>
                <a:cubicBezTo>
                  <a:pt x="368283" y="1910355"/>
                  <a:pt x="380191" y="1908732"/>
                  <a:pt x="390662" y="1911350"/>
                </a:cubicBezTo>
                <a:cubicBezTo>
                  <a:pt x="422584" y="1919330"/>
                  <a:pt x="397722" y="1914880"/>
                  <a:pt x="428762" y="1930400"/>
                </a:cubicBezTo>
                <a:cubicBezTo>
                  <a:pt x="434749" y="1933393"/>
                  <a:pt x="441825" y="1933757"/>
                  <a:pt x="447812" y="1936750"/>
                </a:cubicBezTo>
                <a:cubicBezTo>
                  <a:pt x="454638" y="1940163"/>
                  <a:pt x="460236" y="1945664"/>
                  <a:pt x="466862" y="1949450"/>
                </a:cubicBezTo>
                <a:cubicBezTo>
                  <a:pt x="479216" y="1956509"/>
                  <a:pt x="496740" y="1965262"/>
                  <a:pt x="511312" y="1968500"/>
                </a:cubicBezTo>
                <a:cubicBezTo>
                  <a:pt x="523881" y="1971293"/>
                  <a:pt x="536787" y="1972325"/>
                  <a:pt x="549412" y="1974850"/>
                </a:cubicBezTo>
                <a:cubicBezTo>
                  <a:pt x="557970" y="1976562"/>
                  <a:pt x="566293" y="1979307"/>
                  <a:pt x="574812" y="1981200"/>
                </a:cubicBezTo>
                <a:cubicBezTo>
                  <a:pt x="605036" y="1987916"/>
                  <a:pt x="626239" y="1989876"/>
                  <a:pt x="657362" y="2000250"/>
                </a:cubicBezTo>
                <a:cubicBezTo>
                  <a:pt x="663712" y="2002367"/>
                  <a:pt x="670561" y="2003349"/>
                  <a:pt x="676412" y="2006600"/>
                </a:cubicBezTo>
                <a:cubicBezTo>
                  <a:pt x="689755" y="2014013"/>
                  <a:pt x="699324" y="2030481"/>
                  <a:pt x="714512" y="2032000"/>
                </a:cubicBezTo>
                <a:lnTo>
                  <a:pt x="778012" y="2038350"/>
                </a:lnTo>
                <a:cubicBezTo>
                  <a:pt x="797834" y="2035872"/>
                  <a:pt x="831853" y="2039311"/>
                  <a:pt x="847862" y="2019300"/>
                </a:cubicBezTo>
                <a:cubicBezTo>
                  <a:pt x="852043" y="2014073"/>
                  <a:pt x="849479" y="2004983"/>
                  <a:pt x="854212" y="2000250"/>
                </a:cubicBezTo>
                <a:cubicBezTo>
                  <a:pt x="865005" y="1989457"/>
                  <a:pt x="892312" y="1974850"/>
                  <a:pt x="892312" y="1974850"/>
                </a:cubicBezTo>
                <a:cubicBezTo>
                  <a:pt x="926179" y="1924050"/>
                  <a:pt x="881729" y="1985433"/>
                  <a:pt x="924062" y="1943100"/>
                </a:cubicBezTo>
                <a:cubicBezTo>
                  <a:pt x="929458" y="1937704"/>
                  <a:pt x="930899" y="1928936"/>
                  <a:pt x="936762" y="1924050"/>
                </a:cubicBezTo>
                <a:cubicBezTo>
                  <a:pt x="949220" y="1913668"/>
                  <a:pt x="988418" y="1902598"/>
                  <a:pt x="1000262" y="1898650"/>
                </a:cubicBezTo>
                <a:cubicBezTo>
                  <a:pt x="1006612" y="1896533"/>
                  <a:pt x="1012619" y="1892386"/>
                  <a:pt x="1019312" y="1892300"/>
                </a:cubicBezTo>
                <a:lnTo>
                  <a:pt x="1514612" y="1885950"/>
                </a:lnTo>
                <a:cubicBezTo>
                  <a:pt x="1523079" y="1881717"/>
                  <a:pt x="1533319" y="1879943"/>
                  <a:pt x="1540012" y="1873250"/>
                </a:cubicBezTo>
                <a:cubicBezTo>
                  <a:pt x="1544745" y="1868517"/>
                  <a:pt x="1543369" y="1860187"/>
                  <a:pt x="1546362" y="1854200"/>
                </a:cubicBezTo>
                <a:cubicBezTo>
                  <a:pt x="1553033" y="1840859"/>
                  <a:pt x="1566622" y="1825037"/>
                  <a:pt x="1578112" y="1816100"/>
                </a:cubicBezTo>
                <a:cubicBezTo>
                  <a:pt x="1590160" y="1806729"/>
                  <a:pt x="1601732" y="1795527"/>
                  <a:pt x="1616212" y="1790700"/>
                </a:cubicBezTo>
                <a:lnTo>
                  <a:pt x="1654312" y="1778000"/>
                </a:lnTo>
                <a:cubicBezTo>
                  <a:pt x="1959187" y="1783349"/>
                  <a:pt x="1983552" y="1789152"/>
                  <a:pt x="2251212" y="1778000"/>
                </a:cubicBezTo>
                <a:cubicBezTo>
                  <a:pt x="2274571" y="1777027"/>
                  <a:pt x="2297779" y="1773767"/>
                  <a:pt x="2321062" y="1771650"/>
                </a:cubicBezTo>
                <a:cubicBezTo>
                  <a:pt x="2337995" y="1767417"/>
                  <a:pt x="2355303" y="1764470"/>
                  <a:pt x="2371862" y="1758950"/>
                </a:cubicBezTo>
                <a:cubicBezTo>
                  <a:pt x="2378212" y="1756833"/>
                  <a:pt x="2384925" y="1755593"/>
                  <a:pt x="2390912" y="1752600"/>
                </a:cubicBezTo>
                <a:cubicBezTo>
                  <a:pt x="2440151" y="1727981"/>
                  <a:pt x="2381129" y="1749511"/>
                  <a:pt x="2429012" y="1733550"/>
                </a:cubicBezTo>
                <a:cubicBezTo>
                  <a:pt x="2435362" y="1727200"/>
                  <a:pt x="2440754" y="1719720"/>
                  <a:pt x="2448062" y="1714500"/>
                </a:cubicBezTo>
                <a:cubicBezTo>
                  <a:pt x="2455765" y="1708998"/>
                  <a:pt x="2465345" y="1706670"/>
                  <a:pt x="2473462" y="1701800"/>
                </a:cubicBezTo>
                <a:cubicBezTo>
                  <a:pt x="2497063" y="1687640"/>
                  <a:pt x="2513696" y="1677649"/>
                  <a:pt x="2530612" y="1657350"/>
                </a:cubicBezTo>
                <a:cubicBezTo>
                  <a:pt x="2544289" y="1640937"/>
                  <a:pt x="2543298" y="1638343"/>
                  <a:pt x="2549662" y="1619250"/>
                </a:cubicBezTo>
                <a:cubicBezTo>
                  <a:pt x="2552852" y="1545869"/>
                  <a:pt x="2529529" y="1501170"/>
                  <a:pt x="2568712" y="1454150"/>
                </a:cubicBezTo>
                <a:cubicBezTo>
                  <a:pt x="2574461" y="1447251"/>
                  <a:pt x="2579965" y="1439555"/>
                  <a:pt x="2587762" y="1435100"/>
                </a:cubicBezTo>
                <a:cubicBezTo>
                  <a:pt x="2595339" y="1430770"/>
                  <a:pt x="2604695" y="1430867"/>
                  <a:pt x="2613162" y="1428750"/>
                </a:cubicBezTo>
                <a:lnTo>
                  <a:pt x="2651262" y="1390650"/>
                </a:lnTo>
                <a:cubicBezTo>
                  <a:pt x="2657612" y="1384300"/>
                  <a:pt x="2662840" y="1376581"/>
                  <a:pt x="2670312" y="1371600"/>
                </a:cubicBezTo>
                <a:lnTo>
                  <a:pt x="2689362" y="1358900"/>
                </a:lnTo>
                <a:cubicBezTo>
                  <a:pt x="2693595" y="1352550"/>
                  <a:pt x="2697176" y="1345713"/>
                  <a:pt x="2702062" y="1339850"/>
                </a:cubicBezTo>
                <a:cubicBezTo>
                  <a:pt x="2710538" y="1329678"/>
                  <a:pt x="2727212" y="1313650"/>
                  <a:pt x="2740162" y="1308100"/>
                </a:cubicBezTo>
                <a:cubicBezTo>
                  <a:pt x="2748184" y="1304662"/>
                  <a:pt x="2757171" y="1304148"/>
                  <a:pt x="2765562" y="1301750"/>
                </a:cubicBezTo>
                <a:cubicBezTo>
                  <a:pt x="2771998" y="1299911"/>
                  <a:pt x="2778262" y="1297517"/>
                  <a:pt x="2784612" y="1295400"/>
                </a:cubicBezTo>
                <a:lnTo>
                  <a:pt x="2797312" y="1257300"/>
                </a:lnTo>
                <a:cubicBezTo>
                  <a:pt x="2799429" y="1250950"/>
                  <a:pt x="2797312" y="1240367"/>
                  <a:pt x="2803662" y="1238250"/>
                </a:cubicBezTo>
                <a:lnTo>
                  <a:pt x="2822712" y="1231900"/>
                </a:lnTo>
                <a:cubicBezTo>
                  <a:pt x="2829062" y="1225550"/>
                  <a:pt x="2833730" y="1216866"/>
                  <a:pt x="2841762" y="1212850"/>
                </a:cubicBezTo>
                <a:cubicBezTo>
                  <a:pt x="2872106" y="1197678"/>
                  <a:pt x="2971771" y="1212641"/>
                  <a:pt x="2975112" y="1212850"/>
                </a:cubicBezTo>
                <a:cubicBezTo>
                  <a:pt x="2979345" y="1219200"/>
                  <a:pt x="2984399" y="1225074"/>
                  <a:pt x="2987812" y="1231900"/>
                </a:cubicBezTo>
                <a:cubicBezTo>
                  <a:pt x="2996051" y="1248378"/>
                  <a:pt x="2997260" y="1272791"/>
                  <a:pt x="3000512" y="1289050"/>
                </a:cubicBezTo>
                <a:cubicBezTo>
                  <a:pt x="3002224" y="1297608"/>
                  <a:pt x="3004745" y="1305983"/>
                  <a:pt x="3006862" y="1314450"/>
                </a:cubicBezTo>
                <a:cubicBezTo>
                  <a:pt x="3004745" y="1426633"/>
                  <a:pt x="3004379" y="1538863"/>
                  <a:pt x="3000512" y="1651000"/>
                </a:cubicBezTo>
                <a:cubicBezTo>
                  <a:pt x="3000140" y="1661787"/>
                  <a:pt x="2999517" y="1673379"/>
                  <a:pt x="2994162" y="1682750"/>
                </a:cubicBezTo>
                <a:cubicBezTo>
                  <a:pt x="2982188" y="1703704"/>
                  <a:pt x="2966777" y="1722835"/>
                  <a:pt x="2949712" y="1739900"/>
                </a:cubicBezTo>
                <a:cubicBezTo>
                  <a:pt x="2921170" y="1768442"/>
                  <a:pt x="2918066" y="1773883"/>
                  <a:pt x="2886212" y="1797050"/>
                </a:cubicBezTo>
                <a:cubicBezTo>
                  <a:pt x="2873868" y="1806028"/>
                  <a:pt x="2860210" y="1813144"/>
                  <a:pt x="2848112" y="1822450"/>
                </a:cubicBezTo>
                <a:cubicBezTo>
                  <a:pt x="2832644" y="1834348"/>
                  <a:pt x="2820909" y="1851419"/>
                  <a:pt x="2803662" y="1860550"/>
                </a:cubicBezTo>
                <a:cubicBezTo>
                  <a:pt x="2775789" y="1875307"/>
                  <a:pt x="2734018" y="1880624"/>
                  <a:pt x="2702062" y="1885950"/>
                </a:cubicBezTo>
                <a:cubicBezTo>
                  <a:pt x="2738609" y="1861585"/>
                  <a:pt x="2733268" y="1859488"/>
                  <a:pt x="2803662" y="1879600"/>
                </a:cubicBezTo>
                <a:cubicBezTo>
                  <a:pt x="2810098" y="1881439"/>
                  <a:pt x="2807895" y="1892300"/>
                  <a:pt x="2810012" y="1898650"/>
                </a:cubicBezTo>
                <a:cubicBezTo>
                  <a:pt x="2807895" y="1909233"/>
                  <a:pt x="2808489" y="1920747"/>
                  <a:pt x="2803662" y="1930400"/>
                </a:cubicBezTo>
                <a:cubicBezTo>
                  <a:pt x="2799646" y="1938432"/>
                  <a:pt x="2791701" y="1943937"/>
                  <a:pt x="2784612" y="1949450"/>
                </a:cubicBezTo>
                <a:cubicBezTo>
                  <a:pt x="2772564" y="1958821"/>
                  <a:pt x="2759212" y="1966383"/>
                  <a:pt x="2746512" y="1974850"/>
                </a:cubicBezTo>
                <a:cubicBezTo>
                  <a:pt x="2740162" y="1979083"/>
                  <a:pt x="2734866" y="1985699"/>
                  <a:pt x="2727462" y="1987550"/>
                </a:cubicBezTo>
                <a:cubicBezTo>
                  <a:pt x="2680633" y="1999257"/>
                  <a:pt x="2723150" y="1986676"/>
                  <a:pt x="2676662" y="2006600"/>
                </a:cubicBezTo>
                <a:cubicBezTo>
                  <a:pt x="2670510" y="2009237"/>
                  <a:pt x="2663764" y="2010313"/>
                  <a:pt x="2657612" y="2012950"/>
                </a:cubicBezTo>
                <a:cubicBezTo>
                  <a:pt x="2648911" y="2016679"/>
                  <a:pt x="2641001" y="2022134"/>
                  <a:pt x="2632212" y="2025650"/>
                </a:cubicBezTo>
                <a:cubicBezTo>
                  <a:pt x="2619783" y="2030622"/>
                  <a:pt x="2606812" y="2034117"/>
                  <a:pt x="2594112" y="2038350"/>
                </a:cubicBezTo>
                <a:cubicBezTo>
                  <a:pt x="2587762" y="2040467"/>
                  <a:pt x="2581556" y="2043077"/>
                  <a:pt x="2575062" y="2044700"/>
                </a:cubicBezTo>
                <a:cubicBezTo>
                  <a:pt x="2560863" y="2048250"/>
                  <a:pt x="2520838" y="2057566"/>
                  <a:pt x="2511562" y="2063750"/>
                </a:cubicBezTo>
                <a:cubicBezTo>
                  <a:pt x="2498862" y="2072217"/>
                  <a:pt x="2484255" y="2078357"/>
                  <a:pt x="2473462" y="2089150"/>
                </a:cubicBezTo>
                <a:cubicBezTo>
                  <a:pt x="2464995" y="2097617"/>
                  <a:pt x="2457805" y="2107590"/>
                  <a:pt x="2448062" y="2114550"/>
                </a:cubicBezTo>
                <a:cubicBezTo>
                  <a:pt x="2442615" y="2118441"/>
                  <a:pt x="2434863" y="2117649"/>
                  <a:pt x="2429012" y="2120900"/>
                </a:cubicBezTo>
                <a:cubicBezTo>
                  <a:pt x="2376203" y="2150238"/>
                  <a:pt x="2405963" y="2136121"/>
                  <a:pt x="2371862" y="2165350"/>
                </a:cubicBezTo>
                <a:cubicBezTo>
                  <a:pt x="2363827" y="2172238"/>
                  <a:pt x="2355268" y="2178529"/>
                  <a:pt x="2346462" y="2184400"/>
                </a:cubicBezTo>
                <a:cubicBezTo>
                  <a:pt x="2320383" y="2201786"/>
                  <a:pt x="2313710" y="2199295"/>
                  <a:pt x="2295662" y="2222500"/>
                </a:cubicBezTo>
                <a:cubicBezTo>
                  <a:pt x="2286291" y="2234548"/>
                  <a:pt x="2279633" y="2248552"/>
                  <a:pt x="2270262" y="2260600"/>
                </a:cubicBezTo>
                <a:cubicBezTo>
                  <a:pt x="2254505" y="2280859"/>
                  <a:pt x="2245696" y="2281657"/>
                  <a:pt x="2225812" y="2298700"/>
                </a:cubicBezTo>
                <a:cubicBezTo>
                  <a:pt x="2218994" y="2304544"/>
                  <a:pt x="2212511" y="2310851"/>
                  <a:pt x="2206762" y="2317750"/>
                </a:cubicBezTo>
                <a:cubicBezTo>
                  <a:pt x="2201876" y="2323613"/>
                  <a:pt x="2199167" y="2331127"/>
                  <a:pt x="2194062" y="2336800"/>
                </a:cubicBezTo>
                <a:cubicBezTo>
                  <a:pt x="2180045" y="2352375"/>
                  <a:pt x="2163026" y="2365153"/>
                  <a:pt x="2149612" y="2381250"/>
                </a:cubicBezTo>
                <a:cubicBezTo>
                  <a:pt x="2139029" y="2393950"/>
                  <a:pt x="2129552" y="2407660"/>
                  <a:pt x="2117862" y="2419350"/>
                </a:cubicBezTo>
                <a:cubicBezTo>
                  <a:pt x="2095881" y="2441331"/>
                  <a:pt x="2083370" y="2448695"/>
                  <a:pt x="2060712" y="2463800"/>
                </a:cubicBezTo>
                <a:cubicBezTo>
                  <a:pt x="2052245" y="2476500"/>
                  <a:pt x="2042138" y="2488248"/>
                  <a:pt x="2035312" y="2501900"/>
                </a:cubicBezTo>
                <a:cubicBezTo>
                  <a:pt x="2031079" y="2510367"/>
                  <a:pt x="2028606" y="2519974"/>
                  <a:pt x="2022612" y="2527300"/>
                </a:cubicBezTo>
                <a:cubicBezTo>
                  <a:pt x="1938671" y="2629894"/>
                  <a:pt x="2010596" y="2523978"/>
                  <a:pt x="1952762" y="2603500"/>
                </a:cubicBezTo>
                <a:cubicBezTo>
                  <a:pt x="1943784" y="2615844"/>
                  <a:pt x="1937413" y="2630113"/>
                  <a:pt x="1927362" y="2641600"/>
                </a:cubicBezTo>
                <a:cubicBezTo>
                  <a:pt x="1907650" y="2664128"/>
                  <a:pt x="1882562" y="2681725"/>
                  <a:pt x="1863862" y="2705100"/>
                </a:cubicBezTo>
                <a:cubicBezTo>
                  <a:pt x="1855395" y="2715683"/>
                  <a:pt x="1847620" y="2726859"/>
                  <a:pt x="1838462" y="2736850"/>
                </a:cubicBezTo>
                <a:cubicBezTo>
                  <a:pt x="1824303" y="2752296"/>
                  <a:pt x="1807547" y="2765304"/>
                  <a:pt x="1794012" y="2781300"/>
                </a:cubicBezTo>
                <a:cubicBezTo>
                  <a:pt x="1784153" y="2792952"/>
                  <a:pt x="1778823" y="2808055"/>
                  <a:pt x="1768612" y="2819400"/>
                </a:cubicBezTo>
                <a:cubicBezTo>
                  <a:pt x="1759545" y="2829474"/>
                  <a:pt x="1746936" y="2835733"/>
                  <a:pt x="1736862" y="2844800"/>
                </a:cubicBezTo>
                <a:cubicBezTo>
                  <a:pt x="1725737" y="2854812"/>
                  <a:pt x="1716187" y="2866482"/>
                  <a:pt x="1705112" y="2876550"/>
                </a:cubicBezTo>
                <a:cubicBezTo>
                  <a:pt x="1692880" y="2887670"/>
                  <a:pt x="1679160" y="2897087"/>
                  <a:pt x="1667012" y="2908300"/>
                </a:cubicBezTo>
                <a:cubicBezTo>
                  <a:pt x="1606570" y="2964093"/>
                  <a:pt x="1645505" y="2941279"/>
                  <a:pt x="1597162" y="2965450"/>
                </a:cubicBezTo>
                <a:cubicBezTo>
                  <a:pt x="1592929" y="2973917"/>
                  <a:pt x="1591155" y="2984157"/>
                  <a:pt x="1584462" y="2990850"/>
                </a:cubicBezTo>
                <a:cubicBezTo>
                  <a:pt x="1573669" y="3001643"/>
                  <a:pt x="1558573" y="3007092"/>
                  <a:pt x="1546362" y="3016250"/>
                </a:cubicBezTo>
                <a:cubicBezTo>
                  <a:pt x="1533137" y="3026169"/>
                  <a:pt x="1519952" y="3036310"/>
                  <a:pt x="1508262" y="3048000"/>
                </a:cubicBezTo>
                <a:cubicBezTo>
                  <a:pt x="1502866" y="3053396"/>
                  <a:pt x="1500529" y="3061256"/>
                  <a:pt x="1495562" y="3067050"/>
                </a:cubicBezTo>
                <a:cubicBezTo>
                  <a:pt x="1487770" y="3076141"/>
                  <a:pt x="1477346" y="3082871"/>
                  <a:pt x="1470162" y="3092450"/>
                </a:cubicBezTo>
                <a:cubicBezTo>
                  <a:pt x="1464482" y="3100023"/>
                  <a:pt x="1462158" y="3109631"/>
                  <a:pt x="1457462" y="3117850"/>
                </a:cubicBezTo>
                <a:cubicBezTo>
                  <a:pt x="1453676" y="3124476"/>
                  <a:pt x="1448995" y="3130550"/>
                  <a:pt x="1444762" y="3136900"/>
                </a:cubicBezTo>
                <a:cubicBezTo>
                  <a:pt x="1449369" y="3148417"/>
                  <a:pt x="1458456" y="3177457"/>
                  <a:pt x="1470162" y="3187700"/>
                </a:cubicBezTo>
                <a:cubicBezTo>
                  <a:pt x="1497035" y="3211214"/>
                  <a:pt x="1501147" y="3210728"/>
                  <a:pt x="1527312" y="3219450"/>
                </a:cubicBezTo>
                <a:cubicBezTo>
                  <a:pt x="1555520" y="3257061"/>
                  <a:pt x="1537556" y="3238979"/>
                  <a:pt x="1584462" y="3270250"/>
                </a:cubicBezTo>
                <a:lnTo>
                  <a:pt x="1603512" y="3282950"/>
                </a:lnTo>
                <a:cubicBezTo>
                  <a:pt x="1635044" y="3330248"/>
                  <a:pt x="1594518" y="3272157"/>
                  <a:pt x="1635262" y="3321050"/>
                </a:cubicBezTo>
                <a:cubicBezTo>
                  <a:pt x="1640148" y="3326913"/>
                  <a:pt x="1642003" y="3335332"/>
                  <a:pt x="1647962" y="3340100"/>
                </a:cubicBezTo>
                <a:cubicBezTo>
                  <a:pt x="1653189" y="3344281"/>
                  <a:pt x="1660662" y="3344333"/>
                  <a:pt x="1667012" y="3346450"/>
                </a:cubicBezTo>
                <a:cubicBezTo>
                  <a:pt x="1671245" y="3354917"/>
                  <a:pt x="1675016" y="3363631"/>
                  <a:pt x="1679712" y="3371850"/>
                </a:cubicBezTo>
                <a:cubicBezTo>
                  <a:pt x="1683498" y="3378476"/>
                  <a:pt x="1688999" y="3384074"/>
                  <a:pt x="1692412" y="3390900"/>
                </a:cubicBezTo>
                <a:cubicBezTo>
                  <a:pt x="1695405" y="3396887"/>
                  <a:pt x="1696645" y="3403600"/>
                  <a:pt x="1698762" y="3409950"/>
                </a:cubicBezTo>
                <a:cubicBezTo>
                  <a:pt x="1676082" y="3419022"/>
                  <a:pt x="1662376" y="3423485"/>
                  <a:pt x="1641612" y="3435350"/>
                </a:cubicBezTo>
                <a:cubicBezTo>
                  <a:pt x="1634986" y="3439136"/>
                  <a:pt x="1629802" y="3445637"/>
                  <a:pt x="1622562" y="3448050"/>
                </a:cubicBezTo>
                <a:cubicBezTo>
                  <a:pt x="1610348" y="3452121"/>
                  <a:pt x="1597162" y="3452283"/>
                  <a:pt x="1584462" y="3454400"/>
                </a:cubicBezTo>
                <a:cubicBezTo>
                  <a:pt x="1575995" y="3460750"/>
                  <a:pt x="1568037" y="3467841"/>
                  <a:pt x="1559062" y="3473450"/>
                </a:cubicBezTo>
                <a:cubicBezTo>
                  <a:pt x="1551035" y="3478467"/>
                  <a:pt x="1541054" y="3480237"/>
                  <a:pt x="1533662" y="3486150"/>
                </a:cubicBezTo>
                <a:cubicBezTo>
                  <a:pt x="1519637" y="3497370"/>
                  <a:pt x="1508723" y="3512029"/>
                  <a:pt x="1495562" y="3524250"/>
                </a:cubicBezTo>
                <a:cubicBezTo>
                  <a:pt x="1479074" y="3539560"/>
                  <a:pt x="1461695" y="3553883"/>
                  <a:pt x="1444762" y="3568700"/>
                </a:cubicBezTo>
                <a:cubicBezTo>
                  <a:pt x="1440529" y="3577167"/>
                  <a:pt x="1437079" y="3586073"/>
                  <a:pt x="1432062" y="3594100"/>
                </a:cubicBezTo>
                <a:cubicBezTo>
                  <a:pt x="1426453" y="3603075"/>
                  <a:pt x="1419163" y="3610888"/>
                  <a:pt x="1413012" y="3619500"/>
                </a:cubicBezTo>
                <a:cubicBezTo>
                  <a:pt x="1408576" y="3625710"/>
                  <a:pt x="1404545" y="3632200"/>
                  <a:pt x="1400312" y="3638550"/>
                </a:cubicBezTo>
                <a:cubicBezTo>
                  <a:pt x="1434179" y="3689350"/>
                  <a:pt x="1389729" y="3627967"/>
                  <a:pt x="1432062" y="3670300"/>
                </a:cubicBezTo>
                <a:cubicBezTo>
                  <a:pt x="1463092" y="3701330"/>
                  <a:pt x="1447734" y="3704509"/>
                  <a:pt x="1489212" y="3721100"/>
                </a:cubicBezTo>
                <a:cubicBezTo>
                  <a:pt x="1509730" y="3729307"/>
                  <a:pt x="1532194" y="3731943"/>
                  <a:pt x="1552712" y="3740150"/>
                </a:cubicBezTo>
                <a:cubicBezTo>
                  <a:pt x="1564171" y="3744734"/>
                  <a:pt x="1573118" y="3754338"/>
                  <a:pt x="1584462" y="3759200"/>
                </a:cubicBezTo>
                <a:cubicBezTo>
                  <a:pt x="1613192" y="3771513"/>
                  <a:pt x="1657513" y="3775901"/>
                  <a:pt x="1679712" y="3803650"/>
                </a:cubicBezTo>
                <a:cubicBezTo>
                  <a:pt x="1695217" y="3823032"/>
                  <a:pt x="1739444" y="3880711"/>
                  <a:pt x="1755912" y="3886200"/>
                </a:cubicBezTo>
                <a:lnTo>
                  <a:pt x="1774962" y="3892550"/>
                </a:lnTo>
                <a:cubicBezTo>
                  <a:pt x="1782750" y="3898781"/>
                  <a:pt x="1812283" y="3923911"/>
                  <a:pt x="1825762" y="3930650"/>
                </a:cubicBezTo>
                <a:cubicBezTo>
                  <a:pt x="1831749" y="3933643"/>
                  <a:pt x="1838376" y="3935161"/>
                  <a:pt x="1844812" y="3937000"/>
                </a:cubicBezTo>
                <a:cubicBezTo>
                  <a:pt x="1893800" y="3950997"/>
                  <a:pt x="1897783" y="3945073"/>
                  <a:pt x="1971812" y="3949700"/>
                </a:cubicBezTo>
                <a:cubicBezTo>
                  <a:pt x="1986629" y="3951817"/>
                  <a:pt x="2001369" y="3954561"/>
                  <a:pt x="2016262" y="3956050"/>
                </a:cubicBezTo>
                <a:cubicBezTo>
                  <a:pt x="2144668" y="3968891"/>
                  <a:pt x="2056185" y="3955296"/>
                  <a:pt x="2136912" y="3968750"/>
                </a:cubicBezTo>
                <a:cubicBezTo>
                  <a:pt x="2109826" y="3977779"/>
                  <a:pt x="2094804" y="3984536"/>
                  <a:pt x="2067062" y="3987800"/>
                </a:cubicBezTo>
                <a:cubicBezTo>
                  <a:pt x="2041749" y="3990778"/>
                  <a:pt x="2016262" y="3992033"/>
                  <a:pt x="1990862" y="3994150"/>
                </a:cubicBezTo>
                <a:cubicBezTo>
                  <a:pt x="1992979" y="4008967"/>
                  <a:pt x="1992097" y="4024534"/>
                  <a:pt x="1997212" y="4038600"/>
                </a:cubicBezTo>
                <a:cubicBezTo>
                  <a:pt x="2010045" y="4073891"/>
                  <a:pt x="2012694" y="4057784"/>
                  <a:pt x="2035312" y="4070350"/>
                </a:cubicBezTo>
                <a:cubicBezTo>
                  <a:pt x="2065599" y="4087176"/>
                  <a:pt x="2102403" y="4122570"/>
                  <a:pt x="2136912" y="4127500"/>
                </a:cubicBezTo>
                <a:cubicBezTo>
                  <a:pt x="2202420" y="4136858"/>
                  <a:pt x="2166469" y="4132361"/>
                  <a:pt x="2244862" y="4140200"/>
                </a:cubicBezTo>
                <a:cubicBezTo>
                  <a:pt x="2282962" y="4150783"/>
                  <a:pt x="2319680" y="4169757"/>
                  <a:pt x="2359162" y="4171950"/>
                </a:cubicBezTo>
                <a:cubicBezTo>
                  <a:pt x="2549380" y="4182518"/>
                  <a:pt x="2740160" y="4180224"/>
                  <a:pt x="2930662" y="4178300"/>
                </a:cubicBezTo>
                <a:cubicBezTo>
                  <a:pt x="2950176" y="4178103"/>
                  <a:pt x="2968797" y="4169988"/>
                  <a:pt x="2987812" y="4165600"/>
                </a:cubicBezTo>
                <a:cubicBezTo>
                  <a:pt x="3024278" y="4157185"/>
                  <a:pt x="3024295" y="4155556"/>
                  <a:pt x="3070362" y="4140200"/>
                </a:cubicBezTo>
                <a:cubicBezTo>
                  <a:pt x="3083062" y="4135967"/>
                  <a:pt x="3097323" y="4134926"/>
                  <a:pt x="3108462" y="4127500"/>
                </a:cubicBezTo>
                <a:cubicBezTo>
                  <a:pt x="3131031" y="4112454"/>
                  <a:pt x="3154378" y="4097801"/>
                  <a:pt x="3171962" y="4076700"/>
                </a:cubicBezTo>
                <a:cubicBezTo>
                  <a:pt x="3176848" y="4070837"/>
                  <a:pt x="3179266" y="4063046"/>
                  <a:pt x="3184662" y="4057650"/>
                </a:cubicBezTo>
                <a:cubicBezTo>
                  <a:pt x="3192146" y="4050166"/>
                  <a:pt x="3202578" y="4046084"/>
                  <a:pt x="3210062" y="4038600"/>
                </a:cubicBezTo>
                <a:cubicBezTo>
                  <a:pt x="3228260" y="4020402"/>
                  <a:pt x="3218783" y="4021158"/>
                  <a:pt x="3229112" y="4000500"/>
                </a:cubicBezTo>
                <a:cubicBezTo>
                  <a:pt x="3240936" y="3976851"/>
                  <a:pt x="3243307" y="3983466"/>
                  <a:pt x="3260862" y="3962400"/>
                </a:cubicBezTo>
                <a:cubicBezTo>
                  <a:pt x="3309216" y="3904375"/>
                  <a:pt x="3222647" y="3994265"/>
                  <a:pt x="3298962" y="3917950"/>
                </a:cubicBezTo>
                <a:cubicBezTo>
                  <a:pt x="3303195" y="3907367"/>
                  <a:pt x="3308057" y="3897014"/>
                  <a:pt x="3311662" y="3886200"/>
                </a:cubicBezTo>
                <a:cubicBezTo>
                  <a:pt x="3317823" y="3867718"/>
                  <a:pt x="3314955" y="3855537"/>
                  <a:pt x="3330712" y="3841750"/>
                </a:cubicBezTo>
                <a:cubicBezTo>
                  <a:pt x="3342199" y="3831699"/>
                  <a:pt x="3368812" y="3816350"/>
                  <a:pt x="3368812" y="3816350"/>
                </a:cubicBezTo>
                <a:cubicBezTo>
                  <a:pt x="3378968" y="3704632"/>
                  <a:pt x="3366853" y="3778758"/>
                  <a:pt x="3381512" y="3727450"/>
                </a:cubicBezTo>
                <a:cubicBezTo>
                  <a:pt x="3383910" y="3719059"/>
                  <a:pt x="3384424" y="3710072"/>
                  <a:pt x="3387862" y="3702050"/>
                </a:cubicBezTo>
                <a:cubicBezTo>
                  <a:pt x="3390868" y="3695035"/>
                  <a:pt x="3396329" y="3689350"/>
                  <a:pt x="3400562" y="3683000"/>
                </a:cubicBezTo>
                <a:cubicBezTo>
                  <a:pt x="3396329" y="3647017"/>
                  <a:pt x="3399319" y="3609422"/>
                  <a:pt x="3387862" y="3575050"/>
                </a:cubicBezTo>
                <a:cubicBezTo>
                  <a:pt x="3375199" y="3537061"/>
                  <a:pt x="3304966" y="3471851"/>
                  <a:pt x="3279912" y="3448050"/>
                </a:cubicBezTo>
                <a:cubicBezTo>
                  <a:pt x="3259266" y="3428437"/>
                  <a:pt x="3236548" y="3411036"/>
                  <a:pt x="3216412" y="3390900"/>
                </a:cubicBezTo>
                <a:cubicBezTo>
                  <a:pt x="3210062" y="3384550"/>
                  <a:pt x="3204261" y="3377599"/>
                  <a:pt x="3197362" y="3371850"/>
                </a:cubicBezTo>
                <a:cubicBezTo>
                  <a:pt x="3191499" y="3366964"/>
                  <a:pt x="3185286" y="3362250"/>
                  <a:pt x="3178312" y="3359150"/>
                </a:cubicBezTo>
                <a:cubicBezTo>
                  <a:pt x="3166079" y="3353713"/>
                  <a:pt x="3152912" y="3350683"/>
                  <a:pt x="3140212" y="3346450"/>
                </a:cubicBezTo>
                <a:cubicBezTo>
                  <a:pt x="3120086" y="3316261"/>
                  <a:pt x="3129925" y="3334640"/>
                  <a:pt x="3114812" y="3289300"/>
                </a:cubicBezTo>
                <a:lnTo>
                  <a:pt x="3108462" y="3270250"/>
                </a:lnTo>
                <a:cubicBezTo>
                  <a:pt x="3125395" y="3259667"/>
                  <a:pt x="3142647" y="3249577"/>
                  <a:pt x="3159262" y="3238500"/>
                </a:cubicBezTo>
                <a:cubicBezTo>
                  <a:pt x="3165612" y="3234267"/>
                  <a:pt x="3172449" y="3230686"/>
                  <a:pt x="3178312" y="3225800"/>
                </a:cubicBezTo>
                <a:cubicBezTo>
                  <a:pt x="3185211" y="3220051"/>
                  <a:pt x="3192142" y="3214058"/>
                  <a:pt x="3197362" y="3206750"/>
                </a:cubicBezTo>
                <a:cubicBezTo>
                  <a:pt x="3202864" y="3199047"/>
                  <a:pt x="3202875" y="3187510"/>
                  <a:pt x="3210062" y="3181350"/>
                </a:cubicBezTo>
                <a:cubicBezTo>
                  <a:pt x="3223165" y="3170119"/>
                  <a:pt x="3245598" y="3169932"/>
                  <a:pt x="3260862" y="3162300"/>
                </a:cubicBezTo>
                <a:cubicBezTo>
                  <a:pt x="3267688" y="3158887"/>
                  <a:pt x="3272938" y="3152700"/>
                  <a:pt x="3279912" y="3149600"/>
                </a:cubicBezTo>
                <a:cubicBezTo>
                  <a:pt x="3328115" y="3128176"/>
                  <a:pt x="3352395" y="3134608"/>
                  <a:pt x="3413262" y="3130550"/>
                </a:cubicBezTo>
                <a:cubicBezTo>
                  <a:pt x="3425962" y="3126317"/>
                  <a:pt x="3438235" y="3120475"/>
                  <a:pt x="3451362" y="3117850"/>
                </a:cubicBezTo>
                <a:cubicBezTo>
                  <a:pt x="3461945" y="3115733"/>
                  <a:pt x="3472699" y="3114340"/>
                  <a:pt x="3483112" y="3111500"/>
                </a:cubicBezTo>
                <a:cubicBezTo>
                  <a:pt x="3496027" y="3107978"/>
                  <a:pt x="3521212" y="3098800"/>
                  <a:pt x="3521212" y="3098800"/>
                </a:cubicBezTo>
                <a:cubicBezTo>
                  <a:pt x="3532804" y="3090106"/>
                  <a:pt x="3575331" y="3057477"/>
                  <a:pt x="3584712" y="3054350"/>
                </a:cubicBezTo>
                <a:cubicBezTo>
                  <a:pt x="3630052" y="3039237"/>
                  <a:pt x="3611673" y="3049076"/>
                  <a:pt x="3641862" y="3028950"/>
                </a:cubicBezTo>
                <a:cubicBezTo>
                  <a:pt x="3643979" y="3022600"/>
                  <a:pt x="3645219" y="3015887"/>
                  <a:pt x="3648212" y="3009900"/>
                </a:cubicBezTo>
                <a:cubicBezTo>
                  <a:pt x="3660036" y="2986251"/>
                  <a:pt x="3662407" y="2992866"/>
                  <a:pt x="3679962" y="2971800"/>
                </a:cubicBezTo>
                <a:cubicBezTo>
                  <a:pt x="3684848" y="2965937"/>
                  <a:pt x="3688429" y="2959100"/>
                  <a:pt x="3692662" y="2952750"/>
                </a:cubicBezTo>
                <a:cubicBezTo>
                  <a:pt x="3693509" y="2949363"/>
                  <a:pt x="3701718" y="2913766"/>
                  <a:pt x="3705362" y="2908300"/>
                </a:cubicBezTo>
                <a:cubicBezTo>
                  <a:pt x="3733449" y="2866169"/>
                  <a:pt x="3716337" y="2911751"/>
                  <a:pt x="3737112" y="2870200"/>
                </a:cubicBezTo>
                <a:cubicBezTo>
                  <a:pt x="3740105" y="2864213"/>
                  <a:pt x="3741623" y="2857586"/>
                  <a:pt x="3743462" y="2851150"/>
                </a:cubicBezTo>
                <a:cubicBezTo>
                  <a:pt x="3745860" y="2842759"/>
                  <a:pt x="3748251" y="2834336"/>
                  <a:pt x="3749812" y="2825750"/>
                </a:cubicBezTo>
                <a:cubicBezTo>
                  <a:pt x="3753357" y="2806253"/>
                  <a:pt x="3754887" y="2776233"/>
                  <a:pt x="3762512" y="2755900"/>
                </a:cubicBezTo>
                <a:cubicBezTo>
                  <a:pt x="3782832" y="2701713"/>
                  <a:pt x="3768947" y="2755602"/>
                  <a:pt x="3781562" y="2711450"/>
                </a:cubicBezTo>
                <a:cubicBezTo>
                  <a:pt x="3783960" y="2703059"/>
                  <a:pt x="3785404" y="2694409"/>
                  <a:pt x="3787912" y="2686050"/>
                </a:cubicBezTo>
                <a:cubicBezTo>
                  <a:pt x="3791759" y="2673228"/>
                  <a:pt x="3796379" y="2660650"/>
                  <a:pt x="3800612" y="2647950"/>
                </a:cubicBezTo>
                <a:cubicBezTo>
                  <a:pt x="3802729" y="2641600"/>
                  <a:pt x="3805339" y="2635394"/>
                  <a:pt x="3806962" y="2628900"/>
                </a:cubicBezTo>
                <a:cubicBezTo>
                  <a:pt x="3809079" y="2620433"/>
                  <a:pt x="3809874" y="2611522"/>
                  <a:pt x="3813312" y="2603500"/>
                </a:cubicBezTo>
                <a:cubicBezTo>
                  <a:pt x="3816318" y="2596485"/>
                  <a:pt x="3822599" y="2591276"/>
                  <a:pt x="3826012" y="2584450"/>
                </a:cubicBezTo>
                <a:cubicBezTo>
                  <a:pt x="3829005" y="2578463"/>
                  <a:pt x="3830245" y="2571750"/>
                  <a:pt x="3832362" y="2565400"/>
                </a:cubicBezTo>
                <a:cubicBezTo>
                  <a:pt x="3828129" y="2542117"/>
                  <a:pt x="3826721" y="2518138"/>
                  <a:pt x="3819662" y="2495550"/>
                </a:cubicBezTo>
                <a:cubicBezTo>
                  <a:pt x="3813215" y="2474921"/>
                  <a:pt x="3795009" y="2453887"/>
                  <a:pt x="3775212" y="2444750"/>
                </a:cubicBezTo>
                <a:cubicBezTo>
                  <a:pt x="3756980" y="2436335"/>
                  <a:pt x="3737112" y="2432050"/>
                  <a:pt x="3718062" y="2425700"/>
                </a:cubicBezTo>
                <a:lnTo>
                  <a:pt x="3699012" y="2419350"/>
                </a:lnTo>
                <a:lnTo>
                  <a:pt x="3679962" y="2413000"/>
                </a:lnTo>
                <a:cubicBezTo>
                  <a:pt x="3675729" y="2406650"/>
                  <a:pt x="3667480" y="2401579"/>
                  <a:pt x="3667262" y="2393950"/>
                </a:cubicBezTo>
                <a:cubicBezTo>
                  <a:pt x="3665327" y="2326211"/>
                  <a:pt x="3669746" y="2258406"/>
                  <a:pt x="3673612" y="2190750"/>
                </a:cubicBezTo>
                <a:cubicBezTo>
                  <a:pt x="3673994" y="2184067"/>
                  <a:pt x="3676641" y="2177512"/>
                  <a:pt x="3679962" y="2171700"/>
                </a:cubicBezTo>
                <a:cubicBezTo>
                  <a:pt x="3685213" y="2162511"/>
                  <a:pt x="3693403" y="2155275"/>
                  <a:pt x="3699012" y="2146300"/>
                </a:cubicBezTo>
                <a:cubicBezTo>
                  <a:pt x="3704029" y="2138273"/>
                  <a:pt x="3705799" y="2128292"/>
                  <a:pt x="3711712" y="2120900"/>
                </a:cubicBezTo>
                <a:cubicBezTo>
                  <a:pt x="3722932" y="2106875"/>
                  <a:pt x="3738592" y="2096825"/>
                  <a:pt x="3749812" y="2082800"/>
                </a:cubicBezTo>
                <a:cubicBezTo>
                  <a:pt x="3758279" y="2072217"/>
                  <a:pt x="3765138" y="2060117"/>
                  <a:pt x="3775212" y="2051050"/>
                </a:cubicBezTo>
                <a:cubicBezTo>
                  <a:pt x="3786557" y="2040839"/>
                  <a:pt x="3802018" y="2035917"/>
                  <a:pt x="3813312" y="2025650"/>
                </a:cubicBezTo>
                <a:cubicBezTo>
                  <a:pt x="3859669" y="1983507"/>
                  <a:pt x="3831550" y="1997666"/>
                  <a:pt x="3864112" y="1955800"/>
                </a:cubicBezTo>
                <a:cubicBezTo>
                  <a:pt x="3871463" y="1946349"/>
                  <a:pt x="3881557" y="1939349"/>
                  <a:pt x="3889512" y="1930400"/>
                </a:cubicBezTo>
                <a:cubicBezTo>
                  <a:pt x="3923764" y="1891866"/>
                  <a:pt x="3899748" y="1903705"/>
                  <a:pt x="3933962" y="1892300"/>
                </a:cubicBezTo>
                <a:cubicBezTo>
                  <a:pt x="3944985" y="1859231"/>
                  <a:pt x="3933993" y="1882741"/>
                  <a:pt x="3965712" y="1847850"/>
                </a:cubicBezTo>
                <a:cubicBezTo>
                  <a:pt x="3978839" y="1833410"/>
                  <a:pt x="3991112" y="1818217"/>
                  <a:pt x="4003812" y="1803400"/>
                </a:cubicBezTo>
                <a:cubicBezTo>
                  <a:pt x="4005929" y="1797050"/>
                  <a:pt x="4006614" y="1790026"/>
                  <a:pt x="4010162" y="1784350"/>
                </a:cubicBezTo>
                <a:cubicBezTo>
                  <a:pt x="4017345" y="1772857"/>
                  <a:pt x="4026404" y="1762591"/>
                  <a:pt x="4035562" y="1752600"/>
                </a:cubicBezTo>
                <a:cubicBezTo>
                  <a:pt x="4049721" y="1737154"/>
                  <a:pt x="4068389" y="1725585"/>
                  <a:pt x="4080012" y="1708150"/>
                </a:cubicBezTo>
                <a:cubicBezTo>
                  <a:pt x="4088479" y="1695450"/>
                  <a:pt x="4100585" y="1684530"/>
                  <a:pt x="4105412" y="1670050"/>
                </a:cubicBezTo>
                <a:cubicBezTo>
                  <a:pt x="4107529" y="1663700"/>
                  <a:pt x="4109923" y="1657436"/>
                  <a:pt x="4111762" y="1651000"/>
                </a:cubicBezTo>
                <a:cubicBezTo>
                  <a:pt x="4120224" y="1621384"/>
                  <a:pt x="4117094" y="1620424"/>
                  <a:pt x="4130812" y="1587500"/>
                </a:cubicBezTo>
                <a:cubicBezTo>
                  <a:pt x="4159503" y="1518641"/>
                  <a:pt x="4142891" y="1577283"/>
                  <a:pt x="4156212" y="1524000"/>
                </a:cubicBezTo>
                <a:cubicBezTo>
                  <a:pt x="4151979" y="1490133"/>
                  <a:pt x="4148123" y="1456217"/>
                  <a:pt x="4143512" y="1422400"/>
                </a:cubicBezTo>
                <a:cubicBezTo>
                  <a:pt x="4141814" y="1409945"/>
                  <a:pt x="4134300" y="1366503"/>
                  <a:pt x="4130812" y="1352550"/>
                </a:cubicBezTo>
                <a:cubicBezTo>
                  <a:pt x="4129189" y="1346056"/>
                  <a:pt x="4126579" y="1339850"/>
                  <a:pt x="4124462" y="1333500"/>
                </a:cubicBezTo>
                <a:cubicBezTo>
                  <a:pt x="4122345" y="1308100"/>
                  <a:pt x="4122809" y="1282351"/>
                  <a:pt x="4118112" y="1257300"/>
                </a:cubicBezTo>
                <a:cubicBezTo>
                  <a:pt x="4116368" y="1247996"/>
                  <a:pt x="4108928" y="1240689"/>
                  <a:pt x="4105412" y="1231900"/>
                </a:cubicBezTo>
                <a:cubicBezTo>
                  <a:pt x="4100440" y="1219471"/>
                  <a:pt x="4100138" y="1204939"/>
                  <a:pt x="4092712" y="1193800"/>
                </a:cubicBezTo>
                <a:lnTo>
                  <a:pt x="4067312" y="1155700"/>
                </a:lnTo>
                <a:cubicBezTo>
                  <a:pt x="4063079" y="1149350"/>
                  <a:pt x="4060962" y="1140883"/>
                  <a:pt x="4054612" y="1136650"/>
                </a:cubicBezTo>
                <a:lnTo>
                  <a:pt x="4035562" y="1123950"/>
                </a:lnTo>
                <a:cubicBezTo>
                  <a:pt x="4027095" y="1111250"/>
                  <a:pt x="4014989" y="1100330"/>
                  <a:pt x="4010162" y="1085850"/>
                </a:cubicBezTo>
                <a:cubicBezTo>
                  <a:pt x="4000490" y="1056834"/>
                  <a:pt x="4006185" y="1069326"/>
                  <a:pt x="3984762" y="1035050"/>
                </a:cubicBezTo>
                <a:cubicBezTo>
                  <a:pt x="3980717" y="1028578"/>
                  <a:pt x="3977856" y="1020967"/>
                  <a:pt x="3972062" y="1016000"/>
                </a:cubicBezTo>
                <a:cubicBezTo>
                  <a:pt x="3962691" y="1007968"/>
                  <a:pt x="3950423" y="1004028"/>
                  <a:pt x="3940312" y="996950"/>
                </a:cubicBezTo>
                <a:cubicBezTo>
                  <a:pt x="3929209" y="989178"/>
                  <a:pt x="3918762" y="980475"/>
                  <a:pt x="3908562" y="971550"/>
                </a:cubicBezTo>
                <a:cubicBezTo>
                  <a:pt x="3893915" y="958734"/>
                  <a:pt x="3888656" y="947597"/>
                  <a:pt x="3870462" y="939800"/>
                </a:cubicBezTo>
                <a:cubicBezTo>
                  <a:pt x="3862440" y="936362"/>
                  <a:pt x="3853529" y="935567"/>
                  <a:pt x="3845062" y="933450"/>
                </a:cubicBezTo>
                <a:cubicBezTo>
                  <a:pt x="3797782" y="886170"/>
                  <a:pt x="3862503" y="945211"/>
                  <a:pt x="3787912" y="901700"/>
                </a:cubicBezTo>
                <a:cubicBezTo>
                  <a:pt x="3773632" y="893370"/>
                  <a:pt x="3762721" y="880277"/>
                  <a:pt x="3749812" y="869950"/>
                </a:cubicBezTo>
                <a:cubicBezTo>
                  <a:pt x="3741548" y="863339"/>
                  <a:pt x="3732167" y="858101"/>
                  <a:pt x="3724412" y="850900"/>
                </a:cubicBezTo>
                <a:lnTo>
                  <a:pt x="3629162" y="755650"/>
                </a:lnTo>
                <a:cubicBezTo>
                  <a:pt x="3592846" y="719334"/>
                  <a:pt x="3625272" y="755776"/>
                  <a:pt x="3597412" y="711200"/>
                </a:cubicBezTo>
                <a:cubicBezTo>
                  <a:pt x="3591803" y="702225"/>
                  <a:pt x="3584085" y="694702"/>
                  <a:pt x="3578362" y="685800"/>
                </a:cubicBezTo>
                <a:cubicBezTo>
                  <a:pt x="3565014" y="665036"/>
                  <a:pt x="3540262" y="622300"/>
                  <a:pt x="3540262" y="622300"/>
                </a:cubicBezTo>
                <a:cubicBezTo>
                  <a:pt x="3538145" y="611717"/>
                  <a:pt x="3536253" y="601086"/>
                  <a:pt x="3533912" y="590550"/>
                </a:cubicBezTo>
                <a:cubicBezTo>
                  <a:pt x="3532019" y="582031"/>
                  <a:pt x="3528997" y="573758"/>
                  <a:pt x="3527562" y="565150"/>
                </a:cubicBezTo>
                <a:cubicBezTo>
                  <a:pt x="3524757" y="548317"/>
                  <a:pt x="3522629" y="531356"/>
                  <a:pt x="3521212" y="514350"/>
                </a:cubicBezTo>
                <a:cubicBezTo>
                  <a:pt x="3518394" y="480534"/>
                  <a:pt x="3518238" y="446514"/>
                  <a:pt x="3514862" y="412750"/>
                </a:cubicBezTo>
                <a:cubicBezTo>
                  <a:pt x="3513994" y="404066"/>
                  <a:pt x="3510073" y="395936"/>
                  <a:pt x="3508512" y="387350"/>
                </a:cubicBezTo>
                <a:cubicBezTo>
                  <a:pt x="3505835" y="372624"/>
                  <a:pt x="3504140" y="357736"/>
                  <a:pt x="3502162" y="342900"/>
                </a:cubicBezTo>
                <a:cubicBezTo>
                  <a:pt x="3499907" y="325985"/>
                  <a:pt x="3500302" y="308564"/>
                  <a:pt x="3495812" y="292100"/>
                </a:cubicBezTo>
                <a:cubicBezTo>
                  <a:pt x="3493804" y="284737"/>
                  <a:pt x="3486898" y="279676"/>
                  <a:pt x="3483112" y="273050"/>
                </a:cubicBezTo>
                <a:cubicBezTo>
                  <a:pt x="3478416" y="264831"/>
                  <a:pt x="3475108" y="255869"/>
                  <a:pt x="3470412" y="247650"/>
                </a:cubicBezTo>
                <a:cubicBezTo>
                  <a:pt x="3466626" y="241024"/>
                  <a:pt x="3461125" y="235426"/>
                  <a:pt x="3457712" y="228600"/>
                </a:cubicBezTo>
                <a:cubicBezTo>
                  <a:pt x="3452614" y="218405"/>
                  <a:pt x="3452010" y="205848"/>
                  <a:pt x="3445012" y="196850"/>
                </a:cubicBezTo>
                <a:cubicBezTo>
                  <a:pt x="3436691" y="186152"/>
                  <a:pt x="3423336" y="180517"/>
                  <a:pt x="3413262" y="171450"/>
                </a:cubicBezTo>
                <a:cubicBezTo>
                  <a:pt x="3342285" y="107571"/>
                  <a:pt x="3429951" y="172208"/>
                  <a:pt x="3318012" y="95250"/>
                </a:cubicBezTo>
                <a:cubicBezTo>
                  <a:pt x="3305434" y="86603"/>
                  <a:pt x="3292612" y="78317"/>
                  <a:pt x="3279912" y="69850"/>
                </a:cubicBezTo>
                <a:cubicBezTo>
                  <a:pt x="3273562" y="65617"/>
                  <a:pt x="3267948" y="59984"/>
                  <a:pt x="3260862" y="57150"/>
                </a:cubicBezTo>
                <a:cubicBezTo>
                  <a:pt x="3250279" y="52917"/>
                  <a:pt x="3239461" y="49227"/>
                  <a:pt x="3229112" y="44450"/>
                </a:cubicBezTo>
                <a:cubicBezTo>
                  <a:pt x="3211922" y="36516"/>
                  <a:pt x="3196679" y="23642"/>
                  <a:pt x="3178312" y="19050"/>
                </a:cubicBezTo>
                <a:cubicBezTo>
                  <a:pt x="3121018" y="4727"/>
                  <a:pt x="3144071" y="11870"/>
                  <a:pt x="3108462" y="0"/>
                </a:cubicBezTo>
                <a:cubicBezTo>
                  <a:pt x="3099995" y="4233"/>
                  <a:pt x="3091281" y="8004"/>
                  <a:pt x="3083062" y="12700"/>
                </a:cubicBezTo>
                <a:cubicBezTo>
                  <a:pt x="3076436" y="16486"/>
                  <a:pt x="3071027" y="22394"/>
                  <a:pt x="3064012" y="25400"/>
                </a:cubicBezTo>
                <a:cubicBezTo>
                  <a:pt x="3055990" y="28838"/>
                  <a:pt x="3047079" y="29633"/>
                  <a:pt x="3038612" y="31750"/>
                </a:cubicBezTo>
                <a:cubicBezTo>
                  <a:pt x="3032262" y="35983"/>
                  <a:pt x="3026577" y="41444"/>
                  <a:pt x="3019562" y="44450"/>
                </a:cubicBezTo>
                <a:cubicBezTo>
                  <a:pt x="3006656" y="49981"/>
                  <a:pt x="2965910" y="55180"/>
                  <a:pt x="2956062" y="57150"/>
                </a:cubicBezTo>
                <a:cubicBezTo>
                  <a:pt x="2886136" y="71135"/>
                  <a:pt x="2994015" y="55581"/>
                  <a:pt x="2879862" y="69850"/>
                </a:cubicBezTo>
                <a:cubicBezTo>
                  <a:pt x="2871898" y="72505"/>
                  <a:pt x="2842057" y="82993"/>
                  <a:pt x="2835412" y="82550"/>
                </a:cubicBezTo>
                <a:cubicBezTo>
                  <a:pt x="2811799" y="80976"/>
                  <a:pt x="2788845" y="74083"/>
                  <a:pt x="2765562" y="69850"/>
                </a:cubicBezTo>
                <a:cubicBezTo>
                  <a:pt x="2754979" y="61383"/>
                  <a:pt x="2745434" y="51423"/>
                  <a:pt x="2733812" y="44450"/>
                </a:cubicBezTo>
                <a:cubicBezTo>
                  <a:pt x="2724038" y="38585"/>
                  <a:pt x="2712257" y="36848"/>
                  <a:pt x="2702062" y="31750"/>
                </a:cubicBezTo>
                <a:cubicBezTo>
                  <a:pt x="2684381" y="22909"/>
                  <a:pt x="2678006" y="14044"/>
                  <a:pt x="2663962" y="0"/>
                </a:cubicBezTo>
                <a:cubicBezTo>
                  <a:pt x="2619512" y="4233"/>
                  <a:pt x="2574781" y="6156"/>
                  <a:pt x="2530612" y="12700"/>
                </a:cubicBezTo>
                <a:cubicBezTo>
                  <a:pt x="2517370" y="14662"/>
                  <a:pt x="2503864" y="18305"/>
                  <a:pt x="2492512" y="25400"/>
                </a:cubicBezTo>
                <a:cubicBezTo>
                  <a:pt x="2481298" y="32409"/>
                  <a:pt x="2437002" y="62326"/>
                  <a:pt x="2416312" y="69850"/>
                </a:cubicBezTo>
                <a:cubicBezTo>
                  <a:pt x="2401830" y="75116"/>
                  <a:pt x="2386344" y="77284"/>
                  <a:pt x="2371862" y="82550"/>
                </a:cubicBezTo>
                <a:cubicBezTo>
                  <a:pt x="2362966" y="85785"/>
                  <a:pt x="2355251" y="91734"/>
                  <a:pt x="2346462" y="95250"/>
                </a:cubicBezTo>
                <a:cubicBezTo>
                  <a:pt x="2334033" y="100222"/>
                  <a:pt x="2308362" y="107950"/>
                  <a:pt x="2308362" y="107950"/>
                </a:cubicBezTo>
                <a:cubicBezTo>
                  <a:pt x="2293545" y="118533"/>
                  <a:pt x="2279944" y="131067"/>
                  <a:pt x="2263912" y="139700"/>
                </a:cubicBezTo>
                <a:cubicBezTo>
                  <a:pt x="2243527" y="150676"/>
                  <a:pt x="2186068" y="161004"/>
                  <a:pt x="2168662" y="165100"/>
                </a:cubicBezTo>
                <a:cubicBezTo>
                  <a:pt x="2151672" y="169098"/>
                  <a:pt x="2117862" y="177800"/>
                  <a:pt x="2117862" y="177800"/>
                </a:cubicBezTo>
                <a:lnTo>
                  <a:pt x="2028962" y="171450"/>
                </a:lnTo>
                <a:cubicBezTo>
                  <a:pt x="1751976" y="156611"/>
                  <a:pt x="1836543" y="208271"/>
                  <a:pt x="1743212" y="146050"/>
                </a:cubicBezTo>
                <a:cubicBezTo>
                  <a:pt x="1732684" y="130259"/>
                  <a:pt x="1724718" y="120015"/>
                  <a:pt x="1717812" y="101600"/>
                </a:cubicBezTo>
                <a:cubicBezTo>
                  <a:pt x="1714748" y="93428"/>
                  <a:pt x="1716914" y="83015"/>
                  <a:pt x="1711462" y="76200"/>
                </a:cubicBezTo>
                <a:cubicBezTo>
                  <a:pt x="1707281" y="70973"/>
                  <a:pt x="1698762" y="71967"/>
                  <a:pt x="1692412" y="69850"/>
                </a:cubicBezTo>
                <a:cubicBezTo>
                  <a:pt x="1664895" y="71967"/>
                  <a:pt x="1637323" y="73454"/>
                  <a:pt x="1609862" y="76200"/>
                </a:cubicBezTo>
                <a:cubicBezTo>
                  <a:pt x="1594006" y="77786"/>
                  <a:pt x="1544614" y="85754"/>
                  <a:pt x="1527312" y="88900"/>
                </a:cubicBezTo>
                <a:cubicBezTo>
                  <a:pt x="1516693" y="90831"/>
                  <a:pt x="1506181" y="93319"/>
                  <a:pt x="1495562" y="95250"/>
                </a:cubicBezTo>
                <a:cubicBezTo>
                  <a:pt x="1482894" y="97553"/>
                  <a:pt x="1470087" y="99075"/>
                  <a:pt x="1457462" y="101600"/>
                </a:cubicBezTo>
                <a:cubicBezTo>
                  <a:pt x="1448904" y="103312"/>
                  <a:pt x="1440786" y="107704"/>
                  <a:pt x="1432062" y="107950"/>
                </a:cubicBezTo>
                <a:cubicBezTo>
                  <a:pt x="1290286" y="111944"/>
                  <a:pt x="1148429" y="112183"/>
                  <a:pt x="1006612" y="114300"/>
                </a:cubicBezTo>
                <a:cubicBezTo>
                  <a:pt x="904483" y="124513"/>
                  <a:pt x="973352" y="112917"/>
                  <a:pt x="924062" y="127000"/>
                </a:cubicBezTo>
                <a:cubicBezTo>
                  <a:pt x="914567" y="129713"/>
                  <a:pt x="889762" y="134625"/>
                  <a:pt x="879612" y="139700"/>
                </a:cubicBezTo>
                <a:cubicBezTo>
                  <a:pt x="872786" y="143113"/>
                  <a:pt x="866912" y="148167"/>
                  <a:pt x="860562" y="152400"/>
                </a:cubicBezTo>
                <a:cubicBezTo>
                  <a:pt x="847553" y="178418"/>
                  <a:pt x="848596" y="180119"/>
                  <a:pt x="828812" y="203200"/>
                </a:cubicBezTo>
                <a:cubicBezTo>
                  <a:pt x="822968" y="210018"/>
                  <a:pt x="814583" y="214674"/>
                  <a:pt x="809762" y="222250"/>
                </a:cubicBezTo>
                <a:cubicBezTo>
                  <a:pt x="809701" y="222346"/>
                  <a:pt x="783273" y="280489"/>
                  <a:pt x="771662" y="292100"/>
                </a:cubicBezTo>
                <a:cubicBezTo>
                  <a:pt x="766266" y="297496"/>
                  <a:pt x="758962" y="300567"/>
                  <a:pt x="752612" y="304800"/>
                </a:cubicBezTo>
                <a:cubicBezTo>
                  <a:pt x="750495" y="311150"/>
                  <a:pt x="747885" y="317356"/>
                  <a:pt x="746262" y="323850"/>
                </a:cubicBezTo>
                <a:cubicBezTo>
                  <a:pt x="743703" y="334086"/>
                  <a:pt x="740160" y="362774"/>
                  <a:pt x="733562" y="374650"/>
                </a:cubicBezTo>
                <a:cubicBezTo>
                  <a:pt x="726149" y="387993"/>
                  <a:pt x="712989" y="398270"/>
                  <a:pt x="708162" y="412750"/>
                </a:cubicBezTo>
                <a:cubicBezTo>
                  <a:pt x="706045" y="419100"/>
                  <a:pt x="705993" y="426573"/>
                  <a:pt x="701812" y="431800"/>
                </a:cubicBezTo>
                <a:cubicBezTo>
                  <a:pt x="697044" y="437759"/>
                  <a:pt x="690056" y="442256"/>
                  <a:pt x="682762" y="444500"/>
                </a:cubicBezTo>
                <a:cubicBezTo>
                  <a:pt x="662131" y="450848"/>
                  <a:pt x="619262" y="457200"/>
                  <a:pt x="619262" y="457200"/>
                </a:cubicBezTo>
                <a:cubicBezTo>
                  <a:pt x="608679" y="463550"/>
                  <a:pt x="598790" y="471237"/>
                  <a:pt x="587512" y="476250"/>
                </a:cubicBezTo>
                <a:cubicBezTo>
                  <a:pt x="580175" y="479511"/>
                  <a:pt x="535383" y="487946"/>
                  <a:pt x="530362" y="488950"/>
                </a:cubicBezTo>
                <a:lnTo>
                  <a:pt x="492262" y="482600"/>
                </a:lnTo>
                <a:cubicBezTo>
                  <a:pt x="481643" y="480669"/>
                  <a:pt x="471288" y="476849"/>
                  <a:pt x="460512" y="476250"/>
                </a:cubicBezTo>
                <a:cubicBezTo>
                  <a:pt x="394962" y="472608"/>
                  <a:pt x="329279" y="472017"/>
                  <a:pt x="263662" y="469900"/>
                </a:cubicBezTo>
                <a:cubicBezTo>
                  <a:pt x="253079" y="467783"/>
                  <a:pt x="242429" y="465977"/>
                  <a:pt x="231912" y="463550"/>
                </a:cubicBezTo>
                <a:cubicBezTo>
                  <a:pt x="214905" y="459625"/>
                  <a:pt x="198364" y="453504"/>
                  <a:pt x="181112" y="450850"/>
                </a:cubicBezTo>
                <a:cubicBezTo>
                  <a:pt x="170652" y="449241"/>
                  <a:pt x="159945" y="450850"/>
                  <a:pt x="149362" y="450850"/>
                </a:cubicBezTo>
              </a:path>
            </a:pathLst>
          </a:custGeom>
          <a:solidFill>
            <a:schemeClr val="bg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08" name="Freeform 307"/>
          <p:cNvSpPr/>
          <p:nvPr/>
        </p:nvSpPr>
        <p:spPr bwMode="auto">
          <a:xfrm>
            <a:off x="30000031" y="11866845"/>
            <a:ext cx="951686" cy="1426430"/>
          </a:xfrm>
          <a:custGeom>
            <a:avLst/>
            <a:gdLst>
              <a:gd name="connsiteX0" fmla="*/ 933450 w 2749550"/>
              <a:gd name="connsiteY0" fmla="*/ 1752600 h 4121150"/>
              <a:gd name="connsiteX1" fmla="*/ 914400 w 2749550"/>
              <a:gd name="connsiteY1" fmla="*/ 1682750 h 4121150"/>
              <a:gd name="connsiteX2" fmla="*/ 895350 w 2749550"/>
              <a:gd name="connsiteY2" fmla="*/ 1657350 h 4121150"/>
              <a:gd name="connsiteX3" fmla="*/ 876300 w 2749550"/>
              <a:gd name="connsiteY3" fmla="*/ 1619250 h 4121150"/>
              <a:gd name="connsiteX4" fmla="*/ 863600 w 2749550"/>
              <a:gd name="connsiteY4" fmla="*/ 1581150 h 4121150"/>
              <a:gd name="connsiteX5" fmla="*/ 850900 w 2749550"/>
              <a:gd name="connsiteY5" fmla="*/ 1562100 h 4121150"/>
              <a:gd name="connsiteX6" fmla="*/ 838200 w 2749550"/>
              <a:gd name="connsiteY6" fmla="*/ 1524000 h 4121150"/>
              <a:gd name="connsiteX7" fmla="*/ 825500 w 2749550"/>
              <a:gd name="connsiteY7" fmla="*/ 1460500 h 4121150"/>
              <a:gd name="connsiteX8" fmla="*/ 819150 w 2749550"/>
              <a:gd name="connsiteY8" fmla="*/ 1416050 h 4121150"/>
              <a:gd name="connsiteX9" fmla="*/ 806450 w 2749550"/>
              <a:gd name="connsiteY9" fmla="*/ 1371600 h 4121150"/>
              <a:gd name="connsiteX10" fmla="*/ 800100 w 2749550"/>
              <a:gd name="connsiteY10" fmla="*/ 1346200 h 4121150"/>
              <a:gd name="connsiteX11" fmla="*/ 787400 w 2749550"/>
              <a:gd name="connsiteY11" fmla="*/ 1308100 h 4121150"/>
              <a:gd name="connsiteX12" fmla="*/ 768350 w 2749550"/>
              <a:gd name="connsiteY12" fmla="*/ 1270000 h 4121150"/>
              <a:gd name="connsiteX13" fmla="*/ 762000 w 2749550"/>
              <a:gd name="connsiteY13" fmla="*/ 1244600 h 4121150"/>
              <a:gd name="connsiteX14" fmla="*/ 749300 w 2749550"/>
              <a:gd name="connsiteY14" fmla="*/ 1206500 h 4121150"/>
              <a:gd name="connsiteX15" fmla="*/ 742950 w 2749550"/>
              <a:gd name="connsiteY15" fmla="*/ 1187450 h 4121150"/>
              <a:gd name="connsiteX16" fmla="*/ 736600 w 2749550"/>
              <a:gd name="connsiteY16" fmla="*/ 1155700 h 4121150"/>
              <a:gd name="connsiteX17" fmla="*/ 723900 w 2749550"/>
              <a:gd name="connsiteY17" fmla="*/ 1130300 h 4121150"/>
              <a:gd name="connsiteX18" fmla="*/ 717550 w 2749550"/>
              <a:gd name="connsiteY18" fmla="*/ 1104900 h 4121150"/>
              <a:gd name="connsiteX19" fmla="*/ 704850 w 2749550"/>
              <a:gd name="connsiteY19" fmla="*/ 1066800 h 4121150"/>
              <a:gd name="connsiteX20" fmla="*/ 698500 w 2749550"/>
              <a:gd name="connsiteY20" fmla="*/ 1003300 h 4121150"/>
              <a:gd name="connsiteX21" fmla="*/ 692150 w 2749550"/>
              <a:gd name="connsiteY21" fmla="*/ 984250 h 4121150"/>
              <a:gd name="connsiteX22" fmla="*/ 679450 w 2749550"/>
              <a:gd name="connsiteY22" fmla="*/ 920750 h 4121150"/>
              <a:gd name="connsiteX23" fmla="*/ 685800 w 2749550"/>
              <a:gd name="connsiteY23" fmla="*/ 438150 h 4121150"/>
              <a:gd name="connsiteX24" fmla="*/ 698500 w 2749550"/>
              <a:gd name="connsiteY24" fmla="*/ 374650 h 4121150"/>
              <a:gd name="connsiteX25" fmla="*/ 717550 w 2749550"/>
              <a:gd name="connsiteY25" fmla="*/ 311150 h 4121150"/>
              <a:gd name="connsiteX26" fmla="*/ 723900 w 2749550"/>
              <a:gd name="connsiteY26" fmla="*/ 292100 h 4121150"/>
              <a:gd name="connsiteX27" fmla="*/ 730250 w 2749550"/>
              <a:gd name="connsiteY27" fmla="*/ 273050 h 4121150"/>
              <a:gd name="connsiteX28" fmla="*/ 768350 w 2749550"/>
              <a:gd name="connsiteY28" fmla="*/ 215900 h 4121150"/>
              <a:gd name="connsiteX29" fmla="*/ 781050 w 2749550"/>
              <a:gd name="connsiteY29" fmla="*/ 196850 h 4121150"/>
              <a:gd name="connsiteX30" fmla="*/ 787400 w 2749550"/>
              <a:gd name="connsiteY30" fmla="*/ 177800 h 4121150"/>
              <a:gd name="connsiteX31" fmla="*/ 857250 w 2749550"/>
              <a:gd name="connsiteY31" fmla="*/ 158750 h 4121150"/>
              <a:gd name="connsiteX32" fmla="*/ 895350 w 2749550"/>
              <a:gd name="connsiteY32" fmla="*/ 139700 h 4121150"/>
              <a:gd name="connsiteX33" fmla="*/ 933450 w 2749550"/>
              <a:gd name="connsiteY33" fmla="*/ 120650 h 4121150"/>
              <a:gd name="connsiteX34" fmla="*/ 1009650 w 2749550"/>
              <a:gd name="connsiteY34" fmla="*/ 57150 h 4121150"/>
              <a:gd name="connsiteX35" fmla="*/ 1028700 w 2749550"/>
              <a:gd name="connsiteY35" fmla="*/ 50800 h 4121150"/>
              <a:gd name="connsiteX36" fmla="*/ 1085850 w 2749550"/>
              <a:gd name="connsiteY36" fmla="*/ 25400 h 4121150"/>
              <a:gd name="connsiteX37" fmla="*/ 1181100 w 2749550"/>
              <a:gd name="connsiteY37" fmla="*/ 12700 h 4121150"/>
              <a:gd name="connsiteX38" fmla="*/ 1270000 w 2749550"/>
              <a:gd name="connsiteY38" fmla="*/ 19050 h 4121150"/>
              <a:gd name="connsiteX39" fmla="*/ 1295400 w 2749550"/>
              <a:gd name="connsiteY39" fmla="*/ 25400 h 4121150"/>
              <a:gd name="connsiteX40" fmla="*/ 1358900 w 2749550"/>
              <a:gd name="connsiteY40" fmla="*/ 31750 h 4121150"/>
              <a:gd name="connsiteX41" fmla="*/ 1397000 w 2749550"/>
              <a:gd name="connsiteY41" fmla="*/ 44450 h 4121150"/>
              <a:gd name="connsiteX42" fmla="*/ 1416050 w 2749550"/>
              <a:gd name="connsiteY42" fmla="*/ 57150 h 4121150"/>
              <a:gd name="connsiteX43" fmla="*/ 1454150 w 2749550"/>
              <a:gd name="connsiteY43" fmla="*/ 69850 h 4121150"/>
              <a:gd name="connsiteX44" fmla="*/ 1473200 w 2749550"/>
              <a:gd name="connsiteY44" fmla="*/ 76200 h 4121150"/>
              <a:gd name="connsiteX45" fmla="*/ 1562100 w 2749550"/>
              <a:gd name="connsiteY45" fmla="*/ 63500 h 4121150"/>
              <a:gd name="connsiteX46" fmla="*/ 1619250 w 2749550"/>
              <a:gd name="connsiteY46" fmla="*/ 19050 h 4121150"/>
              <a:gd name="connsiteX47" fmla="*/ 1657350 w 2749550"/>
              <a:gd name="connsiteY47" fmla="*/ 0 h 4121150"/>
              <a:gd name="connsiteX48" fmla="*/ 1784350 w 2749550"/>
              <a:gd name="connsiteY48" fmla="*/ 6350 h 4121150"/>
              <a:gd name="connsiteX49" fmla="*/ 1822450 w 2749550"/>
              <a:gd name="connsiteY49" fmla="*/ 25400 h 4121150"/>
              <a:gd name="connsiteX50" fmla="*/ 1860550 w 2749550"/>
              <a:gd name="connsiteY50" fmla="*/ 38100 h 4121150"/>
              <a:gd name="connsiteX51" fmla="*/ 1879600 w 2749550"/>
              <a:gd name="connsiteY51" fmla="*/ 44450 h 4121150"/>
              <a:gd name="connsiteX52" fmla="*/ 1917700 w 2749550"/>
              <a:gd name="connsiteY52" fmla="*/ 69850 h 4121150"/>
              <a:gd name="connsiteX53" fmla="*/ 1936750 w 2749550"/>
              <a:gd name="connsiteY53" fmla="*/ 82550 h 4121150"/>
              <a:gd name="connsiteX54" fmla="*/ 1962150 w 2749550"/>
              <a:gd name="connsiteY54" fmla="*/ 95250 h 4121150"/>
              <a:gd name="connsiteX55" fmla="*/ 2000250 w 2749550"/>
              <a:gd name="connsiteY55" fmla="*/ 120650 h 4121150"/>
              <a:gd name="connsiteX56" fmla="*/ 2012950 w 2749550"/>
              <a:gd name="connsiteY56" fmla="*/ 158750 h 4121150"/>
              <a:gd name="connsiteX57" fmla="*/ 2038350 w 2749550"/>
              <a:gd name="connsiteY57" fmla="*/ 196850 h 4121150"/>
              <a:gd name="connsiteX58" fmla="*/ 2044700 w 2749550"/>
              <a:gd name="connsiteY58" fmla="*/ 215900 h 4121150"/>
              <a:gd name="connsiteX59" fmla="*/ 2070100 w 2749550"/>
              <a:gd name="connsiteY59" fmla="*/ 254000 h 4121150"/>
              <a:gd name="connsiteX60" fmla="*/ 2082800 w 2749550"/>
              <a:gd name="connsiteY60" fmla="*/ 273050 h 4121150"/>
              <a:gd name="connsiteX61" fmla="*/ 2108200 w 2749550"/>
              <a:gd name="connsiteY61" fmla="*/ 349250 h 4121150"/>
              <a:gd name="connsiteX62" fmla="*/ 2114550 w 2749550"/>
              <a:gd name="connsiteY62" fmla="*/ 368300 h 4121150"/>
              <a:gd name="connsiteX63" fmla="*/ 2120900 w 2749550"/>
              <a:gd name="connsiteY63" fmla="*/ 387350 h 4121150"/>
              <a:gd name="connsiteX64" fmla="*/ 2133600 w 2749550"/>
              <a:gd name="connsiteY64" fmla="*/ 406400 h 4121150"/>
              <a:gd name="connsiteX65" fmla="*/ 2146300 w 2749550"/>
              <a:gd name="connsiteY65" fmla="*/ 444500 h 4121150"/>
              <a:gd name="connsiteX66" fmla="*/ 2152650 w 2749550"/>
              <a:gd name="connsiteY66" fmla="*/ 463550 h 4121150"/>
              <a:gd name="connsiteX67" fmla="*/ 2159000 w 2749550"/>
              <a:gd name="connsiteY67" fmla="*/ 660400 h 4121150"/>
              <a:gd name="connsiteX68" fmla="*/ 2171700 w 2749550"/>
              <a:gd name="connsiteY68" fmla="*/ 698500 h 4121150"/>
              <a:gd name="connsiteX69" fmla="*/ 2247900 w 2749550"/>
              <a:gd name="connsiteY69" fmla="*/ 736600 h 4121150"/>
              <a:gd name="connsiteX70" fmla="*/ 2266950 w 2749550"/>
              <a:gd name="connsiteY70" fmla="*/ 749300 h 4121150"/>
              <a:gd name="connsiteX71" fmla="*/ 2286000 w 2749550"/>
              <a:gd name="connsiteY71" fmla="*/ 762000 h 4121150"/>
              <a:gd name="connsiteX72" fmla="*/ 2298700 w 2749550"/>
              <a:gd name="connsiteY72" fmla="*/ 781050 h 4121150"/>
              <a:gd name="connsiteX73" fmla="*/ 2317750 w 2749550"/>
              <a:gd name="connsiteY73" fmla="*/ 787400 h 4121150"/>
              <a:gd name="connsiteX74" fmla="*/ 2336800 w 2749550"/>
              <a:gd name="connsiteY74" fmla="*/ 800100 h 4121150"/>
              <a:gd name="connsiteX75" fmla="*/ 2355850 w 2749550"/>
              <a:gd name="connsiteY75" fmla="*/ 819150 h 4121150"/>
              <a:gd name="connsiteX76" fmla="*/ 2374900 w 2749550"/>
              <a:gd name="connsiteY76" fmla="*/ 831850 h 4121150"/>
              <a:gd name="connsiteX77" fmla="*/ 2406650 w 2749550"/>
              <a:gd name="connsiteY77" fmla="*/ 869950 h 4121150"/>
              <a:gd name="connsiteX78" fmla="*/ 2425700 w 2749550"/>
              <a:gd name="connsiteY78" fmla="*/ 889000 h 4121150"/>
              <a:gd name="connsiteX79" fmla="*/ 2438400 w 2749550"/>
              <a:gd name="connsiteY79" fmla="*/ 908050 h 4121150"/>
              <a:gd name="connsiteX80" fmla="*/ 2457450 w 2749550"/>
              <a:gd name="connsiteY80" fmla="*/ 914400 h 4121150"/>
              <a:gd name="connsiteX81" fmla="*/ 2463800 w 2749550"/>
              <a:gd name="connsiteY81" fmla="*/ 933450 h 4121150"/>
              <a:gd name="connsiteX82" fmla="*/ 2501900 w 2749550"/>
              <a:gd name="connsiteY82" fmla="*/ 958850 h 4121150"/>
              <a:gd name="connsiteX83" fmla="*/ 2533650 w 2749550"/>
              <a:gd name="connsiteY83" fmla="*/ 1003300 h 4121150"/>
              <a:gd name="connsiteX84" fmla="*/ 2559050 w 2749550"/>
              <a:gd name="connsiteY84" fmla="*/ 1041400 h 4121150"/>
              <a:gd name="connsiteX85" fmla="*/ 2571750 w 2749550"/>
              <a:gd name="connsiteY85" fmla="*/ 1060450 h 4121150"/>
              <a:gd name="connsiteX86" fmla="*/ 2590800 w 2749550"/>
              <a:gd name="connsiteY86" fmla="*/ 1073150 h 4121150"/>
              <a:gd name="connsiteX87" fmla="*/ 2635250 w 2749550"/>
              <a:gd name="connsiteY87" fmla="*/ 1130300 h 4121150"/>
              <a:gd name="connsiteX88" fmla="*/ 2654300 w 2749550"/>
              <a:gd name="connsiteY88" fmla="*/ 1168400 h 4121150"/>
              <a:gd name="connsiteX89" fmla="*/ 2673350 w 2749550"/>
              <a:gd name="connsiteY89" fmla="*/ 1181100 h 4121150"/>
              <a:gd name="connsiteX90" fmla="*/ 2686050 w 2749550"/>
              <a:gd name="connsiteY90" fmla="*/ 1225550 h 4121150"/>
              <a:gd name="connsiteX91" fmla="*/ 2692400 w 2749550"/>
              <a:gd name="connsiteY91" fmla="*/ 1244600 h 4121150"/>
              <a:gd name="connsiteX92" fmla="*/ 2717800 w 2749550"/>
              <a:gd name="connsiteY92" fmla="*/ 1282700 h 4121150"/>
              <a:gd name="connsiteX93" fmla="*/ 2724150 w 2749550"/>
              <a:gd name="connsiteY93" fmla="*/ 1308100 h 4121150"/>
              <a:gd name="connsiteX94" fmla="*/ 2730500 w 2749550"/>
              <a:gd name="connsiteY94" fmla="*/ 1339850 h 4121150"/>
              <a:gd name="connsiteX95" fmla="*/ 2743200 w 2749550"/>
              <a:gd name="connsiteY95" fmla="*/ 1377950 h 4121150"/>
              <a:gd name="connsiteX96" fmla="*/ 2749550 w 2749550"/>
              <a:gd name="connsiteY96" fmla="*/ 1422400 h 4121150"/>
              <a:gd name="connsiteX97" fmla="*/ 2743200 w 2749550"/>
              <a:gd name="connsiteY97" fmla="*/ 1631950 h 4121150"/>
              <a:gd name="connsiteX98" fmla="*/ 2717800 w 2749550"/>
              <a:gd name="connsiteY98" fmla="*/ 1657350 h 4121150"/>
              <a:gd name="connsiteX99" fmla="*/ 2667000 w 2749550"/>
              <a:gd name="connsiteY99" fmla="*/ 1670050 h 4121150"/>
              <a:gd name="connsiteX100" fmla="*/ 2647950 w 2749550"/>
              <a:gd name="connsiteY100" fmla="*/ 1676400 h 4121150"/>
              <a:gd name="connsiteX101" fmla="*/ 2603500 w 2749550"/>
              <a:gd name="connsiteY101" fmla="*/ 1689100 h 4121150"/>
              <a:gd name="connsiteX102" fmla="*/ 2584450 w 2749550"/>
              <a:gd name="connsiteY102" fmla="*/ 1701800 h 4121150"/>
              <a:gd name="connsiteX103" fmla="*/ 2546350 w 2749550"/>
              <a:gd name="connsiteY103" fmla="*/ 1720850 h 4121150"/>
              <a:gd name="connsiteX104" fmla="*/ 2527300 w 2749550"/>
              <a:gd name="connsiteY104" fmla="*/ 1758950 h 4121150"/>
              <a:gd name="connsiteX105" fmla="*/ 2514600 w 2749550"/>
              <a:gd name="connsiteY105" fmla="*/ 1797050 h 4121150"/>
              <a:gd name="connsiteX106" fmla="*/ 2501900 w 2749550"/>
              <a:gd name="connsiteY106" fmla="*/ 1835150 h 4121150"/>
              <a:gd name="connsiteX107" fmla="*/ 2495550 w 2749550"/>
              <a:gd name="connsiteY107" fmla="*/ 1854200 h 4121150"/>
              <a:gd name="connsiteX108" fmla="*/ 2482850 w 2749550"/>
              <a:gd name="connsiteY108" fmla="*/ 1873250 h 4121150"/>
              <a:gd name="connsiteX109" fmla="*/ 2470150 w 2749550"/>
              <a:gd name="connsiteY109" fmla="*/ 1924050 h 4121150"/>
              <a:gd name="connsiteX110" fmla="*/ 2451100 w 2749550"/>
              <a:gd name="connsiteY110" fmla="*/ 1962150 h 4121150"/>
              <a:gd name="connsiteX111" fmla="*/ 2432050 w 2749550"/>
              <a:gd name="connsiteY111" fmla="*/ 1974850 h 4121150"/>
              <a:gd name="connsiteX112" fmla="*/ 2406650 w 2749550"/>
              <a:gd name="connsiteY112" fmla="*/ 2019300 h 4121150"/>
              <a:gd name="connsiteX113" fmla="*/ 2368550 w 2749550"/>
              <a:gd name="connsiteY113" fmla="*/ 2044700 h 4121150"/>
              <a:gd name="connsiteX114" fmla="*/ 2343150 w 2749550"/>
              <a:gd name="connsiteY114" fmla="*/ 2076450 h 4121150"/>
              <a:gd name="connsiteX115" fmla="*/ 2330450 w 2749550"/>
              <a:gd name="connsiteY115" fmla="*/ 2095500 h 4121150"/>
              <a:gd name="connsiteX116" fmla="*/ 2292350 w 2749550"/>
              <a:gd name="connsiteY116" fmla="*/ 2120900 h 4121150"/>
              <a:gd name="connsiteX117" fmla="*/ 2279650 w 2749550"/>
              <a:gd name="connsiteY117" fmla="*/ 2165350 h 4121150"/>
              <a:gd name="connsiteX118" fmla="*/ 2273300 w 2749550"/>
              <a:gd name="connsiteY118" fmla="*/ 2184400 h 4121150"/>
              <a:gd name="connsiteX119" fmla="*/ 2266950 w 2749550"/>
              <a:gd name="connsiteY119" fmla="*/ 2235200 h 4121150"/>
              <a:gd name="connsiteX120" fmla="*/ 2260600 w 2749550"/>
              <a:gd name="connsiteY120" fmla="*/ 2254250 h 4121150"/>
              <a:gd name="connsiteX121" fmla="*/ 2254250 w 2749550"/>
              <a:gd name="connsiteY121" fmla="*/ 2317750 h 4121150"/>
              <a:gd name="connsiteX122" fmla="*/ 2273300 w 2749550"/>
              <a:gd name="connsiteY122" fmla="*/ 2400300 h 4121150"/>
              <a:gd name="connsiteX123" fmla="*/ 2286000 w 2749550"/>
              <a:gd name="connsiteY123" fmla="*/ 2419350 h 4121150"/>
              <a:gd name="connsiteX124" fmla="*/ 2305050 w 2749550"/>
              <a:gd name="connsiteY124" fmla="*/ 2425700 h 4121150"/>
              <a:gd name="connsiteX125" fmla="*/ 2317750 w 2749550"/>
              <a:gd name="connsiteY125" fmla="*/ 2444750 h 4121150"/>
              <a:gd name="connsiteX126" fmla="*/ 2336800 w 2749550"/>
              <a:gd name="connsiteY126" fmla="*/ 2451100 h 4121150"/>
              <a:gd name="connsiteX127" fmla="*/ 2343150 w 2749550"/>
              <a:gd name="connsiteY127" fmla="*/ 2470150 h 4121150"/>
              <a:gd name="connsiteX128" fmla="*/ 2387600 w 2749550"/>
              <a:gd name="connsiteY128" fmla="*/ 2520950 h 4121150"/>
              <a:gd name="connsiteX129" fmla="*/ 2400300 w 2749550"/>
              <a:gd name="connsiteY129" fmla="*/ 2540000 h 4121150"/>
              <a:gd name="connsiteX130" fmla="*/ 2419350 w 2749550"/>
              <a:gd name="connsiteY130" fmla="*/ 2552700 h 4121150"/>
              <a:gd name="connsiteX131" fmla="*/ 2400300 w 2749550"/>
              <a:gd name="connsiteY131" fmla="*/ 2654300 h 4121150"/>
              <a:gd name="connsiteX132" fmla="*/ 2381250 w 2749550"/>
              <a:gd name="connsiteY132" fmla="*/ 2667000 h 4121150"/>
              <a:gd name="connsiteX133" fmla="*/ 2368550 w 2749550"/>
              <a:gd name="connsiteY133" fmla="*/ 2686050 h 4121150"/>
              <a:gd name="connsiteX134" fmla="*/ 2349500 w 2749550"/>
              <a:gd name="connsiteY134" fmla="*/ 2743200 h 4121150"/>
              <a:gd name="connsiteX135" fmla="*/ 2336800 w 2749550"/>
              <a:gd name="connsiteY135" fmla="*/ 2781300 h 4121150"/>
              <a:gd name="connsiteX136" fmla="*/ 2330450 w 2749550"/>
              <a:gd name="connsiteY136" fmla="*/ 2800350 h 4121150"/>
              <a:gd name="connsiteX137" fmla="*/ 2317750 w 2749550"/>
              <a:gd name="connsiteY137" fmla="*/ 2851150 h 4121150"/>
              <a:gd name="connsiteX138" fmla="*/ 2311400 w 2749550"/>
              <a:gd name="connsiteY138" fmla="*/ 2876550 h 4121150"/>
              <a:gd name="connsiteX139" fmla="*/ 2305050 w 2749550"/>
              <a:gd name="connsiteY139" fmla="*/ 2895600 h 4121150"/>
              <a:gd name="connsiteX140" fmla="*/ 2286000 w 2749550"/>
              <a:gd name="connsiteY140" fmla="*/ 2908300 h 4121150"/>
              <a:gd name="connsiteX141" fmla="*/ 2266950 w 2749550"/>
              <a:gd name="connsiteY141" fmla="*/ 2927350 h 4121150"/>
              <a:gd name="connsiteX142" fmla="*/ 2254250 w 2749550"/>
              <a:gd name="connsiteY142" fmla="*/ 2946400 h 4121150"/>
              <a:gd name="connsiteX143" fmla="*/ 2216150 w 2749550"/>
              <a:gd name="connsiteY143" fmla="*/ 2971800 h 4121150"/>
              <a:gd name="connsiteX144" fmla="*/ 2184400 w 2749550"/>
              <a:gd name="connsiteY144" fmla="*/ 3009900 h 4121150"/>
              <a:gd name="connsiteX145" fmla="*/ 2146300 w 2749550"/>
              <a:gd name="connsiteY145" fmla="*/ 3022600 h 4121150"/>
              <a:gd name="connsiteX146" fmla="*/ 2108200 w 2749550"/>
              <a:gd name="connsiteY146" fmla="*/ 3041650 h 4121150"/>
              <a:gd name="connsiteX147" fmla="*/ 2089150 w 2749550"/>
              <a:gd name="connsiteY147" fmla="*/ 3054350 h 4121150"/>
              <a:gd name="connsiteX148" fmla="*/ 2038350 w 2749550"/>
              <a:gd name="connsiteY148" fmla="*/ 3060700 h 4121150"/>
              <a:gd name="connsiteX149" fmla="*/ 1955800 w 2749550"/>
              <a:gd name="connsiteY149" fmla="*/ 3092450 h 4121150"/>
              <a:gd name="connsiteX150" fmla="*/ 1892300 w 2749550"/>
              <a:gd name="connsiteY150" fmla="*/ 3105150 h 4121150"/>
              <a:gd name="connsiteX151" fmla="*/ 1828800 w 2749550"/>
              <a:gd name="connsiteY151" fmla="*/ 3124200 h 4121150"/>
              <a:gd name="connsiteX152" fmla="*/ 1809750 w 2749550"/>
              <a:gd name="connsiteY152" fmla="*/ 3130550 h 4121150"/>
              <a:gd name="connsiteX153" fmla="*/ 1790700 w 2749550"/>
              <a:gd name="connsiteY153" fmla="*/ 3143250 h 4121150"/>
              <a:gd name="connsiteX154" fmla="*/ 1778000 w 2749550"/>
              <a:gd name="connsiteY154" fmla="*/ 3187700 h 4121150"/>
              <a:gd name="connsiteX155" fmla="*/ 1765300 w 2749550"/>
              <a:gd name="connsiteY155" fmla="*/ 3225800 h 4121150"/>
              <a:gd name="connsiteX156" fmla="*/ 1758950 w 2749550"/>
              <a:gd name="connsiteY156" fmla="*/ 3251200 h 4121150"/>
              <a:gd name="connsiteX157" fmla="*/ 1746250 w 2749550"/>
              <a:gd name="connsiteY157" fmla="*/ 3270250 h 4121150"/>
              <a:gd name="connsiteX158" fmla="*/ 1739900 w 2749550"/>
              <a:gd name="connsiteY158" fmla="*/ 3289300 h 4121150"/>
              <a:gd name="connsiteX159" fmla="*/ 1720850 w 2749550"/>
              <a:gd name="connsiteY159" fmla="*/ 3295650 h 4121150"/>
              <a:gd name="connsiteX160" fmla="*/ 1708150 w 2749550"/>
              <a:gd name="connsiteY160" fmla="*/ 3314700 h 4121150"/>
              <a:gd name="connsiteX161" fmla="*/ 1708150 w 2749550"/>
              <a:gd name="connsiteY161" fmla="*/ 3352800 h 4121150"/>
              <a:gd name="connsiteX162" fmla="*/ 1765300 w 2749550"/>
              <a:gd name="connsiteY162" fmla="*/ 3378200 h 4121150"/>
              <a:gd name="connsiteX163" fmla="*/ 1803400 w 2749550"/>
              <a:gd name="connsiteY163" fmla="*/ 3403600 h 4121150"/>
              <a:gd name="connsiteX164" fmla="*/ 1835150 w 2749550"/>
              <a:gd name="connsiteY164" fmla="*/ 3435350 h 4121150"/>
              <a:gd name="connsiteX165" fmla="*/ 1847850 w 2749550"/>
              <a:gd name="connsiteY165" fmla="*/ 3454400 h 4121150"/>
              <a:gd name="connsiteX166" fmla="*/ 1885950 w 2749550"/>
              <a:gd name="connsiteY166" fmla="*/ 3479800 h 4121150"/>
              <a:gd name="connsiteX167" fmla="*/ 1905000 w 2749550"/>
              <a:gd name="connsiteY167" fmla="*/ 3492500 h 4121150"/>
              <a:gd name="connsiteX168" fmla="*/ 1924050 w 2749550"/>
              <a:gd name="connsiteY168" fmla="*/ 3505200 h 4121150"/>
              <a:gd name="connsiteX169" fmla="*/ 1949450 w 2749550"/>
              <a:gd name="connsiteY169" fmla="*/ 3524250 h 4121150"/>
              <a:gd name="connsiteX170" fmla="*/ 1968500 w 2749550"/>
              <a:gd name="connsiteY170" fmla="*/ 3562350 h 4121150"/>
              <a:gd name="connsiteX171" fmla="*/ 1955800 w 2749550"/>
              <a:gd name="connsiteY171" fmla="*/ 3644900 h 4121150"/>
              <a:gd name="connsiteX172" fmla="*/ 1930400 w 2749550"/>
              <a:gd name="connsiteY172" fmla="*/ 3683000 h 4121150"/>
              <a:gd name="connsiteX173" fmla="*/ 1911350 w 2749550"/>
              <a:gd name="connsiteY173" fmla="*/ 3695700 h 4121150"/>
              <a:gd name="connsiteX174" fmla="*/ 1905000 w 2749550"/>
              <a:gd name="connsiteY174" fmla="*/ 3714750 h 4121150"/>
              <a:gd name="connsiteX175" fmla="*/ 1885950 w 2749550"/>
              <a:gd name="connsiteY175" fmla="*/ 3752850 h 4121150"/>
              <a:gd name="connsiteX176" fmla="*/ 1879600 w 2749550"/>
              <a:gd name="connsiteY176" fmla="*/ 3797300 h 4121150"/>
              <a:gd name="connsiteX177" fmla="*/ 1866900 w 2749550"/>
              <a:gd name="connsiteY177" fmla="*/ 3835400 h 4121150"/>
              <a:gd name="connsiteX178" fmla="*/ 1854200 w 2749550"/>
              <a:gd name="connsiteY178" fmla="*/ 3873500 h 4121150"/>
              <a:gd name="connsiteX179" fmla="*/ 1841500 w 2749550"/>
              <a:gd name="connsiteY179" fmla="*/ 3911600 h 4121150"/>
              <a:gd name="connsiteX180" fmla="*/ 1835150 w 2749550"/>
              <a:gd name="connsiteY180" fmla="*/ 3930650 h 4121150"/>
              <a:gd name="connsiteX181" fmla="*/ 1809750 w 2749550"/>
              <a:gd name="connsiteY181" fmla="*/ 3968750 h 4121150"/>
              <a:gd name="connsiteX182" fmla="*/ 1797050 w 2749550"/>
              <a:gd name="connsiteY182" fmla="*/ 3987800 h 4121150"/>
              <a:gd name="connsiteX183" fmla="*/ 1758950 w 2749550"/>
              <a:gd name="connsiteY183" fmla="*/ 4019550 h 4121150"/>
              <a:gd name="connsiteX184" fmla="*/ 1727200 w 2749550"/>
              <a:gd name="connsiteY184" fmla="*/ 4051300 h 4121150"/>
              <a:gd name="connsiteX185" fmla="*/ 1714500 w 2749550"/>
              <a:gd name="connsiteY185" fmla="*/ 4070350 h 4121150"/>
              <a:gd name="connsiteX186" fmla="*/ 1689100 w 2749550"/>
              <a:gd name="connsiteY186" fmla="*/ 4076700 h 4121150"/>
              <a:gd name="connsiteX187" fmla="*/ 1670050 w 2749550"/>
              <a:gd name="connsiteY187" fmla="*/ 4083050 h 4121150"/>
              <a:gd name="connsiteX188" fmla="*/ 1644650 w 2749550"/>
              <a:gd name="connsiteY188" fmla="*/ 4089400 h 4121150"/>
              <a:gd name="connsiteX189" fmla="*/ 1625600 w 2749550"/>
              <a:gd name="connsiteY189" fmla="*/ 4095750 h 4121150"/>
              <a:gd name="connsiteX190" fmla="*/ 1536700 w 2749550"/>
              <a:gd name="connsiteY190" fmla="*/ 4102100 h 4121150"/>
              <a:gd name="connsiteX191" fmla="*/ 996950 w 2749550"/>
              <a:gd name="connsiteY191" fmla="*/ 4108450 h 4121150"/>
              <a:gd name="connsiteX192" fmla="*/ 946150 w 2749550"/>
              <a:gd name="connsiteY192" fmla="*/ 4114800 h 4121150"/>
              <a:gd name="connsiteX193" fmla="*/ 927100 w 2749550"/>
              <a:gd name="connsiteY193" fmla="*/ 4121150 h 4121150"/>
              <a:gd name="connsiteX194" fmla="*/ 825500 w 2749550"/>
              <a:gd name="connsiteY194" fmla="*/ 4114800 h 4121150"/>
              <a:gd name="connsiteX195" fmla="*/ 742950 w 2749550"/>
              <a:gd name="connsiteY195" fmla="*/ 4102100 h 4121150"/>
              <a:gd name="connsiteX196" fmla="*/ 723900 w 2749550"/>
              <a:gd name="connsiteY196" fmla="*/ 4095750 h 4121150"/>
              <a:gd name="connsiteX197" fmla="*/ 673100 w 2749550"/>
              <a:gd name="connsiteY197" fmla="*/ 4083050 h 4121150"/>
              <a:gd name="connsiteX198" fmla="*/ 660400 w 2749550"/>
              <a:gd name="connsiteY198" fmla="*/ 4038600 h 4121150"/>
              <a:gd name="connsiteX199" fmla="*/ 692150 w 2749550"/>
              <a:gd name="connsiteY199" fmla="*/ 3975100 h 4121150"/>
              <a:gd name="connsiteX200" fmla="*/ 711200 w 2749550"/>
              <a:gd name="connsiteY200" fmla="*/ 3968750 h 4121150"/>
              <a:gd name="connsiteX201" fmla="*/ 704850 w 2749550"/>
              <a:gd name="connsiteY201" fmla="*/ 3949700 h 4121150"/>
              <a:gd name="connsiteX202" fmla="*/ 565150 w 2749550"/>
              <a:gd name="connsiteY202" fmla="*/ 3930650 h 4121150"/>
              <a:gd name="connsiteX203" fmla="*/ 488950 w 2749550"/>
              <a:gd name="connsiteY203" fmla="*/ 3924300 h 4121150"/>
              <a:gd name="connsiteX204" fmla="*/ 387350 w 2749550"/>
              <a:gd name="connsiteY204" fmla="*/ 3917950 h 4121150"/>
              <a:gd name="connsiteX205" fmla="*/ 355600 w 2749550"/>
              <a:gd name="connsiteY205" fmla="*/ 3911600 h 4121150"/>
              <a:gd name="connsiteX206" fmla="*/ 349250 w 2749550"/>
              <a:gd name="connsiteY206" fmla="*/ 3886200 h 4121150"/>
              <a:gd name="connsiteX207" fmla="*/ 317500 w 2749550"/>
              <a:gd name="connsiteY207" fmla="*/ 3848100 h 4121150"/>
              <a:gd name="connsiteX208" fmla="*/ 260350 w 2749550"/>
              <a:gd name="connsiteY208" fmla="*/ 3822700 h 4121150"/>
              <a:gd name="connsiteX209" fmla="*/ 241300 w 2749550"/>
              <a:gd name="connsiteY209" fmla="*/ 3816350 h 4121150"/>
              <a:gd name="connsiteX210" fmla="*/ 222250 w 2749550"/>
              <a:gd name="connsiteY210" fmla="*/ 3810000 h 4121150"/>
              <a:gd name="connsiteX211" fmla="*/ 184150 w 2749550"/>
              <a:gd name="connsiteY211" fmla="*/ 3784600 h 4121150"/>
              <a:gd name="connsiteX212" fmla="*/ 146050 w 2749550"/>
              <a:gd name="connsiteY212" fmla="*/ 3771900 h 4121150"/>
              <a:gd name="connsiteX213" fmla="*/ 127000 w 2749550"/>
              <a:gd name="connsiteY213" fmla="*/ 3765550 h 4121150"/>
              <a:gd name="connsiteX214" fmla="*/ 107950 w 2749550"/>
              <a:gd name="connsiteY214" fmla="*/ 3759200 h 4121150"/>
              <a:gd name="connsiteX215" fmla="*/ 95250 w 2749550"/>
              <a:gd name="connsiteY215" fmla="*/ 3740150 h 4121150"/>
              <a:gd name="connsiteX216" fmla="*/ 88900 w 2749550"/>
              <a:gd name="connsiteY216" fmla="*/ 3721100 h 4121150"/>
              <a:gd name="connsiteX217" fmla="*/ 69850 w 2749550"/>
              <a:gd name="connsiteY217" fmla="*/ 3708400 h 4121150"/>
              <a:gd name="connsiteX218" fmla="*/ 63500 w 2749550"/>
              <a:gd name="connsiteY218" fmla="*/ 3689350 h 4121150"/>
              <a:gd name="connsiteX219" fmla="*/ 25400 w 2749550"/>
              <a:gd name="connsiteY219" fmla="*/ 3632200 h 4121150"/>
              <a:gd name="connsiteX220" fmla="*/ 12700 w 2749550"/>
              <a:gd name="connsiteY220" fmla="*/ 3613150 h 4121150"/>
              <a:gd name="connsiteX221" fmla="*/ 0 w 2749550"/>
              <a:gd name="connsiteY221" fmla="*/ 3594100 h 4121150"/>
              <a:gd name="connsiteX222" fmla="*/ 6350 w 2749550"/>
              <a:gd name="connsiteY222" fmla="*/ 3556000 h 4121150"/>
              <a:gd name="connsiteX223" fmla="*/ 44450 w 2749550"/>
              <a:gd name="connsiteY223" fmla="*/ 3543300 h 4121150"/>
              <a:gd name="connsiteX224" fmla="*/ 177800 w 2749550"/>
              <a:gd name="connsiteY224" fmla="*/ 3530600 h 4121150"/>
              <a:gd name="connsiteX225" fmla="*/ 215900 w 2749550"/>
              <a:gd name="connsiteY225" fmla="*/ 3473450 h 4121150"/>
              <a:gd name="connsiteX226" fmla="*/ 228600 w 2749550"/>
              <a:gd name="connsiteY226" fmla="*/ 3454400 h 4121150"/>
              <a:gd name="connsiteX227" fmla="*/ 241300 w 2749550"/>
              <a:gd name="connsiteY227" fmla="*/ 3429000 h 4121150"/>
              <a:gd name="connsiteX228" fmla="*/ 222250 w 2749550"/>
              <a:gd name="connsiteY228" fmla="*/ 3346450 h 4121150"/>
              <a:gd name="connsiteX229" fmla="*/ 196850 w 2749550"/>
              <a:gd name="connsiteY229" fmla="*/ 3340100 h 4121150"/>
              <a:gd name="connsiteX230" fmla="*/ 177800 w 2749550"/>
              <a:gd name="connsiteY230" fmla="*/ 3321050 h 4121150"/>
              <a:gd name="connsiteX231" fmla="*/ 165100 w 2749550"/>
              <a:gd name="connsiteY231" fmla="*/ 3302000 h 4121150"/>
              <a:gd name="connsiteX232" fmla="*/ 127000 w 2749550"/>
              <a:gd name="connsiteY232" fmla="*/ 3276600 h 4121150"/>
              <a:gd name="connsiteX233" fmla="*/ 101600 w 2749550"/>
              <a:gd name="connsiteY233" fmla="*/ 3238500 h 4121150"/>
              <a:gd name="connsiteX234" fmla="*/ 76200 w 2749550"/>
              <a:gd name="connsiteY234" fmla="*/ 3194050 h 4121150"/>
              <a:gd name="connsiteX235" fmla="*/ 63500 w 2749550"/>
              <a:gd name="connsiteY235" fmla="*/ 3155950 h 4121150"/>
              <a:gd name="connsiteX236" fmla="*/ 50800 w 2749550"/>
              <a:gd name="connsiteY236" fmla="*/ 3136900 h 4121150"/>
              <a:gd name="connsiteX237" fmla="*/ 38100 w 2749550"/>
              <a:gd name="connsiteY237" fmla="*/ 3098800 h 4121150"/>
              <a:gd name="connsiteX238" fmla="*/ 44450 w 2749550"/>
              <a:gd name="connsiteY238" fmla="*/ 3079750 h 4121150"/>
              <a:gd name="connsiteX239" fmla="*/ 76200 w 2749550"/>
              <a:gd name="connsiteY239" fmla="*/ 3073400 h 4121150"/>
              <a:gd name="connsiteX240" fmla="*/ 95250 w 2749550"/>
              <a:gd name="connsiteY240" fmla="*/ 3067050 h 4121150"/>
              <a:gd name="connsiteX241" fmla="*/ 114300 w 2749550"/>
              <a:gd name="connsiteY241" fmla="*/ 3054350 h 4121150"/>
              <a:gd name="connsiteX242" fmla="*/ 171450 w 2749550"/>
              <a:gd name="connsiteY242" fmla="*/ 3048000 h 4121150"/>
              <a:gd name="connsiteX243" fmla="*/ 196850 w 2749550"/>
              <a:gd name="connsiteY243" fmla="*/ 3009900 h 4121150"/>
              <a:gd name="connsiteX244" fmla="*/ 203200 w 2749550"/>
              <a:gd name="connsiteY244" fmla="*/ 2971800 h 4121150"/>
              <a:gd name="connsiteX245" fmla="*/ 215900 w 2749550"/>
              <a:gd name="connsiteY245" fmla="*/ 2921000 h 4121150"/>
              <a:gd name="connsiteX246" fmla="*/ 266700 w 2749550"/>
              <a:gd name="connsiteY246" fmla="*/ 2876550 h 4121150"/>
              <a:gd name="connsiteX247" fmla="*/ 285750 w 2749550"/>
              <a:gd name="connsiteY247" fmla="*/ 2863850 h 4121150"/>
              <a:gd name="connsiteX248" fmla="*/ 304800 w 2749550"/>
              <a:gd name="connsiteY248" fmla="*/ 2857500 h 4121150"/>
              <a:gd name="connsiteX249" fmla="*/ 342900 w 2749550"/>
              <a:gd name="connsiteY249" fmla="*/ 2838450 h 4121150"/>
              <a:gd name="connsiteX250" fmla="*/ 355600 w 2749550"/>
              <a:gd name="connsiteY250" fmla="*/ 2819400 h 4121150"/>
              <a:gd name="connsiteX251" fmla="*/ 374650 w 2749550"/>
              <a:gd name="connsiteY251" fmla="*/ 2813050 h 4121150"/>
              <a:gd name="connsiteX252" fmla="*/ 393700 w 2749550"/>
              <a:gd name="connsiteY252" fmla="*/ 2800350 h 4121150"/>
              <a:gd name="connsiteX253" fmla="*/ 406400 w 2749550"/>
              <a:gd name="connsiteY253" fmla="*/ 2781300 h 4121150"/>
              <a:gd name="connsiteX254" fmla="*/ 444500 w 2749550"/>
              <a:gd name="connsiteY254" fmla="*/ 2749550 h 4121150"/>
              <a:gd name="connsiteX255" fmla="*/ 469900 w 2749550"/>
              <a:gd name="connsiteY255" fmla="*/ 2711450 h 4121150"/>
              <a:gd name="connsiteX256" fmla="*/ 488950 w 2749550"/>
              <a:gd name="connsiteY256" fmla="*/ 2692400 h 4121150"/>
              <a:gd name="connsiteX257" fmla="*/ 508000 w 2749550"/>
              <a:gd name="connsiteY257" fmla="*/ 2654300 h 4121150"/>
              <a:gd name="connsiteX258" fmla="*/ 552450 w 2749550"/>
              <a:gd name="connsiteY258" fmla="*/ 2597150 h 4121150"/>
              <a:gd name="connsiteX259" fmla="*/ 558800 w 2749550"/>
              <a:gd name="connsiteY259" fmla="*/ 2578100 h 4121150"/>
              <a:gd name="connsiteX260" fmla="*/ 577850 w 2749550"/>
              <a:gd name="connsiteY260" fmla="*/ 2565400 h 4121150"/>
              <a:gd name="connsiteX261" fmla="*/ 596900 w 2749550"/>
              <a:gd name="connsiteY261" fmla="*/ 2546350 h 4121150"/>
              <a:gd name="connsiteX262" fmla="*/ 615950 w 2749550"/>
              <a:gd name="connsiteY262" fmla="*/ 2540000 h 4121150"/>
              <a:gd name="connsiteX263" fmla="*/ 654050 w 2749550"/>
              <a:gd name="connsiteY263" fmla="*/ 2520950 h 4121150"/>
              <a:gd name="connsiteX264" fmla="*/ 692150 w 2749550"/>
              <a:gd name="connsiteY264" fmla="*/ 2495550 h 4121150"/>
              <a:gd name="connsiteX265" fmla="*/ 736600 w 2749550"/>
              <a:gd name="connsiteY265" fmla="*/ 2444750 h 4121150"/>
              <a:gd name="connsiteX266" fmla="*/ 762000 w 2749550"/>
              <a:gd name="connsiteY266" fmla="*/ 2425700 h 4121150"/>
              <a:gd name="connsiteX267" fmla="*/ 787400 w 2749550"/>
              <a:gd name="connsiteY267" fmla="*/ 2381250 h 4121150"/>
              <a:gd name="connsiteX268" fmla="*/ 806450 w 2749550"/>
              <a:gd name="connsiteY268" fmla="*/ 2368550 h 4121150"/>
              <a:gd name="connsiteX269" fmla="*/ 819150 w 2749550"/>
              <a:gd name="connsiteY269" fmla="*/ 2349500 h 4121150"/>
              <a:gd name="connsiteX270" fmla="*/ 838200 w 2749550"/>
              <a:gd name="connsiteY270" fmla="*/ 2330450 h 4121150"/>
              <a:gd name="connsiteX271" fmla="*/ 844550 w 2749550"/>
              <a:gd name="connsiteY271" fmla="*/ 2305050 h 4121150"/>
              <a:gd name="connsiteX272" fmla="*/ 857250 w 2749550"/>
              <a:gd name="connsiteY272" fmla="*/ 2286000 h 4121150"/>
              <a:gd name="connsiteX273" fmla="*/ 869950 w 2749550"/>
              <a:gd name="connsiteY273" fmla="*/ 2241550 h 4121150"/>
              <a:gd name="connsiteX274" fmla="*/ 882650 w 2749550"/>
              <a:gd name="connsiteY274" fmla="*/ 2222500 h 4121150"/>
              <a:gd name="connsiteX275" fmla="*/ 889000 w 2749550"/>
              <a:gd name="connsiteY275" fmla="*/ 2203450 h 4121150"/>
              <a:gd name="connsiteX276" fmla="*/ 908050 w 2749550"/>
              <a:gd name="connsiteY276" fmla="*/ 2190750 h 4121150"/>
              <a:gd name="connsiteX277" fmla="*/ 927100 w 2749550"/>
              <a:gd name="connsiteY277" fmla="*/ 2171700 h 4121150"/>
              <a:gd name="connsiteX278" fmla="*/ 952500 w 2749550"/>
              <a:gd name="connsiteY278" fmla="*/ 2165350 h 4121150"/>
              <a:gd name="connsiteX279" fmla="*/ 971550 w 2749550"/>
              <a:gd name="connsiteY279" fmla="*/ 2159000 h 4121150"/>
              <a:gd name="connsiteX280" fmla="*/ 1009650 w 2749550"/>
              <a:gd name="connsiteY280" fmla="*/ 2133600 h 4121150"/>
              <a:gd name="connsiteX281" fmla="*/ 1047750 w 2749550"/>
              <a:gd name="connsiteY281" fmla="*/ 2120900 h 4121150"/>
              <a:gd name="connsiteX282" fmla="*/ 1085850 w 2749550"/>
              <a:gd name="connsiteY282" fmla="*/ 2095500 h 4121150"/>
              <a:gd name="connsiteX283" fmla="*/ 1098550 w 2749550"/>
              <a:gd name="connsiteY283" fmla="*/ 2076450 h 4121150"/>
              <a:gd name="connsiteX284" fmla="*/ 1168400 w 2749550"/>
              <a:gd name="connsiteY284" fmla="*/ 2057400 h 4121150"/>
              <a:gd name="connsiteX285" fmla="*/ 1193800 w 2749550"/>
              <a:gd name="connsiteY285" fmla="*/ 2044700 h 4121150"/>
              <a:gd name="connsiteX286" fmla="*/ 1231900 w 2749550"/>
              <a:gd name="connsiteY286" fmla="*/ 2019300 h 4121150"/>
              <a:gd name="connsiteX287" fmla="*/ 1238250 w 2749550"/>
              <a:gd name="connsiteY287" fmla="*/ 2000250 h 4121150"/>
              <a:gd name="connsiteX288" fmla="*/ 1257300 w 2749550"/>
              <a:gd name="connsiteY288" fmla="*/ 1987550 h 4121150"/>
              <a:gd name="connsiteX289" fmla="*/ 1308100 w 2749550"/>
              <a:gd name="connsiteY289" fmla="*/ 1974850 h 4121150"/>
              <a:gd name="connsiteX290" fmla="*/ 1327150 w 2749550"/>
              <a:gd name="connsiteY290" fmla="*/ 1968500 h 4121150"/>
              <a:gd name="connsiteX291" fmla="*/ 1365250 w 2749550"/>
              <a:gd name="connsiteY291" fmla="*/ 1943100 h 4121150"/>
              <a:gd name="connsiteX292" fmla="*/ 1384300 w 2749550"/>
              <a:gd name="connsiteY292" fmla="*/ 1930400 h 4121150"/>
              <a:gd name="connsiteX293" fmla="*/ 1397000 w 2749550"/>
              <a:gd name="connsiteY293" fmla="*/ 1911350 h 4121150"/>
              <a:gd name="connsiteX294" fmla="*/ 1416050 w 2749550"/>
              <a:gd name="connsiteY294" fmla="*/ 1885950 h 4121150"/>
              <a:gd name="connsiteX295" fmla="*/ 1422400 w 2749550"/>
              <a:gd name="connsiteY295" fmla="*/ 1866900 h 4121150"/>
              <a:gd name="connsiteX296" fmla="*/ 1447800 w 2749550"/>
              <a:gd name="connsiteY296" fmla="*/ 1828800 h 4121150"/>
              <a:gd name="connsiteX297" fmla="*/ 1460500 w 2749550"/>
              <a:gd name="connsiteY297" fmla="*/ 1790700 h 4121150"/>
              <a:gd name="connsiteX298" fmla="*/ 1466850 w 2749550"/>
              <a:gd name="connsiteY298" fmla="*/ 1771650 h 4121150"/>
              <a:gd name="connsiteX299" fmla="*/ 1479550 w 2749550"/>
              <a:gd name="connsiteY299" fmla="*/ 1752600 h 4121150"/>
              <a:gd name="connsiteX300" fmla="*/ 1498600 w 2749550"/>
              <a:gd name="connsiteY300" fmla="*/ 1708150 h 4121150"/>
              <a:gd name="connsiteX301" fmla="*/ 1517650 w 2749550"/>
              <a:gd name="connsiteY301" fmla="*/ 1695450 h 4121150"/>
              <a:gd name="connsiteX302" fmla="*/ 1536700 w 2749550"/>
              <a:gd name="connsiteY302" fmla="*/ 1676400 h 4121150"/>
              <a:gd name="connsiteX303" fmla="*/ 1555750 w 2749550"/>
              <a:gd name="connsiteY303" fmla="*/ 1619250 h 4121150"/>
              <a:gd name="connsiteX304" fmla="*/ 1562100 w 2749550"/>
              <a:gd name="connsiteY304" fmla="*/ 1600200 h 4121150"/>
              <a:gd name="connsiteX305" fmla="*/ 1555750 w 2749550"/>
              <a:gd name="connsiteY305" fmla="*/ 1282700 h 4121150"/>
              <a:gd name="connsiteX306" fmla="*/ 1536700 w 2749550"/>
              <a:gd name="connsiteY306" fmla="*/ 1231900 h 4121150"/>
              <a:gd name="connsiteX307" fmla="*/ 1403350 w 2749550"/>
              <a:gd name="connsiteY307" fmla="*/ 1238250 h 4121150"/>
              <a:gd name="connsiteX308" fmla="*/ 1358900 w 2749550"/>
              <a:gd name="connsiteY308" fmla="*/ 1257300 h 4121150"/>
              <a:gd name="connsiteX309" fmla="*/ 1333500 w 2749550"/>
              <a:gd name="connsiteY309" fmla="*/ 1270000 h 4121150"/>
              <a:gd name="connsiteX310" fmla="*/ 1314450 w 2749550"/>
              <a:gd name="connsiteY310" fmla="*/ 1289050 h 4121150"/>
              <a:gd name="connsiteX311" fmla="*/ 1270000 w 2749550"/>
              <a:gd name="connsiteY311" fmla="*/ 1314450 h 4121150"/>
              <a:gd name="connsiteX312" fmla="*/ 1257300 w 2749550"/>
              <a:gd name="connsiteY312" fmla="*/ 1333500 h 4121150"/>
              <a:gd name="connsiteX313" fmla="*/ 1238250 w 2749550"/>
              <a:gd name="connsiteY313" fmla="*/ 1346200 h 4121150"/>
              <a:gd name="connsiteX314" fmla="*/ 1212850 w 2749550"/>
              <a:gd name="connsiteY314" fmla="*/ 1384300 h 4121150"/>
              <a:gd name="connsiteX315" fmla="*/ 1200150 w 2749550"/>
              <a:gd name="connsiteY315" fmla="*/ 1403350 h 4121150"/>
              <a:gd name="connsiteX316" fmla="*/ 1187450 w 2749550"/>
              <a:gd name="connsiteY316" fmla="*/ 1441450 h 4121150"/>
              <a:gd name="connsiteX317" fmla="*/ 1155700 w 2749550"/>
              <a:gd name="connsiteY317" fmla="*/ 1479550 h 4121150"/>
              <a:gd name="connsiteX318" fmla="*/ 1149350 w 2749550"/>
              <a:gd name="connsiteY318" fmla="*/ 1498600 h 4121150"/>
              <a:gd name="connsiteX319" fmla="*/ 1130300 w 2749550"/>
              <a:gd name="connsiteY319" fmla="*/ 1517650 h 4121150"/>
              <a:gd name="connsiteX320" fmla="*/ 1098550 w 2749550"/>
              <a:gd name="connsiteY320" fmla="*/ 1549400 h 4121150"/>
              <a:gd name="connsiteX321" fmla="*/ 1073150 w 2749550"/>
              <a:gd name="connsiteY321" fmla="*/ 1606550 h 4121150"/>
              <a:gd name="connsiteX322" fmla="*/ 1066800 w 2749550"/>
              <a:gd name="connsiteY322" fmla="*/ 1625600 h 4121150"/>
              <a:gd name="connsiteX323" fmla="*/ 1054100 w 2749550"/>
              <a:gd name="connsiteY323" fmla="*/ 1644650 h 4121150"/>
              <a:gd name="connsiteX324" fmla="*/ 1022350 w 2749550"/>
              <a:gd name="connsiteY324" fmla="*/ 1689100 h 4121150"/>
              <a:gd name="connsiteX325" fmla="*/ 958850 w 2749550"/>
              <a:gd name="connsiteY325" fmla="*/ 1714500 h 4121150"/>
              <a:gd name="connsiteX326" fmla="*/ 933450 w 2749550"/>
              <a:gd name="connsiteY326" fmla="*/ 175260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2749550" h="4121150">
                <a:moveTo>
                  <a:pt x="933450" y="1752600"/>
                </a:moveTo>
                <a:cubicBezTo>
                  <a:pt x="930379" y="1737247"/>
                  <a:pt x="923189" y="1694469"/>
                  <a:pt x="914400" y="1682750"/>
                </a:cubicBezTo>
                <a:lnTo>
                  <a:pt x="895350" y="1657350"/>
                </a:lnTo>
                <a:cubicBezTo>
                  <a:pt x="872192" y="1587875"/>
                  <a:pt x="909126" y="1693108"/>
                  <a:pt x="876300" y="1619250"/>
                </a:cubicBezTo>
                <a:cubicBezTo>
                  <a:pt x="870863" y="1607017"/>
                  <a:pt x="871026" y="1592289"/>
                  <a:pt x="863600" y="1581150"/>
                </a:cubicBezTo>
                <a:cubicBezTo>
                  <a:pt x="859367" y="1574800"/>
                  <a:pt x="854000" y="1569074"/>
                  <a:pt x="850900" y="1562100"/>
                </a:cubicBezTo>
                <a:cubicBezTo>
                  <a:pt x="845463" y="1549867"/>
                  <a:pt x="841447" y="1536987"/>
                  <a:pt x="838200" y="1524000"/>
                </a:cubicBezTo>
                <a:cubicBezTo>
                  <a:pt x="829783" y="1490331"/>
                  <a:pt x="831728" y="1500981"/>
                  <a:pt x="825500" y="1460500"/>
                </a:cubicBezTo>
                <a:cubicBezTo>
                  <a:pt x="823224" y="1445707"/>
                  <a:pt x="821827" y="1430776"/>
                  <a:pt x="819150" y="1416050"/>
                </a:cubicBezTo>
                <a:cubicBezTo>
                  <a:pt x="814187" y="1388755"/>
                  <a:pt x="813251" y="1395403"/>
                  <a:pt x="806450" y="1371600"/>
                </a:cubicBezTo>
                <a:cubicBezTo>
                  <a:pt x="804052" y="1363209"/>
                  <a:pt x="802608" y="1354559"/>
                  <a:pt x="800100" y="1346200"/>
                </a:cubicBezTo>
                <a:cubicBezTo>
                  <a:pt x="796253" y="1333378"/>
                  <a:pt x="794826" y="1319239"/>
                  <a:pt x="787400" y="1308100"/>
                </a:cubicBezTo>
                <a:cubicBezTo>
                  <a:pt x="773485" y="1287228"/>
                  <a:pt x="774923" y="1293004"/>
                  <a:pt x="768350" y="1270000"/>
                </a:cubicBezTo>
                <a:cubicBezTo>
                  <a:pt x="765952" y="1261609"/>
                  <a:pt x="764508" y="1252959"/>
                  <a:pt x="762000" y="1244600"/>
                </a:cubicBezTo>
                <a:cubicBezTo>
                  <a:pt x="758153" y="1231778"/>
                  <a:pt x="753533" y="1219200"/>
                  <a:pt x="749300" y="1206500"/>
                </a:cubicBezTo>
                <a:cubicBezTo>
                  <a:pt x="747183" y="1200150"/>
                  <a:pt x="744263" y="1194014"/>
                  <a:pt x="742950" y="1187450"/>
                </a:cubicBezTo>
                <a:cubicBezTo>
                  <a:pt x="740833" y="1176867"/>
                  <a:pt x="740013" y="1165939"/>
                  <a:pt x="736600" y="1155700"/>
                </a:cubicBezTo>
                <a:cubicBezTo>
                  <a:pt x="733607" y="1146720"/>
                  <a:pt x="727224" y="1139163"/>
                  <a:pt x="723900" y="1130300"/>
                </a:cubicBezTo>
                <a:cubicBezTo>
                  <a:pt x="720836" y="1122128"/>
                  <a:pt x="720058" y="1113259"/>
                  <a:pt x="717550" y="1104900"/>
                </a:cubicBezTo>
                <a:cubicBezTo>
                  <a:pt x="713703" y="1092078"/>
                  <a:pt x="704850" y="1066800"/>
                  <a:pt x="704850" y="1066800"/>
                </a:cubicBezTo>
                <a:cubicBezTo>
                  <a:pt x="702733" y="1045633"/>
                  <a:pt x="701735" y="1024325"/>
                  <a:pt x="698500" y="1003300"/>
                </a:cubicBezTo>
                <a:cubicBezTo>
                  <a:pt x="697482" y="996684"/>
                  <a:pt x="693463" y="990814"/>
                  <a:pt x="692150" y="984250"/>
                </a:cubicBezTo>
                <a:cubicBezTo>
                  <a:pt x="677557" y="911284"/>
                  <a:pt x="693796" y="963788"/>
                  <a:pt x="679450" y="920750"/>
                </a:cubicBezTo>
                <a:cubicBezTo>
                  <a:pt x="681567" y="759883"/>
                  <a:pt x="680191" y="598933"/>
                  <a:pt x="685800" y="438150"/>
                </a:cubicBezTo>
                <a:cubicBezTo>
                  <a:pt x="686553" y="416577"/>
                  <a:pt x="693265" y="395591"/>
                  <a:pt x="698500" y="374650"/>
                </a:cubicBezTo>
                <a:cubicBezTo>
                  <a:pt x="708097" y="336263"/>
                  <a:pt x="702090" y="357529"/>
                  <a:pt x="717550" y="311150"/>
                </a:cubicBezTo>
                <a:lnTo>
                  <a:pt x="723900" y="292100"/>
                </a:lnTo>
                <a:cubicBezTo>
                  <a:pt x="726017" y="285750"/>
                  <a:pt x="726537" y="278619"/>
                  <a:pt x="730250" y="273050"/>
                </a:cubicBezTo>
                <a:lnTo>
                  <a:pt x="768350" y="215900"/>
                </a:lnTo>
                <a:cubicBezTo>
                  <a:pt x="772583" y="209550"/>
                  <a:pt x="778637" y="204090"/>
                  <a:pt x="781050" y="196850"/>
                </a:cubicBezTo>
                <a:cubicBezTo>
                  <a:pt x="783167" y="190500"/>
                  <a:pt x="783219" y="183027"/>
                  <a:pt x="787400" y="177800"/>
                </a:cubicBezTo>
                <a:cubicBezTo>
                  <a:pt x="803409" y="157789"/>
                  <a:pt x="837428" y="161228"/>
                  <a:pt x="857250" y="158750"/>
                </a:cubicBezTo>
                <a:cubicBezTo>
                  <a:pt x="911845" y="122354"/>
                  <a:pt x="842770" y="165990"/>
                  <a:pt x="895350" y="139700"/>
                </a:cubicBezTo>
                <a:cubicBezTo>
                  <a:pt x="944589" y="115081"/>
                  <a:pt x="885567" y="136611"/>
                  <a:pt x="933450" y="120650"/>
                </a:cubicBezTo>
                <a:cubicBezTo>
                  <a:pt x="951135" y="102965"/>
                  <a:pt x="983128" y="65991"/>
                  <a:pt x="1009650" y="57150"/>
                </a:cubicBezTo>
                <a:cubicBezTo>
                  <a:pt x="1016000" y="55033"/>
                  <a:pt x="1022713" y="53793"/>
                  <a:pt x="1028700" y="50800"/>
                </a:cubicBezTo>
                <a:cubicBezTo>
                  <a:pt x="1061059" y="34620"/>
                  <a:pt x="1036703" y="33591"/>
                  <a:pt x="1085850" y="25400"/>
                </a:cubicBezTo>
                <a:cubicBezTo>
                  <a:pt x="1142856" y="15899"/>
                  <a:pt x="1111154" y="20472"/>
                  <a:pt x="1181100" y="12700"/>
                </a:cubicBezTo>
                <a:cubicBezTo>
                  <a:pt x="1210733" y="14817"/>
                  <a:pt x="1240473" y="15769"/>
                  <a:pt x="1270000" y="19050"/>
                </a:cubicBezTo>
                <a:cubicBezTo>
                  <a:pt x="1278674" y="20014"/>
                  <a:pt x="1286760" y="24166"/>
                  <a:pt x="1295400" y="25400"/>
                </a:cubicBezTo>
                <a:cubicBezTo>
                  <a:pt x="1316458" y="28408"/>
                  <a:pt x="1337733" y="29633"/>
                  <a:pt x="1358900" y="31750"/>
                </a:cubicBezTo>
                <a:cubicBezTo>
                  <a:pt x="1371600" y="35983"/>
                  <a:pt x="1385861" y="37024"/>
                  <a:pt x="1397000" y="44450"/>
                </a:cubicBezTo>
                <a:cubicBezTo>
                  <a:pt x="1403350" y="48683"/>
                  <a:pt x="1409076" y="54050"/>
                  <a:pt x="1416050" y="57150"/>
                </a:cubicBezTo>
                <a:cubicBezTo>
                  <a:pt x="1428283" y="62587"/>
                  <a:pt x="1441450" y="65617"/>
                  <a:pt x="1454150" y="69850"/>
                </a:cubicBezTo>
                <a:lnTo>
                  <a:pt x="1473200" y="76200"/>
                </a:lnTo>
                <a:cubicBezTo>
                  <a:pt x="1474546" y="76050"/>
                  <a:pt x="1549018" y="69446"/>
                  <a:pt x="1562100" y="63500"/>
                </a:cubicBezTo>
                <a:cubicBezTo>
                  <a:pt x="1604470" y="44241"/>
                  <a:pt x="1591291" y="42349"/>
                  <a:pt x="1619250" y="19050"/>
                </a:cubicBezTo>
                <a:cubicBezTo>
                  <a:pt x="1635663" y="5373"/>
                  <a:pt x="1638257" y="6364"/>
                  <a:pt x="1657350" y="0"/>
                </a:cubicBezTo>
                <a:cubicBezTo>
                  <a:pt x="1699683" y="2117"/>
                  <a:pt x="1742123" y="2678"/>
                  <a:pt x="1784350" y="6350"/>
                </a:cubicBezTo>
                <a:cubicBezTo>
                  <a:pt x="1805944" y="8228"/>
                  <a:pt x="1803185" y="16838"/>
                  <a:pt x="1822450" y="25400"/>
                </a:cubicBezTo>
                <a:cubicBezTo>
                  <a:pt x="1834683" y="30837"/>
                  <a:pt x="1847850" y="33867"/>
                  <a:pt x="1860550" y="38100"/>
                </a:cubicBezTo>
                <a:cubicBezTo>
                  <a:pt x="1866900" y="40217"/>
                  <a:pt x="1874031" y="40737"/>
                  <a:pt x="1879600" y="44450"/>
                </a:cubicBezTo>
                <a:lnTo>
                  <a:pt x="1917700" y="69850"/>
                </a:lnTo>
                <a:cubicBezTo>
                  <a:pt x="1924050" y="74083"/>
                  <a:pt x="1929924" y="79137"/>
                  <a:pt x="1936750" y="82550"/>
                </a:cubicBezTo>
                <a:cubicBezTo>
                  <a:pt x="1945217" y="86783"/>
                  <a:pt x="1954447" y="89748"/>
                  <a:pt x="1962150" y="95250"/>
                </a:cubicBezTo>
                <a:cubicBezTo>
                  <a:pt x="2003770" y="124979"/>
                  <a:pt x="1959385" y="107028"/>
                  <a:pt x="2000250" y="120650"/>
                </a:cubicBezTo>
                <a:cubicBezTo>
                  <a:pt x="2004483" y="133350"/>
                  <a:pt x="2005524" y="147611"/>
                  <a:pt x="2012950" y="158750"/>
                </a:cubicBezTo>
                <a:cubicBezTo>
                  <a:pt x="2021417" y="171450"/>
                  <a:pt x="2033523" y="182370"/>
                  <a:pt x="2038350" y="196850"/>
                </a:cubicBezTo>
                <a:cubicBezTo>
                  <a:pt x="2040467" y="203200"/>
                  <a:pt x="2041449" y="210049"/>
                  <a:pt x="2044700" y="215900"/>
                </a:cubicBezTo>
                <a:cubicBezTo>
                  <a:pt x="2052113" y="229243"/>
                  <a:pt x="2061633" y="241300"/>
                  <a:pt x="2070100" y="254000"/>
                </a:cubicBezTo>
                <a:cubicBezTo>
                  <a:pt x="2074333" y="260350"/>
                  <a:pt x="2080387" y="265810"/>
                  <a:pt x="2082800" y="273050"/>
                </a:cubicBezTo>
                <a:lnTo>
                  <a:pt x="2108200" y="349250"/>
                </a:lnTo>
                <a:lnTo>
                  <a:pt x="2114550" y="368300"/>
                </a:lnTo>
                <a:cubicBezTo>
                  <a:pt x="2116667" y="374650"/>
                  <a:pt x="2117187" y="381781"/>
                  <a:pt x="2120900" y="387350"/>
                </a:cubicBezTo>
                <a:cubicBezTo>
                  <a:pt x="2125133" y="393700"/>
                  <a:pt x="2130500" y="399426"/>
                  <a:pt x="2133600" y="406400"/>
                </a:cubicBezTo>
                <a:cubicBezTo>
                  <a:pt x="2139037" y="418633"/>
                  <a:pt x="2142067" y="431800"/>
                  <a:pt x="2146300" y="444500"/>
                </a:cubicBezTo>
                <a:lnTo>
                  <a:pt x="2152650" y="463550"/>
                </a:lnTo>
                <a:cubicBezTo>
                  <a:pt x="2154767" y="529167"/>
                  <a:pt x="2153694" y="594964"/>
                  <a:pt x="2159000" y="660400"/>
                </a:cubicBezTo>
                <a:cubicBezTo>
                  <a:pt x="2160082" y="673743"/>
                  <a:pt x="2159000" y="694267"/>
                  <a:pt x="2171700" y="698500"/>
                </a:cubicBezTo>
                <a:cubicBezTo>
                  <a:pt x="2224280" y="716027"/>
                  <a:pt x="2198661" y="703774"/>
                  <a:pt x="2247900" y="736600"/>
                </a:cubicBezTo>
                <a:lnTo>
                  <a:pt x="2266950" y="749300"/>
                </a:lnTo>
                <a:lnTo>
                  <a:pt x="2286000" y="762000"/>
                </a:lnTo>
                <a:cubicBezTo>
                  <a:pt x="2290233" y="768350"/>
                  <a:pt x="2292741" y="776282"/>
                  <a:pt x="2298700" y="781050"/>
                </a:cubicBezTo>
                <a:cubicBezTo>
                  <a:pt x="2303927" y="785231"/>
                  <a:pt x="2311763" y="784407"/>
                  <a:pt x="2317750" y="787400"/>
                </a:cubicBezTo>
                <a:cubicBezTo>
                  <a:pt x="2324576" y="790813"/>
                  <a:pt x="2330937" y="795214"/>
                  <a:pt x="2336800" y="800100"/>
                </a:cubicBezTo>
                <a:cubicBezTo>
                  <a:pt x="2343699" y="805849"/>
                  <a:pt x="2348951" y="813401"/>
                  <a:pt x="2355850" y="819150"/>
                </a:cubicBezTo>
                <a:cubicBezTo>
                  <a:pt x="2361713" y="824036"/>
                  <a:pt x="2369037" y="826964"/>
                  <a:pt x="2374900" y="831850"/>
                </a:cubicBezTo>
                <a:cubicBezTo>
                  <a:pt x="2405257" y="857148"/>
                  <a:pt x="2383945" y="842705"/>
                  <a:pt x="2406650" y="869950"/>
                </a:cubicBezTo>
                <a:cubicBezTo>
                  <a:pt x="2412399" y="876849"/>
                  <a:pt x="2419951" y="882101"/>
                  <a:pt x="2425700" y="889000"/>
                </a:cubicBezTo>
                <a:cubicBezTo>
                  <a:pt x="2430586" y="894863"/>
                  <a:pt x="2432441" y="903282"/>
                  <a:pt x="2438400" y="908050"/>
                </a:cubicBezTo>
                <a:cubicBezTo>
                  <a:pt x="2443627" y="912231"/>
                  <a:pt x="2451100" y="912283"/>
                  <a:pt x="2457450" y="914400"/>
                </a:cubicBezTo>
                <a:cubicBezTo>
                  <a:pt x="2459567" y="920750"/>
                  <a:pt x="2459067" y="928717"/>
                  <a:pt x="2463800" y="933450"/>
                </a:cubicBezTo>
                <a:cubicBezTo>
                  <a:pt x="2474593" y="944243"/>
                  <a:pt x="2501900" y="958850"/>
                  <a:pt x="2501900" y="958850"/>
                </a:cubicBezTo>
                <a:cubicBezTo>
                  <a:pt x="2543189" y="1020784"/>
                  <a:pt x="2478516" y="924536"/>
                  <a:pt x="2533650" y="1003300"/>
                </a:cubicBezTo>
                <a:cubicBezTo>
                  <a:pt x="2542403" y="1015804"/>
                  <a:pt x="2550583" y="1028700"/>
                  <a:pt x="2559050" y="1041400"/>
                </a:cubicBezTo>
                <a:cubicBezTo>
                  <a:pt x="2563283" y="1047750"/>
                  <a:pt x="2565400" y="1056217"/>
                  <a:pt x="2571750" y="1060450"/>
                </a:cubicBezTo>
                <a:lnTo>
                  <a:pt x="2590800" y="1073150"/>
                </a:lnTo>
                <a:cubicBezTo>
                  <a:pt x="2621181" y="1118722"/>
                  <a:pt x="2605407" y="1100457"/>
                  <a:pt x="2635250" y="1130300"/>
                </a:cubicBezTo>
                <a:cubicBezTo>
                  <a:pt x="2640415" y="1145794"/>
                  <a:pt x="2641990" y="1156090"/>
                  <a:pt x="2654300" y="1168400"/>
                </a:cubicBezTo>
                <a:cubicBezTo>
                  <a:pt x="2659696" y="1173796"/>
                  <a:pt x="2667000" y="1176867"/>
                  <a:pt x="2673350" y="1181100"/>
                </a:cubicBezTo>
                <a:cubicBezTo>
                  <a:pt x="2688575" y="1226775"/>
                  <a:pt x="2670103" y="1169736"/>
                  <a:pt x="2686050" y="1225550"/>
                </a:cubicBezTo>
                <a:cubicBezTo>
                  <a:pt x="2687889" y="1231986"/>
                  <a:pt x="2689149" y="1238749"/>
                  <a:pt x="2692400" y="1244600"/>
                </a:cubicBezTo>
                <a:cubicBezTo>
                  <a:pt x="2699813" y="1257943"/>
                  <a:pt x="2717800" y="1282700"/>
                  <a:pt x="2717800" y="1282700"/>
                </a:cubicBezTo>
                <a:cubicBezTo>
                  <a:pt x="2719917" y="1291167"/>
                  <a:pt x="2722257" y="1299581"/>
                  <a:pt x="2724150" y="1308100"/>
                </a:cubicBezTo>
                <a:cubicBezTo>
                  <a:pt x="2726491" y="1318636"/>
                  <a:pt x="2727660" y="1329437"/>
                  <a:pt x="2730500" y="1339850"/>
                </a:cubicBezTo>
                <a:cubicBezTo>
                  <a:pt x="2734022" y="1352765"/>
                  <a:pt x="2743200" y="1377950"/>
                  <a:pt x="2743200" y="1377950"/>
                </a:cubicBezTo>
                <a:cubicBezTo>
                  <a:pt x="2745317" y="1392767"/>
                  <a:pt x="2749550" y="1407433"/>
                  <a:pt x="2749550" y="1422400"/>
                </a:cubicBezTo>
                <a:cubicBezTo>
                  <a:pt x="2749550" y="1492282"/>
                  <a:pt x="2747076" y="1562176"/>
                  <a:pt x="2743200" y="1631950"/>
                </a:cubicBezTo>
                <a:cubicBezTo>
                  <a:pt x="2741984" y="1653833"/>
                  <a:pt x="2735949" y="1652400"/>
                  <a:pt x="2717800" y="1657350"/>
                </a:cubicBezTo>
                <a:cubicBezTo>
                  <a:pt x="2700961" y="1661943"/>
                  <a:pt x="2683559" y="1664530"/>
                  <a:pt x="2667000" y="1670050"/>
                </a:cubicBezTo>
                <a:cubicBezTo>
                  <a:pt x="2660650" y="1672167"/>
                  <a:pt x="2654386" y="1674561"/>
                  <a:pt x="2647950" y="1676400"/>
                </a:cubicBezTo>
                <a:cubicBezTo>
                  <a:pt x="2638455" y="1679113"/>
                  <a:pt x="2613650" y="1684025"/>
                  <a:pt x="2603500" y="1689100"/>
                </a:cubicBezTo>
                <a:cubicBezTo>
                  <a:pt x="2596674" y="1692513"/>
                  <a:pt x="2591276" y="1698387"/>
                  <a:pt x="2584450" y="1701800"/>
                </a:cubicBezTo>
                <a:cubicBezTo>
                  <a:pt x="2531870" y="1728090"/>
                  <a:pt x="2600945" y="1684454"/>
                  <a:pt x="2546350" y="1720850"/>
                </a:cubicBezTo>
                <a:cubicBezTo>
                  <a:pt x="2523192" y="1790325"/>
                  <a:pt x="2560126" y="1685092"/>
                  <a:pt x="2527300" y="1758950"/>
                </a:cubicBezTo>
                <a:cubicBezTo>
                  <a:pt x="2521863" y="1771183"/>
                  <a:pt x="2518833" y="1784350"/>
                  <a:pt x="2514600" y="1797050"/>
                </a:cubicBezTo>
                <a:lnTo>
                  <a:pt x="2501900" y="1835150"/>
                </a:lnTo>
                <a:cubicBezTo>
                  <a:pt x="2499783" y="1841500"/>
                  <a:pt x="2499263" y="1848631"/>
                  <a:pt x="2495550" y="1854200"/>
                </a:cubicBezTo>
                <a:cubicBezTo>
                  <a:pt x="2491317" y="1860550"/>
                  <a:pt x="2486263" y="1866424"/>
                  <a:pt x="2482850" y="1873250"/>
                </a:cubicBezTo>
                <a:cubicBezTo>
                  <a:pt x="2475592" y="1887765"/>
                  <a:pt x="2473773" y="1909559"/>
                  <a:pt x="2470150" y="1924050"/>
                </a:cubicBezTo>
                <a:cubicBezTo>
                  <a:pt x="2466707" y="1937822"/>
                  <a:pt x="2461447" y="1951803"/>
                  <a:pt x="2451100" y="1962150"/>
                </a:cubicBezTo>
                <a:cubicBezTo>
                  <a:pt x="2445704" y="1967546"/>
                  <a:pt x="2438400" y="1970617"/>
                  <a:pt x="2432050" y="1974850"/>
                </a:cubicBezTo>
                <a:cubicBezTo>
                  <a:pt x="2428307" y="1982337"/>
                  <a:pt x="2414628" y="2012319"/>
                  <a:pt x="2406650" y="2019300"/>
                </a:cubicBezTo>
                <a:cubicBezTo>
                  <a:pt x="2395163" y="2029351"/>
                  <a:pt x="2368550" y="2044700"/>
                  <a:pt x="2368550" y="2044700"/>
                </a:cubicBezTo>
                <a:cubicBezTo>
                  <a:pt x="2356188" y="2081786"/>
                  <a:pt x="2371873" y="2047727"/>
                  <a:pt x="2343150" y="2076450"/>
                </a:cubicBezTo>
                <a:cubicBezTo>
                  <a:pt x="2337754" y="2081846"/>
                  <a:pt x="2336193" y="2090474"/>
                  <a:pt x="2330450" y="2095500"/>
                </a:cubicBezTo>
                <a:cubicBezTo>
                  <a:pt x="2318963" y="2105551"/>
                  <a:pt x="2292350" y="2120900"/>
                  <a:pt x="2292350" y="2120900"/>
                </a:cubicBezTo>
                <a:cubicBezTo>
                  <a:pt x="2277125" y="2166575"/>
                  <a:pt x="2295597" y="2109536"/>
                  <a:pt x="2279650" y="2165350"/>
                </a:cubicBezTo>
                <a:cubicBezTo>
                  <a:pt x="2277811" y="2171786"/>
                  <a:pt x="2275417" y="2178050"/>
                  <a:pt x="2273300" y="2184400"/>
                </a:cubicBezTo>
                <a:cubicBezTo>
                  <a:pt x="2271183" y="2201333"/>
                  <a:pt x="2270003" y="2218410"/>
                  <a:pt x="2266950" y="2235200"/>
                </a:cubicBezTo>
                <a:cubicBezTo>
                  <a:pt x="2265753" y="2241786"/>
                  <a:pt x="2261618" y="2247634"/>
                  <a:pt x="2260600" y="2254250"/>
                </a:cubicBezTo>
                <a:cubicBezTo>
                  <a:pt x="2257365" y="2275275"/>
                  <a:pt x="2256367" y="2296583"/>
                  <a:pt x="2254250" y="2317750"/>
                </a:cubicBezTo>
                <a:cubicBezTo>
                  <a:pt x="2260160" y="2370941"/>
                  <a:pt x="2252762" y="2364358"/>
                  <a:pt x="2273300" y="2400300"/>
                </a:cubicBezTo>
                <a:cubicBezTo>
                  <a:pt x="2277086" y="2406926"/>
                  <a:pt x="2280041" y="2414582"/>
                  <a:pt x="2286000" y="2419350"/>
                </a:cubicBezTo>
                <a:cubicBezTo>
                  <a:pt x="2291227" y="2423531"/>
                  <a:pt x="2298700" y="2423583"/>
                  <a:pt x="2305050" y="2425700"/>
                </a:cubicBezTo>
                <a:cubicBezTo>
                  <a:pt x="2309283" y="2432050"/>
                  <a:pt x="2311791" y="2439982"/>
                  <a:pt x="2317750" y="2444750"/>
                </a:cubicBezTo>
                <a:cubicBezTo>
                  <a:pt x="2322977" y="2448931"/>
                  <a:pt x="2332067" y="2446367"/>
                  <a:pt x="2336800" y="2451100"/>
                </a:cubicBezTo>
                <a:cubicBezTo>
                  <a:pt x="2341533" y="2455833"/>
                  <a:pt x="2339899" y="2464299"/>
                  <a:pt x="2343150" y="2470150"/>
                </a:cubicBezTo>
                <a:cubicBezTo>
                  <a:pt x="2364939" y="2509371"/>
                  <a:pt x="2359772" y="2502398"/>
                  <a:pt x="2387600" y="2520950"/>
                </a:cubicBezTo>
                <a:cubicBezTo>
                  <a:pt x="2391833" y="2527300"/>
                  <a:pt x="2394904" y="2534604"/>
                  <a:pt x="2400300" y="2540000"/>
                </a:cubicBezTo>
                <a:cubicBezTo>
                  <a:pt x="2405696" y="2545396"/>
                  <a:pt x="2418341" y="2545135"/>
                  <a:pt x="2419350" y="2552700"/>
                </a:cubicBezTo>
                <a:cubicBezTo>
                  <a:pt x="2423183" y="2581448"/>
                  <a:pt x="2425331" y="2629269"/>
                  <a:pt x="2400300" y="2654300"/>
                </a:cubicBezTo>
                <a:cubicBezTo>
                  <a:pt x="2394904" y="2659696"/>
                  <a:pt x="2387600" y="2662767"/>
                  <a:pt x="2381250" y="2667000"/>
                </a:cubicBezTo>
                <a:cubicBezTo>
                  <a:pt x="2377017" y="2673350"/>
                  <a:pt x="2371650" y="2679076"/>
                  <a:pt x="2368550" y="2686050"/>
                </a:cubicBezTo>
                <a:lnTo>
                  <a:pt x="2349500" y="2743200"/>
                </a:lnTo>
                <a:lnTo>
                  <a:pt x="2336800" y="2781300"/>
                </a:lnTo>
                <a:cubicBezTo>
                  <a:pt x="2334683" y="2787650"/>
                  <a:pt x="2332073" y="2793856"/>
                  <a:pt x="2330450" y="2800350"/>
                </a:cubicBezTo>
                <a:lnTo>
                  <a:pt x="2317750" y="2851150"/>
                </a:lnTo>
                <a:cubicBezTo>
                  <a:pt x="2315633" y="2859617"/>
                  <a:pt x="2314160" y="2868271"/>
                  <a:pt x="2311400" y="2876550"/>
                </a:cubicBezTo>
                <a:cubicBezTo>
                  <a:pt x="2309283" y="2882900"/>
                  <a:pt x="2309231" y="2890373"/>
                  <a:pt x="2305050" y="2895600"/>
                </a:cubicBezTo>
                <a:cubicBezTo>
                  <a:pt x="2300282" y="2901559"/>
                  <a:pt x="2291863" y="2903414"/>
                  <a:pt x="2286000" y="2908300"/>
                </a:cubicBezTo>
                <a:cubicBezTo>
                  <a:pt x="2279101" y="2914049"/>
                  <a:pt x="2272699" y="2920451"/>
                  <a:pt x="2266950" y="2927350"/>
                </a:cubicBezTo>
                <a:cubicBezTo>
                  <a:pt x="2262064" y="2933213"/>
                  <a:pt x="2259993" y="2941374"/>
                  <a:pt x="2254250" y="2946400"/>
                </a:cubicBezTo>
                <a:cubicBezTo>
                  <a:pt x="2242763" y="2956451"/>
                  <a:pt x="2216150" y="2971800"/>
                  <a:pt x="2216150" y="2971800"/>
                </a:cubicBezTo>
                <a:cubicBezTo>
                  <a:pt x="2208245" y="2983657"/>
                  <a:pt x="2197342" y="3002710"/>
                  <a:pt x="2184400" y="3009900"/>
                </a:cubicBezTo>
                <a:cubicBezTo>
                  <a:pt x="2172698" y="3016401"/>
                  <a:pt x="2157439" y="3015174"/>
                  <a:pt x="2146300" y="3022600"/>
                </a:cubicBezTo>
                <a:cubicBezTo>
                  <a:pt x="2091705" y="3058996"/>
                  <a:pt x="2160780" y="3015360"/>
                  <a:pt x="2108200" y="3041650"/>
                </a:cubicBezTo>
                <a:cubicBezTo>
                  <a:pt x="2101374" y="3045063"/>
                  <a:pt x="2096513" y="3052342"/>
                  <a:pt x="2089150" y="3054350"/>
                </a:cubicBezTo>
                <a:cubicBezTo>
                  <a:pt x="2072686" y="3058840"/>
                  <a:pt x="2055283" y="3058583"/>
                  <a:pt x="2038350" y="3060700"/>
                </a:cubicBezTo>
                <a:cubicBezTo>
                  <a:pt x="1987797" y="3094402"/>
                  <a:pt x="2015360" y="3083941"/>
                  <a:pt x="1955800" y="3092450"/>
                </a:cubicBezTo>
                <a:cubicBezTo>
                  <a:pt x="1916677" y="3105491"/>
                  <a:pt x="1956510" y="3093475"/>
                  <a:pt x="1892300" y="3105150"/>
                </a:cubicBezTo>
                <a:cubicBezTo>
                  <a:pt x="1871187" y="3108989"/>
                  <a:pt x="1848682" y="3117573"/>
                  <a:pt x="1828800" y="3124200"/>
                </a:cubicBezTo>
                <a:cubicBezTo>
                  <a:pt x="1822450" y="3126317"/>
                  <a:pt x="1815319" y="3126837"/>
                  <a:pt x="1809750" y="3130550"/>
                </a:cubicBezTo>
                <a:lnTo>
                  <a:pt x="1790700" y="3143250"/>
                </a:lnTo>
                <a:cubicBezTo>
                  <a:pt x="1769360" y="3207271"/>
                  <a:pt x="1801920" y="3107966"/>
                  <a:pt x="1778000" y="3187700"/>
                </a:cubicBezTo>
                <a:cubicBezTo>
                  <a:pt x="1774153" y="3200522"/>
                  <a:pt x="1768547" y="3212813"/>
                  <a:pt x="1765300" y="3225800"/>
                </a:cubicBezTo>
                <a:cubicBezTo>
                  <a:pt x="1763183" y="3234267"/>
                  <a:pt x="1762388" y="3243178"/>
                  <a:pt x="1758950" y="3251200"/>
                </a:cubicBezTo>
                <a:cubicBezTo>
                  <a:pt x="1755944" y="3258215"/>
                  <a:pt x="1749663" y="3263424"/>
                  <a:pt x="1746250" y="3270250"/>
                </a:cubicBezTo>
                <a:cubicBezTo>
                  <a:pt x="1743257" y="3276237"/>
                  <a:pt x="1744633" y="3284567"/>
                  <a:pt x="1739900" y="3289300"/>
                </a:cubicBezTo>
                <a:cubicBezTo>
                  <a:pt x="1735167" y="3294033"/>
                  <a:pt x="1727200" y="3293533"/>
                  <a:pt x="1720850" y="3295650"/>
                </a:cubicBezTo>
                <a:cubicBezTo>
                  <a:pt x="1716617" y="3302000"/>
                  <a:pt x="1711563" y="3307874"/>
                  <a:pt x="1708150" y="3314700"/>
                </a:cubicBezTo>
                <a:cubicBezTo>
                  <a:pt x="1701637" y="3327726"/>
                  <a:pt x="1697729" y="3339774"/>
                  <a:pt x="1708150" y="3352800"/>
                </a:cubicBezTo>
                <a:cubicBezTo>
                  <a:pt x="1722920" y="3371263"/>
                  <a:pt x="1747006" y="3366004"/>
                  <a:pt x="1765300" y="3378200"/>
                </a:cubicBezTo>
                <a:lnTo>
                  <a:pt x="1803400" y="3403600"/>
                </a:lnTo>
                <a:cubicBezTo>
                  <a:pt x="1837267" y="3454400"/>
                  <a:pt x="1792817" y="3393017"/>
                  <a:pt x="1835150" y="3435350"/>
                </a:cubicBezTo>
                <a:cubicBezTo>
                  <a:pt x="1840546" y="3440746"/>
                  <a:pt x="1842107" y="3449374"/>
                  <a:pt x="1847850" y="3454400"/>
                </a:cubicBezTo>
                <a:cubicBezTo>
                  <a:pt x="1859337" y="3464451"/>
                  <a:pt x="1873250" y="3471333"/>
                  <a:pt x="1885950" y="3479800"/>
                </a:cubicBezTo>
                <a:lnTo>
                  <a:pt x="1905000" y="3492500"/>
                </a:lnTo>
                <a:cubicBezTo>
                  <a:pt x="1911350" y="3496733"/>
                  <a:pt x="1917945" y="3500621"/>
                  <a:pt x="1924050" y="3505200"/>
                </a:cubicBezTo>
                <a:cubicBezTo>
                  <a:pt x="1932517" y="3511550"/>
                  <a:pt x="1941966" y="3516766"/>
                  <a:pt x="1949450" y="3524250"/>
                </a:cubicBezTo>
                <a:cubicBezTo>
                  <a:pt x="1961760" y="3536560"/>
                  <a:pt x="1963335" y="3546856"/>
                  <a:pt x="1968500" y="3562350"/>
                </a:cubicBezTo>
                <a:cubicBezTo>
                  <a:pt x="1967566" y="3571692"/>
                  <a:pt x="1966963" y="3624806"/>
                  <a:pt x="1955800" y="3644900"/>
                </a:cubicBezTo>
                <a:cubicBezTo>
                  <a:pt x="1948387" y="3658243"/>
                  <a:pt x="1943100" y="3674533"/>
                  <a:pt x="1930400" y="3683000"/>
                </a:cubicBezTo>
                <a:lnTo>
                  <a:pt x="1911350" y="3695700"/>
                </a:lnTo>
                <a:cubicBezTo>
                  <a:pt x="1909233" y="3702050"/>
                  <a:pt x="1907993" y="3708763"/>
                  <a:pt x="1905000" y="3714750"/>
                </a:cubicBezTo>
                <a:cubicBezTo>
                  <a:pt x="1880381" y="3763989"/>
                  <a:pt x="1901911" y="3704967"/>
                  <a:pt x="1885950" y="3752850"/>
                </a:cubicBezTo>
                <a:cubicBezTo>
                  <a:pt x="1883833" y="3767667"/>
                  <a:pt x="1882965" y="3782716"/>
                  <a:pt x="1879600" y="3797300"/>
                </a:cubicBezTo>
                <a:cubicBezTo>
                  <a:pt x="1876590" y="3810344"/>
                  <a:pt x="1871133" y="3822700"/>
                  <a:pt x="1866900" y="3835400"/>
                </a:cubicBezTo>
                <a:lnTo>
                  <a:pt x="1854200" y="3873500"/>
                </a:lnTo>
                <a:lnTo>
                  <a:pt x="1841500" y="3911600"/>
                </a:lnTo>
                <a:cubicBezTo>
                  <a:pt x="1839383" y="3917950"/>
                  <a:pt x="1838863" y="3925081"/>
                  <a:pt x="1835150" y="3930650"/>
                </a:cubicBezTo>
                <a:lnTo>
                  <a:pt x="1809750" y="3968750"/>
                </a:lnTo>
                <a:cubicBezTo>
                  <a:pt x="1805517" y="3975100"/>
                  <a:pt x="1803400" y="3983567"/>
                  <a:pt x="1797050" y="3987800"/>
                </a:cubicBezTo>
                <a:cubicBezTo>
                  <a:pt x="1778319" y="4000287"/>
                  <a:pt x="1774229" y="4001215"/>
                  <a:pt x="1758950" y="4019550"/>
                </a:cubicBezTo>
                <a:cubicBezTo>
                  <a:pt x="1732492" y="4051300"/>
                  <a:pt x="1762125" y="4028017"/>
                  <a:pt x="1727200" y="4051300"/>
                </a:cubicBezTo>
                <a:cubicBezTo>
                  <a:pt x="1722967" y="4057650"/>
                  <a:pt x="1720850" y="4066117"/>
                  <a:pt x="1714500" y="4070350"/>
                </a:cubicBezTo>
                <a:cubicBezTo>
                  <a:pt x="1707238" y="4075191"/>
                  <a:pt x="1697491" y="4074302"/>
                  <a:pt x="1689100" y="4076700"/>
                </a:cubicBezTo>
                <a:cubicBezTo>
                  <a:pt x="1682664" y="4078539"/>
                  <a:pt x="1676486" y="4081211"/>
                  <a:pt x="1670050" y="4083050"/>
                </a:cubicBezTo>
                <a:cubicBezTo>
                  <a:pt x="1661659" y="4085448"/>
                  <a:pt x="1653041" y="4087002"/>
                  <a:pt x="1644650" y="4089400"/>
                </a:cubicBezTo>
                <a:cubicBezTo>
                  <a:pt x="1638214" y="4091239"/>
                  <a:pt x="1632248" y="4094968"/>
                  <a:pt x="1625600" y="4095750"/>
                </a:cubicBezTo>
                <a:cubicBezTo>
                  <a:pt x="1596095" y="4099221"/>
                  <a:pt x="1566403" y="4101500"/>
                  <a:pt x="1536700" y="4102100"/>
                </a:cubicBezTo>
                <a:lnTo>
                  <a:pt x="996950" y="4108450"/>
                </a:lnTo>
                <a:cubicBezTo>
                  <a:pt x="980017" y="4110567"/>
                  <a:pt x="962940" y="4111747"/>
                  <a:pt x="946150" y="4114800"/>
                </a:cubicBezTo>
                <a:cubicBezTo>
                  <a:pt x="939564" y="4115997"/>
                  <a:pt x="933793" y="4121150"/>
                  <a:pt x="927100" y="4121150"/>
                </a:cubicBezTo>
                <a:cubicBezTo>
                  <a:pt x="893167" y="4121150"/>
                  <a:pt x="859367" y="4116917"/>
                  <a:pt x="825500" y="4114800"/>
                </a:cubicBezTo>
                <a:cubicBezTo>
                  <a:pt x="811321" y="4112774"/>
                  <a:pt x="758809" y="4105624"/>
                  <a:pt x="742950" y="4102100"/>
                </a:cubicBezTo>
                <a:cubicBezTo>
                  <a:pt x="736416" y="4100648"/>
                  <a:pt x="730394" y="4097373"/>
                  <a:pt x="723900" y="4095750"/>
                </a:cubicBezTo>
                <a:lnTo>
                  <a:pt x="673100" y="4083050"/>
                </a:lnTo>
                <a:cubicBezTo>
                  <a:pt x="670106" y="4074067"/>
                  <a:pt x="660400" y="4046573"/>
                  <a:pt x="660400" y="4038600"/>
                </a:cubicBezTo>
                <a:cubicBezTo>
                  <a:pt x="660400" y="4021916"/>
                  <a:pt x="679489" y="3979320"/>
                  <a:pt x="692150" y="3975100"/>
                </a:cubicBezTo>
                <a:lnTo>
                  <a:pt x="711200" y="3968750"/>
                </a:lnTo>
                <a:cubicBezTo>
                  <a:pt x="709083" y="3962400"/>
                  <a:pt x="710297" y="3953591"/>
                  <a:pt x="704850" y="3949700"/>
                </a:cubicBezTo>
                <a:cubicBezTo>
                  <a:pt x="675583" y="3928795"/>
                  <a:pt x="576124" y="3931434"/>
                  <a:pt x="565150" y="3930650"/>
                </a:cubicBezTo>
                <a:cubicBezTo>
                  <a:pt x="539727" y="3928834"/>
                  <a:pt x="514373" y="3926116"/>
                  <a:pt x="488950" y="3924300"/>
                </a:cubicBezTo>
                <a:lnTo>
                  <a:pt x="387350" y="3917950"/>
                </a:lnTo>
                <a:cubicBezTo>
                  <a:pt x="376767" y="3915833"/>
                  <a:pt x="363891" y="3918509"/>
                  <a:pt x="355600" y="3911600"/>
                </a:cubicBezTo>
                <a:cubicBezTo>
                  <a:pt x="348896" y="3906013"/>
                  <a:pt x="352688" y="3894222"/>
                  <a:pt x="349250" y="3886200"/>
                </a:cubicBezTo>
                <a:cubicBezTo>
                  <a:pt x="343700" y="3873250"/>
                  <a:pt x="327672" y="3856576"/>
                  <a:pt x="317500" y="3848100"/>
                </a:cubicBezTo>
                <a:cubicBezTo>
                  <a:pt x="297374" y="3831329"/>
                  <a:pt x="288039" y="3831930"/>
                  <a:pt x="260350" y="3822700"/>
                </a:cubicBezTo>
                <a:lnTo>
                  <a:pt x="241300" y="3816350"/>
                </a:lnTo>
                <a:cubicBezTo>
                  <a:pt x="234950" y="3814233"/>
                  <a:pt x="227819" y="3813713"/>
                  <a:pt x="222250" y="3810000"/>
                </a:cubicBezTo>
                <a:cubicBezTo>
                  <a:pt x="209550" y="3801533"/>
                  <a:pt x="198630" y="3789427"/>
                  <a:pt x="184150" y="3784600"/>
                </a:cubicBezTo>
                <a:lnTo>
                  <a:pt x="146050" y="3771900"/>
                </a:lnTo>
                <a:lnTo>
                  <a:pt x="127000" y="3765550"/>
                </a:lnTo>
                <a:lnTo>
                  <a:pt x="107950" y="3759200"/>
                </a:lnTo>
                <a:cubicBezTo>
                  <a:pt x="103717" y="3752850"/>
                  <a:pt x="98663" y="3746976"/>
                  <a:pt x="95250" y="3740150"/>
                </a:cubicBezTo>
                <a:cubicBezTo>
                  <a:pt x="92257" y="3734163"/>
                  <a:pt x="93081" y="3726327"/>
                  <a:pt x="88900" y="3721100"/>
                </a:cubicBezTo>
                <a:cubicBezTo>
                  <a:pt x="84132" y="3715141"/>
                  <a:pt x="76200" y="3712633"/>
                  <a:pt x="69850" y="3708400"/>
                </a:cubicBezTo>
                <a:cubicBezTo>
                  <a:pt x="67733" y="3702050"/>
                  <a:pt x="66751" y="3695201"/>
                  <a:pt x="63500" y="3689350"/>
                </a:cubicBezTo>
                <a:lnTo>
                  <a:pt x="25400" y="3632200"/>
                </a:lnTo>
                <a:lnTo>
                  <a:pt x="12700" y="3613150"/>
                </a:lnTo>
                <a:lnTo>
                  <a:pt x="0" y="3594100"/>
                </a:lnTo>
                <a:cubicBezTo>
                  <a:pt x="2117" y="3581400"/>
                  <a:pt x="-2128" y="3565690"/>
                  <a:pt x="6350" y="3556000"/>
                </a:cubicBezTo>
                <a:cubicBezTo>
                  <a:pt x="15165" y="3545925"/>
                  <a:pt x="31750" y="3547533"/>
                  <a:pt x="44450" y="3543300"/>
                </a:cubicBezTo>
                <a:cubicBezTo>
                  <a:pt x="99701" y="3524883"/>
                  <a:pt x="56817" y="3537321"/>
                  <a:pt x="177800" y="3530600"/>
                </a:cubicBezTo>
                <a:lnTo>
                  <a:pt x="215900" y="3473450"/>
                </a:lnTo>
                <a:cubicBezTo>
                  <a:pt x="220133" y="3467100"/>
                  <a:pt x="225187" y="3461226"/>
                  <a:pt x="228600" y="3454400"/>
                </a:cubicBezTo>
                <a:lnTo>
                  <a:pt x="241300" y="3429000"/>
                </a:lnTo>
                <a:cubicBezTo>
                  <a:pt x="240288" y="3418878"/>
                  <a:pt x="244562" y="3361325"/>
                  <a:pt x="222250" y="3346450"/>
                </a:cubicBezTo>
                <a:cubicBezTo>
                  <a:pt x="214988" y="3341609"/>
                  <a:pt x="205317" y="3342217"/>
                  <a:pt x="196850" y="3340100"/>
                </a:cubicBezTo>
                <a:cubicBezTo>
                  <a:pt x="190500" y="3333750"/>
                  <a:pt x="183549" y="3327949"/>
                  <a:pt x="177800" y="3321050"/>
                </a:cubicBezTo>
                <a:cubicBezTo>
                  <a:pt x="172914" y="3315187"/>
                  <a:pt x="170843" y="3307026"/>
                  <a:pt x="165100" y="3302000"/>
                </a:cubicBezTo>
                <a:cubicBezTo>
                  <a:pt x="153613" y="3291949"/>
                  <a:pt x="127000" y="3276600"/>
                  <a:pt x="127000" y="3276600"/>
                </a:cubicBezTo>
                <a:cubicBezTo>
                  <a:pt x="118533" y="3263900"/>
                  <a:pt x="106427" y="3252980"/>
                  <a:pt x="101600" y="3238500"/>
                </a:cubicBezTo>
                <a:cubicBezTo>
                  <a:pt x="91903" y="3209410"/>
                  <a:pt x="99266" y="3224805"/>
                  <a:pt x="76200" y="3194050"/>
                </a:cubicBezTo>
                <a:cubicBezTo>
                  <a:pt x="71967" y="3181350"/>
                  <a:pt x="70926" y="3167089"/>
                  <a:pt x="63500" y="3155950"/>
                </a:cubicBezTo>
                <a:cubicBezTo>
                  <a:pt x="59267" y="3149600"/>
                  <a:pt x="53900" y="3143874"/>
                  <a:pt x="50800" y="3136900"/>
                </a:cubicBezTo>
                <a:cubicBezTo>
                  <a:pt x="45363" y="3124667"/>
                  <a:pt x="38100" y="3098800"/>
                  <a:pt x="38100" y="3098800"/>
                </a:cubicBezTo>
                <a:cubicBezTo>
                  <a:pt x="40217" y="3092450"/>
                  <a:pt x="38881" y="3083463"/>
                  <a:pt x="44450" y="3079750"/>
                </a:cubicBezTo>
                <a:cubicBezTo>
                  <a:pt x="53430" y="3073763"/>
                  <a:pt x="65729" y="3076018"/>
                  <a:pt x="76200" y="3073400"/>
                </a:cubicBezTo>
                <a:cubicBezTo>
                  <a:pt x="82694" y="3071777"/>
                  <a:pt x="89263" y="3070043"/>
                  <a:pt x="95250" y="3067050"/>
                </a:cubicBezTo>
                <a:cubicBezTo>
                  <a:pt x="102076" y="3063637"/>
                  <a:pt x="106896" y="3056201"/>
                  <a:pt x="114300" y="3054350"/>
                </a:cubicBezTo>
                <a:cubicBezTo>
                  <a:pt x="132895" y="3049701"/>
                  <a:pt x="152400" y="3050117"/>
                  <a:pt x="171450" y="3048000"/>
                </a:cubicBezTo>
                <a:cubicBezTo>
                  <a:pt x="179917" y="3035300"/>
                  <a:pt x="194341" y="3024956"/>
                  <a:pt x="196850" y="3009900"/>
                </a:cubicBezTo>
                <a:cubicBezTo>
                  <a:pt x="198967" y="2997200"/>
                  <a:pt x="200897" y="2984468"/>
                  <a:pt x="203200" y="2971800"/>
                </a:cubicBezTo>
                <a:cubicBezTo>
                  <a:pt x="205270" y="2960414"/>
                  <a:pt x="209605" y="2933589"/>
                  <a:pt x="215900" y="2921000"/>
                </a:cubicBezTo>
                <a:cubicBezTo>
                  <a:pt x="229129" y="2894542"/>
                  <a:pt x="238125" y="2895600"/>
                  <a:pt x="266700" y="2876550"/>
                </a:cubicBezTo>
                <a:cubicBezTo>
                  <a:pt x="273050" y="2872317"/>
                  <a:pt x="278510" y="2866263"/>
                  <a:pt x="285750" y="2863850"/>
                </a:cubicBezTo>
                <a:cubicBezTo>
                  <a:pt x="292100" y="2861733"/>
                  <a:pt x="298813" y="2860493"/>
                  <a:pt x="304800" y="2857500"/>
                </a:cubicBezTo>
                <a:cubicBezTo>
                  <a:pt x="354039" y="2832881"/>
                  <a:pt x="295017" y="2854411"/>
                  <a:pt x="342900" y="2838450"/>
                </a:cubicBezTo>
                <a:cubicBezTo>
                  <a:pt x="347133" y="2832100"/>
                  <a:pt x="349641" y="2824168"/>
                  <a:pt x="355600" y="2819400"/>
                </a:cubicBezTo>
                <a:cubicBezTo>
                  <a:pt x="360827" y="2815219"/>
                  <a:pt x="368663" y="2816043"/>
                  <a:pt x="374650" y="2813050"/>
                </a:cubicBezTo>
                <a:cubicBezTo>
                  <a:pt x="381476" y="2809637"/>
                  <a:pt x="387350" y="2804583"/>
                  <a:pt x="393700" y="2800350"/>
                </a:cubicBezTo>
                <a:cubicBezTo>
                  <a:pt x="397933" y="2794000"/>
                  <a:pt x="401004" y="2786696"/>
                  <a:pt x="406400" y="2781300"/>
                </a:cubicBezTo>
                <a:cubicBezTo>
                  <a:pt x="443089" y="2744611"/>
                  <a:pt x="408090" y="2796363"/>
                  <a:pt x="444500" y="2749550"/>
                </a:cubicBezTo>
                <a:cubicBezTo>
                  <a:pt x="453871" y="2737502"/>
                  <a:pt x="459107" y="2722243"/>
                  <a:pt x="469900" y="2711450"/>
                </a:cubicBezTo>
                <a:cubicBezTo>
                  <a:pt x="476250" y="2705100"/>
                  <a:pt x="483201" y="2699299"/>
                  <a:pt x="488950" y="2692400"/>
                </a:cubicBezTo>
                <a:cubicBezTo>
                  <a:pt x="517140" y="2658572"/>
                  <a:pt x="488907" y="2688667"/>
                  <a:pt x="508000" y="2654300"/>
                </a:cubicBezTo>
                <a:cubicBezTo>
                  <a:pt x="526988" y="2620121"/>
                  <a:pt x="529310" y="2620290"/>
                  <a:pt x="552450" y="2597150"/>
                </a:cubicBezTo>
                <a:cubicBezTo>
                  <a:pt x="554567" y="2590800"/>
                  <a:pt x="554619" y="2583327"/>
                  <a:pt x="558800" y="2578100"/>
                </a:cubicBezTo>
                <a:cubicBezTo>
                  <a:pt x="563568" y="2572141"/>
                  <a:pt x="571987" y="2570286"/>
                  <a:pt x="577850" y="2565400"/>
                </a:cubicBezTo>
                <a:cubicBezTo>
                  <a:pt x="584749" y="2559651"/>
                  <a:pt x="589428" y="2551331"/>
                  <a:pt x="596900" y="2546350"/>
                </a:cubicBezTo>
                <a:cubicBezTo>
                  <a:pt x="602469" y="2542637"/>
                  <a:pt x="609963" y="2542993"/>
                  <a:pt x="615950" y="2540000"/>
                </a:cubicBezTo>
                <a:cubicBezTo>
                  <a:pt x="665189" y="2515381"/>
                  <a:pt x="606167" y="2536911"/>
                  <a:pt x="654050" y="2520950"/>
                </a:cubicBezTo>
                <a:cubicBezTo>
                  <a:pt x="714821" y="2460179"/>
                  <a:pt x="637011" y="2532309"/>
                  <a:pt x="692150" y="2495550"/>
                </a:cubicBezTo>
                <a:cubicBezTo>
                  <a:pt x="707560" y="2485277"/>
                  <a:pt x="725547" y="2455803"/>
                  <a:pt x="736600" y="2444750"/>
                </a:cubicBezTo>
                <a:cubicBezTo>
                  <a:pt x="744084" y="2437266"/>
                  <a:pt x="754516" y="2433184"/>
                  <a:pt x="762000" y="2425700"/>
                </a:cubicBezTo>
                <a:cubicBezTo>
                  <a:pt x="787037" y="2400663"/>
                  <a:pt x="762498" y="2411132"/>
                  <a:pt x="787400" y="2381250"/>
                </a:cubicBezTo>
                <a:cubicBezTo>
                  <a:pt x="792286" y="2375387"/>
                  <a:pt x="800100" y="2372783"/>
                  <a:pt x="806450" y="2368550"/>
                </a:cubicBezTo>
                <a:cubicBezTo>
                  <a:pt x="810683" y="2362200"/>
                  <a:pt x="814264" y="2355363"/>
                  <a:pt x="819150" y="2349500"/>
                </a:cubicBezTo>
                <a:cubicBezTo>
                  <a:pt x="824899" y="2342601"/>
                  <a:pt x="833745" y="2338247"/>
                  <a:pt x="838200" y="2330450"/>
                </a:cubicBezTo>
                <a:cubicBezTo>
                  <a:pt x="842530" y="2322873"/>
                  <a:pt x="841112" y="2313072"/>
                  <a:pt x="844550" y="2305050"/>
                </a:cubicBezTo>
                <a:cubicBezTo>
                  <a:pt x="847556" y="2298035"/>
                  <a:pt x="853837" y="2292826"/>
                  <a:pt x="857250" y="2286000"/>
                </a:cubicBezTo>
                <a:cubicBezTo>
                  <a:pt x="869607" y="2261286"/>
                  <a:pt x="857743" y="2270034"/>
                  <a:pt x="869950" y="2241550"/>
                </a:cubicBezTo>
                <a:cubicBezTo>
                  <a:pt x="872956" y="2234535"/>
                  <a:pt x="879237" y="2229326"/>
                  <a:pt x="882650" y="2222500"/>
                </a:cubicBezTo>
                <a:cubicBezTo>
                  <a:pt x="885643" y="2216513"/>
                  <a:pt x="884819" y="2208677"/>
                  <a:pt x="889000" y="2203450"/>
                </a:cubicBezTo>
                <a:cubicBezTo>
                  <a:pt x="893768" y="2197491"/>
                  <a:pt x="902187" y="2195636"/>
                  <a:pt x="908050" y="2190750"/>
                </a:cubicBezTo>
                <a:cubicBezTo>
                  <a:pt x="914949" y="2185001"/>
                  <a:pt x="919303" y="2176155"/>
                  <a:pt x="927100" y="2171700"/>
                </a:cubicBezTo>
                <a:cubicBezTo>
                  <a:pt x="934677" y="2167370"/>
                  <a:pt x="944109" y="2167748"/>
                  <a:pt x="952500" y="2165350"/>
                </a:cubicBezTo>
                <a:cubicBezTo>
                  <a:pt x="958936" y="2163511"/>
                  <a:pt x="965699" y="2162251"/>
                  <a:pt x="971550" y="2159000"/>
                </a:cubicBezTo>
                <a:cubicBezTo>
                  <a:pt x="984893" y="2151587"/>
                  <a:pt x="995170" y="2138427"/>
                  <a:pt x="1009650" y="2133600"/>
                </a:cubicBezTo>
                <a:cubicBezTo>
                  <a:pt x="1022350" y="2129367"/>
                  <a:pt x="1036611" y="2128326"/>
                  <a:pt x="1047750" y="2120900"/>
                </a:cubicBezTo>
                <a:lnTo>
                  <a:pt x="1085850" y="2095500"/>
                </a:lnTo>
                <a:cubicBezTo>
                  <a:pt x="1090083" y="2089150"/>
                  <a:pt x="1092078" y="2080495"/>
                  <a:pt x="1098550" y="2076450"/>
                </a:cubicBezTo>
                <a:cubicBezTo>
                  <a:pt x="1113715" y="2066972"/>
                  <a:pt x="1150269" y="2061026"/>
                  <a:pt x="1168400" y="2057400"/>
                </a:cubicBezTo>
                <a:cubicBezTo>
                  <a:pt x="1176867" y="2053167"/>
                  <a:pt x="1185683" y="2049570"/>
                  <a:pt x="1193800" y="2044700"/>
                </a:cubicBezTo>
                <a:cubicBezTo>
                  <a:pt x="1206888" y="2036847"/>
                  <a:pt x="1231900" y="2019300"/>
                  <a:pt x="1231900" y="2019300"/>
                </a:cubicBezTo>
                <a:cubicBezTo>
                  <a:pt x="1234017" y="2012950"/>
                  <a:pt x="1234069" y="2005477"/>
                  <a:pt x="1238250" y="2000250"/>
                </a:cubicBezTo>
                <a:cubicBezTo>
                  <a:pt x="1243018" y="1994291"/>
                  <a:pt x="1250474" y="1990963"/>
                  <a:pt x="1257300" y="1987550"/>
                </a:cubicBezTo>
                <a:cubicBezTo>
                  <a:pt x="1271815" y="1980292"/>
                  <a:pt x="1293609" y="1978473"/>
                  <a:pt x="1308100" y="1974850"/>
                </a:cubicBezTo>
                <a:cubicBezTo>
                  <a:pt x="1314594" y="1973227"/>
                  <a:pt x="1321299" y="1971751"/>
                  <a:pt x="1327150" y="1968500"/>
                </a:cubicBezTo>
                <a:cubicBezTo>
                  <a:pt x="1340493" y="1961087"/>
                  <a:pt x="1352550" y="1951567"/>
                  <a:pt x="1365250" y="1943100"/>
                </a:cubicBezTo>
                <a:lnTo>
                  <a:pt x="1384300" y="1930400"/>
                </a:lnTo>
                <a:cubicBezTo>
                  <a:pt x="1388533" y="1924050"/>
                  <a:pt x="1392564" y="1917560"/>
                  <a:pt x="1397000" y="1911350"/>
                </a:cubicBezTo>
                <a:cubicBezTo>
                  <a:pt x="1403151" y="1902738"/>
                  <a:pt x="1410799" y="1895139"/>
                  <a:pt x="1416050" y="1885950"/>
                </a:cubicBezTo>
                <a:cubicBezTo>
                  <a:pt x="1419371" y="1880138"/>
                  <a:pt x="1419149" y="1872751"/>
                  <a:pt x="1422400" y="1866900"/>
                </a:cubicBezTo>
                <a:cubicBezTo>
                  <a:pt x="1429813" y="1853557"/>
                  <a:pt x="1442973" y="1843280"/>
                  <a:pt x="1447800" y="1828800"/>
                </a:cubicBezTo>
                <a:lnTo>
                  <a:pt x="1460500" y="1790700"/>
                </a:lnTo>
                <a:cubicBezTo>
                  <a:pt x="1462617" y="1784350"/>
                  <a:pt x="1463137" y="1777219"/>
                  <a:pt x="1466850" y="1771650"/>
                </a:cubicBezTo>
                <a:cubicBezTo>
                  <a:pt x="1471083" y="1765300"/>
                  <a:pt x="1476137" y="1759426"/>
                  <a:pt x="1479550" y="1752600"/>
                </a:cubicBezTo>
                <a:cubicBezTo>
                  <a:pt x="1489476" y="1732748"/>
                  <a:pt x="1482083" y="1727970"/>
                  <a:pt x="1498600" y="1708150"/>
                </a:cubicBezTo>
                <a:cubicBezTo>
                  <a:pt x="1503486" y="1702287"/>
                  <a:pt x="1511787" y="1700336"/>
                  <a:pt x="1517650" y="1695450"/>
                </a:cubicBezTo>
                <a:cubicBezTo>
                  <a:pt x="1524549" y="1689701"/>
                  <a:pt x="1530350" y="1682750"/>
                  <a:pt x="1536700" y="1676400"/>
                </a:cubicBezTo>
                <a:lnTo>
                  <a:pt x="1555750" y="1619250"/>
                </a:lnTo>
                <a:lnTo>
                  <a:pt x="1562100" y="1600200"/>
                </a:lnTo>
                <a:cubicBezTo>
                  <a:pt x="1559983" y="1494367"/>
                  <a:pt x="1559597" y="1388485"/>
                  <a:pt x="1555750" y="1282700"/>
                </a:cubicBezTo>
                <a:cubicBezTo>
                  <a:pt x="1554694" y="1253652"/>
                  <a:pt x="1550585" y="1252728"/>
                  <a:pt x="1536700" y="1231900"/>
                </a:cubicBezTo>
                <a:cubicBezTo>
                  <a:pt x="1492250" y="1234017"/>
                  <a:pt x="1447709" y="1234701"/>
                  <a:pt x="1403350" y="1238250"/>
                </a:cubicBezTo>
                <a:cubicBezTo>
                  <a:pt x="1376063" y="1240433"/>
                  <a:pt x="1380387" y="1245022"/>
                  <a:pt x="1358900" y="1257300"/>
                </a:cubicBezTo>
                <a:cubicBezTo>
                  <a:pt x="1350681" y="1261996"/>
                  <a:pt x="1341203" y="1264498"/>
                  <a:pt x="1333500" y="1270000"/>
                </a:cubicBezTo>
                <a:cubicBezTo>
                  <a:pt x="1326192" y="1275220"/>
                  <a:pt x="1321268" y="1283206"/>
                  <a:pt x="1314450" y="1289050"/>
                </a:cubicBezTo>
                <a:cubicBezTo>
                  <a:pt x="1289986" y="1310019"/>
                  <a:pt x="1295112" y="1306079"/>
                  <a:pt x="1270000" y="1314450"/>
                </a:cubicBezTo>
                <a:cubicBezTo>
                  <a:pt x="1265767" y="1320800"/>
                  <a:pt x="1262696" y="1328104"/>
                  <a:pt x="1257300" y="1333500"/>
                </a:cubicBezTo>
                <a:cubicBezTo>
                  <a:pt x="1251904" y="1338896"/>
                  <a:pt x="1243276" y="1340457"/>
                  <a:pt x="1238250" y="1346200"/>
                </a:cubicBezTo>
                <a:cubicBezTo>
                  <a:pt x="1228199" y="1357687"/>
                  <a:pt x="1221317" y="1371600"/>
                  <a:pt x="1212850" y="1384300"/>
                </a:cubicBezTo>
                <a:cubicBezTo>
                  <a:pt x="1208617" y="1390650"/>
                  <a:pt x="1202563" y="1396110"/>
                  <a:pt x="1200150" y="1403350"/>
                </a:cubicBezTo>
                <a:cubicBezTo>
                  <a:pt x="1195917" y="1416050"/>
                  <a:pt x="1196916" y="1431984"/>
                  <a:pt x="1187450" y="1441450"/>
                </a:cubicBezTo>
                <a:cubicBezTo>
                  <a:pt x="1173406" y="1455494"/>
                  <a:pt x="1164541" y="1461869"/>
                  <a:pt x="1155700" y="1479550"/>
                </a:cubicBezTo>
                <a:cubicBezTo>
                  <a:pt x="1152707" y="1485537"/>
                  <a:pt x="1153063" y="1493031"/>
                  <a:pt x="1149350" y="1498600"/>
                </a:cubicBezTo>
                <a:cubicBezTo>
                  <a:pt x="1144369" y="1506072"/>
                  <a:pt x="1136049" y="1510751"/>
                  <a:pt x="1130300" y="1517650"/>
                </a:cubicBezTo>
                <a:cubicBezTo>
                  <a:pt x="1103842" y="1549400"/>
                  <a:pt x="1133475" y="1526117"/>
                  <a:pt x="1098550" y="1549400"/>
                </a:cubicBezTo>
                <a:cubicBezTo>
                  <a:pt x="1078424" y="1579589"/>
                  <a:pt x="1088263" y="1561210"/>
                  <a:pt x="1073150" y="1606550"/>
                </a:cubicBezTo>
                <a:cubicBezTo>
                  <a:pt x="1071033" y="1612900"/>
                  <a:pt x="1070513" y="1620031"/>
                  <a:pt x="1066800" y="1625600"/>
                </a:cubicBezTo>
                <a:cubicBezTo>
                  <a:pt x="1062567" y="1631950"/>
                  <a:pt x="1057200" y="1637676"/>
                  <a:pt x="1054100" y="1644650"/>
                </a:cubicBezTo>
                <a:cubicBezTo>
                  <a:pt x="1033486" y="1691033"/>
                  <a:pt x="1056999" y="1677550"/>
                  <a:pt x="1022350" y="1689100"/>
                </a:cubicBezTo>
                <a:cubicBezTo>
                  <a:pt x="999059" y="1724037"/>
                  <a:pt x="1019739" y="1703429"/>
                  <a:pt x="958850" y="1714500"/>
                </a:cubicBezTo>
                <a:cubicBezTo>
                  <a:pt x="916562" y="1722189"/>
                  <a:pt x="958650" y="1720850"/>
                  <a:pt x="933450" y="1752600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09" name="Freeform 308"/>
          <p:cNvSpPr/>
          <p:nvPr/>
        </p:nvSpPr>
        <p:spPr bwMode="auto">
          <a:xfrm>
            <a:off x="26973353" y="12333801"/>
            <a:ext cx="1615813" cy="852247"/>
          </a:xfrm>
          <a:custGeom>
            <a:avLst/>
            <a:gdLst>
              <a:gd name="connsiteX0" fmla="*/ 603250 w 4141501"/>
              <a:gd name="connsiteY0" fmla="*/ 381000 h 2184400"/>
              <a:gd name="connsiteX1" fmla="*/ 292100 w 4141501"/>
              <a:gd name="connsiteY1" fmla="*/ 387350 h 2184400"/>
              <a:gd name="connsiteX2" fmla="*/ 273050 w 4141501"/>
              <a:gd name="connsiteY2" fmla="*/ 393700 h 2184400"/>
              <a:gd name="connsiteX3" fmla="*/ 247650 w 4141501"/>
              <a:gd name="connsiteY3" fmla="*/ 400050 h 2184400"/>
              <a:gd name="connsiteX4" fmla="*/ 228600 w 4141501"/>
              <a:gd name="connsiteY4" fmla="*/ 406400 h 2184400"/>
              <a:gd name="connsiteX5" fmla="*/ 177800 w 4141501"/>
              <a:gd name="connsiteY5" fmla="*/ 419100 h 2184400"/>
              <a:gd name="connsiteX6" fmla="*/ 158750 w 4141501"/>
              <a:gd name="connsiteY6" fmla="*/ 425450 h 2184400"/>
              <a:gd name="connsiteX7" fmla="*/ 139700 w 4141501"/>
              <a:gd name="connsiteY7" fmla="*/ 438150 h 2184400"/>
              <a:gd name="connsiteX8" fmla="*/ 101600 w 4141501"/>
              <a:gd name="connsiteY8" fmla="*/ 457200 h 2184400"/>
              <a:gd name="connsiteX9" fmla="*/ 95250 w 4141501"/>
              <a:gd name="connsiteY9" fmla="*/ 488950 h 2184400"/>
              <a:gd name="connsiteX10" fmla="*/ 82550 w 4141501"/>
              <a:gd name="connsiteY10" fmla="*/ 508000 h 2184400"/>
              <a:gd name="connsiteX11" fmla="*/ 69850 w 4141501"/>
              <a:gd name="connsiteY11" fmla="*/ 533400 h 2184400"/>
              <a:gd name="connsiteX12" fmla="*/ 63500 w 4141501"/>
              <a:gd name="connsiteY12" fmla="*/ 584200 h 2184400"/>
              <a:gd name="connsiteX13" fmla="*/ 57150 w 4141501"/>
              <a:gd name="connsiteY13" fmla="*/ 641350 h 2184400"/>
              <a:gd name="connsiteX14" fmla="*/ 44450 w 4141501"/>
              <a:gd name="connsiteY14" fmla="*/ 704850 h 2184400"/>
              <a:gd name="connsiteX15" fmla="*/ 38100 w 4141501"/>
              <a:gd name="connsiteY15" fmla="*/ 742950 h 2184400"/>
              <a:gd name="connsiteX16" fmla="*/ 31750 w 4141501"/>
              <a:gd name="connsiteY16" fmla="*/ 774700 h 2184400"/>
              <a:gd name="connsiteX17" fmla="*/ 31750 w 4141501"/>
              <a:gd name="connsiteY17" fmla="*/ 990600 h 2184400"/>
              <a:gd name="connsiteX18" fmla="*/ 38100 w 4141501"/>
              <a:gd name="connsiteY18" fmla="*/ 1009650 h 2184400"/>
              <a:gd name="connsiteX19" fmla="*/ 31750 w 4141501"/>
              <a:gd name="connsiteY19" fmla="*/ 1225550 h 2184400"/>
              <a:gd name="connsiteX20" fmla="*/ 19050 w 4141501"/>
              <a:gd name="connsiteY20" fmla="*/ 1263650 h 2184400"/>
              <a:gd name="connsiteX21" fmla="*/ 12700 w 4141501"/>
              <a:gd name="connsiteY21" fmla="*/ 1282700 h 2184400"/>
              <a:gd name="connsiteX22" fmla="*/ 6350 w 4141501"/>
              <a:gd name="connsiteY22" fmla="*/ 1301750 h 2184400"/>
              <a:gd name="connsiteX23" fmla="*/ 0 w 4141501"/>
              <a:gd name="connsiteY23" fmla="*/ 1339850 h 2184400"/>
              <a:gd name="connsiteX24" fmla="*/ 6350 w 4141501"/>
              <a:gd name="connsiteY24" fmla="*/ 1397000 h 2184400"/>
              <a:gd name="connsiteX25" fmla="*/ 25400 w 4141501"/>
              <a:gd name="connsiteY25" fmla="*/ 1403350 h 2184400"/>
              <a:gd name="connsiteX26" fmla="*/ 31750 w 4141501"/>
              <a:gd name="connsiteY26" fmla="*/ 1422400 h 2184400"/>
              <a:gd name="connsiteX27" fmla="*/ 50800 w 4141501"/>
              <a:gd name="connsiteY27" fmla="*/ 1441450 h 2184400"/>
              <a:gd name="connsiteX28" fmla="*/ 57150 w 4141501"/>
              <a:gd name="connsiteY28" fmla="*/ 1460500 h 2184400"/>
              <a:gd name="connsiteX29" fmla="*/ 69850 w 4141501"/>
              <a:gd name="connsiteY29" fmla="*/ 1479550 h 2184400"/>
              <a:gd name="connsiteX30" fmla="*/ 76200 w 4141501"/>
              <a:gd name="connsiteY30" fmla="*/ 1511300 h 2184400"/>
              <a:gd name="connsiteX31" fmla="*/ 82550 w 4141501"/>
              <a:gd name="connsiteY31" fmla="*/ 1530350 h 2184400"/>
              <a:gd name="connsiteX32" fmla="*/ 88900 w 4141501"/>
              <a:gd name="connsiteY32" fmla="*/ 1625600 h 2184400"/>
              <a:gd name="connsiteX33" fmla="*/ 95250 w 4141501"/>
              <a:gd name="connsiteY33" fmla="*/ 1739900 h 2184400"/>
              <a:gd name="connsiteX34" fmla="*/ 101600 w 4141501"/>
              <a:gd name="connsiteY34" fmla="*/ 1758950 h 2184400"/>
              <a:gd name="connsiteX35" fmla="*/ 139700 w 4141501"/>
              <a:gd name="connsiteY35" fmla="*/ 1771650 h 2184400"/>
              <a:gd name="connsiteX36" fmla="*/ 152400 w 4141501"/>
              <a:gd name="connsiteY36" fmla="*/ 1790700 h 2184400"/>
              <a:gd name="connsiteX37" fmla="*/ 215900 w 4141501"/>
              <a:gd name="connsiteY37" fmla="*/ 1816100 h 2184400"/>
              <a:gd name="connsiteX38" fmla="*/ 234950 w 4141501"/>
              <a:gd name="connsiteY38" fmla="*/ 1822450 h 2184400"/>
              <a:gd name="connsiteX39" fmla="*/ 254000 w 4141501"/>
              <a:gd name="connsiteY39" fmla="*/ 1835150 h 2184400"/>
              <a:gd name="connsiteX40" fmla="*/ 298450 w 4141501"/>
              <a:gd name="connsiteY40" fmla="*/ 1841500 h 2184400"/>
              <a:gd name="connsiteX41" fmla="*/ 336550 w 4141501"/>
              <a:gd name="connsiteY41" fmla="*/ 1854200 h 2184400"/>
              <a:gd name="connsiteX42" fmla="*/ 355600 w 4141501"/>
              <a:gd name="connsiteY42" fmla="*/ 1866900 h 2184400"/>
              <a:gd name="connsiteX43" fmla="*/ 412750 w 4141501"/>
              <a:gd name="connsiteY43" fmla="*/ 1879600 h 2184400"/>
              <a:gd name="connsiteX44" fmla="*/ 450850 w 4141501"/>
              <a:gd name="connsiteY44" fmla="*/ 1898650 h 2184400"/>
              <a:gd name="connsiteX45" fmla="*/ 488950 w 4141501"/>
              <a:gd name="connsiteY45" fmla="*/ 1911350 h 2184400"/>
              <a:gd name="connsiteX46" fmla="*/ 546100 w 4141501"/>
              <a:gd name="connsiteY46" fmla="*/ 1949450 h 2184400"/>
              <a:gd name="connsiteX47" fmla="*/ 565150 w 4141501"/>
              <a:gd name="connsiteY47" fmla="*/ 1962150 h 2184400"/>
              <a:gd name="connsiteX48" fmla="*/ 584200 w 4141501"/>
              <a:gd name="connsiteY48" fmla="*/ 1968500 h 2184400"/>
              <a:gd name="connsiteX49" fmla="*/ 603250 w 4141501"/>
              <a:gd name="connsiteY49" fmla="*/ 1981200 h 2184400"/>
              <a:gd name="connsiteX50" fmla="*/ 622300 w 4141501"/>
              <a:gd name="connsiteY50" fmla="*/ 1987550 h 2184400"/>
              <a:gd name="connsiteX51" fmla="*/ 698500 w 4141501"/>
              <a:gd name="connsiteY51" fmla="*/ 2000250 h 2184400"/>
              <a:gd name="connsiteX52" fmla="*/ 793750 w 4141501"/>
              <a:gd name="connsiteY52" fmla="*/ 2012950 h 2184400"/>
              <a:gd name="connsiteX53" fmla="*/ 863600 w 4141501"/>
              <a:gd name="connsiteY53" fmla="*/ 1993900 h 2184400"/>
              <a:gd name="connsiteX54" fmla="*/ 889000 w 4141501"/>
              <a:gd name="connsiteY54" fmla="*/ 1955800 h 2184400"/>
              <a:gd name="connsiteX55" fmla="*/ 901700 w 4141501"/>
              <a:gd name="connsiteY55" fmla="*/ 1936750 h 2184400"/>
              <a:gd name="connsiteX56" fmla="*/ 908050 w 4141501"/>
              <a:gd name="connsiteY56" fmla="*/ 1917700 h 2184400"/>
              <a:gd name="connsiteX57" fmla="*/ 927100 w 4141501"/>
              <a:gd name="connsiteY57" fmla="*/ 1911350 h 2184400"/>
              <a:gd name="connsiteX58" fmla="*/ 1244600 w 4141501"/>
              <a:gd name="connsiteY58" fmla="*/ 1905000 h 2184400"/>
              <a:gd name="connsiteX59" fmla="*/ 1320800 w 4141501"/>
              <a:gd name="connsiteY59" fmla="*/ 1892300 h 2184400"/>
              <a:gd name="connsiteX60" fmla="*/ 1460500 w 4141501"/>
              <a:gd name="connsiteY60" fmla="*/ 1873250 h 2184400"/>
              <a:gd name="connsiteX61" fmla="*/ 1517650 w 4141501"/>
              <a:gd name="connsiteY61" fmla="*/ 1854200 h 2184400"/>
              <a:gd name="connsiteX62" fmla="*/ 1536700 w 4141501"/>
              <a:gd name="connsiteY62" fmla="*/ 1847850 h 2184400"/>
              <a:gd name="connsiteX63" fmla="*/ 1555750 w 4141501"/>
              <a:gd name="connsiteY63" fmla="*/ 1841500 h 2184400"/>
              <a:gd name="connsiteX64" fmla="*/ 1587500 w 4141501"/>
              <a:gd name="connsiteY64" fmla="*/ 1835150 h 2184400"/>
              <a:gd name="connsiteX65" fmla="*/ 1606550 w 4141501"/>
              <a:gd name="connsiteY65" fmla="*/ 1828800 h 2184400"/>
              <a:gd name="connsiteX66" fmla="*/ 1676400 w 4141501"/>
              <a:gd name="connsiteY66" fmla="*/ 1816100 h 2184400"/>
              <a:gd name="connsiteX67" fmla="*/ 1695450 w 4141501"/>
              <a:gd name="connsiteY67" fmla="*/ 1809750 h 2184400"/>
              <a:gd name="connsiteX68" fmla="*/ 1714500 w 4141501"/>
              <a:gd name="connsiteY68" fmla="*/ 1797050 h 2184400"/>
              <a:gd name="connsiteX69" fmla="*/ 1727200 w 4141501"/>
              <a:gd name="connsiteY69" fmla="*/ 1778000 h 2184400"/>
              <a:gd name="connsiteX70" fmla="*/ 1746250 w 4141501"/>
              <a:gd name="connsiteY70" fmla="*/ 1765300 h 2184400"/>
              <a:gd name="connsiteX71" fmla="*/ 2120900 w 4141501"/>
              <a:gd name="connsiteY71" fmla="*/ 1758950 h 2184400"/>
              <a:gd name="connsiteX72" fmla="*/ 2305050 w 4141501"/>
              <a:gd name="connsiteY72" fmla="*/ 1752600 h 2184400"/>
              <a:gd name="connsiteX73" fmla="*/ 2324100 w 4141501"/>
              <a:gd name="connsiteY73" fmla="*/ 1746250 h 2184400"/>
              <a:gd name="connsiteX74" fmla="*/ 2387600 w 4141501"/>
              <a:gd name="connsiteY74" fmla="*/ 1727200 h 2184400"/>
              <a:gd name="connsiteX75" fmla="*/ 2406650 w 4141501"/>
              <a:gd name="connsiteY75" fmla="*/ 1720850 h 2184400"/>
              <a:gd name="connsiteX76" fmla="*/ 2425700 w 4141501"/>
              <a:gd name="connsiteY76" fmla="*/ 1708150 h 2184400"/>
              <a:gd name="connsiteX77" fmla="*/ 2482850 w 4141501"/>
              <a:gd name="connsiteY77" fmla="*/ 1682750 h 2184400"/>
              <a:gd name="connsiteX78" fmla="*/ 2495550 w 4141501"/>
              <a:gd name="connsiteY78" fmla="*/ 1663700 h 2184400"/>
              <a:gd name="connsiteX79" fmla="*/ 2508250 w 4141501"/>
              <a:gd name="connsiteY79" fmla="*/ 1625600 h 2184400"/>
              <a:gd name="connsiteX80" fmla="*/ 2514600 w 4141501"/>
              <a:gd name="connsiteY80" fmla="*/ 1606550 h 2184400"/>
              <a:gd name="connsiteX81" fmla="*/ 2520950 w 4141501"/>
              <a:gd name="connsiteY81" fmla="*/ 1587500 h 2184400"/>
              <a:gd name="connsiteX82" fmla="*/ 2527300 w 4141501"/>
              <a:gd name="connsiteY82" fmla="*/ 1568450 h 2184400"/>
              <a:gd name="connsiteX83" fmla="*/ 2533650 w 4141501"/>
              <a:gd name="connsiteY83" fmla="*/ 1543050 h 2184400"/>
              <a:gd name="connsiteX84" fmla="*/ 2559050 w 4141501"/>
              <a:gd name="connsiteY84" fmla="*/ 1504950 h 2184400"/>
              <a:gd name="connsiteX85" fmla="*/ 2578100 w 4141501"/>
              <a:gd name="connsiteY85" fmla="*/ 1460500 h 2184400"/>
              <a:gd name="connsiteX86" fmla="*/ 2590800 w 4141501"/>
              <a:gd name="connsiteY86" fmla="*/ 1416050 h 2184400"/>
              <a:gd name="connsiteX87" fmla="*/ 2609850 w 4141501"/>
              <a:gd name="connsiteY87" fmla="*/ 1409700 h 2184400"/>
              <a:gd name="connsiteX88" fmla="*/ 2622550 w 4141501"/>
              <a:gd name="connsiteY88" fmla="*/ 1390650 h 2184400"/>
              <a:gd name="connsiteX89" fmla="*/ 2660650 w 4141501"/>
              <a:gd name="connsiteY89" fmla="*/ 1377950 h 2184400"/>
              <a:gd name="connsiteX90" fmla="*/ 2692400 w 4141501"/>
              <a:gd name="connsiteY90" fmla="*/ 1339850 h 2184400"/>
              <a:gd name="connsiteX91" fmla="*/ 2698750 w 4141501"/>
              <a:gd name="connsiteY91" fmla="*/ 1320800 h 2184400"/>
              <a:gd name="connsiteX92" fmla="*/ 2717800 w 4141501"/>
              <a:gd name="connsiteY92" fmla="*/ 1308100 h 2184400"/>
              <a:gd name="connsiteX93" fmla="*/ 2755900 w 4141501"/>
              <a:gd name="connsiteY93" fmla="*/ 1282700 h 2184400"/>
              <a:gd name="connsiteX94" fmla="*/ 2800350 w 4141501"/>
              <a:gd name="connsiteY94" fmla="*/ 1231900 h 2184400"/>
              <a:gd name="connsiteX95" fmla="*/ 2965450 w 4141501"/>
              <a:gd name="connsiteY95" fmla="*/ 1238250 h 2184400"/>
              <a:gd name="connsiteX96" fmla="*/ 3009900 w 4141501"/>
              <a:gd name="connsiteY96" fmla="*/ 1289050 h 2184400"/>
              <a:gd name="connsiteX97" fmla="*/ 3022600 w 4141501"/>
              <a:gd name="connsiteY97" fmla="*/ 1308100 h 2184400"/>
              <a:gd name="connsiteX98" fmla="*/ 3009900 w 4141501"/>
              <a:gd name="connsiteY98" fmla="*/ 1454150 h 2184400"/>
              <a:gd name="connsiteX99" fmla="*/ 2997200 w 4141501"/>
              <a:gd name="connsiteY99" fmla="*/ 1511300 h 2184400"/>
              <a:gd name="connsiteX100" fmla="*/ 2984500 w 4141501"/>
              <a:gd name="connsiteY100" fmla="*/ 1568450 h 2184400"/>
              <a:gd name="connsiteX101" fmla="*/ 2978150 w 4141501"/>
              <a:gd name="connsiteY101" fmla="*/ 1619250 h 2184400"/>
              <a:gd name="connsiteX102" fmla="*/ 2971800 w 4141501"/>
              <a:gd name="connsiteY102" fmla="*/ 1651000 h 2184400"/>
              <a:gd name="connsiteX103" fmla="*/ 2952750 w 4141501"/>
              <a:gd name="connsiteY103" fmla="*/ 1695450 h 2184400"/>
              <a:gd name="connsiteX104" fmla="*/ 2914650 w 4141501"/>
              <a:gd name="connsiteY104" fmla="*/ 1720850 h 2184400"/>
              <a:gd name="connsiteX105" fmla="*/ 2863850 w 4141501"/>
              <a:gd name="connsiteY105" fmla="*/ 1733550 h 2184400"/>
              <a:gd name="connsiteX106" fmla="*/ 2851150 w 4141501"/>
              <a:gd name="connsiteY106" fmla="*/ 1752600 h 2184400"/>
              <a:gd name="connsiteX107" fmla="*/ 2832100 w 4141501"/>
              <a:gd name="connsiteY107" fmla="*/ 1771650 h 2184400"/>
              <a:gd name="connsiteX108" fmla="*/ 2825750 w 4141501"/>
              <a:gd name="connsiteY108" fmla="*/ 1790700 h 2184400"/>
              <a:gd name="connsiteX109" fmla="*/ 2800350 w 4141501"/>
              <a:gd name="connsiteY109" fmla="*/ 1828800 h 2184400"/>
              <a:gd name="connsiteX110" fmla="*/ 2794000 w 4141501"/>
              <a:gd name="connsiteY110" fmla="*/ 1847850 h 2184400"/>
              <a:gd name="connsiteX111" fmla="*/ 2774950 w 4141501"/>
              <a:gd name="connsiteY111" fmla="*/ 1885950 h 2184400"/>
              <a:gd name="connsiteX112" fmla="*/ 2781300 w 4141501"/>
              <a:gd name="connsiteY112" fmla="*/ 1911350 h 2184400"/>
              <a:gd name="connsiteX113" fmla="*/ 2774950 w 4141501"/>
              <a:gd name="connsiteY113" fmla="*/ 1930400 h 2184400"/>
              <a:gd name="connsiteX114" fmla="*/ 2762250 w 4141501"/>
              <a:gd name="connsiteY114" fmla="*/ 1955800 h 2184400"/>
              <a:gd name="connsiteX115" fmla="*/ 2743200 w 4141501"/>
              <a:gd name="connsiteY115" fmla="*/ 1968500 h 2184400"/>
              <a:gd name="connsiteX116" fmla="*/ 2616200 w 4141501"/>
              <a:gd name="connsiteY116" fmla="*/ 1981200 h 2184400"/>
              <a:gd name="connsiteX117" fmla="*/ 2571750 w 4141501"/>
              <a:gd name="connsiteY117" fmla="*/ 2000250 h 2184400"/>
              <a:gd name="connsiteX118" fmla="*/ 2533650 w 4141501"/>
              <a:gd name="connsiteY118" fmla="*/ 2019300 h 2184400"/>
              <a:gd name="connsiteX119" fmla="*/ 2527300 w 4141501"/>
              <a:gd name="connsiteY119" fmla="*/ 2038350 h 2184400"/>
              <a:gd name="connsiteX120" fmla="*/ 2489200 w 4141501"/>
              <a:gd name="connsiteY120" fmla="*/ 2051050 h 2184400"/>
              <a:gd name="connsiteX121" fmla="*/ 2482850 w 4141501"/>
              <a:gd name="connsiteY121" fmla="*/ 2070100 h 2184400"/>
              <a:gd name="connsiteX122" fmla="*/ 2514600 w 4141501"/>
              <a:gd name="connsiteY122" fmla="*/ 2095500 h 2184400"/>
              <a:gd name="connsiteX123" fmla="*/ 2540000 w 4141501"/>
              <a:gd name="connsiteY123" fmla="*/ 2108200 h 2184400"/>
              <a:gd name="connsiteX124" fmla="*/ 2603500 w 4141501"/>
              <a:gd name="connsiteY124" fmla="*/ 2127250 h 2184400"/>
              <a:gd name="connsiteX125" fmla="*/ 2673350 w 4141501"/>
              <a:gd name="connsiteY125" fmla="*/ 2133600 h 2184400"/>
              <a:gd name="connsiteX126" fmla="*/ 3130550 w 4141501"/>
              <a:gd name="connsiteY126" fmla="*/ 2139950 h 2184400"/>
              <a:gd name="connsiteX127" fmla="*/ 3213100 w 4141501"/>
              <a:gd name="connsiteY127" fmla="*/ 2152650 h 2184400"/>
              <a:gd name="connsiteX128" fmla="*/ 3232150 w 4141501"/>
              <a:gd name="connsiteY128" fmla="*/ 2159000 h 2184400"/>
              <a:gd name="connsiteX129" fmla="*/ 3276600 w 4141501"/>
              <a:gd name="connsiteY129" fmla="*/ 2165350 h 2184400"/>
              <a:gd name="connsiteX130" fmla="*/ 3302000 w 4141501"/>
              <a:gd name="connsiteY130" fmla="*/ 2171700 h 2184400"/>
              <a:gd name="connsiteX131" fmla="*/ 3352800 w 4141501"/>
              <a:gd name="connsiteY131" fmla="*/ 2184400 h 2184400"/>
              <a:gd name="connsiteX132" fmla="*/ 3683000 w 4141501"/>
              <a:gd name="connsiteY132" fmla="*/ 2178050 h 2184400"/>
              <a:gd name="connsiteX133" fmla="*/ 3721100 w 4141501"/>
              <a:gd name="connsiteY133" fmla="*/ 2152650 h 2184400"/>
              <a:gd name="connsiteX134" fmla="*/ 3733800 w 4141501"/>
              <a:gd name="connsiteY134" fmla="*/ 2133600 h 2184400"/>
              <a:gd name="connsiteX135" fmla="*/ 3727450 w 4141501"/>
              <a:gd name="connsiteY135" fmla="*/ 2101850 h 2184400"/>
              <a:gd name="connsiteX136" fmla="*/ 3714750 w 4141501"/>
              <a:gd name="connsiteY136" fmla="*/ 2057400 h 2184400"/>
              <a:gd name="connsiteX137" fmla="*/ 3733800 w 4141501"/>
              <a:gd name="connsiteY137" fmla="*/ 2038350 h 2184400"/>
              <a:gd name="connsiteX138" fmla="*/ 3752850 w 4141501"/>
              <a:gd name="connsiteY138" fmla="*/ 2025650 h 2184400"/>
              <a:gd name="connsiteX139" fmla="*/ 3765550 w 4141501"/>
              <a:gd name="connsiteY139" fmla="*/ 2006600 h 2184400"/>
              <a:gd name="connsiteX140" fmla="*/ 3803650 w 4141501"/>
              <a:gd name="connsiteY140" fmla="*/ 1974850 h 2184400"/>
              <a:gd name="connsiteX141" fmla="*/ 3841750 w 4141501"/>
              <a:gd name="connsiteY141" fmla="*/ 1962150 h 2184400"/>
              <a:gd name="connsiteX142" fmla="*/ 3879850 w 4141501"/>
              <a:gd name="connsiteY142" fmla="*/ 1936750 h 2184400"/>
              <a:gd name="connsiteX143" fmla="*/ 3911600 w 4141501"/>
              <a:gd name="connsiteY143" fmla="*/ 1911350 h 2184400"/>
              <a:gd name="connsiteX144" fmla="*/ 3924300 w 4141501"/>
              <a:gd name="connsiteY144" fmla="*/ 1892300 h 2184400"/>
              <a:gd name="connsiteX145" fmla="*/ 3943350 w 4141501"/>
              <a:gd name="connsiteY145" fmla="*/ 1879600 h 2184400"/>
              <a:gd name="connsiteX146" fmla="*/ 3962400 w 4141501"/>
              <a:gd name="connsiteY146" fmla="*/ 1841500 h 2184400"/>
              <a:gd name="connsiteX147" fmla="*/ 3968750 w 4141501"/>
              <a:gd name="connsiteY147" fmla="*/ 1822450 h 2184400"/>
              <a:gd name="connsiteX148" fmla="*/ 3987800 w 4141501"/>
              <a:gd name="connsiteY148" fmla="*/ 1809750 h 2184400"/>
              <a:gd name="connsiteX149" fmla="*/ 3994150 w 4141501"/>
              <a:gd name="connsiteY149" fmla="*/ 1790700 h 2184400"/>
              <a:gd name="connsiteX150" fmla="*/ 4013200 w 4141501"/>
              <a:gd name="connsiteY150" fmla="*/ 1778000 h 2184400"/>
              <a:gd name="connsiteX151" fmla="*/ 4032250 w 4141501"/>
              <a:gd name="connsiteY151" fmla="*/ 1758950 h 2184400"/>
              <a:gd name="connsiteX152" fmla="*/ 4070350 w 4141501"/>
              <a:gd name="connsiteY152" fmla="*/ 1733550 h 2184400"/>
              <a:gd name="connsiteX153" fmla="*/ 4102100 w 4141501"/>
              <a:gd name="connsiteY153" fmla="*/ 1701800 h 2184400"/>
              <a:gd name="connsiteX154" fmla="*/ 4133850 w 4141501"/>
              <a:gd name="connsiteY154" fmla="*/ 1663700 h 2184400"/>
              <a:gd name="connsiteX155" fmla="*/ 4133850 w 4141501"/>
              <a:gd name="connsiteY155" fmla="*/ 1543050 h 2184400"/>
              <a:gd name="connsiteX156" fmla="*/ 4121150 w 4141501"/>
              <a:gd name="connsiteY156" fmla="*/ 1504950 h 2184400"/>
              <a:gd name="connsiteX157" fmla="*/ 4114800 w 4141501"/>
              <a:gd name="connsiteY157" fmla="*/ 1435100 h 2184400"/>
              <a:gd name="connsiteX158" fmla="*/ 4108450 w 4141501"/>
              <a:gd name="connsiteY158" fmla="*/ 1416050 h 2184400"/>
              <a:gd name="connsiteX159" fmla="*/ 4095750 w 4141501"/>
              <a:gd name="connsiteY159" fmla="*/ 1333500 h 2184400"/>
              <a:gd name="connsiteX160" fmla="*/ 4083050 w 4141501"/>
              <a:gd name="connsiteY160" fmla="*/ 1276350 h 2184400"/>
              <a:gd name="connsiteX161" fmla="*/ 4070350 w 4141501"/>
              <a:gd name="connsiteY161" fmla="*/ 1174750 h 2184400"/>
              <a:gd name="connsiteX162" fmla="*/ 4051300 w 4141501"/>
              <a:gd name="connsiteY162" fmla="*/ 1136650 h 2184400"/>
              <a:gd name="connsiteX163" fmla="*/ 4044950 w 4141501"/>
              <a:gd name="connsiteY163" fmla="*/ 1117600 h 2184400"/>
              <a:gd name="connsiteX164" fmla="*/ 4032250 w 4141501"/>
              <a:gd name="connsiteY164" fmla="*/ 1098550 h 2184400"/>
              <a:gd name="connsiteX165" fmla="*/ 4025900 w 4141501"/>
              <a:gd name="connsiteY165" fmla="*/ 1079500 h 2184400"/>
              <a:gd name="connsiteX166" fmla="*/ 4013200 w 4141501"/>
              <a:gd name="connsiteY166" fmla="*/ 1060450 h 2184400"/>
              <a:gd name="connsiteX167" fmla="*/ 3994150 w 4141501"/>
              <a:gd name="connsiteY167" fmla="*/ 1022350 h 2184400"/>
              <a:gd name="connsiteX168" fmla="*/ 3943350 w 4141501"/>
              <a:gd name="connsiteY168" fmla="*/ 1003300 h 2184400"/>
              <a:gd name="connsiteX169" fmla="*/ 3917950 w 4141501"/>
              <a:gd name="connsiteY169" fmla="*/ 990600 h 2184400"/>
              <a:gd name="connsiteX170" fmla="*/ 3879850 w 4141501"/>
              <a:gd name="connsiteY170" fmla="*/ 977900 h 2184400"/>
              <a:gd name="connsiteX171" fmla="*/ 3860800 w 4141501"/>
              <a:gd name="connsiteY171" fmla="*/ 971550 h 2184400"/>
              <a:gd name="connsiteX172" fmla="*/ 3829050 w 4141501"/>
              <a:gd name="connsiteY172" fmla="*/ 965200 h 2184400"/>
              <a:gd name="connsiteX173" fmla="*/ 3790950 w 4141501"/>
              <a:gd name="connsiteY173" fmla="*/ 952500 h 2184400"/>
              <a:gd name="connsiteX174" fmla="*/ 3733800 w 4141501"/>
              <a:gd name="connsiteY174" fmla="*/ 920750 h 2184400"/>
              <a:gd name="connsiteX175" fmla="*/ 3721100 w 4141501"/>
              <a:gd name="connsiteY175" fmla="*/ 901700 h 2184400"/>
              <a:gd name="connsiteX176" fmla="*/ 3714750 w 4141501"/>
              <a:gd name="connsiteY176" fmla="*/ 882650 h 2184400"/>
              <a:gd name="connsiteX177" fmla="*/ 3689350 w 4141501"/>
              <a:gd name="connsiteY177" fmla="*/ 844550 h 2184400"/>
              <a:gd name="connsiteX178" fmla="*/ 3676650 w 4141501"/>
              <a:gd name="connsiteY178" fmla="*/ 825500 h 2184400"/>
              <a:gd name="connsiteX179" fmla="*/ 3663950 w 4141501"/>
              <a:gd name="connsiteY179" fmla="*/ 806450 h 2184400"/>
              <a:gd name="connsiteX180" fmla="*/ 3651250 w 4141501"/>
              <a:gd name="connsiteY180" fmla="*/ 768350 h 2184400"/>
              <a:gd name="connsiteX181" fmla="*/ 3644900 w 4141501"/>
              <a:gd name="connsiteY181" fmla="*/ 749300 h 2184400"/>
              <a:gd name="connsiteX182" fmla="*/ 3632200 w 4141501"/>
              <a:gd name="connsiteY182" fmla="*/ 730250 h 2184400"/>
              <a:gd name="connsiteX183" fmla="*/ 3625850 w 4141501"/>
              <a:gd name="connsiteY183" fmla="*/ 711200 h 2184400"/>
              <a:gd name="connsiteX184" fmla="*/ 3600450 w 4141501"/>
              <a:gd name="connsiteY184" fmla="*/ 673100 h 2184400"/>
              <a:gd name="connsiteX185" fmla="*/ 3587750 w 4141501"/>
              <a:gd name="connsiteY185" fmla="*/ 654050 h 2184400"/>
              <a:gd name="connsiteX186" fmla="*/ 3575050 w 4141501"/>
              <a:gd name="connsiteY186" fmla="*/ 635000 h 2184400"/>
              <a:gd name="connsiteX187" fmla="*/ 3556000 w 4141501"/>
              <a:gd name="connsiteY187" fmla="*/ 615950 h 2184400"/>
              <a:gd name="connsiteX188" fmla="*/ 3543300 w 4141501"/>
              <a:gd name="connsiteY188" fmla="*/ 596900 h 2184400"/>
              <a:gd name="connsiteX189" fmla="*/ 3524250 w 4141501"/>
              <a:gd name="connsiteY189" fmla="*/ 577850 h 2184400"/>
              <a:gd name="connsiteX190" fmla="*/ 3498850 w 4141501"/>
              <a:gd name="connsiteY190" fmla="*/ 520700 h 2184400"/>
              <a:gd name="connsiteX191" fmla="*/ 3479800 w 4141501"/>
              <a:gd name="connsiteY191" fmla="*/ 482600 h 2184400"/>
              <a:gd name="connsiteX192" fmla="*/ 3460750 w 4141501"/>
              <a:gd name="connsiteY192" fmla="*/ 304800 h 2184400"/>
              <a:gd name="connsiteX193" fmla="*/ 3448050 w 4141501"/>
              <a:gd name="connsiteY193" fmla="*/ 266700 h 2184400"/>
              <a:gd name="connsiteX194" fmla="*/ 3441700 w 4141501"/>
              <a:gd name="connsiteY194" fmla="*/ 247650 h 2184400"/>
              <a:gd name="connsiteX195" fmla="*/ 3422650 w 4141501"/>
              <a:gd name="connsiteY195" fmla="*/ 234950 h 2184400"/>
              <a:gd name="connsiteX196" fmla="*/ 3416300 w 4141501"/>
              <a:gd name="connsiteY196" fmla="*/ 215900 h 2184400"/>
              <a:gd name="connsiteX197" fmla="*/ 3378200 w 4141501"/>
              <a:gd name="connsiteY197" fmla="*/ 184150 h 2184400"/>
              <a:gd name="connsiteX198" fmla="*/ 3365500 w 4141501"/>
              <a:gd name="connsiteY198" fmla="*/ 165100 h 2184400"/>
              <a:gd name="connsiteX199" fmla="*/ 3321050 w 4141501"/>
              <a:gd name="connsiteY199" fmla="*/ 133350 h 2184400"/>
              <a:gd name="connsiteX200" fmla="*/ 3308350 w 4141501"/>
              <a:gd name="connsiteY200" fmla="*/ 114300 h 2184400"/>
              <a:gd name="connsiteX201" fmla="*/ 3251200 w 4141501"/>
              <a:gd name="connsiteY201" fmla="*/ 69850 h 2184400"/>
              <a:gd name="connsiteX202" fmla="*/ 3232150 w 4141501"/>
              <a:gd name="connsiteY202" fmla="*/ 57150 h 2184400"/>
              <a:gd name="connsiteX203" fmla="*/ 3213100 w 4141501"/>
              <a:gd name="connsiteY203" fmla="*/ 44450 h 2184400"/>
              <a:gd name="connsiteX204" fmla="*/ 3136900 w 4141501"/>
              <a:gd name="connsiteY204" fmla="*/ 25400 h 2184400"/>
              <a:gd name="connsiteX205" fmla="*/ 3111500 w 4141501"/>
              <a:gd name="connsiteY205" fmla="*/ 19050 h 2184400"/>
              <a:gd name="connsiteX206" fmla="*/ 3086100 w 4141501"/>
              <a:gd name="connsiteY206" fmla="*/ 12700 h 2184400"/>
              <a:gd name="connsiteX207" fmla="*/ 3067050 w 4141501"/>
              <a:gd name="connsiteY207" fmla="*/ 6350 h 2184400"/>
              <a:gd name="connsiteX208" fmla="*/ 2984500 w 4141501"/>
              <a:gd name="connsiteY208" fmla="*/ 0 h 2184400"/>
              <a:gd name="connsiteX209" fmla="*/ 2863850 w 4141501"/>
              <a:gd name="connsiteY209" fmla="*/ 6350 h 2184400"/>
              <a:gd name="connsiteX210" fmla="*/ 2622550 w 4141501"/>
              <a:gd name="connsiteY210" fmla="*/ 19050 h 2184400"/>
              <a:gd name="connsiteX211" fmla="*/ 2616200 w 4141501"/>
              <a:gd name="connsiteY211" fmla="*/ 38100 h 2184400"/>
              <a:gd name="connsiteX212" fmla="*/ 2508250 w 4141501"/>
              <a:gd name="connsiteY212" fmla="*/ 44450 h 2184400"/>
              <a:gd name="connsiteX213" fmla="*/ 2349500 w 4141501"/>
              <a:gd name="connsiteY213" fmla="*/ 50800 h 2184400"/>
              <a:gd name="connsiteX214" fmla="*/ 2324100 w 4141501"/>
              <a:gd name="connsiteY214" fmla="*/ 63500 h 2184400"/>
              <a:gd name="connsiteX215" fmla="*/ 2305050 w 4141501"/>
              <a:gd name="connsiteY215" fmla="*/ 76200 h 2184400"/>
              <a:gd name="connsiteX216" fmla="*/ 2279650 w 4141501"/>
              <a:gd name="connsiteY216" fmla="*/ 82550 h 2184400"/>
              <a:gd name="connsiteX217" fmla="*/ 2260600 w 4141501"/>
              <a:gd name="connsiteY217" fmla="*/ 88900 h 2184400"/>
              <a:gd name="connsiteX218" fmla="*/ 2222500 w 4141501"/>
              <a:gd name="connsiteY218" fmla="*/ 120650 h 2184400"/>
              <a:gd name="connsiteX219" fmla="*/ 2159000 w 4141501"/>
              <a:gd name="connsiteY219" fmla="*/ 139700 h 2184400"/>
              <a:gd name="connsiteX220" fmla="*/ 1917700 w 4141501"/>
              <a:gd name="connsiteY220" fmla="*/ 133350 h 2184400"/>
              <a:gd name="connsiteX221" fmla="*/ 1898650 w 4141501"/>
              <a:gd name="connsiteY221" fmla="*/ 127000 h 2184400"/>
              <a:gd name="connsiteX222" fmla="*/ 1873250 w 4141501"/>
              <a:gd name="connsiteY222" fmla="*/ 114300 h 2184400"/>
              <a:gd name="connsiteX223" fmla="*/ 1854200 w 4141501"/>
              <a:gd name="connsiteY223" fmla="*/ 101600 h 2184400"/>
              <a:gd name="connsiteX224" fmla="*/ 1816100 w 4141501"/>
              <a:gd name="connsiteY224" fmla="*/ 88900 h 2184400"/>
              <a:gd name="connsiteX225" fmla="*/ 1797050 w 4141501"/>
              <a:gd name="connsiteY225" fmla="*/ 82550 h 2184400"/>
              <a:gd name="connsiteX226" fmla="*/ 1746250 w 4141501"/>
              <a:gd name="connsiteY226" fmla="*/ 69850 h 2184400"/>
              <a:gd name="connsiteX227" fmla="*/ 1714500 w 4141501"/>
              <a:gd name="connsiteY227" fmla="*/ 57150 h 2184400"/>
              <a:gd name="connsiteX228" fmla="*/ 1676400 w 4141501"/>
              <a:gd name="connsiteY228" fmla="*/ 44450 h 2184400"/>
              <a:gd name="connsiteX229" fmla="*/ 1657350 w 4141501"/>
              <a:gd name="connsiteY229" fmla="*/ 38100 h 2184400"/>
              <a:gd name="connsiteX230" fmla="*/ 1574800 w 4141501"/>
              <a:gd name="connsiteY230" fmla="*/ 44450 h 2184400"/>
              <a:gd name="connsiteX231" fmla="*/ 1473200 w 4141501"/>
              <a:gd name="connsiteY231" fmla="*/ 69850 h 2184400"/>
              <a:gd name="connsiteX232" fmla="*/ 1136650 w 4141501"/>
              <a:gd name="connsiteY232" fmla="*/ 82550 h 2184400"/>
              <a:gd name="connsiteX233" fmla="*/ 1104900 w 4141501"/>
              <a:gd name="connsiteY233" fmla="*/ 88900 h 2184400"/>
              <a:gd name="connsiteX234" fmla="*/ 1066800 w 4141501"/>
              <a:gd name="connsiteY234" fmla="*/ 101600 h 2184400"/>
              <a:gd name="connsiteX235" fmla="*/ 1047750 w 4141501"/>
              <a:gd name="connsiteY235" fmla="*/ 107950 h 2184400"/>
              <a:gd name="connsiteX236" fmla="*/ 1028700 w 4141501"/>
              <a:gd name="connsiteY236" fmla="*/ 114300 h 2184400"/>
              <a:gd name="connsiteX237" fmla="*/ 1009650 w 4141501"/>
              <a:gd name="connsiteY237" fmla="*/ 120650 h 2184400"/>
              <a:gd name="connsiteX238" fmla="*/ 990600 w 4141501"/>
              <a:gd name="connsiteY238" fmla="*/ 133350 h 2184400"/>
              <a:gd name="connsiteX239" fmla="*/ 971550 w 4141501"/>
              <a:gd name="connsiteY239" fmla="*/ 139700 h 2184400"/>
              <a:gd name="connsiteX240" fmla="*/ 927100 w 4141501"/>
              <a:gd name="connsiteY240" fmla="*/ 152400 h 2184400"/>
              <a:gd name="connsiteX241" fmla="*/ 882650 w 4141501"/>
              <a:gd name="connsiteY241" fmla="*/ 171450 h 2184400"/>
              <a:gd name="connsiteX242" fmla="*/ 863600 w 4141501"/>
              <a:gd name="connsiteY242" fmla="*/ 190500 h 2184400"/>
              <a:gd name="connsiteX243" fmla="*/ 844550 w 4141501"/>
              <a:gd name="connsiteY243" fmla="*/ 196850 h 2184400"/>
              <a:gd name="connsiteX244" fmla="*/ 825500 w 4141501"/>
              <a:gd name="connsiteY244" fmla="*/ 209550 h 2184400"/>
              <a:gd name="connsiteX245" fmla="*/ 800100 w 4141501"/>
              <a:gd name="connsiteY245" fmla="*/ 222250 h 2184400"/>
              <a:gd name="connsiteX246" fmla="*/ 781050 w 4141501"/>
              <a:gd name="connsiteY246" fmla="*/ 247650 h 2184400"/>
              <a:gd name="connsiteX247" fmla="*/ 762000 w 4141501"/>
              <a:gd name="connsiteY247" fmla="*/ 254000 h 2184400"/>
              <a:gd name="connsiteX248" fmla="*/ 749300 w 4141501"/>
              <a:gd name="connsiteY248" fmla="*/ 273050 h 2184400"/>
              <a:gd name="connsiteX249" fmla="*/ 730250 w 4141501"/>
              <a:gd name="connsiteY249" fmla="*/ 292100 h 2184400"/>
              <a:gd name="connsiteX250" fmla="*/ 704850 w 4141501"/>
              <a:gd name="connsiteY250" fmla="*/ 330200 h 2184400"/>
              <a:gd name="connsiteX251" fmla="*/ 692150 w 4141501"/>
              <a:gd name="connsiteY251" fmla="*/ 368300 h 2184400"/>
              <a:gd name="connsiteX252" fmla="*/ 641350 w 4141501"/>
              <a:gd name="connsiteY252" fmla="*/ 425450 h 2184400"/>
              <a:gd name="connsiteX253" fmla="*/ 628650 w 4141501"/>
              <a:gd name="connsiteY253" fmla="*/ 444500 h 2184400"/>
              <a:gd name="connsiteX254" fmla="*/ 533400 w 4141501"/>
              <a:gd name="connsiteY254" fmla="*/ 463550 h 2184400"/>
              <a:gd name="connsiteX255" fmla="*/ 400050 w 4141501"/>
              <a:gd name="connsiteY255" fmla="*/ 457200 h 2184400"/>
              <a:gd name="connsiteX256" fmla="*/ 355600 w 4141501"/>
              <a:gd name="connsiteY256" fmla="*/ 450850 h 2184400"/>
              <a:gd name="connsiteX257" fmla="*/ 273050 w 4141501"/>
              <a:gd name="connsiteY257" fmla="*/ 444500 h 2184400"/>
              <a:gd name="connsiteX258" fmla="*/ 120650 w 4141501"/>
              <a:gd name="connsiteY258" fmla="*/ 4381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4141501" h="2184400">
                <a:moveTo>
                  <a:pt x="603250" y="381000"/>
                </a:moveTo>
                <a:lnTo>
                  <a:pt x="292100" y="387350"/>
                </a:lnTo>
                <a:cubicBezTo>
                  <a:pt x="285411" y="387607"/>
                  <a:pt x="279486" y="391861"/>
                  <a:pt x="273050" y="393700"/>
                </a:cubicBezTo>
                <a:cubicBezTo>
                  <a:pt x="264659" y="396098"/>
                  <a:pt x="256041" y="397652"/>
                  <a:pt x="247650" y="400050"/>
                </a:cubicBezTo>
                <a:cubicBezTo>
                  <a:pt x="241214" y="401889"/>
                  <a:pt x="235058" y="404639"/>
                  <a:pt x="228600" y="406400"/>
                </a:cubicBezTo>
                <a:cubicBezTo>
                  <a:pt x="211761" y="410993"/>
                  <a:pt x="194359" y="413580"/>
                  <a:pt x="177800" y="419100"/>
                </a:cubicBezTo>
                <a:cubicBezTo>
                  <a:pt x="171450" y="421217"/>
                  <a:pt x="164737" y="422457"/>
                  <a:pt x="158750" y="425450"/>
                </a:cubicBezTo>
                <a:cubicBezTo>
                  <a:pt x="151924" y="428863"/>
                  <a:pt x="146526" y="434737"/>
                  <a:pt x="139700" y="438150"/>
                </a:cubicBezTo>
                <a:cubicBezTo>
                  <a:pt x="87120" y="464440"/>
                  <a:pt x="156195" y="420804"/>
                  <a:pt x="101600" y="457200"/>
                </a:cubicBezTo>
                <a:cubicBezTo>
                  <a:pt x="99483" y="467783"/>
                  <a:pt x="99040" y="478844"/>
                  <a:pt x="95250" y="488950"/>
                </a:cubicBezTo>
                <a:cubicBezTo>
                  <a:pt x="92570" y="496096"/>
                  <a:pt x="86336" y="501374"/>
                  <a:pt x="82550" y="508000"/>
                </a:cubicBezTo>
                <a:cubicBezTo>
                  <a:pt x="77854" y="516219"/>
                  <a:pt x="74083" y="524933"/>
                  <a:pt x="69850" y="533400"/>
                </a:cubicBezTo>
                <a:cubicBezTo>
                  <a:pt x="67733" y="550333"/>
                  <a:pt x="65494" y="567252"/>
                  <a:pt x="63500" y="584200"/>
                </a:cubicBezTo>
                <a:cubicBezTo>
                  <a:pt x="61260" y="603236"/>
                  <a:pt x="59683" y="622351"/>
                  <a:pt x="57150" y="641350"/>
                </a:cubicBezTo>
                <a:cubicBezTo>
                  <a:pt x="48446" y="706629"/>
                  <a:pt x="54546" y="654371"/>
                  <a:pt x="44450" y="704850"/>
                </a:cubicBezTo>
                <a:cubicBezTo>
                  <a:pt x="41925" y="717475"/>
                  <a:pt x="40403" y="730282"/>
                  <a:pt x="38100" y="742950"/>
                </a:cubicBezTo>
                <a:cubicBezTo>
                  <a:pt x="36169" y="753569"/>
                  <a:pt x="33867" y="764117"/>
                  <a:pt x="31750" y="774700"/>
                </a:cubicBezTo>
                <a:cubicBezTo>
                  <a:pt x="24210" y="880256"/>
                  <a:pt x="21305" y="870485"/>
                  <a:pt x="31750" y="990600"/>
                </a:cubicBezTo>
                <a:cubicBezTo>
                  <a:pt x="32330" y="997268"/>
                  <a:pt x="35983" y="1003300"/>
                  <a:pt x="38100" y="1009650"/>
                </a:cubicBezTo>
                <a:cubicBezTo>
                  <a:pt x="35983" y="1081617"/>
                  <a:pt x="37135" y="1153754"/>
                  <a:pt x="31750" y="1225550"/>
                </a:cubicBezTo>
                <a:cubicBezTo>
                  <a:pt x="30749" y="1238899"/>
                  <a:pt x="23283" y="1250950"/>
                  <a:pt x="19050" y="1263650"/>
                </a:cubicBezTo>
                <a:lnTo>
                  <a:pt x="12700" y="1282700"/>
                </a:lnTo>
                <a:cubicBezTo>
                  <a:pt x="10583" y="1289050"/>
                  <a:pt x="7450" y="1295148"/>
                  <a:pt x="6350" y="1301750"/>
                </a:cubicBezTo>
                <a:lnTo>
                  <a:pt x="0" y="1339850"/>
                </a:lnTo>
                <a:cubicBezTo>
                  <a:pt x="2117" y="1358900"/>
                  <a:pt x="-769" y="1379204"/>
                  <a:pt x="6350" y="1397000"/>
                </a:cubicBezTo>
                <a:cubicBezTo>
                  <a:pt x="8836" y="1403215"/>
                  <a:pt x="20667" y="1398617"/>
                  <a:pt x="25400" y="1403350"/>
                </a:cubicBezTo>
                <a:cubicBezTo>
                  <a:pt x="30133" y="1408083"/>
                  <a:pt x="28037" y="1416831"/>
                  <a:pt x="31750" y="1422400"/>
                </a:cubicBezTo>
                <a:cubicBezTo>
                  <a:pt x="36731" y="1429872"/>
                  <a:pt x="44450" y="1435100"/>
                  <a:pt x="50800" y="1441450"/>
                </a:cubicBezTo>
                <a:cubicBezTo>
                  <a:pt x="52917" y="1447800"/>
                  <a:pt x="54157" y="1454513"/>
                  <a:pt x="57150" y="1460500"/>
                </a:cubicBezTo>
                <a:cubicBezTo>
                  <a:pt x="60563" y="1467326"/>
                  <a:pt x="67170" y="1472404"/>
                  <a:pt x="69850" y="1479550"/>
                </a:cubicBezTo>
                <a:cubicBezTo>
                  <a:pt x="73640" y="1489656"/>
                  <a:pt x="73582" y="1500829"/>
                  <a:pt x="76200" y="1511300"/>
                </a:cubicBezTo>
                <a:cubicBezTo>
                  <a:pt x="77823" y="1517794"/>
                  <a:pt x="80433" y="1524000"/>
                  <a:pt x="82550" y="1530350"/>
                </a:cubicBezTo>
                <a:cubicBezTo>
                  <a:pt x="84667" y="1562100"/>
                  <a:pt x="86975" y="1593838"/>
                  <a:pt x="88900" y="1625600"/>
                </a:cubicBezTo>
                <a:cubicBezTo>
                  <a:pt x="91208" y="1663689"/>
                  <a:pt x="91632" y="1701913"/>
                  <a:pt x="95250" y="1739900"/>
                </a:cubicBezTo>
                <a:cubicBezTo>
                  <a:pt x="95885" y="1746563"/>
                  <a:pt x="96153" y="1755059"/>
                  <a:pt x="101600" y="1758950"/>
                </a:cubicBezTo>
                <a:cubicBezTo>
                  <a:pt x="112493" y="1766731"/>
                  <a:pt x="139700" y="1771650"/>
                  <a:pt x="139700" y="1771650"/>
                </a:cubicBezTo>
                <a:cubicBezTo>
                  <a:pt x="143933" y="1778000"/>
                  <a:pt x="147004" y="1785304"/>
                  <a:pt x="152400" y="1790700"/>
                </a:cubicBezTo>
                <a:cubicBezTo>
                  <a:pt x="169403" y="1807703"/>
                  <a:pt x="194168" y="1809891"/>
                  <a:pt x="215900" y="1816100"/>
                </a:cubicBezTo>
                <a:cubicBezTo>
                  <a:pt x="222336" y="1817939"/>
                  <a:pt x="228963" y="1819457"/>
                  <a:pt x="234950" y="1822450"/>
                </a:cubicBezTo>
                <a:cubicBezTo>
                  <a:pt x="241776" y="1825863"/>
                  <a:pt x="246690" y="1832957"/>
                  <a:pt x="254000" y="1835150"/>
                </a:cubicBezTo>
                <a:cubicBezTo>
                  <a:pt x="268336" y="1839451"/>
                  <a:pt x="283633" y="1839383"/>
                  <a:pt x="298450" y="1841500"/>
                </a:cubicBezTo>
                <a:cubicBezTo>
                  <a:pt x="311150" y="1845733"/>
                  <a:pt x="325411" y="1846774"/>
                  <a:pt x="336550" y="1854200"/>
                </a:cubicBezTo>
                <a:cubicBezTo>
                  <a:pt x="342900" y="1858433"/>
                  <a:pt x="348585" y="1863894"/>
                  <a:pt x="355600" y="1866900"/>
                </a:cubicBezTo>
                <a:cubicBezTo>
                  <a:pt x="364726" y="1870811"/>
                  <a:pt x="405517" y="1877792"/>
                  <a:pt x="412750" y="1879600"/>
                </a:cubicBezTo>
                <a:cubicBezTo>
                  <a:pt x="452450" y="1889525"/>
                  <a:pt x="410941" y="1880913"/>
                  <a:pt x="450850" y="1898650"/>
                </a:cubicBezTo>
                <a:cubicBezTo>
                  <a:pt x="463083" y="1904087"/>
                  <a:pt x="477811" y="1903924"/>
                  <a:pt x="488950" y="1911350"/>
                </a:cubicBezTo>
                <a:lnTo>
                  <a:pt x="546100" y="1949450"/>
                </a:lnTo>
                <a:cubicBezTo>
                  <a:pt x="552450" y="1953683"/>
                  <a:pt x="557910" y="1959737"/>
                  <a:pt x="565150" y="1962150"/>
                </a:cubicBezTo>
                <a:cubicBezTo>
                  <a:pt x="571500" y="1964267"/>
                  <a:pt x="578213" y="1965507"/>
                  <a:pt x="584200" y="1968500"/>
                </a:cubicBezTo>
                <a:cubicBezTo>
                  <a:pt x="591026" y="1971913"/>
                  <a:pt x="596424" y="1977787"/>
                  <a:pt x="603250" y="1981200"/>
                </a:cubicBezTo>
                <a:cubicBezTo>
                  <a:pt x="609237" y="1984193"/>
                  <a:pt x="615736" y="1986237"/>
                  <a:pt x="622300" y="1987550"/>
                </a:cubicBezTo>
                <a:cubicBezTo>
                  <a:pt x="647550" y="1992600"/>
                  <a:pt x="673250" y="1995200"/>
                  <a:pt x="698500" y="2000250"/>
                </a:cubicBezTo>
                <a:cubicBezTo>
                  <a:pt x="751109" y="2010772"/>
                  <a:pt x="719511" y="2005526"/>
                  <a:pt x="793750" y="2012950"/>
                </a:cubicBezTo>
                <a:cubicBezTo>
                  <a:pt x="817341" y="2010001"/>
                  <a:pt x="845906" y="2014122"/>
                  <a:pt x="863600" y="1993900"/>
                </a:cubicBezTo>
                <a:cubicBezTo>
                  <a:pt x="873651" y="1982413"/>
                  <a:pt x="880533" y="1968500"/>
                  <a:pt x="889000" y="1955800"/>
                </a:cubicBezTo>
                <a:cubicBezTo>
                  <a:pt x="893233" y="1949450"/>
                  <a:pt x="899287" y="1943990"/>
                  <a:pt x="901700" y="1936750"/>
                </a:cubicBezTo>
                <a:cubicBezTo>
                  <a:pt x="903817" y="1930400"/>
                  <a:pt x="903317" y="1922433"/>
                  <a:pt x="908050" y="1917700"/>
                </a:cubicBezTo>
                <a:cubicBezTo>
                  <a:pt x="912783" y="1912967"/>
                  <a:pt x="920411" y="1911602"/>
                  <a:pt x="927100" y="1911350"/>
                </a:cubicBezTo>
                <a:cubicBezTo>
                  <a:pt x="1032879" y="1907358"/>
                  <a:pt x="1138767" y="1907117"/>
                  <a:pt x="1244600" y="1905000"/>
                </a:cubicBezTo>
                <a:cubicBezTo>
                  <a:pt x="1270000" y="1900767"/>
                  <a:pt x="1295308" y="1895942"/>
                  <a:pt x="1320800" y="1892300"/>
                </a:cubicBezTo>
                <a:cubicBezTo>
                  <a:pt x="1426594" y="1877187"/>
                  <a:pt x="1379997" y="1883313"/>
                  <a:pt x="1460500" y="1873250"/>
                </a:cubicBezTo>
                <a:lnTo>
                  <a:pt x="1517650" y="1854200"/>
                </a:lnTo>
                <a:lnTo>
                  <a:pt x="1536700" y="1847850"/>
                </a:lnTo>
                <a:cubicBezTo>
                  <a:pt x="1543050" y="1845733"/>
                  <a:pt x="1549186" y="1842813"/>
                  <a:pt x="1555750" y="1841500"/>
                </a:cubicBezTo>
                <a:cubicBezTo>
                  <a:pt x="1566333" y="1839383"/>
                  <a:pt x="1577029" y="1837768"/>
                  <a:pt x="1587500" y="1835150"/>
                </a:cubicBezTo>
                <a:cubicBezTo>
                  <a:pt x="1593994" y="1833527"/>
                  <a:pt x="1599986" y="1830113"/>
                  <a:pt x="1606550" y="1828800"/>
                </a:cubicBezTo>
                <a:cubicBezTo>
                  <a:pt x="1666506" y="1816809"/>
                  <a:pt x="1632476" y="1828650"/>
                  <a:pt x="1676400" y="1816100"/>
                </a:cubicBezTo>
                <a:cubicBezTo>
                  <a:pt x="1682836" y="1814261"/>
                  <a:pt x="1689463" y="1812743"/>
                  <a:pt x="1695450" y="1809750"/>
                </a:cubicBezTo>
                <a:cubicBezTo>
                  <a:pt x="1702276" y="1806337"/>
                  <a:pt x="1708150" y="1801283"/>
                  <a:pt x="1714500" y="1797050"/>
                </a:cubicBezTo>
                <a:cubicBezTo>
                  <a:pt x="1718733" y="1790700"/>
                  <a:pt x="1721804" y="1783396"/>
                  <a:pt x="1727200" y="1778000"/>
                </a:cubicBezTo>
                <a:cubicBezTo>
                  <a:pt x="1732596" y="1772604"/>
                  <a:pt x="1738627" y="1765669"/>
                  <a:pt x="1746250" y="1765300"/>
                </a:cubicBezTo>
                <a:cubicBezTo>
                  <a:pt x="1871005" y="1759263"/>
                  <a:pt x="1996017" y="1761067"/>
                  <a:pt x="2120900" y="1758950"/>
                </a:cubicBezTo>
                <a:cubicBezTo>
                  <a:pt x="2182283" y="1756833"/>
                  <a:pt x="2243750" y="1756431"/>
                  <a:pt x="2305050" y="1752600"/>
                </a:cubicBezTo>
                <a:cubicBezTo>
                  <a:pt x="2311730" y="1752182"/>
                  <a:pt x="2317664" y="1748089"/>
                  <a:pt x="2324100" y="1746250"/>
                </a:cubicBezTo>
                <a:cubicBezTo>
                  <a:pt x="2391278" y="1727056"/>
                  <a:pt x="2297058" y="1757381"/>
                  <a:pt x="2387600" y="1727200"/>
                </a:cubicBezTo>
                <a:cubicBezTo>
                  <a:pt x="2393950" y="1725083"/>
                  <a:pt x="2401081" y="1724563"/>
                  <a:pt x="2406650" y="1720850"/>
                </a:cubicBezTo>
                <a:cubicBezTo>
                  <a:pt x="2413000" y="1716617"/>
                  <a:pt x="2418726" y="1711250"/>
                  <a:pt x="2425700" y="1708150"/>
                </a:cubicBezTo>
                <a:cubicBezTo>
                  <a:pt x="2493710" y="1677923"/>
                  <a:pt x="2439737" y="1711492"/>
                  <a:pt x="2482850" y="1682750"/>
                </a:cubicBezTo>
                <a:cubicBezTo>
                  <a:pt x="2487083" y="1676400"/>
                  <a:pt x="2492450" y="1670674"/>
                  <a:pt x="2495550" y="1663700"/>
                </a:cubicBezTo>
                <a:cubicBezTo>
                  <a:pt x="2500987" y="1651467"/>
                  <a:pt x="2504017" y="1638300"/>
                  <a:pt x="2508250" y="1625600"/>
                </a:cubicBezTo>
                <a:lnTo>
                  <a:pt x="2514600" y="1606550"/>
                </a:lnTo>
                <a:lnTo>
                  <a:pt x="2520950" y="1587500"/>
                </a:lnTo>
                <a:cubicBezTo>
                  <a:pt x="2523067" y="1581150"/>
                  <a:pt x="2525677" y="1574944"/>
                  <a:pt x="2527300" y="1568450"/>
                </a:cubicBezTo>
                <a:cubicBezTo>
                  <a:pt x="2529417" y="1559983"/>
                  <a:pt x="2529747" y="1550856"/>
                  <a:pt x="2533650" y="1543050"/>
                </a:cubicBezTo>
                <a:cubicBezTo>
                  <a:pt x="2540476" y="1529398"/>
                  <a:pt x="2559050" y="1504950"/>
                  <a:pt x="2559050" y="1504950"/>
                </a:cubicBezTo>
                <a:cubicBezTo>
                  <a:pt x="2577280" y="1432028"/>
                  <a:pt x="2551788" y="1521894"/>
                  <a:pt x="2578100" y="1460500"/>
                </a:cubicBezTo>
                <a:cubicBezTo>
                  <a:pt x="2578224" y="1460212"/>
                  <a:pt x="2587711" y="1419139"/>
                  <a:pt x="2590800" y="1416050"/>
                </a:cubicBezTo>
                <a:cubicBezTo>
                  <a:pt x="2595533" y="1411317"/>
                  <a:pt x="2603500" y="1411817"/>
                  <a:pt x="2609850" y="1409700"/>
                </a:cubicBezTo>
                <a:cubicBezTo>
                  <a:pt x="2614083" y="1403350"/>
                  <a:pt x="2616078" y="1394695"/>
                  <a:pt x="2622550" y="1390650"/>
                </a:cubicBezTo>
                <a:cubicBezTo>
                  <a:pt x="2633902" y="1383555"/>
                  <a:pt x="2660650" y="1377950"/>
                  <a:pt x="2660650" y="1377950"/>
                </a:cubicBezTo>
                <a:cubicBezTo>
                  <a:pt x="2674694" y="1363906"/>
                  <a:pt x="2683559" y="1357531"/>
                  <a:pt x="2692400" y="1339850"/>
                </a:cubicBezTo>
                <a:cubicBezTo>
                  <a:pt x="2695393" y="1333863"/>
                  <a:pt x="2694569" y="1326027"/>
                  <a:pt x="2698750" y="1320800"/>
                </a:cubicBezTo>
                <a:cubicBezTo>
                  <a:pt x="2703518" y="1314841"/>
                  <a:pt x="2711937" y="1312986"/>
                  <a:pt x="2717800" y="1308100"/>
                </a:cubicBezTo>
                <a:cubicBezTo>
                  <a:pt x="2749511" y="1281674"/>
                  <a:pt x="2722422" y="1293859"/>
                  <a:pt x="2755900" y="1282700"/>
                </a:cubicBezTo>
                <a:cubicBezTo>
                  <a:pt x="2785533" y="1238250"/>
                  <a:pt x="2768600" y="1253067"/>
                  <a:pt x="2800350" y="1231900"/>
                </a:cubicBezTo>
                <a:cubicBezTo>
                  <a:pt x="2855383" y="1234017"/>
                  <a:pt x="2910668" y="1232583"/>
                  <a:pt x="2965450" y="1238250"/>
                </a:cubicBezTo>
                <a:cubicBezTo>
                  <a:pt x="2984395" y="1240210"/>
                  <a:pt x="3005876" y="1283014"/>
                  <a:pt x="3009900" y="1289050"/>
                </a:cubicBezTo>
                <a:lnTo>
                  <a:pt x="3022600" y="1308100"/>
                </a:lnTo>
                <a:cubicBezTo>
                  <a:pt x="3018503" y="1369554"/>
                  <a:pt x="3018380" y="1399032"/>
                  <a:pt x="3009900" y="1454150"/>
                </a:cubicBezTo>
                <a:cubicBezTo>
                  <a:pt x="3002506" y="1502208"/>
                  <a:pt x="3005627" y="1469163"/>
                  <a:pt x="2997200" y="1511300"/>
                </a:cubicBezTo>
                <a:cubicBezTo>
                  <a:pt x="2986024" y="1567178"/>
                  <a:pt x="2996858" y="1531376"/>
                  <a:pt x="2984500" y="1568450"/>
                </a:cubicBezTo>
                <a:cubicBezTo>
                  <a:pt x="2982383" y="1585383"/>
                  <a:pt x="2980745" y="1602383"/>
                  <a:pt x="2978150" y="1619250"/>
                </a:cubicBezTo>
                <a:cubicBezTo>
                  <a:pt x="2976509" y="1629917"/>
                  <a:pt x="2974141" y="1640464"/>
                  <a:pt x="2971800" y="1651000"/>
                </a:cubicBezTo>
                <a:cubicBezTo>
                  <a:pt x="2968189" y="1667251"/>
                  <a:pt x="2966278" y="1683613"/>
                  <a:pt x="2952750" y="1695450"/>
                </a:cubicBezTo>
                <a:cubicBezTo>
                  <a:pt x="2941263" y="1705501"/>
                  <a:pt x="2929617" y="1717857"/>
                  <a:pt x="2914650" y="1720850"/>
                </a:cubicBezTo>
                <a:cubicBezTo>
                  <a:pt x="2876336" y="1728513"/>
                  <a:pt x="2893139" y="1723787"/>
                  <a:pt x="2863850" y="1733550"/>
                </a:cubicBezTo>
                <a:cubicBezTo>
                  <a:pt x="2859617" y="1739900"/>
                  <a:pt x="2856036" y="1746737"/>
                  <a:pt x="2851150" y="1752600"/>
                </a:cubicBezTo>
                <a:cubicBezTo>
                  <a:pt x="2845401" y="1759499"/>
                  <a:pt x="2837081" y="1764178"/>
                  <a:pt x="2832100" y="1771650"/>
                </a:cubicBezTo>
                <a:cubicBezTo>
                  <a:pt x="2828387" y="1777219"/>
                  <a:pt x="2829001" y="1784849"/>
                  <a:pt x="2825750" y="1790700"/>
                </a:cubicBezTo>
                <a:cubicBezTo>
                  <a:pt x="2818337" y="1804043"/>
                  <a:pt x="2805177" y="1814320"/>
                  <a:pt x="2800350" y="1828800"/>
                </a:cubicBezTo>
                <a:cubicBezTo>
                  <a:pt x="2798233" y="1835150"/>
                  <a:pt x="2796993" y="1841863"/>
                  <a:pt x="2794000" y="1847850"/>
                </a:cubicBezTo>
                <a:cubicBezTo>
                  <a:pt x="2769381" y="1897089"/>
                  <a:pt x="2790911" y="1838067"/>
                  <a:pt x="2774950" y="1885950"/>
                </a:cubicBezTo>
                <a:cubicBezTo>
                  <a:pt x="2777067" y="1894417"/>
                  <a:pt x="2781300" y="1902623"/>
                  <a:pt x="2781300" y="1911350"/>
                </a:cubicBezTo>
                <a:cubicBezTo>
                  <a:pt x="2781300" y="1918043"/>
                  <a:pt x="2777587" y="1924248"/>
                  <a:pt x="2774950" y="1930400"/>
                </a:cubicBezTo>
                <a:cubicBezTo>
                  <a:pt x="2771221" y="1939101"/>
                  <a:pt x="2768310" y="1948528"/>
                  <a:pt x="2762250" y="1955800"/>
                </a:cubicBezTo>
                <a:cubicBezTo>
                  <a:pt x="2757364" y="1961663"/>
                  <a:pt x="2750440" y="1966087"/>
                  <a:pt x="2743200" y="1968500"/>
                </a:cubicBezTo>
                <a:cubicBezTo>
                  <a:pt x="2718689" y="1976670"/>
                  <a:pt x="2618967" y="1981002"/>
                  <a:pt x="2616200" y="1981200"/>
                </a:cubicBezTo>
                <a:cubicBezTo>
                  <a:pt x="2563337" y="1994416"/>
                  <a:pt x="2615603" y="1978324"/>
                  <a:pt x="2571750" y="2000250"/>
                </a:cubicBezTo>
                <a:cubicBezTo>
                  <a:pt x="2519170" y="2026540"/>
                  <a:pt x="2588245" y="1982904"/>
                  <a:pt x="2533650" y="2019300"/>
                </a:cubicBezTo>
                <a:cubicBezTo>
                  <a:pt x="2531533" y="2025650"/>
                  <a:pt x="2532747" y="2034459"/>
                  <a:pt x="2527300" y="2038350"/>
                </a:cubicBezTo>
                <a:cubicBezTo>
                  <a:pt x="2516407" y="2046131"/>
                  <a:pt x="2489200" y="2051050"/>
                  <a:pt x="2489200" y="2051050"/>
                </a:cubicBezTo>
                <a:cubicBezTo>
                  <a:pt x="2487083" y="2057400"/>
                  <a:pt x="2481750" y="2063498"/>
                  <a:pt x="2482850" y="2070100"/>
                </a:cubicBezTo>
                <a:cubicBezTo>
                  <a:pt x="2486519" y="2092112"/>
                  <a:pt x="2499487" y="2089023"/>
                  <a:pt x="2514600" y="2095500"/>
                </a:cubicBezTo>
                <a:cubicBezTo>
                  <a:pt x="2523301" y="2099229"/>
                  <a:pt x="2531211" y="2104684"/>
                  <a:pt x="2540000" y="2108200"/>
                </a:cubicBezTo>
                <a:cubicBezTo>
                  <a:pt x="2549023" y="2111809"/>
                  <a:pt x="2589466" y="2125379"/>
                  <a:pt x="2603500" y="2127250"/>
                </a:cubicBezTo>
                <a:cubicBezTo>
                  <a:pt x="2626674" y="2130340"/>
                  <a:pt x="2649977" y="2133037"/>
                  <a:pt x="2673350" y="2133600"/>
                </a:cubicBezTo>
                <a:cubicBezTo>
                  <a:pt x="2825720" y="2137272"/>
                  <a:pt x="2978150" y="2137833"/>
                  <a:pt x="3130550" y="2139950"/>
                </a:cubicBezTo>
                <a:cubicBezTo>
                  <a:pt x="3144729" y="2141976"/>
                  <a:pt x="3197241" y="2149126"/>
                  <a:pt x="3213100" y="2152650"/>
                </a:cubicBezTo>
                <a:cubicBezTo>
                  <a:pt x="3219634" y="2154102"/>
                  <a:pt x="3225586" y="2157687"/>
                  <a:pt x="3232150" y="2159000"/>
                </a:cubicBezTo>
                <a:cubicBezTo>
                  <a:pt x="3246826" y="2161935"/>
                  <a:pt x="3261874" y="2162673"/>
                  <a:pt x="3276600" y="2165350"/>
                </a:cubicBezTo>
                <a:cubicBezTo>
                  <a:pt x="3285186" y="2166911"/>
                  <a:pt x="3293481" y="2169807"/>
                  <a:pt x="3302000" y="2171700"/>
                </a:cubicBezTo>
                <a:cubicBezTo>
                  <a:pt x="3347976" y="2181917"/>
                  <a:pt x="3318759" y="2173053"/>
                  <a:pt x="3352800" y="2184400"/>
                </a:cubicBezTo>
                <a:lnTo>
                  <a:pt x="3683000" y="2178050"/>
                </a:lnTo>
                <a:cubicBezTo>
                  <a:pt x="3698207" y="2176739"/>
                  <a:pt x="3721100" y="2152650"/>
                  <a:pt x="3721100" y="2152650"/>
                </a:cubicBezTo>
                <a:cubicBezTo>
                  <a:pt x="3725333" y="2146300"/>
                  <a:pt x="3732853" y="2141173"/>
                  <a:pt x="3733800" y="2133600"/>
                </a:cubicBezTo>
                <a:cubicBezTo>
                  <a:pt x="3735139" y="2122890"/>
                  <a:pt x="3729791" y="2112386"/>
                  <a:pt x="3727450" y="2101850"/>
                </a:cubicBezTo>
                <a:cubicBezTo>
                  <a:pt x="3722134" y="2077930"/>
                  <a:pt x="3721821" y="2078614"/>
                  <a:pt x="3714750" y="2057400"/>
                </a:cubicBezTo>
                <a:cubicBezTo>
                  <a:pt x="3721100" y="2051050"/>
                  <a:pt x="3726901" y="2044099"/>
                  <a:pt x="3733800" y="2038350"/>
                </a:cubicBezTo>
                <a:cubicBezTo>
                  <a:pt x="3739663" y="2033464"/>
                  <a:pt x="3747454" y="2031046"/>
                  <a:pt x="3752850" y="2025650"/>
                </a:cubicBezTo>
                <a:cubicBezTo>
                  <a:pt x="3758246" y="2020254"/>
                  <a:pt x="3760664" y="2012463"/>
                  <a:pt x="3765550" y="2006600"/>
                </a:cubicBezTo>
                <a:cubicBezTo>
                  <a:pt x="3774346" y="1996044"/>
                  <a:pt x="3790428" y="1980726"/>
                  <a:pt x="3803650" y="1974850"/>
                </a:cubicBezTo>
                <a:cubicBezTo>
                  <a:pt x="3815883" y="1969413"/>
                  <a:pt x="3830611" y="1969576"/>
                  <a:pt x="3841750" y="1962150"/>
                </a:cubicBezTo>
                <a:lnTo>
                  <a:pt x="3879850" y="1936750"/>
                </a:lnTo>
                <a:cubicBezTo>
                  <a:pt x="3916246" y="1882155"/>
                  <a:pt x="3867783" y="1946403"/>
                  <a:pt x="3911600" y="1911350"/>
                </a:cubicBezTo>
                <a:cubicBezTo>
                  <a:pt x="3917559" y="1906582"/>
                  <a:pt x="3918904" y="1897696"/>
                  <a:pt x="3924300" y="1892300"/>
                </a:cubicBezTo>
                <a:cubicBezTo>
                  <a:pt x="3929696" y="1886904"/>
                  <a:pt x="3937000" y="1883833"/>
                  <a:pt x="3943350" y="1879600"/>
                </a:cubicBezTo>
                <a:cubicBezTo>
                  <a:pt x="3959311" y="1831717"/>
                  <a:pt x="3937781" y="1890739"/>
                  <a:pt x="3962400" y="1841500"/>
                </a:cubicBezTo>
                <a:cubicBezTo>
                  <a:pt x="3965393" y="1835513"/>
                  <a:pt x="3964569" y="1827677"/>
                  <a:pt x="3968750" y="1822450"/>
                </a:cubicBezTo>
                <a:cubicBezTo>
                  <a:pt x="3973518" y="1816491"/>
                  <a:pt x="3981450" y="1813983"/>
                  <a:pt x="3987800" y="1809750"/>
                </a:cubicBezTo>
                <a:cubicBezTo>
                  <a:pt x="3989917" y="1803400"/>
                  <a:pt x="3989969" y="1795927"/>
                  <a:pt x="3994150" y="1790700"/>
                </a:cubicBezTo>
                <a:cubicBezTo>
                  <a:pt x="3998918" y="1784741"/>
                  <a:pt x="4007337" y="1782886"/>
                  <a:pt x="4013200" y="1778000"/>
                </a:cubicBezTo>
                <a:cubicBezTo>
                  <a:pt x="4020099" y="1772251"/>
                  <a:pt x="4025161" y="1764463"/>
                  <a:pt x="4032250" y="1758950"/>
                </a:cubicBezTo>
                <a:cubicBezTo>
                  <a:pt x="4044298" y="1749579"/>
                  <a:pt x="4070350" y="1733550"/>
                  <a:pt x="4070350" y="1733550"/>
                </a:cubicBezTo>
                <a:cubicBezTo>
                  <a:pt x="4093633" y="1698625"/>
                  <a:pt x="4070350" y="1728258"/>
                  <a:pt x="4102100" y="1701800"/>
                </a:cubicBezTo>
                <a:cubicBezTo>
                  <a:pt x="4120435" y="1686521"/>
                  <a:pt x="4121363" y="1682431"/>
                  <a:pt x="4133850" y="1663700"/>
                </a:cubicBezTo>
                <a:cubicBezTo>
                  <a:pt x="4142887" y="1609480"/>
                  <a:pt x="4145154" y="1614640"/>
                  <a:pt x="4133850" y="1543050"/>
                </a:cubicBezTo>
                <a:cubicBezTo>
                  <a:pt x="4131762" y="1529827"/>
                  <a:pt x="4121150" y="1504950"/>
                  <a:pt x="4121150" y="1504950"/>
                </a:cubicBezTo>
                <a:cubicBezTo>
                  <a:pt x="4119033" y="1481667"/>
                  <a:pt x="4118106" y="1458244"/>
                  <a:pt x="4114800" y="1435100"/>
                </a:cubicBezTo>
                <a:cubicBezTo>
                  <a:pt x="4113853" y="1428474"/>
                  <a:pt x="4109902" y="1422584"/>
                  <a:pt x="4108450" y="1416050"/>
                </a:cubicBezTo>
                <a:cubicBezTo>
                  <a:pt x="4103764" y="1394964"/>
                  <a:pt x="4099126" y="1353756"/>
                  <a:pt x="4095750" y="1333500"/>
                </a:cubicBezTo>
                <a:cubicBezTo>
                  <a:pt x="4084660" y="1266958"/>
                  <a:pt x="4094467" y="1333434"/>
                  <a:pt x="4083050" y="1276350"/>
                </a:cubicBezTo>
                <a:cubicBezTo>
                  <a:pt x="4068990" y="1206052"/>
                  <a:pt x="4084941" y="1269591"/>
                  <a:pt x="4070350" y="1174750"/>
                </a:cubicBezTo>
                <a:cubicBezTo>
                  <a:pt x="4066803" y="1151695"/>
                  <a:pt x="4061765" y="1157580"/>
                  <a:pt x="4051300" y="1136650"/>
                </a:cubicBezTo>
                <a:cubicBezTo>
                  <a:pt x="4048307" y="1130663"/>
                  <a:pt x="4047943" y="1123587"/>
                  <a:pt x="4044950" y="1117600"/>
                </a:cubicBezTo>
                <a:cubicBezTo>
                  <a:pt x="4041537" y="1110774"/>
                  <a:pt x="4035663" y="1105376"/>
                  <a:pt x="4032250" y="1098550"/>
                </a:cubicBezTo>
                <a:cubicBezTo>
                  <a:pt x="4029257" y="1092563"/>
                  <a:pt x="4028893" y="1085487"/>
                  <a:pt x="4025900" y="1079500"/>
                </a:cubicBezTo>
                <a:cubicBezTo>
                  <a:pt x="4022487" y="1072674"/>
                  <a:pt x="4016613" y="1067276"/>
                  <a:pt x="4013200" y="1060450"/>
                </a:cubicBezTo>
                <a:cubicBezTo>
                  <a:pt x="4005151" y="1044352"/>
                  <a:pt x="4009748" y="1035349"/>
                  <a:pt x="3994150" y="1022350"/>
                </a:cubicBezTo>
                <a:cubicBezTo>
                  <a:pt x="3974864" y="1006278"/>
                  <a:pt x="3965100" y="1011456"/>
                  <a:pt x="3943350" y="1003300"/>
                </a:cubicBezTo>
                <a:cubicBezTo>
                  <a:pt x="3934487" y="999976"/>
                  <a:pt x="3926739" y="994116"/>
                  <a:pt x="3917950" y="990600"/>
                </a:cubicBezTo>
                <a:cubicBezTo>
                  <a:pt x="3905521" y="985628"/>
                  <a:pt x="3892550" y="982133"/>
                  <a:pt x="3879850" y="977900"/>
                </a:cubicBezTo>
                <a:cubicBezTo>
                  <a:pt x="3873500" y="975783"/>
                  <a:pt x="3867364" y="972863"/>
                  <a:pt x="3860800" y="971550"/>
                </a:cubicBezTo>
                <a:cubicBezTo>
                  <a:pt x="3850217" y="969433"/>
                  <a:pt x="3839463" y="968040"/>
                  <a:pt x="3829050" y="965200"/>
                </a:cubicBezTo>
                <a:cubicBezTo>
                  <a:pt x="3816135" y="961678"/>
                  <a:pt x="3802089" y="959926"/>
                  <a:pt x="3790950" y="952500"/>
                </a:cubicBezTo>
                <a:cubicBezTo>
                  <a:pt x="3747281" y="923387"/>
                  <a:pt x="3767330" y="931927"/>
                  <a:pt x="3733800" y="920750"/>
                </a:cubicBezTo>
                <a:cubicBezTo>
                  <a:pt x="3729567" y="914400"/>
                  <a:pt x="3724513" y="908526"/>
                  <a:pt x="3721100" y="901700"/>
                </a:cubicBezTo>
                <a:cubicBezTo>
                  <a:pt x="3718107" y="895713"/>
                  <a:pt x="3718001" y="888501"/>
                  <a:pt x="3714750" y="882650"/>
                </a:cubicBezTo>
                <a:cubicBezTo>
                  <a:pt x="3707337" y="869307"/>
                  <a:pt x="3697817" y="857250"/>
                  <a:pt x="3689350" y="844550"/>
                </a:cubicBezTo>
                <a:lnTo>
                  <a:pt x="3676650" y="825500"/>
                </a:lnTo>
                <a:cubicBezTo>
                  <a:pt x="3672417" y="819150"/>
                  <a:pt x="3666363" y="813690"/>
                  <a:pt x="3663950" y="806450"/>
                </a:cubicBezTo>
                <a:lnTo>
                  <a:pt x="3651250" y="768350"/>
                </a:lnTo>
                <a:cubicBezTo>
                  <a:pt x="3649133" y="762000"/>
                  <a:pt x="3648613" y="754869"/>
                  <a:pt x="3644900" y="749300"/>
                </a:cubicBezTo>
                <a:cubicBezTo>
                  <a:pt x="3640667" y="742950"/>
                  <a:pt x="3635613" y="737076"/>
                  <a:pt x="3632200" y="730250"/>
                </a:cubicBezTo>
                <a:cubicBezTo>
                  <a:pt x="3629207" y="724263"/>
                  <a:pt x="3629101" y="717051"/>
                  <a:pt x="3625850" y="711200"/>
                </a:cubicBezTo>
                <a:cubicBezTo>
                  <a:pt x="3618437" y="697857"/>
                  <a:pt x="3608917" y="685800"/>
                  <a:pt x="3600450" y="673100"/>
                </a:cubicBezTo>
                <a:lnTo>
                  <a:pt x="3587750" y="654050"/>
                </a:lnTo>
                <a:cubicBezTo>
                  <a:pt x="3583517" y="647700"/>
                  <a:pt x="3580446" y="640396"/>
                  <a:pt x="3575050" y="635000"/>
                </a:cubicBezTo>
                <a:cubicBezTo>
                  <a:pt x="3568700" y="628650"/>
                  <a:pt x="3561749" y="622849"/>
                  <a:pt x="3556000" y="615950"/>
                </a:cubicBezTo>
                <a:cubicBezTo>
                  <a:pt x="3551114" y="610087"/>
                  <a:pt x="3548186" y="602763"/>
                  <a:pt x="3543300" y="596900"/>
                </a:cubicBezTo>
                <a:cubicBezTo>
                  <a:pt x="3537551" y="590001"/>
                  <a:pt x="3529999" y="584749"/>
                  <a:pt x="3524250" y="577850"/>
                </a:cubicBezTo>
                <a:cubicBezTo>
                  <a:pt x="3481170" y="526154"/>
                  <a:pt x="3554227" y="603766"/>
                  <a:pt x="3498850" y="520700"/>
                </a:cubicBezTo>
                <a:cubicBezTo>
                  <a:pt x="3482437" y="496081"/>
                  <a:pt x="3488563" y="508890"/>
                  <a:pt x="3479800" y="482600"/>
                </a:cubicBezTo>
                <a:cubicBezTo>
                  <a:pt x="3475861" y="403820"/>
                  <a:pt x="3482378" y="369685"/>
                  <a:pt x="3460750" y="304800"/>
                </a:cubicBezTo>
                <a:lnTo>
                  <a:pt x="3448050" y="266700"/>
                </a:lnTo>
                <a:cubicBezTo>
                  <a:pt x="3445933" y="260350"/>
                  <a:pt x="3447269" y="251363"/>
                  <a:pt x="3441700" y="247650"/>
                </a:cubicBezTo>
                <a:lnTo>
                  <a:pt x="3422650" y="234950"/>
                </a:lnTo>
                <a:cubicBezTo>
                  <a:pt x="3420533" y="228600"/>
                  <a:pt x="3420013" y="221469"/>
                  <a:pt x="3416300" y="215900"/>
                </a:cubicBezTo>
                <a:cubicBezTo>
                  <a:pt x="3406521" y="201232"/>
                  <a:pt x="3392257" y="193521"/>
                  <a:pt x="3378200" y="184150"/>
                </a:cubicBezTo>
                <a:cubicBezTo>
                  <a:pt x="3373967" y="177800"/>
                  <a:pt x="3370896" y="170496"/>
                  <a:pt x="3365500" y="165100"/>
                </a:cubicBezTo>
                <a:cubicBezTo>
                  <a:pt x="3357624" y="157224"/>
                  <a:pt x="3331867" y="140561"/>
                  <a:pt x="3321050" y="133350"/>
                </a:cubicBezTo>
                <a:cubicBezTo>
                  <a:pt x="3316817" y="127000"/>
                  <a:pt x="3313236" y="120163"/>
                  <a:pt x="3308350" y="114300"/>
                </a:cubicBezTo>
                <a:cubicBezTo>
                  <a:pt x="3289698" y="91918"/>
                  <a:pt x="3277751" y="87551"/>
                  <a:pt x="3251200" y="69850"/>
                </a:cubicBezTo>
                <a:lnTo>
                  <a:pt x="3232150" y="57150"/>
                </a:lnTo>
                <a:cubicBezTo>
                  <a:pt x="3225800" y="52917"/>
                  <a:pt x="3220504" y="46301"/>
                  <a:pt x="3213100" y="44450"/>
                </a:cubicBezTo>
                <a:lnTo>
                  <a:pt x="3136900" y="25400"/>
                </a:lnTo>
                <a:lnTo>
                  <a:pt x="3111500" y="19050"/>
                </a:lnTo>
                <a:cubicBezTo>
                  <a:pt x="3103033" y="16933"/>
                  <a:pt x="3094379" y="15460"/>
                  <a:pt x="3086100" y="12700"/>
                </a:cubicBezTo>
                <a:cubicBezTo>
                  <a:pt x="3079750" y="10583"/>
                  <a:pt x="3073692" y="7180"/>
                  <a:pt x="3067050" y="6350"/>
                </a:cubicBezTo>
                <a:cubicBezTo>
                  <a:pt x="3039665" y="2927"/>
                  <a:pt x="3012017" y="2117"/>
                  <a:pt x="2984500" y="0"/>
                </a:cubicBezTo>
                <a:lnTo>
                  <a:pt x="2863850" y="6350"/>
                </a:lnTo>
                <a:cubicBezTo>
                  <a:pt x="2628368" y="15072"/>
                  <a:pt x="2712501" y="-10934"/>
                  <a:pt x="2622550" y="19050"/>
                </a:cubicBezTo>
                <a:cubicBezTo>
                  <a:pt x="2620433" y="25400"/>
                  <a:pt x="2622734" y="36648"/>
                  <a:pt x="2616200" y="38100"/>
                </a:cubicBezTo>
                <a:cubicBezTo>
                  <a:pt x="2581013" y="45919"/>
                  <a:pt x="2544255" y="42735"/>
                  <a:pt x="2508250" y="44450"/>
                </a:cubicBezTo>
                <a:lnTo>
                  <a:pt x="2349500" y="50800"/>
                </a:lnTo>
                <a:cubicBezTo>
                  <a:pt x="2341033" y="55033"/>
                  <a:pt x="2332319" y="58804"/>
                  <a:pt x="2324100" y="63500"/>
                </a:cubicBezTo>
                <a:cubicBezTo>
                  <a:pt x="2317474" y="67286"/>
                  <a:pt x="2312065" y="73194"/>
                  <a:pt x="2305050" y="76200"/>
                </a:cubicBezTo>
                <a:cubicBezTo>
                  <a:pt x="2297028" y="79638"/>
                  <a:pt x="2288041" y="80152"/>
                  <a:pt x="2279650" y="82550"/>
                </a:cubicBezTo>
                <a:cubicBezTo>
                  <a:pt x="2273214" y="84389"/>
                  <a:pt x="2266950" y="86783"/>
                  <a:pt x="2260600" y="88900"/>
                </a:cubicBezTo>
                <a:cubicBezTo>
                  <a:pt x="2248637" y="100863"/>
                  <a:pt x="2238413" y="113577"/>
                  <a:pt x="2222500" y="120650"/>
                </a:cubicBezTo>
                <a:cubicBezTo>
                  <a:pt x="2202623" y="129484"/>
                  <a:pt x="2180110" y="134423"/>
                  <a:pt x="2159000" y="139700"/>
                </a:cubicBezTo>
                <a:cubicBezTo>
                  <a:pt x="2078567" y="137583"/>
                  <a:pt x="1998066" y="137270"/>
                  <a:pt x="1917700" y="133350"/>
                </a:cubicBezTo>
                <a:cubicBezTo>
                  <a:pt x="1911014" y="133024"/>
                  <a:pt x="1904802" y="129637"/>
                  <a:pt x="1898650" y="127000"/>
                </a:cubicBezTo>
                <a:cubicBezTo>
                  <a:pt x="1889949" y="123271"/>
                  <a:pt x="1881469" y="118996"/>
                  <a:pt x="1873250" y="114300"/>
                </a:cubicBezTo>
                <a:cubicBezTo>
                  <a:pt x="1866624" y="110514"/>
                  <a:pt x="1861174" y="104700"/>
                  <a:pt x="1854200" y="101600"/>
                </a:cubicBezTo>
                <a:cubicBezTo>
                  <a:pt x="1841967" y="96163"/>
                  <a:pt x="1828800" y="93133"/>
                  <a:pt x="1816100" y="88900"/>
                </a:cubicBezTo>
                <a:cubicBezTo>
                  <a:pt x="1809750" y="86783"/>
                  <a:pt x="1803544" y="84173"/>
                  <a:pt x="1797050" y="82550"/>
                </a:cubicBezTo>
                <a:cubicBezTo>
                  <a:pt x="1780117" y="78317"/>
                  <a:pt x="1762456" y="76332"/>
                  <a:pt x="1746250" y="69850"/>
                </a:cubicBezTo>
                <a:cubicBezTo>
                  <a:pt x="1735667" y="65617"/>
                  <a:pt x="1725212" y="61045"/>
                  <a:pt x="1714500" y="57150"/>
                </a:cubicBezTo>
                <a:cubicBezTo>
                  <a:pt x="1701919" y="52575"/>
                  <a:pt x="1689100" y="48683"/>
                  <a:pt x="1676400" y="44450"/>
                </a:cubicBezTo>
                <a:lnTo>
                  <a:pt x="1657350" y="38100"/>
                </a:lnTo>
                <a:cubicBezTo>
                  <a:pt x="1629833" y="40217"/>
                  <a:pt x="1602060" y="40146"/>
                  <a:pt x="1574800" y="44450"/>
                </a:cubicBezTo>
                <a:cubicBezTo>
                  <a:pt x="1420796" y="68766"/>
                  <a:pt x="1703697" y="46800"/>
                  <a:pt x="1473200" y="69850"/>
                </a:cubicBezTo>
                <a:cubicBezTo>
                  <a:pt x="1319111" y="85259"/>
                  <a:pt x="1430966" y="75705"/>
                  <a:pt x="1136650" y="82550"/>
                </a:cubicBezTo>
                <a:cubicBezTo>
                  <a:pt x="1126067" y="84667"/>
                  <a:pt x="1115313" y="86060"/>
                  <a:pt x="1104900" y="88900"/>
                </a:cubicBezTo>
                <a:cubicBezTo>
                  <a:pt x="1091985" y="92422"/>
                  <a:pt x="1079500" y="97367"/>
                  <a:pt x="1066800" y="101600"/>
                </a:cubicBezTo>
                <a:lnTo>
                  <a:pt x="1047750" y="107950"/>
                </a:lnTo>
                <a:lnTo>
                  <a:pt x="1028700" y="114300"/>
                </a:lnTo>
                <a:cubicBezTo>
                  <a:pt x="1022350" y="116417"/>
                  <a:pt x="1015219" y="116937"/>
                  <a:pt x="1009650" y="120650"/>
                </a:cubicBezTo>
                <a:cubicBezTo>
                  <a:pt x="1003300" y="124883"/>
                  <a:pt x="997426" y="129937"/>
                  <a:pt x="990600" y="133350"/>
                </a:cubicBezTo>
                <a:cubicBezTo>
                  <a:pt x="984613" y="136343"/>
                  <a:pt x="977986" y="137861"/>
                  <a:pt x="971550" y="139700"/>
                </a:cubicBezTo>
                <a:cubicBezTo>
                  <a:pt x="962055" y="142413"/>
                  <a:pt x="937250" y="147325"/>
                  <a:pt x="927100" y="152400"/>
                </a:cubicBezTo>
                <a:cubicBezTo>
                  <a:pt x="883247" y="174326"/>
                  <a:pt x="935513" y="158234"/>
                  <a:pt x="882650" y="171450"/>
                </a:cubicBezTo>
                <a:cubicBezTo>
                  <a:pt x="876300" y="177800"/>
                  <a:pt x="871072" y="185519"/>
                  <a:pt x="863600" y="190500"/>
                </a:cubicBezTo>
                <a:cubicBezTo>
                  <a:pt x="858031" y="194213"/>
                  <a:pt x="850537" y="193857"/>
                  <a:pt x="844550" y="196850"/>
                </a:cubicBezTo>
                <a:cubicBezTo>
                  <a:pt x="837724" y="200263"/>
                  <a:pt x="832126" y="205764"/>
                  <a:pt x="825500" y="209550"/>
                </a:cubicBezTo>
                <a:cubicBezTo>
                  <a:pt x="817281" y="214246"/>
                  <a:pt x="808567" y="218017"/>
                  <a:pt x="800100" y="222250"/>
                </a:cubicBezTo>
                <a:cubicBezTo>
                  <a:pt x="793750" y="230717"/>
                  <a:pt x="789180" y="240875"/>
                  <a:pt x="781050" y="247650"/>
                </a:cubicBezTo>
                <a:cubicBezTo>
                  <a:pt x="775908" y="251935"/>
                  <a:pt x="767227" y="249819"/>
                  <a:pt x="762000" y="254000"/>
                </a:cubicBezTo>
                <a:cubicBezTo>
                  <a:pt x="756041" y="258768"/>
                  <a:pt x="754186" y="267187"/>
                  <a:pt x="749300" y="273050"/>
                </a:cubicBezTo>
                <a:cubicBezTo>
                  <a:pt x="743551" y="279949"/>
                  <a:pt x="735763" y="285011"/>
                  <a:pt x="730250" y="292100"/>
                </a:cubicBezTo>
                <a:cubicBezTo>
                  <a:pt x="720879" y="304148"/>
                  <a:pt x="709677" y="315720"/>
                  <a:pt x="704850" y="330200"/>
                </a:cubicBezTo>
                <a:cubicBezTo>
                  <a:pt x="700617" y="342900"/>
                  <a:pt x="699576" y="357161"/>
                  <a:pt x="692150" y="368300"/>
                </a:cubicBezTo>
                <a:cubicBezTo>
                  <a:pt x="633758" y="455888"/>
                  <a:pt x="697766" y="369034"/>
                  <a:pt x="641350" y="425450"/>
                </a:cubicBezTo>
                <a:cubicBezTo>
                  <a:pt x="635954" y="430846"/>
                  <a:pt x="635122" y="440455"/>
                  <a:pt x="628650" y="444500"/>
                </a:cubicBezTo>
                <a:cubicBezTo>
                  <a:pt x="604311" y="459712"/>
                  <a:pt x="558117" y="460804"/>
                  <a:pt x="533400" y="463550"/>
                </a:cubicBezTo>
                <a:cubicBezTo>
                  <a:pt x="488950" y="461433"/>
                  <a:pt x="444437" y="460371"/>
                  <a:pt x="400050" y="457200"/>
                </a:cubicBezTo>
                <a:cubicBezTo>
                  <a:pt x="385121" y="456134"/>
                  <a:pt x="370493" y="452339"/>
                  <a:pt x="355600" y="450850"/>
                </a:cubicBezTo>
                <a:cubicBezTo>
                  <a:pt x="328139" y="448104"/>
                  <a:pt x="300587" y="446336"/>
                  <a:pt x="273050" y="444500"/>
                </a:cubicBezTo>
                <a:cubicBezTo>
                  <a:pt x="164749" y="437280"/>
                  <a:pt x="195210" y="438150"/>
                  <a:pt x="120650" y="438150"/>
                </a:cubicBezTo>
              </a:path>
            </a:pathLst>
          </a:custGeom>
          <a:solidFill>
            <a:schemeClr val="accent2">
              <a:alpha val="49000"/>
            </a:schemeClr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17" name="Freeform 316"/>
          <p:cNvSpPr/>
          <p:nvPr/>
        </p:nvSpPr>
        <p:spPr bwMode="auto">
          <a:xfrm>
            <a:off x="30270506" y="6909150"/>
            <a:ext cx="1047694" cy="1053675"/>
          </a:xfrm>
          <a:custGeom>
            <a:avLst/>
            <a:gdLst>
              <a:gd name="connsiteX0" fmla="*/ 797062 w 4156212"/>
              <a:gd name="connsiteY0" fmla="*/ 501650 h 4179941"/>
              <a:gd name="connsiteX1" fmla="*/ 733562 w 4156212"/>
              <a:gd name="connsiteY1" fmla="*/ 463550 h 4179941"/>
              <a:gd name="connsiteX2" fmla="*/ 663712 w 4156212"/>
              <a:gd name="connsiteY2" fmla="*/ 444500 h 4179941"/>
              <a:gd name="connsiteX3" fmla="*/ 625612 w 4156212"/>
              <a:gd name="connsiteY3" fmla="*/ 431800 h 4179941"/>
              <a:gd name="connsiteX4" fmla="*/ 600212 w 4156212"/>
              <a:gd name="connsiteY4" fmla="*/ 425450 h 4179941"/>
              <a:gd name="connsiteX5" fmla="*/ 581162 w 4156212"/>
              <a:gd name="connsiteY5" fmla="*/ 419100 h 4179941"/>
              <a:gd name="connsiteX6" fmla="*/ 549412 w 4156212"/>
              <a:gd name="connsiteY6" fmla="*/ 412750 h 4179941"/>
              <a:gd name="connsiteX7" fmla="*/ 530362 w 4156212"/>
              <a:gd name="connsiteY7" fmla="*/ 406400 h 4179941"/>
              <a:gd name="connsiteX8" fmla="*/ 479562 w 4156212"/>
              <a:gd name="connsiteY8" fmla="*/ 393700 h 4179941"/>
              <a:gd name="connsiteX9" fmla="*/ 352562 w 4156212"/>
              <a:gd name="connsiteY9" fmla="*/ 400050 h 4179941"/>
              <a:gd name="connsiteX10" fmla="*/ 333512 w 4156212"/>
              <a:gd name="connsiteY10" fmla="*/ 406400 h 4179941"/>
              <a:gd name="connsiteX11" fmla="*/ 301762 w 4156212"/>
              <a:gd name="connsiteY11" fmla="*/ 412750 h 4179941"/>
              <a:gd name="connsiteX12" fmla="*/ 282712 w 4156212"/>
              <a:gd name="connsiteY12" fmla="*/ 425450 h 4179941"/>
              <a:gd name="connsiteX13" fmla="*/ 270012 w 4156212"/>
              <a:gd name="connsiteY13" fmla="*/ 444500 h 4179941"/>
              <a:gd name="connsiteX14" fmla="*/ 250962 w 4156212"/>
              <a:gd name="connsiteY14" fmla="*/ 450850 h 4179941"/>
              <a:gd name="connsiteX15" fmla="*/ 212862 w 4156212"/>
              <a:gd name="connsiteY15" fmla="*/ 476250 h 4179941"/>
              <a:gd name="connsiteX16" fmla="*/ 168412 w 4156212"/>
              <a:gd name="connsiteY16" fmla="*/ 508000 h 4179941"/>
              <a:gd name="connsiteX17" fmla="*/ 149362 w 4156212"/>
              <a:gd name="connsiteY17" fmla="*/ 520700 h 4179941"/>
              <a:gd name="connsiteX18" fmla="*/ 111262 w 4156212"/>
              <a:gd name="connsiteY18" fmla="*/ 558800 h 4179941"/>
              <a:gd name="connsiteX19" fmla="*/ 79512 w 4156212"/>
              <a:gd name="connsiteY19" fmla="*/ 590550 h 4179941"/>
              <a:gd name="connsiteX20" fmla="*/ 47762 w 4156212"/>
              <a:gd name="connsiteY20" fmla="*/ 622300 h 4179941"/>
              <a:gd name="connsiteX21" fmla="*/ 47762 w 4156212"/>
              <a:gd name="connsiteY21" fmla="*/ 717550 h 4179941"/>
              <a:gd name="connsiteX22" fmla="*/ 60462 w 4156212"/>
              <a:gd name="connsiteY22" fmla="*/ 762000 h 4179941"/>
              <a:gd name="connsiteX23" fmla="*/ 73162 w 4156212"/>
              <a:gd name="connsiteY23" fmla="*/ 781050 h 4179941"/>
              <a:gd name="connsiteX24" fmla="*/ 85862 w 4156212"/>
              <a:gd name="connsiteY24" fmla="*/ 819150 h 4179941"/>
              <a:gd name="connsiteX25" fmla="*/ 92212 w 4156212"/>
              <a:gd name="connsiteY25" fmla="*/ 838200 h 4179941"/>
              <a:gd name="connsiteX26" fmla="*/ 104912 w 4156212"/>
              <a:gd name="connsiteY26" fmla="*/ 857250 h 4179941"/>
              <a:gd name="connsiteX27" fmla="*/ 111262 w 4156212"/>
              <a:gd name="connsiteY27" fmla="*/ 895350 h 4179941"/>
              <a:gd name="connsiteX28" fmla="*/ 98562 w 4156212"/>
              <a:gd name="connsiteY28" fmla="*/ 933450 h 4179941"/>
              <a:gd name="connsiteX29" fmla="*/ 85862 w 4156212"/>
              <a:gd name="connsiteY29" fmla="*/ 977900 h 4179941"/>
              <a:gd name="connsiteX30" fmla="*/ 73162 w 4156212"/>
              <a:gd name="connsiteY30" fmla="*/ 996950 h 4179941"/>
              <a:gd name="connsiteX31" fmla="*/ 47762 w 4156212"/>
              <a:gd name="connsiteY31" fmla="*/ 1041400 h 4179941"/>
              <a:gd name="connsiteX32" fmla="*/ 41412 w 4156212"/>
              <a:gd name="connsiteY32" fmla="*/ 1066800 h 4179941"/>
              <a:gd name="connsiteX33" fmla="*/ 35062 w 4156212"/>
              <a:gd name="connsiteY33" fmla="*/ 1085850 h 4179941"/>
              <a:gd name="connsiteX34" fmla="*/ 28712 w 4156212"/>
              <a:gd name="connsiteY34" fmla="*/ 1123950 h 4179941"/>
              <a:gd name="connsiteX35" fmla="*/ 22362 w 4156212"/>
              <a:gd name="connsiteY35" fmla="*/ 1143000 h 4179941"/>
              <a:gd name="connsiteX36" fmla="*/ 16012 w 4156212"/>
              <a:gd name="connsiteY36" fmla="*/ 1168400 h 4179941"/>
              <a:gd name="connsiteX37" fmla="*/ 47762 w 4156212"/>
              <a:gd name="connsiteY37" fmla="*/ 1397000 h 4179941"/>
              <a:gd name="connsiteX38" fmla="*/ 66812 w 4156212"/>
              <a:gd name="connsiteY38" fmla="*/ 1409700 h 4179941"/>
              <a:gd name="connsiteX39" fmla="*/ 92212 w 4156212"/>
              <a:gd name="connsiteY39" fmla="*/ 1447800 h 4179941"/>
              <a:gd name="connsiteX40" fmla="*/ 104912 w 4156212"/>
              <a:gd name="connsiteY40" fmla="*/ 1466850 h 4179941"/>
              <a:gd name="connsiteX41" fmla="*/ 111262 w 4156212"/>
              <a:gd name="connsiteY41" fmla="*/ 1485900 h 4179941"/>
              <a:gd name="connsiteX42" fmla="*/ 117612 w 4156212"/>
              <a:gd name="connsiteY42" fmla="*/ 1644650 h 4179941"/>
              <a:gd name="connsiteX43" fmla="*/ 123962 w 4156212"/>
              <a:gd name="connsiteY43" fmla="*/ 1752600 h 4179941"/>
              <a:gd name="connsiteX44" fmla="*/ 130312 w 4156212"/>
              <a:gd name="connsiteY44" fmla="*/ 1778000 h 4179941"/>
              <a:gd name="connsiteX45" fmla="*/ 162062 w 4156212"/>
              <a:gd name="connsiteY45" fmla="*/ 1816100 h 4179941"/>
              <a:gd name="connsiteX46" fmla="*/ 181112 w 4156212"/>
              <a:gd name="connsiteY46" fmla="*/ 1828800 h 4179941"/>
              <a:gd name="connsiteX47" fmla="*/ 219212 w 4156212"/>
              <a:gd name="connsiteY47" fmla="*/ 1835150 h 4179941"/>
              <a:gd name="connsiteX48" fmla="*/ 263662 w 4156212"/>
              <a:gd name="connsiteY48" fmla="*/ 1854200 h 4179941"/>
              <a:gd name="connsiteX49" fmla="*/ 308112 w 4156212"/>
              <a:gd name="connsiteY49" fmla="*/ 1866900 h 4179941"/>
              <a:gd name="connsiteX50" fmla="*/ 327162 w 4156212"/>
              <a:gd name="connsiteY50" fmla="*/ 1873250 h 4179941"/>
              <a:gd name="connsiteX51" fmla="*/ 346212 w 4156212"/>
              <a:gd name="connsiteY51" fmla="*/ 1885950 h 4179941"/>
              <a:gd name="connsiteX52" fmla="*/ 358912 w 4156212"/>
              <a:gd name="connsiteY52" fmla="*/ 1905000 h 4179941"/>
              <a:gd name="connsiteX53" fmla="*/ 390662 w 4156212"/>
              <a:gd name="connsiteY53" fmla="*/ 1911350 h 4179941"/>
              <a:gd name="connsiteX54" fmla="*/ 428762 w 4156212"/>
              <a:gd name="connsiteY54" fmla="*/ 1930400 h 4179941"/>
              <a:gd name="connsiteX55" fmla="*/ 447812 w 4156212"/>
              <a:gd name="connsiteY55" fmla="*/ 1936750 h 4179941"/>
              <a:gd name="connsiteX56" fmla="*/ 466862 w 4156212"/>
              <a:gd name="connsiteY56" fmla="*/ 1949450 h 4179941"/>
              <a:gd name="connsiteX57" fmla="*/ 511312 w 4156212"/>
              <a:gd name="connsiteY57" fmla="*/ 1968500 h 4179941"/>
              <a:gd name="connsiteX58" fmla="*/ 549412 w 4156212"/>
              <a:gd name="connsiteY58" fmla="*/ 1974850 h 4179941"/>
              <a:gd name="connsiteX59" fmla="*/ 574812 w 4156212"/>
              <a:gd name="connsiteY59" fmla="*/ 1981200 h 4179941"/>
              <a:gd name="connsiteX60" fmla="*/ 657362 w 4156212"/>
              <a:gd name="connsiteY60" fmla="*/ 2000250 h 4179941"/>
              <a:gd name="connsiteX61" fmla="*/ 676412 w 4156212"/>
              <a:gd name="connsiteY61" fmla="*/ 2006600 h 4179941"/>
              <a:gd name="connsiteX62" fmla="*/ 714512 w 4156212"/>
              <a:gd name="connsiteY62" fmla="*/ 2032000 h 4179941"/>
              <a:gd name="connsiteX63" fmla="*/ 778012 w 4156212"/>
              <a:gd name="connsiteY63" fmla="*/ 2038350 h 4179941"/>
              <a:gd name="connsiteX64" fmla="*/ 847862 w 4156212"/>
              <a:gd name="connsiteY64" fmla="*/ 2019300 h 4179941"/>
              <a:gd name="connsiteX65" fmla="*/ 854212 w 4156212"/>
              <a:gd name="connsiteY65" fmla="*/ 2000250 h 4179941"/>
              <a:gd name="connsiteX66" fmla="*/ 892312 w 4156212"/>
              <a:gd name="connsiteY66" fmla="*/ 1974850 h 4179941"/>
              <a:gd name="connsiteX67" fmla="*/ 924062 w 4156212"/>
              <a:gd name="connsiteY67" fmla="*/ 1943100 h 4179941"/>
              <a:gd name="connsiteX68" fmla="*/ 936762 w 4156212"/>
              <a:gd name="connsiteY68" fmla="*/ 1924050 h 4179941"/>
              <a:gd name="connsiteX69" fmla="*/ 1000262 w 4156212"/>
              <a:gd name="connsiteY69" fmla="*/ 1898650 h 4179941"/>
              <a:gd name="connsiteX70" fmla="*/ 1019312 w 4156212"/>
              <a:gd name="connsiteY70" fmla="*/ 1892300 h 4179941"/>
              <a:gd name="connsiteX71" fmla="*/ 1514612 w 4156212"/>
              <a:gd name="connsiteY71" fmla="*/ 1885950 h 4179941"/>
              <a:gd name="connsiteX72" fmla="*/ 1540012 w 4156212"/>
              <a:gd name="connsiteY72" fmla="*/ 1873250 h 4179941"/>
              <a:gd name="connsiteX73" fmla="*/ 1546362 w 4156212"/>
              <a:gd name="connsiteY73" fmla="*/ 1854200 h 4179941"/>
              <a:gd name="connsiteX74" fmla="*/ 1578112 w 4156212"/>
              <a:gd name="connsiteY74" fmla="*/ 1816100 h 4179941"/>
              <a:gd name="connsiteX75" fmla="*/ 1616212 w 4156212"/>
              <a:gd name="connsiteY75" fmla="*/ 1790700 h 4179941"/>
              <a:gd name="connsiteX76" fmla="*/ 1654312 w 4156212"/>
              <a:gd name="connsiteY76" fmla="*/ 1778000 h 4179941"/>
              <a:gd name="connsiteX77" fmla="*/ 2251212 w 4156212"/>
              <a:gd name="connsiteY77" fmla="*/ 1778000 h 4179941"/>
              <a:gd name="connsiteX78" fmla="*/ 2321062 w 4156212"/>
              <a:gd name="connsiteY78" fmla="*/ 1771650 h 4179941"/>
              <a:gd name="connsiteX79" fmla="*/ 2371862 w 4156212"/>
              <a:gd name="connsiteY79" fmla="*/ 1758950 h 4179941"/>
              <a:gd name="connsiteX80" fmla="*/ 2390912 w 4156212"/>
              <a:gd name="connsiteY80" fmla="*/ 1752600 h 4179941"/>
              <a:gd name="connsiteX81" fmla="*/ 2429012 w 4156212"/>
              <a:gd name="connsiteY81" fmla="*/ 1733550 h 4179941"/>
              <a:gd name="connsiteX82" fmla="*/ 2448062 w 4156212"/>
              <a:gd name="connsiteY82" fmla="*/ 1714500 h 4179941"/>
              <a:gd name="connsiteX83" fmla="*/ 2473462 w 4156212"/>
              <a:gd name="connsiteY83" fmla="*/ 1701800 h 4179941"/>
              <a:gd name="connsiteX84" fmla="*/ 2530612 w 4156212"/>
              <a:gd name="connsiteY84" fmla="*/ 1657350 h 4179941"/>
              <a:gd name="connsiteX85" fmla="*/ 2549662 w 4156212"/>
              <a:gd name="connsiteY85" fmla="*/ 1619250 h 4179941"/>
              <a:gd name="connsiteX86" fmla="*/ 2568712 w 4156212"/>
              <a:gd name="connsiteY86" fmla="*/ 1454150 h 4179941"/>
              <a:gd name="connsiteX87" fmla="*/ 2587762 w 4156212"/>
              <a:gd name="connsiteY87" fmla="*/ 1435100 h 4179941"/>
              <a:gd name="connsiteX88" fmla="*/ 2613162 w 4156212"/>
              <a:gd name="connsiteY88" fmla="*/ 1428750 h 4179941"/>
              <a:gd name="connsiteX89" fmla="*/ 2651262 w 4156212"/>
              <a:gd name="connsiteY89" fmla="*/ 1390650 h 4179941"/>
              <a:gd name="connsiteX90" fmla="*/ 2670312 w 4156212"/>
              <a:gd name="connsiteY90" fmla="*/ 1371600 h 4179941"/>
              <a:gd name="connsiteX91" fmla="*/ 2689362 w 4156212"/>
              <a:gd name="connsiteY91" fmla="*/ 1358900 h 4179941"/>
              <a:gd name="connsiteX92" fmla="*/ 2702062 w 4156212"/>
              <a:gd name="connsiteY92" fmla="*/ 1339850 h 4179941"/>
              <a:gd name="connsiteX93" fmla="*/ 2740162 w 4156212"/>
              <a:gd name="connsiteY93" fmla="*/ 1308100 h 4179941"/>
              <a:gd name="connsiteX94" fmla="*/ 2765562 w 4156212"/>
              <a:gd name="connsiteY94" fmla="*/ 1301750 h 4179941"/>
              <a:gd name="connsiteX95" fmla="*/ 2784612 w 4156212"/>
              <a:gd name="connsiteY95" fmla="*/ 1295400 h 4179941"/>
              <a:gd name="connsiteX96" fmla="*/ 2797312 w 4156212"/>
              <a:gd name="connsiteY96" fmla="*/ 1257300 h 4179941"/>
              <a:gd name="connsiteX97" fmla="*/ 2803662 w 4156212"/>
              <a:gd name="connsiteY97" fmla="*/ 1238250 h 4179941"/>
              <a:gd name="connsiteX98" fmla="*/ 2822712 w 4156212"/>
              <a:gd name="connsiteY98" fmla="*/ 1231900 h 4179941"/>
              <a:gd name="connsiteX99" fmla="*/ 2841762 w 4156212"/>
              <a:gd name="connsiteY99" fmla="*/ 1212850 h 4179941"/>
              <a:gd name="connsiteX100" fmla="*/ 2975112 w 4156212"/>
              <a:gd name="connsiteY100" fmla="*/ 1212850 h 4179941"/>
              <a:gd name="connsiteX101" fmla="*/ 2987812 w 4156212"/>
              <a:gd name="connsiteY101" fmla="*/ 1231900 h 4179941"/>
              <a:gd name="connsiteX102" fmla="*/ 3000512 w 4156212"/>
              <a:gd name="connsiteY102" fmla="*/ 1289050 h 4179941"/>
              <a:gd name="connsiteX103" fmla="*/ 3006862 w 4156212"/>
              <a:gd name="connsiteY103" fmla="*/ 1314450 h 4179941"/>
              <a:gd name="connsiteX104" fmla="*/ 3000512 w 4156212"/>
              <a:gd name="connsiteY104" fmla="*/ 1651000 h 4179941"/>
              <a:gd name="connsiteX105" fmla="*/ 2994162 w 4156212"/>
              <a:gd name="connsiteY105" fmla="*/ 1682750 h 4179941"/>
              <a:gd name="connsiteX106" fmla="*/ 2949712 w 4156212"/>
              <a:gd name="connsiteY106" fmla="*/ 1739900 h 4179941"/>
              <a:gd name="connsiteX107" fmla="*/ 2886212 w 4156212"/>
              <a:gd name="connsiteY107" fmla="*/ 1797050 h 4179941"/>
              <a:gd name="connsiteX108" fmla="*/ 2848112 w 4156212"/>
              <a:gd name="connsiteY108" fmla="*/ 1822450 h 4179941"/>
              <a:gd name="connsiteX109" fmla="*/ 2803662 w 4156212"/>
              <a:gd name="connsiteY109" fmla="*/ 1860550 h 4179941"/>
              <a:gd name="connsiteX110" fmla="*/ 2702062 w 4156212"/>
              <a:gd name="connsiteY110" fmla="*/ 1885950 h 4179941"/>
              <a:gd name="connsiteX111" fmla="*/ 2803662 w 4156212"/>
              <a:gd name="connsiteY111" fmla="*/ 1879600 h 4179941"/>
              <a:gd name="connsiteX112" fmla="*/ 2810012 w 4156212"/>
              <a:gd name="connsiteY112" fmla="*/ 1898650 h 4179941"/>
              <a:gd name="connsiteX113" fmla="*/ 2803662 w 4156212"/>
              <a:gd name="connsiteY113" fmla="*/ 1930400 h 4179941"/>
              <a:gd name="connsiteX114" fmla="*/ 2784612 w 4156212"/>
              <a:gd name="connsiteY114" fmla="*/ 1949450 h 4179941"/>
              <a:gd name="connsiteX115" fmla="*/ 2746512 w 4156212"/>
              <a:gd name="connsiteY115" fmla="*/ 1974850 h 4179941"/>
              <a:gd name="connsiteX116" fmla="*/ 2727462 w 4156212"/>
              <a:gd name="connsiteY116" fmla="*/ 1987550 h 4179941"/>
              <a:gd name="connsiteX117" fmla="*/ 2676662 w 4156212"/>
              <a:gd name="connsiteY117" fmla="*/ 2006600 h 4179941"/>
              <a:gd name="connsiteX118" fmla="*/ 2657612 w 4156212"/>
              <a:gd name="connsiteY118" fmla="*/ 2012950 h 4179941"/>
              <a:gd name="connsiteX119" fmla="*/ 2632212 w 4156212"/>
              <a:gd name="connsiteY119" fmla="*/ 2025650 h 4179941"/>
              <a:gd name="connsiteX120" fmla="*/ 2594112 w 4156212"/>
              <a:gd name="connsiteY120" fmla="*/ 2038350 h 4179941"/>
              <a:gd name="connsiteX121" fmla="*/ 2575062 w 4156212"/>
              <a:gd name="connsiteY121" fmla="*/ 2044700 h 4179941"/>
              <a:gd name="connsiteX122" fmla="*/ 2511562 w 4156212"/>
              <a:gd name="connsiteY122" fmla="*/ 2063750 h 4179941"/>
              <a:gd name="connsiteX123" fmla="*/ 2473462 w 4156212"/>
              <a:gd name="connsiteY123" fmla="*/ 2089150 h 4179941"/>
              <a:gd name="connsiteX124" fmla="*/ 2448062 w 4156212"/>
              <a:gd name="connsiteY124" fmla="*/ 2114550 h 4179941"/>
              <a:gd name="connsiteX125" fmla="*/ 2429012 w 4156212"/>
              <a:gd name="connsiteY125" fmla="*/ 2120900 h 4179941"/>
              <a:gd name="connsiteX126" fmla="*/ 2371862 w 4156212"/>
              <a:gd name="connsiteY126" fmla="*/ 2165350 h 4179941"/>
              <a:gd name="connsiteX127" fmla="*/ 2346462 w 4156212"/>
              <a:gd name="connsiteY127" fmla="*/ 2184400 h 4179941"/>
              <a:gd name="connsiteX128" fmla="*/ 2295662 w 4156212"/>
              <a:gd name="connsiteY128" fmla="*/ 2222500 h 4179941"/>
              <a:gd name="connsiteX129" fmla="*/ 2270262 w 4156212"/>
              <a:gd name="connsiteY129" fmla="*/ 2260600 h 4179941"/>
              <a:gd name="connsiteX130" fmla="*/ 2225812 w 4156212"/>
              <a:gd name="connsiteY130" fmla="*/ 2298700 h 4179941"/>
              <a:gd name="connsiteX131" fmla="*/ 2206762 w 4156212"/>
              <a:gd name="connsiteY131" fmla="*/ 2317750 h 4179941"/>
              <a:gd name="connsiteX132" fmla="*/ 2194062 w 4156212"/>
              <a:gd name="connsiteY132" fmla="*/ 2336800 h 4179941"/>
              <a:gd name="connsiteX133" fmla="*/ 2149612 w 4156212"/>
              <a:gd name="connsiteY133" fmla="*/ 2381250 h 4179941"/>
              <a:gd name="connsiteX134" fmla="*/ 2117862 w 4156212"/>
              <a:gd name="connsiteY134" fmla="*/ 2419350 h 4179941"/>
              <a:gd name="connsiteX135" fmla="*/ 2060712 w 4156212"/>
              <a:gd name="connsiteY135" fmla="*/ 2463800 h 4179941"/>
              <a:gd name="connsiteX136" fmla="*/ 2035312 w 4156212"/>
              <a:gd name="connsiteY136" fmla="*/ 2501900 h 4179941"/>
              <a:gd name="connsiteX137" fmla="*/ 2022612 w 4156212"/>
              <a:gd name="connsiteY137" fmla="*/ 2527300 h 4179941"/>
              <a:gd name="connsiteX138" fmla="*/ 1952762 w 4156212"/>
              <a:gd name="connsiteY138" fmla="*/ 2603500 h 4179941"/>
              <a:gd name="connsiteX139" fmla="*/ 1927362 w 4156212"/>
              <a:gd name="connsiteY139" fmla="*/ 2641600 h 4179941"/>
              <a:gd name="connsiteX140" fmla="*/ 1863862 w 4156212"/>
              <a:gd name="connsiteY140" fmla="*/ 2705100 h 4179941"/>
              <a:gd name="connsiteX141" fmla="*/ 1838462 w 4156212"/>
              <a:gd name="connsiteY141" fmla="*/ 2736850 h 4179941"/>
              <a:gd name="connsiteX142" fmla="*/ 1794012 w 4156212"/>
              <a:gd name="connsiteY142" fmla="*/ 2781300 h 4179941"/>
              <a:gd name="connsiteX143" fmla="*/ 1768612 w 4156212"/>
              <a:gd name="connsiteY143" fmla="*/ 2819400 h 4179941"/>
              <a:gd name="connsiteX144" fmla="*/ 1736862 w 4156212"/>
              <a:gd name="connsiteY144" fmla="*/ 2844800 h 4179941"/>
              <a:gd name="connsiteX145" fmla="*/ 1705112 w 4156212"/>
              <a:gd name="connsiteY145" fmla="*/ 2876550 h 4179941"/>
              <a:gd name="connsiteX146" fmla="*/ 1667012 w 4156212"/>
              <a:gd name="connsiteY146" fmla="*/ 2908300 h 4179941"/>
              <a:gd name="connsiteX147" fmla="*/ 1597162 w 4156212"/>
              <a:gd name="connsiteY147" fmla="*/ 2965450 h 4179941"/>
              <a:gd name="connsiteX148" fmla="*/ 1584462 w 4156212"/>
              <a:gd name="connsiteY148" fmla="*/ 2990850 h 4179941"/>
              <a:gd name="connsiteX149" fmla="*/ 1546362 w 4156212"/>
              <a:gd name="connsiteY149" fmla="*/ 3016250 h 4179941"/>
              <a:gd name="connsiteX150" fmla="*/ 1508262 w 4156212"/>
              <a:gd name="connsiteY150" fmla="*/ 3048000 h 4179941"/>
              <a:gd name="connsiteX151" fmla="*/ 1495562 w 4156212"/>
              <a:gd name="connsiteY151" fmla="*/ 3067050 h 4179941"/>
              <a:gd name="connsiteX152" fmla="*/ 1470162 w 4156212"/>
              <a:gd name="connsiteY152" fmla="*/ 3092450 h 4179941"/>
              <a:gd name="connsiteX153" fmla="*/ 1457462 w 4156212"/>
              <a:gd name="connsiteY153" fmla="*/ 3117850 h 4179941"/>
              <a:gd name="connsiteX154" fmla="*/ 1444762 w 4156212"/>
              <a:gd name="connsiteY154" fmla="*/ 3136900 h 4179941"/>
              <a:gd name="connsiteX155" fmla="*/ 1470162 w 4156212"/>
              <a:gd name="connsiteY155" fmla="*/ 3187700 h 4179941"/>
              <a:gd name="connsiteX156" fmla="*/ 1527312 w 4156212"/>
              <a:gd name="connsiteY156" fmla="*/ 3219450 h 4179941"/>
              <a:gd name="connsiteX157" fmla="*/ 1584462 w 4156212"/>
              <a:gd name="connsiteY157" fmla="*/ 3270250 h 4179941"/>
              <a:gd name="connsiteX158" fmla="*/ 1603512 w 4156212"/>
              <a:gd name="connsiteY158" fmla="*/ 3282950 h 4179941"/>
              <a:gd name="connsiteX159" fmla="*/ 1635262 w 4156212"/>
              <a:gd name="connsiteY159" fmla="*/ 3321050 h 4179941"/>
              <a:gd name="connsiteX160" fmla="*/ 1647962 w 4156212"/>
              <a:gd name="connsiteY160" fmla="*/ 3340100 h 4179941"/>
              <a:gd name="connsiteX161" fmla="*/ 1667012 w 4156212"/>
              <a:gd name="connsiteY161" fmla="*/ 3346450 h 4179941"/>
              <a:gd name="connsiteX162" fmla="*/ 1679712 w 4156212"/>
              <a:gd name="connsiteY162" fmla="*/ 3371850 h 4179941"/>
              <a:gd name="connsiteX163" fmla="*/ 1692412 w 4156212"/>
              <a:gd name="connsiteY163" fmla="*/ 3390900 h 4179941"/>
              <a:gd name="connsiteX164" fmla="*/ 1698762 w 4156212"/>
              <a:gd name="connsiteY164" fmla="*/ 3409950 h 4179941"/>
              <a:gd name="connsiteX165" fmla="*/ 1641612 w 4156212"/>
              <a:gd name="connsiteY165" fmla="*/ 3435350 h 4179941"/>
              <a:gd name="connsiteX166" fmla="*/ 1622562 w 4156212"/>
              <a:gd name="connsiteY166" fmla="*/ 3448050 h 4179941"/>
              <a:gd name="connsiteX167" fmla="*/ 1584462 w 4156212"/>
              <a:gd name="connsiteY167" fmla="*/ 3454400 h 4179941"/>
              <a:gd name="connsiteX168" fmla="*/ 1559062 w 4156212"/>
              <a:gd name="connsiteY168" fmla="*/ 3473450 h 4179941"/>
              <a:gd name="connsiteX169" fmla="*/ 1533662 w 4156212"/>
              <a:gd name="connsiteY169" fmla="*/ 3486150 h 4179941"/>
              <a:gd name="connsiteX170" fmla="*/ 1495562 w 4156212"/>
              <a:gd name="connsiteY170" fmla="*/ 3524250 h 4179941"/>
              <a:gd name="connsiteX171" fmla="*/ 1444762 w 4156212"/>
              <a:gd name="connsiteY171" fmla="*/ 3568700 h 4179941"/>
              <a:gd name="connsiteX172" fmla="*/ 1432062 w 4156212"/>
              <a:gd name="connsiteY172" fmla="*/ 3594100 h 4179941"/>
              <a:gd name="connsiteX173" fmla="*/ 1413012 w 4156212"/>
              <a:gd name="connsiteY173" fmla="*/ 3619500 h 4179941"/>
              <a:gd name="connsiteX174" fmla="*/ 1400312 w 4156212"/>
              <a:gd name="connsiteY174" fmla="*/ 3638550 h 4179941"/>
              <a:gd name="connsiteX175" fmla="*/ 1432062 w 4156212"/>
              <a:gd name="connsiteY175" fmla="*/ 3670300 h 4179941"/>
              <a:gd name="connsiteX176" fmla="*/ 1489212 w 4156212"/>
              <a:gd name="connsiteY176" fmla="*/ 3721100 h 4179941"/>
              <a:gd name="connsiteX177" fmla="*/ 1552712 w 4156212"/>
              <a:gd name="connsiteY177" fmla="*/ 3740150 h 4179941"/>
              <a:gd name="connsiteX178" fmla="*/ 1584462 w 4156212"/>
              <a:gd name="connsiteY178" fmla="*/ 3759200 h 4179941"/>
              <a:gd name="connsiteX179" fmla="*/ 1679712 w 4156212"/>
              <a:gd name="connsiteY179" fmla="*/ 3803650 h 4179941"/>
              <a:gd name="connsiteX180" fmla="*/ 1755912 w 4156212"/>
              <a:gd name="connsiteY180" fmla="*/ 3886200 h 4179941"/>
              <a:gd name="connsiteX181" fmla="*/ 1774962 w 4156212"/>
              <a:gd name="connsiteY181" fmla="*/ 3892550 h 4179941"/>
              <a:gd name="connsiteX182" fmla="*/ 1825762 w 4156212"/>
              <a:gd name="connsiteY182" fmla="*/ 3930650 h 4179941"/>
              <a:gd name="connsiteX183" fmla="*/ 1844812 w 4156212"/>
              <a:gd name="connsiteY183" fmla="*/ 3937000 h 4179941"/>
              <a:gd name="connsiteX184" fmla="*/ 1971812 w 4156212"/>
              <a:gd name="connsiteY184" fmla="*/ 3949700 h 4179941"/>
              <a:gd name="connsiteX185" fmla="*/ 2016262 w 4156212"/>
              <a:gd name="connsiteY185" fmla="*/ 3956050 h 4179941"/>
              <a:gd name="connsiteX186" fmla="*/ 2136912 w 4156212"/>
              <a:gd name="connsiteY186" fmla="*/ 3968750 h 4179941"/>
              <a:gd name="connsiteX187" fmla="*/ 2067062 w 4156212"/>
              <a:gd name="connsiteY187" fmla="*/ 3987800 h 4179941"/>
              <a:gd name="connsiteX188" fmla="*/ 1990862 w 4156212"/>
              <a:gd name="connsiteY188" fmla="*/ 3994150 h 4179941"/>
              <a:gd name="connsiteX189" fmla="*/ 1997212 w 4156212"/>
              <a:gd name="connsiteY189" fmla="*/ 4038600 h 4179941"/>
              <a:gd name="connsiteX190" fmla="*/ 2035312 w 4156212"/>
              <a:gd name="connsiteY190" fmla="*/ 4070350 h 4179941"/>
              <a:gd name="connsiteX191" fmla="*/ 2136912 w 4156212"/>
              <a:gd name="connsiteY191" fmla="*/ 4127500 h 4179941"/>
              <a:gd name="connsiteX192" fmla="*/ 2244862 w 4156212"/>
              <a:gd name="connsiteY192" fmla="*/ 4140200 h 4179941"/>
              <a:gd name="connsiteX193" fmla="*/ 2359162 w 4156212"/>
              <a:gd name="connsiteY193" fmla="*/ 4171950 h 4179941"/>
              <a:gd name="connsiteX194" fmla="*/ 2930662 w 4156212"/>
              <a:gd name="connsiteY194" fmla="*/ 4178300 h 4179941"/>
              <a:gd name="connsiteX195" fmla="*/ 2987812 w 4156212"/>
              <a:gd name="connsiteY195" fmla="*/ 4165600 h 4179941"/>
              <a:gd name="connsiteX196" fmla="*/ 3070362 w 4156212"/>
              <a:gd name="connsiteY196" fmla="*/ 4140200 h 4179941"/>
              <a:gd name="connsiteX197" fmla="*/ 3108462 w 4156212"/>
              <a:gd name="connsiteY197" fmla="*/ 4127500 h 4179941"/>
              <a:gd name="connsiteX198" fmla="*/ 3171962 w 4156212"/>
              <a:gd name="connsiteY198" fmla="*/ 4076700 h 4179941"/>
              <a:gd name="connsiteX199" fmla="*/ 3184662 w 4156212"/>
              <a:gd name="connsiteY199" fmla="*/ 4057650 h 4179941"/>
              <a:gd name="connsiteX200" fmla="*/ 3210062 w 4156212"/>
              <a:gd name="connsiteY200" fmla="*/ 4038600 h 4179941"/>
              <a:gd name="connsiteX201" fmla="*/ 3229112 w 4156212"/>
              <a:gd name="connsiteY201" fmla="*/ 4000500 h 4179941"/>
              <a:gd name="connsiteX202" fmla="*/ 3260862 w 4156212"/>
              <a:gd name="connsiteY202" fmla="*/ 3962400 h 4179941"/>
              <a:gd name="connsiteX203" fmla="*/ 3298962 w 4156212"/>
              <a:gd name="connsiteY203" fmla="*/ 3917950 h 4179941"/>
              <a:gd name="connsiteX204" fmla="*/ 3311662 w 4156212"/>
              <a:gd name="connsiteY204" fmla="*/ 3886200 h 4179941"/>
              <a:gd name="connsiteX205" fmla="*/ 3330712 w 4156212"/>
              <a:gd name="connsiteY205" fmla="*/ 3841750 h 4179941"/>
              <a:gd name="connsiteX206" fmla="*/ 3368812 w 4156212"/>
              <a:gd name="connsiteY206" fmla="*/ 3816350 h 4179941"/>
              <a:gd name="connsiteX207" fmla="*/ 3381512 w 4156212"/>
              <a:gd name="connsiteY207" fmla="*/ 3727450 h 4179941"/>
              <a:gd name="connsiteX208" fmla="*/ 3387862 w 4156212"/>
              <a:gd name="connsiteY208" fmla="*/ 3702050 h 4179941"/>
              <a:gd name="connsiteX209" fmla="*/ 3400562 w 4156212"/>
              <a:gd name="connsiteY209" fmla="*/ 3683000 h 4179941"/>
              <a:gd name="connsiteX210" fmla="*/ 3387862 w 4156212"/>
              <a:gd name="connsiteY210" fmla="*/ 3575050 h 4179941"/>
              <a:gd name="connsiteX211" fmla="*/ 3279912 w 4156212"/>
              <a:gd name="connsiteY211" fmla="*/ 3448050 h 4179941"/>
              <a:gd name="connsiteX212" fmla="*/ 3216412 w 4156212"/>
              <a:gd name="connsiteY212" fmla="*/ 3390900 h 4179941"/>
              <a:gd name="connsiteX213" fmla="*/ 3197362 w 4156212"/>
              <a:gd name="connsiteY213" fmla="*/ 3371850 h 4179941"/>
              <a:gd name="connsiteX214" fmla="*/ 3178312 w 4156212"/>
              <a:gd name="connsiteY214" fmla="*/ 3359150 h 4179941"/>
              <a:gd name="connsiteX215" fmla="*/ 3140212 w 4156212"/>
              <a:gd name="connsiteY215" fmla="*/ 3346450 h 4179941"/>
              <a:gd name="connsiteX216" fmla="*/ 3114812 w 4156212"/>
              <a:gd name="connsiteY216" fmla="*/ 3289300 h 4179941"/>
              <a:gd name="connsiteX217" fmla="*/ 3108462 w 4156212"/>
              <a:gd name="connsiteY217" fmla="*/ 3270250 h 4179941"/>
              <a:gd name="connsiteX218" fmla="*/ 3159262 w 4156212"/>
              <a:gd name="connsiteY218" fmla="*/ 3238500 h 4179941"/>
              <a:gd name="connsiteX219" fmla="*/ 3178312 w 4156212"/>
              <a:gd name="connsiteY219" fmla="*/ 3225800 h 4179941"/>
              <a:gd name="connsiteX220" fmla="*/ 3197362 w 4156212"/>
              <a:gd name="connsiteY220" fmla="*/ 3206750 h 4179941"/>
              <a:gd name="connsiteX221" fmla="*/ 3210062 w 4156212"/>
              <a:gd name="connsiteY221" fmla="*/ 3181350 h 4179941"/>
              <a:gd name="connsiteX222" fmla="*/ 3260862 w 4156212"/>
              <a:gd name="connsiteY222" fmla="*/ 3162300 h 4179941"/>
              <a:gd name="connsiteX223" fmla="*/ 3279912 w 4156212"/>
              <a:gd name="connsiteY223" fmla="*/ 3149600 h 4179941"/>
              <a:gd name="connsiteX224" fmla="*/ 3413262 w 4156212"/>
              <a:gd name="connsiteY224" fmla="*/ 3130550 h 4179941"/>
              <a:gd name="connsiteX225" fmla="*/ 3451362 w 4156212"/>
              <a:gd name="connsiteY225" fmla="*/ 3117850 h 4179941"/>
              <a:gd name="connsiteX226" fmla="*/ 3483112 w 4156212"/>
              <a:gd name="connsiteY226" fmla="*/ 3111500 h 4179941"/>
              <a:gd name="connsiteX227" fmla="*/ 3521212 w 4156212"/>
              <a:gd name="connsiteY227" fmla="*/ 3098800 h 4179941"/>
              <a:gd name="connsiteX228" fmla="*/ 3584712 w 4156212"/>
              <a:gd name="connsiteY228" fmla="*/ 3054350 h 4179941"/>
              <a:gd name="connsiteX229" fmla="*/ 3641862 w 4156212"/>
              <a:gd name="connsiteY229" fmla="*/ 3028950 h 4179941"/>
              <a:gd name="connsiteX230" fmla="*/ 3648212 w 4156212"/>
              <a:gd name="connsiteY230" fmla="*/ 3009900 h 4179941"/>
              <a:gd name="connsiteX231" fmla="*/ 3679962 w 4156212"/>
              <a:gd name="connsiteY231" fmla="*/ 2971800 h 4179941"/>
              <a:gd name="connsiteX232" fmla="*/ 3692662 w 4156212"/>
              <a:gd name="connsiteY232" fmla="*/ 2952750 h 4179941"/>
              <a:gd name="connsiteX233" fmla="*/ 3705362 w 4156212"/>
              <a:gd name="connsiteY233" fmla="*/ 2908300 h 4179941"/>
              <a:gd name="connsiteX234" fmla="*/ 3737112 w 4156212"/>
              <a:gd name="connsiteY234" fmla="*/ 2870200 h 4179941"/>
              <a:gd name="connsiteX235" fmla="*/ 3743462 w 4156212"/>
              <a:gd name="connsiteY235" fmla="*/ 2851150 h 4179941"/>
              <a:gd name="connsiteX236" fmla="*/ 3749812 w 4156212"/>
              <a:gd name="connsiteY236" fmla="*/ 2825750 h 4179941"/>
              <a:gd name="connsiteX237" fmla="*/ 3762512 w 4156212"/>
              <a:gd name="connsiteY237" fmla="*/ 2755900 h 4179941"/>
              <a:gd name="connsiteX238" fmla="*/ 3781562 w 4156212"/>
              <a:gd name="connsiteY238" fmla="*/ 2711450 h 4179941"/>
              <a:gd name="connsiteX239" fmla="*/ 3787912 w 4156212"/>
              <a:gd name="connsiteY239" fmla="*/ 2686050 h 4179941"/>
              <a:gd name="connsiteX240" fmla="*/ 3800612 w 4156212"/>
              <a:gd name="connsiteY240" fmla="*/ 2647950 h 4179941"/>
              <a:gd name="connsiteX241" fmla="*/ 3806962 w 4156212"/>
              <a:gd name="connsiteY241" fmla="*/ 2628900 h 4179941"/>
              <a:gd name="connsiteX242" fmla="*/ 3813312 w 4156212"/>
              <a:gd name="connsiteY242" fmla="*/ 2603500 h 4179941"/>
              <a:gd name="connsiteX243" fmla="*/ 3826012 w 4156212"/>
              <a:gd name="connsiteY243" fmla="*/ 2584450 h 4179941"/>
              <a:gd name="connsiteX244" fmla="*/ 3832362 w 4156212"/>
              <a:gd name="connsiteY244" fmla="*/ 2565400 h 4179941"/>
              <a:gd name="connsiteX245" fmla="*/ 3819662 w 4156212"/>
              <a:gd name="connsiteY245" fmla="*/ 2495550 h 4179941"/>
              <a:gd name="connsiteX246" fmla="*/ 3775212 w 4156212"/>
              <a:gd name="connsiteY246" fmla="*/ 2444750 h 4179941"/>
              <a:gd name="connsiteX247" fmla="*/ 3718062 w 4156212"/>
              <a:gd name="connsiteY247" fmla="*/ 2425700 h 4179941"/>
              <a:gd name="connsiteX248" fmla="*/ 3699012 w 4156212"/>
              <a:gd name="connsiteY248" fmla="*/ 2419350 h 4179941"/>
              <a:gd name="connsiteX249" fmla="*/ 3679962 w 4156212"/>
              <a:gd name="connsiteY249" fmla="*/ 2413000 h 4179941"/>
              <a:gd name="connsiteX250" fmla="*/ 3667262 w 4156212"/>
              <a:gd name="connsiteY250" fmla="*/ 2393950 h 4179941"/>
              <a:gd name="connsiteX251" fmla="*/ 3673612 w 4156212"/>
              <a:gd name="connsiteY251" fmla="*/ 2190750 h 4179941"/>
              <a:gd name="connsiteX252" fmla="*/ 3679962 w 4156212"/>
              <a:gd name="connsiteY252" fmla="*/ 2171700 h 4179941"/>
              <a:gd name="connsiteX253" fmla="*/ 3699012 w 4156212"/>
              <a:gd name="connsiteY253" fmla="*/ 2146300 h 4179941"/>
              <a:gd name="connsiteX254" fmla="*/ 3711712 w 4156212"/>
              <a:gd name="connsiteY254" fmla="*/ 2120900 h 4179941"/>
              <a:gd name="connsiteX255" fmla="*/ 3749812 w 4156212"/>
              <a:gd name="connsiteY255" fmla="*/ 2082800 h 4179941"/>
              <a:gd name="connsiteX256" fmla="*/ 3775212 w 4156212"/>
              <a:gd name="connsiteY256" fmla="*/ 2051050 h 4179941"/>
              <a:gd name="connsiteX257" fmla="*/ 3813312 w 4156212"/>
              <a:gd name="connsiteY257" fmla="*/ 2025650 h 4179941"/>
              <a:gd name="connsiteX258" fmla="*/ 3864112 w 4156212"/>
              <a:gd name="connsiteY258" fmla="*/ 1955800 h 4179941"/>
              <a:gd name="connsiteX259" fmla="*/ 3889512 w 4156212"/>
              <a:gd name="connsiteY259" fmla="*/ 1930400 h 4179941"/>
              <a:gd name="connsiteX260" fmla="*/ 3933962 w 4156212"/>
              <a:gd name="connsiteY260" fmla="*/ 1892300 h 4179941"/>
              <a:gd name="connsiteX261" fmla="*/ 3965712 w 4156212"/>
              <a:gd name="connsiteY261" fmla="*/ 1847850 h 4179941"/>
              <a:gd name="connsiteX262" fmla="*/ 4003812 w 4156212"/>
              <a:gd name="connsiteY262" fmla="*/ 1803400 h 4179941"/>
              <a:gd name="connsiteX263" fmla="*/ 4010162 w 4156212"/>
              <a:gd name="connsiteY263" fmla="*/ 1784350 h 4179941"/>
              <a:gd name="connsiteX264" fmla="*/ 4035562 w 4156212"/>
              <a:gd name="connsiteY264" fmla="*/ 1752600 h 4179941"/>
              <a:gd name="connsiteX265" fmla="*/ 4080012 w 4156212"/>
              <a:gd name="connsiteY265" fmla="*/ 1708150 h 4179941"/>
              <a:gd name="connsiteX266" fmla="*/ 4105412 w 4156212"/>
              <a:gd name="connsiteY266" fmla="*/ 1670050 h 4179941"/>
              <a:gd name="connsiteX267" fmla="*/ 4111762 w 4156212"/>
              <a:gd name="connsiteY267" fmla="*/ 1651000 h 4179941"/>
              <a:gd name="connsiteX268" fmla="*/ 4130812 w 4156212"/>
              <a:gd name="connsiteY268" fmla="*/ 1587500 h 4179941"/>
              <a:gd name="connsiteX269" fmla="*/ 4156212 w 4156212"/>
              <a:gd name="connsiteY269" fmla="*/ 1524000 h 4179941"/>
              <a:gd name="connsiteX270" fmla="*/ 4143512 w 4156212"/>
              <a:gd name="connsiteY270" fmla="*/ 1422400 h 4179941"/>
              <a:gd name="connsiteX271" fmla="*/ 4130812 w 4156212"/>
              <a:gd name="connsiteY271" fmla="*/ 1352550 h 4179941"/>
              <a:gd name="connsiteX272" fmla="*/ 4124462 w 4156212"/>
              <a:gd name="connsiteY272" fmla="*/ 1333500 h 4179941"/>
              <a:gd name="connsiteX273" fmla="*/ 4118112 w 4156212"/>
              <a:gd name="connsiteY273" fmla="*/ 1257300 h 4179941"/>
              <a:gd name="connsiteX274" fmla="*/ 4105412 w 4156212"/>
              <a:gd name="connsiteY274" fmla="*/ 1231900 h 4179941"/>
              <a:gd name="connsiteX275" fmla="*/ 4092712 w 4156212"/>
              <a:gd name="connsiteY275" fmla="*/ 1193800 h 4179941"/>
              <a:gd name="connsiteX276" fmla="*/ 4067312 w 4156212"/>
              <a:gd name="connsiteY276" fmla="*/ 1155700 h 4179941"/>
              <a:gd name="connsiteX277" fmla="*/ 4054612 w 4156212"/>
              <a:gd name="connsiteY277" fmla="*/ 1136650 h 4179941"/>
              <a:gd name="connsiteX278" fmla="*/ 4035562 w 4156212"/>
              <a:gd name="connsiteY278" fmla="*/ 1123950 h 4179941"/>
              <a:gd name="connsiteX279" fmla="*/ 4010162 w 4156212"/>
              <a:gd name="connsiteY279" fmla="*/ 1085850 h 4179941"/>
              <a:gd name="connsiteX280" fmla="*/ 3984762 w 4156212"/>
              <a:gd name="connsiteY280" fmla="*/ 1035050 h 4179941"/>
              <a:gd name="connsiteX281" fmla="*/ 3972062 w 4156212"/>
              <a:gd name="connsiteY281" fmla="*/ 1016000 h 4179941"/>
              <a:gd name="connsiteX282" fmla="*/ 3940312 w 4156212"/>
              <a:gd name="connsiteY282" fmla="*/ 996950 h 4179941"/>
              <a:gd name="connsiteX283" fmla="*/ 3908562 w 4156212"/>
              <a:gd name="connsiteY283" fmla="*/ 971550 h 4179941"/>
              <a:gd name="connsiteX284" fmla="*/ 3870462 w 4156212"/>
              <a:gd name="connsiteY284" fmla="*/ 939800 h 4179941"/>
              <a:gd name="connsiteX285" fmla="*/ 3845062 w 4156212"/>
              <a:gd name="connsiteY285" fmla="*/ 933450 h 4179941"/>
              <a:gd name="connsiteX286" fmla="*/ 3787912 w 4156212"/>
              <a:gd name="connsiteY286" fmla="*/ 901700 h 4179941"/>
              <a:gd name="connsiteX287" fmla="*/ 3749812 w 4156212"/>
              <a:gd name="connsiteY287" fmla="*/ 869950 h 4179941"/>
              <a:gd name="connsiteX288" fmla="*/ 3724412 w 4156212"/>
              <a:gd name="connsiteY288" fmla="*/ 850900 h 4179941"/>
              <a:gd name="connsiteX289" fmla="*/ 3629162 w 4156212"/>
              <a:gd name="connsiteY289" fmla="*/ 755650 h 4179941"/>
              <a:gd name="connsiteX290" fmla="*/ 3597412 w 4156212"/>
              <a:gd name="connsiteY290" fmla="*/ 711200 h 4179941"/>
              <a:gd name="connsiteX291" fmla="*/ 3578362 w 4156212"/>
              <a:gd name="connsiteY291" fmla="*/ 685800 h 4179941"/>
              <a:gd name="connsiteX292" fmla="*/ 3540262 w 4156212"/>
              <a:gd name="connsiteY292" fmla="*/ 622300 h 4179941"/>
              <a:gd name="connsiteX293" fmla="*/ 3533912 w 4156212"/>
              <a:gd name="connsiteY293" fmla="*/ 590550 h 4179941"/>
              <a:gd name="connsiteX294" fmla="*/ 3527562 w 4156212"/>
              <a:gd name="connsiteY294" fmla="*/ 565150 h 4179941"/>
              <a:gd name="connsiteX295" fmla="*/ 3521212 w 4156212"/>
              <a:gd name="connsiteY295" fmla="*/ 514350 h 4179941"/>
              <a:gd name="connsiteX296" fmla="*/ 3514862 w 4156212"/>
              <a:gd name="connsiteY296" fmla="*/ 412750 h 4179941"/>
              <a:gd name="connsiteX297" fmla="*/ 3508512 w 4156212"/>
              <a:gd name="connsiteY297" fmla="*/ 387350 h 4179941"/>
              <a:gd name="connsiteX298" fmla="*/ 3502162 w 4156212"/>
              <a:gd name="connsiteY298" fmla="*/ 342900 h 4179941"/>
              <a:gd name="connsiteX299" fmla="*/ 3495812 w 4156212"/>
              <a:gd name="connsiteY299" fmla="*/ 292100 h 4179941"/>
              <a:gd name="connsiteX300" fmla="*/ 3483112 w 4156212"/>
              <a:gd name="connsiteY300" fmla="*/ 273050 h 4179941"/>
              <a:gd name="connsiteX301" fmla="*/ 3470412 w 4156212"/>
              <a:gd name="connsiteY301" fmla="*/ 247650 h 4179941"/>
              <a:gd name="connsiteX302" fmla="*/ 3457712 w 4156212"/>
              <a:gd name="connsiteY302" fmla="*/ 228600 h 4179941"/>
              <a:gd name="connsiteX303" fmla="*/ 3445012 w 4156212"/>
              <a:gd name="connsiteY303" fmla="*/ 196850 h 4179941"/>
              <a:gd name="connsiteX304" fmla="*/ 3413262 w 4156212"/>
              <a:gd name="connsiteY304" fmla="*/ 171450 h 4179941"/>
              <a:gd name="connsiteX305" fmla="*/ 3318012 w 4156212"/>
              <a:gd name="connsiteY305" fmla="*/ 95250 h 4179941"/>
              <a:gd name="connsiteX306" fmla="*/ 3279912 w 4156212"/>
              <a:gd name="connsiteY306" fmla="*/ 69850 h 4179941"/>
              <a:gd name="connsiteX307" fmla="*/ 3260862 w 4156212"/>
              <a:gd name="connsiteY307" fmla="*/ 57150 h 4179941"/>
              <a:gd name="connsiteX308" fmla="*/ 3229112 w 4156212"/>
              <a:gd name="connsiteY308" fmla="*/ 44450 h 4179941"/>
              <a:gd name="connsiteX309" fmla="*/ 3178312 w 4156212"/>
              <a:gd name="connsiteY309" fmla="*/ 19050 h 4179941"/>
              <a:gd name="connsiteX310" fmla="*/ 3108462 w 4156212"/>
              <a:gd name="connsiteY310" fmla="*/ 0 h 4179941"/>
              <a:gd name="connsiteX311" fmla="*/ 3083062 w 4156212"/>
              <a:gd name="connsiteY311" fmla="*/ 12700 h 4179941"/>
              <a:gd name="connsiteX312" fmla="*/ 3064012 w 4156212"/>
              <a:gd name="connsiteY312" fmla="*/ 25400 h 4179941"/>
              <a:gd name="connsiteX313" fmla="*/ 3038612 w 4156212"/>
              <a:gd name="connsiteY313" fmla="*/ 31750 h 4179941"/>
              <a:gd name="connsiteX314" fmla="*/ 3019562 w 4156212"/>
              <a:gd name="connsiteY314" fmla="*/ 44450 h 4179941"/>
              <a:gd name="connsiteX315" fmla="*/ 2956062 w 4156212"/>
              <a:gd name="connsiteY315" fmla="*/ 57150 h 4179941"/>
              <a:gd name="connsiteX316" fmla="*/ 2879862 w 4156212"/>
              <a:gd name="connsiteY316" fmla="*/ 69850 h 4179941"/>
              <a:gd name="connsiteX317" fmla="*/ 2835412 w 4156212"/>
              <a:gd name="connsiteY317" fmla="*/ 82550 h 4179941"/>
              <a:gd name="connsiteX318" fmla="*/ 2765562 w 4156212"/>
              <a:gd name="connsiteY318" fmla="*/ 69850 h 4179941"/>
              <a:gd name="connsiteX319" fmla="*/ 2733812 w 4156212"/>
              <a:gd name="connsiteY319" fmla="*/ 44450 h 4179941"/>
              <a:gd name="connsiteX320" fmla="*/ 2702062 w 4156212"/>
              <a:gd name="connsiteY320" fmla="*/ 31750 h 4179941"/>
              <a:gd name="connsiteX321" fmla="*/ 2663962 w 4156212"/>
              <a:gd name="connsiteY321" fmla="*/ 0 h 4179941"/>
              <a:gd name="connsiteX322" fmla="*/ 2530612 w 4156212"/>
              <a:gd name="connsiteY322" fmla="*/ 12700 h 4179941"/>
              <a:gd name="connsiteX323" fmla="*/ 2492512 w 4156212"/>
              <a:gd name="connsiteY323" fmla="*/ 25400 h 4179941"/>
              <a:gd name="connsiteX324" fmla="*/ 2416312 w 4156212"/>
              <a:gd name="connsiteY324" fmla="*/ 69850 h 4179941"/>
              <a:gd name="connsiteX325" fmla="*/ 2371862 w 4156212"/>
              <a:gd name="connsiteY325" fmla="*/ 82550 h 4179941"/>
              <a:gd name="connsiteX326" fmla="*/ 2346462 w 4156212"/>
              <a:gd name="connsiteY326" fmla="*/ 95250 h 4179941"/>
              <a:gd name="connsiteX327" fmla="*/ 2308362 w 4156212"/>
              <a:gd name="connsiteY327" fmla="*/ 107950 h 4179941"/>
              <a:gd name="connsiteX328" fmla="*/ 2263912 w 4156212"/>
              <a:gd name="connsiteY328" fmla="*/ 139700 h 4179941"/>
              <a:gd name="connsiteX329" fmla="*/ 2168662 w 4156212"/>
              <a:gd name="connsiteY329" fmla="*/ 165100 h 4179941"/>
              <a:gd name="connsiteX330" fmla="*/ 2117862 w 4156212"/>
              <a:gd name="connsiteY330" fmla="*/ 177800 h 4179941"/>
              <a:gd name="connsiteX331" fmla="*/ 2028962 w 4156212"/>
              <a:gd name="connsiteY331" fmla="*/ 171450 h 4179941"/>
              <a:gd name="connsiteX332" fmla="*/ 1743212 w 4156212"/>
              <a:gd name="connsiteY332" fmla="*/ 146050 h 4179941"/>
              <a:gd name="connsiteX333" fmla="*/ 1717812 w 4156212"/>
              <a:gd name="connsiteY333" fmla="*/ 101600 h 4179941"/>
              <a:gd name="connsiteX334" fmla="*/ 1711462 w 4156212"/>
              <a:gd name="connsiteY334" fmla="*/ 76200 h 4179941"/>
              <a:gd name="connsiteX335" fmla="*/ 1692412 w 4156212"/>
              <a:gd name="connsiteY335" fmla="*/ 69850 h 4179941"/>
              <a:gd name="connsiteX336" fmla="*/ 1609862 w 4156212"/>
              <a:gd name="connsiteY336" fmla="*/ 76200 h 4179941"/>
              <a:gd name="connsiteX337" fmla="*/ 1527312 w 4156212"/>
              <a:gd name="connsiteY337" fmla="*/ 88900 h 4179941"/>
              <a:gd name="connsiteX338" fmla="*/ 1495562 w 4156212"/>
              <a:gd name="connsiteY338" fmla="*/ 95250 h 4179941"/>
              <a:gd name="connsiteX339" fmla="*/ 1457462 w 4156212"/>
              <a:gd name="connsiteY339" fmla="*/ 101600 h 4179941"/>
              <a:gd name="connsiteX340" fmla="*/ 1432062 w 4156212"/>
              <a:gd name="connsiteY340" fmla="*/ 107950 h 4179941"/>
              <a:gd name="connsiteX341" fmla="*/ 1006612 w 4156212"/>
              <a:gd name="connsiteY341" fmla="*/ 114300 h 4179941"/>
              <a:gd name="connsiteX342" fmla="*/ 924062 w 4156212"/>
              <a:gd name="connsiteY342" fmla="*/ 127000 h 4179941"/>
              <a:gd name="connsiteX343" fmla="*/ 879612 w 4156212"/>
              <a:gd name="connsiteY343" fmla="*/ 139700 h 4179941"/>
              <a:gd name="connsiteX344" fmla="*/ 860562 w 4156212"/>
              <a:gd name="connsiteY344" fmla="*/ 152400 h 4179941"/>
              <a:gd name="connsiteX345" fmla="*/ 828812 w 4156212"/>
              <a:gd name="connsiteY345" fmla="*/ 203200 h 4179941"/>
              <a:gd name="connsiteX346" fmla="*/ 809762 w 4156212"/>
              <a:gd name="connsiteY346" fmla="*/ 222250 h 4179941"/>
              <a:gd name="connsiteX347" fmla="*/ 771662 w 4156212"/>
              <a:gd name="connsiteY347" fmla="*/ 292100 h 4179941"/>
              <a:gd name="connsiteX348" fmla="*/ 752612 w 4156212"/>
              <a:gd name="connsiteY348" fmla="*/ 304800 h 4179941"/>
              <a:gd name="connsiteX349" fmla="*/ 746262 w 4156212"/>
              <a:gd name="connsiteY349" fmla="*/ 323850 h 4179941"/>
              <a:gd name="connsiteX350" fmla="*/ 733562 w 4156212"/>
              <a:gd name="connsiteY350" fmla="*/ 374650 h 4179941"/>
              <a:gd name="connsiteX351" fmla="*/ 708162 w 4156212"/>
              <a:gd name="connsiteY351" fmla="*/ 412750 h 4179941"/>
              <a:gd name="connsiteX352" fmla="*/ 701812 w 4156212"/>
              <a:gd name="connsiteY352" fmla="*/ 431800 h 4179941"/>
              <a:gd name="connsiteX353" fmla="*/ 682762 w 4156212"/>
              <a:gd name="connsiteY353" fmla="*/ 444500 h 4179941"/>
              <a:gd name="connsiteX354" fmla="*/ 619262 w 4156212"/>
              <a:gd name="connsiteY354" fmla="*/ 457200 h 4179941"/>
              <a:gd name="connsiteX355" fmla="*/ 587512 w 4156212"/>
              <a:gd name="connsiteY355" fmla="*/ 476250 h 4179941"/>
              <a:gd name="connsiteX356" fmla="*/ 530362 w 4156212"/>
              <a:gd name="connsiteY356" fmla="*/ 488950 h 4179941"/>
              <a:gd name="connsiteX357" fmla="*/ 492262 w 4156212"/>
              <a:gd name="connsiteY357" fmla="*/ 482600 h 4179941"/>
              <a:gd name="connsiteX358" fmla="*/ 460512 w 4156212"/>
              <a:gd name="connsiteY358" fmla="*/ 476250 h 4179941"/>
              <a:gd name="connsiteX359" fmla="*/ 263662 w 4156212"/>
              <a:gd name="connsiteY359" fmla="*/ 469900 h 4179941"/>
              <a:gd name="connsiteX360" fmla="*/ 231912 w 4156212"/>
              <a:gd name="connsiteY360" fmla="*/ 463550 h 4179941"/>
              <a:gd name="connsiteX361" fmla="*/ 181112 w 4156212"/>
              <a:gd name="connsiteY361" fmla="*/ 450850 h 4179941"/>
              <a:gd name="connsiteX362" fmla="*/ 149362 w 4156212"/>
              <a:gd name="connsiteY362" fmla="*/ 450850 h 41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4156212" h="4179941">
                <a:moveTo>
                  <a:pt x="797062" y="501650"/>
                </a:moveTo>
                <a:cubicBezTo>
                  <a:pt x="775895" y="488950"/>
                  <a:pt x="756980" y="471356"/>
                  <a:pt x="733562" y="463550"/>
                </a:cubicBezTo>
                <a:cubicBezTo>
                  <a:pt x="618427" y="425172"/>
                  <a:pt x="762441" y="471426"/>
                  <a:pt x="663712" y="444500"/>
                </a:cubicBezTo>
                <a:cubicBezTo>
                  <a:pt x="650797" y="440978"/>
                  <a:pt x="638599" y="435047"/>
                  <a:pt x="625612" y="431800"/>
                </a:cubicBezTo>
                <a:cubicBezTo>
                  <a:pt x="617145" y="429683"/>
                  <a:pt x="608603" y="427848"/>
                  <a:pt x="600212" y="425450"/>
                </a:cubicBezTo>
                <a:cubicBezTo>
                  <a:pt x="593776" y="423611"/>
                  <a:pt x="587656" y="420723"/>
                  <a:pt x="581162" y="419100"/>
                </a:cubicBezTo>
                <a:cubicBezTo>
                  <a:pt x="570691" y="416482"/>
                  <a:pt x="559883" y="415368"/>
                  <a:pt x="549412" y="412750"/>
                </a:cubicBezTo>
                <a:cubicBezTo>
                  <a:pt x="542918" y="411127"/>
                  <a:pt x="536820" y="408161"/>
                  <a:pt x="530362" y="406400"/>
                </a:cubicBezTo>
                <a:cubicBezTo>
                  <a:pt x="513523" y="401807"/>
                  <a:pt x="479562" y="393700"/>
                  <a:pt x="479562" y="393700"/>
                </a:cubicBezTo>
                <a:cubicBezTo>
                  <a:pt x="437229" y="395817"/>
                  <a:pt x="394789" y="396378"/>
                  <a:pt x="352562" y="400050"/>
                </a:cubicBezTo>
                <a:cubicBezTo>
                  <a:pt x="345894" y="400630"/>
                  <a:pt x="340006" y="404777"/>
                  <a:pt x="333512" y="406400"/>
                </a:cubicBezTo>
                <a:cubicBezTo>
                  <a:pt x="323041" y="409018"/>
                  <a:pt x="312345" y="410633"/>
                  <a:pt x="301762" y="412750"/>
                </a:cubicBezTo>
                <a:cubicBezTo>
                  <a:pt x="295412" y="416983"/>
                  <a:pt x="288108" y="420054"/>
                  <a:pt x="282712" y="425450"/>
                </a:cubicBezTo>
                <a:cubicBezTo>
                  <a:pt x="277316" y="430846"/>
                  <a:pt x="275971" y="439732"/>
                  <a:pt x="270012" y="444500"/>
                </a:cubicBezTo>
                <a:cubicBezTo>
                  <a:pt x="264785" y="448681"/>
                  <a:pt x="256813" y="447599"/>
                  <a:pt x="250962" y="450850"/>
                </a:cubicBezTo>
                <a:cubicBezTo>
                  <a:pt x="237619" y="458263"/>
                  <a:pt x="225562" y="467783"/>
                  <a:pt x="212862" y="476250"/>
                </a:cubicBezTo>
                <a:cubicBezTo>
                  <a:pt x="167967" y="506180"/>
                  <a:pt x="223546" y="468618"/>
                  <a:pt x="168412" y="508000"/>
                </a:cubicBezTo>
                <a:cubicBezTo>
                  <a:pt x="162202" y="512436"/>
                  <a:pt x="154758" y="515304"/>
                  <a:pt x="149362" y="520700"/>
                </a:cubicBezTo>
                <a:cubicBezTo>
                  <a:pt x="102104" y="567958"/>
                  <a:pt x="156157" y="528870"/>
                  <a:pt x="111262" y="558800"/>
                </a:cubicBezTo>
                <a:cubicBezTo>
                  <a:pt x="77395" y="609600"/>
                  <a:pt x="121845" y="548217"/>
                  <a:pt x="79512" y="590550"/>
                </a:cubicBezTo>
                <a:cubicBezTo>
                  <a:pt x="37179" y="632883"/>
                  <a:pt x="98562" y="588433"/>
                  <a:pt x="47762" y="622300"/>
                </a:cubicBezTo>
                <a:cubicBezTo>
                  <a:pt x="34011" y="663552"/>
                  <a:pt x="38345" y="642213"/>
                  <a:pt x="47762" y="717550"/>
                </a:cubicBezTo>
                <a:cubicBezTo>
                  <a:pt x="48440" y="722975"/>
                  <a:pt x="56947" y="754971"/>
                  <a:pt x="60462" y="762000"/>
                </a:cubicBezTo>
                <a:cubicBezTo>
                  <a:pt x="63875" y="768826"/>
                  <a:pt x="70062" y="774076"/>
                  <a:pt x="73162" y="781050"/>
                </a:cubicBezTo>
                <a:cubicBezTo>
                  <a:pt x="78599" y="793283"/>
                  <a:pt x="81629" y="806450"/>
                  <a:pt x="85862" y="819150"/>
                </a:cubicBezTo>
                <a:cubicBezTo>
                  <a:pt x="87979" y="825500"/>
                  <a:pt x="88499" y="832631"/>
                  <a:pt x="92212" y="838200"/>
                </a:cubicBezTo>
                <a:lnTo>
                  <a:pt x="104912" y="857250"/>
                </a:lnTo>
                <a:cubicBezTo>
                  <a:pt x="107029" y="869950"/>
                  <a:pt x="112331" y="882519"/>
                  <a:pt x="111262" y="895350"/>
                </a:cubicBezTo>
                <a:cubicBezTo>
                  <a:pt x="110150" y="908691"/>
                  <a:pt x="101809" y="920463"/>
                  <a:pt x="98562" y="933450"/>
                </a:cubicBezTo>
                <a:cubicBezTo>
                  <a:pt x="96527" y="941588"/>
                  <a:pt x="90417" y="968790"/>
                  <a:pt x="85862" y="977900"/>
                </a:cubicBezTo>
                <a:cubicBezTo>
                  <a:pt x="82449" y="984726"/>
                  <a:pt x="76948" y="990324"/>
                  <a:pt x="73162" y="996950"/>
                </a:cubicBezTo>
                <a:cubicBezTo>
                  <a:pt x="40936" y="1053346"/>
                  <a:pt x="78704" y="994988"/>
                  <a:pt x="47762" y="1041400"/>
                </a:cubicBezTo>
                <a:cubicBezTo>
                  <a:pt x="45645" y="1049867"/>
                  <a:pt x="43810" y="1058409"/>
                  <a:pt x="41412" y="1066800"/>
                </a:cubicBezTo>
                <a:cubicBezTo>
                  <a:pt x="39573" y="1073236"/>
                  <a:pt x="36514" y="1079316"/>
                  <a:pt x="35062" y="1085850"/>
                </a:cubicBezTo>
                <a:cubicBezTo>
                  <a:pt x="32269" y="1098419"/>
                  <a:pt x="31505" y="1111381"/>
                  <a:pt x="28712" y="1123950"/>
                </a:cubicBezTo>
                <a:cubicBezTo>
                  <a:pt x="27260" y="1130484"/>
                  <a:pt x="24201" y="1136564"/>
                  <a:pt x="22362" y="1143000"/>
                </a:cubicBezTo>
                <a:cubicBezTo>
                  <a:pt x="19964" y="1151391"/>
                  <a:pt x="18129" y="1159933"/>
                  <a:pt x="16012" y="1168400"/>
                </a:cubicBezTo>
                <a:cubicBezTo>
                  <a:pt x="24100" y="1443381"/>
                  <a:pt x="-42227" y="1345578"/>
                  <a:pt x="47762" y="1397000"/>
                </a:cubicBezTo>
                <a:cubicBezTo>
                  <a:pt x="54388" y="1400786"/>
                  <a:pt x="60462" y="1405467"/>
                  <a:pt x="66812" y="1409700"/>
                </a:cubicBezTo>
                <a:lnTo>
                  <a:pt x="92212" y="1447800"/>
                </a:lnTo>
                <a:cubicBezTo>
                  <a:pt x="96445" y="1454150"/>
                  <a:pt x="102499" y="1459610"/>
                  <a:pt x="104912" y="1466850"/>
                </a:cubicBezTo>
                <a:lnTo>
                  <a:pt x="111262" y="1485900"/>
                </a:lnTo>
                <a:cubicBezTo>
                  <a:pt x="113379" y="1538817"/>
                  <a:pt x="115093" y="1591751"/>
                  <a:pt x="117612" y="1644650"/>
                </a:cubicBezTo>
                <a:cubicBezTo>
                  <a:pt x="119327" y="1680655"/>
                  <a:pt x="120545" y="1716717"/>
                  <a:pt x="123962" y="1752600"/>
                </a:cubicBezTo>
                <a:cubicBezTo>
                  <a:pt x="124789" y="1761288"/>
                  <a:pt x="126874" y="1769978"/>
                  <a:pt x="130312" y="1778000"/>
                </a:cubicBezTo>
                <a:cubicBezTo>
                  <a:pt x="135862" y="1790950"/>
                  <a:pt x="151890" y="1807624"/>
                  <a:pt x="162062" y="1816100"/>
                </a:cubicBezTo>
                <a:cubicBezTo>
                  <a:pt x="167925" y="1820986"/>
                  <a:pt x="173872" y="1826387"/>
                  <a:pt x="181112" y="1828800"/>
                </a:cubicBezTo>
                <a:cubicBezTo>
                  <a:pt x="193326" y="1832871"/>
                  <a:pt x="206643" y="1832357"/>
                  <a:pt x="219212" y="1835150"/>
                </a:cubicBezTo>
                <a:cubicBezTo>
                  <a:pt x="239832" y="1839732"/>
                  <a:pt x="242756" y="1845240"/>
                  <a:pt x="263662" y="1854200"/>
                </a:cubicBezTo>
                <a:cubicBezTo>
                  <a:pt x="278887" y="1860725"/>
                  <a:pt x="292000" y="1862297"/>
                  <a:pt x="308112" y="1866900"/>
                </a:cubicBezTo>
                <a:cubicBezTo>
                  <a:pt x="314548" y="1868739"/>
                  <a:pt x="321175" y="1870257"/>
                  <a:pt x="327162" y="1873250"/>
                </a:cubicBezTo>
                <a:cubicBezTo>
                  <a:pt x="333988" y="1876663"/>
                  <a:pt x="339862" y="1881717"/>
                  <a:pt x="346212" y="1885950"/>
                </a:cubicBezTo>
                <a:cubicBezTo>
                  <a:pt x="350445" y="1892300"/>
                  <a:pt x="352286" y="1901214"/>
                  <a:pt x="358912" y="1905000"/>
                </a:cubicBezTo>
                <a:cubicBezTo>
                  <a:pt x="368283" y="1910355"/>
                  <a:pt x="380191" y="1908732"/>
                  <a:pt x="390662" y="1911350"/>
                </a:cubicBezTo>
                <a:cubicBezTo>
                  <a:pt x="422584" y="1919330"/>
                  <a:pt x="397722" y="1914880"/>
                  <a:pt x="428762" y="1930400"/>
                </a:cubicBezTo>
                <a:cubicBezTo>
                  <a:pt x="434749" y="1933393"/>
                  <a:pt x="441825" y="1933757"/>
                  <a:pt x="447812" y="1936750"/>
                </a:cubicBezTo>
                <a:cubicBezTo>
                  <a:pt x="454638" y="1940163"/>
                  <a:pt x="460236" y="1945664"/>
                  <a:pt x="466862" y="1949450"/>
                </a:cubicBezTo>
                <a:cubicBezTo>
                  <a:pt x="479216" y="1956509"/>
                  <a:pt x="496740" y="1965262"/>
                  <a:pt x="511312" y="1968500"/>
                </a:cubicBezTo>
                <a:cubicBezTo>
                  <a:pt x="523881" y="1971293"/>
                  <a:pt x="536787" y="1972325"/>
                  <a:pt x="549412" y="1974850"/>
                </a:cubicBezTo>
                <a:cubicBezTo>
                  <a:pt x="557970" y="1976562"/>
                  <a:pt x="566293" y="1979307"/>
                  <a:pt x="574812" y="1981200"/>
                </a:cubicBezTo>
                <a:cubicBezTo>
                  <a:pt x="605036" y="1987916"/>
                  <a:pt x="626239" y="1989876"/>
                  <a:pt x="657362" y="2000250"/>
                </a:cubicBezTo>
                <a:cubicBezTo>
                  <a:pt x="663712" y="2002367"/>
                  <a:pt x="670561" y="2003349"/>
                  <a:pt x="676412" y="2006600"/>
                </a:cubicBezTo>
                <a:cubicBezTo>
                  <a:pt x="689755" y="2014013"/>
                  <a:pt x="699324" y="2030481"/>
                  <a:pt x="714512" y="2032000"/>
                </a:cubicBezTo>
                <a:lnTo>
                  <a:pt x="778012" y="2038350"/>
                </a:lnTo>
                <a:cubicBezTo>
                  <a:pt x="797834" y="2035872"/>
                  <a:pt x="831853" y="2039311"/>
                  <a:pt x="847862" y="2019300"/>
                </a:cubicBezTo>
                <a:cubicBezTo>
                  <a:pt x="852043" y="2014073"/>
                  <a:pt x="849479" y="2004983"/>
                  <a:pt x="854212" y="2000250"/>
                </a:cubicBezTo>
                <a:cubicBezTo>
                  <a:pt x="865005" y="1989457"/>
                  <a:pt x="892312" y="1974850"/>
                  <a:pt x="892312" y="1974850"/>
                </a:cubicBezTo>
                <a:cubicBezTo>
                  <a:pt x="926179" y="1924050"/>
                  <a:pt x="881729" y="1985433"/>
                  <a:pt x="924062" y="1943100"/>
                </a:cubicBezTo>
                <a:cubicBezTo>
                  <a:pt x="929458" y="1937704"/>
                  <a:pt x="930899" y="1928936"/>
                  <a:pt x="936762" y="1924050"/>
                </a:cubicBezTo>
                <a:cubicBezTo>
                  <a:pt x="949220" y="1913668"/>
                  <a:pt x="988418" y="1902598"/>
                  <a:pt x="1000262" y="1898650"/>
                </a:cubicBezTo>
                <a:cubicBezTo>
                  <a:pt x="1006612" y="1896533"/>
                  <a:pt x="1012619" y="1892386"/>
                  <a:pt x="1019312" y="1892300"/>
                </a:cubicBezTo>
                <a:lnTo>
                  <a:pt x="1514612" y="1885950"/>
                </a:lnTo>
                <a:cubicBezTo>
                  <a:pt x="1523079" y="1881717"/>
                  <a:pt x="1533319" y="1879943"/>
                  <a:pt x="1540012" y="1873250"/>
                </a:cubicBezTo>
                <a:cubicBezTo>
                  <a:pt x="1544745" y="1868517"/>
                  <a:pt x="1543369" y="1860187"/>
                  <a:pt x="1546362" y="1854200"/>
                </a:cubicBezTo>
                <a:cubicBezTo>
                  <a:pt x="1553033" y="1840859"/>
                  <a:pt x="1566622" y="1825037"/>
                  <a:pt x="1578112" y="1816100"/>
                </a:cubicBezTo>
                <a:cubicBezTo>
                  <a:pt x="1590160" y="1806729"/>
                  <a:pt x="1601732" y="1795527"/>
                  <a:pt x="1616212" y="1790700"/>
                </a:cubicBezTo>
                <a:lnTo>
                  <a:pt x="1654312" y="1778000"/>
                </a:lnTo>
                <a:cubicBezTo>
                  <a:pt x="1959187" y="1783349"/>
                  <a:pt x="1983552" y="1789152"/>
                  <a:pt x="2251212" y="1778000"/>
                </a:cubicBezTo>
                <a:cubicBezTo>
                  <a:pt x="2274571" y="1777027"/>
                  <a:pt x="2297779" y="1773767"/>
                  <a:pt x="2321062" y="1771650"/>
                </a:cubicBezTo>
                <a:cubicBezTo>
                  <a:pt x="2337995" y="1767417"/>
                  <a:pt x="2355303" y="1764470"/>
                  <a:pt x="2371862" y="1758950"/>
                </a:cubicBezTo>
                <a:cubicBezTo>
                  <a:pt x="2378212" y="1756833"/>
                  <a:pt x="2384925" y="1755593"/>
                  <a:pt x="2390912" y="1752600"/>
                </a:cubicBezTo>
                <a:cubicBezTo>
                  <a:pt x="2440151" y="1727981"/>
                  <a:pt x="2381129" y="1749511"/>
                  <a:pt x="2429012" y="1733550"/>
                </a:cubicBezTo>
                <a:cubicBezTo>
                  <a:pt x="2435362" y="1727200"/>
                  <a:pt x="2440754" y="1719720"/>
                  <a:pt x="2448062" y="1714500"/>
                </a:cubicBezTo>
                <a:cubicBezTo>
                  <a:pt x="2455765" y="1708998"/>
                  <a:pt x="2465345" y="1706670"/>
                  <a:pt x="2473462" y="1701800"/>
                </a:cubicBezTo>
                <a:cubicBezTo>
                  <a:pt x="2497063" y="1687640"/>
                  <a:pt x="2513696" y="1677649"/>
                  <a:pt x="2530612" y="1657350"/>
                </a:cubicBezTo>
                <a:cubicBezTo>
                  <a:pt x="2544289" y="1640937"/>
                  <a:pt x="2543298" y="1638343"/>
                  <a:pt x="2549662" y="1619250"/>
                </a:cubicBezTo>
                <a:cubicBezTo>
                  <a:pt x="2552852" y="1545869"/>
                  <a:pt x="2529529" y="1501170"/>
                  <a:pt x="2568712" y="1454150"/>
                </a:cubicBezTo>
                <a:cubicBezTo>
                  <a:pt x="2574461" y="1447251"/>
                  <a:pt x="2579965" y="1439555"/>
                  <a:pt x="2587762" y="1435100"/>
                </a:cubicBezTo>
                <a:cubicBezTo>
                  <a:pt x="2595339" y="1430770"/>
                  <a:pt x="2604695" y="1430867"/>
                  <a:pt x="2613162" y="1428750"/>
                </a:cubicBezTo>
                <a:lnTo>
                  <a:pt x="2651262" y="1390650"/>
                </a:lnTo>
                <a:cubicBezTo>
                  <a:pt x="2657612" y="1384300"/>
                  <a:pt x="2662840" y="1376581"/>
                  <a:pt x="2670312" y="1371600"/>
                </a:cubicBezTo>
                <a:lnTo>
                  <a:pt x="2689362" y="1358900"/>
                </a:lnTo>
                <a:cubicBezTo>
                  <a:pt x="2693595" y="1352550"/>
                  <a:pt x="2697176" y="1345713"/>
                  <a:pt x="2702062" y="1339850"/>
                </a:cubicBezTo>
                <a:cubicBezTo>
                  <a:pt x="2710538" y="1329678"/>
                  <a:pt x="2727212" y="1313650"/>
                  <a:pt x="2740162" y="1308100"/>
                </a:cubicBezTo>
                <a:cubicBezTo>
                  <a:pt x="2748184" y="1304662"/>
                  <a:pt x="2757171" y="1304148"/>
                  <a:pt x="2765562" y="1301750"/>
                </a:cubicBezTo>
                <a:cubicBezTo>
                  <a:pt x="2771998" y="1299911"/>
                  <a:pt x="2778262" y="1297517"/>
                  <a:pt x="2784612" y="1295400"/>
                </a:cubicBezTo>
                <a:lnTo>
                  <a:pt x="2797312" y="1257300"/>
                </a:lnTo>
                <a:cubicBezTo>
                  <a:pt x="2799429" y="1250950"/>
                  <a:pt x="2797312" y="1240367"/>
                  <a:pt x="2803662" y="1238250"/>
                </a:cubicBezTo>
                <a:lnTo>
                  <a:pt x="2822712" y="1231900"/>
                </a:lnTo>
                <a:cubicBezTo>
                  <a:pt x="2829062" y="1225550"/>
                  <a:pt x="2833730" y="1216866"/>
                  <a:pt x="2841762" y="1212850"/>
                </a:cubicBezTo>
                <a:cubicBezTo>
                  <a:pt x="2872106" y="1197678"/>
                  <a:pt x="2971771" y="1212641"/>
                  <a:pt x="2975112" y="1212850"/>
                </a:cubicBezTo>
                <a:cubicBezTo>
                  <a:pt x="2979345" y="1219200"/>
                  <a:pt x="2984399" y="1225074"/>
                  <a:pt x="2987812" y="1231900"/>
                </a:cubicBezTo>
                <a:cubicBezTo>
                  <a:pt x="2996051" y="1248378"/>
                  <a:pt x="2997260" y="1272791"/>
                  <a:pt x="3000512" y="1289050"/>
                </a:cubicBezTo>
                <a:cubicBezTo>
                  <a:pt x="3002224" y="1297608"/>
                  <a:pt x="3004745" y="1305983"/>
                  <a:pt x="3006862" y="1314450"/>
                </a:cubicBezTo>
                <a:cubicBezTo>
                  <a:pt x="3004745" y="1426633"/>
                  <a:pt x="3004379" y="1538863"/>
                  <a:pt x="3000512" y="1651000"/>
                </a:cubicBezTo>
                <a:cubicBezTo>
                  <a:pt x="3000140" y="1661787"/>
                  <a:pt x="2999517" y="1673379"/>
                  <a:pt x="2994162" y="1682750"/>
                </a:cubicBezTo>
                <a:cubicBezTo>
                  <a:pt x="2982188" y="1703704"/>
                  <a:pt x="2966777" y="1722835"/>
                  <a:pt x="2949712" y="1739900"/>
                </a:cubicBezTo>
                <a:cubicBezTo>
                  <a:pt x="2921170" y="1768442"/>
                  <a:pt x="2918066" y="1773883"/>
                  <a:pt x="2886212" y="1797050"/>
                </a:cubicBezTo>
                <a:cubicBezTo>
                  <a:pt x="2873868" y="1806028"/>
                  <a:pt x="2860210" y="1813144"/>
                  <a:pt x="2848112" y="1822450"/>
                </a:cubicBezTo>
                <a:cubicBezTo>
                  <a:pt x="2832644" y="1834348"/>
                  <a:pt x="2820909" y="1851419"/>
                  <a:pt x="2803662" y="1860550"/>
                </a:cubicBezTo>
                <a:cubicBezTo>
                  <a:pt x="2775789" y="1875307"/>
                  <a:pt x="2734018" y="1880624"/>
                  <a:pt x="2702062" y="1885950"/>
                </a:cubicBezTo>
                <a:cubicBezTo>
                  <a:pt x="2738609" y="1861585"/>
                  <a:pt x="2733268" y="1859488"/>
                  <a:pt x="2803662" y="1879600"/>
                </a:cubicBezTo>
                <a:cubicBezTo>
                  <a:pt x="2810098" y="1881439"/>
                  <a:pt x="2807895" y="1892300"/>
                  <a:pt x="2810012" y="1898650"/>
                </a:cubicBezTo>
                <a:cubicBezTo>
                  <a:pt x="2807895" y="1909233"/>
                  <a:pt x="2808489" y="1920747"/>
                  <a:pt x="2803662" y="1930400"/>
                </a:cubicBezTo>
                <a:cubicBezTo>
                  <a:pt x="2799646" y="1938432"/>
                  <a:pt x="2791701" y="1943937"/>
                  <a:pt x="2784612" y="1949450"/>
                </a:cubicBezTo>
                <a:cubicBezTo>
                  <a:pt x="2772564" y="1958821"/>
                  <a:pt x="2759212" y="1966383"/>
                  <a:pt x="2746512" y="1974850"/>
                </a:cubicBezTo>
                <a:cubicBezTo>
                  <a:pt x="2740162" y="1979083"/>
                  <a:pt x="2734866" y="1985699"/>
                  <a:pt x="2727462" y="1987550"/>
                </a:cubicBezTo>
                <a:cubicBezTo>
                  <a:pt x="2680633" y="1999257"/>
                  <a:pt x="2723150" y="1986676"/>
                  <a:pt x="2676662" y="2006600"/>
                </a:cubicBezTo>
                <a:cubicBezTo>
                  <a:pt x="2670510" y="2009237"/>
                  <a:pt x="2663764" y="2010313"/>
                  <a:pt x="2657612" y="2012950"/>
                </a:cubicBezTo>
                <a:cubicBezTo>
                  <a:pt x="2648911" y="2016679"/>
                  <a:pt x="2641001" y="2022134"/>
                  <a:pt x="2632212" y="2025650"/>
                </a:cubicBezTo>
                <a:cubicBezTo>
                  <a:pt x="2619783" y="2030622"/>
                  <a:pt x="2606812" y="2034117"/>
                  <a:pt x="2594112" y="2038350"/>
                </a:cubicBezTo>
                <a:cubicBezTo>
                  <a:pt x="2587762" y="2040467"/>
                  <a:pt x="2581556" y="2043077"/>
                  <a:pt x="2575062" y="2044700"/>
                </a:cubicBezTo>
                <a:cubicBezTo>
                  <a:pt x="2560863" y="2048250"/>
                  <a:pt x="2520838" y="2057566"/>
                  <a:pt x="2511562" y="2063750"/>
                </a:cubicBezTo>
                <a:cubicBezTo>
                  <a:pt x="2498862" y="2072217"/>
                  <a:pt x="2484255" y="2078357"/>
                  <a:pt x="2473462" y="2089150"/>
                </a:cubicBezTo>
                <a:cubicBezTo>
                  <a:pt x="2464995" y="2097617"/>
                  <a:pt x="2457805" y="2107590"/>
                  <a:pt x="2448062" y="2114550"/>
                </a:cubicBezTo>
                <a:cubicBezTo>
                  <a:pt x="2442615" y="2118441"/>
                  <a:pt x="2434863" y="2117649"/>
                  <a:pt x="2429012" y="2120900"/>
                </a:cubicBezTo>
                <a:cubicBezTo>
                  <a:pt x="2376203" y="2150238"/>
                  <a:pt x="2405963" y="2136121"/>
                  <a:pt x="2371862" y="2165350"/>
                </a:cubicBezTo>
                <a:cubicBezTo>
                  <a:pt x="2363827" y="2172238"/>
                  <a:pt x="2355268" y="2178529"/>
                  <a:pt x="2346462" y="2184400"/>
                </a:cubicBezTo>
                <a:cubicBezTo>
                  <a:pt x="2320383" y="2201786"/>
                  <a:pt x="2313710" y="2199295"/>
                  <a:pt x="2295662" y="2222500"/>
                </a:cubicBezTo>
                <a:cubicBezTo>
                  <a:pt x="2286291" y="2234548"/>
                  <a:pt x="2279633" y="2248552"/>
                  <a:pt x="2270262" y="2260600"/>
                </a:cubicBezTo>
                <a:cubicBezTo>
                  <a:pt x="2254505" y="2280859"/>
                  <a:pt x="2245696" y="2281657"/>
                  <a:pt x="2225812" y="2298700"/>
                </a:cubicBezTo>
                <a:cubicBezTo>
                  <a:pt x="2218994" y="2304544"/>
                  <a:pt x="2212511" y="2310851"/>
                  <a:pt x="2206762" y="2317750"/>
                </a:cubicBezTo>
                <a:cubicBezTo>
                  <a:pt x="2201876" y="2323613"/>
                  <a:pt x="2199167" y="2331127"/>
                  <a:pt x="2194062" y="2336800"/>
                </a:cubicBezTo>
                <a:cubicBezTo>
                  <a:pt x="2180045" y="2352375"/>
                  <a:pt x="2163026" y="2365153"/>
                  <a:pt x="2149612" y="2381250"/>
                </a:cubicBezTo>
                <a:cubicBezTo>
                  <a:pt x="2139029" y="2393950"/>
                  <a:pt x="2129552" y="2407660"/>
                  <a:pt x="2117862" y="2419350"/>
                </a:cubicBezTo>
                <a:cubicBezTo>
                  <a:pt x="2095881" y="2441331"/>
                  <a:pt x="2083370" y="2448695"/>
                  <a:pt x="2060712" y="2463800"/>
                </a:cubicBezTo>
                <a:cubicBezTo>
                  <a:pt x="2052245" y="2476500"/>
                  <a:pt x="2042138" y="2488248"/>
                  <a:pt x="2035312" y="2501900"/>
                </a:cubicBezTo>
                <a:cubicBezTo>
                  <a:pt x="2031079" y="2510367"/>
                  <a:pt x="2028606" y="2519974"/>
                  <a:pt x="2022612" y="2527300"/>
                </a:cubicBezTo>
                <a:cubicBezTo>
                  <a:pt x="1938671" y="2629894"/>
                  <a:pt x="2010596" y="2523978"/>
                  <a:pt x="1952762" y="2603500"/>
                </a:cubicBezTo>
                <a:cubicBezTo>
                  <a:pt x="1943784" y="2615844"/>
                  <a:pt x="1937413" y="2630113"/>
                  <a:pt x="1927362" y="2641600"/>
                </a:cubicBezTo>
                <a:cubicBezTo>
                  <a:pt x="1907650" y="2664128"/>
                  <a:pt x="1882562" y="2681725"/>
                  <a:pt x="1863862" y="2705100"/>
                </a:cubicBezTo>
                <a:cubicBezTo>
                  <a:pt x="1855395" y="2715683"/>
                  <a:pt x="1847620" y="2726859"/>
                  <a:pt x="1838462" y="2736850"/>
                </a:cubicBezTo>
                <a:cubicBezTo>
                  <a:pt x="1824303" y="2752296"/>
                  <a:pt x="1807547" y="2765304"/>
                  <a:pt x="1794012" y="2781300"/>
                </a:cubicBezTo>
                <a:cubicBezTo>
                  <a:pt x="1784153" y="2792952"/>
                  <a:pt x="1778823" y="2808055"/>
                  <a:pt x="1768612" y="2819400"/>
                </a:cubicBezTo>
                <a:cubicBezTo>
                  <a:pt x="1759545" y="2829474"/>
                  <a:pt x="1746936" y="2835733"/>
                  <a:pt x="1736862" y="2844800"/>
                </a:cubicBezTo>
                <a:cubicBezTo>
                  <a:pt x="1725737" y="2854812"/>
                  <a:pt x="1716187" y="2866482"/>
                  <a:pt x="1705112" y="2876550"/>
                </a:cubicBezTo>
                <a:cubicBezTo>
                  <a:pt x="1692880" y="2887670"/>
                  <a:pt x="1679160" y="2897087"/>
                  <a:pt x="1667012" y="2908300"/>
                </a:cubicBezTo>
                <a:cubicBezTo>
                  <a:pt x="1606570" y="2964093"/>
                  <a:pt x="1645505" y="2941279"/>
                  <a:pt x="1597162" y="2965450"/>
                </a:cubicBezTo>
                <a:cubicBezTo>
                  <a:pt x="1592929" y="2973917"/>
                  <a:pt x="1591155" y="2984157"/>
                  <a:pt x="1584462" y="2990850"/>
                </a:cubicBezTo>
                <a:cubicBezTo>
                  <a:pt x="1573669" y="3001643"/>
                  <a:pt x="1558573" y="3007092"/>
                  <a:pt x="1546362" y="3016250"/>
                </a:cubicBezTo>
                <a:cubicBezTo>
                  <a:pt x="1533137" y="3026169"/>
                  <a:pt x="1519952" y="3036310"/>
                  <a:pt x="1508262" y="3048000"/>
                </a:cubicBezTo>
                <a:cubicBezTo>
                  <a:pt x="1502866" y="3053396"/>
                  <a:pt x="1500529" y="3061256"/>
                  <a:pt x="1495562" y="3067050"/>
                </a:cubicBezTo>
                <a:cubicBezTo>
                  <a:pt x="1487770" y="3076141"/>
                  <a:pt x="1477346" y="3082871"/>
                  <a:pt x="1470162" y="3092450"/>
                </a:cubicBezTo>
                <a:cubicBezTo>
                  <a:pt x="1464482" y="3100023"/>
                  <a:pt x="1462158" y="3109631"/>
                  <a:pt x="1457462" y="3117850"/>
                </a:cubicBezTo>
                <a:cubicBezTo>
                  <a:pt x="1453676" y="3124476"/>
                  <a:pt x="1448995" y="3130550"/>
                  <a:pt x="1444762" y="3136900"/>
                </a:cubicBezTo>
                <a:cubicBezTo>
                  <a:pt x="1449369" y="3148417"/>
                  <a:pt x="1458456" y="3177457"/>
                  <a:pt x="1470162" y="3187700"/>
                </a:cubicBezTo>
                <a:cubicBezTo>
                  <a:pt x="1497035" y="3211214"/>
                  <a:pt x="1501147" y="3210728"/>
                  <a:pt x="1527312" y="3219450"/>
                </a:cubicBezTo>
                <a:cubicBezTo>
                  <a:pt x="1555520" y="3257061"/>
                  <a:pt x="1537556" y="3238979"/>
                  <a:pt x="1584462" y="3270250"/>
                </a:cubicBezTo>
                <a:lnTo>
                  <a:pt x="1603512" y="3282950"/>
                </a:lnTo>
                <a:cubicBezTo>
                  <a:pt x="1635044" y="3330248"/>
                  <a:pt x="1594518" y="3272157"/>
                  <a:pt x="1635262" y="3321050"/>
                </a:cubicBezTo>
                <a:cubicBezTo>
                  <a:pt x="1640148" y="3326913"/>
                  <a:pt x="1642003" y="3335332"/>
                  <a:pt x="1647962" y="3340100"/>
                </a:cubicBezTo>
                <a:cubicBezTo>
                  <a:pt x="1653189" y="3344281"/>
                  <a:pt x="1660662" y="3344333"/>
                  <a:pt x="1667012" y="3346450"/>
                </a:cubicBezTo>
                <a:cubicBezTo>
                  <a:pt x="1671245" y="3354917"/>
                  <a:pt x="1675016" y="3363631"/>
                  <a:pt x="1679712" y="3371850"/>
                </a:cubicBezTo>
                <a:cubicBezTo>
                  <a:pt x="1683498" y="3378476"/>
                  <a:pt x="1688999" y="3384074"/>
                  <a:pt x="1692412" y="3390900"/>
                </a:cubicBezTo>
                <a:cubicBezTo>
                  <a:pt x="1695405" y="3396887"/>
                  <a:pt x="1696645" y="3403600"/>
                  <a:pt x="1698762" y="3409950"/>
                </a:cubicBezTo>
                <a:cubicBezTo>
                  <a:pt x="1676082" y="3419022"/>
                  <a:pt x="1662376" y="3423485"/>
                  <a:pt x="1641612" y="3435350"/>
                </a:cubicBezTo>
                <a:cubicBezTo>
                  <a:pt x="1634986" y="3439136"/>
                  <a:pt x="1629802" y="3445637"/>
                  <a:pt x="1622562" y="3448050"/>
                </a:cubicBezTo>
                <a:cubicBezTo>
                  <a:pt x="1610348" y="3452121"/>
                  <a:pt x="1597162" y="3452283"/>
                  <a:pt x="1584462" y="3454400"/>
                </a:cubicBezTo>
                <a:cubicBezTo>
                  <a:pt x="1575995" y="3460750"/>
                  <a:pt x="1568037" y="3467841"/>
                  <a:pt x="1559062" y="3473450"/>
                </a:cubicBezTo>
                <a:cubicBezTo>
                  <a:pt x="1551035" y="3478467"/>
                  <a:pt x="1541054" y="3480237"/>
                  <a:pt x="1533662" y="3486150"/>
                </a:cubicBezTo>
                <a:cubicBezTo>
                  <a:pt x="1519637" y="3497370"/>
                  <a:pt x="1508723" y="3512029"/>
                  <a:pt x="1495562" y="3524250"/>
                </a:cubicBezTo>
                <a:cubicBezTo>
                  <a:pt x="1479074" y="3539560"/>
                  <a:pt x="1461695" y="3553883"/>
                  <a:pt x="1444762" y="3568700"/>
                </a:cubicBezTo>
                <a:cubicBezTo>
                  <a:pt x="1440529" y="3577167"/>
                  <a:pt x="1437079" y="3586073"/>
                  <a:pt x="1432062" y="3594100"/>
                </a:cubicBezTo>
                <a:cubicBezTo>
                  <a:pt x="1426453" y="3603075"/>
                  <a:pt x="1419163" y="3610888"/>
                  <a:pt x="1413012" y="3619500"/>
                </a:cubicBezTo>
                <a:cubicBezTo>
                  <a:pt x="1408576" y="3625710"/>
                  <a:pt x="1404545" y="3632200"/>
                  <a:pt x="1400312" y="3638550"/>
                </a:cubicBezTo>
                <a:cubicBezTo>
                  <a:pt x="1434179" y="3689350"/>
                  <a:pt x="1389729" y="3627967"/>
                  <a:pt x="1432062" y="3670300"/>
                </a:cubicBezTo>
                <a:cubicBezTo>
                  <a:pt x="1463092" y="3701330"/>
                  <a:pt x="1447734" y="3704509"/>
                  <a:pt x="1489212" y="3721100"/>
                </a:cubicBezTo>
                <a:cubicBezTo>
                  <a:pt x="1509730" y="3729307"/>
                  <a:pt x="1532194" y="3731943"/>
                  <a:pt x="1552712" y="3740150"/>
                </a:cubicBezTo>
                <a:cubicBezTo>
                  <a:pt x="1564171" y="3744734"/>
                  <a:pt x="1573118" y="3754338"/>
                  <a:pt x="1584462" y="3759200"/>
                </a:cubicBezTo>
                <a:cubicBezTo>
                  <a:pt x="1613192" y="3771513"/>
                  <a:pt x="1657513" y="3775901"/>
                  <a:pt x="1679712" y="3803650"/>
                </a:cubicBezTo>
                <a:cubicBezTo>
                  <a:pt x="1695217" y="3823032"/>
                  <a:pt x="1739444" y="3880711"/>
                  <a:pt x="1755912" y="3886200"/>
                </a:cubicBezTo>
                <a:lnTo>
                  <a:pt x="1774962" y="3892550"/>
                </a:lnTo>
                <a:cubicBezTo>
                  <a:pt x="1782750" y="3898781"/>
                  <a:pt x="1812283" y="3923911"/>
                  <a:pt x="1825762" y="3930650"/>
                </a:cubicBezTo>
                <a:cubicBezTo>
                  <a:pt x="1831749" y="3933643"/>
                  <a:pt x="1838376" y="3935161"/>
                  <a:pt x="1844812" y="3937000"/>
                </a:cubicBezTo>
                <a:cubicBezTo>
                  <a:pt x="1893800" y="3950997"/>
                  <a:pt x="1897783" y="3945073"/>
                  <a:pt x="1971812" y="3949700"/>
                </a:cubicBezTo>
                <a:cubicBezTo>
                  <a:pt x="1986629" y="3951817"/>
                  <a:pt x="2001369" y="3954561"/>
                  <a:pt x="2016262" y="3956050"/>
                </a:cubicBezTo>
                <a:cubicBezTo>
                  <a:pt x="2144668" y="3968891"/>
                  <a:pt x="2056185" y="3955296"/>
                  <a:pt x="2136912" y="3968750"/>
                </a:cubicBezTo>
                <a:cubicBezTo>
                  <a:pt x="2109826" y="3977779"/>
                  <a:pt x="2094804" y="3984536"/>
                  <a:pt x="2067062" y="3987800"/>
                </a:cubicBezTo>
                <a:cubicBezTo>
                  <a:pt x="2041749" y="3990778"/>
                  <a:pt x="2016262" y="3992033"/>
                  <a:pt x="1990862" y="3994150"/>
                </a:cubicBezTo>
                <a:cubicBezTo>
                  <a:pt x="1992979" y="4008967"/>
                  <a:pt x="1992097" y="4024534"/>
                  <a:pt x="1997212" y="4038600"/>
                </a:cubicBezTo>
                <a:cubicBezTo>
                  <a:pt x="2010045" y="4073891"/>
                  <a:pt x="2012694" y="4057784"/>
                  <a:pt x="2035312" y="4070350"/>
                </a:cubicBezTo>
                <a:cubicBezTo>
                  <a:pt x="2065599" y="4087176"/>
                  <a:pt x="2102403" y="4122570"/>
                  <a:pt x="2136912" y="4127500"/>
                </a:cubicBezTo>
                <a:cubicBezTo>
                  <a:pt x="2202420" y="4136858"/>
                  <a:pt x="2166469" y="4132361"/>
                  <a:pt x="2244862" y="4140200"/>
                </a:cubicBezTo>
                <a:cubicBezTo>
                  <a:pt x="2282962" y="4150783"/>
                  <a:pt x="2319680" y="4169757"/>
                  <a:pt x="2359162" y="4171950"/>
                </a:cubicBezTo>
                <a:cubicBezTo>
                  <a:pt x="2549380" y="4182518"/>
                  <a:pt x="2740160" y="4180224"/>
                  <a:pt x="2930662" y="4178300"/>
                </a:cubicBezTo>
                <a:cubicBezTo>
                  <a:pt x="2950176" y="4178103"/>
                  <a:pt x="2968797" y="4169988"/>
                  <a:pt x="2987812" y="4165600"/>
                </a:cubicBezTo>
                <a:cubicBezTo>
                  <a:pt x="3024278" y="4157185"/>
                  <a:pt x="3024295" y="4155556"/>
                  <a:pt x="3070362" y="4140200"/>
                </a:cubicBezTo>
                <a:cubicBezTo>
                  <a:pt x="3083062" y="4135967"/>
                  <a:pt x="3097323" y="4134926"/>
                  <a:pt x="3108462" y="4127500"/>
                </a:cubicBezTo>
                <a:cubicBezTo>
                  <a:pt x="3131031" y="4112454"/>
                  <a:pt x="3154378" y="4097801"/>
                  <a:pt x="3171962" y="4076700"/>
                </a:cubicBezTo>
                <a:cubicBezTo>
                  <a:pt x="3176848" y="4070837"/>
                  <a:pt x="3179266" y="4063046"/>
                  <a:pt x="3184662" y="4057650"/>
                </a:cubicBezTo>
                <a:cubicBezTo>
                  <a:pt x="3192146" y="4050166"/>
                  <a:pt x="3202578" y="4046084"/>
                  <a:pt x="3210062" y="4038600"/>
                </a:cubicBezTo>
                <a:cubicBezTo>
                  <a:pt x="3228260" y="4020402"/>
                  <a:pt x="3218783" y="4021158"/>
                  <a:pt x="3229112" y="4000500"/>
                </a:cubicBezTo>
                <a:cubicBezTo>
                  <a:pt x="3240936" y="3976851"/>
                  <a:pt x="3243307" y="3983466"/>
                  <a:pt x="3260862" y="3962400"/>
                </a:cubicBezTo>
                <a:cubicBezTo>
                  <a:pt x="3309216" y="3904375"/>
                  <a:pt x="3222647" y="3994265"/>
                  <a:pt x="3298962" y="3917950"/>
                </a:cubicBezTo>
                <a:cubicBezTo>
                  <a:pt x="3303195" y="3907367"/>
                  <a:pt x="3308057" y="3897014"/>
                  <a:pt x="3311662" y="3886200"/>
                </a:cubicBezTo>
                <a:cubicBezTo>
                  <a:pt x="3317823" y="3867718"/>
                  <a:pt x="3314955" y="3855537"/>
                  <a:pt x="3330712" y="3841750"/>
                </a:cubicBezTo>
                <a:cubicBezTo>
                  <a:pt x="3342199" y="3831699"/>
                  <a:pt x="3368812" y="3816350"/>
                  <a:pt x="3368812" y="3816350"/>
                </a:cubicBezTo>
                <a:cubicBezTo>
                  <a:pt x="3378968" y="3704632"/>
                  <a:pt x="3366853" y="3778758"/>
                  <a:pt x="3381512" y="3727450"/>
                </a:cubicBezTo>
                <a:cubicBezTo>
                  <a:pt x="3383910" y="3719059"/>
                  <a:pt x="3384424" y="3710072"/>
                  <a:pt x="3387862" y="3702050"/>
                </a:cubicBezTo>
                <a:cubicBezTo>
                  <a:pt x="3390868" y="3695035"/>
                  <a:pt x="3396329" y="3689350"/>
                  <a:pt x="3400562" y="3683000"/>
                </a:cubicBezTo>
                <a:cubicBezTo>
                  <a:pt x="3396329" y="3647017"/>
                  <a:pt x="3399319" y="3609422"/>
                  <a:pt x="3387862" y="3575050"/>
                </a:cubicBezTo>
                <a:cubicBezTo>
                  <a:pt x="3375199" y="3537061"/>
                  <a:pt x="3304966" y="3471851"/>
                  <a:pt x="3279912" y="3448050"/>
                </a:cubicBezTo>
                <a:cubicBezTo>
                  <a:pt x="3259266" y="3428437"/>
                  <a:pt x="3236548" y="3411036"/>
                  <a:pt x="3216412" y="3390900"/>
                </a:cubicBezTo>
                <a:cubicBezTo>
                  <a:pt x="3210062" y="3384550"/>
                  <a:pt x="3204261" y="3377599"/>
                  <a:pt x="3197362" y="3371850"/>
                </a:cubicBezTo>
                <a:cubicBezTo>
                  <a:pt x="3191499" y="3366964"/>
                  <a:pt x="3185286" y="3362250"/>
                  <a:pt x="3178312" y="3359150"/>
                </a:cubicBezTo>
                <a:cubicBezTo>
                  <a:pt x="3166079" y="3353713"/>
                  <a:pt x="3152912" y="3350683"/>
                  <a:pt x="3140212" y="3346450"/>
                </a:cubicBezTo>
                <a:cubicBezTo>
                  <a:pt x="3120086" y="3316261"/>
                  <a:pt x="3129925" y="3334640"/>
                  <a:pt x="3114812" y="3289300"/>
                </a:cubicBezTo>
                <a:lnTo>
                  <a:pt x="3108462" y="3270250"/>
                </a:lnTo>
                <a:cubicBezTo>
                  <a:pt x="3125395" y="3259667"/>
                  <a:pt x="3142647" y="3249577"/>
                  <a:pt x="3159262" y="3238500"/>
                </a:cubicBezTo>
                <a:cubicBezTo>
                  <a:pt x="3165612" y="3234267"/>
                  <a:pt x="3172449" y="3230686"/>
                  <a:pt x="3178312" y="3225800"/>
                </a:cubicBezTo>
                <a:cubicBezTo>
                  <a:pt x="3185211" y="3220051"/>
                  <a:pt x="3192142" y="3214058"/>
                  <a:pt x="3197362" y="3206750"/>
                </a:cubicBezTo>
                <a:cubicBezTo>
                  <a:pt x="3202864" y="3199047"/>
                  <a:pt x="3202875" y="3187510"/>
                  <a:pt x="3210062" y="3181350"/>
                </a:cubicBezTo>
                <a:cubicBezTo>
                  <a:pt x="3223165" y="3170119"/>
                  <a:pt x="3245598" y="3169932"/>
                  <a:pt x="3260862" y="3162300"/>
                </a:cubicBezTo>
                <a:cubicBezTo>
                  <a:pt x="3267688" y="3158887"/>
                  <a:pt x="3272938" y="3152700"/>
                  <a:pt x="3279912" y="3149600"/>
                </a:cubicBezTo>
                <a:cubicBezTo>
                  <a:pt x="3328115" y="3128176"/>
                  <a:pt x="3352395" y="3134608"/>
                  <a:pt x="3413262" y="3130550"/>
                </a:cubicBezTo>
                <a:cubicBezTo>
                  <a:pt x="3425962" y="3126317"/>
                  <a:pt x="3438235" y="3120475"/>
                  <a:pt x="3451362" y="3117850"/>
                </a:cubicBezTo>
                <a:cubicBezTo>
                  <a:pt x="3461945" y="3115733"/>
                  <a:pt x="3472699" y="3114340"/>
                  <a:pt x="3483112" y="3111500"/>
                </a:cubicBezTo>
                <a:cubicBezTo>
                  <a:pt x="3496027" y="3107978"/>
                  <a:pt x="3521212" y="3098800"/>
                  <a:pt x="3521212" y="3098800"/>
                </a:cubicBezTo>
                <a:cubicBezTo>
                  <a:pt x="3532804" y="3090106"/>
                  <a:pt x="3575331" y="3057477"/>
                  <a:pt x="3584712" y="3054350"/>
                </a:cubicBezTo>
                <a:cubicBezTo>
                  <a:pt x="3630052" y="3039237"/>
                  <a:pt x="3611673" y="3049076"/>
                  <a:pt x="3641862" y="3028950"/>
                </a:cubicBezTo>
                <a:cubicBezTo>
                  <a:pt x="3643979" y="3022600"/>
                  <a:pt x="3645219" y="3015887"/>
                  <a:pt x="3648212" y="3009900"/>
                </a:cubicBezTo>
                <a:cubicBezTo>
                  <a:pt x="3660036" y="2986251"/>
                  <a:pt x="3662407" y="2992866"/>
                  <a:pt x="3679962" y="2971800"/>
                </a:cubicBezTo>
                <a:cubicBezTo>
                  <a:pt x="3684848" y="2965937"/>
                  <a:pt x="3688429" y="2959100"/>
                  <a:pt x="3692662" y="2952750"/>
                </a:cubicBezTo>
                <a:cubicBezTo>
                  <a:pt x="3693509" y="2949363"/>
                  <a:pt x="3701718" y="2913766"/>
                  <a:pt x="3705362" y="2908300"/>
                </a:cubicBezTo>
                <a:cubicBezTo>
                  <a:pt x="3733449" y="2866169"/>
                  <a:pt x="3716337" y="2911751"/>
                  <a:pt x="3737112" y="2870200"/>
                </a:cubicBezTo>
                <a:cubicBezTo>
                  <a:pt x="3740105" y="2864213"/>
                  <a:pt x="3741623" y="2857586"/>
                  <a:pt x="3743462" y="2851150"/>
                </a:cubicBezTo>
                <a:cubicBezTo>
                  <a:pt x="3745860" y="2842759"/>
                  <a:pt x="3748251" y="2834336"/>
                  <a:pt x="3749812" y="2825750"/>
                </a:cubicBezTo>
                <a:cubicBezTo>
                  <a:pt x="3753357" y="2806253"/>
                  <a:pt x="3754887" y="2776233"/>
                  <a:pt x="3762512" y="2755900"/>
                </a:cubicBezTo>
                <a:cubicBezTo>
                  <a:pt x="3782832" y="2701713"/>
                  <a:pt x="3768947" y="2755602"/>
                  <a:pt x="3781562" y="2711450"/>
                </a:cubicBezTo>
                <a:cubicBezTo>
                  <a:pt x="3783960" y="2703059"/>
                  <a:pt x="3785404" y="2694409"/>
                  <a:pt x="3787912" y="2686050"/>
                </a:cubicBezTo>
                <a:cubicBezTo>
                  <a:pt x="3791759" y="2673228"/>
                  <a:pt x="3796379" y="2660650"/>
                  <a:pt x="3800612" y="2647950"/>
                </a:cubicBezTo>
                <a:cubicBezTo>
                  <a:pt x="3802729" y="2641600"/>
                  <a:pt x="3805339" y="2635394"/>
                  <a:pt x="3806962" y="2628900"/>
                </a:cubicBezTo>
                <a:cubicBezTo>
                  <a:pt x="3809079" y="2620433"/>
                  <a:pt x="3809874" y="2611522"/>
                  <a:pt x="3813312" y="2603500"/>
                </a:cubicBezTo>
                <a:cubicBezTo>
                  <a:pt x="3816318" y="2596485"/>
                  <a:pt x="3822599" y="2591276"/>
                  <a:pt x="3826012" y="2584450"/>
                </a:cubicBezTo>
                <a:cubicBezTo>
                  <a:pt x="3829005" y="2578463"/>
                  <a:pt x="3830245" y="2571750"/>
                  <a:pt x="3832362" y="2565400"/>
                </a:cubicBezTo>
                <a:cubicBezTo>
                  <a:pt x="3828129" y="2542117"/>
                  <a:pt x="3826721" y="2518138"/>
                  <a:pt x="3819662" y="2495550"/>
                </a:cubicBezTo>
                <a:cubicBezTo>
                  <a:pt x="3813215" y="2474921"/>
                  <a:pt x="3795009" y="2453887"/>
                  <a:pt x="3775212" y="2444750"/>
                </a:cubicBezTo>
                <a:cubicBezTo>
                  <a:pt x="3756980" y="2436335"/>
                  <a:pt x="3737112" y="2432050"/>
                  <a:pt x="3718062" y="2425700"/>
                </a:cubicBezTo>
                <a:lnTo>
                  <a:pt x="3699012" y="2419350"/>
                </a:lnTo>
                <a:lnTo>
                  <a:pt x="3679962" y="2413000"/>
                </a:lnTo>
                <a:cubicBezTo>
                  <a:pt x="3675729" y="2406650"/>
                  <a:pt x="3667480" y="2401579"/>
                  <a:pt x="3667262" y="2393950"/>
                </a:cubicBezTo>
                <a:cubicBezTo>
                  <a:pt x="3665327" y="2326211"/>
                  <a:pt x="3669746" y="2258406"/>
                  <a:pt x="3673612" y="2190750"/>
                </a:cubicBezTo>
                <a:cubicBezTo>
                  <a:pt x="3673994" y="2184067"/>
                  <a:pt x="3676641" y="2177512"/>
                  <a:pt x="3679962" y="2171700"/>
                </a:cubicBezTo>
                <a:cubicBezTo>
                  <a:pt x="3685213" y="2162511"/>
                  <a:pt x="3693403" y="2155275"/>
                  <a:pt x="3699012" y="2146300"/>
                </a:cubicBezTo>
                <a:cubicBezTo>
                  <a:pt x="3704029" y="2138273"/>
                  <a:pt x="3705799" y="2128292"/>
                  <a:pt x="3711712" y="2120900"/>
                </a:cubicBezTo>
                <a:cubicBezTo>
                  <a:pt x="3722932" y="2106875"/>
                  <a:pt x="3738592" y="2096825"/>
                  <a:pt x="3749812" y="2082800"/>
                </a:cubicBezTo>
                <a:cubicBezTo>
                  <a:pt x="3758279" y="2072217"/>
                  <a:pt x="3765138" y="2060117"/>
                  <a:pt x="3775212" y="2051050"/>
                </a:cubicBezTo>
                <a:cubicBezTo>
                  <a:pt x="3786557" y="2040839"/>
                  <a:pt x="3802018" y="2035917"/>
                  <a:pt x="3813312" y="2025650"/>
                </a:cubicBezTo>
                <a:cubicBezTo>
                  <a:pt x="3859669" y="1983507"/>
                  <a:pt x="3831550" y="1997666"/>
                  <a:pt x="3864112" y="1955800"/>
                </a:cubicBezTo>
                <a:cubicBezTo>
                  <a:pt x="3871463" y="1946349"/>
                  <a:pt x="3881557" y="1939349"/>
                  <a:pt x="3889512" y="1930400"/>
                </a:cubicBezTo>
                <a:cubicBezTo>
                  <a:pt x="3923764" y="1891866"/>
                  <a:pt x="3899748" y="1903705"/>
                  <a:pt x="3933962" y="1892300"/>
                </a:cubicBezTo>
                <a:cubicBezTo>
                  <a:pt x="3944985" y="1859231"/>
                  <a:pt x="3933993" y="1882741"/>
                  <a:pt x="3965712" y="1847850"/>
                </a:cubicBezTo>
                <a:cubicBezTo>
                  <a:pt x="3978839" y="1833410"/>
                  <a:pt x="3991112" y="1818217"/>
                  <a:pt x="4003812" y="1803400"/>
                </a:cubicBezTo>
                <a:cubicBezTo>
                  <a:pt x="4005929" y="1797050"/>
                  <a:pt x="4006614" y="1790026"/>
                  <a:pt x="4010162" y="1784350"/>
                </a:cubicBezTo>
                <a:cubicBezTo>
                  <a:pt x="4017345" y="1772857"/>
                  <a:pt x="4026404" y="1762591"/>
                  <a:pt x="4035562" y="1752600"/>
                </a:cubicBezTo>
                <a:cubicBezTo>
                  <a:pt x="4049721" y="1737154"/>
                  <a:pt x="4068389" y="1725585"/>
                  <a:pt x="4080012" y="1708150"/>
                </a:cubicBezTo>
                <a:cubicBezTo>
                  <a:pt x="4088479" y="1695450"/>
                  <a:pt x="4100585" y="1684530"/>
                  <a:pt x="4105412" y="1670050"/>
                </a:cubicBezTo>
                <a:cubicBezTo>
                  <a:pt x="4107529" y="1663700"/>
                  <a:pt x="4109923" y="1657436"/>
                  <a:pt x="4111762" y="1651000"/>
                </a:cubicBezTo>
                <a:cubicBezTo>
                  <a:pt x="4120224" y="1621384"/>
                  <a:pt x="4117094" y="1620424"/>
                  <a:pt x="4130812" y="1587500"/>
                </a:cubicBezTo>
                <a:cubicBezTo>
                  <a:pt x="4159503" y="1518641"/>
                  <a:pt x="4142891" y="1577283"/>
                  <a:pt x="4156212" y="1524000"/>
                </a:cubicBezTo>
                <a:cubicBezTo>
                  <a:pt x="4151979" y="1490133"/>
                  <a:pt x="4148123" y="1456217"/>
                  <a:pt x="4143512" y="1422400"/>
                </a:cubicBezTo>
                <a:cubicBezTo>
                  <a:pt x="4141814" y="1409945"/>
                  <a:pt x="4134300" y="1366503"/>
                  <a:pt x="4130812" y="1352550"/>
                </a:cubicBezTo>
                <a:cubicBezTo>
                  <a:pt x="4129189" y="1346056"/>
                  <a:pt x="4126579" y="1339850"/>
                  <a:pt x="4124462" y="1333500"/>
                </a:cubicBezTo>
                <a:cubicBezTo>
                  <a:pt x="4122345" y="1308100"/>
                  <a:pt x="4122809" y="1282351"/>
                  <a:pt x="4118112" y="1257300"/>
                </a:cubicBezTo>
                <a:cubicBezTo>
                  <a:pt x="4116368" y="1247996"/>
                  <a:pt x="4108928" y="1240689"/>
                  <a:pt x="4105412" y="1231900"/>
                </a:cubicBezTo>
                <a:cubicBezTo>
                  <a:pt x="4100440" y="1219471"/>
                  <a:pt x="4100138" y="1204939"/>
                  <a:pt x="4092712" y="1193800"/>
                </a:cubicBezTo>
                <a:lnTo>
                  <a:pt x="4067312" y="1155700"/>
                </a:lnTo>
                <a:cubicBezTo>
                  <a:pt x="4063079" y="1149350"/>
                  <a:pt x="4060962" y="1140883"/>
                  <a:pt x="4054612" y="1136650"/>
                </a:cubicBezTo>
                <a:lnTo>
                  <a:pt x="4035562" y="1123950"/>
                </a:lnTo>
                <a:cubicBezTo>
                  <a:pt x="4027095" y="1111250"/>
                  <a:pt x="4014989" y="1100330"/>
                  <a:pt x="4010162" y="1085850"/>
                </a:cubicBezTo>
                <a:cubicBezTo>
                  <a:pt x="4000490" y="1056834"/>
                  <a:pt x="4006185" y="1069326"/>
                  <a:pt x="3984762" y="1035050"/>
                </a:cubicBezTo>
                <a:cubicBezTo>
                  <a:pt x="3980717" y="1028578"/>
                  <a:pt x="3977856" y="1020967"/>
                  <a:pt x="3972062" y="1016000"/>
                </a:cubicBezTo>
                <a:cubicBezTo>
                  <a:pt x="3962691" y="1007968"/>
                  <a:pt x="3950423" y="1004028"/>
                  <a:pt x="3940312" y="996950"/>
                </a:cubicBezTo>
                <a:cubicBezTo>
                  <a:pt x="3929209" y="989178"/>
                  <a:pt x="3918762" y="980475"/>
                  <a:pt x="3908562" y="971550"/>
                </a:cubicBezTo>
                <a:cubicBezTo>
                  <a:pt x="3893915" y="958734"/>
                  <a:pt x="3888656" y="947597"/>
                  <a:pt x="3870462" y="939800"/>
                </a:cubicBezTo>
                <a:cubicBezTo>
                  <a:pt x="3862440" y="936362"/>
                  <a:pt x="3853529" y="935567"/>
                  <a:pt x="3845062" y="933450"/>
                </a:cubicBezTo>
                <a:cubicBezTo>
                  <a:pt x="3797782" y="886170"/>
                  <a:pt x="3862503" y="945211"/>
                  <a:pt x="3787912" y="901700"/>
                </a:cubicBezTo>
                <a:cubicBezTo>
                  <a:pt x="3773632" y="893370"/>
                  <a:pt x="3762721" y="880277"/>
                  <a:pt x="3749812" y="869950"/>
                </a:cubicBezTo>
                <a:cubicBezTo>
                  <a:pt x="3741548" y="863339"/>
                  <a:pt x="3732167" y="858101"/>
                  <a:pt x="3724412" y="850900"/>
                </a:cubicBezTo>
                <a:lnTo>
                  <a:pt x="3629162" y="755650"/>
                </a:lnTo>
                <a:cubicBezTo>
                  <a:pt x="3592846" y="719334"/>
                  <a:pt x="3625272" y="755776"/>
                  <a:pt x="3597412" y="711200"/>
                </a:cubicBezTo>
                <a:cubicBezTo>
                  <a:pt x="3591803" y="702225"/>
                  <a:pt x="3584085" y="694702"/>
                  <a:pt x="3578362" y="685800"/>
                </a:cubicBezTo>
                <a:cubicBezTo>
                  <a:pt x="3565014" y="665036"/>
                  <a:pt x="3540262" y="622300"/>
                  <a:pt x="3540262" y="622300"/>
                </a:cubicBezTo>
                <a:cubicBezTo>
                  <a:pt x="3538145" y="611717"/>
                  <a:pt x="3536253" y="601086"/>
                  <a:pt x="3533912" y="590550"/>
                </a:cubicBezTo>
                <a:cubicBezTo>
                  <a:pt x="3532019" y="582031"/>
                  <a:pt x="3528997" y="573758"/>
                  <a:pt x="3527562" y="565150"/>
                </a:cubicBezTo>
                <a:cubicBezTo>
                  <a:pt x="3524757" y="548317"/>
                  <a:pt x="3522629" y="531356"/>
                  <a:pt x="3521212" y="514350"/>
                </a:cubicBezTo>
                <a:cubicBezTo>
                  <a:pt x="3518394" y="480534"/>
                  <a:pt x="3518238" y="446514"/>
                  <a:pt x="3514862" y="412750"/>
                </a:cubicBezTo>
                <a:cubicBezTo>
                  <a:pt x="3513994" y="404066"/>
                  <a:pt x="3510073" y="395936"/>
                  <a:pt x="3508512" y="387350"/>
                </a:cubicBezTo>
                <a:cubicBezTo>
                  <a:pt x="3505835" y="372624"/>
                  <a:pt x="3504140" y="357736"/>
                  <a:pt x="3502162" y="342900"/>
                </a:cubicBezTo>
                <a:cubicBezTo>
                  <a:pt x="3499907" y="325985"/>
                  <a:pt x="3500302" y="308564"/>
                  <a:pt x="3495812" y="292100"/>
                </a:cubicBezTo>
                <a:cubicBezTo>
                  <a:pt x="3493804" y="284737"/>
                  <a:pt x="3486898" y="279676"/>
                  <a:pt x="3483112" y="273050"/>
                </a:cubicBezTo>
                <a:cubicBezTo>
                  <a:pt x="3478416" y="264831"/>
                  <a:pt x="3475108" y="255869"/>
                  <a:pt x="3470412" y="247650"/>
                </a:cubicBezTo>
                <a:cubicBezTo>
                  <a:pt x="3466626" y="241024"/>
                  <a:pt x="3461125" y="235426"/>
                  <a:pt x="3457712" y="228600"/>
                </a:cubicBezTo>
                <a:cubicBezTo>
                  <a:pt x="3452614" y="218405"/>
                  <a:pt x="3452010" y="205848"/>
                  <a:pt x="3445012" y="196850"/>
                </a:cubicBezTo>
                <a:cubicBezTo>
                  <a:pt x="3436691" y="186152"/>
                  <a:pt x="3423336" y="180517"/>
                  <a:pt x="3413262" y="171450"/>
                </a:cubicBezTo>
                <a:cubicBezTo>
                  <a:pt x="3342285" y="107571"/>
                  <a:pt x="3429951" y="172208"/>
                  <a:pt x="3318012" y="95250"/>
                </a:cubicBezTo>
                <a:cubicBezTo>
                  <a:pt x="3305434" y="86603"/>
                  <a:pt x="3292612" y="78317"/>
                  <a:pt x="3279912" y="69850"/>
                </a:cubicBezTo>
                <a:cubicBezTo>
                  <a:pt x="3273562" y="65617"/>
                  <a:pt x="3267948" y="59984"/>
                  <a:pt x="3260862" y="57150"/>
                </a:cubicBezTo>
                <a:cubicBezTo>
                  <a:pt x="3250279" y="52917"/>
                  <a:pt x="3239461" y="49227"/>
                  <a:pt x="3229112" y="44450"/>
                </a:cubicBezTo>
                <a:cubicBezTo>
                  <a:pt x="3211922" y="36516"/>
                  <a:pt x="3196679" y="23642"/>
                  <a:pt x="3178312" y="19050"/>
                </a:cubicBezTo>
                <a:cubicBezTo>
                  <a:pt x="3121018" y="4727"/>
                  <a:pt x="3144071" y="11870"/>
                  <a:pt x="3108462" y="0"/>
                </a:cubicBezTo>
                <a:cubicBezTo>
                  <a:pt x="3099995" y="4233"/>
                  <a:pt x="3091281" y="8004"/>
                  <a:pt x="3083062" y="12700"/>
                </a:cubicBezTo>
                <a:cubicBezTo>
                  <a:pt x="3076436" y="16486"/>
                  <a:pt x="3071027" y="22394"/>
                  <a:pt x="3064012" y="25400"/>
                </a:cubicBezTo>
                <a:cubicBezTo>
                  <a:pt x="3055990" y="28838"/>
                  <a:pt x="3047079" y="29633"/>
                  <a:pt x="3038612" y="31750"/>
                </a:cubicBezTo>
                <a:cubicBezTo>
                  <a:pt x="3032262" y="35983"/>
                  <a:pt x="3026577" y="41444"/>
                  <a:pt x="3019562" y="44450"/>
                </a:cubicBezTo>
                <a:cubicBezTo>
                  <a:pt x="3006656" y="49981"/>
                  <a:pt x="2965910" y="55180"/>
                  <a:pt x="2956062" y="57150"/>
                </a:cubicBezTo>
                <a:cubicBezTo>
                  <a:pt x="2886136" y="71135"/>
                  <a:pt x="2994015" y="55581"/>
                  <a:pt x="2879862" y="69850"/>
                </a:cubicBezTo>
                <a:cubicBezTo>
                  <a:pt x="2871898" y="72505"/>
                  <a:pt x="2842057" y="82993"/>
                  <a:pt x="2835412" y="82550"/>
                </a:cubicBezTo>
                <a:cubicBezTo>
                  <a:pt x="2811799" y="80976"/>
                  <a:pt x="2788845" y="74083"/>
                  <a:pt x="2765562" y="69850"/>
                </a:cubicBezTo>
                <a:cubicBezTo>
                  <a:pt x="2754979" y="61383"/>
                  <a:pt x="2745434" y="51423"/>
                  <a:pt x="2733812" y="44450"/>
                </a:cubicBezTo>
                <a:cubicBezTo>
                  <a:pt x="2724038" y="38585"/>
                  <a:pt x="2712257" y="36848"/>
                  <a:pt x="2702062" y="31750"/>
                </a:cubicBezTo>
                <a:cubicBezTo>
                  <a:pt x="2684381" y="22909"/>
                  <a:pt x="2678006" y="14044"/>
                  <a:pt x="2663962" y="0"/>
                </a:cubicBezTo>
                <a:cubicBezTo>
                  <a:pt x="2619512" y="4233"/>
                  <a:pt x="2574781" y="6156"/>
                  <a:pt x="2530612" y="12700"/>
                </a:cubicBezTo>
                <a:cubicBezTo>
                  <a:pt x="2517370" y="14662"/>
                  <a:pt x="2503864" y="18305"/>
                  <a:pt x="2492512" y="25400"/>
                </a:cubicBezTo>
                <a:cubicBezTo>
                  <a:pt x="2481298" y="32409"/>
                  <a:pt x="2437002" y="62326"/>
                  <a:pt x="2416312" y="69850"/>
                </a:cubicBezTo>
                <a:cubicBezTo>
                  <a:pt x="2401830" y="75116"/>
                  <a:pt x="2386344" y="77284"/>
                  <a:pt x="2371862" y="82550"/>
                </a:cubicBezTo>
                <a:cubicBezTo>
                  <a:pt x="2362966" y="85785"/>
                  <a:pt x="2355251" y="91734"/>
                  <a:pt x="2346462" y="95250"/>
                </a:cubicBezTo>
                <a:cubicBezTo>
                  <a:pt x="2334033" y="100222"/>
                  <a:pt x="2308362" y="107950"/>
                  <a:pt x="2308362" y="107950"/>
                </a:cubicBezTo>
                <a:cubicBezTo>
                  <a:pt x="2293545" y="118533"/>
                  <a:pt x="2279944" y="131067"/>
                  <a:pt x="2263912" y="139700"/>
                </a:cubicBezTo>
                <a:cubicBezTo>
                  <a:pt x="2243527" y="150676"/>
                  <a:pt x="2186068" y="161004"/>
                  <a:pt x="2168662" y="165100"/>
                </a:cubicBezTo>
                <a:cubicBezTo>
                  <a:pt x="2151672" y="169098"/>
                  <a:pt x="2117862" y="177800"/>
                  <a:pt x="2117862" y="177800"/>
                </a:cubicBezTo>
                <a:lnTo>
                  <a:pt x="2028962" y="171450"/>
                </a:lnTo>
                <a:cubicBezTo>
                  <a:pt x="1751976" y="156611"/>
                  <a:pt x="1836543" y="208271"/>
                  <a:pt x="1743212" y="146050"/>
                </a:cubicBezTo>
                <a:cubicBezTo>
                  <a:pt x="1732684" y="130259"/>
                  <a:pt x="1724718" y="120015"/>
                  <a:pt x="1717812" y="101600"/>
                </a:cubicBezTo>
                <a:cubicBezTo>
                  <a:pt x="1714748" y="93428"/>
                  <a:pt x="1716914" y="83015"/>
                  <a:pt x="1711462" y="76200"/>
                </a:cubicBezTo>
                <a:cubicBezTo>
                  <a:pt x="1707281" y="70973"/>
                  <a:pt x="1698762" y="71967"/>
                  <a:pt x="1692412" y="69850"/>
                </a:cubicBezTo>
                <a:cubicBezTo>
                  <a:pt x="1664895" y="71967"/>
                  <a:pt x="1637323" y="73454"/>
                  <a:pt x="1609862" y="76200"/>
                </a:cubicBezTo>
                <a:cubicBezTo>
                  <a:pt x="1594006" y="77786"/>
                  <a:pt x="1544614" y="85754"/>
                  <a:pt x="1527312" y="88900"/>
                </a:cubicBezTo>
                <a:cubicBezTo>
                  <a:pt x="1516693" y="90831"/>
                  <a:pt x="1506181" y="93319"/>
                  <a:pt x="1495562" y="95250"/>
                </a:cubicBezTo>
                <a:cubicBezTo>
                  <a:pt x="1482894" y="97553"/>
                  <a:pt x="1470087" y="99075"/>
                  <a:pt x="1457462" y="101600"/>
                </a:cubicBezTo>
                <a:cubicBezTo>
                  <a:pt x="1448904" y="103312"/>
                  <a:pt x="1440786" y="107704"/>
                  <a:pt x="1432062" y="107950"/>
                </a:cubicBezTo>
                <a:cubicBezTo>
                  <a:pt x="1290286" y="111944"/>
                  <a:pt x="1148429" y="112183"/>
                  <a:pt x="1006612" y="114300"/>
                </a:cubicBezTo>
                <a:cubicBezTo>
                  <a:pt x="904483" y="124513"/>
                  <a:pt x="973352" y="112917"/>
                  <a:pt x="924062" y="127000"/>
                </a:cubicBezTo>
                <a:cubicBezTo>
                  <a:pt x="914567" y="129713"/>
                  <a:pt x="889762" y="134625"/>
                  <a:pt x="879612" y="139700"/>
                </a:cubicBezTo>
                <a:cubicBezTo>
                  <a:pt x="872786" y="143113"/>
                  <a:pt x="866912" y="148167"/>
                  <a:pt x="860562" y="152400"/>
                </a:cubicBezTo>
                <a:cubicBezTo>
                  <a:pt x="847553" y="178418"/>
                  <a:pt x="848596" y="180119"/>
                  <a:pt x="828812" y="203200"/>
                </a:cubicBezTo>
                <a:cubicBezTo>
                  <a:pt x="822968" y="210018"/>
                  <a:pt x="814583" y="214674"/>
                  <a:pt x="809762" y="222250"/>
                </a:cubicBezTo>
                <a:cubicBezTo>
                  <a:pt x="809701" y="222346"/>
                  <a:pt x="783273" y="280489"/>
                  <a:pt x="771662" y="292100"/>
                </a:cubicBezTo>
                <a:cubicBezTo>
                  <a:pt x="766266" y="297496"/>
                  <a:pt x="758962" y="300567"/>
                  <a:pt x="752612" y="304800"/>
                </a:cubicBezTo>
                <a:cubicBezTo>
                  <a:pt x="750495" y="311150"/>
                  <a:pt x="747885" y="317356"/>
                  <a:pt x="746262" y="323850"/>
                </a:cubicBezTo>
                <a:cubicBezTo>
                  <a:pt x="743703" y="334086"/>
                  <a:pt x="740160" y="362774"/>
                  <a:pt x="733562" y="374650"/>
                </a:cubicBezTo>
                <a:cubicBezTo>
                  <a:pt x="726149" y="387993"/>
                  <a:pt x="712989" y="398270"/>
                  <a:pt x="708162" y="412750"/>
                </a:cubicBezTo>
                <a:cubicBezTo>
                  <a:pt x="706045" y="419100"/>
                  <a:pt x="705993" y="426573"/>
                  <a:pt x="701812" y="431800"/>
                </a:cubicBezTo>
                <a:cubicBezTo>
                  <a:pt x="697044" y="437759"/>
                  <a:pt x="690056" y="442256"/>
                  <a:pt x="682762" y="444500"/>
                </a:cubicBezTo>
                <a:cubicBezTo>
                  <a:pt x="662131" y="450848"/>
                  <a:pt x="619262" y="457200"/>
                  <a:pt x="619262" y="457200"/>
                </a:cubicBezTo>
                <a:cubicBezTo>
                  <a:pt x="608679" y="463550"/>
                  <a:pt x="598790" y="471237"/>
                  <a:pt x="587512" y="476250"/>
                </a:cubicBezTo>
                <a:cubicBezTo>
                  <a:pt x="580175" y="479511"/>
                  <a:pt x="535383" y="487946"/>
                  <a:pt x="530362" y="488950"/>
                </a:cubicBezTo>
                <a:lnTo>
                  <a:pt x="492262" y="482600"/>
                </a:lnTo>
                <a:cubicBezTo>
                  <a:pt x="481643" y="480669"/>
                  <a:pt x="471288" y="476849"/>
                  <a:pt x="460512" y="476250"/>
                </a:cubicBezTo>
                <a:cubicBezTo>
                  <a:pt x="394962" y="472608"/>
                  <a:pt x="329279" y="472017"/>
                  <a:pt x="263662" y="469900"/>
                </a:cubicBezTo>
                <a:cubicBezTo>
                  <a:pt x="253079" y="467783"/>
                  <a:pt x="242429" y="465977"/>
                  <a:pt x="231912" y="463550"/>
                </a:cubicBezTo>
                <a:cubicBezTo>
                  <a:pt x="214905" y="459625"/>
                  <a:pt x="198364" y="453504"/>
                  <a:pt x="181112" y="450850"/>
                </a:cubicBezTo>
                <a:cubicBezTo>
                  <a:pt x="170652" y="449241"/>
                  <a:pt x="159945" y="450850"/>
                  <a:pt x="149362" y="450850"/>
                </a:cubicBezTo>
              </a:path>
            </a:pathLst>
          </a:custGeom>
          <a:solidFill>
            <a:srgbClr val="FFFF00">
              <a:alpha val="48000"/>
            </a:srgb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18" name="Freeform 317"/>
          <p:cNvSpPr/>
          <p:nvPr/>
        </p:nvSpPr>
        <p:spPr bwMode="auto">
          <a:xfrm>
            <a:off x="27736800" y="6877596"/>
            <a:ext cx="1146878" cy="1153425"/>
          </a:xfrm>
          <a:custGeom>
            <a:avLst/>
            <a:gdLst>
              <a:gd name="connsiteX0" fmla="*/ 797062 w 4156212"/>
              <a:gd name="connsiteY0" fmla="*/ 501650 h 4179941"/>
              <a:gd name="connsiteX1" fmla="*/ 733562 w 4156212"/>
              <a:gd name="connsiteY1" fmla="*/ 463550 h 4179941"/>
              <a:gd name="connsiteX2" fmla="*/ 663712 w 4156212"/>
              <a:gd name="connsiteY2" fmla="*/ 444500 h 4179941"/>
              <a:gd name="connsiteX3" fmla="*/ 625612 w 4156212"/>
              <a:gd name="connsiteY3" fmla="*/ 431800 h 4179941"/>
              <a:gd name="connsiteX4" fmla="*/ 600212 w 4156212"/>
              <a:gd name="connsiteY4" fmla="*/ 425450 h 4179941"/>
              <a:gd name="connsiteX5" fmla="*/ 581162 w 4156212"/>
              <a:gd name="connsiteY5" fmla="*/ 419100 h 4179941"/>
              <a:gd name="connsiteX6" fmla="*/ 549412 w 4156212"/>
              <a:gd name="connsiteY6" fmla="*/ 412750 h 4179941"/>
              <a:gd name="connsiteX7" fmla="*/ 530362 w 4156212"/>
              <a:gd name="connsiteY7" fmla="*/ 406400 h 4179941"/>
              <a:gd name="connsiteX8" fmla="*/ 479562 w 4156212"/>
              <a:gd name="connsiteY8" fmla="*/ 393700 h 4179941"/>
              <a:gd name="connsiteX9" fmla="*/ 352562 w 4156212"/>
              <a:gd name="connsiteY9" fmla="*/ 400050 h 4179941"/>
              <a:gd name="connsiteX10" fmla="*/ 333512 w 4156212"/>
              <a:gd name="connsiteY10" fmla="*/ 406400 h 4179941"/>
              <a:gd name="connsiteX11" fmla="*/ 301762 w 4156212"/>
              <a:gd name="connsiteY11" fmla="*/ 412750 h 4179941"/>
              <a:gd name="connsiteX12" fmla="*/ 282712 w 4156212"/>
              <a:gd name="connsiteY12" fmla="*/ 425450 h 4179941"/>
              <a:gd name="connsiteX13" fmla="*/ 270012 w 4156212"/>
              <a:gd name="connsiteY13" fmla="*/ 444500 h 4179941"/>
              <a:gd name="connsiteX14" fmla="*/ 250962 w 4156212"/>
              <a:gd name="connsiteY14" fmla="*/ 450850 h 4179941"/>
              <a:gd name="connsiteX15" fmla="*/ 212862 w 4156212"/>
              <a:gd name="connsiteY15" fmla="*/ 476250 h 4179941"/>
              <a:gd name="connsiteX16" fmla="*/ 168412 w 4156212"/>
              <a:gd name="connsiteY16" fmla="*/ 508000 h 4179941"/>
              <a:gd name="connsiteX17" fmla="*/ 149362 w 4156212"/>
              <a:gd name="connsiteY17" fmla="*/ 520700 h 4179941"/>
              <a:gd name="connsiteX18" fmla="*/ 111262 w 4156212"/>
              <a:gd name="connsiteY18" fmla="*/ 558800 h 4179941"/>
              <a:gd name="connsiteX19" fmla="*/ 79512 w 4156212"/>
              <a:gd name="connsiteY19" fmla="*/ 590550 h 4179941"/>
              <a:gd name="connsiteX20" fmla="*/ 47762 w 4156212"/>
              <a:gd name="connsiteY20" fmla="*/ 622300 h 4179941"/>
              <a:gd name="connsiteX21" fmla="*/ 47762 w 4156212"/>
              <a:gd name="connsiteY21" fmla="*/ 717550 h 4179941"/>
              <a:gd name="connsiteX22" fmla="*/ 60462 w 4156212"/>
              <a:gd name="connsiteY22" fmla="*/ 762000 h 4179941"/>
              <a:gd name="connsiteX23" fmla="*/ 73162 w 4156212"/>
              <a:gd name="connsiteY23" fmla="*/ 781050 h 4179941"/>
              <a:gd name="connsiteX24" fmla="*/ 85862 w 4156212"/>
              <a:gd name="connsiteY24" fmla="*/ 819150 h 4179941"/>
              <a:gd name="connsiteX25" fmla="*/ 92212 w 4156212"/>
              <a:gd name="connsiteY25" fmla="*/ 838200 h 4179941"/>
              <a:gd name="connsiteX26" fmla="*/ 104912 w 4156212"/>
              <a:gd name="connsiteY26" fmla="*/ 857250 h 4179941"/>
              <a:gd name="connsiteX27" fmla="*/ 111262 w 4156212"/>
              <a:gd name="connsiteY27" fmla="*/ 895350 h 4179941"/>
              <a:gd name="connsiteX28" fmla="*/ 98562 w 4156212"/>
              <a:gd name="connsiteY28" fmla="*/ 933450 h 4179941"/>
              <a:gd name="connsiteX29" fmla="*/ 85862 w 4156212"/>
              <a:gd name="connsiteY29" fmla="*/ 977900 h 4179941"/>
              <a:gd name="connsiteX30" fmla="*/ 73162 w 4156212"/>
              <a:gd name="connsiteY30" fmla="*/ 996950 h 4179941"/>
              <a:gd name="connsiteX31" fmla="*/ 47762 w 4156212"/>
              <a:gd name="connsiteY31" fmla="*/ 1041400 h 4179941"/>
              <a:gd name="connsiteX32" fmla="*/ 41412 w 4156212"/>
              <a:gd name="connsiteY32" fmla="*/ 1066800 h 4179941"/>
              <a:gd name="connsiteX33" fmla="*/ 35062 w 4156212"/>
              <a:gd name="connsiteY33" fmla="*/ 1085850 h 4179941"/>
              <a:gd name="connsiteX34" fmla="*/ 28712 w 4156212"/>
              <a:gd name="connsiteY34" fmla="*/ 1123950 h 4179941"/>
              <a:gd name="connsiteX35" fmla="*/ 22362 w 4156212"/>
              <a:gd name="connsiteY35" fmla="*/ 1143000 h 4179941"/>
              <a:gd name="connsiteX36" fmla="*/ 16012 w 4156212"/>
              <a:gd name="connsiteY36" fmla="*/ 1168400 h 4179941"/>
              <a:gd name="connsiteX37" fmla="*/ 47762 w 4156212"/>
              <a:gd name="connsiteY37" fmla="*/ 1397000 h 4179941"/>
              <a:gd name="connsiteX38" fmla="*/ 66812 w 4156212"/>
              <a:gd name="connsiteY38" fmla="*/ 1409700 h 4179941"/>
              <a:gd name="connsiteX39" fmla="*/ 92212 w 4156212"/>
              <a:gd name="connsiteY39" fmla="*/ 1447800 h 4179941"/>
              <a:gd name="connsiteX40" fmla="*/ 104912 w 4156212"/>
              <a:gd name="connsiteY40" fmla="*/ 1466850 h 4179941"/>
              <a:gd name="connsiteX41" fmla="*/ 111262 w 4156212"/>
              <a:gd name="connsiteY41" fmla="*/ 1485900 h 4179941"/>
              <a:gd name="connsiteX42" fmla="*/ 117612 w 4156212"/>
              <a:gd name="connsiteY42" fmla="*/ 1644650 h 4179941"/>
              <a:gd name="connsiteX43" fmla="*/ 123962 w 4156212"/>
              <a:gd name="connsiteY43" fmla="*/ 1752600 h 4179941"/>
              <a:gd name="connsiteX44" fmla="*/ 130312 w 4156212"/>
              <a:gd name="connsiteY44" fmla="*/ 1778000 h 4179941"/>
              <a:gd name="connsiteX45" fmla="*/ 162062 w 4156212"/>
              <a:gd name="connsiteY45" fmla="*/ 1816100 h 4179941"/>
              <a:gd name="connsiteX46" fmla="*/ 181112 w 4156212"/>
              <a:gd name="connsiteY46" fmla="*/ 1828800 h 4179941"/>
              <a:gd name="connsiteX47" fmla="*/ 219212 w 4156212"/>
              <a:gd name="connsiteY47" fmla="*/ 1835150 h 4179941"/>
              <a:gd name="connsiteX48" fmla="*/ 263662 w 4156212"/>
              <a:gd name="connsiteY48" fmla="*/ 1854200 h 4179941"/>
              <a:gd name="connsiteX49" fmla="*/ 308112 w 4156212"/>
              <a:gd name="connsiteY49" fmla="*/ 1866900 h 4179941"/>
              <a:gd name="connsiteX50" fmla="*/ 327162 w 4156212"/>
              <a:gd name="connsiteY50" fmla="*/ 1873250 h 4179941"/>
              <a:gd name="connsiteX51" fmla="*/ 346212 w 4156212"/>
              <a:gd name="connsiteY51" fmla="*/ 1885950 h 4179941"/>
              <a:gd name="connsiteX52" fmla="*/ 358912 w 4156212"/>
              <a:gd name="connsiteY52" fmla="*/ 1905000 h 4179941"/>
              <a:gd name="connsiteX53" fmla="*/ 390662 w 4156212"/>
              <a:gd name="connsiteY53" fmla="*/ 1911350 h 4179941"/>
              <a:gd name="connsiteX54" fmla="*/ 428762 w 4156212"/>
              <a:gd name="connsiteY54" fmla="*/ 1930400 h 4179941"/>
              <a:gd name="connsiteX55" fmla="*/ 447812 w 4156212"/>
              <a:gd name="connsiteY55" fmla="*/ 1936750 h 4179941"/>
              <a:gd name="connsiteX56" fmla="*/ 466862 w 4156212"/>
              <a:gd name="connsiteY56" fmla="*/ 1949450 h 4179941"/>
              <a:gd name="connsiteX57" fmla="*/ 511312 w 4156212"/>
              <a:gd name="connsiteY57" fmla="*/ 1968500 h 4179941"/>
              <a:gd name="connsiteX58" fmla="*/ 549412 w 4156212"/>
              <a:gd name="connsiteY58" fmla="*/ 1974850 h 4179941"/>
              <a:gd name="connsiteX59" fmla="*/ 574812 w 4156212"/>
              <a:gd name="connsiteY59" fmla="*/ 1981200 h 4179941"/>
              <a:gd name="connsiteX60" fmla="*/ 657362 w 4156212"/>
              <a:gd name="connsiteY60" fmla="*/ 2000250 h 4179941"/>
              <a:gd name="connsiteX61" fmla="*/ 676412 w 4156212"/>
              <a:gd name="connsiteY61" fmla="*/ 2006600 h 4179941"/>
              <a:gd name="connsiteX62" fmla="*/ 714512 w 4156212"/>
              <a:gd name="connsiteY62" fmla="*/ 2032000 h 4179941"/>
              <a:gd name="connsiteX63" fmla="*/ 778012 w 4156212"/>
              <a:gd name="connsiteY63" fmla="*/ 2038350 h 4179941"/>
              <a:gd name="connsiteX64" fmla="*/ 847862 w 4156212"/>
              <a:gd name="connsiteY64" fmla="*/ 2019300 h 4179941"/>
              <a:gd name="connsiteX65" fmla="*/ 854212 w 4156212"/>
              <a:gd name="connsiteY65" fmla="*/ 2000250 h 4179941"/>
              <a:gd name="connsiteX66" fmla="*/ 892312 w 4156212"/>
              <a:gd name="connsiteY66" fmla="*/ 1974850 h 4179941"/>
              <a:gd name="connsiteX67" fmla="*/ 924062 w 4156212"/>
              <a:gd name="connsiteY67" fmla="*/ 1943100 h 4179941"/>
              <a:gd name="connsiteX68" fmla="*/ 936762 w 4156212"/>
              <a:gd name="connsiteY68" fmla="*/ 1924050 h 4179941"/>
              <a:gd name="connsiteX69" fmla="*/ 1000262 w 4156212"/>
              <a:gd name="connsiteY69" fmla="*/ 1898650 h 4179941"/>
              <a:gd name="connsiteX70" fmla="*/ 1019312 w 4156212"/>
              <a:gd name="connsiteY70" fmla="*/ 1892300 h 4179941"/>
              <a:gd name="connsiteX71" fmla="*/ 1514612 w 4156212"/>
              <a:gd name="connsiteY71" fmla="*/ 1885950 h 4179941"/>
              <a:gd name="connsiteX72" fmla="*/ 1540012 w 4156212"/>
              <a:gd name="connsiteY72" fmla="*/ 1873250 h 4179941"/>
              <a:gd name="connsiteX73" fmla="*/ 1546362 w 4156212"/>
              <a:gd name="connsiteY73" fmla="*/ 1854200 h 4179941"/>
              <a:gd name="connsiteX74" fmla="*/ 1578112 w 4156212"/>
              <a:gd name="connsiteY74" fmla="*/ 1816100 h 4179941"/>
              <a:gd name="connsiteX75" fmla="*/ 1616212 w 4156212"/>
              <a:gd name="connsiteY75" fmla="*/ 1790700 h 4179941"/>
              <a:gd name="connsiteX76" fmla="*/ 1654312 w 4156212"/>
              <a:gd name="connsiteY76" fmla="*/ 1778000 h 4179941"/>
              <a:gd name="connsiteX77" fmla="*/ 2251212 w 4156212"/>
              <a:gd name="connsiteY77" fmla="*/ 1778000 h 4179941"/>
              <a:gd name="connsiteX78" fmla="*/ 2321062 w 4156212"/>
              <a:gd name="connsiteY78" fmla="*/ 1771650 h 4179941"/>
              <a:gd name="connsiteX79" fmla="*/ 2371862 w 4156212"/>
              <a:gd name="connsiteY79" fmla="*/ 1758950 h 4179941"/>
              <a:gd name="connsiteX80" fmla="*/ 2390912 w 4156212"/>
              <a:gd name="connsiteY80" fmla="*/ 1752600 h 4179941"/>
              <a:gd name="connsiteX81" fmla="*/ 2429012 w 4156212"/>
              <a:gd name="connsiteY81" fmla="*/ 1733550 h 4179941"/>
              <a:gd name="connsiteX82" fmla="*/ 2448062 w 4156212"/>
              <a:gd name="connsiteY82" fmla="*/ 1714500 h 4179941"/>
              <a:gd name="connsiteX83" fmla="*/ 2473462 w 4156212"/>
              <a:gd name="connsiteY83" fmla="*/ 1701800 h 4179941"/>
              <a:gd name="connsiteX84" fmla="*/ 2530612 w 4156212"/>
              <a:gd name="connsiteY84" fmla="*/ 1657350 h 4179941"/>
              <a:gd name="connsiteX85" fmla="*/ 2549662 w 4156212"/>
              <a:gd name="connsiteY85" fmla="*/ 1619250 h 4179941"/>
              <a:gd name="connsiteX86" fmla="*/ 2568712 w 4156212"/>
              <a:gd name="connsiteY86" fmla="*/ 1454150 h 4179941"/>
              <a:gd name="connsiteX87" fmla="*/ 2587762 w 4156212"/>
              <a:gd name="connsiteY87" fmla="*/ 1435100 h 4179941"/>
              <a:gd name="connsiteX88" fmla="*/ 2613162 w 4156212"/>
              <a:gd name="connsiteY88" fmla="*/ 1428750 h 4179941"/>
              <a:gd name="connsiteX89" fmla="*/ 2651262 w 4156212"/>
              <a:gd name="connsiteY89" fmla="*/ 1390650 h 4179941"/>
              <a:gd name="connsiteX90" fmla="*/ 2670312 w 4156212"/>
              <a:gd name="connsiteY90" fmla="*/ 1371600 h 4179941"/>
              <a:gd name="connsiteX91" fmla="*/ 2689362 w 4156212"/>
              <a:gd name="connsiteY91" fmla="*/ 1358900 h 4179941"/>
              <a:gd name="connsiteX92" fmla="*/ 2702062 w 4156212"/>
              <a:gd name="connsiteY92" fmla="*/ 1339850 h 4179941"/>
              <a:gd name="connsiteX93" fmla="*/ 2740162 w 4156212"/>
              <a:gd name="connsiteY93" fmla="*/ 1308100 h 4179941"/>
              <a:gd name="connsiteX94" fmla="*/ 2765562 w 4156212"/>
              <a:gd name="connsiteY94" fmla="*/ 1301750 h 4179941"/>
              <a:gd name="connsiteX95" fmla="*/ 2784612 w 4156212"/>
              <a:gd name="connsiteY95" fmla="*/ 1295400 h 4179941"/>
              <a:gd name="connsiteX96" fmla="*/ 2797312 w 4156212"/>
              <a:gd name="connsiteY96" fmla="*/ 1257300 h 4179941"/>
              <a:gd name="connsiteX97" fmla="*/ 2803662 w 4156212"/>
              <a:gd name="connsiteY97" fmla="*/ 1238250 h 4179941"/>
              <a:gd name="connsiteX98" fmla="*/ 2822712 w 4156212"/>
              <a:gd name="connsiteY98" fmla="*/ 1231900 h 4179941"/>
              <a:gd name="connsiteX99" fmla="*/ 2841762 w 4156212"/>
              <a:gd name="connsiteY99" fmla="*/ 1212850 h 4179941"/>
              <a:gd name="connsiteX100" fmla="*/ 2975112 w 4156212"/>
              <a:gd name="connsiteY100" fmla="*/ 1212850 h 4179941"/>
              <a:gd name="connsiteX101" fmla="*/ 2987812 w 4156212"/>
              <a:gd name="connsiteY101" fmla="*/ 1231900 h 4179941"/>
              <a:gd name="connsiteX102" fmla="*/ 3000512 w 4156212"/>
              <a:gd name="connsiteY102" fmla="*/ 1289050 h 4179941"/>
              <a:gd name="connsiteX103" fmla="*/ 3006862 w 4156212"/>
              <a:gd name="connsiteY103" fmla="*/ 1314450 h 4179941"/>
              <a:gd name="connsiteX104" fmla="*/ 3000512 w 4156212"/>
              <a:gd name="connsiteY104" fmla="*/ 1651000 h 4179941"/>
              <a:gd name="connsiteX105" fmla="*/ 2994162 w 4156212"/>
              <a:gd name="connsiteY105" fmla="*/ 1682750 h 4179941"/>
              <a:gd name="connsiteX106" fmla="*/ 2949712 w 4156212"/>
              <a:gd name="connsiteY106" fmla="*/ 1739900 h 4179941"/>
              <a:gd name="connsiteX107" fmla="*/ 2886212 w 4156212"/>
              <a:gd name="connsiteY107" fmla="*/ 1797050 h 4179941"/>
              <a:gd name="connsiteX108" fmla="*/ 2848112 w 4156212"/>
              <a:gd name="connsiteY108" fmla="*/ 1822450 h 4179941"/>
              <a:gd name="connsiteX109" fmla="*/ 2803662 w 4156212"/>
              <a:gd name="connsiteY109" fmla="*/ 1860550 h 4179941"/>
              <a:gd name="connsiteX110" fmla="*/ 2702062 w 4156212"/>
              <a:gd name="connsiteY110" fmla="*/ 1885950 h 4179941"/>
              <a:gd name="connsiteX111" fmla="*/ 2803662 w 4156212"/>
              <a:gd name="connsiteY111" fmla="*/ 1879600 h 4179941"/>
              <a:gd name="connsiteX112" fmla="*/ 2810012 w 4156212"/>
              <a:gd name="connsiteY112" fmla="*/ 1898650 h 4179941"/>
              <a:gd name="connsiteX113" fmla="*/ 2803662 w 4156212"/>
              <a:gd name="connsiteY113" fmla="*/ 1930400 h 4179941"/>
              <a:gd name="connsiteX114" fmla="*/ 2784612 w 4156212"/>
              <a:gd name="connsiteY114" fmla="*/ 1949450 h 4179941"/>
              <a:gd name="connsiteX115" fmla="*/ 2746512 w 4156212"/>
              <a:gd name="connsiteY115" fmla="*/ 1974850 h 4179941"/>
              <a:gd name="connsiteX116" fmla="*/ 2727462 w 4156212"/>
              <a:gd name="connsiteY116" fmla="*/ 1987550 h 4179941"/>
              <a:gd name="connsiteX117" fmla="*/ 2676662 w 4156212"/>
              <a:gd name="connsiteY117" fmla="*/ 2006600 h 4179941"/>
              <a:gd name="connsiteX118" fmla="*/ 2657612 w 4156212"/>
              <a:gd name="connsiteY118" fmla="*/ 2012950 h 4179941"/>
              <a:gd name="connsiteX119" fmla="*/ 2632212 w 4156212"/>
              <a:gd name="connsiteY119" fmla="*/ 2025650 h 4179941"/>
              <a:gd name="connsiteX120" fmla="*/ 2594112 w 4156212"/>
              <a:gd name="connsiteY120" fmla="*/ 2038350 h 4179941"/>
              <a:gd name="connsiteX121" fmla="*/ 2575062 w 4156212"/>
              <a:gd name="connsiteY121" fmla="*/ 2044700 h 4179941"/>
              <a:gd name="connsiteX122" fmla="*/ 2511562 w 4156212"/>
              <a:gd name="connsiteY122" fmla="*/ 2063750 h 4179941"/>
              <a:gd name="connsiteX123" fmla="*/ 2473462 w 4156212"/>
              <a:gd name="connsiteY123" fmla="*/ 2089150 h 4179941"/>
              <a:gd name="connsiteX124" fmla="*/ 2448062 w 4156212"/>
              <a:gd name="connsiteY124" fmla="*/ 2114550 h 4179941"/>
              <a:gd name="connsiteX125" fmla="*/ 2429012 w 4156212"/>
              <a:gd name="connsiteY125" fmla="*/ 2120900 h 4179941"/>
              <a:gd name="connsiteX126" fmla="*/ 2371862 w 4156212"/>
              <a:gd name="connsiteY126" fmla="*/ 2165350 h 4179941"/>
              <a:gd name="connsiteX127" fmla="*/ 2346462 w 4156212"/>
              <a:gd name="connsiteY127" fmla="*/ 2184400 h 4179941"/>
              <a:gd name="connsiteX128" fmla="*/ 2295662 w 4156212"/>
              <a:gd name="connsiteY128" fmla="*/ 2222500 h 4179941"/>
              <a:gd name="connsiteX129" fmla="*/ 2270262 w 4156212"/>
              <a:gd name="connsiteY129" fmla="*/ 2260600 h 4179941"/>
              <a:gd name="connsiteX130" fmla="*/ 2225812 w 4156212"/>
              <a:gd name="connsiteY130" fmla="*/ 2298700 h 4179941"/>
              <a:gd name="connsiteX131" fmla="*/ 2206762 w 4156212"/>
              <a:gd name="connsiteY131" fmla="*/ 2317750 h 4179941"/>
              <a:gd name="connsiteX132" fmla="*/ 2194062 w 4156212"/>
              <a:gd name="connsiteY132" fmla="*/ 2336800 h 4179941"/>
              <a:gd name="connsiteX133" fmla="*/ 2149612 w 4156212"/>
              <a:gd name="connsiteY133" fmla="*/ 2381250 h 4179941"/>
              <a:gd name="connsiteX134" fmla="*/ 2117862 w 4156212"/>
              <a:gd name="connsiteY134" fmla="*/ 2419350 h 4179941"/>
              <a:gd name="connsiteX135" fmla="*/ 2060712 w 4156212"/>
              <a:gd name="connsiteY135" fmla="*/ 2463800 h 4179941"/>
              <a:gd name="connsiteX136" fmla="*/ 2035312 w 4156212"/>
              <a:gd name="connsiteY136" fmla="*/ 2501900 h 4179941"/>
              <a:gd name="connsiteX137" fmla="*/ 2022612 w 4156212"/>
              <a:gd name="connsiteY137" fmla="*/ 2527300 h 4179941"/>
              <a:gd name="connsiteX138" fmla="*/ 1952762 w 4156212"/>
              <a:gd name="connsiteY138" fmla="*/ 2603500 h 4179941"/>
              <a:gd name="connsiteX139" fmla="*/ 1927362 w 4156212"/>
              <a:gd name="connsiteY139" fmla="*/ 2641600 h 4179941"/>
              <a:gd name="connsiteX140" fmla="*/ 1863862 w 4156212"/>
              <a:gd name="connsiteY140" fmla="*/ 2705100 h 4179941"/>
              <a:gd name="connsiteX141" fmla="*/ 1838462 w 4156212"/>
              <a:gd name="connsiteY141" fmla="*/ 2736850 h 4179941"/>
              <a:gd name="connsiteX142" fmla="*/ 1794012 w 4156212"/>
              <a:gd name="connsiteY142" fmla="*/ 2781300 h 4179941"/>
              <a:gd name="connsiteX143" fmla="*/ 1768612 w 4156212"/>
              <a:gd name="connsiteY143" fmla="*/ 2819400 h 4179941"/>
              <a:gd name="connsiteX144" fmla="*/ 1736862 w 4156212"/>
              <a:gd name="connsiteY144" fmla="*/ 2844800 h 4179941"/>
              <a:gd name="connsiteX145" fmla="*/ 1705112 w 4156212"/>
              <a:gd name="connsiteY145" fmla="*/ 2876550 h 4179941"/>
              <a:gd name="connsiteX146" fmla="*/ 1667012 w 4156212"/>
              <a:gd name="connsiteY146" fmla="*/ 2908300 h 4179941"/>
              <a:gd name="connsiteX147" fmla="*/ 1597162 w 4156212"/>
              <a:gd name="connsiteY147" fmla="*/ 2965450 h 4179941"/>
              <a:gd name="connsiteX148" fmla="*/ 1584462 w 4156212"/>
              <a:gd name="connsiteY148" fmla="*/ 2990850 h 4179941"/>
              <a:gd name="connsiteX149" fmla="*/ 1546362 w 4156212"/>
              <a:gd name="connsiteY149" fmla="*/ 3016250 h 4179941"/>
              <a:gd name="connsiteX150" fmla="*/ 1508262 w 4156212"/>
              <a:gd name="connsiteY150" fmla="*/ 3048000 h 4179941"/>
              <a:gd name="connsiteX151" fmla="*/ 1495562 w 4156212"/>
              <a:gd name="connsiteY151" fmla="*/ 3067050 h 4179941"/>
              <a:gd name="connsiteX152" fmla="*/ 1470162 w 4156212"/>
              <a:gd name="connsiteY152" fmla="*/ 3092450 h 4179941"/>
              <a:gd name="connsiteX153" fmla="*/ 1457462 w 4156212"/>
              <a:gd name="connsiteY153" fmla="*/ 3117850 h 4179941"/>
              <a:gd name="connsiteX154" fmla="*/ 1444762 w 4156212"/>
              <a:gd name="connsiteY154" fmla="*/ 3136900 h 4179941"/>
              <a:gd name="connsiteX155" fmla="*/ 1470162 w 4156212"/>
              <a:gd name="connsiteY155" fmla="*/ 3187700 h 4179941"/>
              <a:gd name="connsiteX156" fmla="*/ 1527312 w 4156212"/>
              <a:gd name="connsiteY156" fmla="*/ 3219450 h 4179941"/>
              <a:gd name="connsiteX157" fmla="*/ 1584462 w 4156212"/>
              <a:gd name="connsiteY157" fmla="*/ 3270250 h 4179941"/>
              <a:gd name="connsiteX158" fmla="*/ 1603512 w 4156212"/>
              <a:gd name="connsiteY158" fmla="*/ 3282950 h 4179941"/>
              <a:gd name="connsiteX159" fmla="*/ 1635262 w 4156212"/>
              <a:gd name="connsiteY159" fmla="*/ 3321050 h 4179941"/>
              <a:gd name="connsiteX160" fmla="*/ 1647962 w 4156212"/>
              <a:gd name="connsiteY160" fmla="*/ 3340100 h 4179941"/>
              <a:gd name="connsiteX161" fmla="*/ 1667012 w 4156212"/>
              <a:gd name="connsiteY161" fmla="*/ 3346450 h 4179941"/>
              <a:gd name="connsiteX162" fmla="*/ 1679712 w 4156212"/>
              <a:gd name="connsiteY162" fmla="*/ 3371850 h 4179941"/>
              <a:gd name="connsiteX163" fmla="*/ 1692412 w 4156212"/>
              <a:gd name="connsiteY163" fmla="*/ 3390900 h 4179941"/>
              <a:gd name="connsiteX164" fmla="*/ 1698762 w 4156212"/>
              <a:gd name="connsiteY164" fmla="*/ 3409950 h 4179941"/>
              <a:gd name="connsiteX165" fmla="*/ 1641612 w 4156212"/>
              <a:gd name="connsiteY165" fmla="*/ 3435350 h 4179941"/>
              <a:gd name="connsiteX166" fmla="*/ 1622562 w 4156212"/>
              <a:gd name="connsiteY166" fmla="*/ 3448050 h 4179941"/>
              <a:gd name="connsiteX167" fmla="*/ 1584462 w 4156212"/>
              <a:gd name="connsiteY167" fmla="*/ 3454400 h 4179941"/>
              <a:gd name="connsiteX168" fmla="*/ 1559062 w 4156212"/>
              <a:gd name="connsiteY168" fmla="*/ 3473450 h 4179941"/>
              <a:gd name="connsiteX169" fmla="*/ 1533662 w 4156212"/>
              <a:gd name="connsiteY169" fmla="*/ 3486150 h 4179941"/>
              <a:gd name="connsiteX170" fmla="*/ 1495562 w 4156212"/>
              <a:gd name="connsiteY170" fmla="*/ 3524250 h 4179941"/>
              <a:gd name="connsiteX171" fmla="*/ 1444762 w 4156212"/>
              <a:gd name="connsiteY171" fmla="*/ 3568700 h 4179941"/>
              <a:gd name="connsiteX172" fmla="*/ 1432062 w 4156212"/>
              <a:gd name="connsiteY172" fmla="*/ 3594100 h 4179941"/>
              <a:gd name="connsiteX173" fmla="*/ 1413012 w 4156212"/>
              <a:gd name="connsiteY173" fmla="*/ 3619500 h 4179941"/>
              <a:gd name="connsiteX174" fmla="*/ 1400312 w 4156212"/>
              <a:gd name="connsiteY174" fmla="*/ 3638550 h 4179941"/>
              <a:gd name="connsiteX175" fmla="*/ 1432062 w 4156212"/>
              <a:gd name="connsiteY175" fmla="*/ 3670300 h 4179941"/>
              <a:gd name="connsiteX176" fmla="*/ 1489212 w 4156212"/>
              <a:gd name="connsiteY176" fmla="*/ 3721100 h 4179941"/>
              <a:gd name="connsiteX177" fmla="*/ 1552712 w 4156212"/>
              <a:gd name="connsiteY177" fmla="*/ 3740150 h 4179941"/>
              <a:gd name="connsiteX178" fmla="*/ 1584462 w 4156212"/>
              <a:gd name="connsiteY178" fmla="*/ 3759200 h 4179941"/>
              <a:gd name="connsiteX179" fmla="*/ 1679712 w 4156212"/>
              <a:gd name="connsiteY179" fmla="*/ 3803650 h 4179941"/>
              <a:gd name="connsiteX180" fmla="*/ 1755912 w 4156212"/>
              <a:gd name="connsiteY180" fmla="*/ 3886200 h 4179941"/>
              <a:gd name="connsiteX181" fmla="*/ 1774962 w 4156212"/>
              <a:gd name="connsiteY181" fmla="*/ 3892550 h 4179941"/>
              <a:gd name="connsiteX182" fmla="*/ 1825762 w 4156212"/>
              <a:gd name="connsiteY182" fmla="*/ 3930650 h 4179941"/>
              <a:gd name="connsiteX183" fmla="*/ 1844812 w 4156212"/>
              <a:gd name="connsiteY183" fmla="*/ 3937000 h 4179941"/>
              <a:gd name="connsiteX184" fmla="*/ 1971812 w 4156212"/>
              <a:gd name="connsiteY184" fmla="*/ 3949700 h 4179941"/>
              <a:gd name="connsiteX185" fmla="*/ 2016262 w 4156212"/>
              <a:gd name="connsiteY185" fmla="*/ 3956050 h 4179941"/>
              <a:gd name="connsiteX186" fmla="*/ 2136912 w 4156212"/>
              <a:gd name="connsiteY186" fmla="*/ 3968750 h 4179941"/>
              <a:gd name="connsiteX187" fmla="*/ 2067062 w 4156212"/>
              <a:gd name="connsiteY187" fmla="*/ 3987800 h 4179941"/>
              <a:gd name="connsiteX188" fmla="*/ 1990862 w 4156212"/>
              <a:gd name="connsiteY188" fmla="*/ 3994150 h 4179941"/>
              <a:gd name="connsiteX189" fmla="*/ 1997212 w 4156212"/>
              <a:gd name="connsiteY189" fmla="*/ 4038600 h 4179941"/>
              <a:gd name="connsiteX190" fmla="*/ 2035312 w 4156212"/>
              <a:gd name="connsiteY190" fmla="*/ 4070350 h 4179941"/>
              <a:gd name="connsiteX191" fmla="*/ 2136912 w 4156212"/>
              <a:gd name="connsiteY191" fmla="*/ 4127500 h 4179941"/>
              <a:gd name="connsiteX192" fmla="*/ 2244862 w 4156212"/>
              <a:gd name="connsiteY192" fmla="*/ 4140200 h 4179941"/>
              <a:gd name="connsiteX193" fmla="*/ 2359162 w 4156212"/>
              <a:gd name="connsiteY193" fmla="*/ 4171950 h 4179941"/>
              <a:gd name="connsiteX194" fmla="*/ 2930662 w 4156212"/>
              <a:gd name="connsiteY194" fmla="*/ 4178300 h 4179941"/>
              <a:gd name="connsiteX195" fmla="*/ 2987812 w 4156212"/>
              <a:gd name="connsiteY195" fmla="*/ 4165600 h 4179941"/>
              <a:gd name="connsiteX196" fmla="*/ 3070362 w 4156212"/>
              <a:gd name="connsiteY196" fmla="*/ 4140200 h 4179941"/>
              <a:gd name="connsiteX197" fmla="*/ 3108462 w 4156212"/>
              <a:gd name="connsiteY197" fmla="*/ 4127500 h 4179941"/>
              <a:gd name="connsiteX198" fmla="*/ 3171962 w 4156212"/>
              <a:gd name="connsiteY198" fmla="*/ 4076700 h 4179941"/>
              <a:gd name="connsiteX199" fmla="*/ 3184662 w 4156212"/>
              <a:gd name="connsiteY199" fmla="*/ 4057650 h 4179941"/>
              <a:gd name="connsiteX200" fmla="*/ 3210062 w 4156212"/>
              <a:gd name="connsiteY200" fmla="*/ 4038600 h 4179941"/>
              <a:gd name="connsiteX201" fmla="*/ 3229112 w 4156212"/>
              <a:gd name="connsiteY201" fmla="*/ 4000500 h 4179941"/>
              <a:gd name="connsiteX202" fmla="*/ 3260862 w 4156212"/>
              <a:gd name="connsiteY202" fmla="*/ 3962400 h 4179941"/>
              <a:gd name="connsiteX203" fmla="*/ 3298962 w 4156212"/>
              <a:gd name="connsiteY203" fmla="*/ 3917950 h 4179941"/>
              <a:gd name="connsiteX204" fmla="*/ 3311662 w 4156212"/>
              <a:gd name="connsiteY204" fmla="*/ 3886200 h 4179941"/>
              <a:gd name="connsiteX205" fmla="*/ 3330712 w 4156212"/>
              <a:gd name="connsiteY205" fmla="*/ 3841750 h 4179941"/>
              <a:gd name="connsiteX206" fmla="*/ 3368812 w 4156212"/>
              <a:gd name="connsiteY206" fmla="*/ 3816350 h 4179941"/>
              <a:gd name="connsiteX207" fmla="*/ 3381512 w 4156212"/>
              <a:gd name="connsiteY207" fmla="*/ 3727450 h 4179941"/>
              <a:gd name="connsiteX208" fmla="*/ 3387862 w 4156212"/>
              <a:gd name="connsiteY208" fmla="*/ 3702050 h 4179941"/>
              <a:gd name="connsiteX209" fmla="*/ 3400562 w 4156212"/>
              <a:gd name="connsiteY209" fmla="*/ 3683000 h 4179941"/>
              <a:gd name="connsiteX210" fmla="*/ 3387862 w 4156212"/>
              <a:gd name="connsiteY210" fmla="*/ 3575050 h 4179941"/>
              <a:gd name="connsiteX211" fmla="*/ 3279912 w 4156212"/>
              <a:gd name="connsiteY211" fmla="*/ 3448050 h 4179941"/>
              <a:gd name="connsiteX212" fmla="*/ 3216412 w 4156212"/>
              <a:gd name="connsiteY212" fmla="*/ 3390900 h 4179941"/>
              <a:gd name="connsiteX213" fmla="*/ 3197362 w 4156212"/>
              <a:gd name="connsiteY213" fmla="*/ 3371850 h 4179941"/>
              <a:gd name="connsiteX214" fmla="*/ 3178312 w 4156212"/>
              <a:gd name="connsiteY214" fmla="*/ 3359150 h 4179941"/>
              <a:gd name="connsiteX215" fmla="*/ 3140212 w 4156212"/>
              <a:gd name="connsiteY215" fmla="*/ 3346450 h 4179941"/>
              <a:gd name="connsiteX216" fmla="*/ 3114812 w 4156212"/>
              <a:gd name="connsiteY216" fmla="*/ 3289300 h 4179941"/>
              <a:gd name="connsiteX217" fmla="*/ 3108462 w 4156212"/>
              <a:gd name="connsiteY217" fmla="*/ 3270250 h 4179941"/>
              <a:gd name="connsiteX218" fmla="*/ 3159262 w 4156212"/>
              <a:gd name="connsiteY218" fmla="*/ 3238500 h 4179941"/>
              <a:gd name="connsiteX219" fmla="*/ 3178312 w 4156212"/>
              <a:gd name="connsiteY219" fmla="*/ 3225800 h 4179941"/>
              <a:gd name="connsiteX220" fmla="*/ 3197362 w 4156212"/>
              <a:gd name="connsiteY220" fmla="*/ 3206750 h 4179941"/>
              <a:gd name="connsiteX221" fmla="*/ 3210062 w 4156212"/>
              <a:gd name="connsiteY221" fmla="*/ 3181350 h 4179941"/>
              <a:gd name="connsiteX222" fmla="*/ 3260862 w 4156212"/>
              <a:gd name="connsiteY222" fmla="*/ 3162300 h 4179941"/>
              <a:gd name="connsiteX223" fmla="*/ 3279912 w 4156212"/>
              <a:gd name="connsiteY223" fmla="*/ 3149600 h 4179941"/>
              <a:gd name="connsiteX224" fmla="*/ 3413262 w 4156212"/>
              <a:gd name="connsiteY224" fmla="*/ 3130550 h 4179941"/>
              <a:gd name="connsiteX225" fmla="*/ 3451362 w 4156212"/>
              <a:gd name="connsiteY225" fmla="*/ 3117850 h 4179941"/>
              <a:gd name="connsiteX226" fmla="*/ 3483112 w 4156212"/>
              <a:gd name="connsiteY226" fmla="*/ 3111500 h 4179941"/>
              <a:gd name="connsiteX227" fmla="*/ 3521212 w 4156212"/>
              <a:gd name="connsiteY227" fmla="*/ 3098800 h 4179941"/>
              <a:gd name="connsiteX228" fmla="*/ 3584712 w 4156212"/>
              <a:gd name="connsiteY228" fmla="*/ 3054350 h 4179941"/>
              <a:gd name="connsiteX229" fmla="*/ 3641862 w 4156212"/>
              <a:gd name="connsiteY229" fmla="*/ 3028950 h 4179941"/>
              <a:gd name="connsiteX230" fmla="*/ 3648212 w 4156212"/>
              <a:gd name="connsiteY230" fmla="*/ 3009900 h 4179941"/>
              <a:gd name="connsiteX231" fmla="*/ 3679962 w 4156212"/>
              <a:gd name="connsiteY231" fmla="*/ 2971800 h 4179941"/>
              <a:gd name="connsiteX232" fmla="*/ 3692662 w 4156212"/>
              <a:gd name="connsiteY232" fmla="*/ 2952750 h 4179941"/>
              <a:gd name="connsiteX233" fmla="*/ 3705362 w 4156212"/>
              <a:gd name="connsiteY233" fmla="*/ 2908300 h 4179941"/>
              <a:gd name="connsiteX234" fmla="*/ 3737112 w 4156212"/>
              <a:gd name="connsiteY234" fmla="*/ 2870200 h 4179941"/>
              <a:gd name="connsiteX235" fmla="*/ 3743462 w 4156212"/>
              <a:gd name="connsiteY235" fmla="*/ 2851150 h 4179941"/>
              <a:gd name="connsiteX236" fmla="*/ 3749812 w 4156212"/>
              <a:gd name="connsiteY236" fmla="*/ 2825750 h 4179941"/>
              <a:gd name="connsiteX237" fmla="*/ 3762512 w 4156212"/>
              <a:gd name="connsiteY237" fmla="*/ 2755900 h 4179941"/>
              <a:gd name="connsiteX238" fmla="*/ 3781562 w 4156212"/>
              <a:gd name="connsiteY238" fmla="*/ 2711450 h 4179941"/>
              <a:gd name="connsiteX239" fmla="*/ 3787912 w 4156212"/>
              <a:gd name="connsiteY239" fmla="*/ 2686050 h 4179941"/>
              <a:gd name="connsiteX240" fmla="*/ 3800612 w 4156212"/>
              <a:gd name="connsiteY240" fmla="*/ 2647950 h 4179941"/>
              <a:gd name="connsiteX241" fmla="*/ 3806962 w 4156212"/>
              <a:gd name="connsiteY241" fmla="*/ 2628900 h 4179941"/>
              <a:gd name="connsiteX242" fmla="*/ 3813312 w 4156212"/>
              <a:gd name="connsiteY242" fmla="*/ 2603500 h 4179941"/>
              <a:gd name="connsiteX243" fmla="*/ 3826012 w 4156212"/>
              <a:gd name="connsiteY243" fmla="*/ 2584450 h 4179941"/>
              <a:gd name="connsiteX244" fmla="*/ 3832362 w 4156212"/>
              <a:gd name="connsiteY244" fmla="*/ 2565400 h 4179941"/>
              <a:gd name="connsiteX245" fmla="*/ 3819662 w 4156212"/>
              <a:gd name="connsiteY245" fmla="*/ 2495550 h 4179941"/>
              <a:gd name="connsiteX246" fmla="*/ 3775212 w 4156212"/>
              <a:gd name="connsiteY246" fmla="*/ 2444750 h 4179941"/>
              <a:gd name="connsiteX247" fmla="*/ 3718062 w 4156212"/>
              <a:gd name="connsiteY247" fmla="*/ 2425700 h 4179941"/>
              <a:gd name="connsiteX248" fmla="*/ 3699012 w 4156212"/>
              <a:gd name="connsiteY248" fmla="*/ 2419350 h 4179941"/>
              <a:gd name="connsiteX249" fmla="*/ 3679962 w 4156212"/>
              <a:gd name="connsiteY249" fmla="*/ 2413000 h 4179941"/>
              <a:gd name="connsiteX250" fmla="*/ 3667262 w 4156212"/>
              <a:gd name="connsiteY250" fmla="*/ 2393950 h 4179941"/>
              <a:gd name="connsiteX251" fmla="*/ 3673612 w 4156212"/>
              <a:gd name="connsiteY251" fmla="*/ 2190750 h 4179941"/>
              <a:gd name="connsiteX252" fmla="*/ 3679962 w 4156212"/>
              <a:gd name="connsiteY252" fmla="*/ 2171700 h 4179941"/>
              <a:gd name="connsiteX253" fmla="*/ 3699012 w 4156212"/>
              <a:gd name="connsiteY253" fmla="*/ 2146300 h 4179941"/>
              <a:gd name="connsiteX254" fmla="*/ 3711712 w 4156212"/>
              <a:gd name="connsiteY254" fmla="*/ 2120900 h 4179941"/>
              <a:gd name="connsiteX255" fmla="*/ 3749812 w 4156212"/>
              <a:gd name="connsiteY255" fmla="*/ 2082800 h 4179941"/>
              <a:gd name="connsiteX256" fmla="*/ 3775212 w 4156212"/>
              <a:gd name="connsiteY256" fmla="*/ 2051050 h 4179941"/>
              <a:gd name="connsiteX257" fmla="*/ 3813312 w 4156212"/>
              <a:gd name="connsiteY257" fmla="*/ 2025650 h 4179941"/>
              <a:gd name="connsiteX258" fmla="*/ 3864112 w 4156212"/>
              <a:gd name="connsiteY258" fmla="*/ 1955800 h 4179941"/>
              <a:gd name="connsiteX259" fmla="*/ 3889512 w 4156212"/>
              <a:gd name="connsiteY259" fmla="*/ 1930400 h 4179941"/>
              <a:gd name="connsiteX260" fmla="*/ 3933962 w 4156212"/>
              <a:gd name="connsiteY260" fmla="*/ 1892300 h 4179941"/>
              <a:gd name="connsiteX261" fmla="*/ 3965712 w 4156212"/>
              <a:gd name="connsiteY261" fmla="*/ 1847850 h 4179941"/>
              <a:gd name="connsiteX262" fmla="*/ 4003812 w 4156212"/>
              <a:gd name="connsiteY262" fmla="*/ 1803400 h 4179941"/>
              <a:gd name="connsiteX263" fmla="*/ 4010162 w 4156212"/>
              <a:gd name="connsiteY263" fmla="*/ 1784350 h 4179941"/>
              <a:gd name="connsiteX264" fmla="*/ 4035562 w 4156212"/>
              <a:gd name="connsiteY264" fmla="*/ 1752600 h 4179941"/>
              <a:gd name="connsiteX265" fmla="*/ 4080012 w 4156212"/>
              <a:gd name="connsiteY265" fmla="*/ 1708150 h 4179941"/>
              <a:gd name="connsiteX266" fmla="*/ 4105412 w 4156212"/>
              <a:gd name="connsiteY266" fmla="*/ 1670050 h 4179941"/>
              <a:gd name="connsiteX267" fmla="*/ 4111762 w 4156212"/>
              <a:gd name="connsiteY267" fmla="*/ 1651000 h 4179941"/>
              <a:gd name="connsiteX268" fmla="*/ 4130812 w 4156212"/>
              <a:gd name="connsiteY268" fmla="*/ 1587500 h 4179941"/>
              <a:gd name="connsiteX269" fmla="*/ 4156212 w 4156212"/>
              <a:gd name="connsiteY269" fmla="*/ 1524000 h 4179941"/>
              <a:gd name="connsiteX270" fmla="*/ 4143512 w 4156212"/>
              <a:gd name="connsiteY270" fmla="*/ 1422400 h 4179941"/>
              <a:gd name="connsiteX271" fmla="*/ 4130812 w 4156212"/>
              <a:gd name="connsiteY271" fmla="*/ 1352550 h 4179941"/>
              <a:gd name="connsiteX272" fmla="*/ 4124462 w 4156212"/>
              <a:gd name="connsiteY272" fmla="*/ 1333500 h 4179941"/>
              <a:gd name="connsiteX273" fmla="*/ 4118112 w 4156212"/>
              <a:gd name="connsiteY273" fmla="*/ 1257300 h 4179941"/>
              <a:gd name="connsiteX274" fmla="*/ 4105412 w 4156212"/>
              <a:gd name="connsiteY274" fmla="*/ 1231900 h 4179941"/>
              <a:gd name="connsiteX275" fmla="*/ 4092712 w 4156212"/>
              <a:gd name="connsiteY275" fmla="*/ 1193800 h 4179941"/>
              <a:gd name="connsiteX276" fmla="*/ 4067312 w 4156212"/>
              <a:gd name="connsiteY276" fmla="*/ 1155700 h 4179941"/>
              <a:gd name="connsiteX277" fmla="*/ 4054612 w 4156212"/>
              <a:gd name="connsiteY277" fmla="*/ 1136650 h 4179941"/>
              <a:gd name="connsiteX278" fmla="*/ 4035562 w 4156212"/>
              <a:gd name="connsiteY278" fmla="*/ 1123950 h 4179941"/>
              <a:gd name="connsiteX279" fmla="*/ 4010162 w 4156212"/>
              <a:gd name="connsiteY279" fmla="*/ 1085850 h 4179941"/>
              <a:gd name="connsiteX280" fmla="*/ 3984762 w 4156212"/>
              <a:gd name="connsiteY280" fmla="*/ 1035050 h 4179941"/>
              <a:gd name="connsiteX281" fmla="*/ 3972062 w 4156212"/>
              <a:gd name="connsiteY281" fmla="*/ 1016000 h 4179941"/>
              <a:gd name="connsiteX282" fmla="*/ 3940312 w 4156212"/>
              <a:gd name="connsiteY282" fmla="*/ 996950 h 4179941"/>
              <a:gd name="connsiteX283" fmla="*/ 3908562 w 4156212"/>
              <a:gd name="connsiteY283" fmla="*/ 971550 h 4179941"/>
              <a:gd name="connsiteX284" fmla="*/ 3870462 w 4156212"/>
              <a:gd name="connsiteY284" fmla="*/ 939800 h 4179941"/>
              <a:gd name="connsiteX285" fmla="*/ 3845062 w 4156212"/>
              <a:gd name="connsiteY285" fmla="*/ 933450 h 4179941"/>
              <a:gd name="connsiteX286" fmla="*/ 3787912 w 4156212"/>
              <a:gd name="connsiteY286" fmla="*/ 901700 h 4179941"/>
              <a:gd name="connsiteX287" fmla="*/ 3749812 w 4156212"/>
              <a:gd name="connsiteY287" fmla="*/ 869950 h 4179941"/>
              <a:gd name="connsiteX288" fmla="*/ 3724412 w 4156212"/>
              <a:gd name="connsiteY288" fmla="*/ 850900 h 4179941"/>
              <a:gd name="connsiteX289" fmla="*/ 3629162 w 4156212"/>
              <a:gd name="connsiteY289" fmla="*/ 755650 h 4179941"/>
              <a:gd name="connsiteX290" fmla="*/ 3597412 w 4156212"/>
              <a:gd name="connsiteY290" fmla="*/ 711200 h 4179941"/>
              <a:gd name="connsiteX291" fmla="*/ 3578362 w 4156212"/>
              <a:gd name="connsiteY291" fmla="*/ 685800 h 4179941"/>
              <a:gd name="connsiteX292" fmla="*/ 3540262 w 4156212"/>
              <a:gd name="connsiteY292" fmla="*/ 622300 h 4179941"/>
              <a:gd name="connsiteX293" fmla="*/ 3533912 w 4156212"/>
              <a:gd name="connsiteY293" fmla="*/ 590550 h 4179941"/>
              <a:gd name="connsiteX294" fmla="*/ 3527562 w 4156212"/>
              <a:gd name="connsiteY294" fmla="*/ 565150 h 4179941"/>
              <a:gd name="connsiteX295" fmla="*/ 3521212 w 4156212"/>
              <a:gd name="connsiteY295" fmla="*/ 514350 h 4179941"/>
              <a:gd name="connsiteX296" fmla="*/ 3514862 w 4156212"/>
              <a:gd name="connsiteY296" fmla="*/ 412750 h 4179941"/>
              <a:gd name="connsiteX297" fmla="*/ 3508512 w 4156212"/>
              <a:gd name="connsiteY297" fmla="*/ 387350 h 4179941"/>
              <a:gd name="connsiteX298" fmla="*/ 3502162 w 4156212"/>
              <a:gd name="connsiteY298" fmla="*/ 342900 h 4179941"/>
              <a:gd name="connsiteX299" fmla="*/ 3495812 w 4156212"/>
              <a:gd name="connsiteY299" fmla="*/ 292100 h 4179941"/>
              <a:gd name="connsiteX300" fmla="*/ 3483112 w 4156212"/>
              <a:gd name="connsiteY300" fmla="*/ 273050 h 4179941"/>
              <a:gd name="connsiteX301" fmla="*/ 3470412 w 4156212"/>
              <a:gd name="connsiteY301" fmla="*/ 247650 h 4179941"/>
              <a:gd name="connsiteX302" fmla="*/ 3457712 w 4156212"/>
              <a:gd name="connsiteY302" fmla="*/ 228600 h 4179941"/>
              <a:gd name="connsiteX303" fmla="*/ 3445012 w 4156212"/>
              <a:gd name="connsiteY303" fmla="*/ 196850 h 4179941"/>
              <a:gd name="connsiteX304" fmla="*/ 3413262 w 4156212"/>
              <a:gd name="connsiteY304" fmla="*/ 171450 h 4179941"/>
              <a:gd name="connsiteX305" fmla="*/ 3318012 w 4156212"/>
              <a:gd name="connsiteY305" fmla="*/ 95250 h 4179941"/>
              <a:gd name="connsiteX306" fmla="*/ 3279912 w 4156212"/>
              <a:gd name="connsiteY306" fmla="*/ 69850 h 4179941"/>
              <a:gd name="connsiteX307" fmla="*/ 3260862 w 4156212"/>
              <a:gd name="connsiteY307" fmla="*/ 57150 h 4179941"/>
              <a:gd name="connsiteX308" fmla="*/ 3229112 w 4156212"/>
              <a:gd name="connsiteY308" fmla="*/ 44450 h 4179941"/>
              <a:gd name="connsiteX309" fmla="*/ 3178312 w 4156212"/>
              <a:gd name="connsiteY309" fmla="*/ 19050 h 4179941"/>
              <a:gd name="connsiteX310" fmla="*/ 3108462 w 4156212"/>
              <a:gd name="connsiteY310" fmla="*/ 0 h 4179941"/>
              <a:gd name="connsiteX311" fmla="*/ 3083062 w 4156212"/>
              <a:gd name="connsiteY311" fmla="*/ 12700 h 4179941"/>
              <a:gd name="connsiteX312" fmla="*/ 3064012 w 4156212"/>
              <a:gd name="connsiteY312" fmla="*/ 25400 h 4179941"/>
              <a:gd name="connsiteX313" fmla="*/ 3038612 w 4156212"/>
              <a:gd name="connsiteY313" fmla="*/ 31750 h 4179941"/>
              <a:gd name="connsiteX314" fmla="*/ 3019562 w 4156212"/>
              <a:gd name="connsiteY314" fmla="*/ 44450 h 4179941"/>
              <a:gd name="connsiteX315" fmla="*/ 2956062 w 4156212"/>
              <a:gd name="connsiteY315" fmla="*/ 57150 h 4179941"/>
              <a:gd name="connsiteX316" fmla="*/ 2879862 w 4156212"/>
              <a:gd name="connsiteY316" fmla="*/ 69850 h 4179941"/>
              <a:gd name="connsiteX317" fmla="*/ 2835412 w 4156212"/>
              <a:gd name="connsiteY317" fmla="*/ 82550 h 4179941"/>
              <a:gd name="connsiteX318" fmla="*/ 2765562 w 4156212"/>
              <a:gd name="connsiteY318" fmla="*/ 69850 h 4179941"/>
              <a:gd name="connsiteX319" fmla="*/ 2733812 w 4156212"/>
              <a:gd name="connsiteY319" fmla="*/ 44450 h 4179941"/>
              <a:gd name="connsiteX320" fmla="*/ 2702062 w 4156212"/>
              <a:gd name="connsiteY320" fmla="*/ 31750 h 4179941"/>
              <a:gd name="connsiteX321" fmla="*/ 2663962 w 4156212"/>
              <a:gd name="connsiteY321" fmla="*/ 0 h 4179941"/>
              <a:gd name="connsiteX322" fmla="*/ 2530612 w 4156212"/>
              <a:gd name="connsiteY322" fmla="*/ 12700 h 4179941"/>
              <a:gd name="connsiteX323" fmla="*/ 2492512 w 4156212"/>
              <a:gd name="connsiteY323" fmla="*/ 25400 h 4179941"/>
              <a:gd name="connsiteX324" fmla="*/ 2416312 w 4156212"/>
              <a:gd name="connsiteY324" fmla="*/ 69850 h 4179941"/>
              <a:gd name="connsiteX325" fmla="*/ 2371862 w 4156212"/>
              <a:gd name="connsiteY325" fmla="*/ 82550 h 4179941"/>
              <a:gd name="connsiteX326" fmla="*/ 2346462 w 4156212"/>
              <a:gd name="connsiteY326" fmla="*/ 95250 h 4179941"/>
              <a:gd name="connsiteX327" fmla="*/ 2308362 w 4156212"/>
              <a:gd name="connsiteY327" fmla="*/ 107950 h 4179941"/>
              <a:gd name="connsiteX328" fmla="*/ 2263912 w 4156212"/>
              <a:gd name="connsiteY328" fmla="*/ 139700 h 4179941"/>
              <a:gd name="connsiteX329" fmla="*/ 2168662 w 4156212"/>
              <a:gd name="connsiteY329" fmla="*/ 165100 h 4179941"/>
              <a:gd name="connsiteX330" fmla="*/ 2117862 w 4156212"/>
              <a:gd name="connsiteY330" fmla="*/ 177800 h 4179941"/>
              <a:gd name="connsiteX331" fmla="*/ 2028962 w 4156212"/>
              <a:gd name="connsiteY331" fmla="*/ 171450 h 4179941"/>
              <a:gd name="connsiteX332" fmla="*/ 1743212 w 4156212"/>
              <a:gd name="connsiteY332" fmla="*/ 146050 h 4179941"/>
              <a:gd name="connsiteX333" fmla="*/ 1717812 w 4156212"/>
              <a:gd name="connsiteY333" fmla="*/ 101600 h 4179941"/>
              <a:gd name="connsiteX334" fmla="*/ 1711462 w 4156212"/>
              <a:gd name="connsiteY334" fmla="*/ 76200 h 4179941"/>
              <a:gd name="connsiteX335" fmla="*/ 1692412 w 4156212"/>
              <a:gd name="connsiteY335" fmla="*/ 69850 h 4179941"/>
              <a:gd name="connsiteX336" fmla="*/ 1609862 w 4156212"/>
              <a:gd name="connsiteY336" fmla="*/ 76200 h 4179941"/>
              <a:gd name="connsiteX337" fmla="*/ 1527312 w 4156212"/>
              <a:gd name="connsiteY337" fmla="*/ 88900 h 4179941"/>
              <a:gd name="connsiteX338" fmla="*/ 1495562 w 4156212"/>
              <a:gd name="connsiteY338" fmla="*/ 95250 h 4179941"/>
              <a:gd name="connsiteX339" fmla="*/ 1457462 w 4156212"/>
              <a:gd name="connsiteY339" fmla="*/ 101600 h 4179941"/>
              <a:gd name="connsiteX340" fmla="*/ 1432062 w 4156212"/>
              <a:gd name="connsiteY340" fmla="*/ 107950 h 4179941"/>
              <a:gd name="connsiteX341" fmla="*/ 1006612 w 4156212"/>
              <a:gd name="connsiteY341" fmla="*/ 114300 h 4179941"/>
              <a:gd name="connsiteX342" fmla="*/ 924062 w 4156212"/>
              <a:gd name="connsiteY342" fmla="*/ 127000 h 4179941"/>
              <a:gd name="connsiteX343" fmla="*/ 879612 w 4156212"/>
              <a:gd name="connsiteY343" fmla="*/ 139700 h 4179941"/>
              <a:gd name="connsiteX344" fmla="*/ 860562 w 4156212"/>
              <a:gd name="connsiteY344" fmla="*/ 152400 h 4179941"/>
              <a:gd name="connsiteX345" fmla="*/ 828812 w 4156212"/>
              <a:gd name="connsiteY345" fmla="*/ 203200 h 4179941"/>
              <a:gd name="connsiteX346" fmla="*/ 809762 w 4156212"/>
              <a:gd name="connsiteY346" fmla="*/ 222250 h 4179941"/>
              <a:gd name="connsiteX347" fmla="*/ 771662 w 4156212"/>
              <a:gd name="connsiteY347" fmla="*/ 292100 h 4179941"/>
              <a:gd name="connsiteX348" fmla="*/ 752612 w 4156212"/>
              <a:gd name="connsiteY348" fmla="*/ 304800 h 4179941"/>
              <a:gd name="connsiteX349" fmla="*/ 746262 w 4156212"/>
              <a:gd name="connsiteY349" fmla="*/ 323850 h 4179941"/>
              <a:gd name="connsiteX350" fmla="*/ 733562 w 4156212"/>
              <a:gd name="connsiteY350" fmla="*/ 374650 h 4179941"/>
              <a:gd name="connsiteX351" fmla="*/ 708162 w 4156212"/>
              <a:gd name="connsiteY351" fmla="*/ 412750 h 4179941"/>
              <a:gd name="connsiteX352" fmla="*/ 701812 w 4156212"/>
              <a:gd name="connsiteY352" fmla="*/ 431800 h 4179941"/>
              <a:gd name="connsiteX353" fmla="*/ 682762 w 4156212"/>
              <a:gd name="connsiteY353" fmla="*/ 444500 h 4179941"/>
              <a:gd name="connsiteX354" fmla="*/ 619262 w 4156212"/>
              <a:gd name="connsiteY354" fmla="*/ 457200 h 4179941"/>
              <a:gd name="connsiteX355" fmla="*/ 587512 w 4156212"/>
              <a:gd name="connsiteY355" fmla="*/ 476250 h 4179941"/>
              <a:gd name="connsiteX356" fmla="*/ 530362 w 4156212"/>
              <a:gd name="connsiteY356" fmla="*/ 488950 h 4179941"/>
              <a:gd name="connsiteX357" fmla="*/ 492262 w 4156212"/>
              <a:gd name="connsiteY357" fmla="*/ 482600 h 4179941"/>
              <a:gd name="connsiteX358" fmla="*/ 460512 w 4156212"/>
              <a:gd name="connsiteY358" fmla="*/ 476250 h 4179941"/>
              <a:gd name="connsiteX359" fmla="*/ 263662 w 4156212"/>
              <a:gd name="connsiteY359" fmla="*/ 469900 h 4179941"/>
              <a:gd name="connsiteX360" fmla="*/ 231912 w 4156212"/>
              <a:gd name="connsiteY360" fmla="*/ 463550 h 4179941"/>
              <a:gd name="connsiteX361" fmla="*/ 181112 w 4156212"/>
              <a:gd name="connsiteY361" fmla="*/ 450850 h 4179941"/>
              <a:gd name="connsiteX362" fmla="*/ 149362 w 4156212"/>
              <a:gd name="connsiteY362" fmla="*/ 450850 h 41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4156212" h="4179941">
                <a:moveTo>
                  <a:pt x="797062" y="501650"/>
                </a:moveTo>
                <a:cubicBezTo>
                  <a:pt x="775895" y="488950"/>
                  <a:pt x="756980" y="471356"/>
                  <a:pt x="733562" y="463550"/>
                </a:cubicBezTo>
                <a:cubicBezTo>
                  <a:pt x="618427" y="425172"/>
                  <a:pt x="762441" y="471426"/>
                  <a:pt x="663712" y="444500"/>
                </a:cubicBezTo>
                <a:cubicBezTo>
                  <a:pt x="650797" y="440978"/>
                  <a:pt x="638599" y="435047"/>
                  <a:pt x="625612" y="431800"/>
                </a:cubicBezTo>
                <a:cubicBezTo>
                  <a:pt x="617145" y="429683"/>
                  <a:pt x="608603" y="427848"/>
                  <a:pt x="600212" y="425450"/>
                </a:cubicBezTo>
                <a:cubicBezTo>
                  <a:pt x="593776" y="423611"/>
                  <a:pt x="587656" y="420723"/>
                  <a:pt x="581162" y="419100"/>
                </a:cubicBezTo>
                <a:cubicBezTo>
                  <a:pt x="570691" y="416482"/>
                  <a:pt x="559883" y="415368"/>
                  <a:pt x="549412" y="412750"/>
                </a:cubicBezTo>
                <a:cubicBezTo>
                  <a:pt x="542918" y="411127"/>
                  <a:pt x="536820" y="408161"/>
                  <a:pt x="530362" y="406400"/>
                </a:cubicBezTo>
                <a:cubicBezTo>
                  <a:pt x="513523" y="401807"/>
                  <a:pt x="479562" y="393700"/>
                  <a:pt x="479562" y="393700"/>
                </a:cubicBezTo>
                <a:cubicBezTo>
                  <a:pt x="437229" y="395817"/>
                  <a:pt x="394789" y="396378"/>
                  <a:pt x="352562" y="400050"/>
                </a:cubicBezTo>
                <a:cubicBezTo>
                  <a:pt x="345894" y="400630"/>
                  <a:pt x="340006" y="404777"/>
                  <a:pt x="333512" y="406400"/>
                </a:cubicBezTo>
                <a:cubicBezTo>
                  <a:pt x="323041" y="409018"/>
                  <a:pt x="312345" y="410633"/>
                  <a:pt x="301762" y="412750"/>
                </a:cubicBezTo>
                <a:cubicBezTo>
                  <a:pt x="295412" y="416983"/>
                  <a:pt x="288108" y="420054"/>
                  <a:pt x="282712" y="425450"/>
                </a:cubicBezTo>
                <a:cubicBezTo>
                  <a:pt x="277316" y="430846"/>
                  <a:pt x="275971" y="439732"/>
                  <a:pt x="270012" y="444500"/>
                </a:cubicBezTo>
                <a:cubicBezTo>
                  <a:pt x="264785" y="448681"/>
                  <a:pt x="256813" y="447599"/>
                  <a:pt x="250962" y="450850"/>
                </a:cubicBezTo>
                <a:cubicBezTo>
                  <a:pt x="237619" y="458263"/>
                  <a:pt x="225562" y="467783"/>
                  <a:pt x="212862" y="476250"/>
                </a:cubicBezTo>
                <a:cubicBezTo>
                  <a:pt x="167967" y="506180"/>
                  <a:pt x="223546" y="468618"/>
                  <a:pt x="168412" y="508000"/>
                </a:cubicBezTo>
                <a:cubicBezTo>
                  <a:pt x="162202" y="512436"/>
                  <a:pt x="154758" y="515304"/>
                  <a:pt x="149362" y="520700"/>
                </a:cubicBezTo>
                <a:cubicBezTo>
                  <a:pt x="102104" y="567958"/>
                  <a:pt x="156157" y="528870"/>
                  <a:pt x="111262" y="558800"/>
                </a:cubicBezTo>
                <a:cubicBezTo>
                  <a:pt x="77395" y="609600"/>
                  <a:pt x="121845" y="548217"/>
                  <a:pt x="79512" y="590550"/>
                </a:cubicBezTo>
                <a:cubicBezTo>
                  <a:pt x="37179" y="632883"/>
                  <a:pt x="98562" y="588433"/>
                  <a:pt x="47762" y="622300"/>
                </a:cubicBezTo>
                <a:cubicBezTo>
                  <a:pt x="34011" y="663552"/>
                  <a:pt x="38345" y="642213"/>
                  <a:pt x="47762" y="717550"/>
                </a:cubicBezTo>
                <a:cubicBezTo>
                  <a:pt x="48440" y="722975"/>
                  <a:pt x="56947" y="754971"/>
                  <a:pt x="60462" y="762000"/>
                </a:cubicBezTo>
                <a:cubicBezTo>
                  <a:pt x="63875" y="768826"/>
                  <a:pt x="70062" y="774076"/>
                  <a:pt x="73162" y="781050"/>
                </a:cubicBezTo>
                <a:cubicBezTo>
                  <a:pt x="78599" y="793283"/>
                  <a:pt x="81629" y="806450"/>
                  <a:pt x="85862" y="819150"/>
                </a:cubicBezTo>
                <a:cubicBezTo>
                  <a:pt x="87979" y="825500"/>
                  <a:pt x="88499" y="832631"/>
                  <a:pt x="92212" y="838200"/>
                </a:cubicBezTo>
                <a:lnTo>
                  <a:pt x="104912" y="857250"/>
                </a:lnTo>
                <a:cubicBezTo>
                  <a:pt x="107029" y="869950"/>
                  <a:pt x="112331" y="882519"/>
                  <a:pt x="111262" y="895350"/>
                </a:cubicBezTo>
                <a:cubicBezTo>
                  <a:pt x="110150" y="908691"/>
                  <a:pt x="101809" y="920463"/>
                  <a:pt x="98562" y="933450"/>
                </a:cubicBezTo>
                <a:cubicBezTo>
                  <a:pt x="96527" y="941588"/>
                  <a:pt x="90417" y="968790"/>
                  <a:pt x="85862" y="977900"/>
                </a:cubicBezTo>
                <a:cubicBezTo>
                  <a:pt x="82449" y="984726"/>
                  <a:pt x="76948" y="990324"/>
                  <a:pt x="73162" y="996950"/>
                </a:cubicBezTo>
                <a:cubicBezTo>
                  <a:pt x="40936" y="1053346"/>
                  <a:pt x="78704" y="994988"/>
                  <a:pt x="47762" y="1041400"/>
                </a:cubicBezTo>
                <a:cubicBezTo>
                  <a:pt x="45645" y="1049867"/>
                  <a:pt x="43810" y="1058409"/>
                  <a:pt x="41412" y="1066800"/>
                </a:cubicBezTo>
                <a:cubicBezTo>
                  <a:pt x="39573" y="1073236"/>
                  <a:pt x="36514" y="1079316"/>
                  <a:pt x="35062" y="1085850"/>
                </a:cubicBezTo>
                <a:cubicBezTo>
                  <a:pt x="32269" y="1098419"/>
                  <a:pt x="31505" y="1111381"/>
                  <a:pt x="28712" y="1123950"/>
                </a:cubicBezTo>
                <a:cubicBezTo>
                  <a:pt x="27260" y="1130484"/>
                  <a:pt x="24201" y="1136564"/>
                  <a:pt x="22362" y="1143000"/>
                </a:cubicBezTo>
                <a:cubicBezTo>
                  <a:pt x="19964" y="1151391"/>
                  <a:pt x="18129" y="1159933"/>
                  <a:pt x="16012" y="1168400"/>
                </a:cubicBezTo>
                <a:cubicBezTo>
                  <a:pt x="24100" y="1443381"/>
                  <a:pt x="-42227" y="1345578"/>
                  <a:pt x="47762" y="1397000"/>
                </a:cubicBezTo>
                <a:cubicBezTo>
                  <a:pt x="54388" y="1400786"/>
                  <a:pt x="60462" y="1405467"/>
                  <a:pt x="66812" y="1409700"/>
                </a:cubicBezTo>
                <a:lnTo>
                  <a:pt x="92212" y="1447800"/>
                </a:lnTo>
                <a:cubicBezTo>
                  <a:pt x="96445" y="1454150"/>
                  <a:pt x="102499" y="1459610"/>
                  <a:pt x="104912" y="1466850"/>
                </a:cubicBezTo>
                <a:lnTo>
                  <a:pt x="111262" y="1485900"/>
                </a:lnTo>
                <a:cubicBezTo>
                  <a:pt x="113379" y="1538817"/>
                  <a:pt x="115093" y="1591751"/>
                  <a:pt x="117612" y="1644650"/>
                </a:cubicBezTo>
                <a:cubicBezTo>
                  <a:pt x="119327" y="1680655"/>
                  <a:pt x="120545" y="1716717"/>
                  <a:pt x="123962" y="1752600"/>
                </a:cubicBezTo>
                <a:cubicBezTo>
                  <a:pt x="124789" y="1761288"/>
                  <a:pt x="126874" y="1769978"/>
                  <a:pt x="130312" y="1778000"/>
                </a:cubicBezTo>
                <a:cubicBezTo>
                  <a:pt x="135862" y="1790950"/>
                  <a:pt x="151890" y="1807624"/>
                  <a:pt x="162062" y="1816100"/>
                </a:cubicBezTo>
                <a:cubicBezTo>
                  <a:pt x="167925" y="1820986"/>
                  <a:pt x="173872" y="1826387"/>
                  <a:pt x="181112" y="1828800"/>
                </a:cubicBezTo>
                <a:cubicBezTo>
                  <a:pt x="193326" y="1832871"/>
                  <a:pt x="206643" y="1832357"/>
                  <a:pt x="219212" y="1835150"/>
                </a:cubicBezTo>
                <a:cubicBezTo>
                  <a:pt x="239832" y="1839732"/>
                  <a:pt x="242756" y="1845240"/>
                  <a:pt x="263662" y="1854200"/>
                </a:cubicBezTo>
                <a:cubicBezTo>
                  <a:pt x="278887" y="1860725"/>
                  <a:pt x="292000" y="1862297"/>
                  <a:pt x="308112" y="1866900"/>
                </a:cubicBezTo>
                <a:cubicBezTo>
                  <a:pt x="314548" y="1868739"/>
                  <a:pt x="321175" y="1870257"/>
                  <a:pt x="327162" y="1873250"/>
                </a:cubicBezTo>
                <a:cubicBezTo>
                  <a:pt x="333988" y="1876663"/>
                  <a:pt x="339862" y="1881717"/>
                  <a:pt x="346212" y="1885950"/>
                </a:cubicBezTo>
                <a:cubicBezTo>
                  <a:pt x="350445" y="1892300"/>
                  <a:pt x="352286" y="1901214"/>
                  <a:pt x="358912" y="1905000"/>
                </a:cubicBezTo>
                <a:cubicBezTo>
                  <a:pt x="368283" y="1910355"/>
                  <a:pt x="380191" y="1908732"/>
                  <a:pt x="390662" y="1911350"/>
                </a:cubicBezTo>
                <a:cubicBezTo>
                  <a:pt x="422584" y="1919330"/>
                  <a:pt x="397722" y="1914880"/>
                  <a:pt x="428762" y="1930400"/>
                </a:cubicBezTo>
                <a:cubicBezTo>
                  <a:pt x="434749" y="1933393"/>
                  <a:pt x="441825" y="1933757"/>
                  <a:pt x="447812" y="1936750"/>
                </a:cubicBezTo>
                <a:cubicBezTo>
                  <a:pt x="454638" y="1940163"/>
                  <a:pt x="460236" y="1945664"/>
                  <a:pt x="466862" y="1949450"/>
                </a:cubicBezTo>
                <a:cubicBezTo>
                  <a:pt x="479216" y="1956509"/>
                  <a:pt x="496740" y="1965262"/>
                  <a:pt x="511312" y="1968500"/>
                </a:cubicBezTo>
                <a:cubicBezTo>
                  <a:pt x="523881" y="1971293"/>
                  <a:pt x="536787" y="1972325"/>
                  <a:pt x="549412" y="1974850"/>
                </a:cubicBezTo>
                <a:cubicBezTo>
                  <a:pt x="557970" y="1976562"/>
                  <a:pt x="566293" y="1979307"/>
                  <a:pt x="574812" y="1981200"/>
                </a:cubicBezTo>
                <a:cubicBezTo>
                  <a:pt x="605036" y="1987916"/>
                  <a:pt x="626239" y="1989876"/>
                  <a:pt x="657362" y="2000250"/>
                </a:cubicBezTo>
                <a:cubicBezTo>
                  <a:pt x="663712" y="2002367"/>
                  <a:pt x="670561" y="2003349"/>
                  <a:pt x="676412" y="2006600"/>
                </a:cubicBezTo>
                <a:cubicBezTo>
                  <a:pt x="689755" y="2014013"/>
                  <a:pt x="699324" y="2030481"/>
                  <a:pt x="714512" y="2032000"/>
                </a:cubicBezTo>
                <a:lnTo>
                  <a:pt x="778012" y="2038350"/>
                </a:lnTo>
                <a:cubicBezTo>
                  <a:pt x="797834" y="2035872"/>
                  <a:pt x="831853" y="2039311"/>
                  <a:pt x="847862" y="2019300"/>
                </a:cubicBezTo>
                <a:cubicBezTo>
                  <a:pt x="852043" y="2014073"/>
                  <a:pt x="849479" y="2004983"/>
                  <a:pt x="854212" y="2000250"/>
                </a:cubicBezTo>
                <a:cubicBezTo>
                  <a:pt x="865005" y="1989457"/>
                  <a:pt x="892312" y="1974850"/>
                  <a:pt x="892312" y="1974850"/>
                </a:cubicBezTo>
                <a:cubicBezTo>
                  <a:pt x="926179" y="1924050"/>
                  <a:pt x="881729" y="1985433"/>
                  <a:pt x="924062" y="1943100"/>
                </a:cubicBezTo>
                <a:cubicBezTo>
                  <a:pt x="929458" y="1937704"/>
                  <a:pt x="930899" y="1928936"/>
                  <a:pt x="936762" y="1924050"/>
                </a:cubicBezTo>
                <a:cubicBezTo>
                  <a:pt x="949220" y="1913668"/>
                  <a:pt x="988418" y="1902598"/>
                  <a:pt x="1000262" y="1898650"/>
                </a:cubicBezTo>
                <a:cubicBezTo>
                  <a:pt x="1006612" y="1896533"/>
                  <a:pt x="1012619" y="1892386"/>
                  <a:pt x="1019312" y="1892300"/>
                </a:cubicBezTo>
                <a:lnTo>
                  <a:pt x="1514612" y="1885950"/>
                </a:lnTo>
                <a:cubicBezTo>
                  <a:pt x="1523079" y="1881717"/>
                  <a:pt x="1533319" y="1879943"/>
                  <a:pt x="1540012" y="1873250"/>
                </a:cubicBezTo>
                <a:cubicBezTo>
                  <a:pt x="1544745" y="1868517"/>
                  <a:pt x="1543369" y="1860187"/>
                  <a:pt x="1546362" y="1854200"/>
                </a:cubicBezTo>
                <a:cubicBezTo>
                  <a:pt x="1553033" y="1840859"/>
                  <a:pt x="1566622" y="1825037"/>
                  <a:pt x="1578112" y="1816100"/>
                </a:cubicBezTo>
                <a:cubicBezTo>
                  <a:pt x="1590160" y="1806729"/>
                  <a:pt x="1601732" y="1795527"/>
                  <a:pt x="1616212" y="1790700"/>
                </a:cubicBezTo>
                <a:lnTo>
                  <a:pt x="1654312" y="1778000"/>
                </a:lnTo>
                <a:cubicBezTo>
                  <a:pt x="1959187" y="1783349"/>
                  <a:pt x="1983552" y="1789152"/>
                  <a:pt x="2251212" y="1778000"/>
                </a:cubicBezTo>
                <a:cubicBezTo>
                  <a:pt x="2274571" y="1777027"/>
                  <a:pt x="2297779" y="1773767"/>
                  <a:pt x="2321062" y="1771650"/>
                </a:cubicBezTo>
                <a:cubicBezTo>
                  <a:pt x="2337995" y="1767417"/>
                  <a:pt x="2355303" y="1764470"/>
                  <a:pt x="2371862" y="1758950"/>
                </a:cubicBezTo>
                <a:cubicBezTo>
                  <a:pt x="2378212" y="1756833"/>
                  <a:pt x="2384925" y="1755593"/>
                  <a:pt x="2390912" y="1752600"/>
                </a:cubicBezTo>
                <a:cubicBezTo>
                  <a:pt x="2440151" y="1727981"/>
                  <a:pt x="2381129" y="1749511"/>
                  <a:pt x="2429012" y="1733550"/>
                </a:cubicBezTo>
                <a:cubicBezTo>
                  <a:pt x="2435362" y="1727200"/>
                  <a:pt x="2440754" y="1719720"/>
                  <a:pt x="2448062" y="1714500"/>
                </a:cubicBezTo>
                <a:cubicBezTo>
                  <a:pt x="2455765" y="1708998"/>
                  <a:pt x="2465345" y="1706670"/>
                  <a:pt x="2473462" y="1701800"/>
                </a:cubicBezTo>
                <a:cubicBezTo>
                  <a:pt x="2497063" y="1687640"/>
                  <a:pt x="2513696" y="1677649"/>
                  <a:pt x="2530612" y="1657350"/>
                </a:cubicBezTo>
                <a:cubicBezTo>
                  <a:pt x="2544289" y="1640937"/>
                  <a:pt x="2543298" y="1638343"/>
                  <a:pt x="2549662" y="1619250"/>
                </a:cubicBezTo>
                <a:cubicBezTo>
                  <a:pt x="2552852" y="1545869"/>
                  <a:pt x="2529529" y="1501170"/>
                  <a:pt x="2568712" y="1454150"/>
                </a:cubicBezTo>
                <a:cubicBezTo>
                  <a:pt x="2574461" y="1447251"/>
                  <a:pt x="2579965" y="1439555"/>
                  <a:pt x="2587762" y="1435100"/>
                </a:cubicBezTo>
                <a:cubicBezTo>
                  <a:pt x="2595339" y="1430770"/>
                  <a:pt x="2604695" y="1430867"/>
                  <a:pt x="2613162" y="1428750"/>
                </a:cubicBezTo>
                <a:lnTo>
                  <a:pt x="2651262" y="1390650"/>
                </a:lnTo>
                <a:cubicBezTo>
                  <a:pt x="2657612" y="1384300"/>
                  <a:pt x="2662840" y="1376581"/>
                  <a:pt x="2670312" y="1371600"/>
                </a:cubicBezTo>
                <a:lnTo>
                  <a:pt x="2689362" y="1358900"/>
                </a:lnTo>
                <a:cubicBezTo>
                  <a:pt x="2693595" y="1352550"/>
                  <a:pt x="2697176" y="1345713"/>
                  <a:pt x="2702062" y="1339850"/>
                </a:cubicBezTo>
                <a:cubicBezTo>
                  <a:pt x="2710538" y="1329678"/>
                  <a:pt x="2727212" y="1313650"/>
                  <a:pt x="2740162" y="1308100"/>
                </a:cubicBezTo>
                <a:cubicBezTo>
                  <a:pt x="2748184" y="1304662"/>
                  <a:pt x="2757171" y="1304148"/>
                  <a:pt x="2765562" y="1301750"/>
                </a:cubicBezTo>
                <a:cubicBezTo>
                  <a:pt x="2771998" y="1299911"/>
                  <a:pt x="2778262" y="1297517"/>
                  <a:pt x="2784612" y="1295400"/>
                </a:cubicBezTo>
                <a:lnTo>
                  <a:pt x="2797312" y="1257300"/>
                </a:lnTo>
                <a:cubicBezTo>
                  <a:pt x="2799429" y="1250950"/>
                  <a:pt x="2797312" y="1240367"/>
                  <a:pt x="2803662" y="1238250"/>
                </a:cubicBezTo>
                <a:lnTo>
                  <a:pt x="2822712" y="1231900"/>
                </a:lnTo>
                <a:cubicBezTo>
                  <a:pt x="2829062" y="1225550"/>
                  <a:pt x="2833730" y="1216866"/>
                  <a:pt x="2841762" y="1212850"/>
                </a:cubicBezTo>
                <a:cubicBezTo>
                  <a:pt x="2872106" y="1197678"/>
                  <a:pt x="2971771" y="1212641"/>
                  <a:pt x="2975112" y="1212850"/>
                </a:cubicBezTo>
                <a:cubicBezTo>
                  <a:pt x="2979345" y="1219200"/>
                  <a:pt x="2984399" y="1225074"/>
                  <a:pt x="2987812" y="1231900"/>
                </a:cubicBezTo>
                <a:cubicBezTo>
                  <a:pt x="2996051" y="1248378"/>
                  <a:pt x="2997260" y="1272791"/>
                  <a:pt x="3000512" y="1289050"/>
                </a:cubicBezTo>
                <a:cubicBezTo>
                  <a:pt x="3002224" y="1297608"/>
                  <a:pt x="3004745" y="1305983"/>
                  <a:pt x="3006862" y="1314450"/>
                </a:cubicBezTo>
                <a:cubicBezTo>
                  <a:pt x="3004745" y="1426633"/>
                  <a:pt x="3004379" y="1538863"/>
                  <a:pt x="3000512" y="1651000"/>
                </a:cubicBezTo>
                <a:cubicBezTo>
                  <a:pt x="3000140" y="1661787"/>
                  <a:pt x="2999517" y="1673379"/>
                  <a:pt x="2994162" y="1682750"/>
                </a:cubicBezTo>
                <a:cubicBezTo>
                  <a:pt x="2982188" y="1703704"/>
                  <a:pt x="2966777" y="1722835"/>
                  <a:pt x="2949712" y="1739900"/>
                </a:cubicBezTo>
                <a:cubicBezTo>
                  <a:pt x="2921170" y="1768442"/>
                  <a:pt x="2918066" y="1773883"/>
                  <a:pt x="2886212" y="1797050"/>
                </a:cubicBezTo>
                <a:cubicBezTo>
                  <a:pt x="2873868" y="1806028"/>
                  <a:pt x="2860210" y="1813144"/>
                  <a:pt x="2848112" y="1822450"/>
                </a:cubicBezTo>
                <a:cubicBezTo>
                  <a:pt x="2832644" y="1834348"/>
                  <a:pt x="2820909" y="1851419"/>
                  <a:pt x="2803662" y="1860550"/>
                </a:cubicBezTo>
                <a:cubicBezTo>
                  <a:pt x="2775789" y="1875307"/>
                  <a:pt x="2734018" y="1880624"/>
                  <a:pt x="2702062" y="1885950"/>
                </a:cubicBezTo>
                <a:cubicBezTo>
                  <a:pt x="2738609" y="1861585"/>
                  <a:pt x="2733268" y="1859488"/>
                  <a:pt x="2803662" y="1879600"/>
                </a:cubicBezTo>
                <a:cubicBezTo>
                  <a:pt x="2810098" y="1881439"/>
                  <a:pt x="2807895" y="1892300"/>
                  <a:pt x="2810012" y="1898650"/>
                </a:cubicBezTo>
                <a:cubicBezTo>
                  <a:pt x="2807895" y="1909233"/>
                  <a:pt x="2808489" y="1920747"/>
                  <a:pt x="2803662" y="1930400"/>
                </a:cubicBezTo>
                <a:cubicBezTo>
                  <a:pt x="2799646" y="1938432"/>
                  <a:pt x="2791701" y="1943937"/>
                  <a:pt x="2784612" y="1949450"/>
                </a:cubicBezTo>
                <a:cubicBezTo>
                  <a:pt x="2772564" y="1958821"/>
                  <a:pt x="2759212" y="1966383"/>
                  <a:pt x="2746512" y="1974850"/>
                </a:cubicBezTo>
                <a:cubicBezTo>
                  <a:pt x="2740162" y="1979083"/>
                  <a:pt x="2734866" y="1985699"/>
                  <a:pt x="2727462" y="1987550"/>
                </a:cubicBezTo>
                <a:cubicBezTo>
                  <a:pt x="2680633" y="1999257"/>
                  <a:pt x="2723150" y="1986676"/>
                  <a:pt x="2676662" y="2006600"/>
                </a:cubicBezTo>
                <a:cubicBezTo>
                  <a:pt x="2670510" y="2009237"/>
                  <a:pt x="2663764" y="2010313"/>
                  <a:pt x="2657612" y="2012950"/>
                </a:cubicBezTo>
                <a:cubicBezTo>
                  <a:pt x="2648911" y="2016679"/>
                  <a:pt x="2641001" y="2022134"/>
                  <a:pt x="2632212" y="2025650"/>
                </a:cubicBezTo>
                <a:cubicBezTo>
                  <a:pt x="2619783" y="2030622"/>
                  <a:pt x="2606812" y="2034117"/>
                  <a:pt x="2594112" y="2038350"/>
                </a:cubicBezTo>
                <a:cubicBezTo>
                  <a:pt x="2587762" y="2040467"/>
                  <a:pt x="2581556" y="2043077"/>
                  <a:pt x="2575062" y="2044700"/>
                </a:cubicBezTo>
                <a:cubicBezTo>
                  <a:pt x="2560863" y="2048250"/>
                  <a:pt x="2520838" y="2057566"/>
                  <a:pt x="2511562" y="2063750"/>
                </a:cubicBezTo>
                <a:cubicBezTo>
                  <a:pt x="2498862" y="2072217"/>
                  <a:pt x="2484255" y="2078357"/>
                  <a:pt x="2473462" y="2089150"/>
                </a:cubicBezTo>
                <a:cubicBezTo>
                  <a:pt x="2464995" y="2097617"/>
                  <a:pt x="2457805" y="2107590"/>
                  <a:pt x="2448062" y="2114550"/>
                </a:cubicBezTo>
                <a:cubicBezTo>
                  <a:pt x="2442615" y="2118441"/>
                  <a:pt x="2434863" y="2117649"/>
                  <a:pt x="2429012" y="2120900"/>
                </a:cubicBezTo>
                <a:cubicBezTo>
                  <a:pt x="2376203" y="2150238"/>
                  <a:pt x="2405963" y="2136121"/>
                  <a:pt x="2371862" y="2165350"/>
                </a:cubicBezTo>
                <a:cubicBezTo>
                  <a:pt x="2363827" y="2172238"/>
                  <a:pt x="2355268" y="2178529"/>
                  <a:pt x="2346462" y="2184400"/>
                </a:cubicBezTo>
                <a:cubicBezTo>
                  <a:pt x="2320383" y="2201786"/>
                  <a:pt x="2313710" y="2199295"/>
                  <a:pt x="2295662" y="2222500"/>
                </a:cubicBezTo>
                <a:cubicBezTo>
                  <a:pt x="2286291" y="2234548"/>
                  <a:pt x="2279633" y="2248552"/>
                  <a:pt x="2270262" y="2260600"/>
                </a:cubicBezTo>
                <a:cubicBezTo>
                  <a:pt x="2254505" y="2280859"/>
                  <a:pt x="2245696" y="2281657"/>
                  <a:pt x="2225812" y="2298700"/>
                </a:cubicBezTo>
                <a:cubicBezTo>
                  <a:pt x="2218994" y="2304544"/>
                  <a:pt x="2212511" y="2310851"/>
                  <a:pt x="2206762" y="2317750"/>
                </a:cubicBezTo>
                <a:cubicBezTo>
                  <a:pt x="2201876" y="2323613"/>
                  <a:pt x="2199167" y="2331127"/>
                  <a:pt x="2194062" y="2336800"/>
                </a:cubicBezTo>
                <a:cubicBezTo>
                  <a:pt x="2180045" y="2352375"/>
                  <a:pt x="2163026" y="2365153"/>
                  <a:pt x="2149612" y="2381250"/>
                </a:cubicBezTo>
                <a:cubicBezTo>
                  <a:pt x="2139029" y="2393950"/>
                  <a:pt x="2129552" y="2407660"/>
                  <a:pt x="2117862" y="2419350"/>
                </a:cubicBezTo>
                <a:cubicBezTo>
                  <a:pt x="2095881" y="2441331"/>
                  <a:pt x="2083370" y="2448695"/>
                  <a:pt x="2060712" y="2463800"/>
                </a:cubicBezTo>
                <a:cubicBezTo>
                  <a:pt x="2052245" y="2476500"/>
                  <a:pt x="2042138" y="2488248"/>
                  <a:pt x="2035312" y="2501900"/>
                </a:cubicBezTo>
                <a:cubicBezTo>
                  <a:pt x="2031079" y="2510367"/>
                  <a:pt x="2028606" y="2519974"/>
                  <a:pt x="2022612" y="2527300"/>
                </a:cubicBezTo>
                <a:cubicBezTo>
                  <a:pt x="1938671" y="2629894"/>
                  <a:pt x="2010596" y="2523978"/>
                  <a:pt x="1952762" y="2603500"/>
                </a:cubicBezTo>
                <a:cubicBezTo>
                  <a:pt x="1943784" y="2615844"/>
                  <a:pt x="1937413" y="2630113"/>
                  <a:pt x="1927362" y="2641600"/>
                </a:cubicBezTo>
                <a:cubicBezTo>
                  <a:pt x="1907650" y="2664128"/>
                  <a:pt x="1882562" y="2681725"/>
                  <a:pt x="1863862" y="2705100"/>
                </a:cubicBezTo>
                <a:cubicBezTo>
                  <a:pt x="1855395" y="2715683"/>
                  <a:pt x="1847620" y="2726859"/>
                  <a:pt x="1838462" y="2736850"/>
                </a:cubicBezTo>
                <a:cubicBezTo>
                  <a:pt x="1824303" y="2752296"/>
                  <a:pt x="1807547" y="2765304"/>
                  <a:pt x="1794012" y="2781300"/>
                </a:cubicBezTo>
                <a:cubicBezTo>
                  <a:pt x="1784153" y="2792952"/>
                  <a:pt x="1778823" y="2808055"/>
                  <a:pt x="1768612" y="2819400"/>
                </a:cubicBezTo>
                <a:cubicBezTo>
                  <a:pt x="1759545" y="2829474"/>
                  <a:pt x="1746936" y="2835733"/>
                  <a:pt x="1736862" y="2844800"/>
                </a:cubicBezTo>
                <a:cubicBezTo>
                  <a:pt x="1725737" y="2854812"/>
                  <a:pt x="1716187" y="2866482"/>
                  <a:pt x="1705112" y="2876550"/>
                </a:cubicBezTo>
                <a:cubicBezTo>
                  <a:pt x="1692880" y="2887670"/>
                  <a:pt x="1679160" y="2897087"/>
                  <a:pt x="1667012" y="2908300"/>
                </a:cubicBezTo>
                <a:cubicBezTo>
                  <a:pt x="1606570" y="2964093"/>
                  <a:pt x="1645505" y="2941279"/>
                  <a:pt x="1597162" y="2965450"/>
                </a:cubicBezTo>
                <a:cubicBezTo>
                  <a:pt x="1592929" y="2973917"/>
                  <a:pt x="1591155" y="2984157"/>
                  <a:pt x="1584462" y="2990850"/>
                </a:cubicBezTo>
                <a:cubicBezTo>
                  <a:pt x="1573669" y="3001643"/>
                  <a:pt x="1558573" y="3007092"/>
                  <a:pt x="1546362" y="3016250"/>
                </a:cubicBezTo>
                <a:cubicBezTo>
                  <a:pt x="1533137" y="3026169"/>
                  <a:pt x="1519952" y="3036310"/>
                  <a:pt x="1508262" y="3048000"/>
                </a:cubicBezTo>
                <a:cubicBezTo>
                  <a:pt x="1502866" y="3053396"/>
                  <a:pt x="1500529" y="3061256"/>
                  <a:pt x="1495562" y="3067050"/>
                </a:cubicBezTo>
                <a:cubicBezTo>
                  <a:pt x="1487770" y="3076141"/>
                  <a:pt x="1477346" y="3082871"/>
                  <a:pt x="1470162" y="3092450"/>
                </a:cubicBezTo>
                <a:cubicBezTo>
                  <a:pt x="1464482" y="3100023"/>
                  <a:pt x="1462158" y="3109631"/>
                  <a:pt x="1457462" y="3117850"/>
                </a:cubicBezTo>
                <a:cubicBezTo>
                  <a:pt x="1453676" y="3124476"/>
                  <a:pt x="1448995" y="3130550"/>
                  <a:pt x="1444762" y="3136900"/>
                </a:cubicBezTo>
                <a:cubicBezTo>
                  <a:pt x="1449369" y="3148417"/>
                  <a:pt x="1458456" y="3177457"/>
                  <a:pt x="1470162" y="3187700"/>
                </a:cubicBezTo>
                <a:cubicBezTo>
                  <a:pt x="1497035" y="3211214"/>
                  <a:pt x="1501147" y="3210728"/>
                  <a:pt x="1527312" y="3219450"/>
                </a:cubicBezTo>
                <a:cubicBezTo>
                  <a:pt x="1555520" y="3257061"/>
                  <a:pt x="1537556" y="3238979"/>
                  <a:pt x="1584462" y="3270250"/>
                </a:cubicBezTo>
                <a:lnTo>
                  <a:pt x="1603512" y="3282950"/>
                </a:lnTo>
                <a:cubicBezTo>
                  <a:pt x="1635044" y="3330248"/>
                  <a:pt x="1594518" y="3272157"/>
                  <a:pt x="1635262" y="3321050"/>
                </a:cubicBezTo>
                <a:cubicBezTo>
                  <a:pt x="1640148" y="3326913"/>
                  <a:pt x="1642003" y="3335332"/>
                  <a:pt x="1647962" y="3340100"/>
                </a:cubicBezTo>
                <a:cubicBezTo>
                  <a:pt x="1653189" y="3344281"/>
                  <a:pt x="1660662" y="3344333"/>
                  <a:pt x="1667012" y="3346450"/>
                </a:cubicBezTo>
                <a:cubicBezTo>
                  <a:pt x="1671245" y="3354917"/>
                  <a:pt x="1675016" y="3363631"/>
                  <a:pt x="1679712" y="3371850"/>
                </a:cubicBezTo>
                <a:cubicBezTo>
                  <a:pt x="1683498" y="3378476"/>
                  <a:pt x="1688999" y="3384074"/>
                  <a:pt x="1692412" y="3390900"/>
                </a:cubicBezTo>
                <a:cubicBezTo>
                  <a:pt x="1695405" y="3396887"/>
                  <a:pt x="1696645" y="3403600"/>
                  <a:pt x="1698762" y="3409950"/>
                </a:cubicBezTo>
                <a:cubicBezTo>
                  <a:pt x="1676082" y="3419022"/>
                  <a:pt x="1662376" y="3423485"/>
                  <a:pt x="1641612" y="3435350"/>
                </a:cubicBezTo>
                <a:cubicBezTo>
                  <a:pt x="1634986" y="3439136"/>
                  <a:pt x="1629802" y="3445637"/>
                  <a:pt x="1622562" y="3448050"/>
                </a:cubicBezTo>
                <a:cubicBezTo>
                  <a:pt x="1610348" y="3452121"/>
                  <a:pt x="1597162" y="3452283"/>
                  <a:pt x="1584462" y="3454400"/>
                </a:cubicBezTo>
                <a:cubicBezTo>
                  <a:pt x="1575995" y="3460750"/>
                  <a:pt x="1568037" y="3467841"/>
                  <a:pt x="1559062" y="3473450"/>
                </a:cubicBezTo>
                <a:cubicBezTo>
                  <a:pt x="1551035" y="3478467"/>
                  <a:pt x="1541054" y="3480237"/>
                  <a:pt x="1533662" y="3486150"/>
                </a:cubicBezTo>
                <a:cubicBezTo>
                  <a:pt x="1519637" y="3497370"/>
                  <a:pt x="1508723" y="3512029"/>
                  <a:pt x="1495562" y="3524250"/>
                </a:cubicBezTo>
                <a:cubicBezTo>
                  <a:pt x="1479074" y="3539560"/>
                  <a:pt x="1461695" y="3553883"/>
                  <a:pt x="1444762" y="3568700"/>
                </a:cubicBezTo>
                <a:cubicBezTo>
                  <a:pt x="1440529" y="3577167"/>
                  <a:pt x="1437079" y="3586073"/>
                  <a:pt x="1432062" y="3594100"/>
                </a:cubicBezTo>
                <a:cubicBezTo>
                  <a:pt x="1426453" y="3603075"/>
                  <a:pt x="1419163" y="3610888"/>
                  <a:pt x="1413012" y="3619500"/>
                </a:cubicBezTo>
                <a:cubicBezTo>
                  <a:pt x="1408576" y="3625710"/>
                  <a:pt x="1404545" y="3632200"/>
                  <a:pt x="1400312" y="3638550"/>
                </a:cubicBezTo>
                <a:cubicBezTo>
                  <a:pt x="1434179" y="3689350"/>
                  <a:pt x="1389729" y="3627967"/>
                  <a:pt x="1432062" y="3670300"/>
                </a:cubicBezTo>
                <a:cubicBezTo>
                  <a:pt x="1463092" y="3701330"/>
                  <a:pt x="1447734" y="3704509"/>
                  <a:pt x="1489212" y="3721100"/>
                </a:cubicBezTo>
                <a:cubicBezTo>
                  <a:pt x="1509730" y="3729307"/>
                  <a:pt x="1532194" y="3731943"/>
                  <a:pt x="1552712" y="3740150"/>
                </a:cubicBezTo>
                <a:cubicBezTo>
                  <a:pt x="1564171" y="3744734"/>
                  <a:pt x="1573118" y="3754338"/>
                  <a:pt x="1584462" y="3759200"/>
                </a:cubicBezTo>
                <a:cubicBezTo>
                  <a:pt x="1613192" y="3771513"/>
                  <a:pt x="1657513" y="3775901"/>
                  <a:pt x="1679712" y="3803650"/>
                </a:cubicBezTo>
                <a:cubicBezTo>
                  <a:pt x="1695217" y="3823032"/>
                  <a:pt x="1739444" y="3880711"/>
                  <a:pt x="1755912" y="3886200"/>
                </a:cubicBezTo>
                <a:lnTo>
                  <a:pt x="1774962" y="3892550"/>
                </a:lnTo>
                <a:cubicBezTo>
                  <a:pt x="1782750" y="3898781"/>
                  <a:pt x="1812283" y="3923911"/>
                  <a:pt x="1825762" y="3930650"/>
                </a:cubicBezTo>
                <a:cubicBezTo>
                  <a:pt x="1831749" y="3933643"/>
                  <a:pt x="1838376" y="3935161"/>
                  <a:pt x="1844812" y="3937000"/>
                </a:cubicBezTo>
                <a:cubicBezTo>
                  <a:pt x="1893800" y="3950997"/>
                  <a:pt x="1897783" y="3945073"/>
                  <a:pt x="1971812" y="3949700"/>
                </a:cubicBezTo>
                <a:cubicBezTo>
                  <a:pt x="1986629" y="3951817"/>
                  <a:pt x="2001369" y="3954561"/>
                  <a:pt x="2016262" y="3956050"/>
                </a:cubicBezTo>
                <a:cubicBezTo>
                  <a:pt x="2144668" y="3968891"/>
                  <a:pt x="2056185" y="3955296"/>
                  <a:pt x="2136912" y="3968750"/>
                </a:cubicBezTo>
                <a:cubicBezTo>
                  <a:pt x="2109826" y="3977779"/>
                  <a:pt x="2094804" y="3984536"/>
                  <a:pt x="2067062" y="3987800"/>
                </a:cubicBezTo>
                <a:cubicBezTo>
                  <a:pt x="2041749" y="3990778"/>
                  <a:pt x="2016262" y="3992033"/>
                  <a:pt x="1990862" y="3994150"/>
                </a:cubicBezTo>
                <a:cubicBezTo>
                  <a:pt x="1992979" y="4008967"/>
                  <a:pt x="1992097" y="4024534"/>
                  <a:pt x="1997212" y="4038600"/>
                </a:cubicBezTo>
                <a:cubicBezTo>
                  <a:pt x="2010045" y="4073891"/>
                  <a:pt x="2012694" y="4057784"/>
                  <a:pt x="2035312" y="4070350"/>
                </a:cubicBezTo>
                <a:cubicBezTo>
                  <a:pt x="2065599" y="4087176"/>
                  <a:pt x="2102403" y="4122570"/>
                  <a:pt x="2136912" y="4127500"/>
                </a:cubicBezTo>
                <a:cubicBezTo>
                  <a:pt x="2202420" y="4136858"/>
                  <a:pt x="2166469" y="4132361"/>
                  <a:pt x="2244862" y="4140200"/>
                </a:cubicBezTo>
                <a:cubicBezTo>
                  <a:pt x="2282962" y="4150783"/>
                  <a:pt x="2319680" y="4169757"/>
                  <a:pt x="2359162" y="4171950"/>
                </a:cubicBezTo>
                <a:cubicBezTo>
                  <a:pt x="2549380" y="4182518"/>
                  <a:pt x="2740160" y="4180224"/>
                  <a:pt x="2930662" y="4178300"/>
                </a:cubicBezTo>
                <a:cubicBezTo>
                  <a:pt x="2950176" y="4178103"/>
                  <a:pt x="2968797" y="4169988"/>
                  <a:pt x="2987812" y="4165600"/>
                </a:cubicBezTo>
                <a:cubicBezTo>
                  <a:pt x="3024278" y="4157185"/>
                  <a:pt x="3024295" y="4155556"/>
                  <a:pt x="3070362" y="4140200"/>
                </a:cubicBezTo>
                <a:cubicBezTo>
                  <a:pt x="3083062" y="4135967"/>
                  <a:pt x="3097323" y="4134926"/>
                  <a:pt x="3108462" y="4127500"/>
                </a:cubicBezTo>
                <a:cubicBezTo>
                  <a:pt x="3131031" y="4112454"/>
                  <a:pt x="3154378" y="4097801"/>
                  <a:pt x="3171962" y="4076700"/>
                </a:cubicBezTo>
                <a:cubicBezTo>
                  <a:pt x="3176848" y="4070837"/>
                  <a:pt x="3179266" y="4063046"/>
                  <a:pt x="3184662" y="4057650"/>
                </a:cubicBezTo>
                <a:cubicBezTo>
                  <a:pt x="3192146" y="4050166"/>
                  <a:pt x="3202578" y="4046084"/>
                  <a:pt x="3210062" y="4038600"/>
                </a:cubicBezTo>
                <a:cubicBezTo>
                  <a:pt x="3228260" y="4020402"/>
                  <a:pt x="3218783" y="4021158"/>
                  <a:pt x="3229112" y="4000500"/>
                </a:cubicBezTo>
                <a:cubicBezTo>
                  <a:pt x="3240936" y="3976851"/>
                  <a:pt x="3243307" y="3983466"/>
                  <a:pt x="3260862" y="3962400"/>
                </a:cubicBezTo>
                <a:cubicBezTo>
                  <a:pt x="3309216" y="3904375"/>
                  <a:pt x="3222647" y="3994265"/>
                  <a:pt x="3298962" y="3917950"/>
                </a:cubicBezTo>
                <a:cubicBezTo>
                  <a:pt x="3303195" y="3907367"/>
                  <a:pt x="3308057" y="3897014"/>
                  <a:pt x="3311662" y="3886200"/>
                </a:cubicBezTo>
                <a:cubicBezTo>
                  <a:pt x="3317823" y="3867718"/>
                  <a:pt x="3314955" y="3855537"/>
                  <a:pt x="3330712" y="3841750"/>
                </a:cubicBezTo>
                <a:cubicBezTo>
                  <a:pt x="3342199" y="3831699"/>
                  <a:pt x="3368812" y="3816350"/>
                  <a:pt x="3368812" y="3816350"/>
                </a:cubicBezTo>
                <a:cubicBezTo>
                  <a:pt x="3378968" y="3704632"/>
                  <a:pt x="3366853" y="3778758"/>
                  <a:pt x="3381512" y="3727450"/>
                </a:cubicBezTo>
                <a:cubicBezTo>
                  <a:pt x="3383910" y="3719059"/>
                  <a:pt x="3384424" y="3710072"/>
                  <a:pt x="3387862" y="3702050"/>
                </a:cubicBezTo>
                <a:cubicBezTo>
                  <a:pt x="3390868" y="3695035"/>
                  <a:pt x="3396329" y="3689350"/>
                  <a:pt x="3400562" y="3683000"/>
                </a:cubicBezTo>
                <a:cubicBezTo>
                  <a:pt x="3396329" y="3647017"/>
                  <a:pt x="3399319" y="3609422"/>
                  <a:pt x="3387862" y="3575050"/>
                </a:cubicBezTo>
                <a:cubicBezTo>
                  <a:pt x="3375199" y="3537061"/>
                  <a:pt x="3304966" y="3471851"/>
                  <a:pt x="3279912" y="3448050"/>
                </a:cubicBezTo>
                <a:cubicBezTo>
                  <a:pt x="3259266" y="3428437"/>
                  <a:pt x="3236548" y="3411036"/>
                  <a:pt x="3216412" y="3390900"/>
                </a:cubicBezTo>
                <a:cubicBezTo>
                  <a:pt x="3210062" y="3384550"/>
                  <a:pt x="3204261" y="3377599"/>
                  <a:pt x="3197362" y="3371850"/>
                </a:cubicBezTo>
                <a:cubicBezTo>
                  <a:pt x="3191499" y="3366964"/>
                  <a:pt x="3185286" y="3362250"/>
                  <a:pt x="3178312" y="3359150"/>
                </a:cubicBezTo>
                <a:cubicBezTo>
                  <a:pt x="3166079" y="3353713"/>
                  <a:pt x="3152912" y="3350683"/>
                  <a:pt x="3140212" y="3346450"/>
                </a:cubicBezTo>
                <a:cubicBezTo>
                  <a:pt x="3120086" y="3316261"/>
                  <a:pt x="3129925" y="3334640"/>
                  <a:pt x="3114812" y="3289300"/>
                </a:cubicBezTo>
                <a:lnTo>
                  <a:pt x="3108462" y="3270250"/>
                </a:lnTo>
                <a:cubicBezTo>
                  <a:pt x="3125395" y="3259667"/>
                  <a:pt x="3142647" y="3249577"/>
                  <a:pt x="3159262" y="3238500"/>
                </a:cubicBezTo>
                <a:cubicBezTo>
                  <a:pt x="3165612" y="3234267"/>
                  <a:pt x="3172449" y="3230686"/>
                  <a:pt x="3178312" y="3225800"/>
                </a:cubicBezTo>
                <a:cubicBezTo>
                  <a:pt x="3185211" y="3220051"/>
                  <a:pt x="3192142" y="3214058"/>
                  <a:pt x="3197362" y="3206750"/>
                </a:cubicBezTo>
                <a:cubicBezTo>
                  <a:pt x="3202864" y="3199047"/>
                  <a:pt x="3202875" y="3187510"/>
                  <a:pt x="3210062" y="3181350"/>
                </a:cubicBezTo>
                <a:cubicBezTo>
                  <a:pt x="3223165" y="3170119"/>
                  <a:pt x="3245598" y="3169932"/>
                  <a:pt x="3260862" y="3162300"/>
                </a:cubicBezTo>
                <a:cubicBezTo>
                  <a:pt x="3267688" y="3158887"/>
                  <a:pt x="3272938" y="3152700"/>
                  <a:pt x="3279912" y="3149600"/>
                </a:cubicBezTo>
                <a:cubicBezTo>
                  <a:pt x="3328115" y="3128176"/>
                  <a:pt x="3352395" y="3134608"/>
                  <a:pt x="3413262" y="3130550"/>
                </a:cubicBezTo>
                <a:cubicBezTo>
                  <a:pt x="3425962" y="3126317"/>
                  <a:pt x="3438235" y="3120475"/>
                  <a:pt x="3451362" y="3117850"/>
                </a:cubicBezTo>
                <a:cubicBezTo>
                  <a:pt x="3461945" y="3115733"/>
                  <a:pt x="3472699" y="3114340"/>
                  <a:pt x="3483112" y="3111500"/>
                </a:cubicBezTo>
                <a:cubicBezTo>
                  <a:pt x="3496027" y="3107978"/>
                  <a:pt x="3521212" y="3098800"/>
                  <a:pt x="3521212" y="3098800"/>
                </a:cubicBezTo>
                <a:cubicBezTo>
                  <a:pt x="3532804" y="3090106"/>
                  <a:pt x="3575331" y="3057477"/>
                  <a:pt x="3584712" y="3054350"/>
                </a:cubicBezTo>
                <a:cubicBezTo>
                  <a:pt x="3630052" y="3039237"/>
                  <a:pt x="3611673" y="3049076"/>
                  <a:pt x="3641862" y="3028950"/>
                </a:cubicBezTo>
                <a:cubicBezTo>
                  <a:pt x="3643979" y="3022600"/>
                  <a:pt x="3645219" y="3015887"/>
                  <a:pt x="3648212" y="3009900"/>
                </a:cubicBezTo>
                <a:cubicBezTo>
                  <a:pt x="3660036" y="2986251"/>
                  <a:pt x="3662407" y="2992866"/>
                  <a:pt x="3679962" y="2971800"/>
                </a:cubicBezTo>
                <a:cubicBezTo>
                  <a:pt x="3684848" y="2965937"/>
                  <a:pt x="3688429" y="2959100"/>
                  <a:pt x="3692662" y="2952750"/>
                </a:cubicBezTo>
                <a:cubicBezTo>
                  <a:pt x="3693509" y="2949363"/>
                  <a:pt x="3701718" y="2913766"/>
                  <a:pt x="3705362" y="2908300"/>
                </a:cubicBezTo>
                <a:cubicBezTo>
                  <a:pt x="3733449" y="2866169"/>
                  <a:pt x="3716337" y="2911751"/>
                  <a:pt x="3737112" y="2870200"/>
                </a:cubicBezTo>
                <a:cubicBezTo>
                  <a:pt x="3740105" y="2864213"/>
                  <a:pt x="3741623" y="2857586"/>
                  <a:pt x="3743462" y="2851150"/>
                </a:cubicBezTo>
                <a:cubicBezTo>
                  <a:pt x="3745860" y="2842759"/>
                  <a:pt x="3748251" y="2834336"/>
                  <a:pt x="3749812" y="2825750"/>
                </a:cubicBezTo>
                <a:cubicBezTo>
                  <a:pt x="3753357" y="2806253"/>
                  <a:pt x="3754887" y="2776233"/>
                  <a:pt x="3762512" y="2755900"/>
                </a:cubicBezTo>
                <a:cubicBezTo>
                  <a:pt x="3782832" y="2701713"/>
                  <a:pt x="3768947" y="2755602"/>
                  <a:pt x="3781562" y="2711450"/>
                </a:cubicBezTo>
                <a:cubicBezTo>
                  <a:pt x="3783960" y="2703059"/>
                  <a:pt x="3785404" y="2694409"/>
                  <a:pt x="3787912" y="2686050"/>
                </a:cubicBezTo>
                <a:cubicBezTo>
                  <a:pt x="3791759" y="2673228"/>
                  <a:pt x="3796379" y="2660650"/>
                  <a:pt x="3800612" y="2647950"/>
                </a:cubicBezTo>
                <a:cubicBezTo>
                  <a:pt x="3802729" y="2641600"/>
                  <a:pt x="3805339" y="2635394"/>
                  <a:pt x="3806962" y="2628900"/>
                </a:cubicBezTo>
                <a:cubicBezTo>
                  <a:pt x="3809079" y="2620433"/>
                  <a:pt x="3809874" y="2611522"/>
                  <a:pt x="3813312" y="2603500"/>
                </a:cubicBezTo>
                <a:cubicBezTo>
                  <a:pt x="3816318" y="2596485"/>
                  <a:pt x="3822599" y="2591276"/>
                  <a:pt x="3826012" y="2584450"/>
                </a:cubicBezTo>
                <a:cubicBezTo>
                  <a:pt x="3829005" y="2578463"/>
                  <a:pt x="3830245" y="2571750"/>
                  <a:pt x="3832362" y="2565400"/>
                </a:cubicBezTo>
                <a:cubicBezTo>
                  <a:pt x="3828129" y="2542117"/>
                  <a:pt x="3826721" y="2518138"/>
                  <a:pt x="3819662" y="2495550"/>
                </a:cubicBezTo>
                <a:cubicBezTo>
                  <a:pt x="3813215" y="2474921"/>
                  <a:pt x="3795009" y="2453887"/>
                  <a:pt x="3775212" y="2444750"/>
                </a:cubicBezTo>
                <a:cubicBezTo>
                  <a:pt x="3756980" y="2436335"/>
                  <a:pt x="3737112" y="2432050"/>
                  <a:pt x="3718062" y="2425700"/>
                </a:cubicBezTo>
                <a:lnTo>
                  <a:pt x="3699012" y="2419350"/>
                </a:lnTo>
                <a:lnTo>
                  <a:pt x="3679962" y="2413000"/>
                </a:lnTo>
                <a:cubicBezTo>
                  <a:pt x="3675729" y="2406650"/>
                  <a:pt x="3667480" y="2401579"/>
                  <a:pt x="3667262" y="2393950"/>
                </a:cubicBezTo>
                <a:cubicBezTo>
                  <a:pt x="3665327" y="2326211"/>
                  <a:pt x="3669746" y="2258406"/>
                  <a:pt x="3673612" y="2190750"/>
                </a:cubicBezTo>
                <a:cubicBezTo>
                  <a:pt x="3673994" y="2184067"/>
                  <a:pt x="3676641" y="2177512"/>
                  <a:pt x="3679962" y="2171700"/>
                </a:cubicBezTo>
                <a:cubicBezTo>
                  <a:pt x="3685213" y="2162511"/>
                  <a:pt x="3693403" y="2155275"/>
                  <a:pt x="3699012" y="2146300"/>
                </a:cubicBezTo>
                <a:cubicBezTo>
                  <a:pt x="3704029" y="2138273"/>
                  <a:pt x="3705799" y="2128292"/>
                  <a:pt x="3711712" y="2120900"/>
                </a:cubicBezTo>
                <a:cubicBezTo>
                  <a:pt x="3722932" y="2106875"/>
                  <a:pt x="3738592" y="2096825"/>
                  <a:pt x="3749812" y="2082800"/>
                </a:cubicBezTo>
                <a:cubicBezTo>
                  <a:pt x="3758279" y="2072217"/>
                  <a:pt x="3765138" y="2060117"/>
                  <a:pt x="3775212" y="2051050"/>
                </a:cubicBezTo>
                <a:cubicBezTo>
                  <a:pt x="3786557" y="2040839"/>
                  <a:pt x="3802018" y="2035917"/>
                  <a:pt x="3813312" y="2025650"/>
                </a:cubicBezTo>
                <a:cubicBezTo>
                  <a:pt x="3859669" y="1983507"/>
                  <a:pt x="3831550" y="1997666"/>
                  <a:pt x="3864112" y="1955800"/>
                </a:cubicBezTo>
                <a:cubicBezTo>
                  <a:pt x="3871463" y="1946349"/>
                  <a:pt x="3881557" y="1939349"/>
                  <a:pt x="3889512" y="1930400"/>
                </a:cubicBezTo>
                <a:cubicBezTo>
                  <a:pt x="3923764" y="1891866"/>
                  <a:pt x="3899748" y="1903705"/>
                  <a:pt x="3933962" y="1892300"/>
                </a:cubicBezTo>
                <a:cubicBezTo>
                  <a:pt x="3944985" y="1859231"/>
                  <a:pt x="3933993" y="1882741"/>
                  <a:pt x="3965712" y="1847850"/>
                </a:cubicBezTo>
                <a:cubicBezTo>
                  <a:pt x="3978839" y="1833410"/>
                  <a:pt x="3991112" y="1818217"/>
                  <a:pt x="4003812" y="1803400"/>
                </a:cubicBezTo>
                <a:cubicBezTo>
                  <a:pt x="4005929" y="1797050"/>
                  <a:pt x="4006614" y="1790026"/>
                  <a:pt x="4010162" y="1784350"/>
                </a:cubicBezTo>
                <a:cubicBezTo>
                  <a:pt x="4017345" y="1772857"/>
                  <a:pt x="4026404" y="1762591"/>
                  <a:pt x="4035562" y="1752600"/>
                </a:cubicBezTo>
                <a:cubicBezTo>
                  <a:pt x="4049721" y="1737154"/>
                  <a:pt x="4068389" y="1725585"/>
                  <a:pt x="4080012" y="1708150"/>
                </a:cubicBezTo>
                <a:cubicBezTo>
                  <a:pt x="4088479" y="1695450"/>
                  <a:pt x="4100585" y="1684530"/>
                  <a:pt x="4105412" y="1670050"/>
                </a:cubicBezTo>
                <a:cubicBezTo>
                  <a:pt x="4107529" y="1663700"/>
                  <a:pt x="4109923" y="1657436"/>
                  <a:pt x="4111762" y="1651000"/>
                </a:cubicBezTo>
                <a:cubicBezTo>
                  <a:pt x="4120224" y="1621384"/>
                  <a:pt x="4117094" y="1620424"/>
                  <a:pt x="4130812" y="1587500"/>
                </a:cubicBezTo>
                <a:cubicBezTo>
                  <a:pt x="4159503" y="1518641"/>
                  <a:pt x="4142891" y="1577283"/>
                  <a:pt x="4156212" y="1524000"/>
                </a:cubicBezTo>
                <a:cubicBezTo>
                  <a:pt x="4151979" y="1490133"/>
                  <a:pt x="4148123" y="1456217"/>
                  <a:pt x="4143512" y="1422400"/>
                </a:cubicBezTo>
                <a:cubicBezTo>
                  <a:pt x="4141814" y="1409945"/>
                  <a:pt x="4134300" y="1366503"/>
                  <a:pt x="4130812" y="1352550"/>
                </a:cubicBezTo>
                <a:cubicBezTo>
                  <a:pt x="4129189" y="1346056"/>
                  <a:pt x="4126579" y="1339850"/>
                  <a:pt x="4124462" y="1333500"/>
                </a:cubicBezTo>
                <a:cubicBezTo>
                  <a:pt x="4122345" y="1308100"/>
                  <a:pt x="4122809" y="1282351"/>
                  <a:pt x="4118112" y="1257300"/>
                </a:cubicBezTo>
                <a:cubicBezTo>
                  <a:pt x="4116368" y="1247996"/>
                  <a:pt x="4108928" y="1240689"/>
                  <a:pt x="4105412" y="1231900"/>
                </a:cubicBezTo>
                <a:cubicBezTo>
                  <a:pt x="4100440" y="1219471"/>
                  <a:pt x="4100138" y="1204939"/>
                  <a:pt x="4092712" y="1193800"/>
                </a:cubicBezTo>
                <a:lnTo>
                  <a:pt x="4067312" y="1155700"/>
                </a:lnTo>
                <a:cubicBezTo>
                  <a:pt x="4063079" y="1149350"/>
                  <a:pt x="4060962" y="1140883"/>
                  <a:pt x="4054612" y="1136650"/>
                </a:cubicBezTo>
                <a:lnTo>
                  <a:pt x="4035562" y="1123950"/>
                </a:lnTo>
                <a:cubicBezTo>
                  <a:pt x="4027095" y="1111250"/>
                  <a:pt x="4014989" y="1100330"/>
                  <a:pt x="4010162" y="1085850"/>
                </a:cubicBezTo>
                <a:cubicBezTo>
                  <a:pt x="4000490" y="1056834"/>
                  <a:pt x="4006185" y="1069326"/>
                  <a:pt x="3984762" y="1035050"/>
                </a:cubicBezTo>
                <a:cubicBezTo>
                  <a:pt x="3980717" y="1028578"/>
                  <a:pt x="3977856" y="1020967"/>
                  <a:pt x="3972062" y="1016000"/>
                </a:cubicBezTo>
                <a:cubicBezTo>
                  <a:pt x="3962691" y="1007968"/>
                  <a:pt x="3950423" y="1004028"/>
                  <a:pt x="3940312" y="996950"/>
                </a:cubicBezTo>
                <a:cubicBezTo>
                  <a:pt x="3929209" y="989178"/>
                  <a:pt x="3918762" y="980475"/>
                  <a:pt x="3908562" y="971550"/>
                </a:cubicBezTo>
                <a:cubicBezTo>
                  <a:pt x="3893915" y="958734"/>
                  <a:pt x="3888656" y="947597"/>
                  <a:pt x="3870462" y="939800"/>
                </a:cubicBezTo>
                <a:cubicBezTo>
                  <a:pt x="3862440" y="936362"/>
                  <a:pt x="3853529" y="935567"/>
                  <a:pt x="3845062" y="933450"/>
                </a:cubicBezTo>
                <a:cubicBezTo>
                  <a:pt x="3797782" y="886170"/>
                  <a:pt x="3862503" y="945211"/>
                  <a:pt x="3787912" y="901700"/>
                </a:cubicBezTo>
                <a:cubicBezTo>
                  <a:pt x="3773632" y="893370"/>
                  <a:pt x="3762721" y="880277"/>
                  <a:pt x="3749812" y="869950"/>
                </a:cubicBezTo>
                <a:cubicBezTo>
                  <a:pt x="3741548" y="863339"/>
                  <a:pt x="3732167" y="858101"/>
                  <a:pt x="3724412" y="850900"/>
                </a:cubicBezTo>
                <a:lnTo>
                  <a:pt x="3629162" y="755650"/>
                </a:lnTo>
                <a:cubicBezTo>
                  <a:pt x="3592846" y="719334"/>
                  <a:pt x="3625272" y="755776"/>
                  <a:pt x="3597412" y="711200"/>
                </a:cubicBezTo>
                <a:cubicBezTo>
                  <a:pt x="3591803" y="702225"/>
                  <a:pt x="3584085" y="694702"/>
                  <a:pt x="3578362" y="685800"/>
                </a:cubicBezTo>
                <a:cubicBezTo>
                  <a:pt x="3565014" y="665036"/>
                  <a:pt x="3540262" y="622300"/>
                  <a:pt x="3540262" y="622300"/>
                </a:cubicBezTo>
                <a:cubicBezTo>
                  <a:pt x="3538145" y="611717"/>
                  <a:pt x="3536253" y="601086"/>
                  <a:pt x="3533912" y="590550"/>
                </a:cubicBezTo>
                <a:cubicBezTo>
                  <a:pt x="3532019" y="582031"/>
                  <a:pt x="3528997" y="573758"/>
                  <a:pt x="3527562" y="565150"/>
                </a:cubicBezTo>
                <a:cubicBezTo>
                  <a:pt x="3524757" y="548317"/>
                  <a:pt x="3522629" y="531356"/>
                  <a:pt x="3521212" y="514350"/>
                </a:cubicBezTo>
                <a:cubicBezTo>
                  <a:pt x="3518394" y="480534"/>
                  <a:pt x="3518238" y="446514"/>
                  <a:pt x="3514862" y="412750"/>
                </a:cubicBezTo>
                <a:cubicBezTo>
                  <a:pt x="3513994" y="404066"/>
                  <a:pt x="3510073" y="395936"/>
                  <a:pt x="3508512" y="387350"/>
                </a:cubicBezTo>
                <a:cubicBezTo>
                  <a:pt x="3505835" y="372624"/>
                  <a:pt x="3504140" y="357736"/>
                  <a:pt x="3502162" y="342900"/>
                </a:cubicBezTo>
                <a:cubicBezTo>
                  <a:pt x="3499907" y="325985"/>
                  <a:pt x="3500302" y="308564"/>
                  <a:pt x="3495812" y="292100"/>
                </a:cubicBezTo>
                <a:cubicBezTo>
                  <a:pt x="3493804" y="284737"/>
                  <a:pt x="3486898" y="279676"/>
                  <a:pt x="3483112" y="273050"/>
                </a:cubicBezTo>
                <a:cubicBezTo>
                  <a:pt x="3478416" y="264831"/>
                  <a:pt x="3475108" y="255869"/>
                  <a:pt x="3470412" y="247650"/>
                </a:cubicBezTo>
                <a:cubicBezTo>
                  <a:pt x="3466626" y="241024"/>
                  <a:pt x="3461125" y="235426"/>
                  <a:pt x="3457712" y="228600"/>
                </a:cubicBezTo>
                <a:cubicBezTo>
                  <a:pt x="3452614" y="218405"/>
                  <a:pt x="3452010" y="205848"/>
                  <a:pt x="3445012" y="196850"/>
                </a:cubicBezTo>
                <a:cubicBezTo>
                  <a:pt x="3436691" y="186152"/>
                  <a:pt x="3423336" y="180517"/>
                  <a:pt x="3413262" y="171450"/>
                </a:cubicBezTo>
                <a:cubicBezTo>
                  <a:pt x="3342285" y="107571"/>
                  <a:pt x="3429951" y="172208"/>
                  <a:pt x="3318012" y="95250"/>
                </a:cubicBezTo>
                <a:cubicBezTo>
                  <a:pt x="3305434" y="86603"/>
                  <a:pt x="3292612" y="78317"/>
                  <a:pt x="3279912" y="69850"/>
                </a:cubicBezTo>
                <a:cubicBezTo>
                  <a:pt x="3273562" y="65617"/>
                  <a:pt x="3267948" y="59984"/>
                  <a:pt x="3260862" y="57150"/>
                </a:cubicBezTo>
                <a:cubicBezTo>
                  <a:pt x="3250279" y="52917"/>
                  <a:pt x="3239461" y="49227"/>
                  <a:pt x="3229112" y="44450"/>
                </a:cubicBezTo>
                <a:cubicBezTo>
                  <a:pt x="3211922" y="36516"/>
                  <a:pt x="3196679" y="23642"/>
                  <a:pt x="3178312" y="19050"/>
                </a:cubicBezTo>
                <a:cubicBezTo>
                  <a:pt x="3121018" y="4727"/>
                  <a:pt x="3144071" y="11870"/>
                  <a:pt x="3108462" y="0"/>
                </a:cubicBezTo>
                <a:cubicBezTo>
                  <a:pt x="3099995" y="4233"/>
                  <a:pt x="3091281" y="8004"/>
                  <a:pt x="3083062" y="12700"/>
                </a:cubicBezTo>
                <a:cubicBezTo>
                  <a:pt x="3076436" y="16486"/>
                  <a:pt x="3071027" y="22394"/>
                  <a:pt x="3064012" y="25400"/>
                </a:cubicBezTo>
                <a:cubicBezTo>
                  <a:pt x="3055990" y="28838"/>
                  <a:pt x="3047079" y="29633"/>
                  <a:pt x="3038612" y="31750"/>
                </a:cubicBezTo>
                <a:cubicBezTo>
                  <a:pt x="3032262" y="35983"/>
                  <a:pt x="3026577" y="41444"/>
                  <a:pt x="3019562" y="44450"/>
                </a:cubicBezTo>
                <a:cubicBezTo>
                  <a:pt x="3006656" y="49981"/>
                  <a:pt x="2965910" y="55180"/>
                  <a:pt x="2956062" y="57150"/>
                </a:cubicBezTo>
                <a:cubicBezTo>
                  <a:pt x="2886136" y="71135"/>
                  <a:pt x="2994015" y="55581"/>
                  <a:pt x="2879862" y="69850"/>
                </a:cubicBezTo>
                <a:cubicBezTo>
                  <a:pt x="2871898" y="72505"/>
                  <a:pt x="2842057" y="82993"/>
                  <a:pt x="2835412" y="82550"/>
                </a:cubicBezTo>
                <a:cubicBezTo>
                  <a:pt x="2811799" y="80976"/>
                  <a:pt x="2788845" y="74083"/>
                  <a:pt x="2765562" y="69850"/>
                </a:cubicBezTo>
                <a:cubicBezTo>
                  <a:pt x="2754979" y="61383"/>
                  <a:pt x="2745434" y="51423"/>
                  <a:pt x="2733812" y="44450"/>
                </a:cubicBezTo>
                <a:cubicBezTo>
                  <a:pt x="2724038" y="38585"/>
                  <a:pt x="2712257" y="36848"/>
                  <a:pt x="2702062" y="31750"/>
                </a:cubicBezTo>
                <a:cubicBezTo>
                  <a:pt x="2684381" y="22909"/>
                  <a:pt x="2678006" y="14044"/>
                  <a:pt x="2663962" y="0"/>
                </a:cubicBezTo>
                <a:cubicBezTo>
                  <a:pt x="2619512" y="4233"/>
                  <a:pt x="2574781" y="6156"/>
                  <a:pt x="2530612" y="12700"/>
                </a:cubicBezTo>
                <a:cubicBezTo>
                  <a:pt x="2517370" y="14662"/>
                  <a:pt x="2503864" y="18305"/>
                  <a:pt x="2492512" y="25400"/>
                </a:cubicBezTo>
                <a:cubicBezTo>
                  <a:pt x="2481298" y="32409"/>
                  <a:pt x="2437002" y="62326"/>
                  <a:pt x="2416312" y="69850"/>
                </a:cubicBezTo>
                <a:cubicBezTo>
                  <a:pt x="2401830" y="75116"/>
                  <a:pt x="2386344" y="77284"/>
                  <a:pt x="2371862" y="82550"/>
                </a:cubicBezTo>
                <a:cubicBezTo>
                  <a:pt x="2362966" y="85785"/>
                  <a:pt x="2355251" y="91734"/>
                  <a:pt x="2346462" y="95250"/>
                </a:cubicBezTo>
                <a:cubicBezTo>
                  <a:pt x="2334033" y="100222"/>
                  <a:pt x="2308362" y="107950"/>
                  <a:pt x="2308362" y="107950"/>
                </a:cubicBezTo>
                <a:cubicBezTo>
                  <a:pt x="2293545" y="118533"/>
                  <a:pt x="2279944" y="131067"/>
                  <a:pt x="2263912" y="139700"/>
                </a:cubicBezTo>
                <a:cubicBezTo>
                  <a:pt x="2243527" y="150676"/>
                  <a:pt x="2186068" y="161004"/>
                  <a:pt x="2168662" y="165100"/>
                </a:cubicBezTo>
                <a:cubicBezTo>
                  <a:pt x="2151672" y="169098"/>
                  <a:pt x="2117862" y="177800"/>
                  <a:pt x="2117862" y="177800"/>
                </a:cubicBezTo>
                <a:lnTo>
                  <a:pt x="2028962" y="171450"/>
                </a:lnTo>
                <a:cubicBezTo>
                  <a:pt x="1751976" y="156611"/>
                  <a:pt x="1836543" y="208271"/>
                  <a:pt x="1743212" y="146050"/>
                </a:cubicBezTo>
                <a:cubicBezTo>
                  <a:pt x="1732684" y="130259"/>
                  <a:pt x="1724718" y="120015"/>
                  <a:pt x="1717812" y="101600"/>
                </a:cubicBezTo>
                <a:cubicBezTo>
                  <a:pt x="1714748" y="93428"/>
                  <a:pt x="1716914" y="83015"/>
                  <a:pt x="1711462" y="76200"/>
                </a:cubicBezTo>
                <a:cubicBezTo>
                  <a:pt x="1707281" y="70973"/>
                  <a:pt x="1698762" y="71967"/>
                  <a:pt x="1692412" y="69850"/>
                </a:cubicBezTo>
                <a:cubicBezTo>
                  <a:pt x="1664895" y="71967"/>
                  <a:pt x="1637323" y="73454"/>
                  <a:pt x="1609862" y="76200"/>
                </a:cubicBezTo>
                <a:cubicBezTo>
                  <a:pt x="1594006" y="77786"/>
                  <a:pt x="1544614" y="85754"/>
                  <a:pt x="1527312" y="88900"/>
                </a:cubicBezTo>
                <a:cubicBezTo>
                  <a:pt x="1516693" y="90831"/>
                  <a:pt x="1506181" y="93319"/>
                  <a:pt x="1495562" y="95250"/>
                </a:cubicBezTo>
                <a:cubicBezTo>
                  <a:pt x="1482894" y="97553"/>
                  <a:pt x="1470087" y="99075"/>
                  <a:pt x="1457462" y="101600"/>
                </a:cubicBezTo>
                <a:cubicBezTo>
                  <a:pt x="1448904" y="103312"/>
                  <a:pt x="1440786" y="107704"/>
                  <a:pt x="1432062" y="107950"/>
                </a:cubicBezTo>
                <a:cubicBezTo>
                  <a:pt x="1290286" y="111944"/>
                  <a:pt x="1148429" y="112183"/>
                  <a:pt x="1006612" y="114300"/>
                </a:cubicBezTo>
                <a:cubicBezTo>
                  <a:pt x="904483" y="124513"/>
                  <a:pt x="973352" y="112917"/>
                  <a:pt x="924062" y="127000"/>
                </a:cubicBezTo>
                <a:cubicBezTo>
                  <a:pt x="914567" y="129713"/>
                  <a:pt x="889762" y="134625"/>
                  <a:pt x="879612" y="139700"/>
                </a:cubicBezTo>
                <a:cubicBezTo>
                  <a:pt x="872786" y="143113"/>
                  <a:pt x="866912" y="148167"/>
                  <a:pt x="860562" y="152400"/>
                </a:cubicBezTo>
                <a:cubicBezTo>
                  <a:pt x="847553" y="178418"/>
                  <a:pt x="848596" y="180119"/>
                  <a:pt x="828812" y="203200"/>
                </a:cubicBezTo>
                <a:cubicBezTo>
                  <a:pt x="822968" y="210018"/>
                  <a:pt x="814583" y="214674"/>
                  <a:pt x="809762" y="222250"/>
                </a:cubicBezTo>
                <a:cubicBezTo>
                  <a:pt x="809701" y="222346"/>
                  <a:pt x="783273" y="280489"/>
                  <a:pt x="771662" y="292100"/>
                </a:cubicBezTo>
                <a:cubicBezTo>
                  <a:pt x="766266" y="297496"/>
                  <a:pt x="758962" y="300567"/>
                  <a:pt x="752612" y="304800"/>
                </a:cubicBezTo>
                <a:cubicBezTo>
                  <a:pt x="750495" y="311150"/>
                  <a:pt x="747885" y="317356"/>
                  <a:pt x="746262" y="323850"/>
                </a:cubicBezTo>
                <a:cubicBezTo>
                  <a:pt x="743703" y="334086"/>
                  <a:pt x="740160" y="362774"/>
                  <a:pt x="733562" y="374650"/>
                </a:cubicBezTo>
                <a:cubicBezTo>
                  <a:pt x="726149" y="387993"/>
                  <a:pt x="712989" y="398270"/>
                  <a:pt x="708162" y="412750"/>
                </a:cubicBezTo>
                <a:cubicBezTo>
                  <a:pt x="706045" y="419100"/>
                  <a:pt x="705993" y="426573"/>
                  <a:pt x="701812" y="431800"/>
                </a:cubicBezTo>
                <a:cubicBezTo>
                  <a:pt x="697044" y="437759"/>
                  <a:pt x="690056" y="442256"/>
                  <a:pt x="682762" y="444500"/>
                </a:cubicBezTo>
                <a:cubicBezTo>
                  <a:pt x="662131" y="450848"/>
                  <a:pt x="619262" y="457200"/>
                  <a:pt x="619262" y="457200"/>
                </a:cubicBezTo>
                <a:cubicBezTo>
                  <a:pt x="608679" y="463550"/>
                  <a:pt x="598790" y="471237"/>
                  <a:pt x="587512" y="476250"/>
                </a:cubicBezTo>
                <a:cubicBezTo>
                  <a:pt x="580175" y="479511"/>
                  <a:pt x="535383" y="487946"/>
                  <a:pt x="530362" y="488950"/>
                </a:cubicBezTo>
                <a:lnTo>
                  <a:pt x="492262" y="482600"/>
                </a:lnTo>
                <a:cubicBezTo>
                  <a:pt x="481643" y="480669"/>
                  <a:pt x="471288" y="476849"/>
                  <a:pt x="460512" y="476250"/>
                </a:cubicBezTo>
                <a:cubicBezTo>
                  <a:pt x="394962" y="472608"/>
                  <a:pt x="329279" y="472017"/>
                  <a:pt x="263662" y="469900"/>
                </a:cubicBezTo>
                <a:cubicBezTo>
                  <a:pt x="253079" y="467783"/>
                  <a:pt x="242429" y="465977"/>
                  <a:pt x="231912" y="463550"/>
                </a:cubicBezTo>
                <a:cubicBezTo>
                  <a:pt x="214905" y="459625"/>
                  <a:pt x="198364" y="453504"/>
                  <a:pt x="181112" y="450850"/>
                </a:cubicBezTo>
                <a:cubicBezTo>
                  <a:pt x="170652" y="449241"/>
                  <a:pt x="159945" y="450850"/>
                  <a:pt x="149362" y="450850"/>
                </a:cubicBezTo>
              </a:path>
            </a:pathLst>
          </a:custGeom>
          <a:solidFill>
            <a:schemeClr val="bg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21" name="Freeform 320"/>
          <p:cNvSpPr/>
          <p:nvPr/>
        </p:nvSpPr>
        <p:spPr bwMode="auto">
          <a:xfrm>
            <a:off x="29508693" y="15684271"/>
            <a:ext cx="951686" cy="1426430"/>
          </a:xfrm>
          <a:custGeom>
            <a:avLst/>
            <a:gdLst>
              <a:gd name="connsiteX0" fmla="*/ 933450 w 2749550"/>
              <a:gd name="connsiteY0" fmla="*/ 1752600 h 4121150"/>
              <a:gd name="connsiteX1" fmla="*/ 914400 w 2749550"/>
              <a:gd name="connsiteY1" fmla="*/ 1682750 h 4121150"/>
              <a:gd name="connsiteX2" fmla="*/ 895350 w 2749550"/>
              <a:gd name="connsiteY2" fmla="*/ 1657350 h 4121150"/>
              <a:gd name="connsiteX3" fmla="*/ 876300 w 2749550"/>
              <a:gd name="connsiteY3" fmla="*/ 1619250 h 4121150"/>
              <a:gd name="connsiteX4" fmla="*/ 863600 w 2749550"/>
              <a:gd name="connsiteY4" fmla="*/ 1581150 h 4121150"/>
              <a:gd name="connsiteX5" fmla="*/ 850900 w 2749550"/>
              <a:gd name="connsiteY5" fmla="*/ 1562100 h 4121150"/>
              <a:gd name="connsiteX6" fmla="*/ 838200 w 2749550"/>
              <a:gd name="connsiteY6" fmla="*/ 1524000 h 4121150"/>
              <a:gd name="connsiteX7" fmla="*/ 825500 w 2749550"/>
              <a:gd name="connsiteY7" fmla="*/ 1460500 h 4121150"/>
              <a:gd name="connsiteX8" fmla="*/ 819150 w 2749550"/>
              <a:gd name="connsiteY8" fmla="*/ 1416050 h 4121150"/>
              <a:gd name="connsiteX9" fmla="*/ 806450 w 2749550"/>
              <a:gd name="connsiteY9" fmla="*/ 1371600 h 4121150"/>
              <a:gd name="connsiteX10" fmla="*/ 800100 w 2749550"/>
              <a:gd name="connsiteY10" fmla="*/ 1346200 h 4121150"/>
              <a:gd name="connsiteX11" fmla="*/ 787400 w 2749550"/>
              <a:gd name="connsiteY11" fmla="*/ 1308100 h 4121150"/>
              <a:gd name="connsiteX12" fmla="*/ 768350 w 2749550"/>
              <a:gd name="connsiteY12" fmla="*/ 1270000 h 4121150"/>
              <a:gd name="connsiteX13" fmla="*/ 762000 w 2749550"/>
              <a:gd name="connsiteY13" fmla="*/ 1244600 h 4121150"/>
              <a:gd name="connsiteX14" fmla="*/ 749300 w 2749550"/>
              <a:gd name="connsiteY14" fmla="*/ 1206500 h 4121150"/>
              <a:gd name="connsiteX15" fmla="*/ 742950 w 2749550"/>
              <a:gd name="connsiteY15" fmla="*/ 1187450 h 4121150"/>
              <a:gd name="connsiteX16" fmla="*/ 736600 w 2749550"/>
              <a:gd name="connsiteY16" fmla="*/ 1155700 h 4121150"/>
              <a:gd name="connsiteX17" fmla="*/ 723900 w 2749550"/>
              <a:gd name="connsiteY17" fmla="*/ 1130300 h 4121150"/>
              <a:gd name="connsiteX18" fmla="*/ 717550 w 2749550"/>
              <a:gd name="connsiteY18" fmla="*/ 1104900 h 4121150"/>
              <a:gd name="connsiteX19" fmla="*/ 704850 w 2749550"/>
              <a:gd name="connsiteY19" fmla="*/ 1066800 h 4121150"/>
              <a:gd name="connsiteX20" fmla="*/ 698500 w 2749550"/>
              <a:gd name="connsiteY20" fmla="*/ 1003300 h 4121150"/>
              <a:gd name="connsiteX21" fmla="*/ 692150 w 2749550"/>
              <a:gd name="connsiteY21" fmla="*/ 984250 h 4121150"/>
              <a:gd name="connsiteX22" fmla="*/ 679450 w 2749550"/>
              <a:gd name="connsiteY22" fmla="*/ 920750 h 4121150"/>
              <a:gd name="connsiteX23" fmla="*/ 685800 w 2749550"/>
              <a:gd name="connsiteY23" fmla="*/ 438150 h 4121150"/>
              <a:gd name="connsiteX24" fmla="*/ 698500 w 2749550"/>
              <a:gd name="connsiteY24" fmla="*/ 374650 h 4121150"/>
              <a:gd name="connsiteX25" fmla="*/ 717550 w 2749550"/>
              <a:gd name="connsiteY25" fmla="*/ 311150 h 4121150"/>
              <a:gd name="connsiteX26" fmla="*/ 723900 w 2749550"/>
              <a:gd name="connsiteY26" fmla="*/ 292100 h 4121150"/>
              <a:gd name="connsiteX27" fmla="*/ 730250 w 2749550"/>
              <a:gd name="connsiteY27" fmla="*/ 273050 h 4121150"/>
              <a:gd name="connsiteX28" fmla="*/ 768350 w 2749550"/>
              <a:gd name="connsiteY28" fmla="*/ 215900 h 4121150"/>
              <a:gd name="connsiteX29" fmla="*/ 781050 w 2749550"/>
              <a:gd name="connsiteY29" fmla="*/ 196850 h 4121150"/>
              <a:gd name="connsiteX30" fmla="*/ 787400 w 2749550"/>
              <a:gd name="connsiteY30" fmla="*/ 177800 h 4121150"/>
              <a:gd name="connsiteX31" fmla="*/ 857250 w 2749550"/>
              <a:gd name="connsiteY31" fmla="*/ 158750 h 4121150"/>
              <a:gd name="connsiteX32" fmla="*/ 895350 w 2749550"/>
              <a:gd name="connsiteY32" fmla="*/ 139700 h 4121150"/>
              <a:gd name="connsiteX33" fmla="*/ 933450 w 2749550"/>
              <a:gd name="connsiteY33" fmla="*/ 120650 h 4121150"/>
              <a:gd name="connsiteX34" fmla="*/ 1009650 w 2749550"/>
              <a:gd name="connsiteY34" fmla="*/ 57150 h 4121150"/>
              <a:gd name="connsiteX35" fmla="*/ 1028700 w 2749550"/>
              <a:gd name="connsiteY35" fmla="*/ 50800 h 4121150"/>
              <a:gd name="connsiteX36" fmla="*/ 1085850 w 2749550"/>
              <a:gd name="connsiteY36" fmla="*/ 25400 h 4121150"/>
              <a:gd name="connsiteX37" fmla="*/ 1181100 w 2749550"/>
              <a:gd name="connsiteY37" fmla="*/ 12700 h 4121150"/>
              <a:gd name="connsiteX38" fmla="*/ 1270000 w 2749550"/>
              <a:gd name="connsiteY38" fmla="*/ 19050 h 4121150"/>
              <a:gd name="connsiteX39" fmla="*/ 1295400 w 2749550"/>
              <a:gd name="connsiteY39" fmla="*/ 25400 h 4121150"/>
              <a:gd name="connsiteX40" fmla="*/ 1358900 w 2749550"/>
              <a:gd name="connsiteY40" fmla="*/ 31750 h 4121150"/>
              <a:gd name="connsiteX41" fmla="*/ 1397000 w 2749550"/>
              <a:gd name="connsiteY41" fmla="*/ 44450 h 4121150"/>
              <a:gd name="connsiteX42" fmla="*/ 1416050 w 2749550"/>
              <a:gd name="connsiteY42" fmla="*/ 57150 h 4121150"/>
              <a:gd name="connsiteX43" fmla="*/ 1454150 w 2749550"/>
              <a:gd name="connsiteY43" fmla="*/ 69850 h 4121150"/>
              <a:gd name="connsiteX44" fmla="*/ 1473200 w 2749550"/>
              <a:gd name="connsiteY44" fmla="*/ 76200 h 4121150"/>
              <a:gd name="connsiteX45" fmla="*/ 1562100 w 2749550"/>
              <a:gd name="connsiteY45" fmla="*/ 63500 h 4121150"/>
              <a:gd name="connsiteX46" fmla="*/ 1619250 w 2749550"/>
              <a:gd name="connsiteY46" fmla="*/ 19050 h 4121150"/>
              <a:gd name="connsiteX47" fmla="*/ 1657350 w 2749550"/>
              <a:gd name="connsiteY47" fmla="*/ 0 h 4121150"/>
              <a:gd name="connsiteX48" fmla="*/ 1784350 w 2749550"/>
              <a:gd name="connsiteY48" fmla="*/ 6350 h 4121150"/>
              <a:gd name="connsiteX49" fmla="*/ 1822450 w 2749550"/>
              <a:gd name="connsiteY49" fmla="*/ 25400 h 4121150"/>
              <a:gd name="connsiteX50" fmla="*/ 1860550 w 2749550"/>
              <a:gd name="connsiteY50" fmla="*/ 38100 h 4121150"/>
              <a:gd name="connsiteX51" fmla="*/ 1879600 w 2749550"/>
              <a:gd name="connsiteY51" fmla="*/ 44450 h 4121150"/>
              <a:gd name="connsiteX52" fmla="*/ 1917700 w 2749550"/>
              <a:gd name="connsiteY52" fmla="*/ 69850 h 4121150"/>
              <a:gd name="connsiteX53" fmla="*/ 1936750 w 2749550"/>
              <a:gd name="connsiteY53" fmla="*/ 82550 h 4121150"/>
              <a:gd name="connsiteX54" fmla="*/ 1962150 w 2749550"/>
              <a:gd name="connsiteY54" fmla="*/ 95250 h 4121150"/>
              <a:gd name="connsiteX55" fmla="*/ 2000250 w 2749550"/>
              <a:gd name="connsiteY55" fmla="*/ 120650 h 4121150"/>
              <a:gd name="connsiteX56" fmla="*/ 2012950 w 2749550"/>
              <a:gd name="connsiteY56" fmla="*/ 158750 h 4121150"/>
              <a:gd name="connsiteX57" fmla="*/ 2038350 w 2749550"/>
              <a:gd name="connsiteY57" fmla="*/ 196850 h 4121150"/>
              <a:gd name="connsiteX58" fmla="*/ 2044700 w 2749550"/>
              <a:gd name="connsiteY58" fmla="*/ 215900 h 4121150"/>
              <a:gd name="connsiteX59" fmla="*/ 2070100 w 2749550"/>
              <a:gd name="connsiteY59" fmla="*/ 254000 h 4121150"/>
              <a:gd name="connsiteX60" fmla="*/ 2082800 w 2749550"/>
              <a:gd name="connsiteY60" fmla="*/ 273050 h 4121150"/>
              <a:gd name="connsiteX61" fmla="*/ 2108200 w 2749550"/>
              <a:gd name="connsiteY61" fmla="*/ 349250 h 4121150"/>
              <a:gd name="connsiteX62" fmla="*/ 2114550 w 2749550"/>
              <a:gd name="connsiteY62" fmla="*/ 368300 h 4121150"/>
              <a:gd name="connsiteX63" fmla="*/ 2120900 w 2749550"/>
              <a:gd name="connsiteY63" fmla="*/ 387350 h 4121150"/>
              <a:gd name="connsiteX64" fmla="*/ 2133600 w 2749550"/>
              <a:gd name="connsiteY64" fmla="*/ 406400 h 4121150"/>
              <a:gd name="connsiteX65" fmla="*/ 2146300 w 2749550"/>
              <a:gd name="connsiteY65" fmla="*/ 444500 h 4121150"/>
              <a:gd name="connsiteX66" fmla="*/ 2152650 w 2749550"/>
              <a:gd name="connsiteY66" fmla="*/ 463550 h 4121150"/>
              <a:gd name="connsiteX67" fmla="*/ 2159000 w 2749550"/>
              <a:gd name="connsiteY67" fmla="*/ 660400 h 4121150"/>
              <a:gd name="connsiteX68" fmla="*/ 2171700 w 2749550"/>
              <a:gd name="connsiteY68" fmla="*/ 698500 h 4121150"/>
              <a:gd name="connsiteX69" fmla="*/ 2247900 w 2749550"/>
              <a:gd name="connsiteY69" fmla="*/ 736600 h 4121150"/>
              <a:gd name="connsiteX70" fmla="*/ 2266950 w 2749550"/>
              <a:gd name="connsiteY70" fmla="*/ 749300 h 4121150"/>
              <a:gd name="connsiteX71" fmla="*/ 2286000 w 2749550"/>
              <a:gd name="connsiteY71" fmla="*/ 762000 h 4121150"/>
              <a:gd name="connsiteX72" fmla="*/ 2298700 w 2749550"/>
              <a:gd name="connsiteY72" fmla="*/ 781050 h 4121150"/>
              <a:gd name="connsiteX73" fmla="*/ 2317750 w 2749550"/>
              <a:gd name="connsiteY73" fmla="*/ 787400 h 4121150"/>
              <a:gd name="connsiteX74" fmla="*/ 2336800 w 2749550"/>
              <a:gd name="connsiteY74" fmla="*/ 800100 h 4121150"/>
              <a:gd name="connsiteX75" fmla="*/ 2355850 w 2749550"/>
              <a:gd name="connsiteY75" fmla="*/ 819150 h 4121150"/>
              <a:gd name="connsiteX76" fmla="*/ 2374900 w 2749550"/>
              <a:gd name="connsiteY76" fmla="*/ 831850 h 4121150"/>
              <a:gd name="connsiteX77" fmla="*/ 2406650 w 2749550"/>
              <a:gd name="connsiteY77" fmla="*/ 869950 h 4121150"/>
              <a:gd name="connsiteX78" fmla="*/ 2425700 w 2749550"/>
              <a:gd name="connsiteY78" fmla="*/ 889000 h 4121150"/>
              <a:gd name="connsiteX79" fmla="*/ 2438400 w 2749550"/>
              <a:gd name="connsiteY79" fmla="*/ 908050 h 4121150"/>
              <a:gd name="connsiteX80" fmla="*/ 2457450 w 2749550"/>
              <a:gd name="connsiteY80" fmla="*/ 914400 h 4121150"/>
              <a:gd name="connsiteX81" fmla="*/ 2463800 w 2749550"/>
              <a:gd name="connsiteY81" fmla="*/ 933450 h 4121150"/>
              <a:gd name="connsiteX82" fmla="*/ 2501900 w 2749550"/>
              <a:gd name="connsiteY82" fmla="*/ 958850 h 4121150"/>
              <a:gd name="connsiteX83" fmla="*/ 2533650 w 2749550"/>
              <a:gd name="connsiteY83" fmla="*/ 1003300 h 4121150"/>
              <a:gd name="connsiteX84" fmla="*/ 2559050 w 2749550"/>
              <a:gd name="connsiteY84" fmla="*/ 1041400 h 4121150"/>
              <a:gd name="connsiteX85" fmla="*/ 2571750 w 2749550"/>
              <a:gd name="connsiteY85" fmla="*/ 1060450 h 4121150"/>
              <a:gd name="connsiteX86" fmla="*/ 2590800 w 2749550"/>
              <a:gd name="connsiteY86" fmla="*/ 1073150 h 4121150"/>
              <a:gd name="connsiteX87" fmla="*/ 2635250 w 2749550"/>
              <a:gd name="connsiteY87" fmla="*/ 1130300 h 4121150"/>
              <a:gd name="connsiteX88" fmla="*/ 2654300 w 2749550"/>
              <a:gd name="connsiteY88" fmla="*/ 1168400 h 4121150"/>
              <a:gd name="connsiteX89" fmla="*/ 2673350 w 2749550"/>
              <a:gd name="connsiteY89" fmla="*/ 1181100 h 4121150"/>
              <a:gd name="connsiteX90" fmla="*/ 2686050 w 2749550"/>
              <a:gd name="connsiteY90" fmla="*/ 1225550 h 4121150"/>
              <a:gd name="connsiteX91" fmla="*/ 2692400 w 2749550"/>
              <a:gd name="connsiteY91" fmla="*/ 1244600 h 4121150"/>
              <a:gd name="connsiteX92" fmla="*/ 2717800 w 2749550"/>
              <a:gd name="connsiteY92" fmla="*/ 1282700 h 4121150"/>
              <a:gd name="connsiteX93" fmla="*/ 2724150 w 2749550"/>
              <a:gd name="connsiteY93" fmla="*/ 1308100 h 4121150"/>
              <a:gd name="connsiteX94" fmla="*/ 2730500 w 2749550"/>
              <a:gd name="connsiteY94" fmla="*/ 1339850 h 4121150"/>
              <a:gd name="connsiteX95" fmla="*/ 2743200 w 2749550"/>
              <a:gd name="connsiteY95" fmla="*/ 1377950 h 4121150"/>
              <a:gd name="connsiteX96" fmla="*/ 2749550 w 2749550"/>
              <a:gd name="connsiteY96" fmla="*/ 1422400 h 4121150"/>
              <a:gd name="connsiteX97" fmla="*/ 2743200 w 2749550"/>
              <a:gd name="connsiteY97" fmla="*/ 1631950 h 4121150"/>
              <a:gd name="connsiteX98" fmla="*/ 2717800 w 2749550"/>
              <a:gd name="connsiteY98" fmla="*/ 1657350 h 4121150"/>
              <a:gd name="connsiteX99" fmla="*/ 2667000 w 2749550"/>
              <a:gd name="connsiteY99" fmla="*/ 1670050 h 4121150"/>
              <a:gd name="connsiteX100" fmla="*/ 2647950 w 2749550"/>
              <a:gd name="connsiteY100" fmla="*/ 1676400 h 4121150"/>
              <a:gd name="connsiteX101" fmla="*/ 2603500 w 2749550"/>
              <a:gd name="connsiteY101" fmla="*/ 1689100 h 4121150"/>
              <a:gd name="connsiteX102" fmla="*/ 2584450 w 2749550"/>
              <a:gd name="connsiteY102" fmla="*/ 1701800 h 4121150"/>
              <a:gd name="connsiteX103" fmla="*/ 2546350 w 2749550"/>
              <a:gd name="connsiteY103" fmla="*/ 1720850 h 4121150"/>
              <a:gd name="connsiteX104" fmla="*/ 2527300 w 2749550"/>
              <a:gd name="connsiteY104" fmla="*/ 1758950 h 4121150"/>
              <a:gd name="connsiteX105" fmla="*/ 2514600 w 2749550"/>
              <a:gd name="connsiteY105" fmla="*/ 1797050 h 4121150"/>
              <a:gd name="connsiteX106" fmla="*/ 2501900 w 2749550"/>
              <a:gd name="connsiteY106" fmla="*/ 1835150 h 4121150"/>
              <a:gd name="connsiteX107" fmla="*/ 2495550 w 2749550"/>
              <a:gd name="connsiteY107" fmla="*/ 1854200 h 4121150"/>
              <a:gd name="connsiteX108" fmla="*/ 2482850 w 2749550"/>
              <a:gd name="connsiteY108" fmla="*/ 1873250 h 4121150"/>
              <a:gd name="connsiteX109" fmla="*/ 2470150 w 2749550"/>
              <a:gd name="connsiteY109" fmla="*/ 1924050 h 4121150"/>
              <a:gd name="connsiteX110" fmla="*/ 2451100 w 2749550"/>
              <a:gd name="connsiteY110" fmla="*/ 1962150 h 4121150"/>
              <a:gd name="connsiteX111" fmla="*/ 2432050 w 2749550"/>
              <a:gd name="connsiteY111" fmla="*/ 1974850 h 4121150"/>
              <a:gd name="connsiteX112" fmla="*/ 2406650 w 2749550"/>
              <a:gd name="connsiteY112" fmla="*/ 2019300 h 4121150"/>
              <a:gd name="connsiteX113" fmla="*/ 2368550 w 2749550"/>
              <a:gd name="connsiteY113" fmla="*/ 2044700 h 4121150"/>
              <a:gd name="connsiteX114" fmla="*/ 2343150 w 2749550"/>
              <a:gd name="connsiteY114" fmla="*/ 2076450 h 4121150"/>
              <a:gd name="connsiteX115" fmla="*/ 2330450 w 2749550"/>
              <a:gd name="connsiteY115" fmla="*/ 2095500 h 4121150"/>
              <a:gd name="connsiteX116" fmla="*/ 2292350 w 2749550"/>
              <a:gd name="connsiteY116" fmla="*/ 2120900 h 4121150"/>
              <a:gd name="connsiteX117" fmla="*/ 2279650 w 2749550"/>
              <a:gd name="connsiteY117" fmla="*/ 2165350 h 4121150"/>
              <a:gd name="connsiteX118" fmla="*/ 2273300 w 2749550"/>
              <a:gd name="connsiteY118" fmla="*/ 2184400 h 4121150"/>
              <a:gd name="connsiteX119" fmla="*/ 2266950 w 2749550"/>
              <a:gd name="connsiteY119" fmla="*/ 2235200 h 4121150"/>
              <a:gd name="connsiteX120" fmla="*/ 2260600 w 2749550"/>
              <a:gd name="connsiteY120" fmla="*/ 2254250 h 4121150"/>
              <a:gd name="connsiteX121" fmla="*/ 2254250 w 2749550"/>
              <a:gd name="connsiteY121" fmla="*/ 2317750 h 4121150"/>
              <a:gd name="connsiteX122" fmla="*/ 2273300 w 2749550"/>
              <a:gd name="connsiteY122" fmla="*/ 2400300 h 4121150"/>
              <a:gd name="connsiteX123" fmla="*/ 2286000 w 2749550"/>
              <a:gd name="connsiteY123" fmla="*/ 2419350 h 4121150"/>
              <a:gd name="connsiteX124" fmla="*/ 2305050 w 2749550"/>
              <a:gd name="connsiteY124" fmla="*/ 2425700 h 4121150"/>
              <a:gd name="connsiteX125" fmla="*/ 2317750 w 2749550"/>
              <a:gd name="connsiteY125" fmla="*/ 2444750 h 4121150"/>
              <a:gd name="connsiteX126" fmla="*/ 2336800 w 2749550"/>
              <a:gd name="connsiteY126" fmla="*/ 2451100 h 4121150"/>
              <a:gd name="connsiteX127" fmla="*/ 2343150 w 2749550"/>
              <a:gd name="connsiteY127" fmla="*/ 2470150 h 4121150"/>
              <a:gd name="connsiteX128" fmla="*/ 2387600 w 2749550"/>
              <a:gd name="connsiteY128" fmla="*/ 2520950 h 4121150"/>
              <a:gd name="connsiteX129" fmla="*/ 2400300 w 2749550"/>
              <a:gd name="connsiteY129" fmla="*/ 2540000 h 4121150"/>
              <a:gd name="connsiteX130" fmla="*/ 2419350 w 2749550"/>
              <a:gd name="connsiteY130" fmla="*/ 2552700 h 4121150"/>
              <a:gd name="connsiteX131" fmla="*/ 2400300 w 2749550"/>
              <a:gd name="connsiteY131" fmla="*/ 2654300 h 4121150"/>
              <a:gd name="connsiteX132" fmla="*/ 2381250 w 2749550"/>
              <a:gd name="connsiteY132" fmla="*/ 2667000 h 4121150"/>
              <a:gd name="connsiteX133" fmla="*/ 2368550 w 2749550"/>
              <a:gd name="connsiteY133" fmla="*/ 2686050 h 4121150"/>
              <a:gd name="connsiteX134" fmla="*/ 2349500 w 2749550"/>
              <a:gd name="connsiteY134" fmla="*/ 2743200 h 4121150"/>
              <a:gd name="connsiteX135" fmla="*/ 2336800 w 2749550"/>
              <a:gd name="connsiteY135" fmla="*/ 2781300 h 4121150"/>
              <a:gd name="connsiteX136" fmla="*/ 2330450 w 2749550"/>
              <a:gd name="connsiteY136" fmla="*/ 2800350 h 4121150"/>
              <a:gd name="connsiteX137" fmla="*/ 2317750 w 2749550"/>
              <a:gd name="connsiteY137" fmla="*/ 2851150 h 4121150"/>
              <a:gd name="connsiteX138" fmla="*/ 2311400 w 2749550"/>
              <a:gd name="connsiteY138" fmla="*/ 2876550 h 4121150"/>
              <a:gd name="connsiteX139" fmla="*/ 2305050 w 2749550"/>
              <a:gd name="connsiteY139" fmla="*/ 2895600 h 4121150"/>
              <a:gd name="connsiteX140" fmla="*/ 2286000 w 2749550"/>
              <a:gd name="connsiteY140" fmla="*/ 2908300 h 4121150"/>
              <a:gd name="connsiteX141" fmla="*/ 2266950 w 2749550"/>
              <a:gd name="connsiteY141" fmla="*/ 2927350 h 4121150"/>
              <a:gd name="connsiteX142" fmla="*/ 2254250 w 2749550"/>
              <a:gd name="connsiteY142" fmla="*/ 2946400 h 4121150"/>
              <a:gd name="connsiteX143" fmla="*/ 2216150 w 2749550"/>
              <a:gd name="connsiteY143" fmla="*/ 2971800 h 4121150"/>
              <a:gd name="connsiteX144" fmla="*/ 2184400 w 2749550"/>
              <a:gd name="connsiteY144" fmla="*/ 3009900 h 4121150"/>
              <a:gd name="connsiteX145" fmla="*/ 2146300 w 2749550"/>
              <a:gd name="connsiteY145" fmla="*/ 3022600 h 4121150"/>
              <a:gd name="connsiteX146" fmla="*/ 2108200 w 2749550"/>
              <a:gd name="connsiteY146" fmla="*/ 3041650 h 4121150"/>
              <a:gd name="connsiteX147" fmla="*/ 2089150 w 2749550"/>
              <a:gd name="connsiteY147" fmla="*/ 3054350 h 4121150"/>
              <a:gd name="connsiteX148" fmla="*/ 2038350 w 2749550"/>
              <a:gd name="connsiteY148" fmla="*/ 3060700 h 4121150"/>
              <a:gd name="connsiteX149" fmla="*/ 1955800 w 2749550"/>
              <a:gd name="connsiteY149" fmla="*/ 3092450 h 4121150"/>
              <a:gd name="connsiteX150" fmla="*/ 1892300 w 2749550"/>
              <a:gd name="connsiteY150" fmla="*/ 3105150 h 4121150"/>
              <a:gd name="connsiteX151" fmla="*/ 1828800 w 2749550"/>
              <a:gd name="connsiteY151" fmla="*/ 3124200 h 4121150"/>
              <a:gd name="connsiteX152" fmla="*/ 1809750 w 2749550"/>
              <a:gd name="connsiteY152" fmla="*/ 3130550 h 4121150"/>
              <a:gd name="connsiteX153" fmla="*/ 1790700 w 2749550"/>
              <a:gd name="connsiteY153" fmla="*/ 3143250 h 4121150"/>
              <a:gd name="connsiteX154" fmla="*/ 1778000 w 2749550"/>
              <a:gd name="connsiteY154" fmla="*/ 3187700 h 4121150"/>
              <a:gd name="connsiteX155" fmla="*/ 1765300 w 2749550"/>
              <a:gd name="connsiteY155" fmla="*/ 3225800 h 4121150"/>
              <a:gd name="connsiteX156" fmla="*/ 1758950 w 2749550"/>
              <a:gd name="connsiteY156" fmla="*/ 3251200 h 4121150"/>
              <a:gd name="connsiteX157" fmla="*/ 1746250 w 2749550"/>
              <a:gd name="connsiteY157" fmla="*/ 3270250 h 4121150"/>
              <a:gd name="connsiteX158" fmla="*/ 1739900 w 2749550"/>
              <a:gd name="connsiteY158" fmla="*/ 3289300 h 4121150"/>
              <a:gd name="connsiteX159" fmla="*/ 1720850 w 2749550"/>
              <a:gd name="connsiteY159" fmla="*/ 3295650 h 4121150"/>
              <a:gd name="connsiteX160" fmla="*/ 1708150 w 2749550"/>
              <a:gd name="connsiteY160" fmla="*/ 3314700 h 4121150"/>
              <a:gd name="connsiteX161" fmla="*/ 1708150 w 2749550"/>
              <a:gd name="connsiteY161" fmla="*/ 3352800 h 4121150"/>
              <a:gd name="connsiteX162" fmla="*/ 1765300 w 2749550"/>
              <a:gd name="connsiteY162" fmla="*/ 3378200 h 4121150"/>
              <a:gd name="connsiteX163" fmla="*/ 1803400 w 2749550"/>
              <a:gd name="connsiteY163" fmla="*/ 3403600 h 4121150"/>
              <a:gd name="connsiteX164" fmla="*/ 1835150 w 2749550"/>
              <a:gd name="connsiteY164" fmla="*/ 3435350 h 4121150"/>
              <a:gd name="connsiteX165" fmla="*/ 1847850 w 2749550"/>
              <a:gd name="connsiteY165" fmla="*/ 3454400 h 4121150"/>
              <a:gd name="connsiteX166" fmla="*/ 1885950 w 2749550"/>
              <a:gd name="connsiteY166" fmla="*/ 3479800 h 4121150"/>
              <a:gd name="connsiteX167" fmla="*/ 1905000 w 2749550"/>
              <a:gd name="connsiteY167" fmla="*/ 3492500 h 4121150"/>
              <a:gd name="connsiteX168" fmla="*/ 1924050 w 2749550"/>
              <a:gd name="connsiteY168" fmla="*/ 3505200 h 4121150"/>
              <a:gd name="connsiteX169" fmla="*/ 1949450 w 2749550"/>
              <a:gd name="connsiteY169" fmla="*/ 3524250 h 4121150"/>
              <a:gd name="connsiteX170" fmla="*/ 1968500 w 2749550"/>
              <a:gd name="connsiteY170" fmla="*/ 3562350 h 4121150"/>
              <a:gd name="connsiteX171" fmla="*/ 1955800 w 2749550"/>
              <a:gd name="connsiteY171" fmla="*/ 3644900 h 4121150"/>
              <a:gd name="connsiteX172" fmla="*/ 1930400 w 2749550"/>
              <a:gd name="connsiteY172" fmla="*/ 3683000 h 4121150"/>
              <a:gd name="connsiteX173" fmla="*/ 1911350 w 2749550"/>
              <a:gd name="connsiteY173" fmla="*/ 3695700 h 4121150"/>
              <a:gd name="connsiteX174" fmla="*/ 1905000 w 2749550"/>
              <a:gd name="connsiteY174" fmla="*/ 3714750 h 4121150"/>
              <a:gd name="connsiteX175" fmla="*/ 1885950 w 2749550"/>
              <a:gd name="connsiteY175" fmla="*/ 3752850 h 4121150"/>
              <a:gd name="connsiteX176" fmla="*/ 1879600 w 2749550"/>
              <a:gd name="connsiteY176" fmla="*/ 3797300 h 4121150"/>
              <a:gd name="connsiteX177" fmla="*/ 1866900 w 2749550"/>
              <a:gd name="connsiteY177" fmla="*/ 3835400 h 4121150"/>
              <a:gd name="connsiteX178" fmla="*/ 1854200 w 2749550"/>
              <a:gd name="connsiteY178" fmla="*/ 3873500 h 4121150"/>
              <a:gd name="connsiteX179" fmla="*/ 1841500 w 2749550"/>
              <a:gd name="connsiteY179" fmla="*/ 3911600 h 4121150"/>
              <a:gd name="connsiteX180" fmla="*/ 1835150 w 2749550"/>
              <a:gd name="connsiteY180" fmla="*/ 3930650 h 4121150"/>
              <a:gd name="connsiteX181" fmla="*/ 1809750 w 2749550"/>
              <a:gd name="connsiteY181" fmla="*/ 3968750 h 4121150"/>
              <a:gd name="connsiteX182" fmla="*/ 1797050 w 2749550"/>
              <a:gd name="connsiteY182" fmla="*/ 3987800 h 4121150"/>
              <a:gd name="connsiteX183" fmla="*/ 1758950 w 2749550"/>
              <a:gd name="connsiteY183" fmla="*/ 4019550 h 4121150"/>
              <a:gd name="connsiteX184" fmla="*/ 1727200 w 2749550"/>
              <a:gd name="connsiteY184" fmla="*/ 4051300 h 4121150"/>
              <a:gd name="connsiteX185" fmla="*/ 1714500 w 2749550"/>
              <a:gd name="connsiteY185" fmla="*/ 4070350 h 4121150"/>
              <a:gd name="connsiteX186" fmla="*/ 1689100 w 2749550"/>
              <a:gd name="connsiteY186" fmla="*/ 4076700 h 4121150"/>
              <a:gd name="connsiteX187" fmla="*/ 1670050 w 2749550"/>
              <a:gd name="connsiteY187" fmla="*/ 4083050 h 4121150"/>
              <a:gd name="connsiteX188" fmla="*/ 1644650 w 2749550"/>
              <a:gd name="connsiteY188" fmla="*/ 4089400 h 4121150"/>
              <a:gd name="connsiteX189" fmla="*/ 1625600 w 2749550"/>
              <a:gd name="connsiteY189" fmla="*/ 4095750 h 4121150"/>
              <a:gd name="connsiteX190" fmla="*/ 1536700 w 2749550"/>
              <a:gd name="connsiteY190" fmla="*/ 4102100 h 4121150"/>
              <a:gd name="connsiteX191" fmla="*/ 996950 w 2749550"/>
              <a:gd name="connsiteY191" fmla="*/ 4108450 h 4121150"/>
              <a:gd name="connsiteX192" fmla="*/ 946150 w 2749550"/>
              <a:gd name="connsiteY192" fmla="*/ 4114800 h 4121150"/>
              <a:gd name="connsiteX193" fmla="*/ 927100 w 2749550"/>
              <a:gd name="connsiteY193" fmla="*/ 4121150 h 4121150"/>
              <a:gd name="connsiteX194" fmla="*/ 825500 w 2749550"/>
              <a:gd name="connsiteY194" fmla="*/ 4114800 h 4121150"/>
              <a:gd name="connsiteX195" fmla="*/ 742950 w 2749550"/>
              <a:gd name="connsiteY195" fmla="*/ 4102100 h 4121150"/>
              <a:gd name="connsiteX196" fmla="*/ 723900 w 2749550"/>
              <a:gd name="connsiteY196" fmla="*/ 4095750 h 4121150"/>
              <a:gd name="connsiteX197" fmla="*/ 673100 w 2749550"/>
              <a:gd name="connsiteY197" fmla="*/ 4083050 h 4121150"/>
              <a:gd name="connsiteX198" fmla="*/ 660400 w 2749550"/>
              <a:gd name="connsiteY198" fmla="*/ 4038600 h 4121150"/>
              <a:gd name="connsiteX199" fmla="*/ 692150 w 2749550"/>
              <a:gd name="connsiteY199" fmla="*/ 3975100 h 4121150"/>
              <a:gd name="connsiteX200" fmla="*/ 711200 w 2749550"/>
              <a:gd name="connsiteY200" fmla="*/ 3968750 h 4121150"/>
              <a:gd name="connsiteX201" fmla="*/ 704850 w 2749550"/>
              <a:gd name="connsiteY201" fmla="*/ 3949700 h 4121150"/>
              <a:gd name="connsiteX202" fmla="*/ 565150 w 2749550"/>
              <a:gd name="connsiteY202" fmla="*/ 3930650 h 4121150"/>
              <a:gd name="connsiteX203" fmla="*/ 488950 w 2749550"/>
              <a:gd name="connsiteY203" fmla="*/ 3924300 h 4121150"/>
              <a:gd name="connsiteX204" fmla="*/ 387350 w 2749550"/>
              <a:gd name="connsiteY204" fmla="*/ 3917950 h 4121150"/>
              <a:gd name="connsiteX205" fmla="*/ 355600 w 2749550"/>
              <a:gd name="connsiteY205" fmla="*/ 3911600 h 4121150"/>
              <a:gd name="connsiteX206" fmla="*/ 349250 w 2749550"/>
              <a:gd name="connsiteY206" fmla="*/ 3886200 h 4121150"/>
              <a:gd name="connsiteX207" fmla="*/ 317500 w 2749550"/>
              <a:gd name="connsiteY207" fmla="*/ 3848100 h 4121150"/>
              <a:gd name="connsiteX208" fmla="*/ 260350 w 2749550"/>
              <a:gd name="connsiteY208" fmla="*/ 3822700 h 4121150"/>
              <a:gd name="connsiteX209" fmla="*/ 241300 w 2749550"/>
              <a:gd name="connsiteY209" fmla="*/ 3816350 h 4121150"/>
              <a:gd name="connsiteX210" fmla="*/ 222250 w 2749550"/>
              <a:gd name="connsiteY210" fmla="*/ 3810000 h 4121150"/>
              <a:gd name="connsiteX211" fmla="*/ 184150 w 2749550"/>
              <a:gd name="connsiteY211" fmla="*/ 3784600 h 4121150"/>
              <a:gd name="connsiteX212" fmla="*/ 146050 w 2749550"/>
              <a:gd name="connsiteY212" fmla="*/ 3771900 h 4121150"/>
              <a:gd name="connsiteX213" fmla="*/ 127000 w 2749550"/>
              <a:gd name="connsiteY213" fmla="*/ 3765550 h 4121150"/>
              <a:gd name="connsiteX214" fmla="*/ 107950 w 2749550"/>
              <a:gd name="connsiteY214" fmla="*/ 3759200 h 4121150"/>
              <a:gd name="connsiteX215" fmla="*/ 95250 w 2749550"/>
              <a:gd name="connsiteY215" fmla="*/ 3740150 h 4121150"/>
              <a:gd name="connsiteX216" fmla="*/ 88900 w 2749550"/>
              <a:gd name="connsiteY216" fmla="*/ 3721100 h 4121150"/>
              <a:gd name="connsiteX217" fmla="*/ 69850 w 2749550"/>
              <a:gd name="connsiteY217" fmla="*/ 3708400 h 4121150"/>
              <a:gd name="connsiteX218" fmla="*/ 63500 w 2749550"/>
              <a:gd name="connsiteY218" fmla="*/ 3689350 h 4121150"/>
              <a:gd name="connsiteX219" fmla="*/ 25400 w 2749550"/>
              <a:gd name="connsiteY219" fmla="*/ 3632200 h 4121150"/>
              <a:gd name="connsiteX220" fmla="*/ 12700 w 2749550"/>
              <a:gd name="connsiteY220" fmla="*/ 3613150 h 4121150"/>
              <a:gd name="connsiteX221" fmla="*/ 0 w 2749550"/>
              <a:gd name="connsiteY221" fmla="*/ 3594100 h 4121150"/>
              <a:gd name="connsiteX222" fmla="*/ 6350 w 2749550"/>
              <a:gd name="connsiteY222" fmla="*/ 3556000 h 4121150"/>
              <a:gd name="connsiteX223" fmla="*/ 44450 w 2749550"/>
              <a:gd name="connsiteY223" fmla="*/ 3543300 h 4121150"/>
              <a:gd name="connsiteX224" fmla="*/ 177800 w 2749550"/>
              <a:gd name="connsiteY224" fmla="*/ 3530600 h 4121150"/>
              <a:gd name="connsiteX225" fmla="*/ 215900 w 2749550"/>
              <a:gd name="connsiteY225" fmla="*/ 3473450 h 4121150"/>
              <a:gd name="connsiteX226" fmla="*/ 228600 w 2749550"/>
              <a:gd name="connsiteY226" fmla="*/ 3454400 h 4121150"/>
              <a:gd name="connsiteX227" fmla="*/ 241300 w 2749550"/>
              <a:gd name="connsiteY227" fmla="*/ 3429000 h 4121150"/>
              <a:gd name="connsiteX228" fmla="*/ 222250 w 2749550"/>
              <a:gd name="connsiteY228" fmla="*/ 3346450 h 4121150"/>
              <a:gd name="connsiteX229" fmla="*/ 196850 w 2749550"/>
              <a:gd name="connsiteY229" fmla="*/ 3340100 h 4121150"/>
              <a:gd name="connsiteX230" fmla="*/ 177800 w 2749550"/>
              <a:gd name="connsiteY230" fmla="*/ 3321050 h 4121150"/>
              <a:gd name="connsiteX231" fmla="*/ 165100 w 2749550"/>
              <a:gd name="connsiteY231" fmla="*/ 3302000 h 4121150"/>
              <a:gd name="connsiteX232" fmla="*/ 127000 w 2749550"/>
              <a:gd name="connsiteY232" fmla="*/ 3276600 h 4121150"/>
              <a:gd name="connsiteX233" fmla="*/ 101600 w 2749550"/>
              <a:gd name="connsiteY233" fmla="*/ 3238500 h 4121150"/>
              <a:gd name="connsiteX234" fmla="*/ 76200 w 2749550"/>
              <a:gd name="connsiteY234" fmla="*/ 3194050 h 4121150"/>
              <a:gd name="connsiteX235" fmla="*/ 63500 w 2749550"/>
              <a:gd name="connsiteY235" fmla="*/ 3155950 h 4121150"/>
              <a:gd name="connsiteX236" fmla="*/ 50800 w 2749550"/>
              <a:gd name="connsiteY236" fmla="*/ 3136900 h 4121150"/>
              <a:gd name="connsiteX237" fmla="*/ 38100 w 2749550"/>
              <a:gd name="connsiteY237" fmla="*/ 3098800 h 4121150"/>
              <a:gd name="connsiteX238" fmla="*/ 44450 w 2749550"/>
              <a:gd name="connsiteY238" fmla="*/ 3079750 h 4121150"/>
              <a:gd name="connsiteX239" fmla="*/ 76200 w 2749550"/>
              <a:gd name="connsiteY239" fmla="*/ 3073400 h 4121150"/>
              <a:gd name="connsiteX240" fmla="*/ 95250 w 2749550"/>
              <a:gd name="connsiteY240" fmla="*/ 3067050 h 4121150"/>
              <a:gd name="connsiteX241" fmla="*/ 114300 w 2749550"/>
              <a:gd name="connsiteY241" fmla="*/ 3054350 h 4121150"/>
              <a:gd name="connsiteX242" fmla="*/ 171450 w 2749550"/>
              <a:gd name="connsiteY242" fmla="*/ 3048000 h 4121150"/>
              <a:gd name="connsiteX243" fmla="*/ 196850 w 2749550"/>
              <a:gd name="connsiteY243" fmla="*/ 3009900 h 4121150"/>
              <a:gd name="connsiteX244" fmla="*/ 203200 w 2749550"/>
              <a:gd name="connsiteY244" fmla="*/ 2971800 h 4121150"/>
              <a:gd name="connsiteX245" fmla="*/ 215900 w 2749550"/>
              <a:gd name="connsiteY245" fmla="*/ 2921000 h 4121150"/>
              <a:gd name="connsiteX246" fmla="*/ 266700 w 2749550"/>
              <a:gd name="connsiteY246" fmla="*/ 2876550 h 4121150"/>
              <a:gd name="connsiteX247" fmla="*/ 285750 w 2749550"/>
              <a:gd name="connsiteY247" fmla="*/ 2863850 h 4121150"/>
              <a:gd name="connsiteX248" fmla="*/ 304800 w 2749550"/>
              <a:gd name="connsiteY248" fmla="*/ 2857500 h 4121150"/>
              <a:gd name="connsiteX249" fmla="*/ 342900 w 2749550"/>
              <a:gd name="connsiteY249" fmla="*/ 2838450 h 4121150"/>
              <a:gd name="connsiteX250" fmla="*/ 355600 w 2749550"/>
              <a:gd name="connsiteY250" fmla="*/ 2819400 h 4121150"/>
              <a:gd name="connsiteX251" fmla="*/ 374650 w 2749550"/>
              <a:gd name="connsiteY251" fmla="*/ 2813050 h 4121150"/>
              <a:gd name="connsiteX252" fmla="*/ 393700 w 2749550"/>
              <a:gd name="connsiteY252" fmla="*/ 2800350 h 4121150"/>
              <a:gd name="connsiteX253" fmla="*/ 406400 w 2749550"/>
              <a:gd name="connsiteY253" fmla="*/ 2781300 h 4121150"/>
              <a:gd name="connsiteX254" fmla="*/ 444500 w 2749550"/>
              <a:gd name="connsiteY254" fmla="*/ 2749550 h 4121150"/>
              <a:gd name="connsiteX255" fmla="*/ 469900 w 2749550"/>
              <a:gd name="connsiteY255" fmla="*/ 2711450 h 4121150"/>
              <a:gd name="connsiteX256" fmla="*/ 488950 w 2749550"/>
              <a:gd name="connsiteY256" fmla="*/ 2692400 h 4121150"/>
              <a:gd name="connsiteX257" fmla="*/ 508000 w 2749550"/>
              <a:gd name="connsiteY257" fmla="*/ 2654300 h 4121150"/>
              <a:gd name="connsiteX258" fmla="*/ 552450 w 2749550"/>
              <a:gd name="connsiteY258" fmla="*/ 2597150 h 4121150"/>
              <a:gd name="connsiteX259" fmla="*/ 558800 w 2749550"/>
              <a:gd name="connsiteY259" fmla="*/ 2578100 h 4121150"/>
              <a:gd name="connsiteX260" fmla="*/ 577850 w 2749550"/>
              <a:gd name="connsiteY260" fmla="*/ 2565400 h 4121150"/>
              <a:gd name="connsiteX261" fmla="*/ 596900 w 2749550"/>
              <a:gd name="connsiteY261" fmla="*/ 2546350 h 4121150"/>
              <a:gd name="connsiteX262" fmla="*/ 615950 w 2749550"/>
              <a:gd name="connsiteY262" fmla="*/ 2540000 h 4121150"/>
              <a:gd name="connsiteX263" fmla="*/ 654050 w 2749550"/>
              <a:gd name="connsiteY263" fmla="*/ 2520950 h 4121150"/>
              <a:gd name="connsiteX264" fmla="*/ 692150 w 2749550"/>
              <a:gd name="connsiteY264" fmla="*/ 2495550 h 4121150"/>
              <a:gd name="connsiteX265" fmla="*/ 736600 w 2749550"/>
              <a:gd name="connsiteY265" fmla="*/ 2444750 h 4121150"/>
              <a:gd name="connsiteX266" fmla="*/ 762000 w 2749550"/>
              <a:gd name="connsiteY266" fmla="*/ 2425700 h 4121150"/>
              <a:gd name="connsiteX267" fmla="*/ 787400 w 2749550"/>
              <a:gd name="connsiteY267" fmla="*/ 2381250 h 4121150"/>
              <a:gd name="connsiteX268" fmla="*/ 806450 w 2749550"/>
              <a:gd name="connsiteY268" fmla="*/ 2368550 h 4121150"/>
              <a:gd name="connsiteX269" fmla="*/ 819150 w 2749550"/>
              <a:gd name="connsiteY269" fmla="*/ 2349500 h 4121150"/>
              <a:gd name="connsiteX270" fmla="*/ 838200 w 2749550"/>
              <a:gd name="connsiteY270" fmla="*/ 2330450 h 4121150"/>
              <a:gd name="connsiteX271" fmla="*/ 844550 w 2749550"/>
              <a:gd name="connsiteY271" fmla="*/ 2305050 h 4121150"/>
              <a:gd name="connsiteX272" fmla="*/ 857250 w 2749550"/>
              <a:gd name="connsiteY272" fmla="*/ 2286000 h 4121150"/>
              <a:gd name="connsiteX273" fmla="*/ 869950 w 2749550"/>
              <a:gd name="connsiteY273" fmla="*/ 2241550 h 4121150"/>
              <a:gd name="connsiteX274" fmla="*/ 882650 w 2749550"/>
              <a:gd name="connsiteY274" fmla="*/ 2222500 h 4121150"/>
              <a:gd name="connsiteX275" fmla="*/ 889000 w 2749550"/>
              <a:gd name="connsiteY275" fmla="*/ 2203450 h 4121150"/>
              <a:gd name="connsiteX276" fmla="*/ 908050 w 2749550"/>
              <a:gd name="connsiteY276" fmla="*/ 2190750 h 4121150"/>
              <a:gd name="connsiteX277" fmla="*/ 927100 w 2749550"/>
              <a:gd name="connsiteY277" fmla="*/ 2171700 h 4121150"/>
              <a:gd name="connsiteX278" fmla="*/ 952500 w 2749550"/>
              <a:gd name="connsiteY278" fmla="*/ 2165350 h 4121150"/>
              <a:gd name="connsiteX279" fmla="*/ 971550 w 2749550"/>
              <a:gd name="connsiteY279" fmla="*/ 2159000 h 4121150"/>
              <a:gd name="connsiteX280" fmla="*/ 1009650 w 2749550"/>
              <a:gd name="connsiteY280" fmla="*/ 2133600 h 4121150"/>
              <a:gd name="connsiteX281" fmla="*/ 1047750 w 2749550"/>
              <a:gd name="connsiteY281" fmla="*/ 2120900 h 4121150"/>
              <a:gd name="connsiteX282" fmla="*/ 1085850 w 2749550"/>
              <a:gd name="connsiteY282" fmla="*/ 2095500 h 4121150"/>
              <a:gd name="connsiteX283" fmla="*/ 1098550 w 2749550"/>
              <a:gd name="connsiteY283" fmla="*/ 2076450 h 4121150"/>
              <a:gd name="connsiteX284" fmla="*/ 1168400 w 2749550"/>
              <a:gd name="connsiteY284" fmla="*/ 2057400 h 4121150"/>
              <a:gd name="connsiteX285" fmla="*/ 1193800 w 2749550"/>
              <a:gd name="connsiteY285" fmla="*/ 2044700 h 4121150"/>
              <a:gd name="connsiteX286" fmla="*/ 1231900 w 2749550"/>
              <a:gd name="connsiteY286" fmla="*/ 2019300 h 4121150"/>
              <a:gd name="connsiteX287" fmla="*/ 1238250 w 2749550"/>
              <a:gd name="connsiteY287" fmla="*/ 2000250 h 4121150"/>
              <a:gd name="connsiteX288" fmla="*/ 1257300 w 2749550"/>
              <a:gd name="connsiteY288" fmla="*/ 1987550 h 4121150"/>
              <a:gd name="connsiteX289" fmla="*/ 1308100 w 2749550"/>
              <a:gd name="connsiteY289" fmla="*/ 1974850 h 4121150"/>
              <a:gd name="connsiteX290" fmla="*/ 1327150 w 2749550"/>
              <a:gd name="connsiteY290" fmla="*/ 1968500 h 4121150"/>
              <a:gd name="connsiteX291" fmla="*/ 1365250 w 2749550"/>
              <a:gd name="connsiteY291" fmla="*/ 1943100 h 4121150"/>
              <a:gd name="connsiteX292" fmla="*/ 1384300 w 2749550"/>
              <a:gd name="connsiteY292" fmla="*/ 1930400 h 4121150"/>
              <a:gd name="connsiteX293" fmla="*/ 1397000 w 2749550"/>
              <a:gd name="connsiteY293" fmla="*/ 1911350 h 4121150"/>
              <a:gd name="connsiteX294" fmla="*/ 1416050 w 2749550"/>
              <a:gd name="connsiteY294" fmla="*/ 1885950 h 4121150"/>
              <a:gd name="connsiteX295" fmla="*/ 1422400 w 2749550"/>
              <a:gd name="connsiteY295" fmla="*/ 1866900 h 4121150"/>
              <a:gd name="connsiteX296" fmla="*/ 1447800 w 2749550"/>
              <a:gd name="connsiteY296" fmla="*/ 1828800 h 4121150"/>
              <a:gd name="connsiteX297" fmla="*/ 1460500 w 2749550"/>
              <a:gd name="connsiteY297" fmla="*/ 1790700 h 4121150"/>
              <a:gd name="connsiteX298" fmla="*/ 1466850 w 2749550"/>
              <a:gd name="connsiteY298" fmla="*/ 1771650 h 4121150"/>
              <a:gd name="connsiteX299" fmla="*/ 1479550 w 2749550"/>
              <a:gd name="connsiteY299" fmla="*/ 1752600 h 4121150"/>
              <a:gd name="connsiteX300" fmla="*/ 1498600 w 2749550"/>
              <a:gd name="connsiteY300" fmla="*/ 1708150 h 4121150"/>
              <a:gd name="connsiteX301" fmla="*/ 1517650 w 2749550"/>
              <a:gd name="connsiteY301" fmla="*/ 1695450 h 4121150"/>
              <a:gd name="connsiteX302" fmla="*/ 1536700 w 2749550"/>
              <a:gd name="connsiteY302" fmla="*/ 1676400 h 4121150"/>
              <a:gd name="connsiteX303" fmla="*/ 1555750 w 2749550"/>
              <a:gd name="connsiteY303" fmla="*/ 1619250 h 4121150"/>
              <a:gd name="connsiteX304" fmla="*/ 1562100 w 2749550"/>
              <a:gd name="connsiteY304" fmla="*/ 1600200 h 4121150"/>
              <a:gd name="connsiteX305" fmla="*/ 1555750 w 2749550"/>
              <a:gd name="connsiteY305" fmla="*/ 1282700 h 4121150"/>
              <a:gd name="connsiteX306" fmla="*/ 1536700 w 2749550"/>
              <a:gd name="connsiteY306" fmla="*/ 1231900 h 4121150"/>
              <a:gd name="connsiteX307" fmla="*/ 1403350 w 2749550"/>
              <a:gd name="connsiteY307" fmla="*/ 1238250 h 4121150"/>
              <a:gd name="connsiteX308" fmla="*/ 1358900 w 2749550"/>
              <a:gd name="connsiteY308" fmla="*/ 1257300 h 4121150"/>
              <a:gd name="connsiteX309" fmla="*/ 1333500 w 2749550"/>
              <a:gd name="connsiteY309" fmla="*/ 1270000 h 4121150"/>
              <a:gd name="connsiteX310" fmla="*/ 1314450 w 2749550"/>
              <a:gd name="connsiteY310" fmla="*/ 1289050 h 4121150"/>
              <a:gd name="connsiteX311" fmla="*/ 1270000 w 2749550"/>
              <a:gd name="connsiteY311" fmla="*/ 1314450 h 4121150"/>
              <a:gd name="connsiteX312" fmla="*/ 1257300 w 2749550"/>
              <a:gd name="connsiteY312" fmla="*/ 1333500 h 4121150"/>
              <a:gd name="connsiteX313" fmla="*/ 1238250 w 2749550"/>
              <a:gd name="connsiteY313" fmla="*/ 1346200 h 4121150"/>
              <a:gd name="connsiteX314" fmla="*/ 1212850 w 2749550"/>
              <a:gd name="connsiteY314" fmla="*/ 1384300 h 4121150"/>
              <a:gd name="connsiteX315" fmla="*/ 1200150 w 2749550"/>
              <a:gd name="connsiteY315" fmla="*/ 1403350 h 4121150"/>
              <a:gd name="connsiteX316" fmla="*/ 1187450 w 2749550"/>
              <a:gd name="connsiteY316" fmla="*/ 1441450 h 4121150"/>
              <a:gd name="connsiteX317" fmla="*/ 1155700 w 2749550"/>
              <a:gd name="connsiteY317" fmla="*/ 1479550 h 4121150"/>
              <a:gd name="connsiteX318" fmla="*/ 1149350 w 2749550"/>
              <a:gd name="connsiteY318" fmla="*/ 1498600 h 4121150"/>
              <a:gd name="connsiteX319" fmla="*/ 1130300 w 2749550"/>
              <a:gd name="connsiteY319" fmla="*/ 1517650 h 4121150"/>
              <a:gd name="connsiteX320" fmla="*/ 1098550 w 2749550"/>
              <a:gd name="connsiteY320" fmla="*/ 1549400 h 4121150"/>
              <a:gd name="connsiteX321" fmla="*/ 1073150 w 2749550"/>
              <a:gd name="connsiteY321" fmla="*/ 1606550 h 4121150"/>
              <a:gd name="connsiteX322" fmla="*/ 1066800 w 2749550"/>
              <a:gd name="connsiteY322" fmla="*/ 1625600 h 4121150"/>
              <a:gd name="connsiteX323" fmla="*/ 1054100 w 2749550"/>
              <a:gd name="connsiteY323" fmla="*/ 1644650 h 4121150"/>
              <a:gd name="connsiteX324" fmla="*/ 1022350 w 2749550"/>
              <a:gd name="connsiteY324" fmla="*/ 1689100 h 4121150"/>
              <a:gd name="connsiteX325" fmla="*/ 958850 w 2749550"/>
              <a:gd name="connsiteY325" fmla="*/ 1714500 h 4121150"/>
              <a:gd name="connsiteX326" fmla="*/ 933450 w 2749550"/>
              <a:gd name="connsiteY326" fmla="*/ 175260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2749550" h="4121150">
                <a:moveTo>
                  <a:pt x="933450" y="1752600"/>
                </a:moveTo>
                <a:cubicBezTo>
                  <a:pt x="930379" y="1737247"/>
                  <a:pt x="923189" y="1694469"/>
                  <a:pt x="914400" y="1682750"/>
                </a:cubicBezTo>
                <a:lnTo>
                  <a:pt x="895350" y="1657350"/>
                </a:lnTo>
                <a:cubicBezTo>
                  <a:pt x="872192" y="1587875"/>
                  <a:pt x="909126" y="1693108"/>
                  <a:pt x="876300" y="1619250"/>
                </a:cubicBezTo>
                <a:cubicBezTo>
                  <a:pt x="870863" y="1607017"/>
                  <a:pt x="871026" y="1592289"/>
                  <a:pt x="863600" y="1581150"/>
                </a:cubicBezTo>
                <a:cubicBezTo>
                  <a:pt x="859367" y="1574800"/>
                  <a:pt x="854000" y="1569074"/>
                  <a:pt x="850900" y="1562100"/>
                </a:cubicBezTo>
                <a:cubicBezTo>
                  <a:pt x="845463" y="1549867"/>
                  <a:pt x="841447" y="1536987"/>
                  <a:pt x="838200" y="1524000"/>
                </a:cubicBezTo>
                <a:cubicBezTo>
                  <a:pt x="829783" y="1490331"/>
                  <a:pt x="831728" y="1500981"/>
                  <a:pt x="825500" y="1460500"/>
                </a:cubicBezTo>
                <a:cubicBezTo>
                  <a:pt x="823224" y="1445707"/>
                  <a:pt x="821827" y="1430776"/>
                  <a:pt x="819150" y="1416050"/>
                </a:cubicBezTo>
                <a:cubicBezTo>
                  <a:pt x="814187" y="1388755"/>
                  <a:pt x="813251" y="1395403"/>
                  <a:pt x="806450" y="1371600"/>
                </a:cubicBezTo>
                <a:cubicBezTo>
                  <a:pt x="804052" y="1363209"/>
                  <a:pt x="802608" y="1354559"/>
                  <a:pt x="800100" y="1346200"/>
                </a:cubicBezTo>
                <a:cubicBezTo>
                  <a:pt x="796253" y="1333378"/>
                  <a:pt x="794826" y="1319239"/>
                  <a:pt x="787400" y="1308100"/>
                </a:cubicBezTo>
                <a:cubicBezTo>
                  <a:pt x="773485" y="1287228"/>
                  <a:pt x="774923" y="1293004"/>
                  <a:pt x="768350" y="1270000"/>
                </a:cubicBezTo>
                <a:cubicBezTo>
                  <a:pt x="765952" y="1261609"/>
                  <a:pt x="764508" y="1252959"/>
                  <a:pt x="762000" y="1244600"/>
                </a:cubicBezTo>
                <a:cubicBezTo>
                  <a:pt x="758153" y="1231778"/>
                  <a:pt x="753533" y="1219200"/>
                  <a:pt x="749300" y="1206500"/>
                </a:cubicBezTo>
                <a:cubicBezTo>
                  <a:pt x="747183" y="1200150"/>
                  <a:pt x="744263" y="1194014"/>
                  <a:pt x="742950" y="1187450"/>
                </a:cubicBezTo>
                <a:cubicBezTo>
                  <a:pt x="740833" y="1176867"/>
                  <a:pt x="740013" y="1165939"/>
                  <a:pt x="736600" y="1155700"/>
                </a:cubicBezTo>
                <a:cubicBezTo>
                  <a:pt x="733607" y="1146720"/>
                  <a:pt x="727224" y="1139163"/>
                  <a:pt x="723900" y="1130300"/>
                </a:cubicBezTo>
                <a:cubicBezTo>
                  <a:pt x="720836" y="1122128"/>
                  <a:pt x="720058" y="1113259"/>
                  <a:pt x="717550" y="1104900"/>
                </a:cubicBezTo>
                <a:cubicBezTo>
                  <a:pt x="713703" y="1092078"/>
                  <a:pt x="704850" y="1066800"/>
                  <a:pt x="704850" y="1066800"/>
                </a:cubicBezTo>
                <a:cubicBezTo>
                  <a:pt x="702733" y="1045633"/>
                  <a:pt x="701735" y="1024325"/>
                  <a:pt x="698500" y="1003300"/>
                </a:cubicBezTo>
                <a:cubicBezTo>
                  <a:pt x="697482" y="996684"/>
                  <a:pt x="693463" y="990814"/>
                  <a:pt x="692150" y="984250"/>
                </a:cubicBezTo>
                <a:cubicBezTo>
                  <a:pt x="677557" y="911284"/>
                  <a:pt x="693796" y="963788"/>
                  <a:pt x="679450" y="920750"/>
                </a:cubicBezTo>
                <a:cubicBezTo>
                  <a:pt x="681567" y="759883"/>
                  <a:pt x="680191" y="598933"/>
                  <a:pt x="685800" y="438150"/>
                </a:cubicBezTo>
                <a:cubicBezTo>
                  <a:pt x="686553" y="416577"/>
                  <a:pt x="693265" y="395591"/>
                  <a:pt x="698500" y="374650"/>
                </a:cubicBezTo>
                <a:cubicBezTo>
                  <a:pt x="708097" y="336263"/>
                  <a:pt x="702090" y="357529"/>
                  <a:pt x="717550" y="311150"/>
                </a:cubicBezTo>
                <a:lnTo>
                  <a:pt x="723900" y="292100"/>
                </a:lnTo>
                <a:cubicBezTo>
                  <a:pt x="726017" y="285750"/>
                  <a:pt x="726537" y="278619"/>
                  <a:pt x="730250" y="273050"/>
                </a:cubicBezTo>
                <a:lnTo>
                  <a:pt x="768350" y="215900"/>
                </a:lnTo>
                <a:cubicBezTo>
                  <a:pt x="772583" y="209550"/>
                  <a:pt x="778637" y="204090"/>
                  <a:pt x="781050" y="196850"/>
                </a:cubicBezTo>
                <a:cubicBezTo>
                  <a:pt x="783167" y="190500"/>
                  <a:pt x="783219" y="183027"/>
                  <a:pt x="787400" y="177800"/>
                </a:cubicBezTo>
                <a:cubicBezTo>
                  <a:pt x="803409" y="157789"/>
                  <a:pt x="837428" y="161228"/>
                  <a:pt x="857250" y="158750"/>
                </a:cubicBezTo>
                <a:cubicBezTo>
                  <a:pt x="911845" y="122354"/>
                  <a:pt x="842770" y="165990"/>
                  <a:pt x="895350" y="139700"/>
                </a:cubicBezTo>
                <a:cubicBezTo>
                  <a:pt x="944589" y="115081"/>
                  <a:pt x="885567" y="136611"/>
                  <a:pt x="933450" y="120650"/>
                </a:cubicBezTo>
                <a:cubicBezTo>
                  <a:pt x="951135" y="102965"/>
                  <a:pt x="983128" y="65991"/>
                  <a:pt x="1009650" y="57150"/>
                </a:cubicBezTo>
                <a:cubicBezTo>
                  <a:pt x="1016000" y="55033"/>
                  <a:pt x="1022713" y="53793"/>
                  <a:pt x="1028700" y="50800"/>
                </a:cubicBezTo>
                <a:cubicBezTo>
                  <a:pt x="1061059" y="34620"/>
                  <a:pt x="1036703" y="33591"/>
                  <a:pt x="1085850" y="25400"/>
                </a:cubicBezTo>
                <a:cubicBezTo>
                  <a:pt x="1142856" y="15899"/>
                  <a:pt x="1111154" y="20472"/>
                  <a:pt x="1181100" y="12700"/>
                </a:cubicBezTo>
                <a:cubicBezTo>
                  <a:pt x="1210733" y="14817"/>
                  <a:pt x="1240473" y="15769"/>
                  <a:pt x="1270000" y="19050"/>
                </a:cubicBezTo>
                <a:cubicBezTo>
                  <a:pt x="1278674" y="20014"/>
                  <a:pt x="1286760" y="24166"/>
                  <a:pt x="1295400" y="25400"/>
                </a:cubicBezTo>
                <a:cubicBezTo>
                  <a:pt x="1316458" y="28408"/>
                  <a:pt x="1337733" y="29633"/>
                  <a:pt x="1358900" y="31750"/>
                </a:cubicBezTo>
                <a:cubicBezTo>
                  <a:pt x="1371600" y="35983"/>
                  <a:pt x="1385861" y="37024"/>
                  <a:pt x="1397000" y="44450"/>
                </a:cubicBezTo>
                <a:cubicBezTo>
                  <a:pt x="1403350" y="48683"/>
                  <a:pt x="1409076" y="54050"/>
                  <a:pt x="1416050" y="57150"/>
                </a:cubicBezTo>
                <a:cubicBezTo>
                  <a:pt x="1428283" y="62587"/>
                  <a:pt x="1441450" y="65617"/>
                  <a:pt x="1454150" y="69850"/>
                </a:cubicBezTo>
                <a:lnTo>
                  <a:pt x="1473200" y="76200"/>
                </a:lnTo>
                <a:cubicBezTo>
                  <a:pt x="1474546" y="76050"/>
                  <a:pt x="1549018" y="69446"/>
                  <a:pt x="1562100" y="63500"/>
                </a:cubicBezTo>
                <a:cubicBezTo>
                  <a:pt x="1604470" y="44241"/>
                  <a:pt x="1591291" y="42349"/>
                  <a:pt x="1619250" y="19050"/>
                </a:cubicBezTo>
                <a:cubicBezTo>
                  <a:pt x="1635663" y="5373"/>
                  <a:pt x="1638257" y="6364"/>
                  <a:pt x="1657350" y="0"/>
                </a:cubicBezTo>
                <a:cubicBezTo>
                  <a:pt x="1699683" y="2117"/>
                  <a:pt x="1742123" y="2678"/>
                  <a:pt x="1784350" y="6350"/>
                </a:cubicBezTo>
                <a:cubicBezTo>
                  <a:pt x="1805944" y="8228"/>
                  <a:pt x="1803185" y="16838"/>
                  <a:pt x="1822450" y="25400"/>
                </a:cubicBezTo>
                <a:cubicBezTo>
                  <a:pt x="1834683" y="30837"/>
                  <a:pt x="1847850" y="33867"/>
                  <a:pt x="1860550" y="38100"/>
                </a:cubicBezTo>
                <a:cubicBezTo>
                  <a:pt x="1866900" y="40217"/>
                  <a:pt x="1874031" y="40737"/>
                  <a:pt x="1879600" y="44450"/>
                </a:cubicBezTo>
                <a:lnTo>
                  <a:pt x="1917700" y="69850"/>
                </a:lnTo>
                <a:cubicBezTo>
                  <a:pt x="1924050" y="74083"/>
                  <a:pt x="1929924" y="79137"/>
                  <a:pt x="1936750" y="82550"/>
                </a:cubicBezTo>
                <a:cubicBezTo>
                  <a:pt x="1945217" y="86783"/>
                  <a:pt x="1954447" y="89748"/>
                  <a:pt x="1962150" y="95250"/>
                </a:cubicBezTo>
                <a:cubicBezTo>
                  <a:pt x="2003770" y="124979"/>
                  <a:pt x="1959385" y="107028"/>
                  <a:pt x="2000250" y="120650"/>
                </a:cubicBezTo>
                <a:cubicBezTo>
                  <a:pt x="2004483" y="133350"/>
                  <a:pt x="2005524" y="147611"/>
                  <a:pt x="2012950" y="158750"/>
                </a:cubicBezTo>
                <a:cubicBezTo>
                  <a:pt x="2021417" y="171450"/>
                  <a:pt x="2033523" y="182370"/>
                  <a:pt x="2038350" y="196850"/>
                </a:cubicBezTo>
                <a:cubicBezTo>
                  <a:pt x="2040467" y="203200"/>
                  <a:pt x="2041449" y="210049"/>
                  <a:pt x="2044700" y="215900"/>
                </a:cubicBezTo>
                <a:cubicBezTo>
                  <a:pt x="2052113" y="229243"/>
                  <a:pt x="2061633" y="241300"/>
                  <a:pt x="2070100" y="254000"/>
                </a:cubicBezTo>
                <a:cubicBezTo>
                  <a:pt x="2074333" y="260350"/>
                  <a:pt x="2080387" y="265810"/>
                  <a:pt x="2082800" y="273050"/>
                </a:cubicBezTo>
                <a:lnTo>
                  <a:pt x="2108200" y="349250"/>
                </a:lnTo>
                <a:lnTo>
                  <a:pt x="2114550" y="368300"/>
                </a:lnTo>
                <a:cubicBezTo>
                  <a:pt x="2116667" y="374650"/>
                  <a:pt x="2117187" y="381781"/>
                  <a:pt x="2120900" y="387350"/>
                </a:cubicBezTo>
                <a:cubicBezTo>
                  <a:pt x="2125133" y="393700"/>
                  <a:pt x="2130500" y="399426"/>
                  <a:pt x="2133600" y="406400"/>
                </a:cubicBezTo>
                <a:cubicBezTo>
                  <a:pt x="2139037" y="418633"/>
                  <a:pt x="2142067" y="431800"/>
                  <a:pt x="2146300" y="444500"/>
                </a:cubicBezTo>
                <a:lnTo>
                  <a:pt x="2152650" y="463550"/>
                </a:lnTo>
                <a:cubicBezTo>
                  <a:pt x="2154767" y="529167"/>
                  <a:pt x="2153694" y="594964"/>
                  <a:pt x="2159000" y="660400"/>
                </a:cubicBezTo>
                <a:cubicBezTo>
                  <a:pt x="2160082" y="673743"/>
                  <a:pt x="2159000" y="694267"/>
                  <a:pt x="2171700" y="698500"/>
                </a:cubicBezTo>
                <a:cubicBezTo>
                  <a:pt x="2224280" y="716027"/>
                  <a:pt x="2198661" y="703774"/>
                  <a:pt x="2247900" y="736600"/>
                </a:cubicBezTo>
                <a:lnTo>
                  <a:pt x="2266950" y="749300"/>
                </a:lnTo>
                <a:lnTo>
                  <a:pt x="2286000" y="762000"/>
                </a:lnTo>
                <a:cubicBezTo>
                  <a:pt x="2290233" y="768350"/>
                  <a:pt x="2292741" y="776282"/>
                  <a:pt x="2298700" y="781050"/>
                </a:cubicBezTo>
                <a:cubicBezTo>
                  <a:pt x="2303927" y="785231"/>
                  <a:pt x="2311763" y="784407"/>
                  <a:pt x="2317750" y="787400"/>
                </a:cubicBezTo>
                <a:cubicBezTo>
                  <a:pt x="2324576" y="790813"/>
                  <a:pt x="2330937" y="795214"/>
                  <a:pt x="2336800" y="800100"/>
                </a:cubicBezTo>
                <a:cubicBezTo>
                  <a:pt x="2343699" y="805849"/>
                  <a:pt x="2348951" y="813401"/>
                  <a:pt x="2355850" y="819150"/>
                </a:cubicBezTo>
                <a:cubicBezTo>
                  <a:pt x="2361713" y="824036"/>
                  <a:pt x="2369037" y="826964"/>
                  <a:pt x="2374900" y="831850"/>
                </a:cubicBezTo>
                <a:cubicBezTo>
                  <a:pt x="2405257" y="857148"/>
                  <a:pt x="2383945" y="842705"/>
                  <a:pt x="2406650" y="869950"/>
                </a:cubicBezTo>
                <a:cubicBezTo>
                  <a:pt x="2412399" y="876849"/>
                  <a:pt x="2419951" y="882101"/>
                  <a:pt x="2425700" y="889000"/>
                </a:cubicBezTo>
                <a:cubicBezTo>
                  <a:pt x="2430586" y="894863"/>
                  <a:pt x="2432441" y="903282"/>
                  <a:pt x="2438400" y="908050"/>
                </a:cubicBezTo>
                <a:cubicBezTo>
                  <a:pt x="2443627" y="912231"/>
                  <a:pt x="2451100" y="912283"/>
                  <a:pt x="2457450" y="914400"/>
                </a:cubicBezTo>
                <a:cubicBezTo>
                  <a:pt x="2459567" y="920750"/>
                  <a:pt x="2459067" y="928717"/>
                  <a:pt x="2463800" y="933450"/>
                </a:cubicBezTo>
                <a:cubicBezTo>
                  <a:pt x="2474593" y="944243"/>
                  <a:pt x="2501900" y="958850"/>
                  <a:pt x="2501900" y="958850"/>
                </a:cubicBezTo>
                <a:cubicBezTo>
                  <a:pt x="2543189" y="1020784"/>
                  <a:pt x="2478516" y="924536"/>
                  <a:pt x="2533650" y="1003300"/>
                </a:cubicBezTo>
                <a:cubicBezTo>
                  <a:pt x="2542403" y="1015804"/>
                  <a:pt x="2550583" y="1028700"/>
                  <a:pt x="2559050" y="1041400"/>
                </a:cubicBezTo>
                <a:cubicBezTo>
                  <a:pt x="2563283" y="1047750"/>
                  <a:pt x="2565400" y="1056217"/>
                  <a:pt x="2571750" y="1060450"/>
                </a:cubicBezTo>
                <a:lnTo>
                  <a:pt x="2590800" y="1073150"/>
                </a:lnTo>
                <a:cubicBezTo>
                  <a:pt x="2621181" y="1118722"/>
                  <a:pt x="2605407" y="1100457"/>
                  <a:pt x="2635250" y="1130300"/>
                </a:cubicBezTo>
                <a:cubicBezTo>
                  <a:pt x="2640415" y="1145794"/>
                  <a:pt x="2641990" y="1156090"/>
                  <a:pt x="2654300" y="1168400"/>
                </a:cubicBezTo>
                <a:cubicBezTo>
                  <a:pt x="2659696" y="1173796"/>
                  <a:pt x="2667000" y="1176867"/>
                  <a:pt x="2673350" y="1181100"/>
                </a:cubicBezTo>
                <a:cubicBezTo>
                  <a:pt x="2688575" y="1226775"/>
                  <a:pt x="2670103" y="1169736"/>
                  <a:pt x="2686050" y="1225550"/>
                </a:cubicBezTo>
                <a:cubicBezTo>
                  <a:pt x="2687889" y="1231986"/>
                  <a:pt x="2689149" y="1238749"/>
                  <a:pt x="2692400" y="1244600"/>
                </a:cubicBezTo>
                <a:cubicBezTo>
                  <a:pt x="2699813" y="1257943"/>
                  <a:pt x="2717800" y="1282700"/>
                  <a:pt x="2717800" y="1282700"/>
                </a:cubicBezTo>
                <a:cubicBezTo>
                  <a:pt x="2719917" y="1291167"/>
                  <a:pt x="2722257" y="1299581"/>
                  <a:pt x="2724150" y="1308100"/>
                </a:cubicBezTo>
                <a:cubicBezTo>
                  <a:pt x="2726491" y="1318636"/>
                  <a:pt x="2727660" y="1329437"/>
                  <a:pt x="2730500" y="1339850"/>
                </a:cubicBezTo>
                <a:cubicBezTo>
                  <a:pt x="2734022" y="1352765"/>
                  <a:pt x="2743200" y="1377950"/>
                  <a:pt x="2743200" y="1377950"/>
                </a:cubicBezTo>
                <a:cubicBezTo>
                  <a:pt x="2745317" y="1392767"/>
                  <a:pt x="2749550" y="1407433"/>
                  <a:pt x="2749550" y="1422400"/>
                </a:cubicBezTo>
                <a:cubicBezTo>
                  <a:pt x="2749550" y="1492282"/>
                  <a:pt x="2747076" y="1562176"/>
                  <a:pt x="2743200" y="1631950"/>
                </a:cubicBezTo>
                <a:cubicBezTo>
                  <a:pt x="2741984" y="1653833"/>
                  <a:pt x="2735949" y="1652400"/>
                  <a:pt x="2717800" y="1657350"/>
                </a:cubicBezTo>
                <a:cubicBezTo>
                  <a:pt x="2700961" y="1661943"/>
                  <a:pt x="2683559" y="1664530"/>
                  <a:pt x="2667000" y="1670050"/>
                </a:cubicBezTo>
                <a:cubicBezTo>
                  <a:pt x="2660650" y="1672167"/>
                  <a:pt x="2654386" y="1674561"/>
                  <a:pt x="2647950" y="1676400"/>
                </a:cubicBezTo>
                <a:cubicBezTo>
                  <a:pt x="2638455" y="1679113"/>
                  <a:pt x="2613650" y="1684025"/>
                  <a:pt x="2603500" y="1689100"/>
                </a:cubicBezTo>
                <a:cubicBezTo>
                  <a:pt x="2596674" y="1692513"/>
                  <a:pt x="2591276" y="1698387"/>
                  <a:pt x="2584450" y="1701800"/>
                </a:cubicBezTo>
                <a:cubicBezTo>
                  <a:pt x="2531870" y="1728090"/>
                  <a:pt x="2600945" y="1684454"/>
                  <a:pt x="2546350" y="1720850"/>
                </a:cubicBezTo>
                <a:cubicBezTo>
                  <a:pt x="2523192" y="1790325"/>
                  <a:pt x="2560126" y="1685092"/>
                  <a:pt x="2527300" y="1758950"/>
                </a:cubicBezTo>
                <a:cubicBezTo>
                  <a:pt x="2521863" y="1771183"/>
                  <a:pt x="2518833" y="1784350"/>
                  <a:pt x="2514600" y="1797050"/>
                </a:cubicBezTo>
                <a:lnTo>
                  <a:pt x="2501900" y="1835150"/>
                </a:lnTo>
                <a:cubicBezTo>
                  <a:pt x="2499783" y="1841500"/>
                  <a:pt x="2499263" y="1848631"/>
                  <a:pt x="2495550" y="1854200"/>
                </a:cubicBezTo>
                <a:cubicBezTo>
                  <a:pt x="2491317" y="1860550"/>
                  <a:pt x="2486263" y="1866424"/>
                  <a:pt x="2482850" y="1873250"/>
                </a:cubicBezTo>
                <a:cubicBezTo>
                  <a:pt x="2475592" y="1887765"/>
                  <a:pt x="2473773" y="1909559"/>
                  <a:pt x="2470150" y="1924050"/>
                </a:cubicBezTo>
                <a:cubicBezTo>
                  <a:pt x="2466707" y="1937822"/>
                  <a:pt x="2461447" y="1951803"/>
                  <a:pt x="2451100" y="1962150"/>
                </a:cubicBezTo>
                <a:cubicBezTo>
                  <a:pt x="2445704" y="1967546"/>
                  <a:pt x="2438400" y="1970617"/>
                  <a:pt x="2432050" y="1974850"/>
                </a:cubicBezTo>
                <a:cubicBezTo>
                  <a:pt x="2428307" y="1982337"/>
                  <a:pt x="2414628" y="2012319"/>
                  <a:pt x="2406650" y="2019300"/>
                </a:cubicBezTo>
                <a:cubicBezTo>
                  <a:pt x="2395163" y="2029351"/>
                  <a:pt x="2368550" y="2044700"/>
                  <a:pt x="2368550" y="2044700"/>
                </a:cubicBezTo>
                <a:cubicBezTo>
                  <a:pt x="2356188" y="2081786"/>
                  <a:pt x="2371873" y="2047727"/>
                  <a:pt x="2343150" y="2076450"/>
                </a:cubicBezTo>
                <a:cubicBezTo>
                  <a:pt x="2337754" y="2081846"/>
                  <a:pt x="2336193" y="2090474"/>
                  <a:pt x="2330450" y="2095500"/>
                </a:cubicBezTo>
                <a:cubicBezTo>
                  <a:pt x="2318963" y="2105551"/>
                  <a:pt x="2292350" y="2120900"/>
                  <a:pt x="2292350" y="2120900"/>
                </a:cubicBezTo>
                <a:cubicBezTo>
                  <a:pt x="2277125" y="2166575"/>
                  <a:pt x="2295597" y="2109536"/>
                  <a:pt x="2279650" y="2165350"/>
                </a:cubicBezTo>
                <a:cubicBezTo>
                  <a:pt x="2277811" y="2171786"/>
                  <a:pt x="2275417" y="2178050"/>
                  <a:pt x="2273300" y="2184400"/>
                </a:cubicBezTo>
                <a:cubicBezTo>
                  <a:pt x="2271183" y="2201333"/>
                  <a:pt x="2270003" y="2218410"/>
                  <a:pt x="2266950" y="2235200"/>
                </a:cubicBezTo>
                <a:cubicBezTo>
                  <a:pt x="2265753" y="2241786"/>
                  <a:pt x="2261618" y="2247634"/>
                  <a:pt x="2260600" y="2254250"/>
                </a:cubicBezTo>
                <a:cubicBezTo>
                  <a:pt x="2257365" y="2275275"/>
                  <a:pt x="2256367" y="2296583"/>
                  <a:pt x="2254250" y="2317750"/>
                </a:cubicBezTo>
                <a:cubicBezTo>
                  <a:pt x="2260160" y="2370941"/>
                  <a:pt x="2252762" y="2364358"/>
                  <a:pt x="2273300" y="2400300"/>
                </a:cubicBezTo>
                <a:cubicBezTo>
                  <a:pt x="2277086" y="2406926"/>
                  <a:pt x="2280041" y="2414582"/>
                  <a:pt x="2286000" y="2419350"/>
                </a:cubicBezTo>
                <a:cubicBezTo>
                  <a:pt x="2291227" y="2423531"/>
                  <a:pt x="2298700" y="2423583"/>
                  <a:pt x="2305050" y="2425700"/>
                </a:cubicBezTo>
                <a:cubicBezTo>
                  <a:pt x="2309283" y="2432050"/>
                  <a:pt x="2311791" y="2439982"/>
                  <a:pt x="2317750" y="2444750"/>
                </a:cubicBezTo>
                <a:cubicBezTo>
                  <a:pt x="2322977" y="2448931"/>
                  <a:pt x="2332067" y="2446367"/>
                  <a:pt x="2336800" y="2451100"/>
                </a:cubicBezTo>
                <a:cubicBezTo>
                  <a:pt x="2341533" y="2455833"/>
                  <a:pt x="2339899" y="2464299"/>
                  <a:pt x="2343150" y="2470150"/>
                </a:cubicBezTo>
                <a:cubicBezTo>
                  <a:pt x="2364939" y="2509371"/>
                  <a:pt x="2359772" y="2502398"/>
                  <a:pt x="2387600" y="2520950"/>
                </a:cubicBezTo>
                <a:cubicBezTo>
                  <a:pt x="2391833" y="2527300"/>
                  <a:pt x="2394904" y="2534604"/>
                  <a:pt x="2400300" y="2540000"/>
                </a:cubicBezTo>
                <a:cubicBezTo>
                  <a:pt x="2405696" y="2545396"/>
                  <a:pt x="2418341" y="2545135"/>
                  <a:pt x="2419350" y="2552700"/>
                </a:cubicBezTo>
                <a:cubicBezTo>
                  <a:pt x="2423183" y="2581448"/>
                  <a:pt x="2425331" y="2629269"/>
                  <a:pt x="2400300" y="2654300"/>
                </a:cubicBezTo>
                <a:cubicBezTo>
                  <a:pt x="2394904" y="2659696"/>
                  <a:pt x="2387600" y="2662767"/>
                  <a:pt x="2381250" y="2667000"/>
                </a:cubicBezTo>
                <a:cubicBezTo>
                  <a:pt x="2377017" y="2673350"/>
                  <a:pt x="2371650" y="2679076"/>
                  <a:pt x="2368550" y="2686050"/>
                </a:cubicBezTo>
                <a:lnTo>
                  <a:pt x="2349500" y="2743200"/>
                </a:lnTo>
                <a:lnTo>
                  <a:pt x="2336800" y="2781300"/>
                </a:lnTo>
                <a:cubicBezTo>
                  <a:pt x="2334683" y="2787650"/>
                  <a:pt x="2332073" y="2793856"/>
                  <a:pt x="2330450" y="2800350"/>
                </a:cubicBezTo>
                <a:lnTo>
                  <a:pt x="2317750" y="2851150"/>
                </a:lnTo>
                <a:cubicBezTo>
                  <a:pt x="2315633" y="2859617"/>
                  <a:pt x="2314160" y="2868271"/>
                  <a:pt x="2311400" y="2876550"/>
                </a:cubicBezTo>
                <a:cubicBezTo>
                  <a:pt x="2309283" y="2882900"/>
                  <a:pt x="2309231" y="2890373"/>
                  <a:pt x="2305050" y="2895600"/>
                </a:cubicBezTo>
                <a:cubicBezTo>
                  <a:pt x="2300282" y="2901559"/>
                  <a:pt x="2291863" y="2903414"/>
                  <a:pt x="2286000" y="2908300"/>
                </a:cubicBezTo>
                <a:cubicBezTo>
                  <a:pt x="2279101" y="2914049"/>
                  <a:pt x="2272699" y="2920451"/>
                  <a:pt x="2266950" y="2927350"/>
                </a:cubicBezTo>
                <a:cubicBezTo>
                  <a:pt x="2262064" y="2933213"/>
                  <a:pt x="2259993" y="2941374"/>
                  <a:pt x="2254250" y="2946400"/>
                </a:cubicBezTo>
                <a:cubicBezTo>
                  <a:pt x="2242763" y="2956451"/>
                  <a:pt x="2216150" y="2971800"/>
                  <a:pt x="2216150" y="2971800"/>
                </a:cubicBezTo>
                <a:cubicBezTo>
                  <a:pt x="2208245" y="2983657"/>
                  <a:pt x="2197342" y="3002710"/>
                  <a:pt x="2184400" y="3009900"/>
                </a:cubicBezTo>
                <a:cubicBezTo>
                  <a:pt x="2172698" y="3016401"/>
                  <a:pt x="2157439" y="3015174"/>
                  <a:pt x="2146300" y="3022600"/>
                </a:cubicBezTo>
                <a:cubicBezTo>
                  <a:pt x="2091705" y="3058996"/>
                  <a:pt x="2160780" y="3015360"/>
                  <a:pt x="2108200" y="3041650"/>
                </a:cubicBezTo>
                <a:cubicBezTo>
                  <a:pt x="2101374" y="3045063"/>
                  <a:pt x="2096513" y="3052342"/>
                  <a:pt x="2089150" y="3054350"/>
                </a:cubicBezTo>
                <a:cubicBezTo>
                  <a:pt x="2072686" y="3058840"/>
                  <a:pt x="2055283" y="3058583"/>
                  <a:pt x="2038350" y="3060700"/>
                </a:cubicBezTo>
                <a:cubicBezTo>
                  <a:pt x="1987797" y="3094402"/>
                  <a:pt x="2015360" y="3083941"/>
                  <a:pt x="1955800" y="3092450"/>
                </a:cubicBezTo>
                <a:cubicBezTo>
                  <a:pt x="1916677" y="3105491"/>
                  <a:pt x="1956510" y="3093475"/>
                  <a:pt x="1892300" y="3105150"/>
                </a:cubicBezTo>
                <a:cubicBezTo>
                  <a:pt x="1871187" y="3108989"/>
                  <a:pt x="1848682" y="3117573"/>
                  <a:pt x="1828800" y="3124200"/>
                </a:cubicBezTo>
                <a:cubicBezTo>
                  <a:pt x="1822450" y="3126317"/>
                  <a:pt x="1815319" y="3126837"/>
                  <a:pt x="1809750" y="3130550"/>
                </a:cubicBezTo>
                <a:lnTo>
                  <a:pt x="1790700" y="3143250"/>
                </a:lnTo>
                <a:cubicBezTo>
                  <a:pt x="1769360" y="3207271"/>
                  <a:pt x="1801920" y="3107966"/>
                  <a:pt x="1778000" y="3187700"/>
                </a:cubicBezTo>
                <a:cubicBezTo>
                  <a:pt x="1774153" y="3200522"/>
                  <a:pt x="1768547" y="3212813"/>
                  <a:pt x="1765300" y="3225800"/>
                </a:cubicBezTo>
                <a:cubicBezTo>
                  <a:pt x="1763183" y="3234267"/>
                  <a:pt x="1762388" y="3243178"/>
                  <a:pt x="1758950" y="3251200"/>
                </a:cubicBezTo>
                <a:cubicBezTo>
                  <a:pt x="1755944" y="3258215"/>
                  <a:pt x="1749663" y="3263424"/>
                  <a:pt x="1746250" y="3270250"/>
                </a:cubicBezTo>
                <a:cubicBezTo>
                  <a:pt x="1743257" y="3276237"/>
                  <a:pt x="1744633" y="3284567"/>
                  <a:pt x="1739900" y="3289300"/>
                </a:cubicBezTo>
                <a:cubicBezTo>
                  <a:pt x="1735167" y="3294033"/>
                  <a:pt x="1727200" y="3293533"/>
                  <a:pt x="1720850" y="3295650"/>
                </a:cubicBezTo>
                <a:cubicBezTo>
                  <a:pt x="1716617" y="3302000"/>
                  <a:pt x="1711563" y="3307874"/>
                  <a:pt x="1708150" y="3314700"/>
                </a:cubicBezTo>
                <a:cubicBezTo>
                  <a:pt x="1701637" y="3327726"/>
                  <a:pt x="1697729" y="3339774"/>
                  <a:pt x="1708150" y="3352800"/>
                </a:cubicBezTo>
                <a:cubicBezTo>
                  <a:pt x="1722920" y="3371263"/>
                  <a:pt x="1747006" y="3366004"/>
                  <a:pt x="1765300" y="3378200"/>
                </a:cubicBezTo>
                <a:lnTo>
                  <a:pt x="1803400" y="3403600"/>
                </a:lnTo>
                <a:cubicBezTo>
                  <a:pt x="1837267" y="3454400"/>
                  <a:pt x="1792817" y="3393017"/>
                  <a:pt x="1835150" y="3435350"/>
                </a:cubicBezTo>
                <a:cubicBezTo>
                  <a:pt x="1840546" y="3440746"/>
                  <a:pt x="1842107" y="3449374"/>
                  <a:pt x="1847850" y="3454400"/>
                </a:cubicBezTo>
                <a:cubicBezTo>
                  <a:pt x="1859337" y="3464451"/>
                  <a:pt x="1873250" y="3471333"/>
                  <a:pt x="1885950" y="3479800"/>
                </a:cubicBezTo>
                <a:lnTo>
                  <a:pt x="1905000" y="3492500"/>
                </a:lnTo>
                <a:cubicBezTo>
                  <a:pt x="1911350" y="3496733"/>
                  <a:pt x="1917945" y="3500621"/>
                  <a:pt x="1924050" y="3505200"/>
                </a:cubicBezTo>
                <a:cubicBezTo>
                  <a:pt x="1932517" y="3511550"/>
                  <a:pt x="1941966" y="3516766"/>
                  <a:pt x="1949450" y="3524250"/>
                </a:cubicBezTo>
                <a:cubicBezTo>
                  <a:pt x="1961760" y="3536560"/>
                  <a:pt x="1963335" y="3546856"/>
                  <a:pt x="1968500" y="3562350"/>
                </a:cubicBezTo>
                <a:cubicBezTo>
                  <a:pt x="1967566" y="3571692"/>
                  <a:pt x="1966963" y="3624806"/>
                  <a:pt x="1955800" y="3644900"/>
                </a:cubicBezTo>
                <a:cubicBezTo>
                  <a:pt x="1948387" y="3658243"/>
                  <a:pt x="1943100" y="3674533"/>
                  <a:pt x="1930400" y="3683000"/>
                </a:cubicBezTo>
                <a:lnTo>
                  <a:pt x="1911350" y="3695700"/>
                </a:lnTo>
                <a:cubicBezTo>
                  <a:pt x="1909233" y="3702050"/>
                  <a:pt x="1907993" y="3708763"/>
                  <a:pt x="1905000" y="3714750"/>
                </a:cubicBezTo>
                <a:cubicBezTo>
                  <a:pt x="1880381" y="3763989"/>
                  <a:pt x="1901911" y="3704967"/>
                  <a:pt x="1885950" y="3752850"/>
                </a:cubicBezTo>
                <a:cubicBezTo>
                  <a:pt x="1883833" y="3767667"/>
                  <a:pt x="1882965" y="3782716"/>
                  <a:pt x="1879600" y="3797300"/>
                </a:cubicBezTo>
                <a:cubicBezTo>
                  <a:pt x="1876590" y="3810344"/>
                  <a:pt x="1871133" y="3822700"/>
                  <a:pt x="1866900" y="3835400"/>
                </a:cubicBezTo>
                <a:lnTo>
                  <a:pt x="1854200" y="3873500"/>
                </a:lnTo>
                <a:lnTo>
                  <a:pt x="1841500" y="3911600"/>
                </a:lnTo>
                <a:cubicBezTo>
                  <a:pt x="1839383" y="3917950"/>
                  <a:pt x="1838863" y="3925081"/>
                  <a:pt x="1835150" y="3930650"/>
                </a:cubicBezTo>
                <a:lnTo>
                  <a:pt x="1809750" y="3968750"/>
                </a:lnTo>
                <a:cubicBezTo>
                  <a:pt x="1805517" y="3975100"/>
                  <a:pt x="1803400" y="3983567"/>
                  <a:pt x="1797050" y="3987800"/>
                </a:cubicBezTo>
                <a:cubicBezTo>
                  <a:pt x="1778319" y="4000287"/>
                  <a:pt x="1774229" y="4001215"/>
                  <a:pt x="1758950" y="4019550"/>
                </a:cubicBezTo>
                <a:cubicBezTo>
                  <a:pt x="1732492" y="4051300"/>
                  <a:pt x="1762125" y="4028017"/>
                  <a:pt x="1727200" y="4051300"/>
                </a:cubicBezTo>
                <a:cubicBezTo>
                  <a:pt x="1722967" y="4057650"/>
                  <a:pt x="1720850" y="4066117"/>
                  <a:pt x="1714500" y="4070350"/>
                </a:cubicBezTo>
                <a:cubicBezTo>
                  <a:pt x="1707238" y="4075191"/>
                  <a:pt x="1697491" y="4074302"/>
                  <a:pt x="1689100" y="4076700"/>
                </a:cubicBezTo>
                <a:cubicBezTo>
                  <a:pt x="1682664" y="4078539"/>
                  <a:pt x="1676486" y="4081211"/>
                  <a:pt x="1670050" y="4083050"/>
                </a:cubicBezTo>
                <a:cubicBezTo>
                  <a:pt x="1661659" y="4085448"/>
                  <a:pt x="1653041" y="4087002"/>
                  <a:pt x="1644650" y="4089400"/>
                </a:cubicBezTo>
                <a:cubicBezTo>
                  <a:pt x="1638214" y="4091239"/>
                  <a:pt x="1632248" y="4094968"/>
                  <a:pt x="1625600" y="4095750"/>
                </a:cubicBezTo>
                <a:cubicBezTo>
                  <a:pt x="1596095" y="4099221"/>
                  <a:pt x="1566403" y="4101500"/>
                  <a:pt x="1536700" y="4102100"/>
                </a:cubicBezTo>
                <a:lnTo>
                  <a:pt x="996950" y="4108450"/>
                </a:lnTo>
                <a:cubicBezTo>
                  <a:pt x="980017" y="4110567"/>
                  <a:pt x="962940" y="4111747"/>
                  <a:pt x="946150" y="4114800"/>
                </a:cubicBezTo>
                <a:cubicBezTo>
                  <a:pt x="939564" y="4115997"/>
                  <a:pt x="933793" y="4121150"/>
                  <a:pt x="927100" y="4121150"/>
                </a:cubicBezTo>
                <a:cubicBezTo>
                  <a:pt x="893167" y="4121150"/>
                  <a:pt x="859367" y="4116917"/>
                  <a:pt x="825500" y="4114800"/>
                </a:cubicBezTo>
                <a:cubicBezTo>
                  <a:pt x="811321" y="4112774"/>
                  <a:pt x="758809" y="4105624"/>
                  <a:pt x="742950" y="4102100"/>
                </a:cubicBezTo>
                <a:cubicBezTo>
                  <a:pt x="736416" y="4100648"/>
                  <a:pt x="730394" y="4097373"/>
                  <a:pt x="723900" y="4095750"/>
                </a:cubicBezTo>
                <a:lnTo>
                  <a:pt x="673100" y="4083050"/>
                </a:lnTo>
                <a:cubicBezTo>
                  <a:pt x="670106" y="4074067"/>
                  <a:pt x="660400" y="4046573"/>
                  <a:pt x="660400" y="4038600"/>
                </a:cubicBezTo>
                <a:cubicBezTo>
                  <a:pt x="660400" y="4021916"/>
                  <a:pt x="679489" y="3979320"/>
                  <a:pt x="692150" y="3975100"/>
                </a:cubicBezTo>
                <a:lnTo>
                  <a:pt x="711200" y="3968750"/>
                </a:lnTo>
                <a:cubicBezTo>
                  <a:pt x="709083" y="3962400"/>
                  <a:pt x="710297" y="3953591"/>
                  <a:pt x="704850" y="3949700"/>
                </a:cubicBezTo>
                <a:cubicBezTo>
                  <a:pt x="675583" y="3928795"/>
                  <a:pt x="576124" y="3931434"/>
                  <a:pt x="565150" y="3930650"/>
                </a:cubicBezTo>
                <a:cubicBezTo>
                  <a:pt x="539727" y="3928834"/>
                  <a:pt x="514373" y="3926116"/>
                  <a:pt x="488950" y="3924300"/>
                </a:cubicBezTo>
                <a:lnTo>
                  <a:pt x="387350" y="3917950"/>
                </a:lnTo>
                <a:cubicBezTo>
                  <a:pt x="376767" y="3915833"/>
                  <a:pt x="363891" y="3918509"/>
                  <a:pt x="355600" y="3911600"/>
                </a:cubicBezTo>
                <a:cubicBezTo>
                  <a:pt x="348896" y="3906013"/>
                  <a:pt x="352688" y="3894222"/>
                  <a:pt x="349250" y="3886200"/>
                </a:cubicBezTo>
                <a:cubicBezTo>
                  <a:pt x="343700" y="3873250"/>
                  <a:pt x="327672" y="3856576"/>
                  <a:pt x="317500" y="3848100"/>
                </a:cubicBezTo>
                <a:cubicBezTo>
                  <a:pt x="297374" y="3831329"/>
                  <a:pt x="288039" y="3831930"/>
                  <a:pt x="260350" y="3822700"/>
                </a:cubicBezTo>
                <a:lnTo>
                  <a:pt x="241300" y="3816350"/>
                </a:lnTo>
                <a:cubicBezTo>
                  <a:pt x="234950" y="3814233"/>
                  <a:pt x="227819" y="3813713"/>
                  <a:pt x="222250" y="3810000"/>
                </a:cubicBezTo>
                <a:cubicBezTo>
                  <a:pt x="209550" y="3801533"/>
                  <a:pt x="198630" y="3789427"/>
                  <a:pt x="184150" y="3784600"/>
                </a:cubicBezTo>
                <a:lnTo>
                  <a:pt x="146050" y="3771900"/>
                </a:lnTo>
                <a:lnTo>
                  <a:pt x="127000" y="3765550"/>
                </a:lnTo>
                <a:lnTo>
                  <a:pt x="107950" y="3759200"/>
                </a:lnTo>
                <a:cubicBezTo>
                  <a:pt x="103717" y="3752850"/>
                  <a:pt x="98663" y="3746976"/>
                  <a:pt x="95250" y="3740150"/>
                </a:cubicBezTo>
                <a:cubicBezTo>
                  <a:pt x="92257" y="3734163"/>
                  <a:pt x="93081" y="3726327"/>
                  <a:pt x="88900" y="3721100"/>
                </a:cubicBezTo>
                <a:cubicBezTo>
                  <a:pt x="84132" y="3715141"/>
                  <a:pt x="76200" y="3712633"/>
                  <a:pt x="69850" y="3708400"/>
                </a:cubicBezTo>
                <a:cubicBezTo>
                  <a:pt x="67733" y="3702050"/>
                  <a:pt x="66751" y="3695201"/>
                  <a:pt x="63500" y="3689350"/>
                </a:cubicBezTo>
                <a:lnTo>
                  <a:pt x="25400" y="3632200"/>
                </a:lnTo>
                <a:lnTo>
                  <a:pt x="12700" y="3613150"/>
                </a:lnTo>
                <a:lnTo>
                  <a:pt x="0" y="3594100"/>
                </a:lnTo>
                <a:cubicBezTo>
                  <a:pt x="2117" y="3581400"/>
                  <a:pt x="-2128" y="3565690"/>
                  <a:pt x="6350" y="3556000"/>
                </a:cubicBezTo>
                <a:cubicBezTo>
                  <a:pt x="15165" y="3545925"/>
                  <a:pt x="31750" y="3547533"/>
                  <a:pt x="44450" y="3543300"/>
                </a:cubicBezTo>
                <a:cubicBezTo>
                  <a:pt x="99701" y="3524883"/>
                  <a:pt x="56817" y="3537321"/>
                  <a:pt x="177800" y="3530600"/>
                </a:cubicBezTo>
                <a:lnTo>
                  <a:pt x="215900" y="3473450"/>
                </a:lnTo>
                <a:cubicBezTo>
                  <a:pt x="220133" y="3467100"/>
                  <a:pt x="225187" y="3461226"/>
                  <a:pt x="228600" y="3454400"/>
                </a:cubicBezTo>
                <a:lnTo>
                  <a:pt x="241300" y="3429000"/>
                </a:lnTo>
                <a:cubicBezTo>
                  <a:pt x="240288" y="3418878"/>
                  <a:pt x="244562" y="3361325"/>
                  <a:pt x="222250" y="3346450"/>
                </a:cubicBezTo>
                <a:cubicBezTo>
                  <a:pt x="214988" y="3341609"/>
                  <a:pt x="205317" y="3342217"/>
                  <a:pt x="196850" y="3340100"/>
                </a:cubicBezTo>
                <a:cubicBezTo>
                  <a:pt x="190500" y="3333750"/>
                  <a:pt x="183549" y="3327949"/>
                  <a:pt x="177800" y="3321050"/>
                </a:cubicBezTo>
                <a:cubicBezTo>
                  <a:pt x="172914" y="3315187"/>
                  <a:pt x="170843" y="3307026"/>
                  <a:pt x="165100" y="3302000"/>
                </a:cubicBezTo>
                <a:cubicBezTo>
                  <a:pt x="153613" y="3291949"/>
                  <a:pt x="127000" y="3276600"/>
                  <a:pt x="127000" y="3276600"/>
                </a:cubicBezTo>
                <a:cubicBezTo>
                  <a:pt x="118533" y="3263900"/>
                  <a:pt x="106427" y="3252980"/>
                  <a:pt x="101600" y="3238500"/>
                </a:cubicBezTo>
                <a:cubicBezTo>
                  <a:pt x="91903" y="3209410"/>
                  <a:pt x="99266" y="3224805"/>
                  <a:pt x="76200" y="3194050"/>
                </a:cubicBezTo>
                <a:cubicBezTo>
                  <a:pt x="71967" y="3181350"/>
                  <a:pt x="70926" y="3167089"/>
                  <a:pt x="63500" y="3155950"/>
                </a:cubicBezTo>
                <a:cubicBezTo>
                  <a:pt x="59267" y="3149600"/>
                  <a:pt x="53900" y="3143874"/>
                  <a:pt x="50800" y="3136900"/>
                </a:cubicBezTo>
                <a:cubicBezTo>
                  <a:pt x="45363" y="3124667"/>
                  <a:pt x="38100" y="3098800"/>
                  <a:pt x="38100" y="3098800"/>
                </a:cubicBezTo>
                <a:cubicBezTo>
                  <a:pt x="40217" y="3092450"/>
                  <a:pt x="38881" y="3083463"/>
                  <a:pt x="44450" y="3079750"/>
                </a:cubicBezTo>
                <a:cubicBezTo>
                  <a:pt x="53430" y="3073763"/>
                  <a:pt x="65729" y="3076018"/>
                  <a:pt x="76200" y="3073400"/>
                </a:cubicBezTo>
                <a:cubicBezTo>
                  <a:pt x="82694" y="3071777"/>
                  <a:pt x="89263" y="3070043"/>
                  <a:pt x="95250" y="3067050"/>
                </a:cubicBezTo>
                <a:cubicBezTo>
                  <a:pt x="102076" y="3063637"/>
                  <a:pt x="106896" y="3056201"/>
                  <a:pt x="114300" y="3054350"/>
                </a:cubicBezTo>
                <a:cubicBezTo>
                  <a:pt x="132895" y="3049701"/>
                  <a:pt x="152400" y="3050117"/>
                  <a:pt x="171450" y="3048000"/>
                </a:cubicBezTo>
                <a:cubicBezTo>
                  <a:pt x="179917" y="3035300"/>
                  <a:pt x="194341" y="3024956"/>
                  <a:pt x="196850" y="3009900"/>
                </a:cubicBezTo>
                <a:cubicBezTo>
                  <a:pt x="198967" y="2997200"/>
                  <a:pt x="200897" y="2984468"/>
                  <a:pt x="203200" y="2971800"/>
                </a:cubicBezTo>
                <a:cubicBezTo>
                  <a:pt x="205270" y="2960414"/>
                  <a:pt x="209605" y="2933589"/>
                  <a:pt x="215900" y="2921000"/>
                </a:cubicBezTo>
                <a:cubicBezTo>
                  <a:pt x="229129" y="2894542"/>
                  <a:pt x="238125" y="2895600"/>
                  <a:pt x="266700" y="2876550"/>
                </a:cubicBezTo>
                <a:cubicBezTo>
                  <a:pt x="273050" y="2872317"/>
                  <a:pt x="278510" y="2866263"/>
                  <a:pt x="285750" y="2863850"/>
                </a:cubicBezTo>
                <a:cubicBezTo>
                  <a:pt x="292100" y="2861733"/>
                  <a:pt x="298813" y="2860493"/>
                  <a:pt x="304800" y="2857500"/>
                </a:cubicBezTo>
                <a:cubicBezTo>
                  <a:pt x="354039" y="2832881"/>
                  <a:pt x="295017" y="2854411"/>
                  <a:pt x="342900" y="2838450"/>
                </a:cubicBezTo>
                <a:cubicBezTo>
                  <a:pt x="347133" y="2832100"/>
                  <a:pt x="349641" y="2824168"/>
                  <a:pt x="355600" y="2819400"/>
                </a:cubicBezTo>
                <a:cubicBezTo>
                  <a:pt x="360827" y="2815219"/>
                  <a:pt x="368663" y="2816043"/>
                  <a:pt x="374650" y="2813050"/>
                </a:cubicBezTo>
                <a:cubicBezTo>
                  <a:pt x="381476" y="2809637"/>
                  <a:pt x="387350" y="2804583"/>
                  <a:pt x="393700" y="2800350"/>
                </a:cubicBezTo>
                <a:cubicBezTo>
                  <a:pt x="397933" y="2794000"/>
                  <a:pt x="401004" y="2786696"/>
                  <a:pt x="406400" y="2781300"/>
                </a:cubicBezTo>
                <a:cubicBezTo>
                  <a:pt x="443089" y="2744611"/>
                  <a:pt x="408090" y="2796363"/>
                  <a:pt x="444500" y="2749550"/>
                </a:cubicBezTo>
                <a:cubicBezTo>
                  <a:pt x="453871" y="2737502"/>
                  <a:pt x="459107" y="2722243"/>
                  <a:pt x="469900" y="2711450"/>
                </a:cubicBezTo>
                <a:cubicBezTo>
                  <a:pt x="476250" y="2705100"/>
                  <a:pt x="483201" y="2699299"/>
                  <a:pt x="488950" y="2692400"/>
                </a:cubicBezTo>
                <a:cubicBezTo>
                  <a:pt x="517140" y="2658572"/>
                  <a:pt x="488907" y="2688667"/>
                  <a:pt x="508000" y="2654300"/>
                </a:cubicBezTo>
                <a:cubicBezTo>
                  <a:pt x="526988" y="2620121"/>
                  <a:pt x="529310" y="2620290"/>
                  <a:pt x="552450" y="2597150"/>
                </a:cubicBezTo>
                <a:cubicBezTo>
                  <a:pt x="554567" y="2590800"/>
                  <a:pt x="554619" y="2583327"/>
                  <a:pt x="558800" y="2578100"/>
                </a:cubicBezTo>
                <a:cubicBezTo>
                  <a:pt x="563568" y="2572141"/>
                  <a:pt x="571987" y="2570286"/>
                  <a:pt x="577850" y="2565400"/>
                </a:cubicBezTo>
                <a:cubicBezTo>
                  <a:pt x="584749" y="2559651"/>
                  <a:pt x="589428" y="2551331"/>
                  <a:pt x="596900" y="2546350"/>
                </a:cubicBezTo>
                <a:cubicBezTo>
                  <a:pt x="602469" y="2542637"/>
                  <a:pt x="609963" y="2542993"/>
                  <a:pt x="615950" y="2540000"/>
                </a:cubicBezTo>
                <a:cubicBezTo>
                  <a:pt x="665189" y="2515381"/>
                  <a:pt x="606167" y="2536911"/>
                  <a:pt x="654050" y="2520950"/>
                </a:cubicBezTo>
                <a:cubicBezTo>
                  <a:pt x="714821" y="2460179"/>
                  <a:pt x="637011" y="2532309"/>
                  <a:pt x="692150" y="2495550"/>
                </a:cubicBezTo>
                <a:cubicBezTo>
                  <a:pt x="707560" y="2485277"/>
                  <a:pt x="725547" y="2455803"/>
                  <a:pt x="736600" y="2444750"/>
                </a:cubicBezTo>
                <a:cubicBezTo>
                  <a:pt x="744084" y="2437266"/>
                  <a:pt x="754516" y="2433184"/>
                  <a:pt x="762000" y="2425700"/>
                </a:cubicBezTo>
                <a:cubicBezTo>
                  <a:pt x="787037" y="2400663"/>
                  <a:pt x="762498" y="2411132"/>
                  <a:pt x="787400" y="2381250"/>
                </a:cubicBezTo>
                <a:cubicBezTo>
                  <a:pt x="792286" y="2375387"/>
                  <a:pt x="800100" y="2372783"/>
                  <a:pt x="806450" y="2368550"/>
                </a:cubicBezTo>
                <a:cubicBezTo>
                  <a:pt x="810683" y="2362200"/>
                  <a:pt x="814264" y="2355363"/>
                  <a:pt x="819150" y="2349500"/>
                </a:cubicBezTo>
                <a:cubicBezTo>
                  <a:pt x="824899" y="2342601"/>
                  <a:pt x="833745" y="2338247"/>
                  <a:pt x="838200" y="2330450"/>
                </a:cubicBezTo>
                <a:cubicBezTo>
                  <a:pt x="842530" y="2322873"/>
                  <a:pt x="841112" y="2313072"/>
                  <a:pt x="844550" y="2305050"/>
                </a:cubicBezTo>
                <a:cubicBezTo>
                  <a:pt x="847556" y="2298035"/>
                  <a:pt x="853837" y="2292826"/>
                  <a:pt x="857250" y="2286000"/>
                </a:cubicBezTo>
                <a:cubicBezTo>
                  <a:pt x="869607" y="2261286"/>
                  <a:pt x="857743" y="2270034"/>
                  <a:pt x="869950" y="2241550"/>
                </a:cubicBezTo>
                <a:cubicBezTo>
                  <a:pt x="872956" y="2234535"/>
                  <a:pt x="879237" y="2229326"/>
                  <a:pt x="882650" y="2222500"/>
                </a:cubicBezTo>
                <a:cubicBezTo>
                  <a:pt x="885643" y="2216513"/>
                  <a:pt x="884819" y="2208677"/>
                  <a:pt x="889000" y="2203450"/>
                </a:cubicBezTo>
                <a:cubicBezTo>
                  <a:pt x="893768" y="2197491"/>
                  <a:pt x="902187" y="2195636"/>
                  <a:pt x="908050" y="2190750"/>
                </a:cubicBezTo>
                <a:cubicBezTo>
                  <a:pt x="914949" y="2185001"/>
                  <a:pt x="919303" y="2176155"/>
                  <a:pt x="927100" y="2171700"/>
                </a:cubicBezTo>
                <a:cubicBezTo>
                  <a:pt x="934677" y="2167370"/>
                  <a:pt x="944109" y="2167748"/>
                  <a:pt x="952500" y="2165350"/>
                </a:cubicBezTo>
                <a:cubicBezTo>
                  <a:pt x="958936" y="2163511"/>
                  <a:pt x="965699" y="2162251"/>
                  <a:pt x="971550" y="2159000"/>
                </a:cubicBezTo>
                <a:cubicBezTo>
                  <a:pt x="984893" y="2151587"/>
                  <a:pt x="995170" y="2138427"/>
                  <a:pt x="1009650" y="2133600"/>
                </a:cubicBezTo>
                <a:cubicBezTo>
                  <a:pt x="1022350" y="2129367"/>
                  <a:pt x="1036611" y="2128326"/>
                  <a:pt x="1047750" y="2120900"/>
                </a:cubicBezTo>
                <a:lnTo>
                  <a:pt x="1085850" y="2095500"/>
                </a:lnTo>
                <a:cubicBezTo>
                  <a:pt x="1090083" y="2089150"/>
                  <a:pt x="1092078" y="2080495"/>
                  <a:pt x="1098550" y="2076450"/>
                </a:cubicBezTo>
                <a:cubicBezTo>
                  <a:pt x="1113715" y="2066972"/>
                  <a:pt x="1150269" y="2061026"/>
                  <a:pt x="1168400" y="2057400"/>
                </a:cubicBezTo>
                <a:cubicBezTo>
                  <a:pt x="1176867" y="2053167"/>
                  <a:pt x="1185683" y="2049570"/>
                  <a:pt x="1193800" y="2044700"/>
                </a:cubicBezTo>
                <a:cubicBezTo>
                  <a:pt x="1206888" y="2036847"/>
                  <a:pt x="1231900" y="2019300"/>
                  <a:pt x="1231900" y="2019300"/>
                </a:cubicBezTo>
                <a:cubicBezTo>
                  <a:pt x="1234017" y="2012950"/>
                  <a:pt x="1234069" y="2005477"/>
                  <a:pt x="1238250" y="2000250"/>
                </a:cubicBezTo>
                <a:cubicBezTo>
                  <a:pt x="1243018" y="1994291"/>
                  <a:pt x="1250474" y="1990963"/>
                  <a:pt x="1257300" y="1987550"/>
                </a:cubicBezTo>
                <a:cubicBezTo>
                  <a:pt x="1271815" y="1980292"/>
                  <a:pt x="1293609" y="1978473"/>
                  <a:pt x="1308100" y="1974850"/>
                </a:cubicBezTo>
                <a:cubicBezTo>
                  <a:pt x="1314594" y="1973227"/>
                  <a:pt x="1321299" y="1971751"/>
                  <a:pt x="1327150" y="1968500"/>
                </a:cubicBezTo>
                <a:cubicBezTo>
                  <a:pt x="1340493" y="1961087"/>
                  <a:pt x="1352550" y="1951567"/>
                  <a:pt x="1365250" y="1943100"/>
                </a:cubicBezTo>
                <a:lnTo>
                  <a:pt x="1384300" y="1930400"/>
                </a:lnTo>
                <a:cubicBezTo>
                  <a:pt x="1388533" y="1924050"/>
                  <a:pt x="1392564" y="1917560"/>
                  <a:pt x="1397000" y="1911350"/>
                </a:cubicBezTo>
                <a:cubicBezTo>
                  <a:pt x="1403151" y="1902738"/>
                  <a:pt x="1410799" y="1895139"/>
                  <a:pt x="1416050" y="1885950"/>
                </a:cubicBezTo>
                <a:cubicBezTo>
                  <a:pt x="1419371" y="1880138"/>
                  <a:pt x="1419149" y="1872751"/>
                  <a:pt x="1422400" y="1866900"/>
                </a:cubicBezTo>
                <a:cubicBezTo>
                  <a:pt x="1429813" y="1853557"/>
                  <a:pt x="1442973" y="1843280"/>
                  <a:pt x="1447800" y="1828800"/>
                </a:cubicBezTo>
                <a:lnTo>
                  <a:pt x="1460500" y="1790700"/>
                </a:lnTo>
                <a:cubicBezTo>
                  <a:pt x="1462617" y="1784350"/>
                  <a:pt x="1463137" y="1777219"/>
                  <a:pt x="1466850" y="1771650"/>
                </a:cubicBezTo>
                <a:cubicBezTo>
                  <a:pt x="1471083" y="1765300"/>
                  <a:pt x="1476137" y="1759426"/>
                  <a:pt x="1479550" y="1752600"/>
                </a:cubicBezTo>
                <a:cubicBezTo>
                  <a:pt x="1489476" y="1732748"/>
                  <a:pt x="1482083" y="1727970"/>
                  <a:pt x="1498600" y="1708150"/>
                </a:cubicBezTo>
                <a:cubicBezTo>
                  <a:pt x="1503486" y="1702287"/>
                  <a:pt x="1511787" y="1700336"/>
                  <a:pt x="1517650" y="1695450"/>
                </a:cubicBezTo>
                <a:cubicBezTo>
                  <a:pt x="1524549" y="1689701"/>
                  <a:pt x="1530350" y="1682750"/>
                  <a:pt x="1536700" y="1676400"/>
                </a:cubicBezTo>
                <a:lnTo>
                  <a:pt x="1555750" y="1619250"/>
                </a:lnTo>
                <a:lnTo>
                  <a:pt x="1562100" y="1600200"/>
                </a:lnTo>
                <a:cubicBezTo>
                  <a:pt x="1559983" y="1494367"/>
                  <a:pt x="1559597" y="1388485"/>
                  <a:pt x="1555750" y="1282700"/>
                </a:cubicBezTo>
                <a:cubicBezTo>
                  <a:pt x="1554694" y="1253652"/>
                  <a:pt x="1550585" y="1252728"/>
                  <a:pt x="1536700" y="1231900"/>
                </a:cubicBezTo>
                <a:cubicBezTo>
                  <a:pt x="1492250" y="1234017"/>
                  <a:pt x="1447709" y="1234701"/>
                  <a:pt x="1403350" y="1238250"/>
                </a:cubicBezTo>
                <a:cubicBezTo>
                  <a:pt x="1376063" y="1240433"/>
                  <a:pt x="1380387" y="1245022"/>
                  <a:pt x="1358900" y="1257300"/>
                </a:cubicBezTo>
                <a:cubicBezTo>
                  <a:pt x="1350681" y="1261996"/>
                  <a:pt x="1341203" y="1264498"/>
                  <a:pt x="1333500" y="1270000"/>
                </a:cubicBezTo>
                <a:cubicBezTo>
                  <a:pt x="1326192" y="1275220"/>
                  <a:pt x="1321268" y="1283206"/>
                  <a:pt x="1314450" y="1289050"/>
                </a:cubicBezTo>
                <a:cubicBezTo>
                  <a:pt x="1289986" y="1310019"/>
                  <a:pt x="1295112" y="1306079"/>
                  <a:pt x="1270000" y="1314450"/>
                </a:cubicBezTo>
                <a:cubicBezTo>
                  <a:pt x="1265767" y="1320800"/>
                  <a:pt x="1262696" y="1328104"/>
                  <a:pt x="1257300" y="1333500"/>
                </a:cubicBezTo>
                <a:cubicBezTo>
                  <a:pt x="1251904" y="1338896"/>
                  <a:pt x="1243276" y="1340457"/>
                  <a:pt x="1238250" y="1346200"/>
                </a:cubicBezTo>
                <a:cubicBezTo>
                  <a:pt x="1228199" y="1357687"/>
                  <a:pt x="1221317" y="1371600"/>
                  <a:pt x="1212850" y="1384300"/>
                </a:cubicBezTo>
                <a:cubicBezTo>
                  <a:pt x="1208617" y="1390650"/>
                  <a:pt x="1202563" y="1396110"/>
                  <a:pt x="1200150" y="1403350"/>
                </a:cubicBezTo>
                <a:cubicBezTo>
                  <a:pt x="1195917" y="1416050"/>
                  <a:pt x="1196916" y="1431984"/>
                  <a:pt x="1187450" y="1441450"/>
                </a:cubicBezTo>
                <a:cubicBezTo>
                  <a:pt x="1173406" y="1455494"/>
                  <a:pt x="1164541" y="1461869"/>
                  <a:pt x="1155700" y="1479550"/>
                </a:cubicBezTo>
                <a:cubicBezTo>
                  <a:pt x="1152707" y="1485537"/>
                  <a:pt x="1153063" y="1493031"/>
                  <a:pt x="1149350" y="1498600"/>
                </a:cubicBezTo>
                <a:cubicBezTo>
                  <a:pt x="1144369" y="1506072"/>
                  <a:pt x="1136049" y="1510751"/>
                  <a:pt x="1130300" y="1517650"/>
                </a:cubicBezTo>
                <a:cubicBezTo>
                  <a:pt x="1103842" y="1549400"/>
                  <a:pt x="1133475" y="1526117"/>
                  <a:pt x="1098550" y="1549400"/>
                </a:cubicBezTo>
                <a:cubicBezTo>
                  <a:pt x="1078424" y="1579589"/>
                  <a:pt x="1088263" y="1561210"/>
                  <a:pt x="1073150" y="1606550"/>
                </a:cubicBezTo>
                <a:cubicBezTo>
                  <a:pt x="1071033" y="1612900"/>
                  <a:pt x="1070513" y="1620031"/>
                  <a:pt x="1066800" y="1625600"/>
                </a:cubicBezTo>
                <a:cubicBezTo>
                  <a:pt x="1062567" y="1631950"/>
                  <a:pt x="1057200" y="1637676"/>
                  <a:pt x="1054100" y="1644650"/>
                </a:cubicBezTo>
                <a:cubicBezTo>
                  <a:pt x="1033486" y="1691033"/>
                  <a:pt x="1056999" y="1677550"/>
                  <a:pt x="1022350" y="1689100"/>
                </a:cubicBezTo>
                <a:cubicBezTo>
                  <a:pt x="999059" y="1724037"/>
                  <a:pt x="1019739" y="1703429"/>
                  <a:pt x="958850" y="1714500"/>
                </a:cubicBezTo>
                <a:cubicBezTo>
                  <a:pt x="916562" y="1722189"/>
                  <a:pt x="958650" y="1720850"/>
                  <a:pt x="933450" y="1752600"/>
                </a:cubicBezTo>
                <a:close/>
              </a:path>
            </a:pathLst>
          </a:custGeom>
          <a:solidFill>
            <a:schemeClr val="accent2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23" name="Freeform 322"/>
          <p:cNvSpPr/>
          <p:nvPr/>
        </p:nvSpPr>
        <p:spPr bwMode="auto">
          <a:xfrm>
            <a:off x="27300538" y="15622749"/>
            <a:ext cx="1615813" cy="852247"/>
          </a:xfrm>
          <a:custGeom>
            <a:avLst/>
            <a:gdLst>
              <a:gd name="connsiteX0" fmla="*/ 603250 w 4141501"/>
              <a:gd name="connsiteY0" fmla="*/ 381000 h 2184400"/>
              <a:gd name="connsiteX1" fmla="*/ 292100 w 4141501"/>
              <a:gd name="connsiteY1" fmla="*/ 387350 h 2184400"/>
              <a:gd name="connsiteX2" fmla="*/ 273050 w 4141501"/>
              <a:gd name="connsiteY2" fmla="*/ 393700 h 2184400"/>
              <a:gd name="connsiteX3" fmla="*/ 247650 w 4141501"/>
              <a:gd name="connsiteY3" fmla="*/ 400050 h 2184400"/>
              <a:gd name="connsiteX4" fmla="*/ 228600 w 4141501"/>
              <a:gd name="connsiteY4" fmla="*/ 406400 h 2184400"/>
              <a:gd name="connsiteX5" fmla="*/ 177800 w 4141501"/>
              <a:gd name="connsiteY5" fmla="*/ 419100 h 2184400"/>
              <a:gd name="connsiteX6" fmla="*/ 158750 w 4141501"/>
              <a:gd name="connsiteY6" fmla="*/ 425450 h 2184400"/>
              <a:gd name="connsiteX7" fmla="*/ 139700 w 4141501"/>
              <a:gd name="connsiteY7" fmla="*/ 438150 h 2184400"/>
              <a:gd name="connsiteX8" fmla="*/ 101600 w 4141501"/>
              <a:gd name="connsiteY8" fmla="*/ 457200 h 2184400"/>
              <a:gd name="connsiteX9" fmla="*/ 95250 w 4141501"/>
              <a:gd name="connsiteY9" fmla="*/ 488950 h 2184400"/>
              <a:gd name="connsiteX10" fmla="*/ 82550 w 4141501"/>
              <a:gd name="connsiteY10" fmla="*/ 508000 h 2184400"/>
              <a:gd name="connsiteX11" fmla="*/ 69850 w 4141501"/>
              <a:gd name="connsiteY11" fmla="*/ 533400 h 2184400"/>
              <a:gd name="connsiteX12" fmla="*/ 63500 w 4141501"/>
              <a:gd name="connsiteY12" fmla="*/ 584200 h 2184400"/>
              <a:gd name="connsiteX13" fmla="*/ 57150 w 4141501"/>
              <a:gd name="connsiteY13" fmla="*/ 641350 h 2184400"/>
              <a:gd name="connsiteX14" fmla="*/ 44450 w 4141501"/>
              <a:gd name="connsiteY14" fmla="*/ 704850 h 2184400"/>
              <a:gd name="connsiteX15" fmla="*/ 38100 w 4141501"/>
              <a:gd name="connsiteY15" fmla="*/ 742950 h 2184400"/>
              <a:gd name="connsiteX16" fmla="*/ 31750 w 4141501"/>
              <a:gd name="connsiteY16" fmla="*/ 774700 h 2184400"/>
              <a:gd name="connsiteX17" fmla="*/ 31750 w 4141501"/>
              <a:gd name="connsiteY17" fmla="*/ 990600 h 2184400"/>
              <a:gd name="connsiteX18" fmla="*/ 38100 w 4141501"/>
              <a:gd name="connsiteY18" fmla="*/ 1009650 h 2184400"/>
              <a:gd name="connsiteX19" fmla="*/ 31750 w 4141501"/>
              <a:gd name="connsiteY19" fmla="*/ 1225550 h 2184400"/>
              <a:gd name="connsiteX20" fmla="*/ 19050 w 4141501"/>
              <a:gd name="connsiteY20" fmla="*/ 1263650 h 2184400"/>
              <a:gd name="connsiteX21" fmla="*/ 12700 w 4141501"/>
              <a:gd name="connsiteY21" fmla="*/ 1282700 h 2184400"/>
              <a:gd name="connsiteX22" fmla="*/ 6350 w 4141501"/>
              <a:gd name="connsiteY22" fmla="*/ 1301750 h 2184400"/>
              <a:gd name="connsiteX23" fmla="*/ 0 w 4141501"/>
              <a:gd name="connsiteY23" fmla="*/ 1339850 h 2184400"/>
              <a:gd name="connsiteX24" fmla="*/ 6350 w 4141501"/>
              <a:gd name="connsiteY24" fmla="*/ 1397000 h 2184400"/>
              <a:gd name="connsiteX25" fmla="*/ 25400 w 4141501"/>
              <a:gd name="connsiteY25" fmla="*/ 1403350 h 2184400"/>
              <a:gd name="connsiteX26" fmla="*/ 31750 w 4141501"/>
              <a:gd name="connsiteY26" fmla="*/ 1422400 h 2184400"/>
              <a:gd name="connsiteX27" fmla="*/ 50800 w 4141501"/>
              <a:gd name="connsiteY27" fmla="*/ 1441450 h 2184400"/>
              <a:gd name="connsiteX28" fmla="*/ 57150 w 4141501"/>
              <a:gd name="connsiteY28" fmla="*/ 1460500 h 2184400"/>
              <a:gd name="connsiteX29" fmla="*/ 69850 w 4141501"/>
              <a:gd name="connsiteY29" fmla="*/ 1479550 h 2184400"/>
              <a:gd name="connsiteX30" fmla="*/ 76200 w 4141501"/>
              <a:gd name="connsiteY30" fmla="*/ 1511300 h 2184400"/>
              <a:gd name="connsiteX31" fmla="*/ 82550 w 4141501"/>
              <a:gd name="connsiteY31" fmla="*/ 1530350 h 2184400"/>
              <a:gd name="connsiteX32" fmla="*/ 88900 w 4141501"/>
              <a:gd name="connsiteY32" fmla="*/ 1625600 h 2184400"/>
              <a:gd name="connsiteX33" fmla="*/ 95250 w 4141501"/>
              <a:gd name="connsiteY33" fmla="*/ 1739900 h 2184400"/>
              <a:gd name="connsiteX34" fmla="*/ 101600 w 4141501"/>
              <a:gd name="connsiteY34" fmla="*/ 1758950 h 2184400"/>
              <a:gd name="connsiteX35" fmla="*/ 139700 w 4141501"/>
              <a:gd name="connsiteY35" fmla="*/ 1771650 h 2184400"/>
              <a:gd name="connsiteX36" fmla="*/ 152400 w 4141501"/>
              <a:gd name="connsiteY36" fmla="*/ 1790700 h 2184400"/>
              <a:gd name="connsiteX37" fmla="*/ 215900 w 4141501"/>
              <a:gd name="connsiteY37" fmla="*/ 1816100 h 2184400"/>
              <a:gd name="connsiteX38" fmla="*/ 234950 w 4141501"/>
              <a:gd name="connsiteY38" fmla="*/ 1822450 h 2184400"/>
              <a:gd name="connsiteX39" fmla="*/ 254000 w 4141501"/>
              <a:gd name="connsiteY39" fmla="*/ 1835150 h 2184400"/>
              <a:gd name="connsiteX40" fmla="*/ 298450 w 4141501"/>
              <a:gd name="connsiteY40" fmla="*/ 1841500 h 2184400"/>
              <a:gd name="connsiteX41" fmla="*/ 336550 w 4141501"/>
              <a:gd name="connsiteY41" fmla="*/ 1854200 h 2184400"/>
              <a:gd name="connsiteX42" fmla="*/ 355600 w 4141501"/>
              <a:gd name="connsiteY42" fmla="*/ 1866900 h 2184400"/>
              <a:gd name="connsiteX43" fmla="*/ 412750 w 4141501"/>
              <a:gd name="connsiteY43" fmla="*/ 1879600 h 2184400"/>
              <a:gd name="connsiteX44" fmla="*/ 450850 w 4141501"/>
              <a:gd name="connsiteY44" fmla="*/ 1898650 h 2184400"/>
              <a:gd name="connsiteX45" fmla="*/ 488950 w 4141501"/>
              <a:gd name="connsiteY45" fmla="*/ 1911350 h 2184400"/>
              <a:gd name="connsiteX46" fmla="*/ 546100 w 4141501"/>
              <a:gd name="connsiteY46" fmla="*/ 1949450 h 2184400"/>
              <a:gd name="connsiteX47" fmla="*/ 565150 w 4141501"/>
              <a:gd name="connsiteY47" fmla="*/ 1962150 h 2184400"/>
              <a:gd name="connsiteX48" fmla="*/ 584200 w 4141501"/>
              <a:gd name="connsiteY48" fmla="*/ 1968500 h 2184400"/>
              <a:gd name="connsiteX49" fmla="*/ 603250 w 4141501"/>
              <a:gd name="connsiteY49" fmla="*/ 1981200 h 2184400"/>
              <a:gd name="connsiteX50" fmla="*/ 622300 w 4141501"/>
              <a:gd name="connsiteY50" fmla="*/ 1987550 h 2184400"/>
              <a:gd name="connsiteX51" fmla="*/ 698500 w 4141501"/>
              <a:gd name="connsiteY51" fmla="*/ 2000250 h 2184400"/>
              <a:gd name="connsiteX52" fmla="*/ 793750 w 4141501"/>
              <a:gd name="connsiteY52" fmla="*/ 2012950 h 2184400"/>
              <a:gd name="connsiteX53" fmla="*/ 863600 w 4141501"/>
              <a:gd name="connsiteY53" fmla="*/ 1993900 h 2184400"/>
              <a:gd name="connsiteX54" fmla="*/ 889000 w 4141501"/>
              <a:gd name="connsiteY54" fmla="*/ 1955800 h 2184400"/>
              <a:gd name="connsiteX55" fmla="*/ 901700 w 4141501"/>
              <a:gd name="connsiteY55" fmla="*/ 1936750 h 2184400"/>
              <a:gd name="connsiteX56" fmla="*/ 908050 w 4141501"/>
              <a:gd name="connsiteY56" fmla="*/ 1917700 h 2184400"/>
              <a:gd name="connsiteX57" fmla="*/ 927100 w 4141501"/>
              <a:gd name="connsiteY57" fmla="*/ 1911350 h 2184400"/>
              <a:gd name="connsiteX58" fmla="*/ 1244600 w 4141501"/>
              <a:gd name="connsiteY58" fmla="*/ 1905000 h 2184400"/>
              <a:gd name="connsiteX59" fmla="*/ 1320800 w 4141501"/>
              <a:gd name="connsiteY59" fmla="*/ 1892300 h 2184400"/>
              <a:gd name="connsiteX60" fmla="*/ 1460500 w 4141501"/>
              <a:gd name="connsiteY60" fmla="*/ 1873250 h 2184400"/>
              <a:gd name="connsiteX61" fmla="*/ 1517650 w 4141501"/>
              <a:gd name="connsiteY61" fmla="*/ 1854200 h 2184400"/>
              <a:gd name="connsiteX62" fmla="*/ 1536700 w 4141501"/>
              <a:gd name="connsiteY62" fmla="*/ 1847850 h 2184400"/>
              <a:gd name="connsiteX63" fmla="*/ 1555750 w 4141501"/>
              <a:gd name="connsiteY63" fmla="*/ 1841500 h 2184400"/>
              <a:gd name="connsiteX64" fmla="*/ 1587500 w 4141501"/>
              <a:gd name="connsiteY64" fmla="*/ 1835150 h 2184400"/>
              <a:gd name="connsiteX65" fmla="*/ 1606550 w 4141501"/>
              <a:gd name="connsiteY65" fmla="*/ 1828800 h 2184400"/>
              <a:gd name="connsiteX66" fmla="*/ 1676400 w 4141501"/>
              <a:gd name="connsiteY66" fmla="*/ 1816100 h 2184400"/>
              <a:gd name="connsiteX67" fmla="*/ 1695450 w 4141501"/>
              <a:gd name="connsiteY67" fmla="*/ 1809750 h 2184400"/>
              <a:gd name="connsiteX68" fmla="*/ 1714500 w 4141501"/>
              <a:gd name="connsiteY68" fmla="*/ 1797050 h 2184400"/>
              <a:gd name="connsiteX69" fmla="*/ 1727200 w 4141501"/>
              <a:gd name="connsiteY69" fmla="*/ 1778000 h 2184400"/>
              <a:gd name="connsiteX70" fmla="*/ 1746250 w 4141501"/>
              <a:gd name="connsiteY70" fmla="*/ 1765300 h 2184400"/>
              <a:gd name="connsiteX71" fmla="*/ 2120900 w 4141501"/>
              <a:gd name="connsiteY71" fmla="*/ 1758950 h 2184400"/>
              <a:gd name="connsiteX72" fmla="*/ 2305050 w 4141501"/>
              <a:gd name="connsiteY72" fmla="*/ 1752600 h 2184400"/>
              <a:gd name="connsiteX73" fmla="*/ 2324100 w 4141501"/>
              <a:gd name="connsiteY73" fmla="*/ 1746250 h 2184400"/>
              <a:gd name="connsiteX74" fmla="*/ 2387600 w 4141501"/>
              <a:gd name="connsiteY74" fmla="*/ 1727200 h 2184400"/>
              <a:gd name="connsiteX75" fmla="*/ 2406650 w 4141501"/>
              <a:gd name="connsiteY75" fmla="*/ 1720850 h 2184400"/>
              <a:gd name="connsiteX76" fmla="*/ 2425700 w 4141501"/>
              <a:gd name="connsiteY76" fmla="*/ 1708150 h 2184400"/>
              <a:gd name="connsiteX77" fmla="*/ 2482850 w 4141501"/>
              <a:gd name="connsiteY77" fmla="*/ 1682750 h 2184400"/>
              <a:gd name="connsiteX78" fmla="*/ 2495550 w 4141501"/>
              <a:gd name="connsiteY78" fmla="*/ 1663700 h 2184400"/>
              <a:gd name="connsiteX79" fmla="*/ 2508250 w 4141501"/>
              <a:gd name="connsiteY79" fmla="*/ 1625600 h 2184400"/>
              <a:gd name="connsiteX80" fmla="*/ 2514600 w 4141501"/>
              <a:gd name="connsiteY80" fmla="*/ 1606550 h 2184400"/>
              <a:gd name="connsiteX81" fmla="*/ 2520950 w 4141501"/>
              <a:gd name="connsiteY81" fmla="*/ 1587500 h 2184400"/>
              <a:gd name="connsiteX82" fmla="*/ 2527300 w 4141501"/>
              <a:gd name="connsiteY82" fmla="*/ 1568450 h 2184400"/>
              <a:gd name="connsiteX83" fmla="*/ 2533650 w 4141501"/>
              <a:gd name="connsiteY83" fmla="*/ 1543050 h 2184400"/>
              <a:gd name="connsiteX84" fmla="*/ 2559050 w 4141501"/>
              <a:gd name="connsiteY84" fmla="*/ 1504950 h 2184400"/>
              <a:gd name="connsiteX85" fmla="*/ 2578100 w 4141501"/>
              <a:gd name="connsiteY85" fmla="*/ 1460500 h 2184400"/>
              <a:gd name="connsiteX86" fmla="*/ 2590800 w 4141501"/>
              <a:gd name="connsiteY86" fmla="*/ 1416050 h 2184400"/>
              <a:gd name="connsiteX87" fmla="*/ 2609850 w 4141501"/>
              <a:gd name="connsiteY87" fmla="*/ 1409700 h 2184400"/>
              <a:gd name="connsiteX88" fmla="*/ 2622550 w 4141501"/>
              <a:gd name="connsiteY88" fmla="*/ 1390650 h 2184400"/>
              <a:gd name="connsiteX89" fmla="*/ 2660650 w 4141501"/>
              <a:gd name="connsiteY89" fmla="*/ 1377950 h 2184400"/>
              <a:gd name="connsiteX90" fmla="*/ 2692400 w 4141501"/>
              <a:gd name="connsiteY90" fmla="*/ 1339850 h 2184400"/>
              <a:gd name="connsiteX91" fmla="*/ 2698750 w 4141501"/>
              <a:gd name="connsiteY91" fmla="*/ 1320800 h 2184400"/>
              <a:gd name="connsiteX92" fmla="*/ 2717800 w 4141501"/>
              <a:gd name="connsiteY92" fmla="*/ 1308100 h 2184400"/>
              <a:gd name="connsiteX93" fmla="*/ 2755900 w 4141501"/>
              <a:gd name="connsiteY93" fmla="*/ 1282700 h 2184400"/>
              <a:gd name="connsiteX94" fmla="*/ 2800350 w 4141501"/>
              <a:gd name="connsiteY94" fmla="*/ 1231900 h 2184400"/>
              <a:gd name="connsiteX95" fmla="*/ 2965450 w 4141501"/>
              <a:gd name="connsiteY95" fmla="*/ 1238250 h 2184400"/>
              <a:gd name="connsiteX96" fmla="*/ 3009900 w 4141501"/>
              <a:gd name="connsiteY96" fmla="*/ 1289050 h 2184400"/>
              <a:gd name="connsiteX97" fmla="*/ 3022600 w 4141501"/>
              <a:gd name="connsiteY97" fmla="*/ 1308100 h 2184400"/>
              <a:gd name="connsiteX98" fmla="*/ 3009900 w 4141501"/>
              <a:gd name="connsiteY98" fmla="*/ 1454150 h 2184400"/>
              <a:gd name="connsiteX99" fmla="*/ 2997200 w 4141501"/>
              <a:gd name="connsiteY99" fmla="*/ 1511300 h 2184400"/>
              <a:gd name="connsiteX100" fmla="*/ 2984500 w 4141501"/>
              <a:gd name="connsiteY100" fmla="*/ 1568450 h 2184400"/>
              <a:gd name="connsiteX101" fmla="*/ 2978150 w 4141501"/>
              <a:gd name="connsiteY101" fmla="*/ 1619250 h 2184400"/>
              <a:gd name="connsiteX102" fmla="*/ 2971800 w 4141501"/>
              <a:gd name="connsiteY102" fmla="*/ 1651000 h 2184400"/>
              <a:gd name="connsiteX103" fmla="*/ 2952750 w 4141501"/>
              <a:gd name="connsiteY103" fmla="*/ 1695450 h 2184400"/>
              <a:gd name="connsiteX104" fmla="*/ 2914650 w 4141501"/>
              <a:gd name="connsiteY104" fmla="*/ 1720850 h 2184400"/>
              <a:gd name="connsiteX105" fmla="*/ 2863850 w 4141501"/>
              <a:gd name="connsiteY105" fmla="*/ 1733550 h 2184400"/>
              <a:gd name="connsiteX106" fmla="*/ 2851150 w 4141501"/>
              <a:gd name="connsiteY106" fmla="*/ 1752600 h 2184400"/>
              <a:gd name="connsiteX107" fmla="*/ 2832100 w 4141501"/>
              <a:gd name="connsiteY107" fmla="*/ 1771650 h 2184400"/>
              <a:gd name="connsiteX108" fmla="*/ 2825750 w 4141501"/>
              <a:gd name="connsiteY108" fmla="*/ 1790700 h 2184400"/>
              <a:gd name="connsiteX109" fmla="*/ 2800350 w 4141501"/>
              <a:gd name="connsiteY109" fmla="*/ 1828800 h 2184400"/>
              <a:gd name="connsiteX110" fmla="*/ 2794000 w 4141501"/>
              <a:gd name="connsiteY110" fmla="*/ 1847850 h 2184400"/>
              <a:gd name="connsiteX111" fmla="*/ 2774950 w 4141501"/>
              <a:gd name="connsiteY111" fmla="*/ 1885950 h 2184400"/>
              <a:gd name="connsiteX112" fmla="*/ 2781300 w 4141501"/>
              <a:gd name="connsiteY112" fmla="*/ 1911350 h 2184400"/>
              <a:gd name="connsiteX113" fmla="*/ 2774950 w 4141501"/>
              <a:gd name="connsiteY113" fmla="*/ 1930400 h 2184400"/>
              <a:gd name="connsiteX114" fmla="*/ 2762250 w 4141501"/>
              <a:gd name="connsiteY114" fmla="*/ 1955800 h 2184400"/>
              <a:gd name="connsiteX115" fmla="*/ 2743200 w 4141501"/>
              <a:gd name="connsiteY115" fmla="*/ 1968500 h 2184400"/>
              <a:gd name="connsiteX116" fmla="*/ 2616200 w 4141501"/>
              <a:gd name="connsiteY116" fmla="*/ 1981200 h 2184400"/>
              <a:gd name="connsiteX117" fmla="*/ 2571750 w 4141501"/>
              <a:gd name="connsiteY117" fmla="*/ 2000250 h 2184400"/>
              <a:gd name="connsiteX118" fmla="*/ 2533650 w 4141501"/>
              <a:gd name="connsiteY118" fmla="*/ 2019300 h 2184400"/>
              <a:gd name="connsiteX119" fmla="*/ 2527300 w 4141501"/>
              <a:gd name="connsiteY119" fmla="*/ 2038350 h 2184400"/>
              <a:gd name="connsiteX120" fmla="*/ 2489200 w 4141501"/>
              <a:gd name="connsiteY120" fmla="*/ 2051050 h 2184400"/>
              <a:gd name="connsiteX121" fmla="*/ 2482850 w 4141501"/>
              <a:gd name="connsiteY121" fmla="*/ 2070100 h 2184400"/>
              <a:gd name="connsiteX122" fmla="*/ 2514600 w 4141501"/>
              <a:gd name="connsiteY122" fmla="*/ 2095500 h 2184400"/>
              <a:gd name="connsiteX123" fmla="*/ 2540000 w 4141501"/>
              <a:gd name="connsiteY123" fmla="*/ 2108200 h 2184400"/>
              <a:gd name="connsiteX124" fmla="*/ 2603500 w 4141501"/>
              <a:gd name="connsiteY124" fmla="*/ 2127250 h 2184400"/>
              <a:gd name="connsiteX125" fmla="*/ 2673350 w 4141501"/>
              <a:gd name="connsiteY125" fmla="*/ 2133600 h 2184400"/>
              <a:gd name="connsiteX126" fmla="*/ 3130550 w 4141501"/>
              <a:gd name="connsiteY126" fmla="*/ 2139950 h 2184400"/>
              <a:gd name="connsiteX127" fmla="*/ 3213100 w 4141501"/>
              <a:gd name="connsiteY127" fmla="*/ 2152650 h 2184400"/>
              <a:gd name="connsiteX128" fmla="*/ 3232150 w 4141501"/>
              <a:gd name="connsiteY128" fmla="*/ 2159000 h 2184400"/>
              <a:gd name="connsiteX129" fmla="*/ 3276600 w 4141501"/>
              <a:gd name="connsiteY129" fmla="*/ 2165350 h 2184400"/>
              <a:gd name="connsiteX130" fmla="*/ 3302000 w 4141501"/>
              <a:gd name="connsiteY130" fmla="*/ 2171700 h 2184400"/>
              <a:gd name="connsiteX131" fmla="*/ 3352800 w 4141501"/>
              <a:gd name="connsiteY131" fmla="*/ 2184400 h 2184400"/>
              <a:gd name="connsiteX132" fmla="*/ 3683000 w 4141501"/>
              <a:gd name="connsiteY132" fmla="*/ 2178050 h 2184400"/>
              <a:gd name="connsiteX133" fmla="*/ 3721100 w 4141501"/>
              <a:gd name="connsiteY133" fmla="*/ 2152650 h 2184400"/>
              <a:gd name="connsiteX134" fmla="*/ 3733800 w 4141501"/>
              <a:gd name="connsiteY134" fmla="*/ 2133600 h 2184400"/>
              <a:gd name="connsiteX135" fmla="*/ 3727450 w 4141501"/>
              <a:gd name="connsiteY135" fmla="*/ 2101850 h 2184400"/>
              <a:gd name="connsiteX136" fmla="*/ 3714750 w 4141501"/>
              <a:gd name="connsiteY136" fmla="*/ 2057400 h 2184400"/>
              <a:gd name="connsiteX137" fmla="*/ 3733800 w 4141501"/>
              <a:gd name="connsiteY137" fmla="*/ 2038350 h 2184400"/>
              <a:gd name="connsiteX138" fmla="*/ 3752850 w 4141501"/>
              <a:gd name="connsiteY138" fmla="*/ 2025650 h 2184400"/>
              <a:gd name="connsiteX139" fmla="*/ 3765550 w 4141501"/>
              <a:gd name="connsiteY139" fmla="*/ 2006600 h 2184400"/>
              <a:gd name="connsiteX140" fmla="*/ 3803650 w 4141501"/>
              <a:gd name="connsiteY140" fmla="*/ 1974850 h 2184400"/>
              <a:gd name="connsiteX141" fmla="*/ 3841750 w 4141501"/>
              <a:gd name="connsiteY141" fmla="*/ 1962150 h 2184400"/>
              <a:gd name="connsiteX142" fmla="*/ 3879850 w 4141501"/>
              <a:gd name="connsiteY142" fmla="*/ 1936750 h 2184400"/>
              <a:gd name="connsiteX143" fmla="*/ 3911600 w 4141501"/>
              <a:gd name="connsiteY143" fmla="*/ 1911350 h 2184400"/>
              <a:gd name="connsiteX144" fmla="*/ 3924300 w 4141501"/>
              <a:gd name="connsiteY144" fmla="*/ 1892300 h 2184400"/>
              <a:gd name="connsiteX145" fmla="*/ 3943350 w 4141501"/>
              <a:gd name="connsiteY145" fmla="*/ 1879600 h 2184400"/>
              <a:gd name="connsiteX146" fmla="*/ 3962400 w 4141501"/>
              <a:gd name="connsiteY146" fmla="*/ 1841500 h 2184400"/>
              <a:gd name="connsiteX147" fmla="*/ 3968750 w 4141501"/>
              <a:gd name="connsiteY147" fmla="*/ 1822450 h 2184400"/>
              <a:gd name="connsiteX148" fmla="*/ 3987800 w 4141501"/>
              <a:gd name="connsiteY148" fmla="*/ 1809750 h 2184400"/>
              <a:gd name="connsiteX149" fmla="*/ 3994150 w 4141501"/>
              <a:gd name="connsiteY149" fmla="*/ 1790700 h 2184400"/>
              <a:gd name="connsiteX150" fmla="*/ 4013200 w 4141501"/>
              <a:gd name="connsiteY150" fmla="*/ 1778000 h 2184400"/>
              <a:gd name="connsiteX151" fmla="*/ 4032250 w 4141501"/>
              <a:gd name="connsiteY151" fmla="*/ 1758950 h 2184400"/>
              <a:gd name="connsiteX152" fmla="*/ 4070350 w 4141501"/>
              <a:gd name="connsiteY152" fmla="*/ 1733550 h 2184400"/>
              <a:gd name="connsiteX153" fmla="*/ 4102100 w 4141501"/>
              <a:gd name="connsiteY153" fmla="*/ 1701800 h 2184400"/>
              <a:gd name="connsiteX154" fmla="*/ 4133850 w 4141501"/>
              <a:gd name="connsiteY154" fmla="*/ 1663700 h 2184400"/>
              <a:gd name="connsiteX155" fmla="*/ 4133850 w 4141501"/>
              <a:gd name="connsiteY155" fmla="*/ 1543050 h 2184400"/>
              <a:gd name="connsiteX156" fmla="*/ 4121150 w 4141501"/>
              <a:gd name="connsiteY156" fmla="*/ 1504950 h 2184400"/>
              <a:gd name="connsiteX157" fmla="*/ 4114800 w 4141501"/>
              <a:gd name="connsiteY157" fmla="*/ 1435100 h 2184400"/>
              <a:gd name="connsiteX158" fmla="*/ 4108450 w 4141501"/>
              <a:gd name="connsiteY158" fmla="*/ 1416050 h 2184400"/>
              <a:gd name="connsiteX159" fmla="*/ 4095750 w 4141501"/>
              <a:gd name="connsiteY159" fmla="*/ 1333500 h 2184400"/>
              <a:gd name="connsiteX160" fmla="*/ 4083050 w 4141501"/>
              <a:gd name="connsiteY160" fmla="*/ 1276350 h 2184400"/>
              <a:gd name="connsiteX161" fmla="*/ 4070350 w 4141501"/>
              <a:gd name="connsiteY161" fmla="*/ 1174750 h 2184400"/>
              <a:gd name="connsiteX162" fmla="*/ 4051300 w 4141501"/>
              <a:gd name="connsiteY162" fmla="*/ 1136650 h 2184400"/>
              <a:gd name="connsiteX163" fmla="*/ 4044950 w 4141501"/>
              <a:gd name="connsiteY163" fmla="*/ 1117600 h 2184400"/>
              <a:gd name="connsiteX164" fmla="*/ 4032250 w 4141501"/>
              <a:gd name="connsiteY164" fmla="*/ 1098550 h 2184400"/>
              <a:gd name="connsiteX165" fmla="*/ 4025900 w 4141501"/>
              <a:gd name="connsiteY165" fmla="*/ 1079500 h 2184400"/>
              <a:gd name="connsiteX166" fmla="*/ 4013200 w 4141501"/>
              <a:gd name="connsiteY166" fmla="*/ 1060450 h 2184400"/>
              <a:gd name="connsiteX167" fmla="*/ 3994150 w 4141501"/>
              <a:gd name="connsiteY167" fmla="*/ 1022350 h 2184400"/>
              <a:gd name="connsiteX168" fmla="*/ 3943350 w 4141501"/>
              <a:gd name="connsiteY168" fmla="*/ 1003300 h 2184400"/>
              <a:gd name="connsiteX169" fmla="*/ 3917950 w 4141501"/>
              <a:gd name="connsiteY169" fmla="*/ 990600 h 2184400"/>
              <a:gd name="connsiteX170" fmla="*/ 3879850 w 4141501"/>
              <a:gd name="connsiteY170" fmla="*/ 977900 h 2184400"/>
              <a:gd name="connsiteX171" fmla="*/ 3860800 w 4141501"/>
              <a:gd name="connsiteY171" fmla="*/ 971550 h 2184400"/>
              <a:gd name="connsiteX172" fmla="*/ 3829050 w 4141501"/>
              <a:gd name="connsiteY172" fmla="*/ 965200 h 2184400"/>
              <a:gd name="connsiteX173" fmla="*/ 3790950 w 4141501"/>
              <a:gd name="connsiteY173" fmla="*/ 952500 h 2184400"/>
              <a:gd name="connsiteX174" fmla="*/ 3733800 w 4141501"/>
              <a:gd name="connsiteY174" fmla="*/ 920750 h 2184400"/>
              <a:gd name="connsiteX175" fmla="*/ 3721100 w 4141501"/>
              <a:gd name="connsiteY175" fmla="*/ 901700 h 2184400"/>
              <a:gd name="connsiteX176" fmla="*/ 3714750 w 4141501"/>
              <a:gd name="connsiteY176" fmla="*/ 882650 h 2184400"/>
              <a:gd name="connsiteX177" fmla="*/ 3689350 w 4141501"/>
              <a:gd name="connsiteY177" fmla="*/ 844550 h 2184400"/>
              <a:gd name="connsiteX178" fmla="*/ 3676650 w 4141501"/>
              <a:gd name="connsiteY178" fmla="*/ 825500 h 2184400"/>
              <a:gd name="connsiteX179" fmla="*/ 3663950 w 4141501"/>
              <a:gd name="connsiteY179" fmla="*/ 806450 h 2184400"/>
              <a:gd name="connsiteX180" fmla="*/ 3651250 w 4141501"/>
              <a:gd name="connsiteY180" fmla="*/ 768350 h 2184400"/>
              <a:gd name="connsiteX181" fmla="*/ 3644900 w 4141501"/>
              <a:gd name="connsiteY181" fmla="*/ 749300 h 2184400"/>
              <a:gd name="connsiteX182" fmla="*/ 3632200 w 4141501"/>
              <a:gd name="connsiteY182" fmla="*/ 730250 h 2184400"/>
              <a:gd name="connsiteX183" fmla="*/ 3625850 w 4141501"/>
              <a:gd name="connsiteY183" fmla="*/ 711200 h 2184400"/>
              <a:gd name="connsiteX184" fmla="*/ 3600450 w 4141501"/>
              <a:gd name="connsiteY184" fmla="*/ 673100 h 2184400"/>
              <a:gd name="connsiteX185" fmla="*/ 3587750 w 4141501"/>
              <a:gd name="connsiteY185" fmla="*/ 654050 h 2184400"/>
              <a:gd name="connsiteX186" fmla="*/ 3575050 w 4141501"/>
              <a:gd name="connsiteY186" fmla="*/ 635000 h 2184400"/>
              <a:gd name="connsiteX187" fmla="*/ 3556000 w 4141501"/>
              <a:gd name="connsiteY187" fmla="*/ 615950 h 2184400"/>
              <a:gd name="connsiteX188" fmla="*/ 3543300 w 4141501"/>
              <a:gd name="connsiteY188" fmla="*/ 596900 h 2184400"/>
              <a:gd name="connsiteX189" fmla="*/ 3524250 w 4141501"/>
              <a:gd name="connsiteY189" fmla="*/ 577850 h 2184400"/>
              <a:gd name="connsiteX190" fmla="*/ 3498850 w 4141501"/>
              <a:gd name="connsiteY190" fmla="*/ 520700 h 2184400"/>
              <a:gd name="connsiteX191" fmla="*/ 3479800 w 4141501"/>
              <a:gd name="connsiteY191" fmla="*/ 482600 h 2184400"/>
              <a:gd name="connsiteX192" fmla="*/ 3460750 w 4141501"/>
              <a:gd name="connsiteY192" fmla="*/ 304800 h 2184400"/>
              <a:gd name="connsiteX193" fmla="*/ 3448050 w 4141501"/>
              <a:gd name="connsiteY193" fmla="*/ 266700 h 2184400"/>
              <a:gd name="connsiteX194" fmla="*/ 3441700 w 4141501"/>
              <a:gd name="connsiteY194" fmla="*/ 247650 h 2184400"/>
              <a:gd name="connsiteX195" fmla="*/ 3422650 w 4141501"/>
              <a:gd name="connsiteY195" fmla="*/ 234950 h 2184400"/>
              <a:gd name="connsiteX196" fmla="*/ 3416300 w 4141501"/>
              <a:gd name="connsiteY196" fmla="*/ 215900 h 2184400"/>
              <a:gd name="connsiteX197" fmla="*/ 3378200 w 4141501"/>
              <a:gd name="connsiteY197" fmla="*/ 184150 h 2184400"/>
              <a:gd name="connsiteX198" fmla="*/ 3365500 w 4141501"/>
              <a:gd name="connsiteY198" fmla="*/ 165100 h 2184400"/>
              <a:gd name="connsiteX199" fmla="*/ 3321050 w 4141501"/>
              <a:gd name="connsiteY199" fmla="*/ 133350 h 2184400"/>
              <a:gd name="connsiteX200" fmla="*/ 3308350 w 4141501"/>
              <a:gd name="connsiteY200" fmla="*/ 114300 h 2184400"/>
              <a:gd name="connsiteX201" fmla="*/ 3251200 w 4141501"/>
              <a:gd name="connsiteY201" fmla="*/ 69850 h 2184400"/>
              <a:gd name="connsiteX202" fmla="*/ 3232150 w 4141501"/>
              <a:gd name="connsiteY202" fmla="*/ 57150 h 2184400"/>
              <a:gd name="connsiteX203" fmla="*/ 3213100 w 4141501"/>
              <a:gd name="connsiteY203" fmla="*/ 44450 h 2184400"/>
              <a:gd name="connsiteX204" fmla="*/ 3136900 w 4141501"/>
              <a:gd name="connsiteY204" fmla="*/ 25400 h 2184400"/>
              <a:gd name="connsiteX205" fmla="*/ 3111500 w 4141501"/>
              <a:gd name="connsiteY205" fmla="*/ 19050 h 2184400"/>
              <a:gd name="connsiteX206" fmla="*/ 3086100 w 4141501"/>
              <a:gd name="connsiteY206" fmla="*/ 12700 h 2184400"/>
              <a:gd name="connsiteX207" fmla="*/ 3067050 w 4141501"/>
              <a:gd name="connsiteY207" fmla="*/ 6350 h 2184400"/>
              <a:gd name="connsiteX208" fmla="*/ 2984500 w 4141501"/>
              <a:gd name="connsiteY208" fmla="*/ 0 h 2184400"/>
              <a:gd name="connsiteX209" fmla="*/ 2863850 w 4141501"/>
              <a:gd name="connsiteY209" fmla="*/ 6350 h 2184400"/>
              <a:gd name="connsiteX210" fmla="*/ 2622550 w 4141501"/>
              <a:gd name="connsiteY210" fmla="*/ 19050 h 2184400"/>
              <a:gd name="connsiteX211" fmla="*/ 2616200 w 4141501"/>
              <a:gd name="connsiteY211" fmla="*/ 38100 h 2184400"/>
              <a:gd name="connsiteX212" fmla="*/ 2508250 w 4141501"/>
              <a:gd name="connsiteY212" fmla="*/ 44450 h 2184400"/>
              <a:gd name="connsiteX213" fmla="*/ 2349500 w 4141501"/>
              <a:gd name="connsiteY213" fmla="*/ 50800 h 2184400"/>
              <a:gd name="connsiteX214" fmla="*/ 2324100 w 4141501"/>
              <a:gd name="connsiteY214" fmla="*/ 63500 h 2184400"/>
              <a:gd name="connsiteX215" fmla="*/ 2305050 w 4141501"/>
              <a:gd name="connsiteY215" fmla="*/ 76200 h 2184400"/>
              <a:gd name="connsiteX216" fmla="*/ 2279650 w 4141501"/>
              <a:gd name="connsiteY216" fmla="*/ 82550 h 2184400"/>
              <a:gd name="connsiteX217" fmla="*/ 2260600 w 4141501"/>
              <a:gd name="connsiteY217" fmla="*/ 88900 h 2184400"/>
              <a:gd name="connsiteX218" fmla="*/ 2222500 w 4141501"/>
              <a:gd name="connsiteY218" fmla="*/ 120650 h 2184400"/>
              <a:gd name="connsiteX219" fmla="*/ 2159000 w 4141501"/>
              <a:gd name="connsiteY219" fmla="*/ 139700 h 2184400"/>
              <a:gd name="connsiteX220" fmla="*/ 1917700 w 4141501"/>
              <a:gd name="connsiteY220" fmla="*/ 133350 h 2184400"/>
              <a:gd name="connsiteX221" fmla="*/ 1898650 w 4141501"/>
              <a:gd name="connsiteY221" fmla="*/ 127000 h 2184400"/>
              <a:gd name="connsiteX222" fmla="*/ 1873250 w 4141501"/>
              <a:gd name="connsiteY222" fmla="*/ 114300 h 2184400"/>
              <a:gd name="connsiteX223" fmla="*/ 1854200 w 4141501"/>
              <a:gd name="connsiteY223" fmla="*/ 101600 h 2184400"/>
              <a:gd name="connsiteX224" fmla="*/ 1816100 w 4141501"/>
              <a:gd name="connsiteY224" fmla="*/ 88900 h 2184400"/>
              <a:gd name="connsiteX225" fmla="*/ 1797050 w 4141501"/>
              <a:gd name="connsiteY225" fmla="*/ 82550 h 2184400"/>
              <a:gd name="connsiteX226" fmla="*/ 1746250 w 4141501"/>
              <a:gd name="connsiteY226" fmla="*/ 69850 h 2184400"/>
              <a:gd name="connsiteX227" fmla="*/ 1714500 w 4141501"/>
              <a:gd name="connsiteY227" fmla="*/ 57150 h 2184400"/>
              <a:gd name="connsiteX228" fmla="*/ 1676400 w 4141501"/>
              <a:gd name="connsiteY228" fmla="*/ 44450 h 2184400"/>
              <a:gd name="connsiteX229" fmla="*/ 1657350 w 4141501"/>
              <a:gd name="connsiteY229" fmla="*/ 38100 h 2184400"/>
              <a:gd name="connsiteX230" fmla="*/ 1574800 w 4141501"/>
              <a:gd name="connsiteY230" fmla="*/ 44450 h 2184400"/>
              <a:gd name="connsiteX231" fmla="*/ 1473200 w 4141501"/>
              <a:gd name="connsiteY231" fmla="*/ 69850 h 2184400"/>
              <a:gd name="connsiteX232" fmla="*/ 1136650 w 4141501"/>
              <a:gd name="connsiteY232" fmla="*/ 82550 h 2184400"/>
              <a:gd name="connsiteX233" fmla="*/ 1104900 w 4141501"/>
              <a:gd name="connsiteY233" fmla="*/ 88900 h 2184400"/>
              <a:gd name="connsiteX234" fmla="*/ 1066800 w 4141501"/>
              <a:gd name="connsiteY234" fmla="*/ 101600 h 2184400"/>
              <a:gd name="connsiteX235" fmla="*/ 1047750 w 4141501"/>
              <a:gd name="connsiteY235" fmla="*/ 107950 h 2184400"/>
              <a:gd name="connsiteX236" fmla="*/ 1028700 w 4141501"/>
              <a:gd name="connsiteY236" fmla="*/ 114300 h 2184400"/>
              <a:gd name="connsiteX237" fmla="*/ 1009650 w 4141501"/>
              <a:gd name="connsiteY237" fmla="*/ 120650 h 2184400"/>
              <a:gd name="connsiteX238" fmla="*/ 990600 w 4141501"/>
              <a:gd name="connsiteY238" fmla="*/ 133350 h 2184400"/>
              <a:gd name="connsiteX239" fmla="*/ 971550 w 4141501"/>
              <a:gd name="connsiteY239" fmla="*/ 139700 h 2184400"/>
              <a:gd name="connsiteX240" fmla="*/ 927100 w 4141501"/>
              <a:gd name="connsiteY240" fmla="*/ 152400 h 2184400"/>
              <a:gd name="connsiteX241" fmla="*/ 882650 w 4141501"/>
              <a:gd name="connsiteY241" fmla="*/ 171450 h 2184400"/>
              <a:gd name="connsiteX242" fmla="*/ 863600 w 4141501"/>
              <a:gd name="connsiteY242" fmla="*/ 190500 h 2184400"/>
              <a:gd name="connsiteX243" fmla="*/ 844550 w 4141501"/>
              <a:gd name="connsiteY243" fmla="*/ 196850 h 2184400"/>
              <a:gd name="connsiteX244" fmla="*/ 825500 w 4141501"/>
              <a:gd name="connsiteY244" fmla="*/ 209550 h 2184400"/>
              <a:gd name="connsiteX245" fmla="*/ 800100 w 4141501"/>
              <a:gd name="connsiteY245" fmla="*/ 222250 h 2184400"/>
              <a:gd name="connsiteX246" fmla="*/ 781050 w 4141501"/>
              <a:gd name="connsiteY246" fmla="*/ 247650 h 2184400"/>
              <a:gd name="connsiteX247" fmla="*/ 762000 w 4141501"/>
              <a:gd name="connsiteY247" fmla="*/ 254000 h 2184400"/>
              <a:gd name="connsiteX248" fmla="*/ 749300 w 4141501"/>
              <a:gd name="connsiteY248" fmla="*/ 273050 h 2184400"/>
              <a:gd name="connsiteX249" fmla="*/ 730250 w 4141501"/>
              <a:gd name="connsiteY249" fmla="*/ 292100 h 2184400"/>
              <a:gd name="connsiteX250" fmla="*/ 704850 w 4141501"/>
              <a:gd name="connsiteY250" fmla="*/ 330200 h 2184400"/>
              <a:gd name="connsiteX251" fmla="*/ 692150 w 4141501"/>
              <a:gd name="connsiteY251" fmla="*/ 368300 h 2184400"/>
              <a:gd name="connsiteX252" fmla="*/ 641350 w 4141501"/>
              <a:gd name="connsiteY252" fmla="*/ 425450 h 2184400"/>
              <a:gd name="connsiteX253" fmla="*/ 628650 w 4141501"/>
              <a:gd name="connsiteY253" fmla="*/ 444500 h 2184400"/>
              <a:gd name="connsiteX254" fmla="*/ 533400 w 4141501"/>
              <a:gd name="connsiteY254" fmla="*/ 463550 h 2184400"/>
              <a:gd name="connsiteX255" fmla="*/ 400050 w 4141501"/>
              <a:gd name="connsiteY255" fmla="*/ 457200 h 2184400"/>
              <a:gd name="connsiteX256" fmla="*/ 355600 w 4141501"/>
              <a:gd name="connsiteY256" fmla="*/ 450850 h 2184400"/>
              <a:gd name="connsiteX257" fmla="*/ 273050 w 4141501"/>
              <a:gd name="connsiteY257" fmla="*/ 444500 h 2184400"/>
              <a:gd name="connsiteX258" fmla="*/ 120650 w 4141501"/>
              <a:gd name="connsiteY258" fmla="*/ 4381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4141501" h="2184400">
                <a:moveTo>
                  <a:pt x="603250" y="381000"/>
                </a:moveTo>
                <a:lnTo>
                  <a:pt x="292100" y="387350"/>
                </a:lnTo>
                <a:cubicBezTo>
                  <a:pt x="285411" y="387607"/>
                  <a:pt x="279486" y="391861"/>
                  <a:pt x="273050" y="393700"/>
                </a:cubicBezTo>
                <a:cubicBezTo>
                  <a:pt x="264659" y="396098"/>
                  <a:pt x="256041" y="397652"/>
                  <a:pt x="247650" y="400050"/>
                </a:cubicBezTo>
                <a:cubicBezTo>
                  <a:pt x="241214" y="401889"/>
                  <a:pt x="235058" y="404639"/>
                  <a:pt x="228600" y="406400"/>
                </a:cubicBezTo>
                <a:cubicBezTo>
                  <a:pt x="211761" y="410993"/>
                  <a:pt x="194359" y="413580"/>
                  <a:pt x="177800" y="419100"/>
                </a:cubicBezTo>
                <a:cubicBezTo>
                  <a:pt x="171450" y="421217"/>
                  <a:pt x="164737" y="422457"/>
                  <a:pt x="158750" y="425450"/>
                </a:cubicBezTo>
                <a:cubicBezTo>
                  <a:pt x="151924" y="428863"/>
                  <a:pt x="146526" y="434737"/>
                  <a:pt x="139700" y="438150"/>
                </a:cubicBezTo>
                <a:cubicBezTo>
                  <a:pt x="87120" y="464440"/>
                  <a:pt x="156195" y="420804"/>
                  <a:pt x="101600" y="457200"/>
                </a:cubicBezTo>
                <a:cubicBezTo>
                  <a:pt x="99483" y="467783"/>
                  <a:pt x="99040" y="478844"/>
                  <a:pt x="95250" y="488950"/>
                </a:cubicBezTo>
                <a:cubicBezTo>
                  <a:pt x="92570" y="496096"/>
                  <a:pt x="86336" y="501374"/>
                  <a:pt x="82550" y="508000"/>
                </a:cubicBezTo>
                <a:cubicBezTo>
                  <a:pt x="77854" y="516219"/>
                  <a:pt x="74083" y="524933"/>
                  <a:pt x="69850" y="533400"/>
                </a:cubicBezTo>
                <a:cubicBezTo>
                  <a:pt x="67733" y="550333"/>
                  <a:pt x="65494" y="567252"/>
                  <a:pt x="63500" y="584200"/>
                </a:cubicBezTo>
                <a:cubicBezTo>
                  <a:pt x="61260" y="603236"/>
                  <a:pt x="59683" y="622351"/>
                  <a:pt x="57150" y="641350"/>
                </a:cubicBezTo>
                <a:cubicBezTo>
                  <a:pt x="48446" y="706629"/>
                  <a:pt x="54546" y="654371"/>
                  <a:pt x="44450" y="704850"/>
                </a:cubicBezTo>
                <a:cubicBezTo>
                  <a:pt x="41925" y="717475"/>
                  <a:pt x="40403" y="730282"/>
                  <a:pt x="38100" y="742950"/>
                </a:cubicBezTo>
                <a:cubicBezTo>
                  <a:pt x="36169" y="753569"/>
                  <a:pt x="33867" y="764117"/>
                  <a:pt x="31750" y="774700"/>
                </a:cubicBezTo>
                <a:cubicBezTo>
                  <a:pt x="24210" y="880256"/>
                  <a:pt x="21305" y="870485"/>
                  <a:pt x="31750" y="990600"/>
                </a:cubicBezTo>
                <a:cubicBezTo>
                  <a:pt x="32330" y="997268"/>
                  <a:pt x="35983" y="1003300"/>
                  <a:pt x="38100" y="1009650"/>
                </a:cubicBezTo>
                <a:cubicBezTo>
                  <a:pt x="35983" y="1081617"/>
                  <a:pt x="37135" y="1153754"/>
                  <a:pt x="31750" y="1225550"/>
                </a:cubicBezTo>
                <a:cubicBezTo>
                  <a:pt x="30749" y="1238899"/>
                  <a:pt x="23283" y="1250950"/>
                  <a:pt x="19050" y="1263650"/>
                </a:cubicBezTo>
                <a:lnTo>
                  <a:pt x="12700" y="1282700"/>
                </a:lnTo>
                <a:cubicBezTo>
                  <a:pt x="10583" y="1289050"/>
                  <a:pt x="7450" y="1295148"/>
                  <a:pt x="6350" y="1301750"/>
                </a:cubicBezTo>
                <a:lnTo>
                  <a:pt x="0" y="1339850"/>
                </a:lnTo>
                <a:cubicBezTo>
                  <a:pt x="2117" y="1358900"/>
                  <a:pt x="-769" y="1379204"/>
                  <a:pt x="6350" y="1397000"/>
                </a:cubicBezTo>
                <a:cubicBezTo>
                  <a:pt x="8836" y="1403215"/>
                  <a:pt x="20667" y="1398617"/>
                  <a:pt x="25400" y="1403350"/>
                </a:cubicBezTo>
                <a:cubicBezTo>
                  <a:pt x="30133" y="1408083"/>
                  <a:pt x="28037" y="1416831"/>
                  <a:pt x="31750" y="1422400"/>
                </a:cubicBezTo>
                <a:cubicBezTo>
                  <a:pt x="36731" y="1429872"/>
                  <a:pt x="44450" y="1435100"/>
                  <a:pt x="50800" y="1441450"/>
                </a:cubicBezTo>
                <a:cubicBezTo>
                  <a:pt x="52917" y="1447800"/>
                  <a:pt x="54157" y="1454513"/>
                  <a:pt x="57150" y="1460500"/>
                </a:cubicBezTo>
                <a:cubicBezTo>
                  <a:pt x="60563" y="1467326"/>
                  <a:pt x="67170" y="1472404"/>
                  <a:pt x="69850" y="1479550"/>
                </a:cubicBezTo>
                <a:cubicBezTo>
                  <a:pt x="73640" y="1489656"/>
                  <a:pt x="73582" y="1500829"/>
                  <a:pt x="76200" y="1511300"/>
                </a:cubicBezTo>
                <a:cubicBezTo>
                  <a:pt x="77823" y="1517794"/>
                  <a:pt x="80433" y="1524000"/>
                  <a:pt x="82550" y="1530350"/>
                </a:cubicBezTo>
                <a:cubicBezTo>
                  <a:pt x="84667" y="1562100"/>
                  <a:pt x="86975" y="1593838"/>
                  <a:pt x="88900" y="1625600"/>
                </a:cubicBezTo>
                <a:cubicBezTo>
                  <a:pt x="91208" y="1663689"/>
                  <a:pt x="91632" y="1701913"/>
                  <a:pt x="95250" y="1739900"/>
                </a:cubicBezTo>
                <a:cubicBezTo>
                  <a:pt x="95885" y="1746563"/>
                  <a:pt x="96153" y="1755059"/>
                  <a:pt x="101600" y="1758950"/>
                </a:cubicBezTo>
                <a:cubicBezTo>
                  <a:pt x="112493" y="1766731"/>
                  <a:pt x="139700" y="1771650"/>
                  <a:pt x="139700" y="1771650"/>
                </a:cubicBezTo>
                <a:cubicBezTo>
                  <a:pt x="143933" y="1778000"/>
                  <a:pt x="147004" y="1785304"/>
                  <a:pt x="152400" y="1790700"/>
                </a:cubicBezTo>
                <a:cubicBezTo>
                  <a:pt x="169403" y="1807703"/>
                  <a:pt x="194168" y="1809891"/>
                  <a:pt x="215900" y="1816100"/>
                </a:cubicBezTo>
                <a:cubicBezTo>
                  <a:pt x="222336" y="1817939"/>
                  <a:pt x="228963" y="1819457"/>
                  <a:pt x="234950" y="1822450"/>
                </a:cubicBezTo>
                <a:cubicBezTo>
                  <a:pt x="241776" y="1825863"/>
                  <a:pt x="246690" y="1832957"/>
                  <a:pt x="254000" y="1835150"/>
                </a:cubicBezTo>
                <a:cubicBezTo>
                  <a:pt x="268336" y="1839451"/>
                  <a:pt x="283633" y="1839383"/>
                  <a:pt x="298450" y="1841500"/>
                </a:cubicBezTo>
                <a:cubicBezTo>
                  <a:pt x="311150" y="1845733"/>
                  <a:pt x="325411" y="1846774"/>
                  <a:pt x="336550" y="1854200"/>
                </a:cubicBezTo>
                <a:cubicBezTo>
                  <a:pt x="342900" y="1858433"/>
                  <a:pt x="348585" y="1863894"/>
                  <a:pt x="355600" y="1866900"/>
                </a:cubicBezTo>
                <a:cubicBezTo>
                  <a:pt x="364726" y="1870811"/>
                  <a:pt x="405517" y="1877792"/>
                  <a:pt x="412750" y="1879600"/>
                </a:cubicBezTo>
                <a:cubicBezTo>
                  <a:pt x="452450" y="1889525"/>
                  <a:pt x="410941" y="1880913"/>
                  <a:pt x="450850" y="1898650"/>
                </a:cubicBezTo>
                <a:cubicBezTo>
                  <a:pt x="463083" y="1904087"/>
                  <a:pt x="477811" y="1903924"/>
                  <a:pt x="488950" y="1911350"/>
                </a:cubicBezTo>
                <a:lnTo>
                  <a:pt x="546100" y="1949450"/>
                </a:lnTo>
                <a:cubicBezTo>
                  <a:pt x="552450" y="1953683"/>
                  <a:pt x="557910" y="1959737"/>
                  <a:pt x="565150" y="1962150"/>
                </a:cubicBezTo>
                <a:cubicBezTo>
                  <a:pt x="571500" y="1964267"/>
                  <a:pt x="578213" y="1965507"/>
                  <a:pt x="584200" y="1968500"/>
                </a:cubicBezTo>
                <a:cubicBezTo>
                  <a:pt x="591026" y="1971913"/>
                  <a:pt x="596424" y="1977787"/>
                  <a:pt x="603250" y="1981200"/>
                </a:cubicBezTo>
                <a:cubicBezTo>
                  <a:pt x="609237" y="1984193"/>
                  <a:pt x="615736" y="1986237"/>
                  <a:pt x="622300" y="1987550"/>
                </a:cubicBezTo>
                <a:cubicBezTo>
                  <a:pt x="647550" y="1992600"/>
                  <a:pt x="673250" y="1995200"/>
                  <a:pt x="698500" y="2000250"/>
                </a:cubicBezTo>
                <a:cubicBezTo>
                  <a:pt x="751109" y="2010772"/>
                  <a:pt x="719511" y="2005526"/>
                  <a:pt x="793750" y="2012950"/>
                </a:cubicBezTo>
                <a:cubicBezTo>
                  <a:pt x="817341" y="2010001"/>
                  <a:pt x="845906" y="2014122"/>
                  <a:pt x="863600" y="1993900"/>
                </a:cubicBezTo>
                <a:cubicBezTo>
                  <a:pt x="873651" y="1982413"/>
                  <a:pt x="880533" y="1968500"/>
                  <a:pt x="889000" y="1955800"/>
                </a:cubicBezTo>
                <a:cubicBezTo>
                  <a:pt x="893233" y="1949450"/>
                  <a:pt x="899287" y="1943990"/>
                  <a:pt x="901700" y="1936750"/>
                </a:cubicBezTo>
                <a:cubicBezTo>
                  <a:pt x="903817" y="1930400"/>
                  <a:pt x="903317" y="1922433"/>
                  <a:pt x="908050" y="1917700"/>
                </a:cubicBezTo>
                <a:cubicBezTo>
                  <a:pt x="912783" y="1912967"/>
                  <a:pt x="920411" y="1911602"/>
                  <a:pt x="927100" y="1911350"/>
                </a:cubicBezTo>
                <a:cubicBezTo>
                  <a:pt x="1032879" y="1907358"/>
                  <a:pt x="1138767" y="1907117"/>
                  <a:pt x="1244600" y="1905000"/>
                </a:cubicBezTo>
                <a:cubicBezTo>
                  <a:pt x="1270000" y="1900767"/>
                  <a:pt x="1295308" y="1895942"/>
                  <a:pt x="1320800" y="1892300"/>
                </a:cubicBezTo>
                <a:cubicBezTo>
                  <a:pt x="1426594" y="1877187"/>
                  <a:pt x="1379997" y="1883313"/>
                  <a:pt x="1460500" y="1873250"/>
                </a:cubicBezTo>
                <a:lnTo>
                  <a:pt x="1517650" y="1854200"/>
                </a:lnTo>
                <a:lnTo>
                  <a:pt x="1536700" y="1847850"/>
                </a:lnTo>
                <a:cubicBezTo>
                  <a:pt x="1543050" y="1845733"/>
                  <a:pt x="1549186" y="1842813"/>
                  <a:pt x="1555750" y="1841500"/>
                </a:cubicBezTo>
                <a:cubicBezTo>
                  <a:pt x="1566333" y="1839383"/>
                  <a:pt x="1577029" y="1837768"/>
                  <a:pt x="1587500" y="1835150"/>
                </a:cubicBezTo>
                <a:cubicBezTo>
                  <a:pt x="1593994" y="1833527"/>
                  <a:pt x="1599986" y="1830113"/>
                  <a:pt x="1606550" y="1828800"/>
                </a:cubicBezTo>
                <a:cubicBezTo>
                  <a:pt x="1666506" y="1816809"/>
                  <a:pt x="1632476" y="1828650"/>
                  <a:pt x="1676400" y="1816100"/>
                </a:cubicBezTo>
                <a:cubicBezTo>
                  <a:pt x="1682836" y="1814261"/>
                  <a:pt x="1689463" y="1812743"/>
                  <a:pt x="1695450" y="1809750"/>
                </a:cubicBezTo>
                <a:cubicBezTo>
                  <a:pt x="1702276" y="1806337"/>
                  <a:pt x="1708150" y="1801283"/>
                  <a:pt x="1714500" y="1797050"/>
                </a:cubicBezTo>
                <a:cubicBezTo>
                  <a:pt x="1718733" y="1790700"/>
                  <a:pt x="1721804" y="1783396"/>
                  <a:pt x="1727200" y="1778000"/>
                </a:cubicBezTo>
                <a:cubicBezTo>
                  <a:pt x="1732596" y="1772604"/>
                  <a:pt x="1738627" y="1765669"/>
                  <a:pt x="1746250" y="1765300"/>
                </a:cubicBezTo>
                <a:cubicBezTo>
                  <a:pt x="1871005" y="1759263"/>
                  <a:pt x="1996017" y="1761067"/>
                  <a:pt x="2120900" y="1758950"/>
                </a:cubicBezTo>
                <a:cubicBezTo>
                  <a:pt x="2182283" y="1756833"/>
                  <a:pt x="2243750" y="1756431"/>
                  <a:pt x="2305050" y="1752600"/>
                </a:cubicBezTo>
                <a:cubicBezTo>
                  <a:pt x="2311730" y="1752182"/>
                  <a:pt x="2317664" y="1748089"/>
                  <a:pt x="2324100" y="1746250"/>
                </a:cubicBezTo>
                <a:cubicBezTo>
                  <a:pt x="2391278" y="1727056"/>
                  <a:pt x="2297058" y="1757381"/>
                  <a:pt x="2387600" y="1727200"/>
                </a:cubicBezTo>
                <a:cubicBezTo>
                  <a:pt x="2393950" y="1725083"/>
                  <a:pt x="2401081" y="1724563"/>
                  <a:pt x="2406650" y="1720850"/>
                </a:cubicBezTo>
                <a:cubicBezTo>
                  <a:pt x="2413000" y="1716617"/>
                  <a:pt x="2418726" y="1711250"/>
                  <a:pt x="2425700" y="1708150"/>
                </a:cubicBezTo>
                <a:cubicBezTo>
                  <a:pt x="2493710" y="1677923"/>
                  <a:pt x="2439737" y="1711492"/>
                  <a:pt x="2482850" y="1682750"/>
                </a:cubicBezTo>
                <a:cubicBezTo>
                  <a:pt x="2487083" y="1676400"/>
                  <a:pt x="2492450" y="1670674"/>
                  <a:pt x="2495550" y="1663700"/>
                </a:cubicBezTo>
                <a:cubicBezTo>
                  <a:pt x="2500987" y="1651467"/>
                  <a:pt x="2504017" y="1638300"/>
                  <a:pt x="2508250" y="1625600"/>
                </a:cubicBezTo>
                <a:lnTo>
                  <a:pt x="2514600" y="1606550"/>
                </a:lnTo>
                <a:lnTo>
                  <a:pt x="2520950" y="1587500"/>
                </a:lnTo>
                <a:cubicBezTo>
                  <a:pt x="2523067" y="1581150"/>
                  <a:pt x="2525677" y="1574944"/>
                  <a:pt x="2527300" y="1568450"/>
                </a:cubicBezTo>
                <a:cubicBezTo>
                  <a:pt x="2529417" y="1559983"/>
                  <a:pt x="2529747" y="1550856"/>
                  <a:pt x="2533650" y="1543050"/>
                </a:cubicBezTo>
                <a:cubicBezTo>
                  <a:pt x="2540476" y="1529398"/>
                  <a:pt x="2559050" y="1504950"/>
                  <a:pt x="2559050" y="1504950"/>
                </a:cubicBezTo>
                <a:cubicBezTo>
                  <a:pt x="2577280" y="1432028"/>
                  <a:pt x="2551788" y="1521894"/>
                  <a:pt x="2578100" y="1460500"/>
                </a:cubicBezTo>
                <a:cubicBezTo>
                  <a:pt x="2578224" y="1460212"/>
                  <a:pt x="2587711" y="1419139"/>
                  <a:pt x="2590800" y="1416050"/>
                </a:cubicBezTo>
                <a:cubicBezTo>
                  <a:pt x="2595533" y="1411317"/>
                  <a:pt x="2603500" y="1411817"/>
                  <a:pt x="2609850" y="1409700"/>
                </a:cubicBezTo>
                <a:cubicBezTo>
                  <a:pt x="2614083" y="1403350"/>
                  <a:pt x="2616078" y="1394695"/>
                  <a:pt x="2622550" y="1390650"/>
                </a:cubicBezTo>
                <a:cubicBezTo>
                  <a:pt x="2633902" y="1383555"/>
                  <a:pt x="2660650" y="1377950"/>
                  <a:pt x="2660650" y="1377950"/>
                </a:cubicBezTo>
                <a:cubicBezTo>
                  <a:pt x="2674694" y="1363906"/>
                  <a:pt x="2683559" y="1357531"/>
                  <a:pt x="2692400" y="1339850"/>
                </a:cubicBezTo>
                <a:cubicBezTo>
                  <a:pt x="2695393" y="1333863"/>
                  <a:pt x="2694569" y="1326027"/>
                  <a:pt x="2698750" y="1320800"/>
                </a:cubicBezTo>
                <a:cubicBezTo>
                  <a:pt x="2703518" y="1314841"/>
                  <a:pt x="2711937" y="1312986"/>
                  <a:pt x="2717800" y="1308100"/>
                </a:cubicBezTo>
                <a:cubicBezTo>
                  <a:pt x="2749511" y="1281674"/>
                  <a:pt x="2722422" y="1293859"/>
                  <a:pt x="2755900" y="1282700"/>
                </a:cubicBezTo>
                <a:cubicBezTo>
                  <a:pt x="2785533" y="1238250"/>
                  <a:pt x="2768600" y="1253067"/>
                  <a:pt x="2800350" y="1231900"/>
                </a:cubicBezTo>
                <a:cubicBezTo>
                  <a:pt x="2855383" y="1234017"/>
                  <a:pt x="2910668" y="1232583"/>
                  <a:pt x="2965450" y="1238250"/>
                </a:cubicBezTo>
                <a:cubicBezTo>
                  <a:pt x="2984395" y="1240210"/>
                  <a:pt x="3005876" y="1283014"/>
                  <a:pt x="3009900" y="1289050"/>
                </a:cubicBezTo>
                <a:lnTo>
                  <a:pt x="3022600" y="1308100"/>
                </a:lnTo>
                <a:cubicBezTo>
                  <a:pt x="3018503" y="1369554"/>
                  <a:pt x="3018380" y="1399032"/>
                  <a:pt x="3009900" y="1454150"/>
                </a:cubicBezTo>
                <a:cubicBezTo>
                  <a:pt x="3002506" y="1502208"/>
                  <a:pt x="3005627" y="1469163"/>
                  <a:pt x="2997200" y="1511300"/>
                </a:cubicBezTo>
                <a:cubicBezTo>
                  <a:pt x="2986024" y="1567178"/>
                  <a:pt x="2996858" y="1531376"/>
                  <a:pt x="2984500" y="1568450"/>
                </a:cubicBezTo>
                <a:cubicBezTo>
                  <a:pt x="2982383" y="1585383"/>
                  <a:pt x="2980745" y="1602383"/>
                  <a:pt x="2978150" y="1619250"/>
                </a:cubicBezTo>
                <a:cubicBezTo>
                  <a:pt x="2976509" y="1629917"/>
                  <a:pt x="2974141" y="1640464"/>
                  <a:pt x="2971800" y="1651000"/>
                </a:cubicBezTo>
                <a:cubicBezTo>
                  <a:pt x="2968189" y="1667251"/>
                  <a:pt x="2966278" y="1683613"/>
                  <a:pt x="2952750" y="1695450"/>
                </a:cubicBezTo>
                <a:cubicBezTo>
                  <a:pt x="2941263" y="1705501"/>
                  <a:pt x="2929617" y="1717857"/>
                  <a:pt x="2914650" y="1720850"/>
                </a:cubicBezTo>
                <a:cubicBezTo>
                  <a:pt x="2876336" y="1728513"/>
                  <a:pt x="2893139" y="1723787"/>
                  <a:pt x="2863850" y="1733550"/>
                </a:cubicBezTo>
                <a:cubicBezTo>
                  <a:pt x="2859617" y="1739900"/>
                  <a:pt x="2856036" y="1746737"/>
                  <a:pt x="2851150" y="1752600"/>
                </a:cubicBezTo>
                <a:cubicBezTo>
                  <a:pt x="2845401" y="1759499"/>
                  <a:pt x="2837081" y="1764178"/>
                  <a:pt x="2832100" y="1771650"/>
                </a:cubicBezTo>
                <a:cubicBezTo>
                  <a:pt x="2828387" y="1777219"/>
                  <a:pt x="2829001" y="1784849"/>
                  <a:pt x="2825750" y="1790700"/>
                </a:cubicBezTo>
                <a:cubicBezTo>
                  <a:pt x="2818337" y="1804043"/>
                  <a:pt x="2805177" y="1814320"/>
                  <a:pt x="2800350" y="1828800"/>
                </a:cubicBezTo>
                <a:cubicBezTo>
                  <a:pt x="2798233" y="1835150"/>
                  <a:pt x="2796993" y="1841863"/>
                  <a:pt x="2794000" y="1847850"/>
                </a:cubicBezTo>
                <a:cubicBezTo>
                  <a:pt x="2769381" y="1897089"/>
                  <a:pt x="2790911" y="1838067"/>
                  <a:pt x="2774950" y="1885950"/>
                </a:cubicBezTo>
                <a:cubicBezTo>
                  <a:pt x="2777067" y="1894417"/>
                  <a:pt x="2781300" y="1902623"/>
                  <a:pt x="2781300" y="1911350"/>
                </a:cubicBezTo>
                <a:cubicBezTo>
                  <a:pt x="2781300" y="1918043"/>
                  <a:pt x="2777587" y="1924248"/>
                  <a:pt x="2774950" y="1930400"/>
                </a:cubicBezTo>
                <a:cubicBezTo>
                  <a:pt x="2771221" y="1939101"/>
                  <a:pt x="2768310" y="1948528"/>
                  <a:pt x="2762250" y="1955800"/>
                </a:cubicBezTo>
                <a:cubicBezTo>
                  <a:pt x="2757364" y="1961663"/>
                  <a:pt x="2750440" y="1966087"/>
                  <a:pt x="2743200" y="1968500"/>
                </a:cubicBezTo>
                <a:cubicBezTo>
                  <a:pt x="2718689" y="1976670"/>
                  <a:pt x="2618967" y="1981002"/>
                  <a:pt x="2616200" y="1981200"/>
                </a:cubicBezTo>
                <a:cubicBezTo>
                  <a:pt x="2563337" y="1994416"/>
                  <a:pt x="2615603" y="1978324"/>
                  <a:pt x="2571750" y="2000250"/>
                </a:cubicBezTo>
                <a:cubicBezTo>
                  <a:pt x="2519170" y="2026540"/>
                  <a:pt x="2588245" y="1982904"/>
                  <a:pt x="2533650" y="2019300"/>
                </a:cubicBezTo>
                <a:cubicBezTo>
                  <a:pt x="2531533" y="2025650"/>
                  <a:pt x="2532747" y="2034459"/>
                  <a:pt x="2527300" y="2038350"/>
                </a:cubicBezTo>
                <a:cubicBezTo>
                  <a:pt x="2516407" y="2046131"/>
                  <a:pt x="2489200" y="2051050"/>
                  <a:pt x="2489200" y="2051050"/>
                </a:cubicBezTo>
                <a:cubicBezTo>
                  <a:pt x="2487083" y="2057400"/>
                  <a:pt x="2481750" y="2063498"/>
                  <a:pt x="2482850" y="2070100"/>
                </a:cubicBezTo>
                <a:cubicBezTo>
                  <a:pt x="2486519" y="2092112"/>
                  <a:pt x="2499487" y="2089023"/>
                  <a:pt x="2514600" y="2095500"/>
                </a:cubicBezTo>
                <a:cubicBezTo>
                  <a:pt x="2523301" y="2099229"/>
                  <a:pt x="2531211" y="2104684"/>
                  <a:pt x="2540000" y="2108200"/>
                </a:cubicBezTo>
                <a:cubicBezTo>
                  <a:pt x="2549023" y="2111809"/>
                  <a:pt x="2589466" y="2125379"/>
                  <a:pt x="2603500" y="2127250"/>
                </a:cubicBezTo>
                <a:cubicBezTo>
                  <a:pt x="2626674" y="2130340"/>
                  <a:pt x="2649977" y="2133037"/>
                  <a:pt x="2673350" y="2133600"/>
                </a:cubicBezTo>
                <a:cubicBezTo>
                  <a:pt x="2825720" y="2137272"/>
                  <a:pt x="2978150" y="2137833"/>
                  <a:pt x="3130550" y="2139950"/>
                </a:cubicBezTo>
                <a:cubicBezTo>
                  <a:pt x="3144729" y="2141976"/>
                  <a:pt x="3197241" y="2149126"/>
                  <a:pt x="3213100" y="2152650"/>
                </a:cubicBezTo>
                <a:cubicBezTo>
                  <a:pt x="3219634" y="2154102"/>
                  <a:pt x="3225586" y="2157687"/>
                  <a:pt x="3232150" y="2159000"/>
                </a:cubicBezTo>
                <a:cubicBezTo>
                  <a:pt x="3246826" y="2161935"/>
                  <a:pt x="3261874" y="2162673"/>
                  <a:pt x="3276600" y="2165350"/>
                </a:cubicBezTo>
                <a:cubicBezTo>
                  <a:pt x="3285186" y="2166911"/>
                  <a:pt x="3293481" y="2169807"/>
                  <a:pt x="3302000" y="2171700"/>
                </a:cubicBezTo>
                <a:cubicBezTo>
                  <a:pt x="3347976" y="2181917"/>
                  <a:pt x="3318759" y="2173053"/>
                  <a:pt x="3352800" y="2184400"/>
                </a:cubicBezTo>
                <a:lnTo>
                  <a:pt x="3683000" y="2178050"/>
                </a:lnTo>
                <a:cubicBezTo>
                  <a:pt x="3698207" y="2176739"/>
                  <a:pt x="3721100" y="2152650"/>
                  <a:pt x="3721100" y="2152650"/>
                </a:cubicBezTo>
                <a:cubicBezTo>
                  <a:pt x="3725333" y="2146300"/>
                  <a:pt x="3732853" y="2141173"/>
                  <a:pt x="3733800" y="2133600"/>
                </a:cubicBezTo>
                <a:cubicBezTo>
                  <a:pt x="3735139" y="2122890"/>
                  <a:pt x="3729791" y="2112386"/>
                  <a:pt x="3727450" y="2101850"/>
                </a:cubicBezTo>
                <a:cubicBezTo>
                  <a:pt x="3722134" y="2077930"/>
                  <a:pt x="3721821" y="2078614"/>
                  <a:pt x="3714750" y="2057400"/>
                </a:cubicBezTo>
                <a:cubicBezTo>
                  <a:pt x="3721100" y="2051050"/>
                  <a:pt x="3726901" y="2044099"/>
                  <a:pt x="3733800" y="2038350"/>
                </a:cubicBezTo>
                <a:cubicBezTo>
                  <a:pt x="3739663" y="2033464"/>
                  <a:pt x="3747454" y="2031046"/>
                  <a:pt x="3752850" y="2025650"/>
                </a:cubicBezTo>
                <a:cubicBezTo>
                  <a:pt x="3758246" y="2020254"/>
                  <a:pt x="3760664" y="2012463"/>
                  <a:pt x="3765550" y="2006600"/>
                </a:cubicBezTo>
                <a:cubicBezTo>
                  <a:pt x="3774346" y="1996044"/>
                  <a:pt x="3790428" y="1980726"/>
                  <a:pt x="3803650" y="1974850"/>
                </a:cubicBezTo>
                <a:cubicBezTo>
                  <a:pt x="3815883" y="1969413"/>
                  <a:pt x="3830611" y="1969576"/>
                  <a:pt x="3841750" y="1962150"/>
                </a:cubicBezTo>
                <a:lnTo>
                  <a:pt x="3879850" y="1936750"/>
                </a:lnTo>
                <a:cubicBezTo>
                  <a:pt x="3916246" y="1882155"/>
                  <a:pt x="3867783" y="1946403"/>
                  <a:pt x="3911600" y="1911350"/>
                </a:cubicBezTo>
                <a:cubicBezTo>
                  <a:pt x="3917559" y="1906582"/>
                  <a:pt x="3918904" y="1897696"/>
                  <a:pt x="3924300" y="1892300"/>
                </a:cubicBezTo>
                <a:cubicBezTo>
                  <a:pt x="3929696" y="1886904"/>
                  <a:pt x="3937000" y="1883833"/>
                  <a:pt x="3943350" y="1879600"/>
                </a:cubicBezTo>
                <a:cubicBezTo>
                  <a:pt x="3959311" y="1831717"/>
                  <a:pt x="3937781" y="1890739"/>
                  <a:pt x="3962400" y="1841500"/>
                </a:cubicBezTo>
                <a:cubicBezTo>
                  <a:pt x="3965393" y="1835513"/>
                  <a:pt x="3964569" y="1827677"/>
                  <a:pt x="3968750" y="1822450"/>
                </a:cubicBezTo>
                <a:cubicBezTo>
                  <a:pt x="3973518" y="1816491"/>
                  <a:pt x="3981450" y="1813983"/>
                  <a:pt x="3987800" y="1809750"/>
                </a:cubicBezTo>
                <a:cubicBezTo>
                  <a:pt x="3989917" y="1803400"/>
                  <a:pt x="3989969" y="1795927"/>
                  <a:pt x="3994150" y="1790700"/>
                </a:cubicBezTo>
                <a:cubicBezTo>
                  <a:pt x="3998918" y="1784741"/>
                  <a:pt x="4007337" y="1782886"/>
                  <a:pt x="4013200" y="1778000"/>
                </a:cubicBezTo>
                <a:cubicBezTo>
                  <a:pt x="4020099" y="1772251"/>
                  <a:pt x="4025161" y="1764463"/>
                  <a:pt x="4032250" y="1758950"/>
                </a:cubicBezTo>
                <a:cubicBezTo>
                  <a:pt x="4044298" y="1749579"/>
                  <a:pt x="4070350" y="1733550"/>
                  <a:pt x="4070350" y="1733550"/>
                </a:cubicBezTo>
                <a:cubicBezTo>
                  <a:pt x="4093633" y="1698625"/>
                  <a:pt x="4070350" y="1728258"/>
                  <a:pt x="4102100" y="1701800"/>
                </a:cubicBezTo>
                <a:cubicBezTo>
                  <a:pt x="4120435" y="1686521"/>
                  <a:pt x="4121363" y="1682431"/>
                  <a:pt x="4133850" y="1663700"/>
                </a:cubicBezTo>
                <a:cubicBezTo>
                  <a:pt x="4142887" y="1609480"/>
                  <a:pt x="4145154" y="1614640"/>
                  <a:pt x="4133850" y="1543050"/>
                </a:cubicBezTo>
                <a:cubicBezTo>
                  <a:pt x="4131762" y="1529827"/>
                  <a:pt x="4121150" y="1504950"/>
                  <a:pt x="4121150" y="1504950"/>
                </a:cubicBezTo>
                <a:cubicBezTo>
                  <a:pt x="4119033" y="1481667"/>
                  <a:pt x="4118106" y="1458244"/>
                  <a:pt x="4114800" y="1435100"/>
                </a:cubicBezTo>
                <a:cubicBezTo>
                  <a:pt x="4113853" y="1428474"/>
                  <a:pt x="4109902" y="1422584"/>
                  <a:pt x="4108450" y="1416050"/>
                </a:cubicBezTo>
                <a:cubicBezTo>
                  <a:pt x="4103764" y="1394964"/>
                  <a:pt x="4099126" y="1353756"/>
                  <a:pt x="4095750" y="1333500"/>
                </a:cubicBezTo>
                <a:cubicBezTo>
                  <a:pt x="4084660" y="1266958"/>
                  <a:pt x="4094467" y="1333434"/>
                  <a:pt x="4083050" y="1276350"/>
                </a:cubicBezTo>
                <a:cubicBezTo>
                  <a:pt x="4068990" y="1206052"/>
                  <a:pt x="4084941" y="1269591"/>
                  <a:pt x="4070350" y="1174750"/>
                </a:cubicBezTo>
                <a:cubicBezTo>
                  <a:pt x="4066803" y="1151695"/>
                  <a:pt x="4061765" y="1157580"/>
                  <a:pt x="4051300" y="1136650"/>
                </a:cubicBezTo>
                <a:cubicBezTo>
                  <a:pt x="4048307" y="1130663"/>
                  <a:pt x="4047943" y="1123587"/>
                  <a:pt x="4044950" y="1117600"/>
                </a:cubicBezTo>
                <a:cubicBezTo>
                  <a:pt x="4041537" y="1110774"/>
                  <a:pt x="4035663" y="1105376"/>
                  <a:pt x="4032250" y="1098550"/>
                </a:cubicBezTo>
                <a:cubicBezTo>
                  <a:pt x="4029257" y="1092563"/>
                  <a:pt x="4028893" y="1085487"/>
                  <a:pt x="4025900" y="1079500"/>
                </a:cubicBezTo>
                <a:cubicBezTo>
                  <a:pt x="4022487" y="1072674"/>
                  <a:pt x="4016613" y="1067276"/>
                  <a:pt x="4013200" y="1060450"/>
                </a:cubicBezTo>
                <a:cubicBezTo>
                  <a:pt x="4005151" y="1044352"/>
                  <a:pt x="4009748" y="1035349"/>
                  <a:pt x="3994150" y="1022350"/>
                </a:cubicBezTo>
                <a:cubicBezTo>
                  <a:pt x="3974864" y="1006278"/>
                  <a:pt x="3965100" y="1011456"/>
                  <a:pt x="3943350" y="1003300"/>
                </a:cubicBezTo>
                <a:cubicBezTo>
                  <a:pt x="3934487" y="999976"/>
                  <a:pt x="3926739" y="994116"/>
                  <a:pt x="3917950" y="990600"/>
                </a:cubicBezTo>
                <a:cubicBezTo>
                  <a:pt x="3905521" y="985628"/>
                  <a:pt x="3892550" y="982133"/>
                  <a:pt x="3879850" y="977900"/>
                </a:cubicBezTo>
                <a:cubicBezTo>
                  <a:pt x="3873500" y="975783"/>
                  <a:pt x="3867364" y="972863"/>
                  <a:pt x="3860800" y="971550"/>
                </a:cubicBezTo>
                <a:cubicBezTo>
                  <a:pt x="3850217" y="969433"/>
                  <a:pt x="3839463" y="968040"/>
                  <a:pt x="3829050" y="965200"/>
                </a:cubicBezTo>
                <a:cubicBezTo>
                  <a:pt x="3816135" y="961678"/>
                  <a:pt x="3802089" y="959926"/>
                  <a:pt x="3790950" y="952500"/>
                </a:cubicBezTo>
                <a:cubicBezTo>
                  <a:pt x="3747281" y="923387"/>
                  <a:pt x="3767330" y="931927"/>
                  <a:pt x="3733800" y="920750"/>
                </a:cubicBezTo>
                <a:cubicBezTo>
                  <a:pt x="3729567" y="914400"/>
                  <a:pt x="3724513" y="908526"/>
                  <a:pt x="3721100" y="901700"/>
                </a:cubicBezTo>
                <a:cubicBezTo>
                  <a:pt x="3718107" y="895713"/>
                  <a:pt x="3718001" y="888501"/>
                  <a:pt x="3714750" y="882650"/>
                </a:cubicBezTo>
                <a:cubicBezTo>
                  <a:pt x="3707337" y="869307"/>
                  <a:pt x="3697817" y="857250"/>
                  <a:pt x="3689350" y="844550"/>
                </a:cubicBezTo>
                <a:lnTo>
                  <a:pt x="3676650" y="825500"/>
                </a:lnTo>
                <a:cubicBezTo>
                  <a:pt x="3672417" y="819150"/>
                  <a:pt x="3666363" y="813690"/>
                  <a:pt x="3663950" y="806450"/>
                </a:cubicBezTo>
                <a:lnTo>
                  <a:pt x="3651250" y="768350"/>
                </a:lnTo>
                <a:cubicBezTo>
                  <a:pt x="3649133" y="762000"/>
                  <a:pt x="3648613" y="754869"/>
                  <a:pt x="3644900" y="749300"/>
                </a:cubicBezTo>
                <a:cubicBezTo>
                  <a:pt x="3640667" y="742950"/>
                  <a:pt x="3635613" y="737076"/>
                  <a:pt x="3632200" y="730250"/>
                </a:cubicBezTo>
                <a:cubicBezTo>
                  <a:pt x="3629207" y="724263"/>
                  <a:pt x="3629101" y="717051"/>
                  <a:pt x="3625850" y="711200"/>
                </a:cubicBezTo>
                <a:cubicBezTo>
                  <a:pt x="3618437" y="697857"/>
                  <a:pt x="3608917" y="685800"/>
                  <a:pt x="3600450" y="673100"/>
                </a:cubicBezTo>
                <a:lnTo>
                  <a:pt x="3587750" y="654050"/>
                </a:lnTo>
                <a:cubicBezTo>
                  <a:pt x="3583517" y="647700"/>
                  <a:pt x="3580446" y="640396"/>
                  <a:pt x="3575050" y="635000"/>
                </a:cubicBezTo>
                <a:cubicBezTo>
                  <a:pt x="3568700" y="628650"/>
                  <a:pt x="3561749" y="622849"/>
                  <a:pt x="3556000" y="615950"/>
                </a:cubicBezTo>
                <a:cubicBezTo>
                  <a:pt x="3551114" y="610087"/>
                  <a:pt x="3548186" y="602763"/>
                  <a:pt x="3543300" y="596900"/>
                </a:cubicBezTo>
                <a:cubicBezTo>
                  <a:pt x="3537551" y="590001"/>
                  <a:pt x="3529999" y="584749"/>
                  <a:pt x="3524250" y="577850"/>
                </a:cubicBezTo>
                <a:cubicBezTo>
                  <a:pt x="3481170" y="526154"/>
                  <a:pt x="3554227" y="603766"/>
                  <a:pt x="3498850" y="520700"/>
                </a:cubicBezTo>
                <a:cubicBezTo>
                  <a:pt x="3482437" y="496081"/>
                  <a:pt x="3488563" y="508890"/>
                  <a:pt x="3479800" y="482600"/>
                </a:cubicBezTo>
                <a:cubicBezTo>
                  <a:pt x="3475861" y="403820"/>
                  <a:pt x="3482378" y="369685"/>
                  <a:pt x="3460750" y="304800"/>
                </a:cubicBezTo>
                <a:lnTo>
                  <a:pt x="3448050" y="266700"/>
                </a:lnTo>
                <a:cubicBezTo>
                  <a:pt x="3445933" y="260350"/>
                  <a:pt x="3447269" y="251363"/>
                  <a:pt x="3441700" y="247650"/>
                </a:cubicBezTo>
                <a:lnTo>
                  <a:pt x="3422650" y="234950"/>
                </a:lnTo>
                <a:cubicBezTo>
                  <a:pt x="3420533" y="228600"/>
                  <a:pt x="3420013" y="221469"/>
                  <a:pt x="3416300" y="215900"/>
                </a:cubicBezTo>
                <a:cubicBezTo>
                  <a:pt x="3406521" y="201232"/>
                  <a:pt x="3392257" y="193521"/>
                  <a:pt x="3378200" y="184150"/>
                </a:cubicBezTo>
                <a:cubicBezTo>
                  <a:pt x="3373967" y="177800"/>
                  <a:pt x="3370896" y="170496"/>
                  <a:pt x="3365500" y="165100"/>
                </a:cubicBezTo>
                <a:cubicBezTo>
                  <a:pt x="3357624" y="157224"/>
                  <a:pt x="3331867" y="140561"/>
                  <a:pt x="3321050" y="133350"/>
                </a:cubicBezTo>
                <a:cubicBezTo>
                  <a:pt x="3316817" y="127000"/>
                  <a:pt x="3313236" y="120163"/>
                  <a:pt x="3308350" y="114300"/>
                </a:cubicBezTo>
                <a:cubicBezTo>
                  <a:pt x="3289698" y="91918"/>
                  <a:pt x="3277751" y="87551"/>
                  <a:pt x="3251200" y="69850"/>
                </a:cubicBezTo>
                <a:lnTo>
                  <a:pt x="3232150" y="57150"/>
                </a:lnTo>
                <a:cubicBezTo>
                  <a:pt x="3225800" y="52917"/>
                  <a:pt x="3220504" y="46301"/>
                  <a:pt x="3213100" y="44450"/>
                </a:cubicBezTo>
                <a:lnTo>
                  <a:pt x="3136900" y="25400"/>
                </a:lnTo>
                <a:lnTo>
                  <a:pt x="3111500" y="19050"/>
                </a:lnTo>
                <a:cubicBezTo>
                  <a:pt x="3103033" y="16933"/>
                  <a:pt x="3094379" y="15460"/>
                  <a:pt x="3086100" y="12700"/>
                </a:cubicBezTo>
                <a:cubicBezTo>
                  <a:pt x="3079750" y="10583"/>
                  <a:pt x="3073692" y="7180"/>
                  <a:pt x="3067050" y="6350"/>
                </a:cubicBezTo>
                <a:cubicBezTo>
                  <a:pt x="3039665" y="2927"/>
                  <a:pt x="3012017" y="2117"/>
                  <a:pt x="2984500" y="0"/>
                </a:cubicBezTo>
                <a:lnTo>
                  <a:pt x="2863850" y="6350"/>
                </a:lnTo>
                <a:cubicBezTo>
                  <a:pt x="2628368" y="15072"/>
                  <a:pt x="2712501" y="-10934"/>
                  <a:pt x="2622550" y="19050"/>
                </a:cubicBezTo>
                <a:cubicBezTo>
                  <a:pt x="2620433" y="25400"/>
                  <a:pt x="2622734" y="36648"/>
                  <a:pt x="2616200" y="38100"/>
                </a:cubicBezTo>
                <a:cubicBezTo>
                  <a:pt x="2581013" y="45919"/>
                  <a:pt x="2544255" y="42735"/>
                  <a:pt x="2508250" y="44450"/>
                </a:cubicBezTo>
                <a:lnTo>
                  <a:pt x="2349500" y="50800"/>
                </a:lnTo>
                <a:cubicBezTo>
                  <a:pt x="2341033" y="55033"/>
                  <a:pt x="2332319" y="58804"/>
                  <a:pt x="2324100" y="63500"/>
                </a:cubicBezTo>
                <a:cubicBezTo>
                  <a:pt x="2317474" y="67286"/>
                  <a:pt x="2312065" y="73194"/>
                  <a:pt x="2305050" y="76200"/>
                </a:cubicBezTo>
                <a:cubicBezTo>
                  <a:pt x="2297028" y="79638"/>
                  <a:pt x="2288041" y="80152"/>
                  <a:pt x="2279650" y="82550"/>
                </a:cubicBezTo>
                <a:cubicBezTo>
                  <a:pt x="2273214" y="84389"/>
                  <a:pt x="2266950" y="86783"/>
                  <a:pt x="2260600" y="88900"/>
                </a:cubicBezTo>
                <a:cubicBezTo>
                  <a:pt x="2248637" y="100863"/>
                  <a:pt x="2238413" y="113577"/>
                  <a:pt x="2222500" y="120650"/>
                </a:cubicBezTo>
                <a:cubicBezTo>
                  <a:pt x="2202623" y="129484"/>
                  <a:pt x="2180110" y="134423"/>
                  <a:pt x="2159000" y="139700"/>
                </a:cubicBezTo>
                <a:cubicBezTo>
                  <a:pt x="2078567" y="137583"/>
                  <a:pt x="1998066" y="137270"/>
                  <a:pt x="1917700" y="133350"/>
                </a:cubicBezTo>
                <a:cubicBezTo>
                  <a:pt x="1911014" y="133024"/>
                  <a:pt x="1904802" y="129637"/>
                  <a:pt x="1898650" y="127000"/>
                </a:cubicBezTo>
                <a:cubicBezTo>
                  <a:pt x="1889949" y="123271"/>
                  <a:pt x="1881469" y="118996"/>
                  <a:pt x="1873250" y="114300"/>
                </a:cubicBezTo>
                <a:cubicBezTo>
                  <a:pt x="1866624" y="110514"/>
                  <a:pt x="1861174" y="104700"/>
                  <a:pt x="1854200" y="101600"/>
                </a:cubicBezTo>
                <a:cubicBezTo>
                  <a:pt x="1841967" y="96163"/>
                  <a:pt x="1828800" y="93133"/>
                  <a:pt x="1816100" y="88900"/>
                </a:cubicBezTo>
                <a:cubicBezTo>
                  <a:pt x="1809750" y="86783"/>
                  <a:pt x="1803544" y="84173"/>
                  <a:pt x="1797050" y="82550"/>
                </a:cubicBezTo>
                <a:cubicBezTo>
                  <a:pt x="1780117" y="78317"/>
                  <a:pt x="1762456" y="76332"/>
                  <a:pt x="1746250" y="69850"/>
                </a:cubicBezTo>
                <a:cubicBezTo>
                  <a:pt x="1735667" y="65617"/>
                  <a:pt x="1725212" y="61045"/>
                  <a:pt x="1714500" y="57150"/>
                </a:cubicBezTo>
                <a:cubicBezTo>
                  <a:pt x="1701919" y="52575"/>
                  <a:pt x="1689100" y="48683"/>
                  <a:pt x="1676400" y="44450"/>
                </a:cubicBezTo>
                <a:lnTo>
                  <a:pt x="1657350" y="38100"/>
                </a:lnTo>
                <a:cubicBezTo>
                  <a:pt x="1629833" y="40217"/>
                  <a:pt x="1602060" y="40146"/>
                  <a:pt x="1574800" y="44450"/>
                </a:cubicBezTo>
                <a:cubicBezTo>
                  <a:pt x="1420796" y="68766"/>
                  <a:pt x="1703697" y="46800"/>
                  <a:pt x="1473200" y="69850"/>
                </a:cubicBezTo>
                <a:cubicBezTo>
                  <a:pt x="1319111" y="85259"/>
                  <a:pt x="1430966" y="75705"/>
                  <a:pt x="1136650" y="82550"/>
                </a:cubicBezTo>
                <a:cubicBezTo>
                  <a:pt x="1126067" y="84667"/>
                  <a:pt x="1115313" y="86060"/>
                  <a:pt x="1104900" y="88900"/>
                </a:cubicBezTo>
                <a:cubicBezTo>
                  <a:pt x="1091985" y="92422"/>
                  <a:pt x="1079500" y="97367"/>
                  <a:pt x="1066800" y="101600"/>
                </a:cubicBezTo>
                <a:lnTo>
                  <a:pt x="1047750" y="107950"/>
                </a:lnTo>
                <a:lnTo>
                  <a:pt x="1028700" y="114300"/>
                </a:lnTo>
                <a:cubicBezTo>
                  <a:pt x="1022350" y="116417"/>
                  <a:pt x="1015219" y="116937"/>
                  <a:pt x="1009650" y="120650"/>
                </a:cubicBezTo>
                <a:cubicBezTo>
                  <a:pt x="1003300" y="124883"/>
                  <a:pt x="997426" y="129937"/>
                  <a:pt x="990600" y="133350"/>
                </a:cubicBezTo>
                <a:cubicBezTo>
                  <a:pt x="984613" y="136343"/>
                  <a:pt x="977986" y="137861"/>
                  <a:pt x="971550" y="139700"/>
                </a:cubicBezTo>
                <a:cubicBezTo>
                  <a:pt x="962055" y="142413"/>
                  <a:pt x="937250" y="147325"/>
                  <a:pt x="927100" y="152400"/>
                </a:cubicBezTo>
                <a:cubicBezTo>
                  <a:pt x="883247" y="174326"/>
                  <a:pt x="935513" y="158234"/>
                  <a:pt x="882650" y="171450"/>
                </a:cubicBezTo>
                <a:cubicBezTo>
                  <a:pt x="876300" y="177800"/>
                  <a:pt x="871072" y="185519"/>
                  <a:pt x="863600" y="190500"/>
                </a:cubicBezTo>
                <a:cubicBezTo>
                  <a:pt x="858031" y="194213"/>
                  <a:pt x="850537" y="193857"/>
                  <a:pt x="844550" y="196850"/>
                </a:cubicBezTo>
                <a:cubicBezTo>
                  <a:pt x="837724" y="200263"/>
                  <a:pt x="832126" y="205764"/>
                  <a:pt x="825500" y="209550"/>
                </a:cubicBezTo>
                <a:cubicBezTo>
                  <a:pt x="817281" y="214246"/>
                  <a:pt x="808567" y="218017"/>
                  <a:pt x="800100" y="222250"/>
                </a:cubicBezTo>
                <a:cubicBezTo>
                  <a:pt x="793750" y="230717"/>
                  <a:pt x="789180" y="240875"/>
                  <a:pt x="781050" y="247650"/>
                </a:cubicBezTo>
                <a:cubicBezTo>
                  <a:pt x="775908" y="251935"/>
                  <a:pt x="767227" y="249819"/>
                  <a:pt x="762000" y="254000"/>
                </a:cubicBezTo>
                <a:cubicBezTo>
                  <a:pt x="756041" y="258768"/>
                  <a:pt x="754186" y="267187"/>
                  <a:pt x="749300" y="273050"/>
                </a:cubicBezTo>
                <a:cubicBezTo>
                  <a:pt x="743551" y="279949"/>
                  <a:pt x="735763" y="285011"/>
                  <a:pt x="730250" y="292100"/>
                </a:cubicBezTo>
                <a:cubicBezTo>
                  <a:pt x="720879" y="304148"/>
                  <a:pt x="709677" y="315720"/>
                  <a:pt x="704850" y="330200"/>
                </a:cubicBezTo>
                <a:cubicBezTo>
                  <a:pt x="700617" y="342900"/>
                  <a:pt x="699576" y="357161"/>
                  <a:pt x="692150" y="368300"/>
                </a:cubicBezTo>
                <a:cubicBezTo>
                  <a:pt x="633758" y="455888"/>
                  <a:pt x="697766" y="369034"/>
                  <a:pt x="641350" y="425450"/>
                </a:cubicBezTo>
                <a:cubicBezTo>
                  <a:pt x="635954" y="430846"/>
                  <a:pt x="635122" y="440455"/>
                  <a:pt x="628650" y="444500"/>
                </a:cubicBezTo>
                <a:cubicBezTo>
                  <a:pt x="604311" y="459712"/>
                  <a:pt x="558117" y="460804"/>
                  <a:pt x="533400" y="463550"/>
                </a:cubicBezTo>
                <a:cubicBezTo>
                  <a:pt x="488950" y="461433"/>
                  <a:pt x="444437" y="460371"/>
                  <a:pt x="400050" y="457200"/>
                </a:cubicBezTo>
                <a:cubicBezTo>
                  <a:pt x="385121" y="456134"/>
                  <a:pt x="370493" y="452339"/>
                  <a:pt x="355600" y="450850"/>
                </a:cubicBezTo>
                <a:cubicBezTo>
                  <a:pt x="328139" y="448104"/>
                  <a:pt x="300587" y="446336"/>
                  <a:pt x="273050" y="444500"/>
                </a:cubicBezTo>
                <a:cubicBezTo>
                  <a:pt x="164749" y="437280"/>
                  <a:pt x="195210" y="438150"/>
                  <a:pt x="120650" y="438150"/>
                </a:cubicBezTo>
              </a:path>
            </a:pathLst>
          </a:custGeom>
          <a:solidFill>
            <a:schemeClr val="accent2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24" name="Freeform 323"/>
          <p:cNvSpPr/>
          <p:nvPr/>
        </p:nvSpPr>
        <p:spPr bwMode="auto">
          <a:xfrm>
            <a:off x="14748479" y="6405465"/>
            <a:ext cx="672097" cy="1007370"/>
          </a:xfrm>
          <a:custGeom>
            <a:avLst/>
            <a:gdLst>
              <a:gd name="connsiteX0" fmla="*/ 933450 w 2749550"/>
              <a:gd name="connsiteY0" fmla="*/ 1752600 h 4121150"/>
              <a:gd name="connsiteX1" fmla="*/ 914400 w 2749550"/>
              <a:gd name="connsiteY1" fmla="*/ 1682750 h 4121150"/>
              <a:gd name="connsiteX2" fmla="*/ 895350 w 2749550"/>
              <a:gd name="connsiteY2" fmla="*/ 1657350 h 4121150"/>
              <a:gd name="connsiteX3" fmla="*/ 876300 w 2749550"/>
              <a:gd name="connsiteY3" fmla="*/ 1619250 h 4121150"/>
              <a:gd name="connsiteX4" fmla="*/ 863600 w 2749550"/>
              <a:gd name="connsiteY4" fmla="*/ 1581150 h 4121150"/>
              <a:gd name="connsiteX5" fmla="*/ 850900 w 2749550"/>
              <a:gd name="connsiteY5" fmla="*/ 1562100 h 4121150"/>
              <a:gd name="connsiteX6" fmla="*/ 838200 w 2749550"/>
              <a:gd name="connsiteY6" fmla="*/ 1524000 h 4121150"/>
              <a:gd name="connsiteX7" fmla="*/ 825500 w 2749550"/>
              <a:gd name="connsiteY7" fmla="*/ 1460500 h 4121150"/>
              <a:gd name="connsiteX8" fmla="*/ 819150 w 2749550"/>
              <a:gd name="connsiteY8" fmla="*/ 1416050 h 4121150"/>
              <a:gd name="connsiteX9" fmla="*/ 806450 w 2749550"/>
              <a:gd name="connsiteY9" fmla="*/ 1371600 h 4121150"/>
              <a:gd name="connsiteX10" fmla="*/ 800100 w 2749550"/>
              <a:gd name="connsiteY10" fmla="*/ 1346200 h 4121150"/>
              <a:gd name="connsiteX11" fmla="*/ 787400 w 2749550"/>
              <a:gd name="connsiteY11" fmla="*/ 1308100 h 4121150"/>
              <a:gd name="connsiteX12" fmla="*/ 768350 w 2749550"/>
              <a:gd name="connsiteY12" fmla="*/ 1270000 h 4121150"/>
              <a:gd name="connsiteX13" fmla="*/ 762000 w 2749550"/>
              <a:gd name="connsiteY13" fmla="*/ 1244600 h 4121150"/>
              <a:gd name="connsiteX14" fmla="*/ 749300 w 2749550"/>
              <a:gd name="connsiteY14" fmla="*/ 1206500 h 4121150"/>
              <a:gd name="connsiteX15" fmla="*/ 742950 w 2749550"/>
              <a:gd name="connsiteY15" fmla="*/ 1187450 h 4121150"/>
              <a:gd name="connsiteX16" fmla="*/ 736600 w 2749550"/>
              <a:gd name="connsiteY16" fmla="*/ 1155700 h 4121150"/>
              <a:gd name="connsiteX17" fmla="*/ 723900 w 2749550"/>
              <a:gd name="connsiteY17" fmla="*/ 1130300 h 4121150"/>
              <a:gd name="connsiteX18" fmla="*/ 717550 w 2749550"/>
              <a:gd name="connsiteY18" fmla="*/ 1104900 h 4121150"/>
              <a:gd name="connsiteX19" fmla="*/ 704850 w 2749550"/>
              <a:gd name="connsiteY19" fmla="*/ 1066800 h 4121150"/>
              <a:gd name="connsiteX20" fmla="*/ 698500 w 2749550"/>
              <a:gd name="connsiteY20" fmla="*/ 1003300 h 4121150"/>
              <a:gd name="connsiteX21" fmla="*/ 692150 w 2749550"/>
              <a:gd name="connsiteY21" fmla="*/ 984250 h 4121150"/>
              <a:gd name="connsiteX22" fmla="*/ 679450 w 2749550"/>
              <a:gd name="connsiteY22" fmla="*/ 920750 h 4121150"/>
              <a:gd name="connsiteX23" fmla="*/ 685800 w 2749550"/>
              <a:gd name="connsiteY23" fmla="*/ 438150 h 4121150"/>
              <a:gd name="connsiteX24" fmla="*/ 698500 w 2749550"/>
              <a:gd name="connsiteY24" fmla="*/ 374650 h 4121150"/>
              <a:gd name="connsiteX25" fmla="*/ 717550 w 2749550"/>
              <a:gd name="connsiteY25" fmla="*/ 311150 h 4121150"/>
              <a:gd name="connsiteX26" fmla="*/ 723900 w 2749550"/>
              <a:gd name="connsiteY26" fmla="*/ 292100 h 4121150"/>
              <a:gd name="connsiteX27" fmla="*/ 730250 w 2749550"/>
              <a:gd name="connsiteY27" fmla="*/ 273050 h 4121150"/>
              <a:gd name="connsiteX28" fmla="*/ 768350 w 2749550"/>
              <a:gd name="connsiteY28" fmla="*/ 215900 h 4121150"/>
              <a:gd name="connsiteX29" fmla="*/ 781050 w 2749550"/>
              <a:gd name="connsiteY29" fmla="*/ 196850 h 4121150"/>
              <a:gd name="connsiteX30" fmla="*/ 787400 w 2749550"/>
              <a:gd name="connsiteY30" fmla="*/ 177800 h 4121150"/>
              <a:gd name="connsiteX31" fmla="*/ 857250 w 2749550"/>
              <a:gd name="connsiteY31" fmla="*/ 158750 h 4121150"/>
              <a:gd name="connsiteX32" fmla="*/ 895350 w 2749550"/>
              <a:gd name="connsiteY32" fmla="*/ 139700 h 4121150"/>
              <a:gd name="connsiteX33" fmla="*/ 933450 w 2749550"/>
              <a:gd name="connsiteY33" fmla="*/ 120650 h 4121150"/>
              <a:gd name="connsiteX34" fmla="*/ 1009650 w 2749550"/>
              <a:gd name="connsiteY34" fmla="*/ 57150 h 4121150"/>
              <a:gd name="connsiteX35" fmla="*/ 1028700 w 2749550"/>
              <a:gd name="connsiteY35" fmla="*/ 50800 h 4121150"/>
              <a:gd name="connsiteX36" fmla="*/ 1085850 w 2749550"/>
              <a:gd name="connsiteY36" fmla="*/ 25400 h 4121150"/>
              <a:gd name="connsiteX37" fmla="*/ 1181100 w 2749550"/>
              <a:gd name="connsiteY37" fmla="*/ 12700 h 4121150"/>
              <a:gd name="connsiteX38" fmla="*/ 1270000 w 2749550"/>
              <a:gd name="connsiteY38" fmla="*/ 19050 h 4121150"/>
              <a:gd name="connsiteX39" fmla="*/ 1295400 w 2749550"/>
              <a:gd name="connsiteY39" fmla="*/ 25400 h 4121150"/>
              <a:gd name="connsiteX40" fmla="*/ 1358900 w 2749550"/>
              <a:gd name="connsiteY40" fmla="*/ 31750 h 4121150"/>
              <a:gd name="connsiteX41" fmla="*/ 1397000 w 2749550"/>
              <a:gd name="connsiteY41" fmla="*/ 44450 h 4121150"/>
              <a:gd name="connsiteX42" fmla="*/ 1416050 w 2749550"/>
              <a:gd name="connsiteY42" fmla="*/ 57150 h 4121150"/>
              <a:gd name="connsiteX43" fmla="*/ 1454150 w 2749550"/>
              <a:gd name="connsiteY43" fmla="*/ 69850 h 4121150"/>
              <a:gd name="connsiteX44" fmla="*/ 1473200 w 2749550"/>
              <a:gd name="connsiteY44" fmla="*/ 76200 h 4121150"/>
              <a:gd name="connsiteX45" fmla="*/ 1562100 w 2749550"/>
              <a:gd name="connsiteY45" fmla="*/ 63500 h 4121150"/>
              <a:gd name="connsiteX46" fmla="*/ 1619250 w 2749550"/>
              <a:gd name="connsiteY46" fmla="*/ 19050 h 4121150"/>
              <a:gd name="connsiteX47" fmla="*/ 1657350 w 2749550"/>
              <a:gd name="connsiteY47" fmla="*/ 0 h 4121150"/>
              <a:gd name="connsiteX48" fmla="*/ 1784350 w 2749550"/>
              <a:gd name="connsiteY48" fmla="*/ 6350 h 4121150"/>
              <a:gd name="connsiteX49" fmla="*/ 1822450 w 2749550"/>
              <a:gd name="connsiteY49" fmla="*/ 25400 h 4121150"/>
              <a:gd name="connsiteX50" fmla="*/ 1860550 w 2749550"/>
              <a:gd name="connsiteY50" fmla="*/ 38100 h 4121150"/>
              <a:gd name="connsiteX51" fmla="*/ 1879600 w 2749550"/>
              <a:gd name="connsiteY51" fmla="*/ 44450 h 4121150"/>
              <a:gd name="connsiteX52" fmla="*/ 1917700 w 2749550"/>
              <a:gd name="connsiteY52" fmla="*/ 69850 h 4121150"/>
              <a:gd name="connsiteX53" fmla="*/ 1936750 w 2749550"/>
              <a:gd name="connsiteY53" fmla="*/ 82550 h 4121150"/>
              <a:gd name="connsiteX54" fmla="*/ 1962150 w 2749550"/>
              <a:gd name="connsiteY54" fmla="*/ 95250 h 4121150"/>
              <a:gd name="connsiteX55" fmla="*/ 2000250 w 2749550"/>
              <a:gd name="connsiteY55" fmla="*/ 120650 h 4121150"/>
              <a:gd name="connsiteX56" fmla="*/ 2012950 w 2749550"/>
              <a:gd name="connsiteY56" fmla="*/ 158750 h 4121150"/>
              <a:gd name="connsiteX57" fmla="*/ 2038350 w 2749550"/>
              <a:gd name="connsiteY57" fmla="*/ 196850 h 4121150"/>
              <a:gd name="connsiteX58" fmla="*/ 2044700 w 2749550"/>
              <a:gd name="connsiteY58" fmla="*/ 215900 h 4121150"/>
              <a:gd name="connsiteX59" fmla="*/ 2070100 w 2749550"/>
              <a:gd name="connsiteY59" fmla="*/ 254000 h 4121150"/>
              <a:gd name="connsiteX60" fmla="*/ 2082800 w 2749550"/>
              <a:gd name="connsiteY60" fmla="*/ 273050 h 4121150"/>
              <a:gd name="connsiteX61" fmla="*/ 2108200 w 2749550"/>
              <a:gd name="connsiteY61" fmla="*/ 349250 h 4121150"/>
              <a:gd name="connsiteX62" fmla="*/ 2114550 w 2749550"/>
              <a:gd name="connsiteY62" fmla="*/ 368300 h 4121150"/>
              <a:gd name="connsiteX63" fmla="*/ 2120900 w 2749550"/>
              <a:gd name="connsiteY63" fmla="*/ 387350 h 4121150"/>
              <a:gd name="connsiteX64" fmla="*/ 2133600 w 2749550"/>
              <a:gd name="connsiteY64" fmla="*/ 406400 h 4121150"/>
              <a:gd name="connsiteX65" fmla="*/ 2146300 w 2749550"/>
              <a:gd name="connsiteY65" fmla="*/ 444500 h 4121150"/>
              <a:gd name="connsiteX66" fmla="*/ 2152650 w 2749550"/>
              <a:gd name="connsiteY66" fmla="*/ 463550 h 4121150"/>
              <a:gd name="connsiteX67" fmla="*/ 2159000 w 2749550"/>
              <a:gd name="connsiteY67" fmla="*/ 660400 h 4121150"/>
              <a:gd name="connsiteX68" fmla="*/ 2171700 w 2749550"/>
              <a:gd name="connsiteY68" fmla="*/ 698500 h 4121150"/>
              <a:gd name="connsiteX69" fmla="*/ 2247900 w 2749550"/>
              <a:gd name="connsiteY69" fmla="*/ 736600 h 4121150"/>
              <a:gd name="connsiteX70" fmla="*/ 2266950 w 2749550"/>
              <a:gd name="connsiteY70" fmla="*/ 749300 h 4121150"/>
              <a:gd name="connsiteX71" fmla="*/ 2286000 w 2749550"/>
              <a:gd name="connsiteY71" fmla="*/ 762000 h 4121150"/>
              <a:gd name="connsiteX72" fmla="*/ 2298700 w 2749550"/>
              <a:gd name="connsiteY72" fmla="*/ 781050 h 4121150"/>
              <a:gd name="connsiteX73" fmla="*/ 2317750 w 2749550"/>
              <a:gd name="connsiteY73" fmla="*/ 787400 h 4121150"/>
              <a:gd name="connsiteX74" fmla="*/ 2336800 w 2749550"/>
              <a:gd name="connsiteY74" fmla="*/ 800100 h 4121150"/>
              <a:gd name="connsiteX75" fmla="*/ 2355850 w 2749550"/>
              <a:gd name="connsiteY75" fmla="*/ 819150 h 4121150"/>
              <a:gd name="connsiteX76" fmla="*/ 2374900 w 2749550"/>
              <a:gd name="connsiteY76" fmla="*/ 831850 h 4121150"/>
              <a:gd name="connsiteX77" fmla="*/ 2406650 w 2749550"/>
              <a:gd name="connsiteY77" fmla="*/ 869950 h 4121150"/>
              <a:gd name="connsiteX78" fmla="*/ 2425700 w 2749550"/>
              <a:gd name="connsiteY78" fmla="*/ 889000 h 4121150"/>
              <a:gd name="connsiteX79" fmla="*/ 2438400 w 2749550"/>
              <a:gd name="connsiteY79" fmla="*/ 908050 h 4121150"/>
              <a:gd name="connsiteX80" fmla="*/ 2457450 w 2749550"/>
              <a:gd name="connsiteY80" fmla="*/ 914400 h 4121150"/>
              <a:gd name="connsiteX81" fmla="*/ 2463800 w 2749550"/>
              <a:gd name="connsiteY81" fmla="*/ 933450 h 4121150"/>
              <a:gd name="connsiteX82" fmla="*/ 2501900 w 2749550"/>
              <a:gd name="connsiteY82" fmla="*/ 958850 h 4121150"/>
              <a:gd name="connsiteX83" fmla="*/ 2533650 w 2749550"/>
              <a:gd name="connsiteY83" fmla="*/ 1003300 h 4121150"/>
              <a:gd name="connsiteX84" fmla="*/ 2559050 w 2749550"/>
              <a:gd name="connsiteY84" fmla="*/ 1041400 h 4121150"/>
              <a:gd name="connsiteX85" fmla="*/ 2571750 w 2749550"/>
              <a:gd name="connsiteY85" fmla="*/ 1060450 h 4121150"/>
              <a:gd name="connsiteX86" fmla="*/ 2590800 w 2749550"/>
              <a:gd name="connsiteY86" fmla="*/ 1073150 h 4121150"/>
              <a:gd name="connsiteX87" fmla="*/ 2635250 w 2749550"/>
              <a:gd name="connsiteY87" fmla="*/ 1130300 h 4121150"/>
              <a:gd name="connsiteX88" fmla="*/ 2654300 w 2749550"/>
              <a:gd name="connsiteY88" fmla="*/ 1168400 h 4121150"/>
              <a:gd name="connsiteX89" fmla="*/ 2673350 w 2749550"/>
              <a:gd name="connsiteY89" fmla="*/ 1181100 h 4121150"/>
              <a:gd name="connsiteX90" fmla="*/ 2686050 w 2749550"/>
              <a:gd name="connsiteY90" fmla="*/ 1225550 h 4121150"/>
              <a:gd name="connsiteX91" fmla="*/ 2692400 w 2749550"/>
              <a:gd name="connsiteY91" fmla="*/ 1244600 h 4121150"/>
              <a:gd name="connsiteX92" fmla="*/ 2717800 w 2749550"/>
              <a:gd name="connsiteY92" fmla="*/ 1282700 h 4121150"/>
              <a:gd name="connsiteX93" fmla="*/ 2724150 w 2749550"/>
              <a:gd name="connsiteY93" fmla="*/ 1308100 h 4121150"/>
              <a:gd name="connsiteX94" fmla="*/ 2730500 w 2749550"/>
              <a:gd name="connsiteY94" fmla="*/ 1339850 h 4121150"/>
              <a:gd name="connsiteX95" fmla="*/ 2743200 w 2749550"/>
              <a:gd name="connsiteY95" fmla="*/ 1377950 h 4121150"/>
              <a:gd name="connsiteX96" fmla="*/ 2749550 w 2749550"/>
              <a:gd name="connsiteY96" fmla="*/ 1422400 h 4121150"/>
              <a:gd name="connsiteX97" fmla="*/ 2743200 w 2749550"/>
              <a:gd name="connsiteY97" fmla="*/ 1631950 h 4121150"/>
              <a:gd name="connsiteX98" fmla="*/ 2717800 w 2749550"/>
              <a:gd name="connsiteY98" fmla="*/ 1657350 h 4121150"/>
              <a:gd name="connsiteX99" fmla="*/ 2667000 w 2749550"/>
              <a:gd name="connsiteY99" fmla="*/ 1670050 h 4121150"/>
              <a:gd name="connsiteX100" fmla="*/ 2647950 w 2749550"/>
              <a:gd name="connsiteY100" fmla="*/ 1676400 h 4121150"/>
              <a:gd name="connsiteX101" fmla="*/ 2603500 w 2749550"/>
              <a:gd name="connsiteY101" fmla="*/ 1689100 h 4121150"/>
              <a:gd name="connsiteX102" fmla="*/ 2584450 w 2749550"/>
              <a:gd name="connsiteY102" fmla="*/ 1701800 h 4121150"/>
              <a:gd name="connsiteX103" fmla="*/ 2546350 w 2749550"/>
              <a:gd name="connsiteY103" fmla="*/ 1720850 h 4121150"/>
              <a:gd name="connsiteX104" fmla="*/ 2527300 w 2749550"/>
              <a:gd name="connsiteY104" fmla="*/ 1758950 h 4121150"/>
              <a:gd name="connsiteX105" fmla="*/ 2514600 w 2749550"/>
              <a:gd name="connsiteY105" fmla="*/ 1797050 h 4121150"/>
              <a:gd name="connsiteX106" fmla="*/ 2501900 w 2749550"/>
              <a:gd name="connsiteY106" fmla="*/ 1835150 h 4121150"/>
              <a:gd name="connsiteX107" fmla="*/ 2495550 w 2749550"/>
              <a:gd name="connsiteY107" fmla="*/ 1854200 h 4121150"/>
              <a:gd name="connsiteX108" fmla="*/ 2482850 w 2749550"/>
              <a:gd name="connsiteY108" fmla="*/ 1873250 h 4121150"/>
              <a:gd name="connsiteX109" fmla="*/ 2470150 w 2749550"/>
              <a:gd name="connsiteY109" fmla="*/ 1924050 h 4121150"/>
              <a:gd name="connsiteX110" fmla="*/ 2451100 w 2749550"/>
              <a:gd name="connsiteY110" fmla="*/ 1962150 h 4121150"/>
              <a:gd name="connsiteX111" fmla="*/ 2432050 w 2749550"/>
              <a:gd name="connsiteY111" fmla="*/ 1974850 h 4121150"/>
              <a:gd name="connsiteX112" fmla="*/ 2406650 w 2749550"/>
              <a:gd name="connsiteY112" fmla="*/ 2019300 h 4121150"/>
              <a:gd name="connsiteX113" fmla="*/ 2368550 w 2749550"/>
              <a:gd name="connsiteY113" fmla="*/ 2044700 h 4121150"/>
              <a:gd name="connsiteX114" fmla="*/ 2343150 w 2749550"/>
              <a:gd name="connsiteY114" fmla="*/ 2076450 h 4121150"/>
              <a:gd name="connsiteX115" fmla="*/ 2330450 w 2749550"/>
              <a:gd name="connsiteY115" fmla="*/ 2095500 h 4121150"/>
              <a:gd name="connsiteX116" fmla="*/ 2292350 w 2749550"/>
              <a:gd name="connsiteY116" fmla="*/ 2120900 h 4121150"/>
              <a:gd name="connsiteX117" fmla="*/ 2279650 w 2749550"/>
              <a:gd name="connsiteY117" fmla="*/ 2165350 h 4121150"/>
              <a:gd name="connsiteX118" fmla="*/ 2273300 w 2749550"/>
              <a:gd name="connsiteY118" fmla="*/ 2184400 h 4121150"/>
              <a:gd name="connsiteX119" fmla="*/ 2266950 w 2749550"/>
              <a:gd name="connsiteY119" fmla="*/ 2235200 h 4121150"/>
              <a:gd name="connsiteX120" fmla="*/ 2260600 w 2749550"/>
              <a:gd name="connsiteY120" fmla="*/ 2254250 h 4121150"/>
              <a:gd name="connsiteX121" fmla="*/ 2254250 w 2749550"/>
              <a:gd name="connsiteY121" fmla="*/ 2317750 h 4121150"/>
              <a:gd name="connsiteX122" fmla="*/ 2273300 w 2749550"/>
              <a:gd name="connsiteY122" fmla="*/ 2400300 h 4121150"/>
              <a:gd name="connsiteX123" fmla="*/ 2286000 w 2749550"/>
              <a:gd name="connsiteY123" fmla="*/ 2419350 h 4121150"/>
              <a:gd name="connsiteX124" fmla="*/ 2305050 w 2749550"/>
              <a:gd name="connsiteY124" fmla="*/ 2425700 h 4121150"/>
              <a:gd name="connsiteX125" fmla="*/ 2317750 w 2749550"/>
              <a:gd name="connsiteY125" fmla="*/ 2444750 h 4121150"/>
              <a:gd name="connsiteX126" fmla="*/ 2336800 w 2749550"/>
              <a:gd name="connsiteY126" fmla="*/ 2451100 h 4121150"/>
              <a:gd name="connsiteX127" fmla="*/ 2343150 w 2749550"/>
              <a:gd name="connsiteY127" fmla="*/ 2470150 h 4121150"/>
              <a:gd name="connsiteX128" fmla="*/ 2387600 w 2749550"/>
              <a:gd name="connsiteY128" fmla="*/ 2520950 h 4121150"/>
              <a:gd name="connsiteX129" fmla="*/ 2400300 w 2749550"/>
              <a:gd name="connsiteY129" fmla="*/ 2540000 h 4121150"/>
              <a:gd name="connsiteX130" fmla="*/ 2419350 w 2749550"/>
              <a:gd name="connsiteY130" fmla="*/ 2552700 h 4121150"/>
              <a:gd name="connsiteX131" fmla="*/ 2400300 w 2749550"/>
              <a:gd name="connsiteY131" fmla="*/ 2654300 h 4121150"/>
              <a:gd name="connsiteX132" fmla="*/ 2381250 w 2749550"/>
              <a:gd name="connsiteY132" fmla="*/ 2667000 h 4121150"/>
              <a:gd name="connsiteX133" fmla="*/ 2368550 w 2749550"/>
              <a:gd name="connsiteY133" fmla="*/ 2686050 h 4121150"/>
              <a:gd name="connsiteX134" fmla="*/ 2349500 w 2749550"/>
              <a:gd name="connsiteY134" fmla="*/ 2743200 h 4121150"/>
              <a:gd name="connsiteX135" fmla="*/ 2336800 w 2749550"/>
              <a:gd name="connsiteY135" fmla="*/ 2781300 h 4121150"/>
              <a:gd name="connsiteX136" fmla="*/ 2330450 w 2749550"/>
              <a:gd name="connsiteY136" fmla="*/ 2800350 h 4121150"/>
              <a:gd name="connsiteX137" fmla="*/ 2317750 w 2749550"/>
              <a:gd name="connsiteY137" fmla="*/ 2851150 h 4121150"/>
              <a:gd name="connsiteX138" fmla="*/ 2311400 w 2749550"/>
              <a:gd name="connsiteY138" fmla="*/ 2876550 h 4121150"/>
              <a:gd name="connsiteX139" fmla="*/ 2305050 w 2749550"/>
              <a:gd name="connsiteY139" fmla="*/ 2895600 h 4121150"/>
              <a:gd name="connsiteX140" fmla="*/ 2286000 w 2749550"/>
              <a:gd name="connsiteY140" fmla="*/ 2908300 h 4121150"/>
              <a:gd name="connsiteX141" fmla="*/ 2266950 w 2749550"/>
              <a:gd name="connsiteY141" fmla="*/ 2927350 h 4121150"/>
              <a:gd name="connsiteX142" fmla="*/ 2254250 w 2749550"/>
              <a:gd name="connsiteY142" fmla="*/ 2946400 h 4121150"/>
              <a:gd name="connsiteX143" fmla="*/ 2216150 w 2749550"/>
              <a:gd name="connsiteY143" fmla="*/ 2971800 h 4121150"/>
              <a:gd name="connsiteX144" fmla="*/ 2184400 w 2749550"/>
              <a:gd name="connsiteY144" fmla="*/ 3009900 h 4121150"/>
              <a:gd name="connsiteX145" fmla="*/ 2146300 w 2749550"/>
              <a:gd name="connsiteY145" fmla="*/ 3022600 h 4121150"/>
              <a:gd name="connsiteX146" fmla="*/ 2108200 w 2749550"/>
              <a:gd name="connsiteY146" fmla="*/ 3041650 h 4121150"/>
              <a:gd name="connsiteX147" fmla="*/ 2089150 w 2749550"/>
              <a:gd name="connsiteY147" fmla="*/ 3054350 h 4121150"/>
              <a:gd name="connsiteX148" fmla="*/ 2038350 w 2749550"/>
              <a:gd name="connsiteY148" fmla="*/ 3060700 h 4121150"/>
              <a:gd name="connsiteX149" fmla="*/ 1955800 w 2749550"/>
              <a:gd name="connsiteY149" fmla="*/ 3092450 h 4121150"/>
              <a:gd name="connsiteX150" fmla="*/ 1892300 w 2749550"/>
              <a:gd name="connsiteY150" fmla="*/ 3105150 h 4121150"/>
              <a:gd name="connsiteX151" fmla="*/ 1828800 w 2749550"/>
              <a:gd name="connsiteY151" fmla="*/ 3124200 h 4121150"/>
              <a:gd name="connsiteX152" fmla="*/ 1809750 w 2749550"/>
              <a:gd name="connsiteY152" fmla="*/ 3130550 h 4121150"/>
              <a:gd name="connsiteX153" fmla="*/ 1790700 w 2749550"/>
              <a:gd name="connsiteY153" fmla="*/ 3143250 h 4121150"/>
              <a:gd name="connsiteX154" fmla="*/ 1778000 w 2749550"/>
              <a:gd name="connsiteY154" fmla="*/ 3187700 h 4121150"/>
              <a:gd name="connsiteX155" fmla="*/ 1765300 w 2749550"/>
              <a:gd name="connsiteY155" fmla="*/ 3225800 h 4121150"/>
              <a:gd name="connsiteX156" fmla="*/ 1758950 w 2749550"/>
              <a:gd name="connsiteY156" fmla="*/ 3251200 h 4121150"/>
              <a:gd name="connsiteX157" fmla="*/ 1746250 w 2749550"/>
              <a:gd name="connsiteY157" fmla="*/ 3270250 h 4121150"/>
              <a:gd name="connsiteX158" fmla="*/ 1739900 w 2749550"/>
              <a:gd name="connsiteY158" fmla="*/ 3289300 h 4121150"/>
              <a:gd name="connsiteX159" fmla="*/ 1720850 w 2749550"/>
              <a:gd name="connsiteY159" fmla="*/ 3295650 h 4121150"/>
              <a:gd name="connsiteX160" fmla="*/ 1708150 w 2749550"/>
              <a:gd name="connsiteY160" fmla="*/ 3314700 h 4121150"/>
              <a:gd name="connsiteX161" fmla="*/ 1708150 w 2749550"/>
              <a:gd name="connsiteY161" fmla="*/ 3352800 h 4121150"/>
              <a:gd name="connsiteX162" fmla="*/ 1765300 w 2749550"/>
              <a:gd name="connsiteY162" fmla="*/ 3378200 h 4121150"/>
              <a:gd name="connsiteX163" fmla="*/ 1803400 w 2749550"/>
              <a:gd name="connsiteY163" fmla="*/ 3403600 h 4121150"/>
              <a:gd name="connsiteX164" fmla="*/ 1835150 w 2749550"/>
              <a:gd name="connsiteY164" fmla="*/ 3435350 h 4121150"/>
              <a:gd name="connsiteX165" fmla="*/ 1847850 w 2749550"/>
              <a:gd name="connsiteY165" fmla="*/ 3454400 h 4121150"/>
              <a:gd name="connsiteX166" fmla="*/ 1885950 w 2749550"/>
              <a:gd name="connsiteY166" fmla="*/ 3479800 h 4121150"/>
              <a:gd name="connsiteX167" fmla="*/ 1905000 w 2749550"/>
              <a:gd name="connsiteY167" fmla="*/ 3492500 h 4121150"/>
              <a:gd name="connsiteX168" fmla="*/ 1924050 w 2749550"/>
              <a:gd name="connsiteY168" fmla="*/ 3505200 h 4121150"/>
              <a:gd name="connsiteX169" fmla="*/ 1949450 w 2749550"/>
              <a:gd name="connsiteY169" fmla="*/ 3524250 h 4121150"/>
              <a:gd name="connsiteX170" fmla="*/ 1968500 w 2749550"/>
              <a:gd name="connsiteY170" fmla="*/ 3562350 h 4121150"/>
              <a:gd name="connsiteX171" fmla="*/ 1955800 w 2749550"/>
              <a:gd name="connsiteY171" fmla="*/ 3644900 h 4121150"/>
              <a:gd name="connsiteX172" fmla="*/ 1930400 w 2749550"/>
              <a:gd name="connsiteY172" fmla="*/ 3683000 h 4121150"/>
              <a:gd name="connsiteX173" fmla="*/ 1911350 w 2749550"/>
              <a:gd name="connsiteY173" fmla="*/ 3695700 h 4121150"/>
              <a:gd name="connsiteX174" fmla="*/ 1905000 w 2749550"/>
              <a:gd name="connsiteY174" fmla="*/ 3714750 h 4121150"/>
              <a:gd name="connsiteX175" fmla="*/ 1885950 w 2749550"/>
              <a:gd name="connsiteY175" fmla="*/ 3752850 h 4121150"/>
              <a:gd name="connsiteX176" fmla="*/ 1879600 w 2749550"/>
              <a:gd name="connsiteY176" fmla="*/ 3797300 h 4121150"/>
              <a:gd name="connsiteX177" fmla="*/ 1866900 w 2749550"/>
              <a:gd name="connsiteY177" fmla="*/ 3835400 h 4121150"/>
              <a:gd name="connsiteX178" fmla="*/ 1854200 w 2749550"/>
              <a:gd name="connsiteY178" fmla="*/ 3873500 h 4121150"/>
              <a:gd name="connsiteX179" fmla="*/ 1841500 w 2749550"/>
              <a:gd name="connsiteY179" fmla="*/ 3911600 h 4121150"/>
              <a:gd name="connsiteX180" fmla="*/ 1835150 w 2749550"/>
              <a:gd name="connsiteY180" fmla="*/ 3930650 h 4121150"/>
              <a:gd name="connsiteX181" fmla="*/ 1809750 w 2749550"/>
              <a:gd name="connsiteY181" fmla="*/ 3968750 h 4121150"/>
              <a:gd name="connsiteX182" fmla="*/ 1797050 w 2749550"/>
              <a:gd name="connsiteY182" fmla="*/ 3987800 h 4121150"/>
              <a:gd name="connsiteX183" fmla="*/ 1758950 w 2749550"/>
              <a:gd name="connsiteY183" fmla="*/ 4019550 h 4121150"/>
              <a:gd name="connsiteX184" fmla="*/ 1727200 w 2749550"/>
              <a:gd name="connsiteY184" fmla="*/ 4051300 h 4121150"/>
              <a:gd name="connsiteX185" fmla="*/ 1714500 w 2749550"/>
              <a:gd name="connsiteY185" fmla="*/ 4070350 h 4121150"/>
              <a:gd name="connsiteX186" fmla="*/ 1689100 w 2749550"/>
              <a:gd name="connsiteY186" fmla="*/ 4076700 h 4121150"/>
              <a:gd name="connsiteX187" fmla="*/ 1670050 w 2749550"/>
              <a:gd name="connsiteY187" fmla="*/ 4083050 h 4121150"/>
              <a:gd name="connsiteX188" fmla="*/ 1644650 w 2749550"/>
              <a:gd name="connsiteY188" fmla="*/ 4089400 h 4121150"/>
              <a:gd name="connsiteX189" fmla="*/ 1625600 w 2749550"/>
              <a:gd name="connsiteY189" fmla="*/ 4095750 h 4121150"/>
              <a:gd name="connsiteX190" fmla="*/ 1536700 w 2749550"/>
              <a:gd name="connsiteY190" fmla="*/ 4102100 h 4121150"/>
              <a:gd name="connsiteX191" fmla="*/ 996950 w 2749550"/>
              <a:gd name="connsiteY191" fmla="*/ 4108450 h 4121150"/>
              <a:gd name="connsiteX192" fmla="*/ 946150 w 2749550"/>
              <a:gd name="connsiteY192" fmla="*/ 4114800 h 4121150"/>
              <a:gd name="connsiteX193" fmla="*/ 927100 w 2749550"/>
              <a:gd name="connsiteY193" fmla="*/ 4121150 h 4121150"/>
              <a:gd name="connsiteX194" fmla="*/ 825500 w 2749550"/>
              <a:gd name="connsiteY194" fmla="*/ 4114800 h 4121150"/>
              <a:gd name="connsiteX195" fmla="*/ 742950 w 2749550"/>
              <a:gd name="connsiteY195" fmla="*/ 4102100 h 4121150"/>
              <a:gd name="connsiteX196" fmla="*/ 723900 w 2749550"/>
              <a:gd name="connsiteY196" fmla="*/ 4095750 h 4121150"/>
              <a:gd name="connsiteX197" fmla="*/ 673100 w 2749550"/>
              <a:gd name="connsiteY197" fmla="*/ 4083050 h 4121150"/>
              <a:gd name="connsiteX198" fmla="*/ 660400 w 2749550"/>
              <a:gd name="connsiteY198" fmla="*/ 4038600 h 4121150"/>
              <a:gd name="connsiteX199" fmla="*/ 692150 w 2749550"/>
              <a:gd name="connsiteY199" fmla="*/ 3975100 h 4121150"/>
              <a:gd name="connsiteX200" fmla="*/ 711200 w 2749550"/>
              <a:gd name="connsiteY200" fmla="*/ 3968750 h 4121150"/>
              <a:gd name="connsiteX201" fmla="*/ 704850 w 2749550"/>
              <a:gd name="connsiteY201" fmla="*/ 3949700 h 4121150"/>
              <a:gd name="connsiteX202" fmla="*/ 565150 w 2749550"/>
              <a:gd name="connsiteY202" fmla="*/ 3930650 h 4121150"/>
              <a:gd name="connsiteX203" fmla="*/ 488950 w 2749550"/>
              <a:gd name="connsiteY203" fmla="*/ 3924300 h 4121150"/>
              <a:gd name="connsiteX204" fmla="*/ 387350 w 2749550"/>
              <a:gd name="connsiteY204" fmla="*/ 3917950 h 4121150"/>
              <a:gd name="connsiteX205" fmla="*/ 355600 w 2749550"/>
              <a:gd name="connsiteY205" fmla="*/ 3911600 h 4121150"/>
              <a:gd name="connsiteX206" fmla="*/ 349250 w 2749550"/>
              <a:gd name="connsiteY206" fmla="*/ 3886200 h 4121150"/>
              <a:gd name="connsiteX207" fmla="*/ 317500 w 2749550"/>
              <a:gd name="connsiteY207" fmla="*/ 3848100 h 4121150"/>
              <a:gd name="connsiteX208" fmla="*/ 260350 w 2749550"/>
              <a:gd name="connsiteY208" fmla="*/ 3822700 h 4121150"/>
              <a:gd name="connsiteX209" fmla="*/ 241300 w 2749550"/>
              <a:gd name="connsiteY209" fmla="*/ 3816350 h 4121150"/>
              <a:gd name="connsiteX210" fmla="*/ 222250 w 2749550"/>
              <a:gd name="connsiteY210" fmla="*/ 3810000 h 4121150"/>
              <a:gd name="connsiteX211" fmla="*/ 184150 w 2749550"/>
              <a:gd name="connsiteY211" fmla="*/ 3784600 h 4121150"/>
              <a:gd name="connsiteX212" fmla="*/ 146050 w 2749550"/>
              <a:gd name="connsiteY212" fmla="*/ 3771900 h 4121150"/>
              <a:gd name="connsiteX213" fmla="*/ 127000 w 2749550"/>
              <a:gd name="connsiteY213" fmla="*/ 3765550 h 4121150"/>
              <a:gd name="connsiteX214" fmla="*/ 107950 w 2749550"/>
              <a:gd name="connsiteY214" fmla="*/ 3759200 h 4121150"/>
              <a:gd name="connsiteX215" fmla="*/ 95250 w 2749550"/>
              <a:gd name="connsiteY215" fmla="*/ 3740150 h 4121150"/>
              <a:gd name="connsiteX216" fmla="*/ 88900 w 2749550"/>
              <a:gd name="connsiteY216" fmla="*/ 3721100 h 4121150"/>
              <a:gd name="connsiteX217" fmla="*/ 69850 w 2749550"/>
              <a:gd name="connsiteY217" fmla="*/ 3708400 h 4121150"/>
              <a:gd name="connsiteX218" fmla="*/ 63500 w 2749550"/>
              <a:gd name="connsiteY218" fmla="*/ 3689350 h 4121150"/>
              <a:gd name="connsiteX219" fmla="*/ 25400 w 2749550"/>
              <a:gd name="connsiteY219" fmla="*/ 3632200 h 4121150"/>
              <a:gd name="connsiteX220" fmla="*/ 12700 w 2749550"/>
              <a:gd name="connsiteY220" fmla="*/ 3613150 h 4121150"/>
              <a:gd name="connsiteX221" fmla="*/ 0 w 2749550"/>
              <a:gd name="connsiteY221" fmla="*/ 3594100 h 4121150"/>
              <a:gd name="connsiteX222" fmla="*/ 6350 w 2749550"/>
              <a:gd name="connsiteY222" fmla="*/ 3556000 h 4121150"/>
              <a:gd name="connsiteX223" fmla="*/ 44450 w 2749550"/>
              <a:gd name="connsiteY223" fmla="*/ 3543300 h 4121150"/>
              <a:gd name="connsiteX224" fmla="*/ 177800 w 2749550"/>
              <a:gd name="connsiteY224" fmla="*/ 3530600 h 4121150"/>
              <a:gd name="connsiteX225" fmla="*/ 215900 w 2749550"/>
              <a:gd name="connsiteY225" fmla="*/ 3473450 h 4121150"/>
              <a:gd name="connsiteX226" fmla="*/ 228600 w 2749550"/>
              <a:gd name="connsiteY226" fmla="*/ 3454400 h 4121150"/>
              <a:gd name="connsiteX227" fmla="*/ 241300 w 2749550"/>
              <a:gd name="connsiteY227" fmla="*/ 3429000 h 4121150"/>
              <a:gd name="connsiteX228" fmla="*/ 222250 w 2749550"/>
              <a:gd name="connsiteY228" fmla="*/ 3346450 h 4121150"/>
              <a:gd name="connsiteX229" fmla="*/ 196850 w 2749550"/>
              <a:gd name="connsiteY229" fmla="*/ 3340100 h 4121150"/>
              <a:gd name="connsiteX230" fmla="*/ 177800 w 2749550"/>
              <a:gd name="connsiteY230" fmla="*/ 3321050 h 4121150"/>
              <a:gd name="connsiteX231" fmla="*/ 165100 w 2749550"/>
              <a:gd name="connsiteY231" fmla="*/ 3302000 h 4121150"/>
              <a:gd name="connsiteX232" fmla="*/ 127000 w 2749550"/>
              <a:gd name="connsiteY232" fmla="*/ 3276600 h 4121150"/>
              <a:gd name="connsiteX233" fmla="*/ 101600 w 2749550"/>
              <a:gd name="connsiteY233" fmla="*/ 3238500 h 4121150"/>
              <a:gd name="connsiteX234" fmla="*/ 76200 w 2749550"/>
              <a:gd name="connsiteY234" fmla="*/ 3194050 h 4121150"/>
              <a:gd name="connsiteX235" fmla="*/ 63500 w 2749550"/>
              <a:gd name="connsiteY235" fmla="*/ 3155950 h 4121150"/>
              <a:gd name="connsiteX236" fmla="*/ 50800 w 2749550"/>
              <a:gd name="connsiteY236" fmla="*/ 3136900 h 4121150"/>
              <a:gd name="connsiteX237" fmla="*/ 38100 w 2749550"/>
              <a:gd name="connsiteY237" fmla="*/ 3098800 h 4121150"/>
              <a:gd name="connsiteX238" fmla="*/ 44450 w 2749550"/>
              <a:gd name="connsiteY238" fmla="*/ 3079750 h 4121150"/>
              <a:gd name="connsiteX239" fmla="*/ 76200 w 2749550"/>
              <a:gd name="connsiteY239" fmla="*/ 3073400 h 4121150"/>
              <a:gd name="connsiteX240" fmla="*/ 95250 w 2749550"/>
              <a:gd name="connsiteY240" fmla="*/ 3067050 h 4121150"/>
              <a:gd name="connsiteX241" fmla="*/ 114300 w 2749550"/>
              <a:gd name="connsiteY241" fmla="*/ 3054350 h 4121150"/>
              <a:gd name="connsiteX242" fmla="*/ 171450 w 2749550"/>
              <a:gd name="connsiteY242" fmla="*/ 3048000 h 4121150"/>
              <a:gd name="connsiteX243" fmla="*/ 196850 w 2749550"/>
              <a:gd name="connsiteY243" fmla="*/ 3009900 h 4121150"/>
              <a:gd name="connsiteX244" fmla="*/ 203200 w 2749550"/>
              <a:gd name="connsiteY244" fmla="*/ 2971800 h 4121150"/>
              <a:gd name="connsiteX245" fmla="*/ 215900 w 2749550"/>
              <a:gd name="connsiteY245" fmla="*/ 2921000 h 4121150"/>
              <a:gd name="connsiteX246" fmla="*/ 266700 w 2749550"/>
              <a:gd name="connsiteY246" fmla="*/ 2876550 h 4121150"/>
              <a:gd name="connsiteX247" fmla="*/ 285750 w 2749550"/>
              <a:gd name="connsiteY247" fmla="*/ 2863850 h 4121150"/>
              <a:gd name="connsiteX248" fmla="*/ 304800 w 2749550"/>
              <a:gd name="connsiteY248" fmla="*/ 2857500 h 4121150"/>
              <a:gd name="connsiteX249" fmla="*/ 342900 w 2749550"/>
              <a:gd name="connsiteY249" fmla="*/ 2838450 h 4121150"/>
              <a:gd name="connsiteX250" fmla="*/ 355600 w 2749550"/>
              <a:gd name="connsiteY250" fmla="*/ 2819400 h 4121150"/>
              <a:gd name="connsiteX251" fmla="*/ 374650 w 2749550"/>
              <a:gd name="connsiteY251" fmla="*/ 2813050 h 4121150"/>
              <a:gd name="connsiteX252" fmla="*/ 393700 w 2749550"/>
              <a:gd name="connsiteY252" fmla="*/ 2800350 h 4121150"/>
              <a:gd name="connsiteX253" fmla="*/ 406400 w 2749550"/>
              <a:gd name="connsiteY253" fmla="*/ 2781300 h 4121150"/>
              <a:gd name="connsiteX254" fmla="*/ 444500 w 2749550"/>
              <a:gd name="connsiteY254" fmla="*/ 2749550 h 4121150"/>
              <a:gd name="connsiteX255" fmla="*/ 469900 w 2749550"/>
              <a:gd name="connsiteY255" fmla="*/ 2711450 h 4121150"/>
              <a:gd name="connsiteX256" fmla="*/ 488950 w 2749550"/>
              <a:gd name="connsiteY256" fmla="*/ 2692400 h 4121150"/>
              <a:gd name="connsiteX257" fmla="*/ 508000 w 2749550"/>
              <a:gd name="connsiteY257" fmla="*/ 2654300 h 4121150"/>
              <a:gd name="connsiteX258" fmla="*/ 552450 w 2749550"/>
              <a:gd name="connsiteY258" fmla="*/ 2597150 h 4121150"/>
              <a:gd name="connsiteX259" fmla="*/ 558800 w 2749550"/>
              <a:gd name="connsiteY259" fmla="*/ 2578100 h 4121150"/>
              <a:gd name="connsiteX260" fmla="*/ 577850 w 2749550"/>
              <a:gd name="connsiteY260" fmla="*/ 2565400 h 4121150"/>
              <a:gd name="connsiteX261" fmla="*/ 596900 w 2749550"/>
              <a:gd name="connsiteY261" fmla="*/ 2546350 h 4121150"/>
              <a:gd name="connsiteX262" fmla="*/ 615950 w 2749550"/>
              <a:gd name="connsiteY262" fmla="*/ 2540000 h 4121150"/>
              <a:gd name="connsiteX263" fmla="*/ 654050 w 2749550"/>
              <a:gd name="connsiteY263" fmla="*/ 2520950 h 4121150"/>
              <a:gd name="connsiteX264" fmla="*/ 692150 w 2749550"/>
              <a:gd name="connsiteY264" fmla="*/ 2495550 h 4121150"/>
              <a:gd name="connsiteX265" fmla="*/ 736600 w 2749550"/>
              <a:gd name="connsiteY265" fmla="*/ 2444750 h 4121150"/>
              <a:gd name="connsiteX266" fmla="*/ 762000 w 2749550"/>
              <a:gd name="connsiteY266" fmla="*/ 2425700 h 4121150"/>
              <a:gd name="connsiteX267" fmla="*/ 787400 w 2749550"/>
              <a:gd name="connsiteY267" fmla="*/ 2381250 h 4121150"/>
              <a:gd name="connsiteX268" fmla="*/ 806450 w 2749550"/>
              <a:gd name="connsiteY268" fmla="*/ 2368550 h 4121150"/>
              <a:gd name="connsiteX269" fmla="*/ 819150 w 2749550"/>
              <a:gd name="connsiteY269" fmla="*/ 2349500 h 4121150"/>
              <a:gd name="connsiteX270" fmla="*/ 838200 w 2749550"/>
              <a:gd name="connsiteY270" fmla="*/ 2330450 h 4121150"/>
              <a:gd name="connsiteX271" fmla="*/ 844550 w 2749550"/>
              <a:gd name="connsiteY271" fmla="*/ 2305050 h 4121150"/>
              <a:gd name="connsiteX272" fmla="*/ 857250 w 2749550"/>
              <a:gd name="connsiteY272" fmla="*/ 2286000 h 4121150"/>
              <a:gd name="connsiteX273" fmla="*/ 869950 w 2749550"/>
              <a:gd name="connsiteY273" fmla="*/ 2241550 h 4121150"/>
              <a:gd name="connsiteX274" fmla="*/ 882650 w 2749550"/>
              <a:gd name="connsiteY274" fmla="*/ 2222500 h 4121150"/>
              <a:gd name="connsiteX275" fmla="*/ 889000 w 2749550"/>
              <a:gd name="connsiteY275" fmla="*/ 2203450 h 4121150"/>
              <a:gd name="connsiteX276" fmla="*/ 908050 w 2749550"/>
              <a:gd name="connsiteY276" fmla="*/ 2190750 h 4121150"/>
              <a:gd name="connsiteX277" fmla="*/ 927100 w 2749550"/>
              <a:gd name="connsiteY277" fmla="*/ 2171700 h 4121150"/>
              <a:gd name="connsiteX278" fmla="*/ 952500 w 2749550"/>
              <a:gd name="connsiteY278" fmla="*/ 2165350 h 4121150"/>
              <a:gd name="connsiteX279" fmla="*/ 971550 w 2749550"/>
              <a:gd name="connsiteY279" fmla="*/ 2159000 h 4121150"/>
              <a:gd name="connsiteX280" fmla="*/ 1009650 w 2749550"/>
              <a:gd name="connsiteY280" fmla="*/ 2133600 h 4121150"/>
              <a:gd name="connsiteX281" fmla="*/ 1047750 w 2749550"/>
              <a:gd name="connsiteY281" fmla="*/ 2120900 h 4121150"/>
              <a:gd name="connsiteX282" fmla="*/ 1085850 w 2749550"/>
              <a:gd name="connsiteY282" fmla="*/ 2095500 h 4121150"/>
              <a:gd name="connsiteX283" fmla="*/ 1098550 w 2749550"/>
              <a:gd name="connsiteY283" fmla="*/ 2076450 h 4121150"/>
              <a:gd name="connsiteX284" fmla="*/ 1168400 w 2749550"/>
              <a:gd name="connsiteY284" fmla="*/ 2057400 h 4121150"/>
              <a:gd name="connsiteX285" fmla="*/ 1193800 w 2749550"/>
              <a:gd name="connsiteY285" fmla="*/ 2044700 h 4121150"/>
              <a:gd name="connsiteX286" fmla="*/ 1231900 w 2749550"/>
              <a:gd name="connsiteY286" fmla="*/ 2019300 h 4121150"/>
              <a:gd name="connsiteX287" fmla="*/ 1238250 w 2749550"/>
              <a:gd name="connsiteY287" fmla="*/ 2000250 h 4121150"/>
              <a:gd name="connsiteX288" fmla="*/ 1257300 w 2749550"/>
              <a:gd name="connsiteY288" fmla="*/ 1987550 h 4121150"/>
              <a:gd name="connsiteX289" fmla="*/ 1308100 w 2749550"/>
              <a:gd name="connsiteY289" fmla="*/ 1974850 h 4121150"/>
              <a:gd name="connsiteX290" fmla="*/ 1327150 w 2749550"/>
              <a:gd name="connsiteY290" fmla="*/ 1968500 h 4121150"/>
              <a:gd name="connsiteX291" fmla="*/ 1365250 w 2749550"/>
              <a:gd name="connsiteY291" fmla="*/ 1943100 h 4121150"/>
              <a:gd name="connsiteX292" fmla="*/ 1384300 w 2749550"/>
              <a:gd name="connsiteY292" fmla="*/ 1930400 h 4121150"/>
              <a:gd name="connsiteX293" fmla="*/ 1397000 w 2749550"/>
              <a:gd name="connsiteY293" fmla="*/ 1911350 h 4121150"/>
              <a:gd name="connsiteX294" fmla="*/ 1416050 w 2749550"/>
              <a:gd name="connsiteY294" fmla="*/ 1885950 h 4121150"/>
              <a:gd name="connsiteX295" fmla="*/ 1422400 w 2749550"/>
              <a:gd name="connsiteY295" fmla="*/ 1866900 h 4121150"/>
              <a:gd name="connsiteX296" fmla="*/ 1447800 w 2749550"/>
              <a:gd name="connsiteY296" fmla="*/ 1828800 h 4121150"/>
              <a:gd name="connsiteX297" fmla="*/ 1460500 w 2749550"/>
              <a:gd name="connsiteY297" fmla="*/ 1790700 h 4121150"/>
              <a:gd name="connsiteX298" fmla="*/ 1466850 w 2749550"/>
              <a:gd name="connsiteY298" fmla="*/ 1771650 h 4121150"/>
              <a:gd name="connsiteX299" fmla="*/ 1479550 w 2749550"/>
              <a:gd name="connsiteY299" fmla="*/ 1752600 h 4121150"/>
              <a:gd name="connsiteX300" fmla="*/ 1498600 w 2749550"/>
              <a:gd name="connsiteY300" fmla="*/ 1708150 h 4121150"/>
              <a:gd name="connsiteX301" fmla="*/ 1517650 w 2749550"/>
              <a:gd name="connsiteY301" fmla="*/ 1695450 h 4121150"/>
              <a:gd name="connsiteX302" fmla="*/ 1536700 w 2749550"/>
              <a:gd name="connsiteY302" fmla="*/ 1676400 h 4121150"/>
              <a:gd name="connsiteX303" fmla="*/ 1555750 w 2749550"/>
              <a:gd name="connsiteY303" fmla="*/ 1619250 h 4121150"/>
              <a:gd name="connsiteX304" fmla="*/ 1562100 w 2749550"/>
              <a:gd name="connsiteY304" fmla="*/ 1600200 h 4121150"/>
              <a:gd name="connsiteX305" fmla="*/ 1555750 w 2749550"/>
              <a:gd name="connsiteY305" fmla="*/ 1282700 h 4121150"/>
              <a:gd name="connsiteX306" fmla="*/ 1536700 w 2749550"/>
              <a:gd name="connsiteY306" fmla="*/ 1231900 h 4121150"/>
              <a:gd name="connsiteX307" fmla="*/ 1403350 w 2749550"/>
              <a:gd name="connsiteY307" fmla="*/ 1238250 h 4121150"/>
              <a:gd name="connsiteX308" fmla="*/ 1358900 w 2749550"/>
              <a:gd name="connsiteY308" fmla="*/ 1257300 h 4121150"/>
              <a:gd name="connsiteX309" fmla="*/ 1333500 w 2749550"/>
              <a:gd name="connsiteY309" fmla="*/ 1270000 h 4121150"/>
              <a:gd name="connsiteX310" fmla="*/ 1314450 w 2749550"/>
              <a:gd name="connsiteY310" fmla="*/ 1289050 h 4121150"/>
              <a:gd name="connsiteX311" fmla="*/ 1270000 w 2749550"/>
              <a:gd name="connsiteY311" fmla="*/ 1314450 h 4121150"/>
              <a:gd name="connsiteX312" fmla="*/ 1257300 w 2749550"/>
              <a:gd name="connsiteY312" fmla="*/ 1333500 h 4121150"/>
              <a:gd name="connsiteX313" fmla="*/ 1238250 w 2749550"/>
              <a:gd name="connsiteY313" fmla="*/ 1346200 h 4121150"/>
              <a:gd name="connsiteX314" fmla="*/ 1212850 w 2749550"/>
              <a:gd name="connsiteY314" fmla="*/ 1384300 h 4121150"/>
              <a:gd name="connsiteX315" fmla="*/ 1200150 w 2749550"/>
              <a:gd name="connsiteY315" fmla="*/ 1403350 h 4121150"/>
              <a:gd name="connsiteX316" fmla="*/ 1187450 w 2749550"/>
              <a:gd name="connsiteY316" fmla="*/ 1441450 h 4121150"/>
              <a:gd name="connsiteX317" fmla="*/ 1155700 w 2749550"/>
              <a:gd name="connsiteY317" fmla="*/ 1479550 h 4121150"/>
              <a:gd name="connsiteX318" fmla="*/ 1149350 w 2749550"/>
              <a:gd name="connsiteY318" fmla="*/ 1498600 h 4121150"/>
              <a:gd name="connsiteX319" fmla="*/ 1130300 w 2749550"/>
              <a:gd name="connsiteY319" fmla="*/ 1517650 h 4121150"/>
              <a:gd name="connsiteX320" fmla="*/ 1098550 w 2749550"/>
              <a:gd name="connsiteY320" fmla="*/ 1549400 h 4121150"/>
              <a:gd name="connsiteX321" fmla="*/ 1073150 w 2749550"/>
              <a:gd name="connsiteY321" fmla="*/ 1606550 h 4121150"/>
              <a:gd name="connsiteX322" fmla="*/ 1066800 w 2749550"/>
              <a:gd name="connsiteY322" fmla="*/ 1625600 h 4121150"/>
              <a:gd name="connsiteX323" fmla="*/ 1054100 w 2749550"/>
              <a:gd name="connsiteY323" fmla="*/ 1644650 h 4121150"/>
              <a:gd name="connsiteX324" fmla="*/ 1022350 w 2749550"/>
              <a:gd name="connsiteY324" fmla="*/ 1689100 h 4121150"/>
              <a:gd name="connsiteX325" fmla="*/ 958850 w 2749550"/>
              <a:gd name="connsiteY325" fmla="*/ 1714500 h 4121150"/>
              <a:gd name="connsiteX326" fmla="*/ 933450 w 2749550"/>
              <a:gd name="connsiteY326" fmla="*/ 175260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2749550" h="4121150">
                <a:moveTo>
                  <a:pt x="933450" y="1752600"/>
                </a:moveTo>
                <a:cubicBezTo>
                  <a:pt x="930379" y="1737247"/>
                  <a:pt x="923189" y="1694469"/>
                  <a:pt x="914400" y="1682750"/>
                </a:cubicBezTo>
                <a:lnTo>
                  <a:pt x="895350" y="1657350"/>
                </a:lnTo>
                <a:cubicBezTo>
                  <a:pt x="872192" y="1587875"/>
                  <a:pt x="909126" y="1693108"/>
                  <a:pt x="876300" y="1619250"/>
                </a:cubicBezTo>
                <a:cubicBezTo>
                  <a:pt x="870863" y="1607017"/>
                  <a:pt x="871026" y="1592289"/>
                  <a:pt x="863600" y="1581150"/>
                </a:cubicBezTo>
                <a:cubicBezTo>
                  <a:pt x="859367" y="1574800"/>
                  <a:pt x="854000" y="1569074"/>
                  <a:pt x="850900" y="1562100"/>
                </a:cubicBezTo>
                <a:cubicBezTo>
                  <a:pt x="845463" y="1549867"/>
                  <a:pt x="841447" y="1536987"/>
                  <a:pt x="838200" y="1524000"/>
                </a:cubicBezTo>
                <a:cubicBezTo>
                  <a:pt x="829783" y="1490331"/>
                  <a:pt x="831728" y="1500981"/>
                  <a:pt x="825500" y="1460500"/>
                </a:cubicBezTo>
                <a:cubicBezTo>
                  <a:pt x="823224" y="1445707"/>
                  <a:pt x="821827" y="1430776"/>
                  <a:pt x="819150" y="1416050"/>
                </a:cubicBezTo>
                <a:cubicBezTo>
                  <a:pt x="814187" y="1388755"/>
                  <a:pt x="813251" y="1395403"/>
                  <a:pt x="806450" y="1371600"/>
                </a:cubicBezTo>
                <a:cubicBezTo>
                  <a:pt x="804052" y="1363209"/>
                  <a:pt x="802608" y="1354559"/>
                  <a:pt x="800100" y="1346200"/>
                </a:cubicBezTo>
                <a:cubicBezTo>
                  <a:pt x="796253" y="1333378"/>
                  <a:pt x="794826" y="1319239"/>
                  <a:pt x="787400" y="1308100"/>
                </a:cubicBezTo>
                <a:cubicBezTo>
                  <a:pt x="773485" y="1287228"/>
                  <a:pt x="774923" y="1293004"/>
                  <a:pt x="768350" y="1270000"/>
                </a:cubicBezTo>
                <a:cubicBezTo>
                  <a:pt x="765952" y="1261609"/>
                  <a:pt x="764508" y="1252959"/>
                  <a:pt x="762000" y="1244600"/>
                </a:cubicBezTo>
                <a:cubicBezTo>
                  <a:pt x="758153" y="1231778"/>
                  <a:pt x="753533" y="1219200"/>
                  <a:pt x="749300" y="1206500"/>
                </a:cubicBezTo>
                <a:cubicBezTo>
                  <a:pt x="747183" y="1200150"/>
                  <a:pt x="744263" y="1194014"/>
                  <a:pt x="742950" y="1187450"/>
                </a:cubicBezTo>
                <a:cubicBezTo>
                  <a:pt x="740833" y="1176867"/>
                  <a:pt x="740013" y="1165939"/>
                  <a:pt x="736600" y="1155700"/>
                </a:cubicBezTo>
                <a:cubicBezTo>
                  <a:pt x="733607" y="1146720"/>
                  <a:pt x="727224" y="1139163"/>
                  <a:pt x="723900" y="1130300"/>
                </a:cubicBezTo>
                <a:cubicBezTo>
                  <a:pt x="720836" y="1122128"/>
                  <a:pt x="720058" y="1113259"/>
                  <a:pt x="717550" y="1104900"/>
                </a:cubicBezTo>
                <a:cubicBezTo>
                  <a:pt x="713703" y="1092078"/>
                  <a:pt x="704850" y="1066800"/>
                  <a:pt x="704850" y="1066800"/>
                </a:cubicBezTo>
                <a:cubicBezTo>
                  <a:pt x="702733" y="1045633"/>
                  <a:pt x="701735" y="1024325"/>
                  <a:pt x="698500" y="1003300"/>
                </a:cubicBezTo>
                <a:cubicBezTo>
                  <a:pt x="697482" y="996684"/>
                  <a:pt x="693463" y="990814"/>
                  <a:pt x="692150" y="984250"/>
                </a:cubicBezTo>
                <a:cubicBezTo>
                  <a:pt x="677557" y="911284"/>
                  <a:pt x="693796" y="963788"/>
                  <a:pt x="679450" y="920750"/>
                </a:cubicBezTo>
                <a:cubicBezTo>
                  <a:pt x="681567" y="759883"/>
                  <a:pt x="680191" y="598933"/>
                  <a:pt x="685800" y="438150"/>
                </a:cubicBezTo>
                <a:cubicBezTo>
                  <a:pt x="686553" y="416577"/>
                  <a:pt x="693265" y="395591"/>
                  <a:pt x="698500" y="374650"/>
                </a:cubicBezTo>
                <a:cubicBezTo>
                  <a:pt x="708097" y="336263"/>
                  <a:pt x="702090" y="357529"/>
                  <a:pt x="717550" y="311150"/>
                </a:cubicBezTo>
                <a:lnTo>
                  <a:pt x="723900" y="292100"/>
                </a:lnTo>
                <a:cubicBezTo>
                  <a:pt x="726017" y="285750"/>
                  <a:pt x="726537" y="278619"/>
                  <a:pt x="730250" y="273050"/>
                </a:cubicBezTo>
                <a:lnTo>
                  <a:pt x="768350" y="215900"/>
                </a:lnTo>
                <a:cubicBezTo>
                  <a:pt x="772583" y="209550"/>
                  <a:pt x="778637" y="204090"/>
                  <a:pt x="781050" y="196850"/>
                </a:cubicBezTo>
                <a:cubicBezTo>
                  <a:pt x="783167" y="190500"/>
                  <a:pt x="783219" y="183027"/>
                  <a:pt x="787400" y="177800"/>
                </a:cubicBezTo>
                <a:cubicBezTo>
                  <a:pt x="803409" y="157789"/>
                  <a:pt x="837428" y="161228"/>
                  <a:pt x="857250" y="158750"/>
                </a:cubicBezTo>
                <a:cubicBezTo>
                  <a:pt x="911845" y="122354"/>
                  <a:pt x="842770" y="165990"/>
                  <a:pt x="895350" y="139700"/>
                </a:cubicBezTo>
                <a:cubicBezTo>
                  <a:pt x="944589" y="115081"/>
                  <a:pt x="885567" y="136611"/>
                  <a:pt x="933450" y="120650"/>
                </a:cubicBezTo>
                <a:cubicBezTo>
                  <a:pt x="951135" y="102965"/>
                  <a:pt x="983128" y="65991"/>
                  <a:pt x="1009650" y="57150"/>
                </a:cubicBezTo>
                <a:cubicBezTo>
                  <a:pt x="1016000" y="55033"/>
                  <a:pt x="1022713" y="53793"/>
                  <a:pt x="1028700" y="50800"/>
                </a:cubicBezTo>
                <a:cubicBezTo>
                  <a:pt x="1061059" y="34620"/>
                  <a:pt x="1036703" y="33591"/>
                  <a:pt x="1085850" y="25400"/>
                </a:cubicBezTo>
                <a:cubicBezTo>
                  <a:pt x="1142856" y="15899"/>
                  <a:pt x="1111154" y="20472"/>
                  <a:pt x="1181100" y="12700"/>
                </a:cubicBezTo>
                <a:cubicBezTo>
                  <a:pt x="1210733" y="14817"/>
                  <a:pt x="1240473" y="15769"/>
                  <a:pt x="1270000" y="19050"/>
                </a:cubicBezTo>
                <a:cubicBezTo>
                  <a:pt x="1278674" y="20014"/>
                  <a:pt x="1286760" y="24166"/>
                  <a:pt x="1295400" y="25400"/>
                </a:cubicBezTo>
                <a:cubicBezTo>
                  <a:pt x="1316458" y="28408"/>
                  <a:pt x="1337733" y="29633"/>
                  <a:pt x="1358900" y="31750"/>
                </a:cubicBezTo>
                <a:cubicBezTo>
                  <a:pt x="1371600" y="35983"/>
                  <a:pt x="1385861" y="37024"/>
                  <a:pt x="1397000" y="44450"/>
                </a:cubicBezTo>
                <a:cubicBezTo>
                  <a:pt x="1403350" y="48683"/>
                  <a:pt x="1409076" y="54050"/>
                  <a:pt x="1416050" y="57150"/>
                </a:cubicBezTo>
                <a:cubicBezTo>
                  <a:pt x="1428283" y="62587"/>
                  <a:pt x="1441450" y="65617"/>
                  <a:pt x="1454150" y="69850"/>
                </a:cubicBezTo>
                <a:lnTo>
                  <a:pt x="1473200" y="76200"/>
                </a:lnTo>
                <a:cubicBezTo>
                  <a:pt x="1474546" y="76050"/>
                  <a:pt x="1549018" y="69446"/>
                  <a:pt x="1562100" y="63500"/>
                </a:cubicBezTo>
                <a:cubicBezTo>
                  <a:pt x="1604470" y="44241"/>
                  <a:pt x="1591291" y="42349"/>
                  <a:pt x="1619250" y="19050"/>
                </a:cubicBezTo>
                <a:cubicBezTo>
                  <a:pt x="1635663" y="5373"/>
                  <a:pt x="1638257" y="6364"/>
                  <a:pt x="1657350" y="0"/>
                </a:cubicBezTo>
                <a:cubicBezTo>
                  <a:pt x="1699683" y="2117"/>
                  <a:pt x="1742123" y="2678"/>
                  <a:pt x="1784350" y="6350"/>
                </a:cubicBezTo>
                <a:cubicBezTo>
                  <a:pt x="1805944" y="8228"/>
                  <a:pt x="1803185" y="16838"/>
                  <a:pt x="1822450" y="25400"/>
                </a:cubicBezTo>
                <a:cubicBezTo>
                  <a:pt x="1834683" y="30837"/>
                  <a:pt x="1847850" y="33867"/>
                  <a:pt x="1860550" y="38100"/>
                </a:cubicBezTo>
                <a:cubicBezTo>
                  <a:pt x="1866900" y="40217"/>
                  <a:pt x="1874031" y="40737"/>
                  <a:pt x="1879600" y="44450"/>
                </a:cubicBezTo>
                <a:lnTo>
                  <a:pt x="1917700" y="69850"/>
                </a:lnTo>
                <a:cubicBezTo>
                  <a:pt x="1924050" y="74083"/>
                  <a:pt x="1929924" y="79137"/>
                  <a:pt x="1936750" y="82550"/>
                </a:cubicBezTo>
                <a:cubicBezTo>
                  <a:pt x="1945217" y="86783"/>
                  <a:pt x="1954447" y="89748"/>
                  <a:pt x="1962150" y="95250"/>
                </a:cubicBezTo>
                <a:cubicBezTo>
                  <a:pt x="2003770" y="124979"/>
                  <a:pt x="1959385" y="107028"/>
                  <a:pt x="2000250" y="120650"/>
                </a:cubicBezTo>
                <a:cubicBezTo>
                  <a:pt x="2004483" y="133350"/>
                  <a:pt x="2005524" y="147611"/>
                  <a:pt x="2012950" y="158750"/>
                </a:cubicBezTo>
                <a:cubicBezTo>
                  <a:pt x="2021417" y="171450"/>
                  <a:pt x="2033523" y="182370"/>
                  <a:pt x="2038350" y="196850"/>
                </a:cubicBezTo>
                <a:cubicBezTo>
                  <a:pt x="2040467" y="203200"/>
                  <a:pt x="2041449" y="210049"/>
                  <a:pt x="2044700" y="215900"/>
                </a:cubicBezTo>
                <a:cubicBezTo>
                  <a:pt x="2052113" y="229243"/>
                  <a:pt x="2061633" y="241300"/>
                  <a:pt x="2070100" y="254000"/>
                </a:cubicBezTo>
                <a:cubicBezTo>
                  <a:pt x="2074333" y="260350"/>
                  <a:pt x="2080387" y="265810"/>
                  <a:pt x="2082800" y="273050"/>
                </a:cubicBezTo>
                <a:lnTo>
                  <a:pt x="2108200" y="349250"/>
                </a:lnTo>
                <a:lnTo>
                  <a:pt x="2114550" y="368300"/>
                </a:lnTo>
                <a:cubicBezTo>
                  <a:pt x="2116667" y="374650"/>
                  <a:pt x="2117187" y="381781"/>
                  <a:pt x="2120900" y="387350"/>
                </a:cubicBezTo>
                <a:cubicBezTo>
                  <a:pt x="2125133" y="393700"/>
                  <a:pt x="2130500" y="399426"/>
                  <a:pt x="2133600" y="406400"/>
                </a:cubicBezTo>
                <a:cubicBezTo>
                  <a:pt x="2139037" y="418633"/>
                  <a:pt x="2142067" y="431800"/>
                  <a:pt x="2146300" y="444500"/>
                </a:cubicBezTo>
                <a:lnTo>
                  <a:pt x="2152650" y="463550"/>
                </a:lnTo>
                <a:cubicBezTo>
                  <a:pt x="2154767" y="529167"/>
                  <a:pt x="2153694" y="594964"/>
                  <a:pt x="2159000" y="660400"/>
                </a:cubicBezTo>
                <a:cubicBezTo>
                  <a:pt x="2160082" y="673743"/>
                  <a:pt x="2159000" y="694267"/>
                  <a:pt x="2171700" y="698500"/>
                </a:cubicBezTo>
                <a:cubicBezTo>
                  <a:pt x="2224280" y="716027"/>
                  <a:pt x="2198661" y="703774"/>
                  <a:pt x="2247900" y="736600"/>
                </a:cubicBezTo>
                <a:lnTo>
                  <a:pt x="2266950" y="749300"/>
                </a:lnTo>
                <a:lnTo>
                  <a:pt x="2286000" y="762000"/>
                </a:lnTo>
                <a:cubicBezTo>
                  <a:pt x="2290233" y="768350"/>
                  <a:pt x="2292741" y="776282"/>
                  <a:pt x="2298700" y="781050"/>
                </a:cubicBezTo>
                <a:cubicBezTo>
                  <a:pt x="2303927" y="785231"/>
                  <a:pt x="2311763" y="784407"/>
                  <a:pt x="2317750" y="787400"/>
                </a:cubicBezTo>
                <a:cubicBezTo>
                  <a:pt x="2324576" y="790813"/>
                  <a:pt x="2330937" y="795214"/>
                  <a:pt x="2336800" y="800100"/>
                </a:cubicBezTo>
                <a:cubicBezTo>
                  <a:pt x="2343699" y="805849"/>
                  <a:pt x="2348951" y="813401"/>
                  <a:pt x="2355850" y="819150"/>
                </a:cubicBezTo>
                <a:cubicBezTo>
                  <a:pt x="2361713" y="824036"/>
                  <a:pt x="2369037" y="826964"/>
                  <a:pt x="2374900" y="831850"/>
                </a:cubicBezTo>
                <a:cubicBezTo>
                  <a:pt x="2405257" y="857148"/>
                  <a:pt x="2383945" y="842705"/>
                  <a:pt x="2406650" y="869950"/>
                </a:cubicBezTo>
                <a:cubicBezTo>
                  <a:pt x="2412399" y="876849"/>
                  <a:pt x="2419951" y="882101"/>
                  <a:pt x="2425700" y="889000"/>
                </a:cubicBezTo>
                <a:cubicBezTo>
                  <a:pt x="2430586" y="894863"/>
                  <a:pt x="2432441" y="903282"/>
                  <a:pt x="2438400" y="908050"/>
                </a:cubicBezTo>
                <a:cubicBezTo>
                  <a:pt x="2443627" y="912231"/>
                  <a:pt x="2451100" y="912283"/>
                  <a:pt x="2457450" y="914400"/>
                </a:cubicBezTo>
                <a:cubicBezTo>
                  <a:pt x="2459567" y="920750"/>
                  <a:pt x="2459067" y="928717"/>
                  <a:pt x="2463800" y="933450"/>
                </a:cubicBezTo>
                <a:cubicBezTo>
                  <a:pt x="2474593" y="944243"/>
                  <a:pt x="2501900" y="958850"/>
                  <a:pt x="2501900" y="958850"/>
                </a:cubicBezTo>
                <a:cubicBezTo>
                  <a:pt x="2543189" y="1020784"/>
                  <a:pt x="2478516" y="924536"/>
                  <a:pt x="2533650" y="1003300"/>
                </a:cubicBezTo>
                <a:cubicBezTo>
                  <a:pt x="2542403" y="1015804"/>
                  <a:pt x="2550583" y="1028700"/>
                  <a:pt x="2559050" y="1041400"/>
                </a:cubicBezTo>
                <a:cubicBezTo>
                  <a:pt x="2563283" y="1047750"/>
                  <a:pt x="2565400" y="1056217"/>
                  <a:pt x="2571750" y="1060450"/>
                </a:cubicBezTo>
                <a:lnTo>
                  <a:pt x="2590800" y="1073150"/>
                </a:lnTo>
                <a:cubicBezTo>
                  <a:pt x="2621181" y="1118722"/>
                  <a:pt x="2605407" y="1100457"/>
                  <a:pt x="2635250" y="1130300"/>
                </a:cubicBezTo>
                <a:cubicBezTo>
                  <a:pt x="2640415" y="1145794"/>
                  <a:pt x="2641990" y="1156090"/>
                  <a:pt x="2654300" y="1168400"/>
                </a:cubicBezTo>
                <a:cubicBezTo>
                  <a:pt x="2659696" y="1173796"/>
                  <a:pt x="2667000" y="1176867"/>
                  <a:pt x="2673350" y="1181100"/>
                </a:cubicBezTo>
                <a:cubicBezTo>
                  <a:pt x="2688575" y="1226775"/>
                  <a:pt x="2670103" y="1169736"/>
                  <a:pt x="2686050" y="1225550"/>
                </a:cubicBezTo>
                <a:cubicBezTo>
                  <a:pt x="2687889" y="1231986"/>
                  <a:pt x="2689149" y="1238749"/>
                  <a:pt x="2692400" y="1244600"/>
                </a:cubicBezTo>
                <a:cubicBezTo>
                  <a:pt x="2699813" y="1257943"/>
                  <a:pt x="2717800" y="1282700"/>
                  <a:pt x="2717800" y="1282700"/>
                </a:cubicBezTo>
                <a:cubicBezTo>
                  <a:pt x="2719917" y="1291167"/>
                  <a:pt x="2722257" y="1299581"/>
                  <a:pt x="2724150" y="1308100"/>
                </a:cubicBezTo>
                <a:cubicBezTo>
                  <a:pt x="2726491" y="1318636"/>
                  <a:pt x="2727660" y="1329437"/>
                  <a:pt x="2730500" y="1339850"/>
                </a:cubicBezTo>
                <a:cubicBezTo>
                  <a:pt x="2734022" y="1352765"/>
                  <a:pt x="2743200" y="1377950"/>
                  <a:pt x="2743200" y="1377950"/>
                </a:cubicBezTo>
                <a:cubicBezTo>
                  <a:pt x="2745317" y="1392767"/>
                  <a:pt x="2749550" y="1407433"/>
                  <a:pt x="2749550" y="1422400"/>
                </a:cubicBezTo>
                <a:cubicBezTo>
                  <a:pt x="2749550" y="1492282"/>
                  <a:pt x="2747076" y="1562176"/>
                  <a:pt x="2743200" y="1631950"/>
                </a:cubicBezTo>
                <a:cubicBezTo>
                  <a:pt x="2741984" y="1653833"/>
                  <a:pt x="2735949" y="1652400"/>
                  <a:pt x="2717800" y="1657350"/>
                </a:cubicBezTo>
                <a:cubicBezTo>
                  <a:pt x="2700961" y="1661943"/>
                  <a:pt x="2683559" y="1664530"/>
                  <a:pt x="2667000" y="1670050"/>
                </a:cubicBezTo>
                <a:cubicBezTo>
                  <a:pt x="2660650" y="1672167"/>
                  <a:pt x="2654386" y="1674561"/>
                  <a:pt x="2647950" y="1676400"/>
                </a:cubicBezTo>
                <a:cubicBezTo>
                  <a:pt x="2638455" y="1679113"/>
                  <a:pt x="2613650" y="1684025"/>
                  <a:pt x="2603500" y="1689100"/>
                </a:cubicBezTo>
                <a:cubicBezTo>
                  <a:pt x="2596674" y="1692513"/>
                  <a:pt x="2591276" y="1698387"/>
                  <a:pt x="2584450" y="1701800"/>
                </a:cubicBezTo>
                <a:cubicBezTo>
                  <a:pt x="2531870" y="1728090"/>
                  <a:pt x="2600945" y="1684454"/>
                  <a:pt x="2546350" y="1720850"/>
                </a:cubicBezTo>
                <a:cubicBezTo>
                  <a:pt x="2523192" y="1790325"/>
                  <a:pt x="2560126" y="1685092"/>
                  <a:pt x="2527300" y="1758950"/>
                </a:cubicBezTo>
                <a:cubicBezTo>
                  <a:pt x="2521863" y="1771183"/>
                  <a:pt x="2518833" y="1784350"/>
                  <a:pt x="2514600" y="1797050"/>
                </a:cubicBezTo>
                <a:lnTo>
                  <a:pt x="2501900" y="1835150"/>
                </a:lnTo>
                <a:cubicBezTo>
                  <a:pt x="2499783" y="1841500"/>
                  <a:pt x="2499263" y="1848631"/>
                  <a:pt x="2495550" y="1854200"/>
                </a:cubicBezTo>
                <a:cubicBezTo>
                  <a:pt x="2491317" y="1860550"/>
                  <a:pt x="2486263" y="1866424"/>
                  <a:pt x="2482850" y="1873250"/>
                </a:cubicBezTo>
                <a:cubicBezTo>
                  <a:pt x="2475592" y="1887765"/>
                  <a:pt x="2473773" y="1909559"/>
                  <a:pt x="2470150" y="1924050"/>
                </a:cubicBezTo>
                <a:cubicBezTo>
                  <a:pt x="2466707" y="1937822"/>
                  <a:pt x="2461447" y="1951803"/>
                  <a:pt x="2451100" y="1962150"/>
                </a:cubicBezTo>
                <a:cubicBezTo>
                  <a:pt x="2445704" y="1967546"/>
                  <a:pt x="2438400" y="1970617"/>
                  <a:pt x="2432050" y="1974850"/>
                </a:cubicBezTo>
                <a:cubicBezTo>
                  <a:pt x="2428307" y="1982337"/>
                  <a:pt x="2414628" y="2012319"/>
                  <a:pt x="2406650" y="2019300"/>
                </a:cubicBezTo>
                <a:cubicBezTo>
                  <a:pt x="2395163" y="2029351"/>
                  <a:pt x="2368550" y="2044700"/>
                  <a:pt x="2368550" y="2044700"/>
                </a:cubicBezTo>
                <a:cubicBezTo>
                  <a:pt x="2356188" y="2081786"/>
                  <a:pt x="2371873" y="2047727"/>
                  <a:pt x="2343150" y="2076450"/>
                </a:cubicBezTo>
                <a:cubicBezTo>
                  <a:pt x="2337754" y="2081846"/>
                  <a:pt x="2336193" y="2090474"/>
                  <a:pt x="2330450" y="2095500"/>
                </a:cubicBezTo>
                <a:cubicBezTo>
                  <a:pt x="2318963" y="2105551"/>
                  <a:pt x="2292350" y="2120900"/>
                  <a:pt x="2292350" y="2120900"/>
                </a:cubicBezTo>
                <a:cubicBezTo>
                  <a:pt x="2277125" y="2166575"/>
                  <a:pt x="2295597" y="2109536"/>
                  <a:pt x="2279650" y="2165350"/>
                </a:cubicBezTo>
                <a:cubicBezTo>
                  <a:pt x="2277811" y="2171786"/>
                  <a:pt x="2275417" y="2178050"/>
                  <a:pt x="2273300" y="2184400"/>
                </a:cubicBezTo>
                <a:cubicBezTo>
                  <a:pt x="2271183" y="2201333"/>
                  <a:pt x="2270003" y="2218410"/>
                  <a:pt x="2266950" y="2235200"/>
                </a:cubicBezTo>
                <a:cubicBezTo>
                  <a:pt x="2265753" y="2241786"/>
                  <a:pt x="2261618" y="2247634"/>
                  <a:pt x="2260600" y="2254250"/>
                </a:cubicBezTo>
                <a:cubicBezTo>
                  <a:pt x="2257365" y="2275275"/>
                  <a:pt x="2256367" y="2296583"/>
                  <a:pt x="2254250" y="2317750"/>
                </a:cubicBezTo>
                <a:cubicBezTo>
                  <a:pt x="2260160" y="2370941"/>
                  <a:pt x="2252762" y="2364358"/>
                  <a:pt x="2273300" y="2400300"/>
                </a:cubicBezTo>
                <a:cubicBezTo>
                  <a:pt x="2277086" y="2406926"/>
                  <a:pt x="2280041" y="2414582"/>
                  <a:pt x="2286000" y="2419350"/>
                </a:cubicBezTo>
                <a:cubicBezTo>
                  <a:pt x="2291227" y="2423531"/>
                  <a:pt x="2298700" y="2423583"/>
                  <a:pt x="2305050" y="2425700"/>
                </a:cubicBezTo>
                <a:cubicBezTo>
                  <a:pt x="2309283" y="2432050"/>
                  <a:pt x="2311791" y="2439982"/>
                  <a:pt x="2317750" y="2444750"/>
                </a:cubicBezTo>
                <a:cubicBezTo>
                  <a:pt x="2322977" y="2448931"/>
                  <a:pt x="2332067" y="2446367"/>
                  <a:pt x="2336800" y="2451100"/>
                </a:cubicBezTo>
                <a:cubicBezTo>
                  <a:pt x="2341533" y="2455833"/>
                  <a:pt x="2339899" y="2464299"/>
                  <a:pt x="2343150" y="2470150"/>
                </a:cubicBezTo>
                <a:cubicBezTo>
                  <a:pt x="2364939" y="2509371"/>
                  <a:pt x="2359772" y="2502398"/>
                  <a:pt x="2387600" y="2520950"/>
                </a:cubicBezTo>
                <a:cubicBezTo>
                  <a:pt x="2391833" y="2527300"/>
                  <a:pt x="2394904" y="2534604"/>
                  <a:pt x="2400300" y="2540000"/>
                </a:cubicBezTo>
                <a:cubicBezTo>
                  <a:pt x="2405696" y="2545396"/>
                  <a:pt x="2418341" y="2545135"/>
                  <a:pt x="2419350" y="2552700"/>
                </a:cubicBezTo>
                <a:cubicBezTo>
                  <a:pt x="2423183" y="2581448"/>
                  <a:pt x="2425331" y="2629269"/>
                  <a:pt x="2400300" y="2654300"/>
                </a:cubicBezTo>
                <a:cubicBezTo>
                  <a:pt x="2394904" y="2659696"/>
                  <a:pt x="2387600" y="2662767"/>
                  <a:pt x="2381250" y="2667000"/>
                </a:cubicBezTo>
                <a:cubicBezTo>
                  <a:pt x="2377017" y="2673350"/>
                  <a:pt x="2371650" y="2679076"/>
                  <a:pt x="2368550" y="2686050"/>
                </a:cubicBezTo>
                <a:lnTo>
                  <a:pt x="2349500" y="2743200"/>
                </a:lnTo>
                <a:lnTo>
                  <a:pt x="2336800" y="2781300"/>
                </a:lnTo>
                <a:cubicBezTo>
                  <a:pt x="2334683" y="2787650"/>
                  <a:pt x="2332073" y="2793856"/>
                  <a:pt x="2330450" y="2800350"/>
                </a:cubicBezTo>
                <a:lnTo>
                  <a:pt x="2317750" y="2851150"/>
                </a:lnTo>
                <a:cubicBezTo>
                  <a:pt x="2315633" y="2859617"/>
                  <a:pt x="2314160" y="2868271"/>
                  <a:pt x="2311400" y="2876550"/>
                </a:cubicBezTo>
                <a:cubicBezTo>
                  <a:pt x="2309283" y="2882900"/>
                  <a:pt x="2309231" y="2890373"/>
                  <a:pt x="2305050" y="2895600"/>
                </a:cubicBezTo>
                <a:cubicBezTo>
                  <a:pt x="2300282" y="2901559"/>
                  <a:pt x="2291863" y="2903414"/>
                  <a:pt x="2286000" y="2908300"/>
                </a:cubicBezTo>
                <a:cubicBezTo>
                  <a:pt x="2279101" y="2914049"/>
                  <a:pt x="2272699" y="2920451"/>
                  <a:pt x="2266950" y="2927350"/>
                </a:cubicBezTo>
                <a:cubicBezTo>
                  <a:pt x="2262064" y="2933213"/>
                  <a:pt x="2259993" y="2941374"/>
                  <a:pt x="2254250" y="2946400"/>
                </a:cubicBezTo>
                <a:cubicBezTo>
                  <a:pt x="2242763" y="2956451"/>
                  <a:pt x="2216150" y="2971800"/>
                  <a:pt x="2216150" y="2971800"/>
                </a:cubicBezTo>
                <a:cubicBezTo>
                  <a:pt x="2208245" y="2983657"/>
                  <a:pt x="2197342" y="3002710"/>
                  <a:pt x="2184400" y="3009900"/>
                </a:cubicBezTo>
                <a:cubicBezTo>
                  <a:pt x="2172698" y="3016401"/>
                  <a:pt x="2157439" y="3015174"/>
                  <a:pt x="2146300" y="3022600"/>
                </a:cubicBezTo>
                <a:cubicBezTo>
                  <a:pt x="2091705" y="3058996"/>
                  <a:pt x="2160780" y="3015360"/>
                  <a:pt x="2108200" y="3041650"/>
                </a:cubicBezTo>
                <a:cubicBezTo>
                  <a:pt x="2101374" y="3045063"/>
                  <a:pt x="2096513" y="3052342"/>
                  <a:pt x="2089150" y="3054350"/>
                </a:cubicBezTo>
                <a:cubicBezTo>
                  <a:pt x="2072686" y="3058840"/>
                  <a:pt x="2055283" y="3058583"/>
                  <a:pt x="2038350" y="3060700"/>
                </a:cubicBezTo>
                <a:cubicBezTo>
                  <a:pt x="1987797" y="3094402"/>
                  <a:pt x="2015360" y="3083941"/>
                  <a:pt x="1955800" y="3092450"/>
                </a:cubicBezTo>
                <a:cubicBezTo>
                  <a:pt x="1916677" y="3105491"/>
                  <a:pt x="1956510" y="3093475"/>
                  <a:pt x="1892300" y="3105150"/>
                </a:cubicBezTo>
                <a:cubicBezTo>
                  <a:pt x="1871187" y="3108989"/>
                  <a:pt x="1848682" y="3117573"/>
                  <a:pt x="1828800" y="3124200"/>
                </a:cubicBezTo>
                <a:cubicBezTo>
                  <a:pt x="1822450" y="3126317"/>
                  <a:pt x="1815319" y="3126837"/>
                  <a:pt x="1809750" y="3130550"/>
                </a:cubicBezTo>
                <a:lnTo>
                  <a:pt x="1790700" y="3143250"/>
                </a:lnTo>
                <a:cubicBezTo>
                  <a:pt x="1769360" y="3207271"/>
                  <a:pt x="1801920" y="3107966"/>
                  <a:pt x="1778000" y="3187700"/>
                </a:cubicBezTo>
                <a:cubicBezTo>
                  <a:pt x="1774153" y="3200522"/>
                  <a:pt x="1768547" y="3212813"/>
                  <a:pt x="1765300" y="3225800"/>
                </a:cubicBezTo>
                <a:cubicBezTo>
                  <a:pt x="1763183" y="3234267"/>
                  <a:pt x="1762388" y="3243178"/>
                  <a:pt x="1758950" y="3251200"/>
                </a:cubicBezTo>
                <a:cubicBezTo>
                  <a:pt x="1755944" y="3258215"/>
                  <a:pt x="1749663" y="3263424"/>
                  <a:pt x="1746250" y="3270250"/>
                </a:cubicBezTo>
                <a:cubicBezTo>
                  <a:pt x="1743257" y="3276237"/>
                  <a:pt x="1744633" y="3284567"/>
                  <a:pt x="1739900" y="3289300"/>
                </a:cubicBezTo>
                <a:cubicBezTo>
                  <a:pt x="1735167" y="3294033"/>
                  <a:pt x="1727200" y="3293533"/>
                  <a:pt x="1720850" y="3295650"/>
                </a:cubicBezTo>
                <a:cubicBezTo>
                  <a:pt x="1716617" y="3302000"/>
                  <a:pt x="1711563" y="3307874"/>
                  <a:pt x="1708150" y="3314700"/>
                </a:cubicBezTo>
                <a:cubicBezTo>
                  <a:pt x="1701637" y="3327726"/>
                  <a:pt x="1697729" y="3339774"/>
                  <a:pt x="1708150" y="3352800"/>
                </a:cubicBezTo>
                <a:cubicBezTo>
                  <a:pt x="1722920" y="3371263"/>
                  <a:pt x="1747006" y="3366004"/>
                  <a:pt x="1765300" y="3378200"/>
                </a:cubicBezTo>
                <a:lnTo>
                  <a:pt x="1803400" y="3403600"/>
                </a:lnTo>
                <a:cubicBezTo>
                  <a:pt x="1837267" y="3454400"/>
                  <a:pt x="1792817" y="3393017"/>
                  <a:pt x="1835150" y="3435350"/>
                </a:cubicBezTo>
                <a:cubicBezTo>
                  <a:pt x="1840546" y="3440746"/>
                  <a:pt x="1842107" y="3449374"/>
                  <a:pt x="1847850" y="3454400"/>
                </a:cubicBezTo>
                <a:cubicBezTo>
                  <a:pt x="1859337" y="3464451"/>
                  <a:pt x="1873250" y="3471333"/>
                  <a:pt x="1885950" y="3479800"/>
                </a:cubicBezTo>
                <a:lnTo>
                  <a:pt x="1905000" y="3492500"/>
                </a:lnTo>
                <a:cubicBezTo>
                  <a:pt x="1911350" y="3496733"/>
                  <a:pt x="1917945" y="3500621"/>
                  <a:pt x="1924050" y="3505200"/>
                </a:cubicBezTo>
                <a:cubicBezTo>
                  <a:pt x="1932517" y="3511550"/>
                  <a:pt x="1941966" y="3516766"/>
                  <a:pt x="1949450" y="3524250"/>
                </a:cubicBezTo>
                <a:cubicBezTo>
                  <a:pt x="1961760" y="3536560"/>
                  <a:pt x="1963335" y="3546856"/>
                  <a:pt x="1968500" y="3562350"/>
                </a:cubicBezTo>
                <a:cubicBezTo>
                  <a:pt x="1967566" y="3571692"/>
                  <a:pt x="1966963" y="3624806"/>
                  <a:pt x="1955800" y="3644900"/>
                </a:cubicBezTo>
                <a:cubicBezTo>
                  <a:pt x="1948387" y="3658243"/>
                  <a:pt x="1943100" y="3674533"/>
                  <a:pt x="1930400" y="3683000"/>
                </a:cubicBezTo>
                <a:lnTo>
                  <a:pt x="1911350" y="3695700"/>
                </a:lnTo>
                <a:cubicBezTo>
                  <a:pt x="1909233" y="3702050"/>
                  <a:pt x="1907993" y="3708763"/>
                  <a:pt x="1905000" y="3714750"/>
                </a:cubicBezTo>
                <a:cubicBezTo>
                  <a:pt x="1880381" y="3763989"/>
                  <a:pt x="1901911" y="3704967"/>
                  <a:pt x="1885950" y="3752850"/>
                </a:cubicBezTo>
                <a:cubicBezTo>
                  <a:pt x="1883833" y="3767667"/>
                  <a:pt x="1882965" y="3782716"/>
                  <a:pt x="1879600" y="3797300"/>
                </a:cubicBezTo>
                <a:cubicBezTo>
                  <a:pt x="1876590" y="3810344"/>
                  <a:pt x="1871133" y="3822700"/>
                  <a:pt x="1866900" y="3835400"/>
                </a:cubicBezTo>
                <a:lnTo>
                  <a:pt x="1854200" y="3873500"/>
                </a:lnTo>
                <a:lnTo>
                  <a:pt x="1841500" y="3911600"/>
                </a:lnTo>
                <a:cubicBezTo>
                  <a:pt x="1839383" y="3917950"/>
                  <a:pt x="1838863" y="3925081"/>
                  <a:pt x="1835150" y="3930650"/>
                </a:cubicBezTo>
                <a:lnTo>
                  <a:pt x="1809750" y="3968750"/>
                </a:lnTo>
                <a:cubicBezTo>
                  <a:pt x="1805517" y="3975100"/>
                  <a:pt x="1803400" y="3983567"/>
                  <a:pt x="1797050" y="3987800"/>
                </a:cubicBezTo>
                <a:cubicBezTo>
                  <a:pt x="1778319" y="4000287"/>
                  <a:pt x="1774229" y="4001215"/>
                  <a:pt x="1758950" y="4019550"/>
                </a:cubicBezTo>
                <a:cubicBezTo>
                  <a:pt x="1732492" y="4051300"/>
                  <a:pt x="1762125" y="4028017"/>
                  <a:pt x="1727200" y="4051300"/>
                </a:cubicBezTo>
                <a:cubicBezTo>
                  <a:pt x="1722967" y="4057650"/>
                  <a:pt x="1720850" y="4066117"/>
                  <a:pt x="1714500" y="4070350"/>
                </a:cubicBezTo>
                <a:cubicBezTo>
                  <a:pt x="1707238" y="4075191"/>
                  <a:pt x="1697491" y="4074302"/>
                  <a:pt x="1689100" y="4076700"/>
                </a:cubicBezTo>
                <a:cubicBezTo>
                  <a:pt x="1682664" y="4078539"/>
                  <a:pt x="1676486" y="4081211"/>
                  <a:pt x="1670050" y="4083050"/>
                </a:cubicBezTo>
                <a:cubicBezTo>
                  <a:pt x="1661659" y="4085448"/>
                  <a:pt x="1653041" y="4087002"/>
                  <a:pt x="1644650" y="4089400"/>
                </a:cubicBezTo>
                <a:cubicBezTo>
                  <a:pt x="1638214" y="4091239"/>
                  <a:pt x="1632248" y="4094968"/>
                  <a:pt x="1625600" y="4095750"/>
                </a:cubicBezTo>
                <a:cubicBezTo>
                  <a:pt x="1596095" y="4099221"/>
                  <a:pt x="1566403" y="4101500"/>
                  <a:pt x="1536700" y="4102100"/>
                </a:cubicBezTo>
                <a:lnTo>
                  <a:pt x="996950" y="4108450"/>
                </a:lnTo>
                <a:cubicBezTo>
                  <a:pt x="980017" y="4110567"/>
                  <a:pt x="962940" y="4111747"/>
                  <a:pt x="946150" y="4114800"/>
                </a:cubicBezTo>
                <a:cubicBezTo>
                  <a:pt x="939564" y="4115997"/>
                  <a:pt x="933793" y="4121150"/>
                  <a:pt x="927100" y="4121150"/>
                </a:cubicBezTo>
                <a:cubicBezTo>
                  <a:pt x="893167" y="4121150"/>
                  <a:pt x="859367" y="4116917"/>
                  <a:pt x="825500" y="4114800"/>
                </a:cubicBezTo>
                <a:cubicBezTo>
                  <a:pt x="811321" y="4112774"/>
                  <a:pt x="758809" y="4105624"/>
                  <a:pt x="742950" y="4102100"/>
                </a:cubicBezTo>
                <a:cubicBezTo>
                  <a:pt x="736416" y="4100648"/>
                  <a:pt x="730394" y="4097373"/>
                  <a:pt x="723900" y="4095750"/>
                </a:cubicBezTo>
                <a:lnTo>
                  <a:pt x="673100" y="4083050"/>
                </a:lnTo>
                <a:cubicBezTo>
                  <a:pt x="670106" y="4074067"/>
                  <a:pt x="660400" y="4046573"/>
                  <a:pt x="660400" y="4038600"/>
                </a:cubicBezTo>
                <a:cubicBezTo>
                  <a:pt x="660400" y="4021916"/>
                  <a:pt x="679489" y="3979320"/>
                  <a:pt x="692150" y="3975100"/>
                </a:cubicBezTo>
                <a:lnTo>
                  <a:pt x="711200" y="3968750"/>
                </a:lnTo>
                <a:cubicBezTo>
                  <a:pt x="709083" y="3962400"/>
                  <a:pt x="710297" y="3953591"/>
                  <a:pt x="704850" y="3949700"/>
                </a:cubicBezTo>
                <a:cubicBezTo>
                  <a:pt x="675583" y="3928795"/>
                  <a:pt x="576124" y="3931434"/>
                  <a:pt x="565150" y="3930650"/>
                </a:cubicBezTo>
                <a:cubicBezTo>
                  <a:pt x="539727" y="3928834"/>
                  <a:pt x="514373" y="3926116"/>
                  <a:pt x="488950" y="3924300"/>
                </a:cubicBezTo>
                <a:lnTo>
                  <a:pt x="387350" y="3917950"/>
                </a:lnTo>
                <a:cubicBezTo>
                  <a:pt x="376767" y="3915833"/>
                  <a:pt x="363891" y="3918509"/>
                  <a:pt x="355600" y="3911600"/>
                </a:cubicBezTo>
                <a:cubicBezTo>
                  <a:pt x="348896" y="3906013"/>
                  <a:pt x="352688" y="3894222"/>
                  <a:pt x="349250" y="3886200"/>
                </a:cubicBezTo>
                <a:cubicBezTo>
                  <a:pt x="343700" y="3873250"/>
                  <a:pt x="327672" y="3856576"/>
                  <a:pt x="317500" y="3848100"/>
                </a:cubicBezTo>
                <a:cubicBezTo>
                  <a:pt x="297374" y="3831329"/>
                  <a:pt x="288039" y="3831930"/>
                  <a:pt x="260350" y="3822700"/>
                </a:cubicBezTo>
                <a:lnTo>
                  <a:pt x="241300" y="3816350"/>
                </a:lnTo>
                <a:cubicBezTo>
                  <a:pt x="234950" y="3814233"/>
                  <a:pt x="227819" y="3813713"/>
                  <a:pt x="222250" y="3810000"/>
                </a:cubicBezTo>
                <a:cubicBezTo>
                  <a:pt x="209550" y="3801533"/>
                  <a:pt x="198630" y="3789427"/>
                  <a:pt x="184150" y="3784600"/>
                </a:cubicBezTo>
                <a:lnTo>
                  <a:pt x="146050" y="3771900"/>
                </a:lnTo>
                <a:lnTo>
                  <a:pt x="127000" y="3765550"/>
                </a:lnTo>
                <a:lnTo>
                  <a:pt x="107950" y="3759200"/>
                </a:lnTo>
                <a:cubicBezTo>
                  <a:pt x="103717" y="3752850"/>
                  <a:pt x="98663" y="3746976"/>
                  <a:pt x="95250" y="3740150"/>
                </a:cubicBezTo>
                <a:cubicBezTo>
                  <a:pt x="92257" y="3734163"/>
                  <a:pt x="93081" y="3726327"/>
                  <a:pt x="88900" y="3721100"/>
                </a:cubicBezTo>
                <a:cubicBezTo>
                  <a:pt x="84132" y="3715141"/>
                  <a:pt x="76200" y="3712633"/>
                  <a:pt x="69850" y="3708400"/>
                </a:cubicBezTo>
                <a:cubicBezTo>
                  <a:pt x="67733" y="3702050"/>
                  <a:pt x="66751" y="3695201"/>
                  <a:pt x="63500" y="3689350"/>
                </a:cubicBezTo>
                <a:lnTo>
                  <a:pt x="25400" y="3632200"/>
                </a:lnTo>
                <a:lnTo>
                  <a:pt x="12700" y="3613150"/>
                </a:lnTo>
                <a:lnTo>
                  <a:pt x="0" y="3594100"/>
                </a:lnTo>
                <a:cubicBezTo>
                  <a:pt x="2117" y="3581400"/>
                  <a:pt x="-2128" y="3565690"/>
                  <a:pt x="6350" y="3556000"/>
                </a:cubicBezTo>
                <a:cubicBezTo>
                  <a:pt x="15165" y="3545925"/>
                  <a:pt x="31750" y="3547533"/>
                  <a:pt x="44450" y="3543300"/>
                </a:cubicBezTo>
                <a:cubicBezTo>
                  <a:pt x="99701" y="3524883"/>
                  <a:pt x="56817" y="3537321"/>
                  <a:pt x="177800" y="3530600"/>
                </a:cubicBezTo>
                <a:lnTo>
                  <a:pt x="215900" y="3473450"/>
                </a:lnTo>
                <a:cubicBezTo>
                  <a:pt x="220133" y="3467100"/>
                  <a:pt x="225187" y="3461226"/>
                  <a:pt x="228600" y="3454400"/>
                </a:cubicBezTo>
                <a:lnTo>
                  <a:pt x="241300" y="3429000"/>
                </a:lnTo>
                <a:cubicBezTo>
                  <a:pt x="240288" y="3418878"/>
                  <a:pt x="244562" y="3361325"/>
                  <a:pt x="222250" y="3346450"/>
                </a:cubicBezTo>
                <a:cubicBezTo>
                  <a:pt x="214988" y="3341609"/>
                  <a:pt x="205317" y="3342217"/>
                  <a:pt x="196850" y="3340100"/>
                </a:cubicBezTo>
                <a:cubicBezTo>
                  <a:pt x="190500" y="3333750"/>
                  <a:pt x="183549" y="3327949"/>
                  <a:pt x="177800" y="3321050"/>
                </a:cubicBezTo>
                <a:cubicBezTo>
                  <a:pt x="172914" y="3315187"/>
                  <a:pt x="170843" y="3307026"/>
                  <a:pt x="165100" y="3302000"/>
                </a:cubicBezTo>
                <a:cubicBezTo>
                  <a:pt x="153613" y="3291949"/>
                  <a:pt x="127000" y="3276600"/>
                  <a:pt x="127000" y="3276600"/>
                </a:cubicBezTo>
                <a:cubicBezTo>
                  <a:pt x="118533" y="3263900"/>
                  <a:pt x="106427" y="3252980"/>
                  <a:pt x="101600" y="3238500"/>
                </a:cubicBezTo>
                <a:cubicBezTo>
                  <a:pt x="91903" y="3209410"/>
                  <a:pt x="99266" y="3224805"/>
                  <a:pt x="76200" y="3194050"/>
                </a:cubicBezTo>
                <a:cubicBezTo>
                  <a:pt x="71967" y="3181350"/>
                  <a:pt x="70926" y="3167089"/>
                  <a:pt x="63500" y="3155950"/>
                </a:cubicBezTo>
                <a:cubicBezTo>
                  <a:pt x="59267" y="3149600"/>
                  <a:pt x="53900" y="3143874"/>
                  <a:pt x="50800" y="3136900"/>
                </a:cubicBezTo>
                <a:cubicBezTo>
                  <a:pt x="45363" y="3124667"/>
                  <a:pt x="38100" y="3098800"/>
                  <a:pt x="38100" y="3098800"/>
                </a:cubicBezTo>
                <a:cubicBezTo>
                  <a:pt x="40217" y="3092450"/>
                  <a:pt x="38881" y="3083463"/>
                  <a:pt x="44450" y="3079750"/>
                </a:cubicBezTo>
                <a:cubicBezTo>
                  <a:pt x="53430" y="3073763"/>
                  <a:pt x="65729" y="3076018"/>
                  <a:pt x="76200" y="3073400"/>
                </a:cubicBezTo>
                <a:cubicBezTo>
                  <a:pt x="82694" y="3071777"/>
                  <a:pt x="89263" y="3070043"/>
                  <a:pt x="95250" y="3067050"/>
                </a:cubicBezTo>
                <a:cubicBezTo>
                  <a:pt x="102076" y="3063637"/>
                  <a:pt x="106896" y="3056201"/>
                  <a:pt x="114300" y="3054350"/>
                </a:cubicBezTo>
                <a:cubicBezTo>
                  <a:pt x="132895" y="3049701"/>
                  <a:pt x="152400" y="3050117"/>
                  <a:pt x="171450" y="3048000"/>
                </a:cubicBezTo>
                <a:cubicBezTo>
                  <a:pt x="179917" y="3035300"/>
                  <a:pt x="194341" y="3024956"/>
                  <a:pt x="196850" y="3009900"/>
                </a:cubicBezTo>
                <a:cubicBezTo>
                  <a:pt x="198967" y="2997200"/>
                  <a:pt x="200897" y="2984468"/>
                  <a:pt x="203200" y="2971800"/>
                </a:cubicBezTo>
                <a:cubicBezTo>
                  <a:pt x="205270" y="2960414"/>
                  <a:pt x="209605" y="2933589"/>
                  <a:pt x="215900" y="2921000"/>
                </a:cubicBezTo>
                <a:cubicBezTo>
                  <a:pt x="229129" y="2894542"/>
                  <a:pt x="238125" y="2895600"/>
                  <a:pt x="266700" y="2876550"/>
                </a:cubicBezTo>
                <a:cubicBezTo>
                  <a:pt x="273050" y="2872317"/>
                  <a:pt x="278510" y="2866263"/>
                  <a:pt x="285750" y="2863850"/>
                </a:cubicBezTo>
                <a:cubicBezTo>
                  <a:pt x="292100" y="2861733"/>
                  <a:pt x="298813" y="2860493"/>
                  <a:pt x="304800" y="2857500"/>
                </a:cubicBezTo>
                <a:cubicBezTo>
                  <a:pt x="354039" y="2832881"/>
                  <a:pt x="295017" y="2854411"/>
                  <a:pt x="342900" y="2838450"/>
                </a:cubicBezTo>
                <a:cubicBezTo>
                  <a:pt x="347133" y="2832100"/>
                  <a:pt x="349641" y="2824168"/>
                  <a:pt x="355600" y="2819400"/>
                </a:cubicBezTo>
                <a:cubicBezTo>
                  <a:pt x="360827" y="2815219"/>
                  <a:pt x="368663" y="2816043"/>
                  <a:pt x="374650" y="2813050"/>
                </a:cubicBezTo>
                <a:cubicBezTo>
                  <a:pt x="381476" y="2809637"/>
                  <a:pt x="387350" y="2804583"/>
                  <a:pt x="393700" y="2800350"/>
                </a:cubicBezTo>
                <a:cubicBezTo>
                  <a:pt x="397933" y="2794000"/>
                  <a:pt x="401004" y="2786696"/>
                  <a:pt x="406400" y="2781300"/>
                </a:cubicBezTo>
                <a:cubicBezTo>
                  <a:pt x="443089" y="2744611"/>
                  <a:pt x="408090" y="2796363"/>
                  <a:pt x="444500" y="2749550"/>
                </a:cubicBezTo>
                <a:cubicBezTo>
                  <a:pt x="453871" y="2737502"/>
                  <a:pt x="459107" y="2722243"/>
                  <a:pt x="469900" y="2711450"/>
                </a:cubicBezTo>
                <a:cubicBezTo>
                  <a:pt x="476250" y="2705100"/>
                  <a:pt x="483201" y="2699299"/>
                  <a:pt x="488950" y="2692400"/>
                </a:cubicBezTo>
                <a:cubicBezTo>
                  <a:pt x="517140" y="2658572"/>
                  <a:pt x="488907" y="2688667"/>
                  <a:pt x="508000" y="2654300"/>
                </a:cubicBezTo>
                <a:cubicBezTo>
                  <a:pt x="526988" y="2620121"/>
                  <a:pt x="529310" y="2620290"/>
                  <a:pt x="552450" y="2597150"/>
                </a:cubicBezTo>
                <a:cubicBezTo>
                  <a:pt x="554567" y="2590800"/>
                  <a:pt x="554619" y="2583327"/>
                  <a:pt x="558800" y="2578100"/>
                </a:cubicBezTo>
                <a:cubicBezTo>
                  <a:pt x="563568" y="2572141"/>
                  <a:pt x="571987" y="2570286"/>
                  <a:pt x="577850" y="2565400"/>
                </a:cubicBezTo>
                <a:cubicBezTo>
                  <a:pt x="584749" y="2559651"/>
                  <a:pt x="589428" y="2551331"/>
                  <a:pt x="596900" y="2546350"/>
                </a:cubicBezTo>
                <a:cubicBezTo>
                  <a:pt x="602469" y="2542637"/>
                  <a:pt x="609963" y="2542993"/>
                  <a:pt x="615950" y="2540000"/>
                </a:cubicBezTo>
                <a:cubicBezTo>
                  <a:pt x="665189" y="2515381"/>
                  <a:pt x="606167" y="2536911"/>
                  <a:pt x="654050" y="2520950"/>
                </a:cubicBezTo>
                <a:cubicBezTo>
                  <a:pt x="714821" y="2460179"/>
                  <a:pt x="637011" y="2532309"/>
                  <a:pt x="692150" y="2495550"/>
                </a:cubicBezTo>
                <a:cubicBezTo>
                  <a:pt x="707560" y="2485277"/>
                  <a:pt x="725547" y="2455803"/>
                  <a:pt x="736600" y="2444750"/>
                </a:cubicBezTo>
                <a:cubicBezTo>
                  <a:pt x="744084" y="2437266"/>
                  <a:pt x="754516" y="2433184"/>
                  <a:pt x="762000" y="2425700"/>
                </a:cubicBezTo>
                <a:cubicBezTo>
                  <a:pt x="787037" y="2400663"/>
                  <a:pt x="762498" y="2411132"/>
                  <a:pt x="787400" y="2381250"/>
                </a:cubicBezTo>
                <a:cubicBezTo>
                  <a:pt x="792286" y="2375387"/>
                  <a:pt x="800100" y="2372783"/>
                  <a:pt x="806450" y="2368550"/>
                </a:cubicBezTo>
                <a:cubicBezTo>
                  <a:pt x="810683" y="2362200"/>
                  <a:pt x="814264" y="2355363"/>
                  <a:pt x="819150" y="2349500"/>
                </a:cubicBezTo>
                <a:cubicBezTo>
                  <a:pt x="824899" y="2342601"/>
                  <a:pt x="833745" y="2338247"/>
                  <a:pt x="838200" y="2330450"/>
                </a:cubicBezTo>
                <a:cubicBezTo>
                  <a:pt x="842530" y="2322873"/>
                  <a:pt x="841112" y="2313072"/>
                  <a:pt x="844550" y="2305050"/>
                </a:cubicBezTo>
                <a:cubicBezTo>
                  <a:pt x="847556" y="2298035"/>
                  <a:pt x="853837" y="2292826"/>
                  <a:pt x="857250" y="2286000"/>
                </a:cubicBezTo>
                <a:cubicBezTo>
                  <a:pt x="869607" y="2261286"/>
                  <a:pt x="857743" y="2270034"/>
                  <a:pt x="869950" y="2241550"/>
                </a:cubicBezTo>
                <a:cubicBezTo>
                  <a:pt x="872956" y="2234535"/>
                  <a:pt x="879237" y="2229326"/>
                  <a:pt x="882650" y="2222500"/>
                </a:cubicBezTo>
                <a:cubicBezTo>
                  <a:pt x="885643" y="2216513"/>
                  <a:pt x="884819" y="2208677"/>
                  <a:pt x="889000" y="2203450"/>
                </a:cubicBezTo>
                <a:cubicBezTo>
                  <a:pt x="893768" y="2197491"/>
                  <a:pt x="902187" y="2195636"/>
                  <a:pt x="908050" y="2190750"/>
                </a:cubicBezTo>
                <a:cubicBezTo>
                  <a:pt x="914949" y="2185001"/>
                  <a:pt x="919303" y="2176155"/>
                  <a:pt x="927100" y="2171700"/>
                </a:cubicBezTo>
                <a:cubicBezTo>
                  <a:pt x="934677" y="2167370"/>
                  <a:pt x="944109" y="2167748"/>
                  <a:pt x="952500" y="2165350"/>
                </a:cubicBezTo>
                <a:cubicBezTo>
                  <a:pt x="958936" y="2163511"/>
                  <a:pt x="965699" y="2162251"/>
                  <a:pt x="971550" y="2159000"/>
                </a:cubicBezTo>
                <a:cubicBezTo>
                  <a:pt x="984893" y="2151587"/>
                  <a:pt x="995170" y="2138427"/>
                  <a:pt x="1009650" y="2133600"/>
                </a:cubicBezTo>
                <a:cubicBezTo>
                  <a:pt x="1022350" y="2129367"/>
                  <a:pt x="1036611" y="2128326"/>
                  <a:pt x="1047750" y="2120900"/>
                </a:cubicBezTo>
                <a:lnTo>
                  <a:pt x="1085850" y="2095500"/>
                </a:lnTo>
                <a:cubicBezTo>
                  <a:pt x="1090083" y="2089150"/>
                  <a:pt x="1092078" y="2080495"/>
                  <a:pt x="1098550" y="2076450"/>
                </a:cubicBezTo>
                <a:cubicBezTo>
                  <a:pt x="1113715" y="2066972"/>
                  <a:pt x="1150269" y="2061026"/>
                  <a:pt x="1168400" y="2057400"/>
                </a:cubicBezTo>
                <a:cubicBezTo>
                  <a:pt x="1176867" y="2053167"/>
                  <a:pt x="1185683" y="2049570"/>
                  <a:pt x="1193800" y="2044700"/>
                </a:cubicBezTo>
                <a:cubicBezTo>
                  <a:pt x="1206888" y="2036847"/>
                  <a:pt x="1231900" y="2019300"/>
                  <a:pt x="1231900" y="2019300"/>
                </a:cubicBezTo>
                <a:cubicBezTo>
                  <a:pt x="1234017" y="2012950"/>
                  <a:pt x="1234069" y="2005477"/>
                  <a:pt x="1238250" y="2000250"/>
                </a:cubicBezTo>
                <a:cubicBezTo>
                  <a:pt x="1243018" y="1994291"/>
                  <a:pt x="1250474" y="1990963"/>
                  <a:pt x="1257300" y="1987550"/>
                </a:cubicBezTo>
                <a:cubicBezTo>
                  <a:pt x="1271815" y="1980292"/>
                  <a:pt x="1293609" y="1978473"/>
                  <a:pt x="1308100" y="1974850"/>
                </a:cubicBezTo>
                <a:cubicBezTo>
                  <a:pt x="1314594" y="1973227"/>
                  <a:pt x="1321299" y="1971751"/>
                  <a:pt x="1327150" y="1968500"/>
                </a:cubicBezTo>
                <a:cubicBezTo>
                  <a:pt x="1340493" y="1961087"/>
                  <a:pt x="1352550" y="1951567"/>
                  <a:pt x="1365250" y="1943100"/>
                </a:cubicBezTo>
                <a:lnTo>
                  <a:pt x="1384300" y="1930400"/>
                </a:lnTo>
                <a:cubicBezTo>
                  <a:pt x="1388533" y="1924050"/>
                  <a:pt x="1392564" y="1917560"/>
                  <a:pt x="1397000" y="1911350"/>
                </a:cubicBezTo>
                <a:cubicBezTo>
                  <a:pt x="1403151" y="1902738"/>
                  <a:pt x="1410799" y="1895139"/>
                  <a:pt x="1416050" y="1885950"/>
                </a:cubicBezTo>
                <a:cubicBezTo>
                  <a:pt x="1419371" y="1880138"/>
                  <a:pt x="1419149" y="1872751"/>
                  <a:pt x="1422400" y="1866900"/>
                </a:cubicBezTo>
                <a:cubicBezTo>
                  <a:pt x="1429813" y="1853557"/>
                  <a:pt x="1442973" y="1843280"/>
                  <a:pt x="1447800" y="1828800"/>
                </a:cubicBezTo>
                <a:lnTo>
                  <a:pt x="1460500" y="1790700"/>
                </a:lnTo>
                <a:cubicBezTo>
                  <a:pt x="1462617" y="1784350"/>
                  <a:pt x="1463137" y="1777219"/>
                  <a:pt x="1466850" y="1771650"/>
                </a:cubicBezTo>
                <a:cubicBezTo>
                  <a:pt x="1471083" y="1765300"/>
                  <a:pt x="1476137" y="1759426"/>
                  <a:pt x="1479550" y="1752600"/>
                </a:cubicBezTo>
                <a:cubicBezTo>
                  <a:pt x="1489476" y="1732748"/>
                  <a:pt x="1482083" y="1727970"/>
                  <a:pt x="1498600" y="1708150"/>
                </a:cubicBezTo>
                <a:cubicBezTo>
                  <a:pt x="1503486" y="1702287"/>
                  <a:pt x="1511787" y="1700336"/>
                  <a:pt x="1517650" y="1695450"/>
                </a:cubicBezTo>
                <a:cubicBezTo>
                  <a:pt x="1524549" y="1689701"/>
                  <a:pt x="1530350" y="1682750"/>
                  <a:pt x="1536700" y="1676400"/>
                </a:cubicBezTo>
                <a:lnTo>
                  <a:pt x="1555750" y="1619250"/>
                </a:lnTo>
                <a:lnTo>
                  <a:pt x="1562100" y="1600200"/>
                </a:lnTo>
                <a:cubicBezTo>
                  <a:pt x="1559983" y="1494367"/>
                  <a:pt x="1559597" y="1388485"/>
                  <a:pt x="1555750" y="1282700"/>
                </a:cubicBezTo>
                <a:cubicBezTo>
                  <a:pt x="1554694" y="1253652"/>
                  <a:pt x="1550585" y="1252728"/>
                  <a:pt x="1536700" y="1231900"/>
                </a:cubicBezTo>
                <a:cubicBezTo>
                  <a:pt x="1492250" y="1234017"/>
                  <a:pt x="1447709" y="1234701"/>
                  <a:pt x="1403350" y="1238250"/>
                </a:cubicBezTo>
                <a:cubicBezTo>
                  <a:pt x="1376063" y="1240433"/>
                  <a:pt x="1380387" y="1245022"/>
                  <a:pt x="1358900" y="1257300"/>
                </a:cubicBezTo>
                <a:cubicBezTo>
                  <a:pt x="1350681" y="1261996"/>
                  <a:pt x="1341203" y="1264498"/>
                  <a:pt x="1333500" y="1270000"/>
                </a:cubicBezTo>
                <a:cubicBezTo>
                  <a:pt x="1326192" y="1275220"/>
                  <a:pt x="1321268" y="1283206"/>
                  <a:pt x="1314450" y="1289050"/>
                </a:cubicBezTo>
                <a:cubicBezTo>
                  <a:pt x="1289986" y="1310019"/>
                  <a:pt x="1295112" y="1306079"/>
                  <a:pt x="1270000" y="1314450"/>
                </a:cubicBezTo>
                <a:cubicBezTo>
                  <a:pt x="1265767" y="1320800"/>
                  <a:pt x="1262696" y="1328104"/>
                  <a:pt x="1257300" y="1333500"/>
                </a:cubicBezTo>
                <a:cubicBezTo>
                  <a:pt x="1251904" y="1338896"/>
                  <a:pt x="1243276" y="1340457"/>
                  <a:pt x="1238250" y="1346200"/>
                </a:cubicBezTo>
                <a:cubicBezTo>
                  <a:pt x="1228199" y="1357687"/>
                  <a:pt x="1221317" y="1371600"/>
                  <a:pt x="1212850" y="1384300"/>
                </a:cubicBezTo>
                <a:cubicBezTo>
                  <a:pt x="1208617" y="1390650"/>
                  <a:pt x="1202563" y="1396110"/>
                  <a:pt x="1200150" y="1403350"/>
                </a:cubicBezTo>
                <a:cubicBezTo>
                  <a:pt x="1195917" y="1416050"/>
                  <a:pt x="1196916" y="1431984"/>
                  <a:pt x="1187450" y="1441450"/>
                </a:cubicBezTo>
                <a:cubicBezTo>
                  <a:pt x="1173406" y="1455494"/>
                  <a:pt x="1164541" y="1461869"/>
                  <a:pt x="1155700" y="1479550"/>
                </a:cubicBezTo>
                <a:cubicBezTo>
                  <a:pt x="1152707" y="1485537"/>
                  <a:pt x="1153063" y="1493031"/>
                  <a:pt x="1149350" y="1498600"/>
                </a:cubicBezTo>
                <a:cubicBezTo>
                  <a:pt x="1144369" y="1506072"/>
                  <a:pt x="1136049" y="1510751"/>
                  <a:pt x="1130300" y="1517650"/>
                </a:cubicBezTo>
                <a:cubicBezTo>
                  <a:pt x="1103842" y="1549400"/>
                  <a:pt x="1133475" y="1526117"/>
                  <a:pt x="1098550" y="1549400"/>
                </a:cubicBezTo>
                <a:cubicBezTo>
                  <a:pt x="1078424" y="1579589"/>
                  <a:pt x="1088263" y="1561210"/>
                  <a:pt x="1073150" y="1606550"/>
                </a:cubicBezTo>
                <a:cubicBezTo>
                  <a:pt x="1071033" y="1612900"/>
                  <a:pt x="1070513" y="1620031"/>
                  <a:pt x="1066800" y="1625600"/>
                </a:cubicBezTo>
                <a:cubicBezTo>
                  <a:pt x="1062567" y="1631950"/>
                  <a:pt x="1057200" y="1637676"/>
                  <a:pt x="1054100" y="1644650"/>
                </a:cubicBezTo>
                <a:cubicBezTo>
                  <a:pt x="1033486" y="1691033"/>
                  <a:pt x="1056999" y="1677550"/>
                  <a:pt x="1022350" y="1689100"/>
                </a:cubicBezTo>
                <a:cubicBezTo>
                  <a:pt x="999059" y="1724037"/>
                  <a:pt x="1019739" y="1703429"/>
                  <a:pt x="958850" y="1714500"/>
                </a:cubicBezTo>
                <a:cubicBezTo>
                  <a:pt x="916562" y="1722189"/>
                  <a:pt x="958650" y="1720850"/>
                  <a:pt x="933450" y="1752600"/>
                </a:cubicBezTo>
                <a:close/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solidFill>
                  <a:srgbClr val="FFC000"/>
                </a:solidFill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331" name="Freeform 330"/>
          <p:cNvSpPr/>
          <p:nvPr/>
        </p:nvSpPr>
        <p:spPr bwMode="auto">
          <a:xfrm>
            <a:off x="14451127" y="6427256"/>
            <a:ext cx="962616" cy="507724"/>
          </a:xfrm>
          <a:custGeom>
            <a:avLst/>
            <a:gdLst>
              <a:gd name="connsiteX0" fmla="*/ 603250 w 4141501"/>
              <a:gd name="connsiteY0" fmla="*/ 381000 h 2184400"/>
              <a:gd name="connsiteX1" fmla="*/ 292100 w 4141501"/>
              <a:gd name="connsiteY1" fmla="*/ 387350 h 2184400"/>
              <a:gd name="connsiteX2" fmla="*/ 273050 w 4141501"/>
              <a:gd name="connsiteY2" fmla="*/ 393700 h 2184400"/>
              <a:gd name="connsiteX3" fmla="*/ 247650 w 4141501"/>
              <a:gd name="connsiteY3" fmla="*/ 400050 h 2184400"/>
              <a:gd name="connsiteX4" fmla="*/ 228600 w 4141501"/>
              <a:gd name="connsiteY4" fmla="*/ 406400 h 2184400"/>
              <a:gd name="connsiteX5" fmla="*/ 177800 w 4141501"/>
              <a:gd name="connsiteY5" fmla="*/ 419100 h 2184400"/>
              <a:gd name="connsiteX6" fmla="*/ 158750 w 4141501"/>
              <a:gd name="connsiteY6" fmla="*/ 425450 h 2184400"/>
              <a:gd name="connsiteX7" fmla="*/ 139700 w 4141501"/>
              <a:gd name="connsiteY7" fmla="*/ 438150 h 2184400"/>
              <a:gd name="connsiteX8" fmla="*/ 101600 w 4141501"/>
              <a:gd name="connsiteY8" fmla="*/ 457200 h 2184400"/>
              <a:gd name="connsiteX9" fmla="*/ 95250 w 4141501"/>
              <a:gd name="connsiteY9" fmla="*/ 488950 h 2184400"/>
              <a:gd name="connsiteX10" fmla="*/ 82550 w 4141501"/>
              <a:gd name="connsiteY10" fmla="*/ 508000 h 2184400"/>
              <a:gd name="connsiteX11" fmla="*/ 69850 w 4141501"/>
              <a:gd name="connsiteY11" fmla="*/ 533400 h 2184400"/>
              <a:gd name="connsiteX12" fmla="*/ 63500 w 4141501"/>
              <a:gd name="connsiteY12" fmla="*/ 584200 h 2184400"/>
              <a:gd name="connsiteX13" fmla="*/ 57150 w 4141501"/>
              <a:gd name="connsiteY13" fmla="*/ 641350 h 2184400"/>
              <a:gd name="connsiteX14" fmla="*/ 44450 w 4141501"/>
              <a:gd name="connsiteY14" fmla="*/ 704850 h 2184400"/>
              <a:gd name="connsiteX15" fmla="*/ 38100 w 4141501"/>
              <a:gd name="connsiteY15" fmla="*/ 742950 h 2184400"/>
              <a:gd name="connsiteX16" fmla="*/ 31750 w 4141501"/>
              <a:gd name="connsiteY16" fmla="*/ 774700 h 2184400"/>
              <a:gd name="connsiteX17" fmla="*/ 31750 w 4141501"/>
              <a:gd name="connsiteY17" fmla="*/ 990600 h 2184400"/>
              <a:gd name="connsiteX18" fmla="*/ 38100 w 4141501"/>
              <a:gd name="connsiteY18" fmla="*/ 1009650 h 2184400"/>
              <a:gd name="connsiteX19" fmla="*/ 31750 w 4141501"/>
              <a:gd name="connsiteY19" fmla="*/ 1225550 h 2184400"/>
              <a:gd name="connsiteX20" fmla="*/ 19050 w 4141501"/>
              <a:gd name="connsiteY20" fmla="*/ 1263650 h 2184400"/>
              <a:gd name="connsiteX21" fmla="*/ 12700 w 4141501"/>
              <a:gd name="connsiteY21" fmla="*/ 1282700 h 2184400"/>
              <a:gd name="connsiteX22" fmla="*/ 6350 w 4141501"/>
              <a:gd name="connsiteY22" fmla="*/ 1301750 h 2184400"/>
              <a:gd name="connsiteX23" fmla="*/ 0 w 4141501"/>
              <a:gd name="connsiteY23" fmla="*/ 1339850 h 2184400"/>
              <a:gd name="connsiteX24" fmla="*/ 6350 w 4141501"/>
              <a:gd name="connsiteY24" fmla="*/ 1397000 h 2184400"/>
              <a:gd name="connsiteX25" fmla="*/ 25400 w 4141501"/>
              <a:gd name="connsiteY25" fmla="*/ 1403350 h 2184400"/>
              <a:gd name="connsiteX26" fmla="*/ 31750 w 4141501"/>
              <a:gd name="connsiteY26" fmla="*/ 1422400 h 2184400"/>
              <a:gd name="connsiteX27" fmla="*/ 50800 w 4141501"/>
              <a:gd name="connsiteY27" fmla="*/ 1441450 h 2184400"/>
              <a:gd name="connsiteX28" fmla="*/ 57150 w 4141501"/>
              <a:gd name="connsiteY28" fmla="*/ 1460500 h 2184400"/>
              <a:gd name="connsiteX29" fmla="*/ 69850 w 4141501"/>
              <a:gd name="connsiteY29" fmla="*/ 1479550 h 2184400"/>
              <a:gd name="connsiteX30" fmla="*/ 76200 w 4141501"/>
              <a:gd name="connsiteY30" fmla="*/ 1511300 h 2184400"/>
              <a:gd name="connsiteX31" fmla="*/ 82550 w 4141501"/>
              <a:gd name="connsiteY31" fmla="*/ 1530350 h 2184400"/>
              <a:gd name="connsiteX32" fmla="*/ 88900 w 4141501"/>
              <a:gd name="connsiteY32" fmla="*/ 1625600 h 2184400"/>
              <a:gd name="connsiteX33" fmla="*/ 95250 w 4141501"/>
              <a:gd name="connsiteY33" fmla="*/ 1739900 h 2184400"/>
              <a:gd name="connsiteX34" fmla="*/ 101600 w 4141501"/>
              <a:gd name="connsiteY34" fmla="*/ 1758950 h 2184400"/>
              <a:gd name="connsiteX35" fmla="*/ 139700 w 4141501"/>
              <a:gd name="connsiteY35" fmla="*/ 1771650 h 2184400"/>
              <a:gd name="connsiteX36" fmla="*/ 152400 w 4141501"/>
              <a:gd name="connsiteY36" fmla="*/ 1790700 h 2184400"/>
              <a:gd name="connsiteX37" fmla="*/ 215900 w 4141501"/>
              <a:gd name="connsiteY37" fmla="*/ 1816100 h 2184400"/>
              <a:gd name="connsiteX38" fmla="*/ 234950 w 4141501"/>
              <a:gd name="connsiteY38" fmla="*/ 1822450 h 2184400"/>
              <a:gd name="connsiteX39" fmla="*/ 254000 w 4141501"/>
              <a:gd name="connsiteY39" fmla="*/ 1835150 h 2184400"/>
              <a:gd name="connsiteX40" fmla="*/ 298450 w 4141501"/>
              <a:gd name="connsiteY40" fmla="*/ 1841500 h 2184400"/>
              <a:gd name="connsiteX41" fmla="*/ 336550 w 4141501"/>
              <a:gd name="connsiteY41" fmla="*/ 1854200 h 2184400"/>
              <a:gd name="connsiteX42" fmla="*/ 355600 w 4141501"/>
              <a:gd name="connsiteY42" fmla="*/ 1866900 h 2184400"/>
              <a:gd name="connsiteX43" fmla="*/ 412750 w 4141501"/>
              <a:gd name="connsiteY43" fmla="*/ 1879600 h 2184400"/>
              <a:gd name="connsiteX44" fmla="*/ 450850 w 4141501"/>
              <a:gd name="connsiteY44" fmla="*/ 1898650 h 2184400"/>
              <a:gd name="connsiteX45" fmla="*/ 488950 w 4141501"/>
              <a:gd name="connsiteY45" fmla="*/ 1911350 h 2184400"/>
              <a:gd name="connsiteX46" fmla="*/ 546100 w 4141501"/>
              <a:gd name="connsiteY46" fmla="*/ 1949450 h 2184400"/>
              <a:gd name="connsiteX47" fmla="*/ 565150 w 4141501"/>
              <a:gd name="connsiteY47" fmla="*/ 1962150 h 2184400"/>
              <a:gd name="connsiteX48" fmla="*/ 584200 w 4141501"/>
              <a:gd name="connsiteY48" fmla="*/ 1968500 h 2184400"/>
              <a:gd name="connsiteX49" fmla="*/ 603250 w 4141501"/>
              <a:gd name="connsiteY49" fmla="*/ 1981200 h 2184400"/>
              <a:gd name="connsiteX50" fmla="*/ 622300 w 4141501"/>
              <a:gd name="connsiteY50" fmla="*/ 1987550 h 2184400"/>
              <a:gd name="connsiteX51" fmla="*/ 698500 w 4141501"/>
              <a:gd name="connsiteY51" fmla="*/ 2000250 h 2184400"/>
              <a:gd name="connsiteX52" fmla="*/ 793750 w 4141501"/>
              <a:gd name="connsiteY52" fmla="*/ 2012950 h 2184400"/>
              <a:gd name="connsiteX53" fmla="*/ 863600 w 4141501"/>
              <a:gd name="connsiteY53" fmla="*/ 1993900 h 2184400"/>
              <a:gd name="connsiteX54" fmla="*/ 889000 w 4141501"/>
              <a:gd name="connsiteY54" fmla="*/ 1955800 h 2184400"/>
              <a:gd name="connsiteX55" fmla="*/ 901700 w 4141501"/>
              <a:gd name="connsiteY55" fmla="*/ 1936750 h 2184400"/>
              <a:gd name="connsiteX56" fmla="*/ 908050 w 4141501"/>
              <a:gd name="connsiteY56" fmla="*/ 1917700 h 2184400"/>
              <a:gd name="connsiteX57" fmla="*/ 927100 w 4141501"/>
              <a:gd name="connsiteY57" fmla="*/ 1911350 h 2184400"/>
              <a:gd name="connsiteX58" fmla="*/ 1244600 w 4141501"/>
              <a:gd name="connsiteY58" fmla="*/ 1905000 h 2184400"/>
              <a:gd name="connsiteX59" fmla="*/ 1320800 w 4141501"/>
              <a:gd name="connsiteY59" fmla="*/ 1892300 h 2184400"/>
              <a:gd name="connsiteX60" fmla="*/ 1460500 w 4141501"/>
              <a:gd name="connsiteY60" fmla="*/ 1873250 h 2184400"/>
              <a:gd name="connsiteX61" fmla="*/ 1517650 w 4141501"/>
              <a:gd name="connsiteY61" fmla="*/ 1854200 h 2184400"/>
              <a:gd name="connsiteX62" fmla="*/ 1536700 w 4141501"/>
              <a:gd name="connsiteY62" fmla="*/ 1847850 h 2184400"/>
              <a:gd name="connsiteX63" fmla="*/ 1555750 w 4141501"/>
              <a:gd name="connsiteY63" fmla="*/ 1841500 h 2184400"/>
              <a:gd name="connsiteX64" fmla="*/ 1587500 w 4141501"/>
              <a:gd name="connsiteY64" fmla="*/ 1835150 h 2184400"/>
              <a:gd name="connsiteX65" fmla="*/ 1606550 w 4141501"/>
              <a:gd name="connsiteY65" fmla="*/ 1828800 h 2184400"/>
              <a:gd name="connsiteX66" fmla="*/ 1676400 w 4141501"/>
              <a:gd name="connsiteY66" fmla="*/ 1816100 h 2184400"/>
              <a:gd name="connsiteX67" fmla="*/ 1695450 w 4141501"/>
              <a:gd name="connsiteY67" fmla="*/ 1809750 h 2184400"/>
              <a:gd name="connsiteX68" fmla="*/ 1714500 w 4141501"/>
              <a:gd name="connsiteY68" fmla="*/ 1797050 h 2184400"/>
              <a:gd name="connsiteX69" fmla="*/ 1727200 w 4141501"/>
              <a:gd name="connsiteY69" fmla="*/ 1778000 h 2184400"/>
              <a:gd name="connsiteX70" fmla="*/ 1746250 w 4141501"/>
              <a:gd name="connsiteY70" fmla="*/ 1765300 h 2184400"/>
              <a:gd name="connsiteX71" fmla="*/ 2120900 w 4141501"/>
              <a:gd name="connsiteY71" fmla="*/ 1758950 h 2184400"/>
              <a:gd name="connsiteX72" fmla="*/ 2305050 w 4141501"/>
              <a:gd name="connsiteY72" fmla="*/ 1752600 h 2184400"/>
              <a:gd name="connsiteX73" fmla="*/ 2324100 w 4141501"/>
              <a:gd name="connsiteY73" fmla="*/ 1746250 h 2184400"/>
              <a:gd name="connsiteX74" fmla="*/ 2387600 w 4141501"/>
              <a:gd name="connsiteY74" fmla="*/ 1727200 h 2184400"/>
              <a:gd name="connsiteX75" fmla="*/ 2406650 w 4141501"/>
              <a:gd name="connsiteY75" fmla="*/ 1720850 h 2184400"/>
              <a:gd name="connsiteX76" fmla="*/ 2425700 w 4141501"/>
              <a:gd name="connsiteY76" fmla="*/ 1708150 h 2184400"/>
              <a:gd name="connsiteX77" fmla="*/ 2482850 w 4141501"/>
              <a:gd name="connsiteY77" fmla="*/ 1682750 h 2184400"/>
              <a:gd name="connsiteX78" fmla="*/ 2495550 w 4141501"/>
              <a:gd name="connsiteY78" fmla="*/ 1663700 h 2184400"/>
              <a:gd name="connsiteX79" fmla="*/ 2508250 w 4141501"/>
              <a:gd name="connsiteY79" fmla="*/ 1625600 h 2184400"/>
              <a:gd name="connsiteX80" fmla="*/ 2514600 w 4141501"/>
              <a:gd name="connsiteY80" fmla="*/ 1606550 h 2184400"/>
              <a:gd name="connsiteX81" fmla="*/ 2520950 w 4141501"/>
              <a:gd name="connsiteY81" fmla="*/ 1587500 h 2184400"/>
              <a:gd name="connsiteX82" fmla="*/ 2527300 w 4141501"/>
              <a:gd name="connsiteY82" fmla="*/ 1568450 h 2184400"/>
              <a:gd name="connsiteX83" fmla="*/ 2533650 w 4141501"/>
              <a:gd name="connsiteY83" fmla="*/ 1543050 h 2184400"/>
              <a:gd name="connsiteX84" fmla="*/ 2559050 w 4141501"/>
              <a:gd name="connsiteY84" fmla="*/ 1504950 h 2184400"/>
              <a:gd name="connsiteX85" fmla="*/ 2578100 w 4141501"/>
              <a:gd name="connsiteY85" fmla="*/ 1460500 h 2184400"/>
              <a:gd name="connsiteX86" fmla="*/ 2590800 w 4141501"/>
              <a:gd name="connsiteY86" fmla="*/ 1416050 h 2184400"/>
              <a:gd name="connsiteX87" fmla="*/ 2609850 w 4141501"/>
              <a:gd name="connsiteY87" fmla="*/ 1409700 h 2184400"/>
              <a:gd name="connsiteX88" fmla="*/ 2622550 w 4141501"/>
              <a:gd name="connsiteY88" fmla="*/ 1390650 h 2184400"/>
              <a:gd name="connsiteX89" fmla="*/ 2660650 w 4141501"/>
              <a:gd name="connsiteY89" fmla="*/ 1377950 h 2184400"/>
              <a:gd name="connsiteX90" fmla="*/ 2692400 w 4141501"/>
              <a:gd name="connsiteY90" fmla="*/ 1339850 h 2184400"/>
              <a:gd name="connsiteX91" fmla="*/ 2698750 w 4141501"/>
              <a:gd name="connsiteY91" fmla="*/ 1320800 h 2184400"/>
              <a:gd name="connsiteX92" fmla="*/ 2717800 w 4141501"/>
              <a:gd name="connsiteY92" fmla="*/ 1308100 h 2184400"/>
              <a:gd name="connsiteX93" fmla="*/ 2755900 w 4141501"/>
              <a:gd name="connsiteY93" fmla="*/ 1282700 h 2184400"/>
              <a:gd name="connsiteX94" fmla="*/ 2800350 w 4141501"/>
              <a:gd name="connsiteY94" fmla="*/ 1231900 h 2184400"/>
              <a:gd name="connsiteX95" fmla="*/ 2965450 w 4141501"/>
              <a:gd name="connsiteY95" fmla="*/ 1238250 h 2184400"/>
              <a:gd name="connsiteX96" fmla="*/ 3009900 w 4141501"/>
              <a:gd name="connsiteY96" fmla="*/ 1289050 h 2184400"/>
              <a:gd name="connsiteX97" fmla="*/ 3022600 w 4141501"/>
              <a:gd name="connsiteY97" fmla="*/ 1308100 h 2184400"/>
              <a:gd name="connsiteX98" fmla="*/ 3009900 w 4141501"/>
              <a:gd name="connsiteY98" fmla="*/ 1454150 h 2184400"/>
              <a:gd name="connsiteX99" fmla="*/ 2997200 w 4141501"/>
              <a:gd name="connsiteY99" fmla="*/ 1511300 h 2184400"/>
              <a:gd name="connsiteX100" fmla="*/ 2984500 w 4141501"/>
              <a:gd name="connsiteY100" fmla="*/ 1568450 h 2184400"/>
              <a:gd name="connsiteX101" fmla="*/ 2978150 w 4141501"/>
              <a:gd name="connsiteY101" fmla="*/ 1619250 h 2184400"/>
              <a:gd name="connsiteX102" fmla="*/ 2971800 w 4141501"/>
              <a:gd name="connsiteY102" fmla="*/ 1651000 h 2184400"/>
              <a:gd name="connsiteX103" fmla="*/ 2952750 w 4141501"/>
              <a:gd name="connsiteY103" fmla="*/ 1695450 h 2184400"/>
              <a:gd name="connsiteX104" fmla="*/ 2914650 w 4141501"/>
              <a:gd name="connsiteY104" fmla="*/ 1720850 h 2184400"/>
              <a:gd name="connsiteX105" fmla="*/ 2863850 w 4141501"/>
              <a:gd name="connsiteY105" fmla="*/ 1733550 h 2184400"/>
              <a:gd name="connsiteX106" fmla="*/ 2851150 w 4141501"/>
              <a:gd name="connsiteY106" fmla="*/ 1752600 h 2184400"/>
              <a:gd name="connsiteX107" fmla="*/ 2832100 w 4141501"/>
              <a:gd name="connsiteY107" fmla="*/ 1771650 h 2184400"/>
              <a:gd name="connsiteX108" fmla="*/ 2825750 w 4141501"/>
              <a:gd name="connsiteY108" fmla="*/ 1790700 h 2184400"/>
              <a:gd name="connsiteX109" fmla="*/ 2800350 w 4141501"/>
              <a:gd name="connsiteY109" fmla="*/ 1828800 h 2184400"/>
              <a:gd name="connsiteX110" fmla="*/ 2794000 w 4141501"/>
              <a:gd name="connsiteY110" fmla="*/ 1847850 h 2184400"/>
              <a:gd name="connsiteX111" fmla="*/ 2774950 w 4141501"/>
              <a:gd name="connsiteY111" fmla="*/ 1885950 h 2184400"/>
              <a:gd name="connsiteX112" fmla="*/ 2781300 w 4141501"/>
              <a:gd name="connsiteY112" fmla="*/ 1911350 h 2184400"/>
              <a:gd name="connsiteX113" fmla="*/ 2774950 w 4141501"/>
              <a:gd name="connsiteY113" fmla="*/ 1930400 h 2184400"/>
              <a:gd name="connsiteX114" fmla="*/ 2762250 w 4141501"/>
              <a:gd name="connsiteY114" fmla="*/ 1955800 h 2184400"/>
              <a:gd name="connsiteX115" fmla="*/ 2743200 w 4141501"/>
              <a:gd name="connsiteY115" fmla="*/ 1968500 h 2184400"/>
              <a:gd name="connsiteX116" fmla="*/ 2616200 w 4141501"/>
              <a:gd name="connsiteY116" fmla="*/ 1981200 h 2184400"/>
              <a:gd name="connsiteX117" fmla="*/ 2571750 w 4141501"/>
              <a:gd name="connsiteY117" fmla="*/ 2000250 h 2184400"/>
              <a:gd name="connsiteX118" fmla="*/ 2533650 w 4141501"/>
              <a:gd name="connsiteY118" fmla="*/ 2019300 h 2184400"/>
              <a:gd name="connsiteX119" fmla="*/ 2527300 w 4141501"/>
              <a:gd name="connsiteY119" fmla="*/ 2038350 h 2184400"/>
              <a:gd name="connsiteX120" fmla="*/ 2489200 w 4141501"/>
              <a:gd name="connsiteY120" fmla="*/ 2051050 h 2184400"/>
              <a:gd name="connsiteX121" fmla="*/ 2482850 w 4141501"/>
              <a:gd name="connsiteY121" fmla="*/ 2070100 h 2184400"/>
              <a:gd name="connsiteX122" fmla="*/ 2514600 w 4141501"/>
              <a:gd name="connsiteY122" fmla="*/ 2095500 h 2184400"/>
              <a:gd name="connsiteX123" fmla="*/ 2540000 w 4141501"/>
              <a:gd name="connsiteY123" fmla="*/ 2108200 h 2184400"/>
              <a:gd name="connsiteX124" fmla="*/ 2603500 w 4141501"/>
              <a:gd name="connsiteY124" fmla="*/ 2127250 h 2184400"/>
              <a:gd name="connsiteX125" fmla="*/ 2673350 w 4141501"/>
              <a:gd name="connsiteY125" fmla="*/ 2133600 h 2184400"/>
              <a:gd name="connsiteX126" fmla="*/ 3130550 w 4141501"/>
              <a:gd name="connsiteY126" fmla="*/ 2139950 h 2184400"/>
              <a:gd name="connsiteX127" fmla="*/ 3213100 w 4141501"/>
              <a:gd name="connsiteY127" fmla="*/ 2152650 h 2184400"/>
              <a:gd name="connsiteX128" fmla="*/ 3232150 w 4141501"/>
              <a:gd name="connsiteY128" fmla="*/ 2159000 h 2184400"/>
              <a:gd name="connsiteX129" fmla="*/ 3276600 w 4141501"/>
              <a:gd name="connsiteY129" fmla="*/ 2165350 h 2184400"/>
              <a:gd name="connsiteX130" fmla="*/ 3302000 w 4141501"/>
              <a:gd name="connsiteY130" fmla="*/ 2171700 h 2184400"/>
              <a:gd name="connsiteX131" fmla="*/ 3352800 w 4141501"/>
              <a:gd name="connsiteY131" fmla="*/ 2184400 h 2184400"/>
              <a:gd name="connsiteX132" fmla="*/ 3683000 w 4141501"/>
              <a:gd name="connsiteY132" fmla="*/ 2178050 h 2184400"/>
              <a:gd name="connsiteX133" fmla="*/ 3721100 w 4141501"/>
              <a:gd name="connsiteY133" fmla="*/ 2152650 h 2184400"/>
              <a:gd name="connsiteX134" fmla="*/ 3733800 w 4141501"/>
              <a:gd name="connsiteY134" fmla="*/ 2133600 h 2184400"/>
              <a:gd name="connsiteX135" fmla="*/ 3727450 w 4141501"/>
              <a:gd name="connsiteY135" fmla="*/ 2101850 h 2184400"/>
              <a:gd name="connsiteX136" fmla="*/ 3714750 w 4141501"/>
              <a:gd name="connsiteY136" fmla="*/ 2057400 h 2184400"/>
              <a:gd name="connsiteX137" fmla="*/ 3733800 w 4141501"/>
              <a:gd name="connsiteY137" fmla="*/ 2038350 h 2184400"/>
              <a:gd name="connsiteX138" fmla="*/ 3752850 w 4141501"/>
              <a:gd name="connsiteY138" fmla="*/ 2025650 h 2184400"/>
              <a:gd name="connsiteX139" fmla="*/ 3765550 w 4141501"/>
              <a:gd name="connsiteY139" fmla="*/ 2006600 h 2184400"/>
              <a:gd name="connsiteX140" fmla="*/ 3803650 w 4141501"/>
              <a:gd name="connsiteY140" fmla="*/ 1974850 h 2184400"/>
              <a:gd name="connsiteX141" fmla="*/ 3841750 w 4141501"/>
              <a:gd name="connsiteY141" fmla="*/ 1962150 h 2184400"/>
              <a:gd name="connsiteX142" fmla="*/ 3879850 w 4141501"/>
              <a:gd name="connsiteY142" fmla="*/ 1936750 h 2184400"/>
              <a:gd name="connsiteX143" fmla="*/ 3911600 w 4141501"/>
              <a:gd name="connsiteY143" fmla="*/ 1911350 h 2184400"/>
              <a:gd name="connsiteX144" fmla="*/ 3924300 w 4141501"/>
              <a:gd name="connsiteY144" fmla="*/ 1892300 h 2184400"/>
              <a:gd name="connsiteX145" fmla="*/ 3943350 w 4141501"/>
              <a:gd name="connsiteY145" fmla="*/ 1879600 h 2184400"/>
              <a:gd name="connsiteX146" fmla="*/ 3962400 w 4141501"/>
              <a:gd name="connsiteY146" fmla="*/ 1841500 h 2184400"/>
              <a:gd name="connsiteX147" fmla="*/ 3968750 w 4141501"/>
              <a:gd name="connsiteY147" fmla="*/ 1822450 h 2184400"/>
              <a:gd name="connsiteX148" fmla="*/ 3987800 w 4141501"/>
              <a:gd name="connsiteY148" fmla="*/ 1809750 h 2184400"/>
              <a:gd name="connsiteX149" fmla="*/ 3994150 w 4141501"/>
              <a:gd name="connsiteY149" fmla="*/ 1790700 h 2184400"/>
              <a:gd name="connsiteX150" fmla="*/ 4013200 w 4141501"/>
              <a:gd name="connsiteY150" fmla="*/ 1778000 h 2184400"/>
              <a:gd name="connsiteX151" fmla="*/ 4032250 w 4141501"/>
              <a:gd name="connsiteY151" fmla="*/ 1758950 h 2184400"/>
              <a:gd name="connsiteX152" fmla="*/ 4070350 w 4141501"/>
              <a:gd name="connsiteY152" fmla="*/ 1733550 h 2184400"/>
              <a:gd name="connsiteX153" fmla="*/ 4102100 w 4141501"/>
              <a:gd name="connsiteY153" fmla="*/ 1701800 h 2184400"/>
              <a:gd name="connsiteX154" fmla="*/ 4133850 w 4141501"/>
              <a:gd name="connsiteY154" fmla="*/ 1663700 h 2184400"/>
              <a:gd name="connsiteX155" fmla="*/ 4133850 w 4141501"/>
              <a:gd name="connsiteY155" fmla="*/ 1543050 h 2184400"/>
              <a:gd name="connsiteX156" fmla="*/ 4121150 w 4141501"/>
              <a:gd name="connsiteY156" fmla="*/ 1504950 h 2184400"/>
              <a:gd name="connsiteX157" fmla="*/ 4114800 w 4141501"/>
              <a:gd name="connsiteY157" fmla="*/ 1435100 h 2184400"/>
              <a:gd name="connsiteX158" fmla="*/ 4108450 w 4141501"/>
              <a:gd name="connsiteY158" fmla="*/ 1416050 h 2184400"/>
              <a:gd name="connsiteX159" fmla="*/ 4095750 w 4141501"/>
              <a:gd name="connsiteY159" fmla="*/ 1333500 h 2184400"/>
              <a:gd name="connsiteX160" fmla="*/ 4083050 w 4141501"/>
              <a:gd name="connsiteY160" fmla="*/ 1276350 h 2184400"/>
              <a:gd name="connsiteX161" fmla="*/ 4070350 w 4141501"/>
              <a:gd name="connsiteY161" fmla="*/ 1174750 h 2184400"/>
              <a:gd name="connsiteX162" fmla="*/ 4051300 w 4141501"/>
              <a:gd name="connsiteY162" fmla="*/ 1136650 h 2184400"/>
              <a:gd name="connsiteX163" fmla="*/ 4044950 w 4141501"/>
              <a:gd name="connsiteY163" fmla="*/ 1117600 h 2184400"/>
              <a:gd name="connsiteX164" fmla="*/ 4032250 w 4141501"/>
              <a:gd name="connsiteY164" fmla="*/ 1098550 h 2184400"/>
              <a:gd name="connsiteX165" fmla="*/ 4025900 w 4141501"/>
              <a:gd name="connsiteY165" fmla="*/ 1079500 h 2184400"/>
              <a:gd name="connsiteX166" fmla="*/ 4013200 w 4141501"/>
              <a:gd name="connsiteY166" fmla="*/ 1060450 h 2184400"/>
              <a:gd name="connsiteX167" fmla="*/ 3994150 w 4141501"/>
              <a:gd name="connsiteY167" fmla="*/ 1022350 h 2184400"/>
              <a:gd name="connsiteX168" fmla="*/ 3943350 w 4141501"/>
              <a:gd name="connsiteY168" fmla="*/ 1003300 h 2184400"/>
              <a:gd name="connsiteX169" fmla="*/ 3917950 w 4141501"/>
              <a:gd name="connsiteY169" fmla="*/ 990600 h 2184400"/>
              <a:gd name="connsiteX170" fmla="*/ 3879850 w 4141501"/>
              <a:gd name="connsiteY170" fmla="*/ 977900 h 2184400"/>
              <a:gd name="connsiteX171" fmla="*/ 3860800 w 4141501"/>
              <a:gd name="connsiteY171" fmla="*/ 971550 h 2184400"/>
              <a:gd name="connsiteX172" fmla="*/ 3829050 w 4141501"/>
              <a:gd name="connsiteY172" fmla="*/ 965200 h 2184400"/>
              <a:gd name="connsiteX173" fmla="*/ 3790950 w 4141501"/>
              <a:gd name="connsiteY173" fmla="*/ 952500 h 2184400"/>
              <a:gd name="connsiteX174" fmla="*/ 3733800 w 4141501"/>
              <a:gd name="connsiteY174" fmla="*/ 920750 h 2184400"/>
              <a:gd name="connsiteX175" fmla="*/ 3721100 w 4141501"/>
              <a:gd name="connsiteY175" fmla="*/ 901700 h 2184400"/>
              <a:gd name="connsiteX176" fmla="*/ 3714750 w 4141501"/>
              <a:gd name="connsiteY176" fmla="*/ 882650 h 2184400"/>
              <a:gd name="connsiteX177" fmla="*/ 3689350 w 4141501"/>
              <a:gd name="connsiteY177" fmla="*/ 844550 h 2184400"/>
              <a:gd name="connsiteX178" fmla="*/ 3676650 w 4141501"/>
              <a:gd name="connsiteY178" fmla="*/ 825500 h 2184400"/>
              <a:gd name="connsiteX179" fmla="*/ 3663950 w 4141501"/>
              <a:gd name="connsiteY179" fmla="*/ 806450 h 2184400"/>
              <a:gd name="connsiteX180" fmla="*/ 3651250 w 4141501"/>
              <a:gd name="connsiteY180" fmla="*/ 768350 h 2184400"/>
              <a:gd name="connsiteX181" fmla="*/ 3644900 w 4141501"/>
              <a:gd name="connsiteY181" fmla="*/ 749300 h 2184400"/>
              <a:gd name="connsiteX182" fmla="*/ 3632200 w 4141501"/>
              <a:gd name="connsiteY182" fmla="*/ 730250 h 2184400"/>
              <a:gd name="connsiteX183" fmla="*/ 3625850 w 4141501"/>
              <a:gd name="connsiteY183" fmla="*/ 711200 h 2184400"/>
              <a:gd name="connsiteX184" fmla="*/ 3600450 w 4141501"/>
              <a:gd name="connsiteY184" fmla="*/ 673100 h 2184400"/>
              <a:gd name="connsiteX185" fmla="*/ 3587750 w 4141501"/>
              <a:gd name="connsiteY185" fmla="*/ 654050 h 2184400"/>
              <a:gd name="connsiteX186" fmla="*/ 3575050 w 4141501"/>
              <a:gd name="connsiteY186" fmla="*/ 635000 h 2184400"/>
              <a:gd name="connsiteX187" fmla="*/ 3556000 w 4141501"/>
              <a:gd name="connsiteY187" fmla="*/ 615950 h 2184400"/>
              <a:gd name="connsiteX188" fmla="*/ 3543300 w 4141501"/>
              <a:gd name="connsiteY188" fmla="*/ 596900 h 2184400"/>
              <a:gd name="connsiteX189" fmla="*/ 3524250 w 4141501"/>
              <a:gd name="connsiteY189" fmla="*/ 577850 h 2184400"/>
              <a:gd name="connsiteX190" fmla="*/ 3498850 w 4141501"/>
              <a:gd name="connsiteY190" fmla="*/ 520700 h 2184400"/>
              <a:gd name="connsiteX191" fmla="*/ 3479800 w 4141501"/>
              <a:gd name="connsiteY191" fmla="*/ 482600 h 2184400"/>
              <a:gd name="connsiteX192" fmla="*/ 3460750 w 4141501"/>
              <a:gd name="connsiteY192" fmla="*/ 304800 h 2184400"/>
              <a:gd name="connsiteX193" fmla="*/ 3448050 w 4141501"/>
              <a:gd name="connsiteY193" fmla="*/ 266700 h 2184400"/>
              <a:gd name="connsiteX194" fmla="*/ 3441700 w 4141501"/>
              <a:gd name="connsiteY194" fmla="*/ 247650 h 2184400"/>
              <a:gd name="connsiteX195" fmla="*/ 3422650 w 4141501"/>
              <a:gd name="connsiteY195" fmla="*/ 234950 h 2184400"/>
              <a:gd name="connsiteX196" fmla="*/ 3416300 w 4141501"/>
              <a:gd name="connsiteY196" fmla="*/ 215900 h 2184400"/>
              <a:gd name="connsiteX197" fmla="*/ 3378200 w 4141501"/>
              <a:gd name="connsiteY197" fmla="*/ 184150 h 2184400"/>
              <a:gd name="connsiteX198" fmla="*/ 3365500 w 4141501"/>
              <a:gd name="connsiteY198" fmla="*/ 165100 h 2184400"/>
              <a:gd name="connsiteX199" fmla="*/ 3321050 w 4141501"/>
              <a:gd name="connsiteY199" fmla="*/ 133350 h 2184400"/>
              <a:gd name="connsiteX200" fmla="*/ 3308350 w 4141501"/>
              <a:gd name="connsiteY200" fmla="*/ 114300 h 2184400"/>
              <a:gd name="connsiteX201" fmla="*/ 3251200 w 4141501"/>
              <a:gd name="connsiteY201" fmla="*/ 69850 h 2184400"/>
              <a:gd name="connsiteX202" fmla="*/ 3232150 w 4141501"/>
              <a:gd name="connsiteY202" fmla="*/ 57150 h 2184400"/>
              <a:gd name="connsiteX203" fmla="*/ 3213100 w 4141501"/>
              <a:gd name="connsiteY203" fmla="*/ 44450 h 2184400"/>
              <a:gd name="connsiteX204" fmla="*/ 3136900 w 4141501"/>
              <a:gd name="connsiteY204" fmla="*/ 25400 h 2184400"/>
              <a:gd name="connsiteX205" fmla="*/ 3111500 w 4141501"/>
              <a:gd name="connsiteY205" fmla="*/ 19050 h 2184400"/>
              <a:gd name="connsiteX206" fmla="*/ 3086100 w 4141501"/>
              <a:gd name="connsiteY206" fmla="*/ 12700 h 2184400"/>
              <a:gd name="connsiteX207" fmla="*/ 3067050 w 4141501"/>
              <a:gd name="connsiteY207" fmla="*/ 6350 h 2184400"/>
              <a:gd name="connsiteX208" fmla="*/ 2984500 w 4141501"/>
              <a:gd name="connsiteY208" fmla="*/ 0 h 2184400"/>
              <a:gd name="connsiteX209" fmla="*/ 2863850 w 4141501"/>
              <a:gd name="connsiteY209" fmla="*/ 6350 h 2184400"/>
              <a:gd name="connsiteX210" fmla="*/ 2622550 w 4141501"/>
              <a:gd name="connsiteY210" fmla="*/ 19050 h 2184400"/>
              <a:gd name="connsiteX211" fmla="*/ 2616200 w 4141501"/>
              <a:gd name="connsiteY211" fmla="*/ 38100 h 2184400"/>
              <a:gd name="connsiteX212" fmla="*/ 2508250 w 4141501"/>
              <a:gd name="connsiteY212" fmla="*/ 44450 h 2184400"/>
              <a:gd name="connsiteX213" fmla="*/ 2349500 w 4141501"/>
              <a:gd name="connsiteY213" fmla="*/ 50800 h 2184400"/>
              <a:gd name="connsiteX214" fmla="*/ 2324100 w 4141501"/>
              <a:gd name="connsiteY214" fmla="*/ 63500 h 2184400"/>
              <a:gd name="connsiteX215" fmla="*/ 2305050 w 4141501"/>
              <a:gd name="connsiteY215" fmla="*/ 76200 h 2184400"/>
              <a:gd name="connsiteX216" fmla="*/ 2279650 w 4141501"/>
              <a:gd name="connsiteY216" fmla="*/ 82550 h 2184400"/>
              <a:gd name="connsiteX217" fmla="*/ 2260600 w 4141501"/>
              <a:gd name="connsiteY217" fmla="*/ 88900 h 2184400"/>
              <a:gd name="connsiteX218" fmla="*/ 2222500 w 4141501"/>
              <a:gd name="connsiteY218" fmla="*/ 120650 h 2184400"/>
              <a:gd name="connsiteX219" fmla="*/ 2159000 w 4141501"/>
              <a:gd name="connsiteY219" fmla="*/ 139700 h 2184400"/>
              <a:gd name="connsiteX220" fmla="*/ 1917700 w 4141501"/>
              <a:gd name="connsiteY220" fmla="*/ 133350 h 2184400"/>
              <a:gd name="connsiteX221" fmla="*/ 1898650 w 4141501"/>
              <a:gd name="connsiteY221" fmla="*/ 127000 h 2184400"/>
              <a:gd name="connsiteX222" fmla="*/ 1873250 w 4141501"/>
              <a:gd name="connsiteY222" fmla="*/ 114300 h 2184400"/>
              <a:gd name="connsiteX223" fmla="*/ 1854200 w 4141501"/>
              <a:gd name="connsiteY223" fmla="*/ 101600 h 2184400"/>
              <a:gd name="connsiteX224" fmla="*/ 1816100 w 4141501"/>
              <a:gd name="connsiteY224" fmla="*/ 88900 h 2184400"/>
              <a:gd name="connsiteX225" fmla="*/ 1797050 w 4141501"/>
              <a:gd name="connsiteY225" fmla="*/ 82550 h 2184400"/>
              <a:gd name="connsiteX226" fmla="*/ 1746250 w 4141501"/>
              <a:gd name="connsiteY226" fmla="*/ 69850 h 2184400"/>
              <a:gd name="connsiteX227" fmla="*/ 1714500 w 4141501"/>
              <a:gd name="connsiteY227" fmla="*/ 57150 h 2184400"/>
              <a:gd name="connsiteX228" fmla="*/ 1676400 w 4141501"/>
              <a:gd name="connsiteY228" fmla="*/ 44450 h 2184400"/>
              <a:gd name="connsiteX229" fmla="*/ 1657350 w 4141501"/>
              <a:gd name="connsiteY229" fmla="*/ 38100 h 2184400"/>
              <a:gd name="connsiteX230" fmla="*/ 1574800 w 4141501"/>
              <a:gd name="connsiteY230" fmla="*/ 44450 h 2184400"/>
              <a:gd name="connsiteX231" fmla="*/ 1473200 w 4141501"/>
              <a:gd name="connsiteY231" fmla="*/ 69850 h 2184400"/>
              <a:gd name="connsiteX232" fmla="*/ 1136650 w 4141501"/>
              <a:gd name="connsiteY232" fmla="*/ 82550 h 2184400"/>
              <a:gd name="connsiteX233" fmla="*/ 1104900 w 4141501"/>
              <a:gd name="connsiteY233" fmla="*/ 88900 h 2184400"/>
              <a:gd name="connsiteX234" fmla="*/ 1066800 w 4141501"/>
              <a:gd name="connsiteY234" fmla="*/ 101600 h 2184400"/>
              <a:gd name="connsiteX235" fmla="*/ 1047750 w 4141501"/>
              <a:gd name="connsiteY235" fmla="*/ 107950 h 2184400"/>
              <a:gd name="connsiteX236" fmla="*/ 1028700 w 4141501"/>
              <a:gd name="connsiteY236" fmla="*/ 114300 h 2184400"/>
              <a:gd name="connsiteX237" fmla="*/ 1009650 w 4141501"/>
              <a:gd name="connsiteY237" fmla="*/ 120650 h 2184400"/>
              <a:gd name="connsiteX238" fmla="*/ 990600 w 4141501"/>
              <a:gd name="connsiteY238" fmla="*/ 133350 h 2184400"/>
              <a:gd name="connsiteX239" fmla="*/ 971550 w 4141501"/>
              <a:gd name="connsiteY239" fmla="*/ 139700 h 2184400"/>
              <a:gd name="connsiteX240" fmla="*/ 927100 w 4141501"/>
              <a:gd name="connsiteY240" fmla="*/ 152400 h 2184400"/>
              <a:gd name="connsiteX241" fmla="*/ 882650 w 4141501"/>
              <a:gd name="connsiteY241" fmla="*/ 171450 h 2184400"/>
              <a:gd name="connsiteX242" fmla="*/ 863600 w 4141501"/>
              <a:gd name="connsiteY242" fmla="*/ 190500 h 2184400"/>
              <a:gd name="connsiteX243" fmla="*/ 844550 w 4141501"/>
              <a:gd name="connsiteY243" fmla="*/ 196850 h 2184400"/>
              <a:gd name="connsiteX244" fmla="*/ 825500 w 4141501"/>
              <a:gd name="connsiteY244" fmla="*/ 209550 h 2184400"/>
              <a:gd name="connsiteX245" fmla="*/ 800100 w 4141501"/>
              <a:gd name="connsiteY245" fmla="*/ 222250 h 2184400"/>
              <a:gd name="connsiteX246" fmla="*/ 781050 w 4141501"/>
              <a:gd name="connsiteY246" fmla="*/ 247650 h 2184400"/>
              <a:gd name="connsiteX247" fmla="*/ 762000 w 4141501"/>
              <a:gd name="connsiteY247" fmla="*/ 254000 h 2184400"/>
              <a:gd name="connsiteX248" fmla="*/ 749300 w 4141501"/>
              <a:gd name="connsiteY248" fmla="*/ 273050 h 2184400"/>
              <a:gd name="connsiteX249" fmla="*/ 730250 w 4141501"/>
              <a:gd name="connsiteY249" fmla="*/ 292100 h 2184400"/>
              <a:gd name="connsiteX250" fmla="*/ 704850 w 4141501"/>
              <a:gd name="connsiteY250" fmla="*/ 330200 h 2184400"/>
              <a:gd name="connsiteX251" fmla="*/ 692150 w 4141501"/>
              <a:gd name="connsiteY251" fmla="*/ 368300 h 2184400"/>
              <a:gd name="connsiteX252" fmla="*/ 641350 w 4141501"/>
              <a:gd name="connsiteY252" fmla="*/ 425450 h 2184400"/>
              <a:gd name="connsiteX253" fmla="*/ 628650 w 4141501"/>
              <a:gd name="connsiteY253" fmla="*/ 444500 h 2184400"/>
              <a:gd name="connsiteX254" fmla="*/ 533400 w 4141501"/>
              <a:gd name="connsiteY254" fmla="*/ 463550 h 2184400"/>
              <a:gd name="connsiteX255" fmla="*/ 400050 w 4141501"/>
              <a:gd name="connsiteY255" fmla="*/ 457200 h 2184400"/>
              <a:gd name="connsiteX256" fmla="*/ 355600 w 4141501"/>
              <a:gd name="connsiteY256" fmla="*/ 450850 h 2184400"/>
              <a:gd name="connsiteX257" fmla="*/ 273050 w 4141501"/>
              <a:gd name="connsiteY257" fmla="*/ 444500 h 2184400"/>
              <a:gd name="connsiteX258" fmla="*/ 120650 w 4141501"/>
              <a:gd name="connsiteY258" fmla="*/ 4381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4141501" h="2184400">
                <a:moveTo>
                  <a:pt x="603250" y="381000"/>
                </a:moveTo>
                <a:lnTo>
                  <a:pt x="292100" y="387350"/>
                </a:lnTo>
                <a:cubicBezTo>
                  <a:pt x="285411" y="387607"/>
                  <a:pt x="279486" y="391861"/>
                  <a:pt x="273050" y="393700"/>
                </a:cubicBezTo>
                <a:cubicBezTo>
                  <a:pt x="264659" y="396098"/>
                  <a:pt x="256041" y="397652"/>
                  <a:pt x="247650" y="400050"/>
                </a:cubicBezTo>
                <a:cubicBezTo>
                  <a:pt x="241214" y="401889"/>
                  <a:pt x="235058" y="404639"/>
                  <a:pt x="228600" y="406400"/>
                </a:cubicBezTo>
                <a:cubicBezTo>
                  <a:pt x="211761" y="410993"/>
                  <a:pt x="194359" y="413580"/>
                  <a:pt x="177800" y="419100"/>
                </a:cubicBezTo>
                <a:cubicBezTo>
                  <a:pt x="171450" y="421217"/>
                  <a:pt x="164737" y="422457"/>
                  <a:pt x="158750" y="425450"/>
                </a:cubicBezTo>
                <a:cubicBezTo>
                  <a:pt x="151924" y="428863"/>
                  <a:pt x="146526" y="434737"/>
                  <a:pt x="139700" y="438150"/>
                </a:cubicBezTo>
                <a:cubicBezTo>
                  <a:pt x="87120" y="464440"/>
                  <a:pt x="156195" y="420804"/>
                  <a:pt x="101600" y="457200"/>
                </a:cubicBezTo>
                <a:cubicBezTo>
                  <a:pt x="99483" y="467783"/>
                  <a:pt x="99040" y="478844"/>
                  <a:pt x="95250" y="488950"/>
                </a:cubicBezTo>
                <a:cubicBezTo>
                  <a:pt x="92570" y="496096"/>
                  <a:pt x="86336" y="501374"/>
                  <a:pt x="82550" y="508000"/>
                </a:cubicBezTo>
                <a:cubicBezTo>
                  <a:pt x="77854" y="516219"/>
                  <a:pt x="74083" y="524933"/>
                  <a:pt x="69850" y="533400"/>
                </a:cubicBezTo>
                <a:cubicBezTo>
                  <a:pt x="67733" y="550333"/>
                  <a:pt x="65494" y="567252"/>
                  <a:pt x="63500" y="584200"/>
                </a:cubicBezTo>
                <a:cubicBezTo>
                  <a:pt x="61260" y="603236"/>
                  <a:pt x="59683" y="622351"/>
                  <a:pt x="57150" y="641350"/>
                </a:cubicBezTo>
                <a:cubicBezTo>
                  <a:pt x="48446" y="706629"/>
                  <a:pt x="54546" y="654371"/>
                  <a:pt x="44450" y="704850"/>
                </a:cubicBezTo>
                <a:cubicBezTo>
                  <a:pt x="41925" y="717475"/>
                  <a:pt x="40403" y="730282"/>
                  <a:pt x="38100" y="742950"/>
                </a:cubicBezTo>
                <a:cubicBezTo>
                  <a:pt x="36169" y="753569"/>
                  <a:pt x="33867" y="764117"/>
                  <a:pt x="31750" y="774700"/>
                </a:cubicBezTo>
                <a:cubicBezTo>
                  <a:pt x="24210" y="880256"/>
                  <a:pt x="21305" y="870485"/>
                  <a:pt x="31750" y="990600"/>
                </a:cubicBezTo>
                <a:cubicBezTo>
                  <a:pt x="32330" y="997268"/>
                  <a:pt x="35983" y="1003300"/>
                  <a:pt x="38100" y="1009650"/>
                </a:cubicBezTo>
                <a:cubicBezTo>
                  <a:pt x="35983" y="1081617"/>
                  <a:pt x="37135" y="1153754"/>
                  <a:pt x="31750" y="1225550"/>
                </a:cubicBezTo>
                <a:cubicBezTo>
                  <a:pt x="30749" y="1238899"/>
                  <a:pt x="23283" y="1250950"/>
                  <a:pt x="19050" y="1263650"/>
                </a:cubicBezTo>
                <a:lnTo>
                  <a:pt x="12700" y="1282700"/>
                </a:lnTo>
                <a:cubicBezTo>
                  <a:pt x="10583" y="1289050"/>
                  <a:pt x="7450" y="1295148"/>
                  <a:pt x="6350" y="1301750"/>
                </a:cubicBezTo>
                <a:lnTo>
                  <a:pt x="0" y="1339850"/>
                </a:lnTo>
                <a:cubicBezTo>
                  <a:pt x="2117" y="1358900"/>
                  <a:pt x="-769" y="1379204"/>
                  <a:pt x="6350" y="1397000"/>
                </a:cubicBezTo>
                <a:cubicBezTo>
                  <a:pt x="8836" y="1403215"/>
                  <a:pt x="20667" y="1398617"/>
                  <a:pt x="25400" y="1403350"/>
                </a:cubicBezTo>
                <a:cubicBezTo>
                  <a:pt x="30133" y="1408083"/>
                  <a:pt x="28037" y="1416831"/>
                  <a:pt x="31750" y="1422400"/>
                </a:cubicBezTo>
                <a:cubicBezTo>
                  <a:pt x="36731" y="1429872"/>
                  <a:pt x="44450" y="1435100"/>
                  <a:pt x="50800" y="1441450"/>
                </a:cubicBezTo>
                <a:cubicBezTo>
                  <a:pt x="52917" y="1447800"/>
                  <a:pt x="54157" y="1454513"/>
                  <a:pt x="57150" y="1460500"/>
                </a:cubicBezTo>
                <a:cubicBezTo>
                  <a:pt x="60563" y="1467326"/>
                  <a:pt x="67170" y="1472404"/>
                  <a:pt x="69850" y="1479550"/>
                </a:cubicBezTo>
                <a:cubicBezTo>
                  <a:pt x="73640" y="1489656"/>
                  <a:pt x="73582" y="1500829"/>
                  <a:pt x="76200" y="1511300"/>
                </a:cubicBezTo>
                <a:cubicBezTo>
                  <a:pt x="77823" y="1517794"/>
                  <a:pt x="80433" y="1524000"/>
                  <a:pt x="82550" y="1530350"/>
                </a:cubicBezTo>
                <a:cubicBezTo>
                  <a:pt x="84667" y="1562100"/>
                  <a:pt x="86975" y="1593838"/>
                  <a:pt x="88900" y="1625600"/>
                </a:cubicBezTo>
                <a:cubicBezTo>
                  <a:pt x="91208" y="1663689"/>
                  <a:pt x="91632" y="1701913"/>
                  <a:pt x="95250" y="1739900"/>
                </a:cubicBezTo>
                <a:cubicBezTo>
                  <a:pt x="95885" y="1746563"/>
                  <a:pt x="96153" y="1755059"/>
                  <a:pt x="101600" y="1758950"/>
                </a:cubicBezTo>
                <a:cubicBezTo>
                  <a:pt x="112493" y="1766731"/>
                  <a:pt x="139700" y="1771650"/>
                  <a:pt x="139700" y="1771650"/>
                </a:cubicBezTo>
                <a:cubicBezTo>
                  <a:pt x="143933" y="1778000"/>
                  <a:pt x="147004" y="1785304"/>
                  <a:pt x="152400" y="1790700"/>
                </a:cubicBezTo>
                <a:cubicBezTo>
                  <a:pt x="169403" y="1807703"/>
                  <a:pt x="194168" y="1809891"/>
                  <a:pt x="215900" y="1816100"/>
                </a:cubicBezTo>
                <a:cubicBezTo>
                  <a:pt x="222336" y="1817939"/>
                  <a:pt x="228963" y="1819457"/>
                  <a:pt x="234950" y="1822450"/>
                </a:cubicBezTo>
                <a:cubicBezTo>
                  <a:pt x="241776" y="1825863"/>
                  <a:pt x="246690" y="1832957"/>
                  <a:pt x="254000" y="1835150"/>
                </a:cubicBezTo>
                <a:cubicBezTo>
                  <a:pt x="268336" y="1839451"/>
                  <a:pt x="283633" y="1839383"/>
                  <a:pt x="298450" y="1841500"/>
                </a:cubicBezTo>
                <a:cubicBezTo>
                  <a:pt x="311150" y="1845733"/>
                  <a:pt x="325411" y="1846774"/>
                  <a:pt x="336550" y="1854200"/>
                </a:cubicBezTo>
                <a:cubicBezTo>
                  <a:pt x="342900" y="1858433"/>
                  <a:pt x="348585" y="1863894"/>
                  <a:pt x="355600" y="1866900"/>
                </a:cubicBezTo>
                <a:cubicBezTo>
                  <a:pt x="364726" y="1870811"/>
                  <a:pt x="405517" y="1877792"/>
                  <a:pt x="412750" y="1879600"/>
                </a:cubicBezTo>
                <a:cubicBezTo>
                  <a:pt x="452450" y="1889525"/>
                  <a:pt x="410941" y="1880913"/>
                  <a:pt x="450850" y="1898650"/>
                </a:cubicBezTo>
                <a:cubicBezTo>
                  <a:pt x="463083" y="1904087"/>
                  <a:pt x="477811" y="1903924"/>
                  <a:pt x="488950" y="1911350"/>
                </a:cubicBezTo>
                <a:lnTo>
                  <a:pt x="546100" y="1949450"/>
                </a:lnTo>
                <a:cubicBezTo>
                  <a:pt x="552450" y="1953683"/>
                  <a:pt x="557910" y="1959737"/>
                  <a:pt x="565150" y="1962150"/>
                </a:cubicBezTo>
                <a:cubicBezTo>
                  <a:pt x="571500" y="1964267"/>
                  <a:pt x="578213" y="1965507"/>
                  <a:pt x="584200" y="1968500"/>
                </a:cubicBezTo>
                <a:cubicBezTo>
                  <a:pt x="591026" y="1971913"/>
                  <a:pt x="596424" y="1977787"/>
                  <a:pt x="603250" y="1981200"/>
                </a:cubicBezTo>
                <a:cubicBezTo>
                  <a:pt x="609237" y="1984193"/>
                  <a:pt x="615736" y="1986237"/>
                  <a:pt x="622300" y="1987550"/>
                </a:cubicBezTo>
                <a:cubicBezTo>
                  <a:pt x="647550" y="1992600"/>
                  <a:pt x="673250" y="1995200"/>
                  <a:pt x="698500" y="2000250"/>
                </a:cubicBezTo>
                <a:cubicBezTo>
                  <a:pt x="751109" y="2010772"/>
                  <a:pt x="719511" y="2005526"/>
                  <a:pt x="793750" y="2012950"/>
                </a:cubicBezTo>
                <a:cubicBezTo>
                  <a:pt x="817341" y="2010001"/>
                  <a:pt x="845906" y="2014122"/>
                  <a:pt x="863600" y="1993900"/>
                </a:cubicBezTo>
                <a:cubicBezTo>
                  <a:pt x="873651" y="1982413"/>
                  <a:pt x="880533" y="1968500"/>
                  <a:pt x="889000" y="1955800"/>
                </a:cubicBezTo>
                <a:cubicBezTo>
                  <a:pt x="893233" y="1949450"/>
                  <a:pt x="899287" y="1943990"/>
                  <a:pt x="901700" y="1936750"/>
                </a:cubicBezTo>
                <a:cubicBezTo>
                  <a:pt x="903817" y="1930400"/>
                  <a:pt x="903317" y="1922433"/>
                  <a:pt x="908050" y="1917700"/>
                </a:cubicBezTo>
                <a:cubicBezTo>
                  <a:pt x="912783" y="1912967"/>
                  <a:pt x="920411" y="1911602"/>
                  <a:pt x="927100" y="1911350"/>
                </a:cubicBezTo>
                <a:cubicBezTo>
                  <a:pt x="1032879" y="1907358"/>
                  <a:pt x="1138767" y="1907117"/>
                  <a:pt x="1244600" y="1905000"/>
                </a:cubicBezTo>
                <a:cubicBezTo>
                  <a:pt x="1270000" y="1900767"/>
                  <a:pt x="1295308" y="1895942"/>
                  <a:pt x="1320800" y="1892300"/>
                </a:cubicBezTo>
                <a:cubicBezTo>
                  <a:pt x="1426594" y="1877187"/>
                  <a:pt x="1379997" y="1883313"/>
                  <a:pt x="1460500" y="1873250"/>
                </a:cubicBezTo>
                <a:lnTo>
                  <a:pt x="1517650" y="1854200"/>
                </a:lnTo>
                <a:lnTo>
                  <a:pt x="1536700" y="1847850"/>
                </a:lnTo>
                <a:cubicBezTo>
                  <a:pt x="1543050" y="1845733"/>
                  <a:pt x="1549186" y="1842813"/>
                  <a:pt x="1555750" y="1841500"/>
                </a:cubicBezTo>
                <a:cubicBezTo>
                  <a:pt x="1566333" y="1839383"/>
                  <a:pt x="1577029" y="1837768"/>
                  <a:pt x="1587500" y="1835150"/>
                </a:cubicBezTo>
                <a:cubicBezTo>
                  <a:pt x="1593994" y="1833527"/>
                  <a:pt x="1599986" y="1830113"/>
                  <a:pt x="1606550" y="1828800"/>
                </a:cubicBezTo>
                <a:cubicBezTo>
                  <a:pt x="1666506" y="1816809"/>
                  <a:pt x="1632476" y="1828650"/>
                  <a:pt x="1676400" y="1816100"/>
                </a:cubicBezTo>
                <a:cubicBezTo>
                  <a:pt x="1682836" y="1814261"/>
                  <a:pt x="1689463" y="1812743"/>
                  <a:pt x="1695450" y="1809750"/>
                </a:cubicBezTo>
                <a:cubicBezTo>
                  <a:pt x="1702276" y="1806337"/>
                  <a:pt x="1708150" y="1801283"/>
                  <a:pt x="1714500" y="1797050"/>
                </a:cubicBezTo>
                <a:cubicBezTo>
                  <a:pt x="1718733" y="1790700"/>
                  <a:pt x="1721804" y="1783396"/>
                  <a:pt x="1727200" y="1778000"/>
                </a:cubicBezTo>
                <a:cubicBezTo>
                  <a:pt x="1732596" y="1772604"/>
                  <a:pt x="1738627" y="1765669"/>
                  <a:pt x="1746250" y="1765300"/>
                </a:cubicBezTo>
                <a:cubicBezTo>
                  <a:pt x="1871005" y="1759263"/>
                  <a:pt x="1996017" y="1761067"/>
                  <a:pt x="2120900" y="1758950"/>
                </a:cubicBezTo>
                <a:cubicBezTo>
                  <a:pt x="2182283" y="1756833"/>
                  <a:pt x="2243750" y="1756431"/>
                  <a:pt x="2305050" y="1752600"/>
                </a:cubicBezTo>
                <a:cubicBezTo>
                  <a:pt x="2311730" y="1752182"/>
                  <a:pt x="2317664" y="1748089"/>
                  <a:pt x="2324100" y="1746250"/>
                </a:cubicBezTo>
                <a:cubicBezTo>
                  <a:pt x="2391278" y="1727056"/>
                  <a:pt x="2297058" y="1757381"/>
                  <a:pt x="2387600" y="1727200"/>
                </a:cubicBezTo>
                <a:cubicBezTo>
                  <a:pt x="2393950" y="1725083"/>
                  <a:pt x="2401081" y="1724563"/>
                  <a:pt x="2406650" y="1720850"/>
                </a:cubicBezTo>
                <a:cubicBezTo>
                  <a:pt x="2413000" y="1716617"/>
                  <a:pt x="2418726" y="1711250"/>
                  <a:pt x="2425700" y="1708150"/>
                </a:cubicBezTo>
                <a:cubicBezTo>
                  <a:pt x="2493710" y="1677923"/>
                  <a:pt x="2439737" y="1711492"/>
                  <a:pt x="2482850" y="1682750"/>
                </a:cubicBezTo>
                <a:cubicBezTo>
                  <a:pt x="2487083" y="1676400"/>
                  <a:pt x="2492450" y="1670674"/>
                  <a:pt x="2495550" y="1663700"/>
                </a:cubicBezTo>
                <a:cubicBezTo>
                  <a:pt x="2500987" y="1651467"/>
                  <a:pt x="2504017" y="1638300"/>
                  <a:pt x="2508250" y="1625600"/>
                </a:cubicBezTo>
                <a:lnTo>
                  <a:pt x="2514600" y="1606550"/>
                </a:lnTo>
                <a:lnTo>
                  <a:pt x="2520950" y="1587500"/>
                </a:lnTo>
                <a:cubicBezTo>
                  <a:pt x="2523067" y="1581150"/>
                  <a:pt x="2525677" y="1574944"/>
                  <a:pt x="2527300" y="1568450"/>
                </a:cubicBezTo>
                <a:cubicBezTo>
                  <a:pt x="2529417" y="1559983"/>
                  <a:pt x="2529747" y="1550856"/>
                  <a:pt x="2533650" y="1543050"/>
                </a:cubicBezTo>
                <a:cubicBezTo>
                  <a:pt x="2540476" y="1529398"/>
                  <a:pt x="2559050" y="1504950"/>
                  <a:pt x="2559050" y="1504950"/>
                </a:cubicBezTo>
                <a:cubicBezTo>
                  <a:pt x="2577280" y="1432028"/>
                  <a:pt x="2551788" y="1521894"/>
                  <a:pt x="2578100" y="1460500"/>
                </a:cubicBezTo>
                <a:cubicBezTo>
                  <a:pt x="2578224" y="1460212"/>
                  <a:pt x="2587711" y="1419139"/>
                  <a:pt x="2590800" y="1416050"/>
                </a:cubicBezTo>
                <a:cubicBezTo>
                  <a:pt x="2595533" y="1411317"/>
                  <a:pt x="2603500" y="1411817"/>
                  <a:pt x="2609850" y="1409700"/>
                </a:cubicBezTo>
                <a:cubicBezTo>
                  <a:pt x="2614083" y="1403350"/>
                  <a:pt x="2616078" y="1394695"/>
                  <a:pt x="2622550" y="1390650"/>
                </a:cubicBezTo>
                <a:cubicBezTo>
                  <a:pt x="2633902" y="1383555"/>
                  <a:pt x="2660650" y="1377950"/>
                  <a:pt x="2660650" y="1377950"/>
                </a:cubicBezTo>
                <a:cubicBezTo>
                  <a:pt x="2674694" y="1363906"/>
                  <a:pt x="2683559" y="1357531"/>
                  <a:pt x="2692400" y="1339850"/>
                </a:cubicBezTo>
                <a:cubicBezTo>
                  <a:pt x="2695393" y="1333863"/>
                  <a:pt x="2694569" y="1326027"/>
                  <a:pt x="2698750" y="1320800"/>
                </a:cubicBezTo>
                <a:cubicBezTo>
                  <a:pt x="2703518" y="1314841"/>
                  <a:pt x="2711937" y="1312986"/>
                  <a:pt x="2717800" y="1308100"/>
                </a:cubicBezTo>
                <a:cubicBezTo>
                  <a:pt x="2749511" y="1281674"/>
                  <a:pt x="2722422" y="1293859"/>
                  <a:pt x="2755900" y="1282700"/>
                </a:cubicBezTo>
                <a:cubicBezTo>
                  <a:pt x="2785533" y="1238250"/>
                  <a:pt x="2768600" y="1253067"/>
                  <a:pt x="2800350" y="1231900"/>
                </a:cubicBezTo>
                <a:cubicBezTo>
                  <a:pt x="2855383" y="1234017"/>
                  <a:pt x="2910668" y="1232583"/>
                  <a:pt x="2965450" y="1238250"/>
                </a:cubicBezTo>
                <a:cubicBezTo>
                  <a:pt x="2984395" y="1240210"/>
                  <a:pt x="3005876" y="1283014"/>
                  <a:pt x="3009900" y="1289050"/>
                </a:cubicBezTo>
                <a:lnTo>
                  <a:pt x="3022600" y="1308100"/>
                </a:lnTo>
                <a:cubicBezTo>
                  <a:pt x="3018503" y="1369554"/>
                  <a:pt x="3018380" y="1399032"/>
                  <a:pt x="3009900" y="1454150"/>
                </a:cubicBezTo>
                <a:cubicBezTo>
                  <a:pt x="3002506" y="1502208"/>
                  <a:pt x="3005627" y="1469163"/>
                  <a:pt x="2997200" y="1511300"/>
                </a:cubicBezTo>
                <a:cubicBezTo>
                  <a:pt x="2986024" y="1567178"/>
                  <a:pt x="2996858" y="1531376"/>
                  <a:pt x="2984500" y="1568450"/>
                </a:cubicBezTo>
                <a:cubicBezTo>
                  <a:pt x="2982383" y="1585383"/>
                  <a:pt x="2980745" y="1602383"/>
                  <a:pt x="2978150" y="1619250"/>
                </a:cubicBezTo>
                <a:cubicBezTo>
                  <a:pt x="2976509" y="1629917"/>
                  <a:pt x="2974141" y="1640464"/>
                  <a:pt x="2971800" y="1651000"/>
                </a:cubicBezTo>
                <a:cubicBezTo>
                  <a:pt x="2968189" y="1667251"/>
                  <a:pt x="2966278" y="1683613"/>
                  <a:pt x="2952750" y="1695450"/>
                </a:cubicBezTo>
                <a:cubicBezTo>
                  <a:pt x="2941263" y="1705501"/>
                  <a:pt x="2929617" y="1717857"/>
                  <a:pt x="2914650" y="1720850"/>
                </a:cubicBezTo>
                <a:cubicBezTo>
                  <a:pt x="2876336" y="1728513"/>
                  <a:pt x="2893139" y="1723787"/>
                  <a:pt x="2863850" y="1733550"/>
                </a:cubicBezTo>
                <a:cubicBezTo>
                  <a:pt x="2859617" y="1739900"/>
                  <a:pt x="2856036" y="1746737"/>
                  <a:pt x="2851150" y="1752600"/>
                </a:cubicBezTo>
                <a:cubicBezTo>
                  <a:pt x="2845401" y="1759499"/>
                  <a:pt x="2837081" y="1764178"/>
                  <a:pt x="2832100" y="1771650"/>
                </a:cubicBezTo>
                <a:cubicBezTo>
                  <a:pt x="2828387" y="1777219"/>
                  <a:pt x="2829001" y="1784849"/>
                  <a:pt x="2825750" y="1790700"/>
                </a:cubicBezTo>
                <a:cubicBezTo>
                  <a:pt x="2818337" y="1804043"/>
                  <a:pt x="2805177" y="1814320"/>
                  <a:pt x="2800350" y="1828800"/>
                </a:cubicBezTo>
                <a:cubicBezTo>
                  <a:pt x="2798233" y="1835150"/>
                  <a:pt x="2796993" y="1841863"/>
                  <a:pt x="2794000" y="1847850"/>
                </a:cubicBezTo>
                <a:cubicBezTo>
                  <a:pt x="2769381" y="1897089"/>
                  <a:pt x="2790911" y="1838067"/>
                  <a:pt x="2774950" y="1885950"/>
                </a:cubicBezTo>
                <a:cubicBezTo>
                  <a:pt x="2777067" y="1894417"/>
                  <a:pt x="2781300" y="1902623"/>
                  <a:pt x="2781300" y="1911350"/>
                </a:cubicBezTo>
                <a:cubicBezTo>
                  <a:pt x="2781300" y="1918043"/>
                  <a:pt x="2777587" y="1924248"/>
                  <a:pt x="2774950" y="1930400"/>
                </a:cubicBezTo>
                <a:cubicBezTo>
                  <a:pt x="2771221" y="1939101"/>
                  <a:pt x="2768310" y="1948528"/>
                  <a:pt x="2762250" y="1955800"/>
                </a:cubicBezTo>
                <a:cubicBezTo>
                  <a:pt x="2757364" y="1961663"/>
                  <a:pt x="2750440" y="1966087"/>
                  <a:pt x="2743200" y="1968500"/>
                </a:cubicBezTo>
                <a:cubicBezTo>
                  <a:pt x="2718689" y="1976670"/>
                  <a:pt x="2618967" y="1981002"/>
                  <a:pt x="2616200" y="1981200"/>
                </a:cubicBezTo>
                <a:cubicBezTo>
                  <a:pt x="2563337" y="1994416"/>
                  <a:pt x="2615603" y="1978324"/>
                  <a:pt x="2571750" y="2000250"/>
                </a:cubicBezTo>
                <a:cubicBezTo>
                  <a:pt x="2519170" y="2026540"/>
                  <a:pt x="2588245" y="1982904"/>
                  <a:pt x="2533650" y="2019300"/>
                </a:cubicBezTo>
                <a:cubicBezTo>
                  <a:pt x="2531533" y="2025650"/>
                  <a:pt x="2532747" y="2034459"/>
                  <a:pt x="2527300" y="2038350"/>
                </a:cubicBezTo>
                <a:cubicBezTo>
                  <a:pt x="2516407" y="2046131"/>
                  <a:pt x="2489200" y="2051050"/>
                  <a:pt x="2489200" y="2051050"/>
                </a:cubicBezTo>
                <a:cubicBezTo>
                  <a:pt x="2487083" y="2057400"/>
                  <a:pt x="2481750" y="2063498"/>
                  <a:pt x="2482850" y="2070100"/>
                </a:cubicBezTo>
                <a:cubicBezTo>
                  <a:pt x="2486519" y="2092112"/>
                  <a:pt x="2499487" y="2089023"/>
                  <a:pt x="2514600" y="2095500"/>
                </a:cubicBezTo>
                <a:cubicBezTo>
                  <a:pt x="2523301" y="2099229"/>
                  <a:pt x="2531211" y="2104684"/>
                  <a:pt x="2540000" y="2108200"/>
                </a:cubicBezTo>
                <a:cubicBezTo>
                  <a:pt x="2549023" y="2111809"/>
                  <a:pt x="2589466" y="2125379"/>
                  <a:pt x="2603500" y="2127250"/>
                </a:cubicBezTo>
                <a:cubicBezTo>
                  <a:pt x="2626674" y="2130340"/>
                  <a:pt x="2649977" y="2133037"/>
                  <a:pt x="2673350" y="2133600"/>
                </a:cubicBezTo>
                <a:cubicBezTo>
                  <a:pt x="2825720" y="2137272"/>
                  <a:pt x="2978150" y="2137833"/>
                  <a:pt x="3130550" y="2139950"/>
                </a:cubicBezTo>
                <a:cubicBezTo>
                  <a:pt x="3144729" y="2141976"/>
                  <a:pt x="3197241" y="2149126"/>
                  <a:pt x="3213100" y="2152650"/>
                </a:cubicBezTo>
                <a:cubicBezTo>
                  <a:pt x="3219634" y="2154102"/>
                  <a:pt x="3225586" y="2157687"/>
                  <a:pt x="3232150" y="2159000"/>
                </a:cubicBezTo>
                <a:cubicBezTo>
                  <a:pt x="3246826" y="2161935"/>
                  <a:pt x="3261874" y="2162673"/>
                  <a:pt x="3276600" y="2165350"/>
                </a:cubicBezTo>
                <a:cubicBezTo>
                  <a:pt x="3285186" y="2166911"/>
                  <a:pt x="3293481" y="2169807"/>
                  <a:pt x="3302000" y="2171700"/>
                </a:cubicBezTo>
                <a:cubicBezTo>
                  <a:pt x="3347976" y="2181917"/>
                  <a:pt x="3318759" y="2173053"/>
                  <a:pt x="3352800" y="2184400"/>
                </a:cubicBezTo>
                <a:lnTo>
                  <a:pt x="3683000" y="2178050"/>
                </a:lnTo>
                <a:cubicBezTo>
                  <a:pt x="3698207" y="2176739"/>
                  <a:pt x="3721100" y="2152650"/>
                  <a:pt x="3721100" y="2152650"/>
                </a:cubicBezTo>
                <a:cubicBezTo>
                  <a:pt x="3725333" y="2146300"/>
                  <a:pt x="3732853" y="2141173"/>
                  <a:pt x="3733800" y="2133600"/>
                </a:cubicBezTo>
                <a:cubicBezTo>
                  <a:pt x="3735139" y="2122890"/>
                  <a:pt x="3729791" y="2112386"/>
                  <a:pt x="3727450" y="2101850"/>
                </a:cubicBezTo>
                <a:cubicBezTo>
                  <a:pt x="3722134" y="2077930"/>
                  <a:pt x="3721821" y="2078614"/>
                  <a:pt x="3714750" y="2057400"/>
                </a:cubicBezTo>
                <a:cubicBezTo>
                  <a:pt x="3721100" y="2051050"/>
                  <a:pt x="3726901" y="2044099"/>
                  <a:pt x="3733800" y="2038350"/>
                </a:cubicBezTo>
                <a:cubicBezTo>
                  <a:pt x="3739663" y="2033464"/>
                  <a:pt x="3747454" y="2031046"/>
                  <a:pt x="3752850" y="2025650"/>
                </a:cubicBezTo>
                <a:cubicBezTo>
                  <a:pt x="3758246" y="2020254"/>
                  <a:pt x="3760664" y="2012463"/>
                  <a:pt x="3765550" y="2006600"/>
                </a:cubicBezTo>
                <a:cubicBezTo>
                  <a:pt x="3774346" y="1996044"/>
                  <a:pt x="3790428" y="1980726"/>
                  <a:pt x="3803650" y="1974850"/>
                </a:cubicBezTo>
                <a:cubicBezTo>
                  <a:pt x="3815883" y="1969413"/>
                  <a:pt x="3830611" y="1969576"/>
                  <a:pt x="3841750" y="1962150"/>
                </a:cubicBezTo>
                <a:lnTo>
                  <a:pt x="3879850" y="1936750"/>
                </a:lnTo>
                <a:cubicBezTo>
                  <a:pt x="3916246" y="1882155"/>
                  <a:pt x="3867783" y="1946403"/>
                  <a:pt x="3911600" y="1911350"/>
                </a:cubicBezTo>
                <a:cubicBezTo>
                  <a:pt x="3917559" y="1906582"/>
                  <a:pt x="3918904" y="1897696"/>
                  <a:pt x="3924300" y="1892300"/>
                </a:cubicBezTo>
                <a:cubicBezTo>
                  <a:pt x="3929696" y="1886904"/>
                  <a:pt x="3937000" y="1883833"/>
                  <a:pt x="3943350" y="1879600"/>
                </a:cubicBezTo>
                <a:cubicBezTo>
                  <a:pt x="3959311" y="1831717"/>
                  <a:pt x="3937781" y="1890739"/>
                  <a:pt x="3962400" y="1841500"/>
                </a:cubicBezTo>
                <a:cubicBezTo>
                  <a:pt x="3965393" y="1835513"/>
                  <a:pt x="3964569" y="1827677"/>
                  <a:pt x="3968750" y="1822450"/>
                </a:cubicBezTo>
                <a:cubicBezTo>
                  <a:pt x="3973518" y="1816491"/>
                  <a:pt x="3981450" y="1813983"/>
                  <a:pt x="3987800" y="1809750"/>
                </a:cubicBezTo>
                <a:cubicBezTo>
                  <a:pt x="3989917" y="1803400"/>
                  <a:pt x="3989969" y="1795927"/>
                  <a:pt x="3994150" y="1790700"/>
                </a:cubicBezTo>
                <a:cubicBezTo>
                  <a:pt x="3998918" y="1784741"/>
                  <a:pt x="4007337" y="1782886"/>
                  <a:pt x="4013200" y="1778000"/>
                </a:cubicBezTo>
                <a:cubicBezTo>
                  <a:pt x="4020099" y="1772251"/>
                  <a:pt x="4025161" y="1764463"/>
                  <a:pt x="4032250" y="1758950"/>
                </a:cubicBezTo>
                <a:cubicBezTo>
                  <a:pt x="4044298" y="1749579"/>
                  <a:pt x="4070350" y="1733550"/>
                  <a:pt x="4070350" y="1733550"/>
                </a:cubicBezTo>
                <a:cubicBezTo>
                  <a:pt x="4093633" y="1698625"/>
                  <a:pt x="4070350" y="1728258"/>
                  <a:pt x="4102100" y="1701800"/>
                </a:cubicBezTo>
                <a:cubicBezTo>
                  <a:pt x="4120435" y="1686521"/>
                  <a:pt x="4121363" y="1682431"/>
                  <a:pt x="4133850" y="1663700"/>
                </a:cubicBezTo>
                <a:cubicBezTo>
                  <a:pt x="4142887" y="1609480"/>
                  <a:pt x="4145154" y="1614640"/>
                  <a:pt x="4133850" y="1543050"/>
                </a:cubicBezTo>
                <a:cubicBezTo>
                  <a:pt x="4131762" y="1529827"/>
                  <a:pt x="4121150" y="1504950"/>
                  <a:pt x="4121150" y="1504950"/>
                </a:cubicBezTo>
                <a:cubicBezTo>
                  <a:pt x="4119033" y="1481667"/>
                  <a:pt x="4118106" y="1458244"/>
                  <a:pt x="4114800" y="1435100"/>
                </a:cubicBezTo>
                <a:cubicBezTo>
                  <a:pt x="4113853" y="1428474"/>
                  <a:pt x="4109902" y="1422584"/>
                  <a:pt x="4108450" y="1416050"/>
                </a:cubicBezTo>
                <a:cubicBezTo>
                  <a:pt x="4103764" y="1394964"/>
                  <a:pt x="4099126" y="1353756"/>
                  <a:pt x="4095750" y="1333500"/>
                </a:cubicBezTo>
                <a:cubicBezTo>
                  <a:pt x="4084660" y="1266958"/>
                  <a:pt x="4094467" y="1333434"/>
                  <a:pt x="4083050" y="1276350"/>
                </a:cubicBezTo>
                <a:cubicBezTo>
                  <a:pt x="4068990" y="1206052"/>
                  <a:pt x="4084941" y="1269591"/>
                  <a:pt x="4070350" y="1174750"/>
                </a:cubicBezTo>
                <a:cubicBezTo>
                  <a:pt x="4066803" y="1151695"/>
                  <a:pt x="4061765" y="1157580"/>
                  <a:pt x="4051300" y="1136650"/>
                </a:cubicBezTo>
                <a:cubicBezTo>
                  <a:pt x="4048307" y="1130663"/>
                  <a:pt x="4047943" y="1123587"/>
                  <a:pt x="4044950" y="1117600"/>
                </a:cubicBezTo>
                <a:cubicBezTo>
                  <a:pt x="4041537" y="1110774"/>
                  <a:pt x="4035663" y="1105376"/>
                  <a:pt x="4032250" y="1098550"/>
                </a:cubicBezTo>
                <a:cubicBezTo>
                  <a:pt x="4029257" y="1092563"/>
                  <a:pt x="4028893" y="1085487"/>
                  <a:pt x="4025900" y="1079500"/>
                </a:cubicBezTo>
                <a:cubicBezTo>
                  <a:pt x="4022487" y="1072674"/>
                  <a:pt x="4016613" y="1067276"/>
                  <a:pt x="4013200" y="1060450"/>
                </a:cubicBezTo>
                <a:cubicBezTo>
                  <a:pt x="4005151" y="1044352"/>
                  <a:pt x="4009748" y="1035349"/>
                  <a:pt x="3994150" y="1022350"/>
                </a:cubicBezTo>
                <a:cubicBezTo>
                  <a:pt x="3974864" y="1006278"/>
                  <a:pt x="3965100" y="1011456"/>
                  <a:pt x="3943350" y="1003300"/>
                </a:cubicBezTo>
                <a:cubicBezTo>
                  <a:pt x="3934487" y="999976"/>
                  <a:pt x="3926739" y="994116"/>
                  <a:pt x="3917950" y="990600"/>
                </a:cubicBezTo>
                <a:cubicBezTo>
                  <a:pt x="3905521" y="985628"/>
                  <a:pt x="3892550" y="982133"/>
                  <a:pt x="3879850" y="977900"/>
                </a:cubicBezTo>
                <a:cubicBezTo>
                  <a:pt x="3873500" y="975783"/>
                  <a:pt x="3867364" y="972863"/>
                  <a:pt x="3860800" y="971550"/>
                </a:cubicBezTo>
                <a:cubicBezTo>
                  <a:pt x="3850217" y="969433"/>
                  <a:pt x="3839463" y="968040"/>
                  <a:pt x="3829050" y="965200"/>
                </a:cubicBezTo>
                <a:cubicBezTo>
                  <a:pt x="3816135" y="961678"/>
                  <a:pt x="3802089" y="959926"/>
                  <a:pt x="3790950" y="952500"/>
                </a:cubicBezTo>
                <a:cubicBezTo>
                  <a:pt x="3747281" y="923387"/>
                  <a:pt x="3767330" y="931927"/>
                  <a:pt x="3733800" y="920750"/>
                </a:cubicBezTo>
                <a:cubicBezTo>
                  <a:pt x="3729567" y="914400"/>
                  <a:pt x="3724513" y="908526"/>
                  <a:pt x="3721100" y="901700"/>
                </a:cubicBezTo>
                <a:cubicBezTo>
                  <a:pt x="3718107" y="895713"/>
                  <a:pt x="3718001" y="888501"/>
                  <a:pt x="3714750" y="882650"/>
                </a:cubicBezTo>
                <a:cubicBezTo>
                  <a:pt x="3707337" y="869307"/>
                  <a:pt x="3697817" y="857250"/>
                  <a:pt x="3689350" y="844550"/>
                </a:cubicBezTo>
                <a:lnTo>
                  <a:pt x="3676650" y="825500"/>
                </a:lnTo>
                <a:cubicBezTo>
                  <a:pt x="3672417" y="819150"/>
                  <a:pt x="3666363" y="813690"/>
                  <a:pt x="3663950" y="806450"/>
                </a:cubicBezTo>
                <a:lnTo>
                  <a:pt x="3651250" y="768350"/>
                </a:lnTo>
                <a:cubicBezTo>
                  <a:pt x="3649133" y="762000"/>
                  <a:pt x="3648613" y="754869"/>
                  <a:pt x="3644900" y="749300"/>
                </a:cubicBezTo>
                <a:cubicBezTo>
                  <a:pt x="3640667" y="742950"/>
                  <a:pt x="3635613" y="737076"/>
                  <a:pt x="3632200" y="730250"/>
                </a:cubicBezTo>
                <a:cubicBezTo>
                  <a:pt x="3629207" y="724263"/>
                  <a:pt x="3629101" y="717051"/>
                  <a:pt x="3625850" y="711200"/>
                </a:cubicBezTo>
                <a:cubicBezTo>
                  <a:pt x="3618437" y="697857"/>
                  <a:pt x="3608917" y="685800"/>
                  <a:pt x="3600450" y="673100"/>
                </a:cubicBezTo>
                <a:lnTo>
                  <a:pt x="3587750" y="654050"/>
                </a:lnTo>
                <a:cubicBezTo>
                  <a:pt x="3583517" y="647700"/>
                  <a:pt x="3580446" y="640396"/>
                  <a:pt x="3575050" y="635000"/>
                </a:cubicBezTo>
                <a:cubicBezTo>
                  <a:pt x="3568700" y="628650"/>
                  <a:pt x="3561749" y="622849"/>
                  <a:pt x="3556000" y="615950"/>
                </a:cubicBezTo>
                <a:cubicBezTo>
                  <a:pt x="3551114" y="610087"/>
                  <a:pt x="3548186" y="602763"/>
                  <a:pt x="3543300" y="596900"/>
                </a:cubicBezTo>
                <a:cubicBezTo>
                  <a:pt x="3537551" y="590001"/>
                  <a:pt x="3529999" y="584749"/>
                  <a:pt x="3524250" y="577850"/>
                </a:cubicBezTo>
                <a:cubicBezTo>
                  <a:pt x="3481170" y="526154"/>
                  <a:pt x="3554227" y="603766"/>
                  <a:pt x="3498850" y="520700"/>
                </a:cubicBezTo>
                <a:cubicBezTo>
                  <a:pt x="3482437" y="496081"/>
                  <a:pt x="3488563" y="508890"/>
                  <a:pt x="3479800" y="482600"/>
                </a:cubicBezTo>
                <a:cubicBezTo>
                  <a:pt x="3475861" y="403820"/>
                  <a:pt x="3482378" y="369685"/>
                  <a:pt x="3460750" y="304800"/>
                </a:cubicBezTo>
                <a:lnTo>
                  <a:pt x="3448050" y="266700"/>
                </a:lnTo>
                <a:cubicBezTo>
                  <a:pt x="3445933" y="260350"/>
                  <a:pt x="3447269" y="251363"/>
                  <a:pt x="3441700" y="247650"/>
                </a:cubicBezTo>
                <a:lnTo>
                  <a:pt x="3422650" y="234950"/>
                </a:lnTo>
                <a:cubicBezTo>
                  <a:pt x="3420533" y="228600"/>
                  <a:pt x="3420013" y="221469"/>
                  <a:pt x="3416300" y="215900"/>
                </a:cubicBezTo>
                <a:cubicBezTo>
                  <a:pt x="3406521" y="201232"/>
                  <a:pt x="3392257" y="193521"/>
                  <a:pt x="3378200" y="184150"/>
                </a:cubicBezTo>
                <a:cubicBezTo>
                  <a:pt x="3373967" y="177800"/>
                  <a:pt x="3370896" y="170496"/>
                  <a:pt x="3365500" y="165100"/>
                </a:cubicBezTo>
                <a:cubicBezTo>
                  <a:pt x="3357624" y="157224"/>
                  <a:pt x="3331867" y="140561"/>
                  <a:pt x="3321050" y="133350"/>
                </a:cubicBezTo>
                <a:cubicBezTo>
                  <a:pt x="3316817" y="127000"/>
                  <a:pt x="3313236" y="120163"/>
                  <a:pt x="3308350" y="114300"/>
                </a:cubicBezTo>
                <a:cubicBezTo>
                  <a:pt x="3289698" y="91918"/>
                  <a:pt x="3277751" y="87551"/>
                  <a:pt x="3251200" y="69850"/>
                </a:cubicBezTo>
                <a:lnTo>
                  <a:pt x="3232150" y="57150"/>
                </a:lnTo>
                <a:cubicBezTo>
                  <a:pt x="3225800" y="52917"/>
                  <a:pt x="3220504" y="46301"/>
                  <a:pt x="3213100" y="44450"/>
                </a:cubicBezTo>
                <a:lnTo>
                  <a:pt x="3136900" y="25400"/>
                </a:lnTo>
                <a:lnTo>
                  <a:pt x="3111500" y="19050"/>
                </a:lnTo>
                <a:cubicBezTo>
                  <a:pt x="3103033" y="16933"/>
                  <a:pt x="3094379" y="15460"/>
                  <a:pt x="3086100" y="12700"/>
                </a:cubicBezTo>
                <a:cubicBezTo>
                  <a:pt x="3079750" y="10583"/>
                  <a:pt x="3073692" y="7180"/>
                  <a:pt x="3067050" y="6350"/>
                </a:cubicBezTo>
                <a:cubicBezTo>
                  <a:pt x="3039665" y="2927"/>
                  <a:pt x="3012017" y="2117"/>
                  <a:pt x="2984500" y="0"/>
                </a:cubicBezTo>
                <a:lnTo>
                  <a:pt x="2863850" y="6350"/>
                </a:lnTo>
                <a:cubicBezTo>
                  <a:pt x="2628368" y="15072"/>
                  <a:pt x="2712501" y="-10934"/>
                  <a:pt x="2622550" y="19050"/>
                </a:cubicBezTo>
                <a:cubicBezTo>
                  <a:pt x="2620433" y="25400"/>
                  <a:pt x="2622734" y="36648"/>
                  <a:pt x="2616200" y="38100"/>
                </a:cubicBezTo>
                <a:cubicBezTo>
                  <a:pt x="2581013" y="45919"/>
                  <a:pt x="2544255" y="42735"/>
                  <a:pt x="2508250" y="44450"/>
                </a:cubicBezTo>
                <a:lnTo>
                  <a:pt x="2349500" y="50800"/>
                </a:lnTo>
                <a:cubicBezTo>
                  <a:pt x="2341033" y="55033"/>
                  <a:pt x="2332319" y="58804"/>
                  <a:pt x="2324100" y="63500"/>
                </a:cubicBezTo>
                <a:cubicBezTo>
                  <a:pt x="2317474" y="67286"/>
                  <a:pt x="2312065" y="73194"/>
                  <a:pt x="2305050" y="76200"/>
                </a:cubicBezTo>
                <a:cubicBezTo>
                  <a:pt x="2297028" y="79638"/>
                  <a:pt x="2288041" y="80152"/>
                  <a:pt x="2279650" y="82550"/>
                </a:cubicBezTo>
                <a:cubicBezTo>
                  <a:pt x="2273214" y="84389"/>
                  <a:pt x="2266950" y="86783"/>
                  <a:pt x="2260600" y="88900"/>
                </a:cubicBezTo>
                <a:cubicBezTo>
                  <a:pt x="2248637" y="100863"/>
                  <a:pt x="2238413" y="113577"/>
                  <a:pt x="2222500" y="120650"/>
                </a:cubicBezTo>
                <a:cubicBezTo>
                  <a:pt x="2202623" y="129484"/>
                  <a:pt x="2180110" y="134423"/>
                  <a:pt x="2159000" y="139700"/>
                </a:cubicBezTo>
                <a:cubicBezTo>
                  <a:pt x="2078567" y="137583"/>
                  <a:pt x="1998066" y="137270"/>
                  <a:pt x="1917700" y="133350"/>
                </a:cubicBezTo>
                <a:cubicBezTo>
                  <a:pt x="1911014" y="133024"/>
                  <a:pt x="1904802" y="129637"/>
                  <a:pt x="1898650" y="127000"/>
                </a:cubicBezTo>
                <a:cubicBezTo>
                  <a:pt x="1889949" y="123271"/>
                  <a:pt x="1881469" y="118996"/>
                  <a:pt x="1873250" y="114300"/>
                </a:cubicBezTo>
                <a:cubicBezTo>
                  <a:pt x="1866624" y="110514"/>
                  <a:pt x="1861174" y="104700"/>
                  <a:pt x="1854200" y="101600"/>
                </a:cubicBezTo>
                <a:cubicBezTo>
                  <a:pt x="1841967" y="96163"/>
                  <a:pt x="1828800" y="93133"/>
                  <a:pt x="1816100" y="88900"/>
                </a:cubicBezTo>
                <a:cubicBezTo>
                  <a:pt x="1809750" y="86783"/>
                  <a:pt x="1803544" y="84173"/>
                  <a:pt x="1797050" y="82550"/>
                </a:cubicBezTo>
                <a:cubicBezTo>
                  <a:pt x="1780117" y="78317"/>
                  <a:pt x="1762456" y="76332"/>
                  <a:pt x="1746250" y="69850"/>
                </a:cubicBezTo>
                <a:cubicBezTo>
                  <a:pt x="1735667" y="65617"/>
                  <a:pt x="1725212" y="61045"/>
                  <a:pt x="1714500" y="57150"/>
                </a:cubicBezTo>
                <a:cubicBezTo>
                  <a:pt x="1701919" y="52575"/>
                  <a:pt x="1689100" y="48683"/>
                  <a:pt x="1676400" y="44450"/>
                </a:cubicBezTo>
                <a:lnTo>
                  <a:pt x="1657350" y="38100"/>
                </a:lnTo>
                <a:cubicBezTo>
                  <a:pt x="1629833" y="40217"/>
                  <a:pt x="1602060" y="40146"/>
                  <a:pt x="1574800" y="44450"/>
                </a:cubicBezTo>
                <a:cubicBezTo>
                  <a:pt x="1420796" y="68766"/>
                  <a:pt x="1703697" y="46800"/>
                  <a:pt x="1473200" y="69850"/>
                </a:cubicBezTo>
                <a:cubicBezTo>
                  <a:pt x="1319111" y="85259"/>
                  <a:pt x="1430966" y="75705"/>
                  <a:pt x="1136650" y="82550"/>
                </a:cubicBezTo>
                <a:cubicBezTo>
                  <a:pt x="1126067" y="84667"/>
                  <a:pt x="1115313" y="86060"/>
                  <a:pt x="1104900" y="88900"/>
                </a:cubicBezTo>
                <a:cubicBezTo>
                  <a:pt x="1091985" y="92422"/>
                  <a:pt x="1079500" y="97367"/>
                  <a:pt x="1066800" y="101600"/>
                </a:cubicBezTo>
                <a:lnTo>
                  <a:pt x="1047750" y="107950"/>
                </a:lnTo>
                <a:lnTo>
                  <a:pt x="1028700" y="114300"/>
                </a:lnTo>
                <a:cubicBezTo>
                  <a:pt x="1022350" y="116417"/>
                  <a:pt x="1015219" y="116937"/>
                  <a:pt x="1009650" y="120650"/>
                </a:cubicBezTo>
                <a:cubicBezTo>
                  <a:pt x="1003300" y="124883"/>
                  <a:pt x="997426" y="129937"/>
                  <a:pt x="990600" y="133350"/>
                </a:cubicBezTo>
                <a:cubicBezTo>
                  <a:pt x="984613" y="136343"/>
                  <a:pt x="977986" y="137861"/>
                  <a:pt x="971550" y="139700"/>
                </a:cubicBezTo>
                <a:cubicBezTo>
                  <a:pt x="962055" y="142413"/>
                  <a:pt x="937250" y="147325"/>
                  <a:pt x="927100" y="152400"/>
                </a:cubicBezTo>
                <a:cubicBezTo>
                  <a:pt x="883247" y="174326"/>
                  <a:pt x="935513" y="158234"/>
                  <a:pt x="882650" y="171450"/>
                </a:cubicBezTo>
                <a:cubicBezTo>
                  <a:pt x="876300" y="177800"/>
                  <a:pt x="871072" y="185519"/>
                  <a:pt x="863600" y="190500"/>
                </a:cubicBezTo>
                <a:cubicBezTo>
                  <a:pt x="858031" y="194213"/>
                  <a:pt x="850537" y="193857"/>
                  <a:pt x="844550" y="196850"/>
                </a:cubicBezTo>
                <a:cubicBezTo>
                  <a:pt x="837724" y="200263"/>
                  <a:pt x="832126" y="205764"/>
                  <a:pt x="825500" y="209550"/>
                </a:cubicBezTo>
                <a:cubicBezTo>
                  <a:pt x="817281" y="214246"/>
                  <a:pt x="808567" y="218017"/>
                  <a:pt x="800100" y="222250"/>
                </a:cubicBezTo>
                <a:cubicBezTo>
                  <a:pt x="793750" y="230717"/>
                  <a:pt x="789180" y="240875"/>
                  <a:pt x="781050" y="247650"/>
                </a:cubicBezTo>
                <a:cubicBezTo>
                  <a:pt x="775908" y="251935"/>
                  <a:pt x="767227" y="249819"/>
                  <a:pt x="762000" y="254000"/>
                </a:cubicBezTo>
                <a:cubicBezTo>
                  <a:pt x="756041" y="258768"/>
                  <a:pt x="754186" y="267187"/>
                  <a:pt x="749300" y="273050"/>
                </a:cubicBezTo>
                <a:cubicBezTo>
                  <a:pt x="743551" y="279949"/>
                  <a:pt x="735763" y="285011"/>
                  <a:pt x="730250" y="292100"/>
                </a:cubicBezTo>
                <a:cubicBezTo>
                  <a:pt x="720879" y="304148"/>
                  <a:pt x="709677" y="315720"/>
                  <a:pt x="704850" y="330200"/>
                </a:cubicBezTo>
                <a:cubicBezTo>
                  <a:pt x="700617" y="342900"/>
                  <a:pt x="699576" y="357161"/>
                  <a:pt x="692150" y="368300"/>
                </a:cubicBezTo>
                <a:cubicBezTo>
                  <a:pt x="633758" y="455888"/>
                  <a:pt x="697766" y="369034"/>
                  <a:pt x="641350" y="425450"/>
                </a:cubicBezTo>
                <a:cubicBezTo>
                  <a:pt x="635954" y="430846"/>
                  <a:pt x="635122" y="440455"/>
                  <a:pt x="628650" y="444500"/>
                </a:cubicBezTo>
                <a:cubicBezTo>
                  <a:pt x="604311" y="459712"/>
                  <a:pt x="558117" y="460804"/>
                  <a:pt x="533400" y="463550"/>
                </a:cubicBezTo>
                <a:cubicBezTo>
                  <a:pt x="488950" y="461433"/>
                  <a:pt x="444437" y="460371"/>
                  <a:pt x="400050" y="457200"/>
                </a:cubicBezTo>
                <a:cubicBezTo>
                  <a:pt x="385121" y="456134"/>
                  <a:pt x="370493" y="452339"/>
                  <a:pt x="355600" y="450850"/>
                </a:cubicBezTo>
                <a:cubicBezTo>
                  <a:pt x="328139" y="448104"/>
                  <a:pt x="300587" y="446336"/>
                  <a:pt x="273050" y="444500"/>
                </a:cubicBezTo>
                <a:cubicBezTo>
                  <a:pt x="164749" y="437280"/>
                  <a:pt x="195210" y="438150"/>
                  <a:pt x="120650" y="43815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23545800" y="13716000"/>
            <a:ext cx="1252584" cy="918356"/>
            <a:chOff x="19702395" y="13704888"/>
            <a:chExt cx="1252584" cy="918356"/>
          </a:xfrm>
        </p:grpSpPr>
        <p:sp>
          <p:nvSpPr>
            <p:cNvPr id="208" name="Rounded Rectangle 207"/>
            <p:cNvSpPr/>
            <p:nvPr/>
          </p:nvSpPr>
          <p:spPr bwMode="auto">
            <a:xfrm rot="10800000">
              <a:off x="19702395" y="13704888"/>
              <a:ext cx="1252584" cy="918356"/>
            </a:xfrm>
            <a:prstGeom prst="roundRect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9870331" y="13853160"/>
              <a:ext cx="974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BE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7051000" y="13716000"/>
            <a:ext cx="1252584" cy="918356"/>
            <a:chOff x="19702395" y="13704888"/>
            <a:chExt cx="1252584" cy="918356"/>
          </a:xfrm>
        </p:grpSpPr>
        <p:sp>
          <p:nvSpPr>
            <p:cNvPr id="211" name="Rounded Rectangle 210"/>
            <p:cNvSpPr/>
            <p:nvPr/>
          </p:nvSpPr>
          <p:spPr bwMode="auto">
            <a:xfrm rot="10800000">
              <a:off x="19702395" y="13704888"/>
              <a:ext cx="1252584" cy="918356"/>
            </a:xfrm>
            <a:prstGeom prst="roundRect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9870331" y="13853160"/>
              <a:ext cx="974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BE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30175200" y="13716000"/>
            <a:ext cx="1252584" cy="918356"/>
            <a:chOff x="19702395" y="13704888"/>
            <a:chExt cx="1252584" cy="918356"/>
          </a:xfrm>
        </p:grpSpPr>
        <p:sp>
          <p:nvSpPr>
            <p:cNvPr id="214" name="Rounded Rectangle 213"/>
            <p:cNvSpPr/>
            <p:nvPr/>
          </p:nvSpPr>
          <p:spPr bwMode="auto">
            <a:xfrm rot="10800000">
              <a:off x="19702395" y="13704888"/>
              <a:ext cx="1252584" cy="918356"/>
            </a:xfrm>
            <a:prstGeom prst="roundRect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19870331" y="13853160"/>
              <a:ext cx="974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BE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8422600" y="10134600"/>
            <a:ext cx="1252728" cy="914400"/>
            <a:chOff x="21717001" y="10134600"/>
            <a:chExt cx="1113845" cy="896060"/>
          </a:xfrm>
        </p:grpSpPr>
        <p:sp>
          <p:nvSpPr>
            <p:cNvPr id="221" name="Rounded Rectangle 220"/>
            <p:cNvSpPr/>
            <p:nvPr/>
          </p:nvSpPr>
          <p:spPr bwMode="auto">
            <a:xfrm rot="10800000">
              <a:off x="21717001" y="10134600"/>
              <a:ext cx="1113845" cy="896060"/>
            </a:xfrm>
            <a:prstGeom prst="roundRect">
              <a:avLst/>
            </a:prstGeom>
            <a:ln w="57150"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0" tIns="156638" rIns="0" bIns="156638" numCol="1" rtlCol="0" anchor="t" anchorCtr="0" compatLnSpc="1">
              <a:prstTxWarp prst="textNoShape">
                <a:avLst/>
              </a:prstTxWarp>
            </a:bodyPr>
            <a:lstStyle/>
            <a:p>
              <a:pPr marL="392113" marR="0" indent="-392113" algn="ctr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814418" y="10318456"/>
              <a:ext cx="94384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CP</a:t>
              </a:r>
            </a:p>
          </p:txBody>
        </p:sp>
      </p:grpSp>
      <p:sp>
        <p:nvSpPr>
          <p:cNvPr id="82" name="Oval 81"/>
          <p:cNvSpPr/>
          <p:nvPr/>
        </p:nvSpPr>
        <p:spPr bwMode="auto">
          <a:xfrm>
            <a:off x="4992624" y="7370064"/>
            <a:ext cx="76200" cy="76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156638" rIns="0" bIns="156638" numCol="1" rtlCol="0" anchor="t" anchorCtr="0" compatLnSpc="1">
            <a:prstTxWarp prst="textNoShape">
              <a:avLst/>
            </a:prstTxWarp>
          </a:bodyPr>
          <a:lstStyle/>
          <a:p>
            <a:pPr marL="392113" marR="0" indent="-392113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1979" y="20263693"/>
            <a:ext cx="282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800K – GPU DBSCAN</a:t>
            </a:r>
          </a:p>
          <a:p>
            <a:r>
              <a:rPr lang="en-US" sz="2000" dirty="0" smtClean="0"/>
              <a:t>50K – CPU DBSCAN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74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C3D7FF"/>
      </a:dk2>
      <a:lt2>
        <a:srgbClr val="FFFF99"/>
      </a:lt2>
      <a:accent1>
        <a:srgbClr val="003399"/>
      </a:accent1>
      <a:accent2>
        <a:srgbClr val="FFFF00"/>
      </a:accent2>
      <a:accent3>
        <a:srgbClr val="DEE8FF"/>
      </a:accent3>
      <a:accent4>
        <a:srgbClr val="DADADA"/>
      </a:accent4>
      <a:accent5>
        <a:srgbClr val="AAADCA"/>
      </a:accent5>
      <a:accent6>
        <a:srgbClr val="FFFF00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156638" rIns="0" bIns="156638" numCol="1" anchor="t" anchorCtr="0" compatLnSpc="1">
        <a:prstTxWarp prst="textNoShape">
          <a:avLst/>
        </a:prstTxWarp>
      </a:bodyPr>
      <a:lstStyle>
        <a:defPPr marL="392113" marR="0" indent="-392113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156638" rIns="0" bIns="156638" numCol="1" anchor="t" anchorCtr="0" compatLnSpc="1">
        <a:prstTxWarp prst="textNoShape">
          <a:avLst/>
        </a:prstTxWarp>
      </a:bodyPr>
      <a:lstStyle>
        <a:defPPr marL="392113" marR="0" indent="-392113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C3D7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A50021"/>
        </a:accent2>
        <a:accent3>
          <a:srgbClr val="DEE8FF"/>
        </a:accent3>
        <a:accent4>
          <a:srgbClr val="000000"/>
        </a:accent4>
        <a:accent5>
          <a:srgbClr val="FFFFE2"/>
        </a:accent5>
        <a:accent6>
          <a:srgbClr val="95001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7">
      <a:dk1>
        <a:srgbClr val="000000"/>
      </a:dk1>
      <a:lt1>
        <a:srgbClr val="FFFFFF"/>
      </a:lt1>
      <a:dk2>
        <a:srgbClr val="C3D7FF"/>
      </a:dk2>
      <a:lt2>
        <a:srgbClr val="FFFF99"/>
      </a:lt2>
      <a:accent1>
        <a:srgbClr val="003399"/>
      </a:accent1>
      <a:accent2>
        <a:srgbClr val="FFFF00"/>
      </a:accent2>
      <a:accent3>
        <a:srgbClr val="DEE8FF"/>
      </a:accent3>
      <a:accent4>
        <a:srgbClr val="DADADA"/>
      </a:accent4>
      <a:accent5>
        <a:srgbClr val="AAADCA"/>
      </a:accent5>
      <a:accent6>
        <a:srgbClr val="FFFF00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156638" rIns="0" bIns="156638" numCol="1" anchor="t" anchorCtr="0" compatLnSpc="1">
        <a:prstTxWarp prst="textNoShape">
          <a:avLst/>
        </a:prstTxWarp>
      </a:bodyPr>
      <a:lstStyle>
        <a:defPPr marL="392113" marR="0" indent="-392113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156638" rIns="0" bIns="156638" numCol="1" anchor="t" anchorCtr="0" compatLnSpc="1">
        <a:prstTxWarp prst="textNoShape">
          <a:avLst/>
        </a:prstTxWarp>
      </a:bodyPr>
      <a:lstStyle>
        <a:defPPr marL="392113" marR="0" indent="-392113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C3D7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A50021"/>
        </a:accent2>
        <a:accent3>
          <a:srgbClr val="DEE8FF"/>
        </a:accent3>
        <a:accent4>
          <a:srgbClr val="000000"/>
        </a:accent4>
        <a:accent5>
          <a:srgbClr val="FFFFE2"/>
        </a:accent5>
        <a:accent6>
          <a:srgbClr val="95001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9682</TotalTime>
  <Words>423</Words>
  <Application>Microsoft Macintosh PowerPoint</Application>
  <PresentationFormat>Custom</PresentationFormat>
  <Paragraphs>76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Custom Design</vt:lpstr>
      <vt:lpstr>1_Custom Design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Evan Samanas</cp:lastModifiedBy>
  <cp:revision>212</cp:revision>
  <cp:lastPrinted>2012-10-26T18:57:09Z</cp:lastPrinted>
  <dcterms:created xsi:type="dcterms:W3CDTF">2012-10-17T17:54:41Z</dcterms:created>
  <dcterms:modified xsi:type="dcterms:W3CDTF">2012-11-08T19:27:34Z</dcterms:modified>
</cp:coreProperties>
</file>