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543" r:id="rId3"/>
    <p:sldId id="544" r:id="rId4"/>
    <p:sldId id="538" r:id="rId5"/>
    <p:sldId id="556" r:id="rId6"/>
    <p:sldId id="536" r:id="rId7"/>
    <p:sldId id="541" r:id="rId8"/>
    <p:sldId id="546" r:id="rId9"/>
    <p:sldId id="555" r:id="rId10"/>
    <p:sldId id="553" r:id="rId11"/>
    <p:sldId id="547" r:id="rId12"/>
    <p:sldId id="540" r:id="rId13"/>
    <p:sldId id="548" r:id="rId14"/>
    <p:sldId id="3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CC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60"/>
  </p:normalViewPr>
  <p:slideViewPr>
    <p:cSldViewPr>
      <p:cViewPr varScale="1">
        <p:scale>
          <a:sx n="115" d="100"/>
          <a:sy n="115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C89BD-DD73-4B5A-B78D-D5FA24C50556}" type="datetimeFigureOut">
              <a:rPr lang="en-US" smtClean="0"/>
              <a:pPr/>
              <a:t>5/22/12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AE130-1FA2-4CB3-AEE4-A9A66B9DD4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E9A54-5C9F-48B6-BFCC-89CBC106EFFC}" type="datetimeFigureOut">
              <a:rPr lang="en-US" smtClean="0"/>
              <a:pPr/>
              <a:t>5/22/12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A79DA-7C57-4B05-ADFA-3DBB2F944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5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A79DA-7C57-4B05-ADFA-3DBB2F9449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A79DA-7C57-4B05-ADFA-3DBB2F9449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A79DA-7C57-4B05-ADFA-3DBB2F9449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82D1-6EE9-5447-8220-46B08AC15D74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3EE7B-B67B-4D9C-B460-F2CDA62C3C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10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D30E-4A20-D443-ADA4-66FCE1CBA337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049-D72B-604D-94F3-D5BC0654C793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B514-4ECD-3343-A34C-FA4C8F9B7B17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D41C-7984-E64B-A62D-EDC08F50A110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4C09-18F5-1749-B3A1-563D2B49A74D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339C8-D8FF-C448-AD61-2AB54C6DD478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1FE-15E7-0D48-8A78-D2072F73678B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D428-A518-B445-A8F5-45AE09713183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8A543-8DAE-AE43-81A4-DF9A72045892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66C4-7180-7B4E-BFAF-A03EFB1FBF89}" type="datetime1">
              <a:rPr lang="en-US" smtClean="0"/>
              <a:pPr/>
              <a:t>5/22/12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60B8A-6CF1-664C-AB21-1D8FFDEF2533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2800" y="6324600"/>
            <a:ext cx="1524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8254-CEFF-4EED-B034-B256F257CE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anish@cs.stanfor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How to be a good advisor/advisee?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7315200" cy="144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Anish Das Sarma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Google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E337-6917-D04C-AEF0-AF2A3D61FB92}" type="datetime1">
              <a:rPr lang="en-US" smtClean="0"/>
              <a:pPr/>
              <a:t>5/22/12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Lesson #4: Give honest opinion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764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Balance both parties’ interests</a:t>
            </a:r>
          </a:p>
          <a:p>
            <a:r>
              <a:rPr lang="en-US" dirty="0" smtClean="0"/>
              <a:t>Constructive feedback:</a:t>
            </a:r>
          </a:p>
          <a:p>
            <a:pPr lvl="1"/>
            <a:r>
              <a:rPr lang="en-US" dirty="0" smtClean="0"/>
              <a:t>Praise good work</a:t>
            </a:r>
          </a:p>
          <a:p>
            <a:pPr marL="742950" lvl="2" indent="-342900"/>
            <a:r>
              <a:rPr lang="en-US" sz="2800" dirty="0" smtClean="0"/>
              <a:t>Discuss areas for development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Set realistic goals</a:t>
            </a:r>
          </a:p>
        </p:txBody>
      </p:sp>
    </p:spTree>
    <p:extLst>
      <p:ext uri="{BB962C8B-B14F-4D97-AF65-F5344CB8AC3E}">
        <p14:creationId xmlns:p14="http://schemas.microsoft.com/office/powerpoint/2010/main" val="146436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Lesson #5: You can learn from everyone!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I’ve been blessed with many exceptional collaborators</a:t>
            </a:r>
          </a:p>
          <a:p>
            <a:pPr lvl="1"/>
            <a:r>
              <a:rPr lang="en-US" dirty="0" smtClean="0"/>
              <a:t>seniors, peers, and juniors</a:t>
            </a:r>
          </a:p>
          <a:p>
            <a:pPr lvl="1"/>
            <a:r>
              <a:rPr lang="en-US" dirty="0" smtClean="0"/>
              <a:t>academicians, industrialists</a:t>
            </a:r>
          </a:p>
          <a:p>
            <a:pPr lvl="1"/>
            <a:r>
              <a:rPr lang="en-US" dirty="0" smtClean="0"/>
              <a:t>theoretical and systems people</a:t>
            </a:r>
          </a:p>
          <a:p>
            <a:r>
              <a:rPr lang="en-US" dirty="0" smtClean="0"/>
              <a:t>Working with different kinds of people gives a broader perspective on research</a:t>
            </a:r>
          </a:p>
        </p:txBody>
      </p:sp>
    </p:spTree>
    <p:extLst>
      <p:ext uri="{BB962C8B-B14F-4D97-AF65-F5344CB8AC3E}">
        <p14:creationId xmlns:p14="http://schemas.microsoft.com/office/powerpoint/2010/main" val="294804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Lesson #6: Don’t get yourself oversubscribed!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(lots of really smart people) &amp;&amp;</a:t>
            </a:r>
          </a:p>
          <a:p>
            <a:pPr marL="457200" lvl="1" indent="0">
              <a:buNone/>
            </a:pPr>
            <a:r>
              <a:rPr lang="en-US" dirty="0" smtClean="0"/>
              <a:t>(working on really cool problems)</a:t>
            </a:r>
          </a:p>
          <a:p>
            <a:pPr marL="0" indent="0">
              <a:buNone/>
            </a:pPr>
            <a:r>
              <a:rPr lang="en-US" dirty="0" smtClean="0"/>
              <a:t>      =&gt; (hard not to want to work with them)</a:t>
            </a:r>
            <a:endParaRPr lang="en-US" dirty="0"/>
          </a:p>
          <a:p>
            <a:r>
              <a:rPr lang="en-US" dirty="0" smtClean="0"/>
              <a:t>Enter a collaboration only if you have time to do justice</a:t>
            </a:r>
          </a:p>
        </p:txBody>
      </p:sp>
    </p:spTree>
    <p:extLst>
      <p:ext uri="{BB962C8B-B14F-4D97-AF65-F5344CB8AC3E}">
        <p14:creationId xmlns:p14="http://schemas.microsoft.com/office/powerpoint/2010/main" val="343444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Summary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Seek feedback from advisors/collaborators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 openly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what your advisor likes </a:t>
            </a:r>
            <a:r>
              <a:rPr lang="en-US" dirty="0" smtClean="0">
                <a:sym typeface="Wingdings"/>
              </a:rPr>
              <a:t>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Give honest opinion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You can learn from every collaborator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Make sure you have time before entering a collaboration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87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62400"/>
            <a:ext cx="8229600" cy="20875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7696200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Anish</a:t>
            </a:r>
            <a:r>
              <a:rPr lang="en-US" sz="2400" dirty="0" smtClean="0"/>
              <a:t> Das </a:t>
            </a:r>
            <a:r>
              <a:rPr lang="en-US" sz="2400" dirty="0" err="1" smtClean="0"/>
              <a:t>Sarma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anish.dassarma@gmail.com</a:t>
            </a:r>
            <a:endParaRPr lang="en-US" sz="24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027E-5F77-1140-AECB-290DC2C96CE2}" type="datetime1">
              <a:rPr lang="en-US" smtClean="0"/>
              <a:pPr/>
              <a:t>5/22/12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an advisor/advisee relationship?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3EE7B-B67B-4D9C-B460-F2CDA62C3C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A95FF-953E-FD4D-AA91-80DC696E01CF}" type="datetime1">
              <a:rPr lang="en-US" smtClean="0"/>
              <a:pPr/>
              <a:t>5/22/12</a:t>
            </a:fld>
            <a:endParaRPr lang="en-US" dirty="0"/>
          </a:p>
        </p:txBody>
      </p:sp>
      <p:pic>
        <p:nvPicPr>
          <p:cNvPr id="8" name="Picture 7" descr="ner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895600" cy="287905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4953000"/>
            <a:ext cx="25908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Advisee does most work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0" y="1219200"/>
            <a:ext cx="4648200" cy="3962400"/>
            <a:chOff x="3810000" y="1219200"/>
            <a:chExt cx="4648200" cy="3962400"/>
          </a:xfrm>
        </p:grpSpPr>
        <p:pic>
          <p:nvPicPr>
            <p:cNvPr id="11" name="Picture 10" descr="lady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2286000"/>
              <a:ext cx="2895600" cy="2895600"/>
            </a:xfrm>
            <a:prstGeom prst="rect">
              <a:avLst/>
            </a:prstGeom>
          </p:spPr>
        </p:pic>
        <p:pic>
          <p:nvPicPr>
            <p:cNvPr id="13" name="Picture 12" descr="whip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219200"/>
              <a:ext cx="2656159" cy="2222500"/>
            </a:xfrm>
            <a:prstGeom prst="rect">
              <a:avLst/>
            </a:prstGeom>
          </p:spPr>
        </p:pic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800600" y="5029200"/>
            <a:ext cx="3657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Advisor provides guidance</a:t>
            </a:r>
          </a:p>
        </p:txBody>
      </p:sp>
    </p:spTree>
    <p:extLst>
      <p:ext uri="{BB962C8B-B14F-4D97-AF65-F5344CB8AC3E}">
        <p14:creationId xmlns:p14="http://schemas.microsoft.com/office/powerpoint/2010/main" val="207865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 descr="infola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"/>
            <a:ext cx="8305800" cy="66675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743200" y="1981200"/>
            <a:ext cx="4267200" cy="2819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Advisor-Advisee Match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Match in terms of broad areas of interest</a:t>
            </a:r>
          </a:p>
          <a:p>
            <a:r>
              <a:rPr lang="en-US" dirty="0" smtClean="0"/>
              <a:t>Work style: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ands on versus hands off</a:t>
            </a:r>
          </a:p>
          <a:p>
            <a:pPr lvl="1"/>
            <a:r>
              <a:rPr lang="en-US" dirty="0" smtClean="0"/>
              <a:t>theory vs. practice</a:t>
            </a:r>
          </a:p>
          <a:p>
            <a:r>
              <a:rPr lang="en-US" dirty="0" smtClean="0"/>
              <a:t>Compatible personalities</a:t>
            </a:r>
          </a:p>
        </p:txBody>
      </p:sp>
    </p:spTree>
    <p:extLst>
      <p:ext uri="{BB962C8B-B14F-4D97-AF65-F5344CB8AC3E}">
        <p14:creationId xmlns:p14="http://schemas.microsoft.com/office/powerpoint/2010/main" val="291047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My two cents for advisees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764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679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Lesson #1: Seek feedback actively!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more feedback you seek, the more you learn</a:t>
            </a:r>
          </a:p>
          <a:p>
            <a:r>
              <a:rPr lang="en-US" dirty="0"/>
              <a:t>Discuss your career </a:t>
            </a:r>
            <a:r>
              <a:rPr lang="en-US" dirty="0" smtClean="0"/>
              <a:t>goals</a:t>
            </a:r>
          </a:p>
          <a:p>
            <a:r>
              <a:rPr lang="en-US" dirty="0" smtClean="0"/>
              <a:t>Ask questions:</a:t>
            </a:r>
          </a:p>
          <a:p>
            <a:pPr lvl="1"/>
            <a:r>
              <a:rPr lang="en-US" dirty="0" smtClean="0"/>
              <a:t>What areas can I improve in?</a:t>
            </a:r>
          </a:p>
          <a:p>
            <a:pPr lvl="1"/>
            <a:r>
              <a:rPr lang="en-US" dirty="0" smtClean="0"/>
              <a:t>How do I identify good research problems?</a:t>
            </a:r>
          </a:p>
          <a:p>
            <a:pPr lvl="1"/>
            <a:r>
              <a:rPr lang="en-US" dirty="0" smtClean="0"/>
              <a:t>Which company should I intern at? </a:t>
            </a:r>
          </a:p>
          <a:p>
            <a:pPr lvl="2"/>
            <a:r>
              <a:rPr lang="en-US" dirty="0" smtClean="0"/>
              <a:t>Don’t believe them if answer is not</a:t>
            </a:r>
          </a:p>
          <a:p>
            <a:endParaRPr lang="en-US" dirty="0" smtClean="0"/>
          </a:p>
        </p:txBody>
      </p:sp>
      <p:pic>
        <p:nvPicPr>
          <p:cNvPr id="7" name="Picture 6" descr="google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7800"/>
            <a:ext cx="1066800" cy="6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7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Lesson #2: Communicate openly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Tell them what you would like changed:</a:t>
            </a:r>
          </a:p>
          <a:p>
            <a:pPr lvl="1"/>
            <a:r>
              <a:rPr lang="en-US" dirty="0" smtClean="0"/>
              <a:t>I would like to meet you more often (or less often… or never)</a:t>
            </a:r>
          </a:p>
          <a:p>
            <a:pPr lvl="1"/>
            <a:r>
              <a:rPr lang="en-US" dirty="0" smtClean="0"/>
              <a:t>I would like to work on a theory problem for a change</a:t>
            </a:r>
          </a:p>
          <a:p>
            <a:pPr lvl="1"/>
            <a:r>
              <a:rPr lang="en-US" dirty="0" smtClean="0"/>
              <a:t>I want you to ensure my papers get accepted to </a:t>
            </a:r>
            <a:r>
              <a:rPr lang="en-US" dirty="0" err="1" smtClean="0"/>
              <a:t>Sigmod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(Email me if you get a solution to this!)</a:t>
            </a:r>
          </a:p>
          <a:p>
            <a:r>
              <a:rPr lang="en-US" dirty="0" smtClean="0"/>
              <a:t>If you are really unhappy, it’s never too late to change your advisor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76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Lesson #3: Know what your advisor likes!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5029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 got a job at Google by pretending to like coffee</a:t>
            </a:r>
          </a:p>
          <a:p>
            <a:r>
              <a:rPr lang="en-US" dirty="0" smtClean="0"/>
              <a:t>Don’t worry about impressing:</a:t>
            </a:r>
          </a:p>
          <a:p>
            <a:pPr lvl="1"/>
            <a:r>
              <a:rPr lang="en-US" dirty="0" smtClean="0"/>
              <a:t>Enjoy what you do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Seek constant feedback</a:t>
            </a:r>
          </a:p>
        </p:txBody>
      </p:sp>
      <p:pic>
        <p:nvPicPr>
          <p:cNvPr id="6" name="Picture 5" descr="alon-coff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4925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My two cents for advisors and advisees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7D364-70BB-7B41-B40B-F0281B06B4B0}" type="datetime1">
              <a:rPr lang="en-US" smtClean="0"/>
              <a:pPr/>
              <a:t>5/22/12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8254-CEFF-4EED-B034-B256F257CE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240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76400"/>
            <a:ext cx="84582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5176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9561</TotalTime>
  <Words>424</Words>
  <Application>Microsoft Macintosh PowerPoint</Application>
  <PresentationFormat>On-screen Show (4:3)</PresentationFormat>
  <Paragraphs>94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How to be a good advisor/advisee?</vt:lpstr>
      <vt:lpstr>What is an advisor/advisee relationship?</vt:lpstr>
      <vt:lpstr>PowerPoint Presentation</vt:lpstr>
      <vt:lpstr>Advisor-Advisee Match</vt:lpstr>
      <vt:lpstr>My two cents for advisees</vt:lpstr>
      <vt:lpstr>Lesson #1: Seek feedback actively!</vt:lpstr>
      <vt:lpstr>Lesson #2: Communicate openly</vt:lpstr>
      <vt:lpstr>Lesson #3: Know what your advisor likes!</vt:lpstr>
      <vt:lpstr>My two cents for advisors and advisees</vt:lpstr>
      <vt:lpstr>Lesson #4: Give honest opinion</vt:lpstr>
      <vt:lpstr>Lesson #5: You can learn from everyone!</vt:lpstr>
      <vt:lpstr>Lesson #6: Don’t get yourself oversubscribed!</vt:lpstr>
      <vt:lpstr>Summary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Uncertain Data</dc:title>
  <dc:creator>anish</dc:creator>
  <cp:lastModifiedBy>Anish Das Sarma</cp:lastModifiedBy>
  <cp:revision>1217</cp:revision>
  <dcterms:created xsi:type="dcterms:W3CDTF">2010-02-25T16:46:58Z</dcterms:created>
  <dcterms:modified xsi:type="dcterms:W3CDTF">2012-05-23T00:19:55Z</dcterms:modified>
</cp:coreProperties>
</file>