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662884DC-C8C1-4C47-B66B-B6D88F1739E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E40C6E2-70C1-443C-BB08-BC593A738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EFAS-general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4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EFAS-initial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4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EFAS-initial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D1B4E-3B7B-4238-AB23-6D3C94621DB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4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3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4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9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1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FB9F-DA58-FE44-B6FD-99577BCBD6B1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1266-7CE3-2146-B859-359ABF1E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595269" y="335904"/>
            <a:ext cx="82297" cy="82296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916964" y="335904"/>
            <a:ext cx="82297" cy="82296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8731" y="6735"/>
            <a:ext cx="25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30425" y="0"/>
            <a:ext cx="25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382010"/>
            <a:ext cx="2889861" cy="1472755"/>
          </a:xfrm>
          <a:custGeom>
            <a:avLst/>
            <a:gdLst>
              <a:gd name="connsiteX0" fmla="*/ 575807 w 2776915"/>
              <a:gd name="connsiteY0" fmla="*/ 59817 h 1484934"/>
              <a:gd name="connsiteX1" fmla="*/ 322234 w 2776915"/>
              <a:gd name="connsiteY1" fmla="*/ 152025 h 1484934"/>
              <a:gd name="connsiteX2" fmla="*/ 91713 w 2776915"/>
              <a:gd name="connsiteY2" fmla="*/ 359494 h 1484934"/>
              <a:gd name="connsiteX3" fmla="*/ 7188 w 2776915"/>
              <a:gd name="connsiteY3" fmla="*/ 751380 h 1484934"/>
              <a:gd name="connsiteX4" fmla="*/ 260761 w 2776915"/>
              <a:gd name="connsiteY4" fmla="*/ 1319999 h 1484934"/>
              <a:gd name="connsiteX5" fmla="*/ 1351894 w 2776915"/>
              <a:gd name="connsiteY5" fmla="*/ 1481363 h 1484934"/>
              <a:gd name="connsiteX6" fmla="*/ 2650496 w 2776915"/>
              <a:gd name="connsiteY6" fmla="*/ 1204738 h 1484934"/>
              <a:gd name="connsiteX7" fmla="*/ 2642812 w 2776915"/>
              <a:gd name="connsiteY7" fmla="*/ 128973 h 1484934"/>
              <a:gd name="connsiteX8" fmla="*/ 1905145 w 2776915"/>
              <a:gd name="connsiteY8" fmla="*/ 59817 h 1484934"/>
              <a:gd name="connsiteX0" fmla="*/ 575807 w 2795876"/>
              <a:gd name="connsiteY0" fmla="*/ 20340 h 1445457"/>
              <a:gd name="connsiteX1" fmla="*/ 322234 w 2795876"/>
              <a:gd name="connsiteY1" fmla="*/ 112548 h 1445457"/>
              <a:gd name="connsiteX2" fmla="*/ 91713 w 2795876"/>
              <a:gd name="connsiteY2" fmla="*/ 320017 h 1445457"/>
              <a:gd name="connsiteX3" fmla="*/ 7188 w 2795876"/>
              <a:gd name="connsiteY3" fmla="*/ 711903 h 1445457"/>
              <a:gd name="connsiteX4" fmla="*/ 260761 w 2795876"/>
              <a:gd name="connsiteY4" fmla="*/ 1280522 h 1445457"/>
              <a:gd name="connsiteX5" fmla="*/ 1351894 w 2795876"/>
              <a:gd name="connsiteY5" fmla="*/ 1441886 h 1445457"/>
              <a:gd name="connsiteX6" fmla="*/ 2650496 w 2795876"/>
              <a:gd name="connsiteY6" fmla="*/ 1165261 h 1445457"/>
              <a:gd name="connsiteX7" fmla="*/ 2681232 w 2795876"/>
              <a:gd name="connsiteY7" fmla="*/ 227809 h 1445457"/>
              <a:gd name="connsiteX8" fmla="*/ 1905145 w 2795876"/>
              <a:gd name="connsiteY8" fmla="*/ 20340 h 1445457"/>
              <a:gd name="connsiteX0" fmla="*/ 575807 w 2718375"/>
              <a:gd name="connsiteY0" fmla="*/ 23142 h 1453032"/>
              <a:gd name="connsiteX1" fmla="*/ 322234 w 2718375"/>
              <a:gd name="connsiteY1" fmla="*/ 115350 h 1453032"/>
              <a:gd name="connsiteX2" fmla="*/ 91713 w 2718375"/>
              <a:gd name="connsiteY2" fmla="*/ 322819 h 1453032"/>
              <a:gd name="connsiteX3" fmla="*/ 7188 w 2718375"/>
              <a:gd name="connsiteY3" fmla="*/ 714705 h 1453032"/>
              <a:gd name="connsiteX4" fmla="*/ 260761 w 2718375"/>
              <a:gd name="connsiteY4" fmla="*/ 1283324 h 1453032"/>
              <a:gd name="connsiteX5" fmla="*/ 1351894 w 2718375"/>
              <a:gd name="connsiteY5" fmla="*/ 1444688 h 1453032"/>
              <a:gd name="connsiteX6" fmla="*/ 2466079 w 2718375"/>
              <a:gd name="connsiteY6" fmla="*/ 1298692 h 1453032"/>
              <a:gd name="connsiteX7" fmla="*/ 2681232 w 2718375"/>
              <a:gd name="connsiteY7" fmla="*/ 230611 h 1453032"/>
              <a:gd name="connsiteX8" fmla="*/ 1905145 w 2718375"/>
              <a:gd name="connsiteY8" fmla="*/ 23142 h 1453032"/>
              <a:gd name="connsiteX0" fmla="*/ 575807 w 2720255"/>
              <a:gd name="connsiteY0" fmla="*/ 23142 h 1492038"/>
              <a:gd name="connsiteX1" fmla="*/ 322234 w 2720255"/>
              <a:gd name="connsiteY1" fmla="*/ 115350 h 1492038"/>
              <a:gd name="connsiteX2" fmla="*/ 91713 w 2720255"/>
              <a:gd name="connsiteY2" fmla="*/ 322819 h 1492038"/>
              <a:gd name="connsiteX3" fmla="*/ 7188 w 2720255"/>
              <a:gd name="connsiteY3" fmla="*/ 714705 h 1492038"/>
              <a:gd name="connsiteX4" fmla="*/ 260761 w 2720255"/>
              <a:gd name="connsiteY4" fmla="*/ 1283324 h 1492038"/>
              <a:gd name="connsiteX5" fmla="*/ 1282738 w 2720255"/>
              <a:gd name="connsiteY5" fmla="*/ 1490792 h 1492038"/>
              <a:gd name="connsiteX6" fmla="*/ 2466079 w 2720255"/>
              <a:gd name="connsiteY6" fmla="*/ 1298692 h 1492038"/>
              <a:gd name="connsiteX7" fmla="*/ 2681232 w 2720255"/>
              <a:gd name="connsiteY7" fmla="*/ 230611 h 1492038"/>
              <a:gd name="connsiteX8" fmla="*/ 1905145 w 2720255"/>
              <a:gd name="connsiteY8" fmla="*/ 23142 h 1492038"/>
              <a:gd name="connsiteX0" fmla="*/ 575807 w 2707515"/>
              <a:gd name="connsiteY0" fmla="*/ 12049 h 1480077"/>
              <a:gd name="connsiteX1" fmla="*/ 322234 w 2707515"/>
              <a:gd name="connsiteY1" fmla="*/ 104257 h 1480077"/>
              <a:gd name="connsiteX2" fmla="*/ 91713 w 2707515"/>
              <a:gd name="connsiteY2" fmla="*/ 311726 h 1480077"/>
              <a:gd name="connsiteX3" fmla="*/ 7188 w 2707515"/>
              <a:gd name="connsiteY3" fmla="*/ 703612 h 1480077"/>
              <a:gd name="connsiteX4" fmla="*/ 260761 w 2707515"/>
              <a:gd name="connsiteY4" fmla="*/ 1272231 h 1480077"/>
              <a:gd name="connsiteX5" fmla="*/ 1282738 w 2707515"/>
              <a:gd name="connsiteY5" fmla="*/ 1479699 h 1480077"/>
              <a:gd name="connsiteX6" fmla="*/ 2466079 w 2707515"/>
              <a:gd name="connsiteY6" fmla="*/ 1287599 h 1480077"/>
              <a:gd name="connsiteX7" fmla="*/ 2665864 w 2707515"/>
              <a:gd name="connsiteY7" fmla="*/ 342462 h 1480077"/>
              <a:gd name="connsiteX8" fmla="*/ 1905145 w 2707515"/>
              <a:gd name="connsiteY8" fmla="*/ 12049 h 1480077"/>
              <a:gd name="connsiteX0" fmla="*/ 580767 w 2712475"/>
              <a:gd name="connsiteY0" fmla="*/ 12049 h 1480077"/>
              <a:gd name="connsiteX1" fmla="*/ 96673 w 2712475"/>
              <a:gd name="connsiteY1" fmla="*/ 311726 h 1480077"/>
              <a:gd name="connsiteX2" fmla="*/ 12148 w 2712475"/>
              <a:gd name="connsiteY2" fmla="*/ 703612 h 1480077"/>
              <a:gd name="connsiteX3" fmla="*/ 265721 w 2712475"/>
              <a:gd name="connsiteY3" fmla="*/ 1272231 h 1480077"/>
              <a:gd name="connsiteX4" fmla="*/ 1287698 w 2712475"/>
              <a:gd name="connsiteY4" fmla="*/ 1479699 h 1480077"/>
              <a:gd name="connsiteX5" fmla="*/ 2471039 w 2712475"/>
              <a:gd name="connsiteY5" fmla="*/ 1287599 h 1480077"/>
              <a:gd name="connsiteX6" fmla="*/ 2670824 w 2712475"/>
              <a:gd name="connsiteY6" fmla="*/ 342462 h 1480077"/>
              <a:gd name="connsiteX7" fmla="*/ 1910105 w 2712475"/>
              <a:gd name="connsiteY7" fmla="*/ 12049 h 1480077"/>
              <a:gd name="connsiteX0" fmla="*/ 574686 w 2706394"/>
              <a:gd name="connsiteY0" fmla="*/ 12049 h 1480077"/>
              <a:gd name="connsiteX1" fmla="*/ 121328 w 2706394"/>
              <a:gd name="connsiteY1" fmla="*/ 150362 h 1480077"/>
              <a:gd name="connsiteX2" fmla="*/ 6067 w 2706394"/>
              <a:gd name="connsiteY2" fmla="*/ 703612 h 1480077"/>
              <a:gd name="connsiteX3" fmla="*/ 259640 w 2706394"/>
              <a:gd name="connsiteY3" fmla="*/ 1272231 h 1480077"/>
              <a:gd name="connsiteX4" fmla="*/ 1281617 w 2706394"/>
              <a:gd name="connsiteY4" fmla="*/ 1479699 h 1480077"/>
              <a:gd name="connsiteX5" fmla="*/ 2464958 w 2706394"/>
              <a:gd name="connsiteY5" fmla="*/ 1287599 h 1480077"/>
              <a:gd name="connsiteX6" fmla="*/ 2664743 w 2706394"/>
              <a:gd name="connsiteY6" fmla="*/ 342462 h 1480077"/>
              <a:gd name="connsiteX7" fmla="*/ 1904024 w 2706394"/>
              <a:gd name="connsiteY7" fmla="*/ 12049 h 1480077"/>
              <a:gd name="connsiteX0" fmla="*/ 574686 w 2706394"/>
              <a:gd name="connsiteY0" fmla="*/ 12049 h 1480077"/>
              <a:gd name="connsiteX1" fmla="*/ 121328 w 2706394"/>
              <a:gd name="connsiteY1" fmla="*/ 150362 h 1480077"/>
              <a:gd name="connsiteX2" fmla="*/ 6067 w 2706394"/>
              <a:gd name="connsiteY2" fmla="*/ 703612 h 1480077"/>
              <a:gd name="connsiteX3" fmla="*/ 259640 w 2706394"/>
              <a:gd name="connsiteY3" fmla="*/ 1272231 h 1480077"/>
              <a:gd name="connsiteX4" fmla="*/ 1281617 w 2706394"/>
              <a:gd name="connsiteY4" fmla="*/ 1479699 h 1480077"/>
              <a:gd name="connsiteX5" fmla="*/ 2464958 w 2706394"/>
              <a:gd name="connsiteY5" fmla="*/ 1287599 h 1480077"/>
              <a:gd name="connsiteX6" fmla="*/ 2664743 w 2706394"/>
              <a:gd name="connsiteY6" fmla="*/ 342462 h 1480077"/>
              <a:gd name="connsiteX7" fmla="*/ 1904024 w 2706394"/>
              <a:gd name="connsiteY7" fmla="*/ 12049 h 1480077"/>
              <a:gd name="connsiteX0" fmla="*/ 580767 w 2712475"/>
              <a:gd name="connsiteY0" fmla="*/ 12049 h 1480077"/>
              <a:gd name="connsiteX1" fmla="*/ 96673 w 2712475"/>
              <a:gd name="connsiteY1" fmla="*/ 257938 h 1480077"/>
              <a:gd name="connsiteX2" fmla="*/ 12148 w 2712475"/>
              <a:gd name="connsiteY2" fmla="*/ 703612 h 1480077"/>
              <a:gd name="connsiteX3" fmla="*/ 265721 w 2712475"/>
              <a:gd name="connsiteY3" fmla="*/ 1272231 h 1480077"/>
              <a:gd name="connsiteX4" fmla="*/ 1287698 w 2712475"/>
              <a:gd name="connsiteY4" fmla="*/ 1479699 h 1480077"/>
              <a:gd name="connsiteX5" fmla="*/ 2471039 w 2712475"/>
              <a:gd name="connsiteY5" fmla="*/ 1287599 h 1480077"/>
              <a:gd name="connsiteX6" fmla="*/ 2670824 w 2712475"/>
              <a:gd name="connsiteY6" fmla="*/ 342462 h 1480077"/>
              <a:gd name="connsiteX7" fmla="*/ 1910105 w 2712475"/>
              <a:gd name="connsiteY7" fmla="*/ 12049 h 1480077"/>
              <a:gd name="connsiteX0" fmla="*/ 508277 w 2639985"/>
              <a:gd name="connsiteY0" fmla="*/ 12049 h 1480077"/>
              <a:gd name="connsiteX1" fmla="*/ 24183 w 2639985"/>
              <a:gd name="connsiteY1" fmla="*/ 257938 h 1480077"/>
              <a:gd name="connsiteX2" fmla="*/ 193231 w 2639985"/>
              <a:gd name="connsiteY2" fmla="*/ 1272231 h 1480077"/>
              <a:gd name="connsiteX3" fmla="*/ 1215208 w 2639985"/>
              <a:gd name="connsiteY3" fmla="*/ 1479699 h 1480077"/>
              <a:gd name="connsiteX4" fmla="*/ 2398549 w 2639985"/>
              <a:gd name="connsiteY4" fmla="*/ 1287599 h 1480077"/>
              <a:gd name="connsiteX5" fmla="*/ 2598334 w 2639985"/>
              <a:gd name="connsiteY5" fmla="*/ 342462 h 1480077"/>
              <a:gd name="connsiteX6" fmla="*/ 1837615 w 2639985"/>
              <a:gd name="connsiteY6" fmla="*/ 12049 h 1480077"/>
              <a:gd name="connsiteX0" fmla="*/ 521159 w 2652867"/>
              <a:gd name="connsiteY0" fmla="*/ 12049 h 1480077"/>
              <a:gd name="connsiteX1" fmla="*/ 21697 w 2652867"/>
              <a:gd name="connsiteY1" fmla="*/ 450039 h 1480077"/>
              <a:gd name="connsiteX2" fmla="*/ 206113 w 2652867"/>
              <a:gd name="connsiteY2" fmla="*/ 1272231 h 1480077"/>
              <a:gd name="connsiteX3" fmla="*/ 1228090 w 2652867"/>
              <a:gd name="connsiteY3" fmla="*/ 1479699 h 1480077"/>
              <a:gd name="connsiteX4" fmla="*/ 2411431 w 2652867"/>
              <a:gd name="connsiteY4" fmla="*/ 1287599 h 1480077"/>
              <a:gd name="connsiteX5" fmla="*/ 2611216 w 2652867"/>
              <a:gd name="connsiteY5" fmla="*/ 342462 h 1480077"/>
              <a:gd name="connsiteX6" fmla="*/ 1850497 w 2652867"/>
              <a:gd name="connsiteY6" fmla="*/ 12049 h 1480077"/>
              <a:gd name="connsiteX0" fmla="*/ 521159 w 2523723"/>
              <a:gd name="connsiteY0" fmla="*/ 11330 h 1479312"/>
              <a:gd name="connsiteX1" fmla="*/ 21697 w 2523723"/>
              <a:gd name="connsiteY1" fmla="*/ 449320 h 1479312"/>
              <a:gd name="connsiteX2" fmla="*/ 206113 w 2523723"/>
              <a:gd name="connsiteY2" fmla="*/ 1271512 h 1479312"/>
              <a:gd name="connsiteX3" fmla="*/ 1228090 w 2523723"/>
              <a:gd name="connsiteY3" fmla="*/ 1478980 h 1479312"/>
              <a:gd name="connsiteX4" fmla="*/ 2411431 w 2523723"/>
              <a:gd name="connsiteY4" fmla="*/ 1286880 h 1479312"/>
              <a:gd name="connsiteX5" fmla="*/ 2411431 w 2523723"/>
              <a:gd name="connsiteY5" fmla="*/ 357112 h 1479312"/>
              <a:gd name="connsiteX6" fmla="*/ 1850497 w 2523723"/>
              <a:gd name="connsiteY6" fmla="*/ 11330 h 1479312"/>
              <a:gd name="connsiteX0" fmla="*/ 521159 w 2426322"/>
              <a:gd name="connsiteY0" fmla="*/ 11223 h 1478873"/>
              <a:gd name="connsiteX1" fmla="*/ 21697 w 2426322"/>
              <a:gd name="connsiteY1" fmla="*/ 449213 h 1478873"/>
              <a:gd name="connsiteX2" fmla="*/ 206113 w 2426322"/>
              <a:gd name="connsiteY2" fmla="*/ 1271405 h 1478873"/>
              <a:gd name="connsiteX3" fmla="*/ 1228090 w 2426322"/>
              <a:gd name="connsiteY3" fmla="*/ 1478873 h 1478873"/>
              <a:gd name="connsiteX4" fmla="*/ 2173226 w 2426322"/>
              <a:gd name="connsiteY4" fmla="*/ 1271404 h 1478873"/>
              <a:gd name="connsiteX5" fmla="*/ 2411431 w 2426322"/>
              <a:gd name="connsiteY5" fmla="*/ 357005 h 1478873"/>
              <a:gd name="connsiteX6" fmla="*/ 1850497 w 2426322"/>
              <a:gd name="connsiteY6" fmla="*/ 11223 h 1478873"/>
              <a:gd name="connsiteX0" fmla="*/ 521159 w 2433434"/>
              <a:gd name="connsiteY0" fmla="*/ 6994 h 1474644"/>
              <a:gd name="connsiteX1" fmla="*/ 21697 w 2433434"/>
              <a:gd name="connsiteY1" fmla="*/ 444984 h 1474644"/>
              <a:gd name="connsiteX2" fmla="*/ 206113 w 2433434"/>
              <a:gd name="connsiteY2" fmla="*/ 1267176 h 1474644"/>
              <a:gd name="connsiteX3" fmla="*/ 1228090 w 2433434"/>
              <a:gd name="connsiteY3" fmla="*/ 1474644 h 1474644"/>
              <a:gd name="connsiteX4" fmla="*/ 2173226 w 2433434"/>
              <a:gd name="connsiteY4" fmla="*/ 1267175 h 1474644"/>
              <a:gd name="connsiteX5" fmla="*/ 2419115 w 2433434"/>
              <a:gd name="connsiteY5" fmla="*/ 506456 h 1474644"/>
              <a:gd name="connsiteX6" fmla="*/ 1850497 w 2433434"/>
              <a:gd name="connsiteY6" fmla="*/ 6994 h 1474644"/>
              <a:gd name="connsiteX0" fmla="*/ 521159 w 2471655"/>
              <a:gd name="connsiteY0" fmla="*/ 7080 h 1475410"/>
              <a:gd name="connsiteX1" fmla="*/ 21697 w 2471655"/>
              <a:gd name="connsiteY1" fmla="*/ 445070 h 1475410"/>
              <a:gd name="connsiteX2" fmla="*/ 206113 w 2471655"/>
              <a:gd name="connsiteY2" fmla="*/ 1267262 h 1475410"/>
              <a:gd name="connsiteX3" fmla="*/ 1228090 w 2471655"/>
              <a:gd name="connsiteY3" fmla="*/ 1474730 h 1475410"/>
              <a:gd name="connsiteX4" fmla="*/ 2311538 w 2471655"/>
              <a:gd name="connsiteY4" fmla="*/ 1297997 h 1475410"/>
              <a:gd name="connsiteX5" fmla="*/ 2419115 w 2471655"/>
              <a:gd name="connsiteY5" fmla="*/ 506542 h 1475410"/>
              <a:gd name="connsiteX6" fmla="*/ 1850497 w 2471655"/>
              <a:gd name="connsiteY6" fmla="*/ 7080 h 1475410"/>
              <a:gd name="connsiteX0" fmla="*/ 521159 w 2576090"/>
              <a:gd name="connsiteY0" fmla="*/ 8180 h 1476728"/>
              <a:gd name="connsiteX1" fmla="*/ 21697 w 2576090"/>
              <a:gd name="connsiteY1" fmla="*/ 446170 h 1476728"/>
              <a:gd name="connsiteX2" fmla="*/ 206113 w 2576090"/>
              <a:gd name="connsiteY2" fmla="*/ 1268362 h 1476728"/>
              <a:gd name="connsiteX3" fmla="*/ 1228090 w 2576090"/>
              <a:gd name="connsiteY3" fmla="*/ 1475830 h 1476728"/>
              <a:gd name="connsiteX4" fmla="*/ 2311538 w 2576090"/>
              <a:gd name="connsiteY4" fmla="*/ 1299097 h 1476728"/>
              <a:gd name="connsiteX5" fmla="*/ 2549744 w 2576090"/>
              <a:gd name="connsiteY5" fmla="*/ 453854 h 1476728"/>
              <a:gd name="connsiteX6" fmla="*/ 1850497 w 2576090"/>
              <a:gd name="connsiteY6" fmla="*/ 8180 h 1476728"/>
              <a:gd name="connsiteX0" fmla="*/ 521159 w 2562840"/>
              <a:gd name="connsiteY0" fmla="*/ 8180 h 1476728"/>
              <a:gd name="connsiteX1" fmla="*/ 21697 w 2562840"/>
              <a:gd name="connsiteY1" fmla="*/ 446170 h 1476728"/>
              <a:gd name="connsiteX2" fmla="*/ 206113 w 2562840"/>
              <a:gd name="connsiteY2" fmla="*/ 1268362 h 1476728"/>
              <a:gd name="connsiteX3" fmla="*/ 1228090 w 2562840"/>
              <a:gd name="connsiteY3" fmla="*/ 1475830 h 1476728"/>
              <a:gd name="connsiteX4" fmla="*/ 2311538 w 2562840"/>
              <a:gd name="connsiteY4" fmla="*/ 1299097 h 1476728"/>
              <a:gd name="connsiteX5" fmla="*/ 2549744 w 2562840"/>
              <a:gd name="connsiteY5" fmla="*/ 453854 h 1476728"/>
              <a:gd name="connsiteX6" fmla="*/ 2050282 w 2562840"/>
              <a:gd name="connsiteY6" fmla="*/ 8180 h 1476728"/>
              <a:gd name="connsiteX0" fmla="*/ 521159 w 2562840"/>
              <a:gd name="connsiteY0" fmla="*/ 0 h 1468548"/>
              <a:gd name="connsiteX1" fmla="*/ 21697 w 2562840"/>
              <a:gd name="connsiteY1" fmla="*/ 437990 h 1468548"/>
              <a:gd name="connsiteX2" fmla="*/ 206113 w 2562840"/>
              <a:gd name="connsiteY2" fmla="*/ 1260182 h 1468548"/>
              <a:gd name="connsiteX3" fmla="*/ 1228090 w 2562840"/>
              <a:gd name="connsiteY3" fmla="*/ 1467650 h 1468548"/>
              <a:gd name="connsiteX4" fmla="*/ 2311538 w 2562840"/>
              <a:gd name="connsiteY4" fmla="*/ 1290917 h 1468548"/>
              <a:gd name="connsiteX5" fmla="*/ 2549744 w 2562840"/>
              <a:gd name="connsiteY5" fmla="*/ 445674 h 1468548"/>
              <a:gd name="connsiteX6" fmla="*/ 2050282 w 2562840"/>
              <a:gd name="connsiteY6" fmla="*/ 0 h 1468548"/>
              <a:gd name="connsiteX0" fmla="*/ 521159 w 2584046"/>
              <a:gd name="connsiteY0" fmla="*/ 0 h 1468548"/>
              <a:gd name="connsiteX1" fmla="*/ 21697 w 2584046"/>
              <a:gd name="connsiteY1" fmla="*/ 437990 h 1468548"/>
              <a:gd name="connsiteX2" fmla="*/ 206113 w 2584046"/>
              <a:gd name="connsiteY2" fmla="*/ 1260182 h 1468548"/>
              <a:gd name="connsiteX3" fmla="*/ 1228090 w 2584046"/>
              <a:gd name="connsiteY3" fmla="*/ 1467650 h 1468548"/>
              <a:gd name="connsiteX4" fmla="*/ 2311538 w 2584046"/>
              <a:gd name="connsiteY4" fmla="*/ 1290917 h 1468548"/>
              <a:gd name="connsiteX5" fmla="*/ 2549744 w 2584046"/>
              <a:gd name="connsiteY5" fmla="*/ 445674 h 1468548"/>
              <a:gd name="connsiteX6" fmla="*/ 1735237 w 2584046"/>
              <a:gd name="connsiteY6" fmla="*/ 0 h 1468548"/>
              <a:gd name="connsiteX0" fmla="*/ 521159 w 2880100"/>
              <a:gd name="connsiteY0" fmla="*/ 0 h 1468475"/>
              <a:gd name="connsiteX1" fmla="*/ 21697 w 2880100"/>
              <a:gd name="connsiteY1" fmla="*/ 437990 h 1468475"/>
              <a:gd name="connsiteX2" fmla="*/ 206113 w 2880100"/>
              <a:gd name="connsiteY2" fmla="*/ 1260182 h 1468475"/>
              <a:gd name="connsiteX3" fmla="*/ 1228090 w 2880100"/>
              <a:gd name="connsiteY3" fmla="*/ 1467650 h 1468475"/>
              <a:gd name="connsiteX4" fmla="*/ 2311538 w 2880100"/>
              <a:gd name="connsiteY4" fmla="*/ 1290917 h 1468475"/>
              <a:gd name="connsiteX5" fmla="*/ 2864790 w 2880100"/>
              <a:gd name="connsiteY5" fmla="*/ 461042 h 1468475"/>
              <a:gd name="connsiteX6" fmla="*/ 1735237 w 2880100"/>
              <a:gd name="connsiteY6" fmla="*/ 0 h 1468475"/>
              <a:gd name="connsiteX0" fmla="*/ 521159 w 2889861"/>
              <a:gd name="connsiteY0" fmla="*/ 0 h 1472755"/>
              <a:gd name="connsiteX1" fmla="*/ 21697 w 2889861"/>
              <a:gd name="connsiteY1" fmla="*/ 437990 h 1472755"/>
              <a:gd name="connsiteX2" fmla="*/ 206113 w 2889861"/>
              <a:gd name="connsiteY2" fmla="*/ 1260182 h 1472755"/>
              <a:gd name="connsiteX3" fmla="*/ 1228090 w 2889861"/>
              <a:gd name="connsiteY3" fmla="*/ 1467650 h 1472755"/>
              <a:gd name="connsiteX4" fmla="*/ 2495955 w 2889861"/>
              <a:gd name="connsiteY4" fmla="*/ 1321653 h 1472755"/>
              <a:gd name="connsiteX5" fmla="*/ 2864790 w 2889861"/>
              <a:gd name="connsiteY5" fmla="*/ 461042 h 1472755"/>
              <a:gd name="connsiteX6" fmla="*/ 1735237 w 2889861"/>
              <a:gd name="connsiteY6" fmla="*/ 0 h 1472755"/>
              <a:gd name="connsiteX0" fmla="*/ 521159 w 2889861"/>
              <a:gd name="connsiteY0" fmla="*/ 0 h 1472755"/>
              <a:gd name="connsiteX1" fmla="*/ 21697 w 2889861"/>
              <a:gd name="connsiteY1" fmla="*/ 437990 h 1472755"/>
              <a:gd name="connsiteX2" fmla="*/ 206113 w 2889861"/>
              <a:gd name="connsiteY2" fmla="*/ 1260182 h 1472755"/>
              <a:gd name="connsiteX3" fmla="*/ 1228090 w 2889861"/>
              <a:gd name="connsiteY3" fmla="*/ 1467650 h 1472755"/>
              <a:gd name="connsiteX4" fmla="*/ 2495955 w 2889861"/>
              <a:gd name="connsiteY4" fmla="*/ 1321653 h 1472755"/>
              <a:gd name="connsiteX5" fmla="*/ 2864790 w 2889861"/>
              <a:gd name="connsiteY5" fmla="*/ 461042 h 1472755"/>
              <a:gd name="connsiteX6" fmla="*/ 2127122 w 2889861"/>
              <a:gd name="connsiteY6" fmla="*/ 30736 h 1472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861" h="1472755">
                <a:moveTo>
                  <a:pt x="521159" y="0"/>
                </a:moveTo>
                <a:cubicBezTo>
                  <a:pt x="358834" y="16329"/>
                  <a:pt x="74205" y="227960"/>
                  <a:pt x="21697" y="437990"/>
                </a:cubicBezTo>
                <a:cubicBezTo>
                  <a:pt x="-30811" y="648020"/>
                  <a:pt x="5048" y="1088572"/>
                  <a:pt x="206113" y="1260182"/>
                </a:cubicBezTo>
                <a:cubicBezTo>
                  <a:pt x="407178" y="1431792"/>
                  <a:pt x="846450" y="1457405"/>
                  <a:pt x="1228090" y="1467650"/>
                </a:cubicBezTo>
                <a:cubicBezTo>
                  <a:pt x="1609730" y="1477895"/>
                  <a:pt x="2223172" y="1489421"/>
                  <a:pt x="2495955" y="1321653"/>
                </a:cubicBezTo>
                <a:cubicBezTo>
                  <a:pt x="2768738" y="1153885"/>
                  <a:pt x="2960840" y="676195"/>
                  <a:pt x="2864790" y="461042"/>
                </a:cubicBezTo>
                <a:cubicBezTo>
                  <a:pt x="2768740" y="245889"/>
                  <a:pt x="2456895" y="54428"/>
                  <a:pt x="2127122" y="30736"/>
                </a:cubicBezTo>
              </a:path>
            </a:pathLst>
          </a:custGeom>
          <a:noFill/>
          <a:ln w="19050">
            <a:solidFill>
              <a:schemeClr val="tx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1881273" y="1463111"/>
            <a:ext cx="82297" cy="82296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TextBox 23"/>
          <p:cNvSpPr txBox="1"/>
          <p:nvPr/>
        </p:nvSpPr>
        <p:spPr>
          <a:xfrm>
            <a:off x="1828260" y="1447145"/>
            <a:ext cx="25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1521826" y="925077"/>
            <a:ext cx="82297" cy="82296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1405295" y="623595"/>
            <a:ext cx="474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1159433" y="1577473"/>
            <a:ext cx="82297" cy="82296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815878" y="1442459"/>
            <a:ext cx="447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14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26" idx="5"/>
            <a:endCxn id="23" idx="1"/>
          </p:cNvCxnSpPr>
          <p:nvPr/>
        </p:nvCxnSpPr>
        <p:spPr>
          <a:xfrm>
            <a:off x="1592071" y="995321"/>
            <a:ext cx="301254" cy="479842"/>
          </a:xfrm>
          <a:prstGeom prst="straightConnector1">
            <a:avLst/>
          </a:prstGeom>
          <a:noFill/>
          <a:ln w="19050">
            <a:solidFill>
              <a:schemeClr val="tx1"/>
            </a:solidFill>
            <a:tailEnd type="stealth"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2" name="Straight Arrow Connector 31"/>
          <p:cNvCxnSpPr>
            <a:stCxn id="28" idx="6"/>
            <a:endCxn id="23" idx="2"/>
          </p:cNvCxnSpPr>
          <p:nvPr/>
        </p:nvCxnSpPr>
        <p:spPr>
          <a:xfrm flipV="1">
            <a:off x="1241730" y="1504259"/>
            <a:ext cx="639543" cy="114362"/>
          </a:xfrm>
          <a:prstGeom prst="straightConnector1">
            <a:avLst/>
          </a:prstGeom>
          <a:noFill/>
          <a:ln w="19050">
            <a:solidFill>
              <a:schemeClr val="tx1"/>
            </a:solidFill>
            <a:tailEnd type="stealth"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5" name="TextBox 34"/>
          <p:cNvSpPr txBox="1"/>
          <p:nvPr/>
        </p:nvSpPr>
        <p:spPr>
          <a:xfrm rot="3385941">
            <a:off x="1452601" y="1087857"/>
            <a:ext cx="857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968162">
            <a:off x="1173294" y="1513412"/>
            <a:ext cx="79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>
            <a:stCxn id="3" idx="5"/>
            <a:endCxn id="26" idx="2"/>
          </p:cNvCxnSpPr>
          <p:nvPr/>
        </p:nvCxnSpPr>
        <p:spPr>
          <a:xfrm>
            <a:off x="665514" y="406148"/>
            <a:ext cx="856312" cy="560077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tailEnd type="stealth"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/>
          <p:cNvCxnSpPr>
            <a:stCxn id="3" idx="4"/>
            <a:endCxn id="28" idx="1"/>
          </p:cNvCxnSpPr>
          <p:nvPr/>
        </p:nvCxnSpPr>
        <p:spPr>
          <a:xfrm>
            <a:off x="636418" y="418200"/>
            <a:ext cx="535067" cy="1171325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tailEnd type="stealth"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4" name="TextBox 43"/>
          <p:cNvSpPr txBox="1"/>
          <p:nvPr/>
        </p:nvSpPr>
        <p:spPr>
          <a:xfrm rot="3862403">
            <a:off x="310441" y="996280"/>
            <a:ext cx="1059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EFAS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926519">
            <a:off x="697075" y="426274"/>
            <a:ext cx="930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EFAS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7939123">
            <a:off x="1067816" y="1026621"/>
            <a:ext cx="43762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 smtClean="0"/>
              <a:t>. . .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531296" y="1250270"/>
            <a:ext cx="42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/>
                <a:ea typeface="Cambria Math"/>
                <a:cs typeface="Times New Roman" panose="02020603050405020304" pitchFamily="18" charset="0"/>
              </a:rPr>
              <a:t>⊕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2919081">
            <a:off x="1752382" y="657786"/>
            <a:ext cx="833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EFAS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68511" y="289343"/>
            <a:ext cx="1576658" cy="1209803"/>
          </a:xfrm>
          <a:custGeom>
            <a:avLst/>
            <a:gdLst>
              <a:gd name="connsiteX0" fmla="*/ 0 w 1630850"/>
              <a:gd name="connsiteY0" fmla="*/ 79062 h 1208614"/>
              <a:gd name="connsiteX1" fmla="*/ 284309 w 1630850"/>
              <a:gd name="connsiteY1" fmla="*/ 2221 h 1208614"/>
              <a:gd name="connsiteX2" fmla="*/ 829876 w 1630850"/>
              <a:gd name="connsiteY2" fmla="*/ 155902 h 1208614"/>
              <a:gd name="connsiteX3" fmla="*/ 1413862 w 1630850"/>
              <a:gd name="connsiteY3" fmla="*/ 524735 h 1208614"/>
              <a:gd name="connsiteX4" fmla="*/ 1629015 w 1630850"/>
              <a:gd name="connsiteY4" fmla="*/ 1070302 h 1208614"/>
              <a:gd name="connsiteX5" fmla="*/ 1313970 w 1630850"/>
              <a:gd name="connsiteY5" fmla="*/ 1208614 h 1208614"/>
              <a:gd name="connsiteX0" fmla="*/ 0 w 1631003"/>
              <a:gd name="connsiteY0" fmla="*/ 79062 h 1232426"/>
              <a:gd name="connsiteX1" fmla="*/ 284309 w 1631003"/>
              <a:gd name="connsiteY1" fmla="*/ 2221 h 1232426"/>
              <a:gd name="connsiteX2" fmla="*/ 829876 w 1631003"/>
              <a:gd name="connsiteY2" fmla="*/ 155902 h 1232426"/>
              <a:gd name="connsiteX3" fmla="*/ 1413862 w 1631003"/>
              <a:gd name="connsiteY3" fmla="*/ 524735 h 1232426"/>
              <a:gd name="connsiteX4" fmla="*/ 1629015 w 1631003"/>
              <a:gd name="connsiteY4" fmla="*/ 1070302 h 1232426"/>
              <a:gd name="connsiteX5" fmla="*/ 1309207 w 1631003"/>
              <a:gd name="connsiteY5" fmla="*/ 1232426 h 1232426"/>
              <a:gd name="connsiteX0" fmla="*/ 0 w 1645109"/>
              <a:gd name="connsiteY0" fmla="*/ 79062 h 1232426"/>
              <a:gd name="connsiteX1" fmla="*/ 284309 w 1645109"/>
              <a:gd name="connsiteY1" fmla="*/ 2221 h 1232426"/>
              <a:gd name="connsiteX2" fmla="*/ 829876 w 1645109"/>
              <a:gd name="connsiteY2" fmla="*/ 155902 h 1232426"/>
              <a:gd name="connsiteX3" fmla="*/ 1413862 w 1645109"/>
              <a:gd name="connsiteY3" fmla="*/ 524735 h 1232426"/>
              <a:gd name="connsiteX4" fmla="*/ 1643303 w 1645109"/>
              <a:gd name="connsiteY4" fmla="*/ 989340 h 1232426"/>
              <a:gd name="connsiteX5" fmla="*/ 1309207 w 1645109"/>
              <a:gd name="connsiteY5" fmla="*/ 1232426 h 1232426"/>
              <a:gd name="connsiteX0" fmla="*/ 0 w 1643909"/>
              <a:gd name="connsiteY0" fmla="*/ 79062 h 1232426"/>
              <a:gd name="connsiteX1" fmla="*/ 284309 w 1643909"/>
              <a:gd name="connsiteY1" fmla="*/ 2221 h 1232426"/>
              <a:gd name="connsiteX2" fmla="*/ 829876 w 1643909"/>
              <a:gd name="connsiteY2" fmla="*/ 155902 h 1232426"/>
              <a:gd name="connsiteX3" fmla="*/ 1375762 w 1643909"/>
              <a:gd name="connsiteY3" fmla="*/ 462823 h 1232426"/>
              <a:gd name="connsiteX4" fmla="*/ 1643303 w 1643909"/>
              <a:gd name="connsiteY4" fmla="*/ 989340 h 1232426"/>
              <a:gd name="connsiteX5" fmla="*/ 1309207 w 1643909"/>
              <a:gd name="connsiteY5" fmla="*/ 1232426 h 1232426"/>
              <a:gd name="connsiteX0" fmla="*/ 0 w 1643891"/>
              <a:gd name="connsiteY0" fmla="*/ 78847 h 1232211"/>
              <a:gd name="connsiteX1" fmla="*/ 284309 w 1643891"/>
              <a:gd name="connsiteY1" fmla="*/ 2006 h 1232211"/>
              <a:gd name="connsiteX2" fmla="*/ 858451 w 1643891"/>
              <a:gd name="connsiteY2" fmla="*/ 150924 h 1232211"/>
              <a:gd name="connsiteX3" fmla="*/ 1375762 w 1643891"/>
              <a:gd name="connsiteY3" fmla="*/ 462608 h 1232211"/>
              <a:gd name="connsiteX4" fmla="*/ 1643303 w 1643891"/>
              <a:gd name="connsiteY4" fmla="*/ 989125 h 1232211"/>
              <a:gd name="connsiteX5" fmla="*/ 1309207 w 1643891"/>
              <a:gd name="connsiteY5" fmla="*/ 1232211 h 1232211"/>
              <a:gd name="connsiteX0" fmla="*/ 0 w 1643891"/>
              <a:gd name="connsiteY0" fmla="*/ 56439 h 1209803"/>
              <a:gd name="connsiteX1" fmla="*/ 312884 w 1643891"/>
              <a:gd name="connsiteY1" fmla="*/ 3410 h 1209803"/>
              <a:gd name="connsiteX2" fmla="*/ 858451 w 1643891"/>
              <a:gd name="connsiteY2" fmla="*/ 128516 h 1209803"/>
              <a:gd name="connsiteX3" fmla="*/ 1375762 w 1643891"/>
              <a:gd name="connsiteY3" fmla="*/ 440200 h 1209803"/>
              <a:gd name="connsiteX4" fmla="*/ 1643303 w 1643891"/>
              <a:gd name="connsiteY4" fmla="*/ 966717 h 1209803"/>
              <a:gd name="connsiteX5" fmla="*/ 1309207 w 1643891"/>
              <a:gd name="connsiteY5" fmla="*/ 1209803 h 1209803"/>
              <a:gd name="connsiteX0" fmla="*/ 0 w 1643324"/>
              <a:gd name="connsiteY0" fmla="*/ 56439 h 1209803"/>
              <a:gd name="connsiteX1" fmla="*/ 312884 w 1643324"/>
              <a:gd name="connsiteY1" fmla="*/ 3410 h 1209803"/>
              <a:gd name="connsiteX2" fmla="*/ 858451 w 1643324"/>
              <a:gd name="connsiteY2" fmla="*/ 128516 h 1209803"/>
              <a:gd name="connsiteX3" fmla="*/ 1323375 w 1643324"/>
              <a:gd name="connsiteY3" fmla="*/ 483062 h 1209803"/>
              <a:gd name="connsiteX4" fmla="*/ 1643303 w 1643324"/>
              <a:gd name="connsiteY4" fmla="*/ 966717 h 1209803"/>
              <a:gd name="connsiteX5" fmla="*/ 1309207 w 1643324"/>
              <a:gd name="connsiteY5" fmla="*/ 1209803 h 1209803"/>
              <a:gd name="connsiteX0" fmla="*/ 0 w 1576658"/>
              <a:gd name="connsiteY0" fmla="*/ 56439 h 1209803"/>
              <a:gd name="connsiteX1" fmla="*/ 312884 w 1576658"/>
              <a:gd name="connsiteY1" fmla="*/ 3410 h 1209803"/>
              <a:gd name="connsiteX2" fmla="*/ 858451 w 1576658"/>
              <a:gd name="connsiteY2" fmla="*/ 128516 h 1209803"/>
              <a:gd name="connsiteX3" fmla="*/ 1323375 w 1576658"/>
              <a:gd name="connsiteY3" fmla="*/ 483062 h 1209803"/>
              <a:gd name="connsiteX4" fmla="*/ 1576628 w 1576658"/>
              <a:gd name="connsiteY4" fmla="*/ 942905 h 1209803"/>
              <a:gd name="connsiteX5" fmla="*/ 1309207 w 1576658"/>
              <a:gd name="connsiteY5" fmla="*/ 1209803 h 120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658" h="1209803">
                <a:moveTo>
                  <a:pt x="0" y="56439"/>
                </a:moveTo>
                <a:cubicBezTo>
                  <a:pt x="72998" y="11615"/>
                  <a:pt x="169809" y="-8603"/>
                  <a:pt x="312884" y="3410"/>
                </a:cubicBezTo>
                <a:cubicBezTo>
                  <a:pt x="455959" y="15423"/>
                  <a:pt x="690036" y="48574"/>
                  <a:pt x="858451" y="128516"/>
                </a:cubicBezTo>
                <a:cubicBezTo>
                  <a:pt x="1026866" y="208458"/>
                  <a:pt x="1203679" y="347331"/>
                  <a:pt x="1323375" y="483062"/>
                </a:cubicBezTo>
                <a:cubicBezTo>
                  <a:pt x="1443071" y="618794"/>
                  <a:pt x="1578989" y="821782"/>
                  <a:pt x="1576628" y="942905"/>
                </a:cubicBezTo>
                <a:cubicBezTo>
                  <a:pt x="1574267" y="1064028"/>
                  <a:pt x="1458405" y="1197637"/>
                  <a:pt x="1309207" y="1209803"/>
                </a:cubicBezTo>
              </a:path>
            </a:pathLst>
          </a:custGeom>
          <a:noFill/>
          <a:ln w="38100" cmpd="dbl">
            <a:solidFill>
              <a:srgbClr val="FF0000"/>
            </a:solidFill>
            <a:prstDash val="sysDash"/>
            <a:tailEnd type="stealth"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2584046" cy="1850559"/>
            <a:chOff x="0" y="0"/>
            <a:chExt cx="2584046" cy="1850559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>
            <a:xfrm>
              <a:off x="595269" y="335904"/>
              <a:ext cx="82297" cy="822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1517396" y="335904"/>
              <a:ext cx="82297" cy="822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8731" y="6735"/>
              <a:ext cx="255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30857" y="0"/>
              <a:ext cx="255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0" y="382011"/>
              <a:ext cx="2584046" cy="1468548"/>
            </a:xfrm>
            <a:custGeom>
              <a:avLst/>
              <a:gdLst>
                <a:gd name="connsiteX0" fmla="*/ 575807 w 2776915"/>
                <a:gd name="connsiteY0" fmla="*/ 59817 h 1484934"/>
                <a:gd name="connsiteX1" fmla="*/ 322234 w 2776915"/>
                <a:gd name="connsiteY1" fmla="*/ 152025 h 1484934"/>
                <a:gd name="connsiteX2" fmla="*/ 91713 w 2776915"/>
                <a:gd name="connsiteY2" fmla="*/ 359494 h 1484934"/>
                <a:gd name="connsiteX3" fmla="*/ 7188 w 2776915"/>
                <a:gd name="connsiteY3" fmla="*/ 751380 h 1484934"/>
                <a:gd name="connsiteX4" fmla="*/ 260761 w 2776915"/>
                <a:gd name="connsiteY4" fmla="*/ 1319999 h 1484934"/>
                <a:gd name="connsiteX5" fmla="*/ 1351894 w 2776915"/>
                <a:gd name="connsiteY5" fmla="*/ 1481363 h 1484934"/>
                <a:gd name="connsiteX6" fmla="*/ 2650496 w 2776915"/>
                <a:gd name="connsiteY6" fmla="*/ 1204738 h 1484934"/>
                <a:gd name="connsiteX7" fmla="*/ 2642812 w 2776915"/>
                <a:gd name="connsiteY7" fmla="*/ 128973 h 1484934"/>
                <a:gd name="connsiteX8" fmla="*/ 1905145 w 2776915"/>
                <a:gd name="connsiteY8" fmla="*/ 59817 h 1484934"/>
                <a:gd name="connsiteX0" fmla="*/ 575807 w 2795876"/>
                <a:gd name="connsiteY0" fmla="*/ 20340 h 1445457"/>
                <a:gd name="connsiteX1" fmla="*/ 322234 w 2795876"/>
                <a:gd name="connsiteY1" fmla="*/ 112548 h 1445457"/>
                <a:gd name="connsiteX2" fmla="*/ 91713 w 2795876"/>
                <a:gd name="connsiteY2" fmla="*/ 320017 h 1445457"/>
                <a:gd name="connsiteX3" fmla="*/ 7188 w 2795876"/>
                <a:gd name="connsiteY3" fmla="*/ 711903 h 1445457"/>
                <a:gd name="connsiteX4" fmla="*/ 260761 w 2795876"/>
                <a:gd name="connsiteY4" fmla="*/ 1280522 h 1445457"/>
                <a:gd name="connsiteX5" fmla="*/ 1351894 w 2795876"/>
                <a:gd name="connsiteY5" fmla="*/ 1441886 h 1445457"/>
                <a:gd name="connsiteX6" fmla="*/ 2650496 w 2795876"/>
                <a:gd name="connsiteY6" fmla="*/ 1165261 h 1445457"/>
                <a:gd name="connsiteX7" fmla="*/ 2681232 w 2795876"/>
                <a:gd name="connsiteY7" fmla="*/ 227809 h 1445457"/>
                <a:gd name="connsiteX8" fmla="*/ 1905145 w 2795876"/>
                <a:gd name="connsiteY8" fmla="*/ 20340 h 1445457"/>
                <a:gd name="connsiteX0" fmla="*/ 575807 w 2718375"/>
                <a:gd name="connsiteY0" fmla="*/ 23142 h 1453032"/>
                <a:gd name="connsiteX1" fmla="*/ 322234 w 2718375"/>
                <a:gd name="connsiteY1" fmla="*/ 115350 h 1453032"/>
                <a:gd name="connsiteX2" fmla="*/ 91713 w 2718375"/>
                <a:gd name="connsiteY2" fmla="*/ 322819 h 1453032"/>
                <a:gd name="connsiteX3" fmla="*/ 7188 w 2718375"/>
                <a:gd name="connsiteY3" fmla="*/ 714705 h 1453032"/>
                <a:gd name="connsiteX4" fmla="*/ 260761 w 2718375"/>
                <a:gd name="connsiteY4" fmla="*/ 1283324 h 1453032"/>
                <a:gd name="connsiteX5" fmla="*/ 1351894 w 2718375"/>
                <a:gd name="connsiteY5" fmla="*/ 1444688 h 1453032"/>
                <a:gd name="connsiteX6" fmla="*/ 2466079 w 2718375"/>
                <a:gd name="connsiteY6" fmla="*/ 1298692 h 1453032"/>
                <a:gd name="connsiteX7" fmla="*/ 2681232 w 2718375"/>
                <a:gd name="connsiteY7" fmla="*/ 230611 h 1453032"/>
                <a:gd name="connsiteX8" fmla="*/ 1905145 w 2718375"/>
                <a:gd name="connsiteY8" fmla="*/ 23142 h 1453032"/>
                <a:gd name="connsiteX0" fmla="*/ 575807 w 2720255"/>
                <a:gd name="connsiteY0" fmla="*/ 23142 h 1492038"/>
                <a:gd name="connsiteX1" fmla="*/ 322234 w 2720255"/>
                <a:gd name="connsiteY1" fmla="*/ 115350 h 1492038"/>
                <a:gd name="connsiteX2" fmla="*/ 91713 w 2720255"/>
                <a:gd name="connsiteY2" fmla="*/ 322819 h 1492038"/>
                <a:gd name="connsiteX3" fmla="*/ 7188 w 2720255"/>
                <a:gd name="connsiteY3" fmla="*/ 714705 h 1492038"/>
                <a:gd name="connsiteX4" fmla="*/ 260761 w 2720255"/>
                <a:gd name="connsiteY4" fmla="*/ 1283324 h 1492038"/>
                <a:gd name="connsiteX5" fmla="*/ 1282738 w 2720255"/>
                <a:gd name="connsiteY5" fmla="*/ 1490792 h 1492038"/>
                <a:gd name="connsiteX6" fmla="*/ 2466079 w 2720255"/>
                <a:gd name="connsiteY6" fmla="*/ 1298692 h 1492038"/>
                <a:gd name="connsiteX7" fmla="*/ 2681232 w 2720255"/>
                <a:gd name="connsiteY7" fmla="*/ 230611 h 1492038"/>
                <a:gd name="connsiteX8" fmla="*/ 1905145 w 2720255"/>
                <a:gd name="connsiteY8" fmla="*/ 23142 h 1492038"/>
                <a:gd name="connsiteX0" fmla="*/ 575807 w 2707515"/>
                <a:gd name="connsiteY0" fmla="*/ 12049 h 1480077"/>
                <a:gd name="connsiteX1" fmla="*/ 322234 w 2707515"/>
                <a:gd name="connsiteY1" fmla="*/ 104257 h 1480077"/>
                <a:gd name="connsiteX2" fmla="*/ 91713 w 2707515"/>
                <a:gd name="connsiteY2" fmla="*/ 311726 h 1480077"/>
                <a:gd name="connsiteX3" fmla="*/ 7188 w 2707515"/>
                <a:gd name="connsiteY3" fmla="*/ 703612 h 1480077"/>
                <a:gd name="connsiteX4" fmla="*/ 260761 w 2707515"/>
                <a:gd name="connsiteY4" fmla="*/ 1272231 h 1480077"/>
                <a:gd name="connsiteX5" fmla="*/ 1282738 w 2707515"/>
                <a:gd name="connsiteY5" fmla="*/ 1479699 h 1480077"/>
                <a:gd name="connsiteX6" fmla="*/ 2466079 w 2707515"/>
                <a:gd name="connsiteY6" fmla="*/ 1287599 h 1480077"/>
                <a:gd name="connsiteX7" fmla="*/ 2665864 w 2707515"/>
                <a:gd name="connsiteY7" fmla="*/ 342462 h 1480077"/>
                <a:gd name="connsiteX8" fmla="*/ 1905145 w 2707515"/>
                <a:gd name="connsiteY8" fmla="*/ 12049 h 1480077"/>
                <a:gd name="connsiteX0" fmla="*/ 580767 w 2712475"/>
                <a:gd name="connsiteY0" fmla="*/ 12049 h 1480077"/>
                <a:gd name="connsiteX1" fmla="*/ 96673 w 2712475"/>
                <a:gd name="connsiteY1" fmla="*/ 311726 h 1480077"/>
                <a:gd name="connsiteX2" fmla="*/ 12148 w 2712475"/>
                <a:gd name="connsiteY2" fmla="*/ 703612 h 1480077"/>
                <a:gd name="connsiteX3" fmla="*/ 265721 w 2712475"/>
                <a:gd name="connsiteY3" fmla="*/ 1272231 h 1480077"/>
                <a:gd name="connsiteX4" fmla="*/ 1287698 w 2712475"/>
                <a:gd name="connsiteY4" fmla="*/ 1479699 h 1480077"/>
                <a:gd name="connsiteX5" fmla="*/ 2471039 w 2712475"/>
                <a:gd name="connsiteY5" fmla="*/ 1287599 h 1480077"/>
                <a:gd name="connsiteX6" fmla="*/ 2670824 w 2712475"/>
                <a:gd name="connsiteY6" fmla="*/ 342462 h 1480077"/>
                <a:gd name="connsiteX7" fmla="*/ 1910105 w 2712475"/>
                <a:gd name="connsiteY7" fmla="*/ 12049 h 1480077"/>
                <a:gd name="connsiteX0" fmla="*/ 574686 w 2706394"/>
                <a:gd name="connsiteY0" fmla="*/ 12049 h 1480077"/>
                <a:gd name="connsiteX1" fmla="*/ 121328 w 2706394"/>
                <a:gd name="connsiteY1" fmla="*/ 150362 h 1480077"/>
                <a:gd name="connsiteX2" fmla="*/ 6067 w 2706394"/>
                <a:gd name="connsiteY2" fmla="*/ 703612 h 1480077"/>
                <a:gd name="connsiteX3" fmla="*/ 259640 w 2706394"/>
                <a:gd name="connsiteY3" fmla="*/ 1272231 h 1480077"/>
                <a:gd name="connsiteX4" fmla="*/ 1281617 w 2706394"/>
                <a:gd name="connsiteY4" fmla="*/ 1479699 h 1480077"/>
                <a:gd name="connsiteX5" fmla="*/ 2464958 w 2706394"/>
                <a:gd name="connsiteY5" fmla="*/ 1287599 h 1480077"/>
                <a:gd name="connsiteX6" fmla="*/ 2664743 w 2706394"/>
                <a:gd name="connsiteY6" fmla="*/ 342462 h 1480077"/>
                <a:gd name="connsiteX7" fmla="*/ 1904024 w 2706394"/>
                <a:gd name="connsiteY7" fmla="*/ 12049 h 1480077"/>
                <a:gd name="connsiteX0" fmla="*/ 574686 w 2706394"/>
                <a:gd name="connsiteY0" fmla="*/ 12049 h 1480077"/>
                <a:gd name="connsiteX1" fmla="*/ 121328 w 2706394"/>
                <a:gd name="connsiteY1" fmla="*/ 150362 h 1480077"/>
                <a:gd name="connsiteX2" fmla="*/ 6067 w 2706394"/>
                <a:gd name="connsiteY2" fmla="*/ 703612 h 1480077"/>
                <a:gd name="connsiteX3" fmla="*/ 259640 w 2706394"/>
                <a:gd name="connsiteY3" fmla="*/ 1272231 h 1480077"/>
                <a:gd name="connsiteX4" fmla="*/ 1281617 w 2706394"/>
                <a:gd name="connsiteY4" fmla="*/ 1479699 h 1480077"/>
                <a:gd name="connsiteX5" fmla="*/ 2464958 w 2706394"/>
                <a:gd name="connsiteY5" fmla="*/ 1287599 h 1480077"/>
                <a:gd name="connsiteX6" fmla="*/ 2664743 w 2706394"/>
                <a:gd name="connsiteY6" fmla="*/ 342462 h 1480077"/>
                <a:gd name="connsiteX7" fmla="*/ 1904024 w 2706394"/>
                <a:gd name="connsiteY7" fmla="*/ 12049 h 1480077"/>
                <a:gd name="connsiteX0" fmla="*/ 580767 w 2712475"/>
                <a:gd name="connsiteY0" fmla="*/ 12049 h 1480077"/>
                <a:gd name="connsiteX1" fmla="*/ 96673 w 2712475"/>
                <a:gd name="connsiteY1" fmla="*/ 257938 h 1480077"/>
                <a:gd name="connsiteX2" fmla="*/ 12148 w 2712475"/>
                <a:gd name="connsiteY2" fmla="*/ 703612 h 1480077"/>
                <a:gd name="connsiteX3" fmla="*/ 265721 w 2712475"/>
                <a:gd name="connsiteY3" fmla="*/ 1272231 h 1480077"/>
                <a:gd name="connsiteX4" fmla="*/ 1287698 w 2712475"/>
                <a:gd name="connsiteY4" fmla="*/ 1479699 h 1480077"/>
                <a:gd name="connsiteX5" fmla="*/ 2471039 w 2712475"/>
                <a:gd name="connsiteY5" fmla="*/ 1287599 h 1480077"/>
                <a:gd name="connsiteX6" fmla="*/ 2670824 w 2712475"/>
                <a:gd name="connsiteY6" fmla="*/ 342462 h 1480077"/>
                <a:gd name="connsiteX7" fmla="*/ 1910105 w 2712475"/>
                <a:gd name="connsiteY7" fmla="*/ 12049 h 1480077"/>
                <a:gd name="connsiteX0" fmla="*/ 508277 w 2639985"/>
                <a:gd name="connsiteY0" fmla="*/ 12049 h 1480077"/>
                <a:gd name="connsiteX1" fmla="*/ 24183 w 2639985"/>
                <a:gd name="connsiteY1" fmla="*/ 257938 h 1480077"/>
                <a:gd name="connsiteX2" fmla="*/ 193231 w 2639985"/>
                <a:gd name="connsiteY2" fmla="*/ 1272231 h 1480077"/>
                <a:gd name="connsiteX3" fmla="*/ 1215208 w 2639985"/>
                <a:gd name="connsiteY3" fmla="*/ 1479699 h 1480077"/>
                <a:gd name="connsiteX4" fmla="*/ 2398549 w 2639985"/>
                <a:gd name="connsiteY4" fmla="*/ 1287599 h 1480077"/>
                <a:gd name="connsiteX5" fmla="*/ 2598334 w 2639985"/>
                <a:gd name="connsiteY5" fmla="*/ 342462 h 1480077"/>
                <a:gd name="connsiteX6" fmla="*/ 1837615 w 2639985"/>
                <a:gd name="connsiteY6" fmla="*/ 12049 h 1480077"/>
                <a:gd name="connsiteX0" fmla="*/ 521159 w 2652867"/>
                <a:gd name="connsiteY0" fmla="*/ 12049 h 1480077"/>
                <a:gd name="connsiteX1" fmla="*/ 21697 w 2652867"/>
                <a:gd name="connsiteY1" fmla="*/ 450039 h 1480077"/>
                <a:gd name="connsiteX2" fmla="*/ 206113 w 2652867"/>
                <a:gd name="connsiteY2" fmla="*/ 1272231 h 1480077"/>
                <a:gd name="connsiteX3" fmla="*/ 1228090 w 2652867"/>
                <a:gd name="connsiteY3" fmla="*/ 1479699 h 1480077"/>
                <a:gd name="connsiteX4" fmla="*/ 2411431 w 2652867"/>
                <a:gd name="connsiteY4" fmla="*/ 1287599 h 1480077"/>
                <a:gd name="connsiteX5" fmla="*/ 2611216 w 2652867"/>
                <a:gd name="connsiteY5" fmla="*/ 342462 h 1480077"/>
                <a:gd name="connsiteX6" fmla="*/ 1850497 w 2652867"/>
                <a:gd name="connsiteY6" fmla="*/ 12049 h 1480077"/>
                <a:gd name="connsiteX0" fmla="*/ 521159 w 2523723"/>
                <a:gd name="connsiteY0" fmla="*/ 11330 h 1479312"/>
                <a:gd name="connsiteX1" fmla="*/ 21697 w 2523723"/>
                <a:gd name="connsiteY1" fmla="*/ 449320 h 1479312"/>
                <a:gd name="connsiteX2" fmla="*/ 206113 w 2523723"/>
                <a:gd name="connsiteY2" fmla="*/ 1271512 h 1479312"/>
                <a:gd name="connsiteX3" fmla="*/ 1228090 w 2523723"/>
                <a:gd name="connsiteY3" fmla="*/ 1478980 h 1479312"/>
                <a:gd name="connsiteX4" fmla="*/ 2411431 w 2523723"/>
                <a:gd name="connsiteY4" fmla="*/ 1286880 h 1479312"/>
                <a:gd name="connsiteX5" fmla="*/ 2411431 w 2523723"/>
                <a:gd name="connsiteY5" fmla="*/ 357112 h 1479312"/>
                <a:gd name="connsiteX6" fmla="*/ 1850497 w 2523723"/>
                <a:gd name="connsiteY6" fmla="*/ 11330 h 1479312"/>
                <a:gd name="connsiteX0" fmla="*/ 521159 w 2426322"/>
                <a:gd name="connsiteY0" fmla="*/ 11223 h 1478873"/>
                <a:gd name="connsiteX1" fmla="*/ 21697 w 2426322"/>
                <a:gd name="connsiteY1" fmla="*/ 449213 h 1478873"/>
                <a:gd name="connsiteX2" fmla="*/ 206113 w 2426322"/>
                <a:gd name="connsiteY2" fmla="*/ 1271405 h 1478873"/>
                <a:gd name="connsiteX3" fmla="*/ 1228090 w 2426322"/>
                <a:gd name="connsiteY3" fmla="*/ 1478873 h 1478873"/>
                <a:gd name="connsiteX4" fmla="*/ 2173226 w 2426322"/>
                <a:gd name="connsiteY4" fmla="*/ 1271404 h 1478873"/>
                <a:gd name="connsiteX5" fmla="*/ 2411431 w 2426322"/>
                <a:gd name="connsiteY5" fmla="*/ 357005 h 1478873"/>
                <a:gd name="connsiteX6" fmla="*/ 1850497 w 2426322"/>
                <a:gd name="connsiteY6" fmla="*/ 11223 h 1478873"/>
                <a:gd name="connsiteX0" fmla="*/ 521159 w 2433434"/>
                <a:gd name="connsiteY0" fmla="*/ 6994 h 1474644"/>
                <a:gd name="connsiteX1" fmla="*/ 21697 w 2433434"/>
                <a:gd name="connsiteY1" fmla="*/ 444984 h 1474644"/>
                <a:gd name="connsiteX2" fmla="*/ 206113 w 2433434"/>
                <a:gd name="connsiteY2" fmla="*/ 1267176 h 1474644"/>
                <a:gd name="connsiteX3" fmla="*/ 1228090 w 2433434"/>
                <a:gd name="connsiteY3" fmla="*/ 1474644 h 1474644"/>
                <a:gd name="connsiteX4" fmla="*/ 2173226 w 2433434"/>
                <a:gd name="connsiteY4" fmla="*/ 1267175 h 1474644"/>
                <a:gd name="connsiteX5" fmla="*/ 2419115 w 2433434"/>
                <a:gd name="connsiteY5" fmla="*/ 506456 h 1474644"/>
                <a:gd name="connsiteX6" fmla="*/ 1850497 w 2433434"/>
                <a:gd name="connsiteY6" fmla="*/ 6994 h 1474644"/>
                <a:gd name="connsiteX0" fmla="*/ 521159 w 2471655"/>
                <a:gd name="connsiteY0" fmla="*/ 7080 h 1475410"/>
                <a:gd name="connsiteX1" fmla="*/ 21697 w 2471655"/>
                <a:gd name="connsiteY1" fmla="*/ 445070 h 1475410"/>
                <a:gd name="connsiteX2" fmla="*/ 206113 w 2471655"/>
                <a:gd name="connsiteY2" fmla="*/ 1267262 h 1475410"/>
                <a:gd name="connsiteX3" fmla="*/ 1228090 w 2471655"/>
                <a:gd name="connsiteY3" fmla="*/ 1474730 h 1475410"/>
                <a:gd name="connsiteX4" fmla="*/ 2311538 w 2471655"/>
                <a:gd name="connsiteY4" fmla="*/ 1297997 h 1475410"/>
                <a:gd name="connsiteX5" fmla="*/ 2419115 w 2471655"/>
                <a:gd name="connsiteY5" fmla="*/ 506542 h 1475410"/>
                <a:gd name="connsiteX6" fmla="*/ 1850497 w 2471655"/>
                <a:gd name="connsiteY6" fmla="*/ 7080 h 1475410"/>
                <a:gd name="connsiteX0" fmla="*/ 521159 w 2576090"/>
                <a:gd name="connsiteY0" fmla="*/ 8180 h 1476728"/>
                <a:gd name="connsiteX1" fmla="*/ 21697 w 2576090"/>
                <a:gd name="connsiteY1" fmla="*/ 446170 h 1476728"/>
                <a:gd name="connsiteX2" fmla="*/ 206113 w 2576090"/>
                <a:gd name="connsiteY2" fmla="*/ 1268362 h 1476728"/>
                <a:gd name="connsiteX3" fmla="*/ 1228090 w 2576090"/>
                <a:gd name="connsiteY3" fmla="*/ 1475830 h 1476728"/>
                <a:gd name="connsiteX4" fmla="*/ 2311538 w 2576090"/>
                <a:gd name="connsiteY4" fmla="*/ 1299097 h 1476728"/>
                <a:gd name="connsiteX5" fmla="*/ 2549744 w 2576090"/>
                <a:gd name="connsiteY5" fmla="*/ 453854 h 1476728"/>
                <a:gd name="connsiteX6" fmla="*/ 1850497 w 2576090"/>
                <a:gd name="connsiteY6" fmla="*/ 8180 h 1476728"/>
                <a:gd name="connsiteX0" fmla="*/ 521159 w 2562840"/>
                <a:gd name="connsiteY0" fmla="*/ 8180 h 1476728"/>
                <a:gd name="connsiteX1" fmla="*/ 21697 w 2562840"/>
                <a:gd name="connsiteY1" fmla="*/ 446170 h 1476728"/>
                <a:gd name="connsiteX2" fmla="*/ 206113 w 2562840"/>
                <a:gd name="connsiteY2" fmla="*/ 1268362 h 1476728"/>
                <a:gd name="connsiteX3" fmla="*/ 1228090 w 2562840"/>
                <a:gd name="connsiteY3" fmla="*/ 1475830 h 1476728"/>
                <a:gd name="connsiteX4" fmla="*/ 2311538 w 2562840"/>
                <a:gd name="connsiteY4" fmla="*/ 1299097 h 1476728"/>
                <a:gd name="connsiteX5" fmla="*/ 2549744 w 2562840"/>
                <a:gd name="connsiteY5" fmla="*/ 453854 h 1476728"/>
                <a:gd name="connsiteX6" fmla="*/ 2050282 w 2562840"/>
                <a:gd name="connsiteY6" fmla="*/ 8180 h 1476728"/>
                <a:gd name="connsiteX0" fmla="*/ 521159 w 2562840"/>
                <a:gd name="connsiteY0" fmla="*/ 0 h 1468548"/>
                <a:gd name="connsiteX1" fmla="*/ 21697 w 2562840"/>
                <a:gd name="connsiteY1" fmla="*/ 437990 h 1468548"/>
                <a:gd name="connsiteX2" fmla="*/ 206113 w 2562840"/>
                <a:gd name="connsiteY2" fmla="*/ 1260182 h 1468548"/>
                <a:gd name="connsiteX3" fmla="*/ 1228090 w 2562840"/>
                <a:gd name="connsiteY3" fmla="*/ 1467650 h 1468548"/>
                <a:gd name="connsiteX4" fmla="*/ 2311538 w 2562840"/>
                <a:gd name="connsiteY4" fmla="*/ 1290917 h 1468548"/>
                <a:gd name="connsiteX5" fmla="*/ 2549744 w 2562840"/>
                <a:gd name="connsiteY5" fmla="*/ 445674 h 1468548"/>
                <a:gd name="connsiteX6" fmla="*/ 2050282 w 2562840"/>
                <a:gd name="connsiteY6" fmla="*/ 0 h 1468548"/>
                <a:gd name="connsiteX0" fmla="*/ 521159 w 2584046"/>
                <a:gd name="connsiteY0" fmla="*/ 0 h 1468548"/>
                <a:gd name="connsiteX1" fmla="*/ 21697 w 2584046"/>
                <a:gd name="connsiteY1" fmla="*/ 437990 h 1468548"/>
                <a:gd name="connsiteX2" fmla="*/ 206113 w 2584046"/>
                <a:gd name="connsiteY2" fmla="*/ 1260182 h 1468548"/>
                <a:gd name="connsiteX3" fmla="*/ 1228090 w 2584046"/>
                <a:gd name="connsiteY3" fmla="*/ 1467650 h 1468548"/>
                <a:gd name="connsiteX4" fmla="*/ 2311538 w 2584046"/>
                <a:gd name="connsiteY4" fmla="*/ 1290917 h 1468548"/>
                <a:gd name="connsiteX5" fmla="*/ 2549744 w 2584046"/>
                <a:gd name="connsiteY5" fmla="*/ 445674 h 1468548"/>
                <a:gd name="connsiteX6" fmla="*/ 1735237 w 2584046"/>
                <a:gd name="connsiteY6" fmla="*/ 0 h 146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4046" h="1468548">
                  <a:moveTo>
                    <a:pt x="521159" y="0"/>
                  </a:moveTo>
                  <a:cubicBezTo>
                    <a:pt x="358834" y="16329"/>
                    <a:pt x="74205" y="227960"/>
                    <a:pt x="21697" y="437990"/>
                  </a:cubicBezTo>
                  <a:cubicBezTo>
                    <a:pt x="-30811" y="648020"/>
                    <a:pt x="5048" y="1088572"/>
                    <a:pt x="206113" y="1260182"/>
                  </a:cubicBezTo>
                  <a:cubicBezTo>
                    <a:pt x="407178" y="1431792"/>
                    <a:pt x="877186" y="1462528"/>
                    <a:pt x="1228090" y="1467650"/>
                  </a:cubicBezTo>
                  <a:cubicBezTo>
                    <a:pt x="1578994" y="1472772"/>
                    <a:pt x="2091262" y="1461246"/>
                    <a:pt x="2311538" y="1290917"/>
                  </a:cubicBezTo>
                  <a:cubicBezTo>
                    <a:pt x="2531814" y="1120588"/>
                    <a:pt x="2645794" y="660827"/>
                    <a:pt x="2549744" y="445674"/>
                  </a:cubicBezTo>
                  <a:cubicBezTo>
                    <a:pt x="2453694" y="230521"/>
                    <a:pt x="2065010" y="23692"/>
                    <a:pt x="1735237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5087" y="747036"/>
              <a:ext cx="1268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EFAS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Freeform 1"/>
            <p:cNvSpPr/>
            <p:nvPr/>
          </p:nvSpPr>
          <p:spPr>
            <a:xfrm>
              <a:off x="535275" y="391886"/>
              <a:ext cx="339685" cy="339741"/>
            </a:xfrm>
            <a:custGeom>
              <a:avLst/>
              <a:gdLst>
                <a:gd name="connsiteX0" fmla="*/ 79448 w 333035"/>
                <a:gd name="connsiteY0" fmla="*/ 23052 h 339193"/>
                <a:gd name="connsiteX1" fmla="*/ 2607 w 333035"/>
                <a:gd name="connsiteY1" fmla="*/ 215153 h 339193"/>
                <a:gd name="connsiteX2" fmla="*/ 163972 w 333035"/>
                <a:gd name="connsiteY2" fmla="*/ 338097 h 339193"/>
                <a:gd name="connsiteX3" fmla="*/ 333021 w 333035"/>
                <a:gd name="connsiteY3" fmla="*/ 145996 h 339193"/>
                <a:gd name="connsiteX4" fmla="*/ 171656 w 333035"/>
                <a:gd name="connsiteY4" fmla="*/ 0 h 339193"/>
                <a:gd name="connsiteX0" fmla="*/ 79448 w 339685"/>
                <a:gd name="connsiteY0" fmla="*/ 23052 h 339741"/>
                <a:gd name="connsiteX1" fmla="*/ 2607 w 339685"/>
                <a:gd name="connsiteY1" fmla="*/ 215153 h 339741"/>
                <a:gd name="connsiteX2" fmla="*/ 163972 w 339685"/>
                <a:gd name="connsiteY2" fmla="*/ 338097 h 339741"/>
                <a:gd name="connsiteX3" fmla="*/ 294601 w 339685"/>
                <a:gd name="connsiteY3" fmla="*/ 276625 h 339741"/>
                <a:gd name="connsiteX4" fmla="*/ 333021 w 339685"/>
                <a:gd name="connsiteY4" fmla="*/ 145996 h 339741"/>
                <a:gd name="connsiteX5" fmla="*/ 171656 w 339685"/>
                <a:gd name="connsiteY5" fmla="*/ 0 h 3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685" h="339741">
                  <a:moveTo>
                    <a:pt x="79448" y="23052"/>
                  </a:moveTo>
                  <a:cubicBezTo>
                    <a:pt x="33984" y="92849"/>
                    <a:pt x="-11480" y="162646"/>
                    <a:pt x="2607" y="215153"/>
                  </a:cubicBezTo>
                  <a:cubicBezTo>
                    <a:pt x="16694" y="267661"/>
                    <a:pt x="115306" y="327852"/>
                    <a:pt x="163972" y="338097"/>
                  </a:cubicBezTo>
                  <a:cubicBezTo>
                    <a:pt x="212638" y="348342"/>
                    <a:pt x="266426" y="308642"/>
                    <a:pt x="294601" y="276625"/>
                  </a:cubicBezTo>
                  <a:cubicBezTo>
                    <a:pt x="322776" y="244608"/>
                    <a:pt x="353512" y="192100"/>
                    <a:pt x="333021" y="145996"/>
                  </a:cubicBezTo>
                  <a:cubicBezTo>
                    <a:pt x="312530" y="99892"/>
                    <a:pt x="252979" y="44823"/>
                    <a:pt x="171656" y="0"/>
                  </a:cubicBezTo>
                </a:path>
              </a:pathLst>
            </a:custGeom>
            <a:noFill/>
            <a:ln w="38100" cmpd="dbl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23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0" y="0"/>
            <a:ext cx="2597394" cy="2854671"/>
            <a:chOff x="965926" y="397233"/>
            <a:chExt cx="2597394" cy="2854671"/>
          </a:xfrm>
        </p:grpSpPr>
        <p:sp>
          <p:nvSpPr>
            <p:cNvPr id="20" name="TextBox 19"/>
            <p:cNvSpPr txBox="1"/>
            <p:nvPr/>
          </p:nvSpPr>
          <p:spPr>
            <a:xfrm>
              <a:off x="965926" y="397233"/>
              <a:ext cx="760144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i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sz="1400" dirty="0" smtClean="0"/>
                <a:t>a: x </a:t>
              </a:r>
              <a:r>
                <a:rPr lang="en-US" sz="1400" dirty="0"/>
                <a:t>= </a:t>
              </a:r>
              <a:r>
                <a:rPr lang="en-US" sz="1400" i="0" dirty="0"/>
                <a:t>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90903" y="2674975"/>
              <a:ext cx="13837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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x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: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b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, 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x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: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c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, …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5926" y="1664051"/>
              <a:ext cx="760144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i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sz="1400" dirty="0" smtClean="0"/>
                <a:t>b: x </a:t>
              </a:r>
              <a:r>
                <a:rPr lang="en-US" sz="1400" dirty="0"/>
                <a:t>= </a:t>
              </a:r>
              <a:r>
                <a:rPr lang="en-US" sz="1400" i="0" dirty="0"/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2794" y="1208268"/>
              <a:ext cx="750526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i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sz="1400" dirty="0" smtClean="0"/>
                <a:t>c: x </a:t>
              </a:r>
              <a:r>
                <a:rPr lang="en-US" sz="1400" dirty="0"/>
                <a:t>= </a:t>
              </a:r>
              <a:r>
                <a:rPr lang="en-US" sz="1400" i="0" dirty="0"/>
                <a:t>7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67598" y="2944127"/>
              <a:ext cx="556563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 = x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>
              <a:stCxn id="20" idx="2"/>
              <a:endCxn id="16" idx="0"/>
            </p:cNvCxnSpPr>
            <p:nvPr/>
          </p:nvCxnSpPr>
          <p:spPr>
            <a:xfrm flipH="1">
              <a:off x="1345584" y="705010"/>
              <a:ext cx="414" cy="295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17183" y="1000125"/>
              <a:ext cx="2568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i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i="0" dirty="0" smtClean="0">
                  <a:latin typeface="Cambria Math"/>
                  <a:ea typeface="Cambria Math"/>
                </a:rPr>
                <a:t>⋮</a:t>
              </a:r>
              <a:endParaRPr lang="en-US" i="0" dirty="0"/>
            </a:p>
          </p:txBody>
        </p:sp>
        <p:cxnSp>
          <p:nvCxnSpPr>
            <p:cNvPr id="18" name="Straight Arrow Connector 17"/>
            <p:cNvCxnSpPr>
              <a:stCxn id="16" idx="2"/>
              <a:endCxn id="10" idx="0"/>
            </p:cNvCxnSpPr>
            <p:nvPr/>
          </p:nvCxnSpPr>
          <p:spPr>
            <a:xfrm>
              <a:off x="1345584" y="1369457"/>
              <a:ext cx="414" cy="29459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Arrow Connector 21"/>
            <p:cNvCxnSpPr>
              <a:stCxn id="10" idx="2"/>
              <a:endCxn id="23" idx="0"/>
            </p:cNvCxnSpPr>
            <p:nvPr/>
          </p:nvCxnSpPr>
          <p:spPr>
            <a:xfrm flipH="1">
              <a:off x="1345584" y="1971828"/>
              <a:ext cx="414" cy="3218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217183" y="2293703"/>
              <a:ext cx="2568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i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i="0" dirty="0" smtClean="0">
                  <a:latin typeface="Cambria Math"/>
                  <a:ea typeface="Cambria Math"/>
                </a:rPr>
                <a:t>⋮</a:t>
              </a:r>
              <a:endParaRPr lang="en-US" i="0" dirty="0"/>
            </a:p>
          </p:txBody>
        </p:sp>
        <p:cxnSp>
          <p:nvCxnSpPr>
            <p:cNvPr id="24" name="Straight Arrow Connector 23"/>
            <p:cNvCxnSpPr>
              <a:stCxn id="23" idx="2"/>
              <a:endCxn id="12" idx="0"/>
            </p:cNvCxnSpPr>
            <p:nvPr/>
          </p:nvCxnSpPr>
          <p:spPr>
            <a:xfrm>
              <a:off x="1345584" y="2663035"/>
              <a:ext cx="296" cy="28109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Straight Arrow Connector 25"/>
            <p:cNvCxnSpPr>
              <a:stCxn id="29" idx="2"/>
              <a:endCxn id="12" idx="0"/>
            </p:cNvCxnSpPr>
            <p:nvPr/>
          </p:nvCxnSpPr>
          <p:spPr>
            <a:xfrm flipH="1">
              <a:off x="1345880" y="2237109"/>
              <a:ext cx="1005261" cy="7070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TextBox 28"/>
            <p:cNvSpPr txBox="1"/>
            <p:nvPr/>
          </p:nvSpPr>
          <p:spPr>
            <a:xfrm rot="2862054">
              <a:off x="2359327" y="1928163"/>
              <a:ext cx="2568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i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i="0" dirty="0" smtClean="0">
                  <a:latin typeface="Cambria Math"/>
                  <a:ea typeface="Cambria Math"/>
                </a:rPr>
                <a:t>⋮</a:t>
              </a:r>
              <a:endParaRPr lang="en-US" i="0" dirty="0"/>
            </a:p>
          </p:txBody>
        </p:sp>
        <p:cxnSp>
          <p:nvCxnSpPr>
            <p:cNvPr id="30" name="Straight Arrow Connector 29"/>
            <p:cNvCxnSpPr>
              <a:stCxn id="11" idx="2"/>
              <a:endCxn id="29" idx="0"/>
            </p:cNvCxnSpPr>
            <p:nvPr/>
          </p:nvCxnSpPr>
          <p:spPr>
            <a:xfrm flipH="1">
              <a:off x="2624315" y="1516045"/>
              <a:ext cx="563742" cy="4725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tailEnd type="stealth"/>
            </a:ln>
            <a:effectLst>
              <a:outerShdw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310236" y="1358291"/>
              <a:ext cx="9653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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x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: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a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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,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…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99150" y="1919999"/>
              <a:ext cx="9653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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x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:</a:t>
              </a:r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b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, …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4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375135"/>
              </p:ext>
            </p:extLst>
          </p:nvPr>
        </p:nvGraphicFramePr>
        <p:xfrm>
          <a:off x="1528494" y="1284170"/>
          <a:ext cx="56388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5638800" imgH="2870200" progId="Word.Document.12">
                  <p:embed/>
                </p:oleObj>
              </mc:Choice>
              <mc:Fallback>
                <p:oleObj name="Document" r:id="rId4" imgW="5638800" imgH="2870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494" y="1284170"/>
                        <a:ext cx="56388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59738" y="5360330"/>
            <a:ext cx="177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Figure: flowchart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81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reps</cp:lastModifiedBy>
  <cp:revision>13</cp:revision>
  <cp:lastPrinted>2015-10-20T02:53:17Z</cp:lastPrinted>
  <dcterms:created xsi:type="dcterms:W3CDTF">2015-10-19T12:39:45Z</dcterms:created>
  <dcterms:modified xsi:type="dcterms:W3CDTF">2015-10-21T00:44:22Z</dcterms:modified>
</cp:coreProperties>
</file>