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7" r:id="rId2"/>
    <p:sldId id="303" r:id="rId3"/>
    <p:sldId id="304" r:id="rId4"/>
    <p:sldId id="298" r:id="rId5"/>
    <p:sldId id="299" r:id="rId6"/>
    <p:sldId id="300" r:id="rId7"/>
    <p:sldId id="301" r:id="rId8"/>
    <p:sldId id="302" r:id="rId9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3" autoAdjust="0"/>
    <p:restoredTop sz="89385" autoAdjust="0"/>
  </p:normalViewPr>
  <p:slideViewPr>
    <p:cSldViewPr snapToGrid="0">
      <p:cViewPr varScale="1">
        <p:scale>
          <a:sx n="68" d="100"/>
          <a:sy n="68" d="100"/>
        </p:scale>
        <p:origin x="590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7" tIns="46443" rIns="92887" bIns="46443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56051" y="0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7" tIns="46443" rIns="92887" bIns="46443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4F0E5BA6-B14D-432B-823B-6AB9ADA7DEAB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98500" y="4409758"/>
            <a:ext cx="558800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7" tIns="46443" rIns="92887" bIns="464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8817926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7" tIns="46443" rIns="92887" bIns="46443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56051" y="8817926"/>
            <a:ext cx="302736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87" tIns="46443" rIns="92887" bIns="46443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E55A1036-4C3D-466C-AB0D-DA29889FE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30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cfg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5A1036-4C3D-466C-AB0D-DA29889FE3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82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dag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5A1036-4C3D-466C-AB0D-DA29889FE31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93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cfg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5A1036-4C3D-466C-AB0D-DA29889FE31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38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5A1036-4C3D-466C-AB0D-DA29889FE31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85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wpp</a:t>
            </a:r>
            <a:r>
              <a:rPr lang="en-US" dirty="0"/>
              <a:t>-expanded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5A1036-4C3D-466C-AB0D-DA29889FE31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72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bidirectional-transformers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5A1036-4C3D-466C-AB0D-DA29889FE31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13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dataflow</a:t>
            </a:r>
            <a:r>
              <a:rPr lang="en-US" baseline="0" dirty="0"/>
              <a:t>-transformers-for-path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5A1036-4C3D-466C-AB0D-DA29889FE31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2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partial-products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5A1036-4C3D-466C-AB0D-DA29889FE31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3F8DD-A73D-4BE6-9A4D-0D55D7116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3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C5C85-9707-4B2E-AA55-92F319ED5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7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014F9-CE3B-4A35-B276-53639EF5A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6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77DC1-CFD3-4A33-AFBF-C314AD0DF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1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A4C8B-3D5F-4CFE-A4FC-BD918F6FB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7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992BA-7E77-474E-BA57-EA91FDC85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CA78E-2200-4994-AF97-2B3981F7A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8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A1940-3646-4EB3-BD76-6398C5578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6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D0636-9DA2-463B-A049-F6A104667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5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CB66F-3712-4C23-AFEC-EB5B7A0EE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1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400E5-1217-4822-AD0B-DB315B688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7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29A219-E99A-4644-8DD9-5A2096D0E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18780" y="0"/>
            <a:ext cx="2903538" cy="3760788"/>
            <a:chOff x="1458100" y="0"/>
            <a:chExt cx="2903538" cy="3760788"/>
          </a:xfrm>
        </p:grpSpPr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1458100" y="0"/>
              <a:ext cx="2903538" cy="3760788"/>
              <a:chOff x="2204500" y="703263"/>
              <a:chExt cx="2903912" cy="3760787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3355586" y="703263"/>
                <a:ext cx="457259" cy="428625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s</a:t>
                </a: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366700" y="1362076"/>
                <a:ext cx="457259" cy="428625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749083" y="2036763"/>
                <a:ext cx="457259" cy="428625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4001781" y="2036763"/>
                <a:ext cx="457259" cy="428625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387340" y="2652712"/>
                <a:ext cx="457259" cy="428625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387340" y="3308350"/>
                <a:ext cx="457259" cy="428625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387340" y="4035425"/>
                <a:ext cx="457259" cy="428625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4" name="Straight Arrow Connector 3"/>
              <p:cNvCxnSpPr>
                <a:stCxn id="2" idx="4"/>
                <a:endCxn id="21" idx="0"/>
              </p:cNvCxnSpPr>
              <p:nvPr/>
            </p:nvCxnSpPr>
            <p:spPr>
              <a:xfrm>
                <a:off x="3584216" y="1131888"/>
                <a:ext cx="11113" cy="2301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>
                <a:stCxn id="21" idx="5"/>
                <a:endCxn id="23" idx="1"/>
              </p:cNvCxnSpPr>
              <p:nvPr/>
            </p:nvCxnSpPr>
            <p:spPr>
              <a:xfrm>
                <a:off x="3757275" y="1727201"/>
                <a:ext cx="311190" cy="37306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stCxn id="21" idx="3"/>
                <a:endCxn id="22" idx="7"/>
              </p:cNvCxnSpPr>
              <p:nvPr/>
            </p:nvCxnSpPr>
            <p:spPr>
              <a:xfrm flipH="1">
                <a:off x="3139658" y="1727201"/>
                <a:ext cx="293725" cy="37147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>
                <a:stCxn id="22" idx="5"/>
                <a:endCxn id="24" idx="1"/>
              </p:cNvCxnSpPr>
              <p:nvPr/>
            </p:nvCxnSpPr>
            <p:spPr>
              <a:xfrm>
                <a:off x="3139658" y="2401888"/>
                <a:ext cx="314365" cy="31432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23" idx="3"/>
                <a:endCxn id="24" idx="7"/>
              </p:cNvCxnSpPr>
              <p:nvPr/>
            </p:nvCxnSpPr>
            <p:spPr>
              <a:xfrm flipH="1">
                <a:off x="3777916" y="2401888"/>
                <a:ext cx="290549" cy="31432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>
                <a:stCxn id="24" idx="4"/>
                <a:endCxn id="25" idx="0"/>
              </p:cNvCxnSpPr>
              <p:nvPr/>
            </p:nvCxnSpPr>
            <p:spPr>
              <a:xfrm>
                <a:off x="3615970" y="3081337"/>
                <a:ext cx="0" cy="227013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25" idx="4"/>
                <a:endCxn id="26" idx="0"/>
              </p:cNvCxnSpPr>
              <p:nvPr/>
            </p:nvCxnSpPr>
            <p:spPr>
              <a:xfrm>
                <a:off x="3615970" y="3736975"/>
                <a:ext cx="0" cy="29845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65" name="TextBox 17"/>
              <p:cNvSpPr txBox="1">
                <a:spLocks noChangeArrowheads="1"/>
              </p:cNvSpPr>
              <p:nvPr/>
            </p:nvSpPr>
            <p:spPr bwMode="auto">
              <a:xfrm>
                <a:off x="3976788" y="2454325"/>
                <a:ext cx="110479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d2: X := . . .</a:t>
                </a:r>
              </a:p>
            </p:txBody>
          </p:sp>
          <p:sp>
            <p:nvSpPr>
              <p:cNvPr id="2066" name="TextBox 18"/>
              <p:cNvSpPr txBox="1">
                <a:spLocks noChangeArrowheads="1"/>
              </p:cNvSpPr>
              <p:nvPr/>
            </p:nvSpPr>
            <p:spPr bwMode="auto">
              <a:xfrm>
                <a:off x="2204500" y="2459488"/>
                <a:ext cx="110479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d1: X := . . .</a:t>
                </a:r>
              </a:p>
            </p:txBody>
          </p:sp>
          <p:sp>
            <p:nvSpPr>
              <p:cNvPr id="2067" name="TextBox 19"/>
              <p:cNvSpPr txBox="1">
                <a:spLocks noChangeArrowheads="1"/>
              </p:cNvSpPr>
              <p:nvPr/>
            </p:nvSpPr>
            <p:spPr bwMode="auto">
              <a:xfrm>
                <a:off x="3844925" y="3694113"/>
                <a:ext cx="126348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. . . := use (X)</a:t>
                </a:r>
              </a:p>
            </p:txBody>
          </p:sp>
        </p:grpSp>
        <p:cxnSp>
          <p:nvCxnSpPr>
            <p:cNvPr id="5" name="Connector: Curved 4"/>
            <p:cNvCxnSpPr>
              <a:stCxn id="24" idx="3"/>
              <a:endCxn id="21" idx="2"/>
            </p:cNvCxnSpPr>
            <p:nvPr/>
          </p:nvCxnSpPr>
          <p:spPr>
            <a:xfrm rot="5400000" flipH="1">
              <a:off x="1942858" y="1550419"/>
              <a:ext cx="1442178" cy="87593"/>
            </a:xfrm>
            <a:prstGeom prst="curvedConnector4">
              <a:avLst>
                <a:gd name="adj1" fmla="val -3867"/>
                <a:gd name="adj2" fmla="val 1629051"/>
              </a:avLst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2903538" cy="3760788"/>
            <a:chOff x="2204500" y="703263"/>
            <a:chExt cx="2903912" cy="3760787"/>
          </a:xfrm>
        </p:grpSpPr>
        <p:sp>
          <p:nvSpPr>
            <p:cNvPr id="2" name="Oval 1"/>
            <p:cNvSpPr/>
            <p:nvPr/>
          </p:nvSpPr>
          <p:spPr>
            <a:xfrm>
              <a:off x="3355586" y="703263"/>
              <a:ext cx="457259" cy="4286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3366700" y="1362076"/>
              <a:ext cx="457259" cy="4286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2749083" y="2036763"/>
              <a:ext cx="457259" cy="4286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4001781" y="2036763"/>
              <a:ext cx="457259" cy="4286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3387340" y="2652712"/>
              <a:ext cx="457259" cy="4286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3387340" y="3308350"/>
              <a:ext cx="457259" cy="4286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3387340" y="4035425"/>
              <a:ext cx="457259" cy="4286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4" name="Straight Arrow Connector 3"/>
            <p:cNvCxnSpPr>
              <a:stCxn id="2" idx="4"/>
              <a:endCxn id="21" idx="0"/>
            </p:cNvCxnSpPr>
            <p:nvPr/>
          </p:nvCxnSpPr>
          <p:spPr>
            <a:xfrm>
              <a:off x="3584216" y="1131888"/>
              <a:ext cx="11113" cy="2301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1" idx="5"/>
              <a:endCxn id="23" idx="1"/>
            </p:cNvCxnSpPr>
            <p:nvPr/>
          </p:nvCxnSpPr>
          <p:spPr>
            <a:xfrm>
              <a:off x="3757275" y="1727201"/>
              <a:ext cx="311190" cy="37306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1" idx="3"/>
              <a:endCxn id="22" idx="7"/>
            </p:cNvCxnSpPr>
            <p:nvPr/>
          </p:nvCxnSpPr>
          <p:spPr>
            <a:xfrm flipH="1">
              <a:off x="3139658" y="1727201"/>
              <a:ext cx="293725" cy="371475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22" idx="5"/>
              <a:endCxn id="24" idx="1"/>
            </p:cNvCxnSpPr>
            <p:nvPr/>
          </p:nvCxnSpPr>
          <p:spPr>
            <a:xfrm>
              <a:off x="3139658" y="2401888"/>
              <a:ext cx="314365" cy="314325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3" idx="3"/>
              <a:endCxn id="24" idx="7"/>
            </p:cNvCxnSpPr>
            <p:nvPr/>
          </p:nvCxnSpPr>
          <p:spPr>
            <a:xfrm flipH="1">
              <a:off x="3777916" y="2401888"/>
              <a:ext cx="290549" cy="314325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4" idx="4"/>
              <a:endCxn id="25" idx="0"/>
            </p:cNvCxnSpPr>
            <p:nvPr/>
          </p:nvCxnSpPr>
          <p:spPr>
            <a:xfrm>
              <a:off x="3615970" y="3081337"/>
              <a:ext cx="0" cy="22701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25" idx="4"/>
              <a:endCxn id="26" idx="0"/>
            </p:cNvCxnSpPr>
            <p:nvPr/>
          </p:nvCxnSpPr>
          <p:spPr>
            <a:xfrm>
              <a:off x="3615970" y="3736975"/>
              <a:ext cx="0" cy="29845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5" name="TextBox 17"/>
            <p:cNvSpPr txBox="1">
              <a:spLocks noChangeArrowheads="1"/>
            </p:cNvSpPr>
            <p:nvPr/>
          </p:nvSpPr>
          <p:spPr bwMode="auto">
            <a:xfrm>
              <a:off x="3976788" y="2454325"/>
              <a:ext cx="110479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d2: X := . . .</a:t>
              </a:r>
            </a:p>
          </p:txBody>
        </p:sp>
        <p:sp>
          <p:nvSpPr>
            <p:cNvPr id="2066" name="TextBox 18"/>
            <p:cNvSpPr txBox="1">
              <a:spLocks noChangeArrowheads="1"/>
            </p:cNvSpPr>
            <p:nvPr/>
          </p:nvSpPr>
          <p:spPr bwMode="auto">
            <a:xfrm>
              <a:off x="2204500" y="2459488"/>
              <a:ext cx="110479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d1: X := . . .</a:t>
              </a:r>
            </a:p>
          </p:txBody>
        </p:sp>
        <p:sp>
          <p:nvSpPr>
            <p:cNvPr id="2067" name="TextBox 19"/>
            <p:cNvSpPr txBox="1">
              <a:spLocks noChangeArrowheads="1"/>
            </p:cNvSpPr>
            <p:nvPr/>
          </p:nvSpPr>
          <p:spPr bwMode="auto">
            <a:xfrm>
              <a:off x="3844925" y="3694113"/>
              <a:ext cx="126348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. . . := use (X)</a:t>
              </a:r>
            </a:p>
          </p:txBody>
        </p:sp>
      </p:grpSp>
      <p:cxnSp>
        <p:nvCxnSpPr>
          <p:cNvPr id="20" name="Connector: Curved 19"/>
          <p:cNvCxnSpPr>
            <a:stCxn id="2" idx="6"/>
            <a:endCxn id="21" idx="6"/>
          </p:cNvCxnSpPr>
          <p:nvPr/>
        </p:nvCxnSpPr>
        <p:spPr>
          <a:xfrm>
            <a:off x="1608138" y="214313"/>
            <a:ext cx="11112" cy="658813"/>
          </a:xfrm>
          <a:prstGeom prst="curvedConnector3">
            <a:avLst>
              <a:gd name="adj1" fmla="val 2157235"/>
            </a:avLst>
          </a:prstGeom>
          <a:ln w="22225">
            <a:solidFill>
              <a:schemeClr val="tx1"/>
            </a:solidFill>
            <a:prstDash val="dash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Curved 26"/>
          <p:cNvCxnSpPr>
            <a:stCxn id="24" idx="2"/>
            <a:endCxn id="26" idx="2"/>
          </p:cNvCxnSpPr>
          <p:nvPr/>
        </p:nvCxnSpPr>
        <p:spPr>
          <a:xfrm rot="10800000" flipV="1">
            <a:off x="1182688" y="2163762"/>
            <a:ext cx="12700" cy="1382713"/>
          </a:xfrm>
          <a:prstGeom prst="curvedConnector3">
            <a:avLst>
              <a:gd name="adj1" fmla="val 1800000"/>
            </a:avLst>
          </a:prstGeom>
          <a:ln w="22225">
            <a:solidFill>
              <a:schemeClr val="tx1"/>
            </a:solidFill>
            <a:prstDash val="dash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91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2903538" cy="3760788"/>
            <a:chOff x="2204500" y="703263"/>
            <a:chExt cx="2903912" cy="3760787"/>
          </a:xfrm>
        </p:grpSpPr>
        <p:sp>
          <p:nvSpPr>
            <p:cNvPr id="2" name="Oval 1"/>
            <p:cNvSpPr/>
            <p:nvPr/>
          </p:nvSpPr>
          <p:spPr>
            <a:xfrm>
              <a:off x="3355586" y="703263"/>
              <a:ext cx="457259" cy="4286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3366700" y="1362076"/>
              <a:ext cx="457259" cy="4286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2749083" y="2036763"/>
              <a:ext cx="457259" cy="4286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4001781" y="2036763"/>
              <a:ext cx="457259" cy="4286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3387340" y="2652712"/>
              <a:ext cx="457259" cy="4286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3387340" y="3308350"/>
              <a:ext cx="457259" cy="4286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3387340" y="4035425"/>
              <a:ext cx="457259" cy="4286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4" name="Straight Arrow Connector 3"/>
            <p:cNvCxnSpPr>
              <a:stCxn id="2" idx="4"/>
              <a:endCxn id="21" idx="0"/>
            </p:cNvCxnSpPr>
            <p:nvPr/>
          </p:nvCxnSpPr>
          <p:spPr>
            <a:xfrm>
              <a:off x="3584216" y="1131888"/>
              <a:ext cx="11113" cy="2301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1" idx="5"/>
              <a:endCxn id="23" idx="1"/>
            </p:cNvCxnSpPr>
            <p:nvPr/>
          </p:nvCxnSpPr>
          <p:spPr>
            <a:xfrm>
              <a:off x="3757275" y="1727201"/>
              <a:ext cx="311190" cy="37306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1" idx="3"/>
              <a:endCxn id="22" idx="7"/>
            </p:cNvCxnSpPr>
            <p:nvPr/>
          </p:nvCxnSpPr>
          <p:spPr>
            <a:xfrm flipH="1">
              <a:off x="3139658" y="1727201"/>
              <a:ext cx="293725" cy="371475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22" idx="5"/>
              <a:endCxn id="24" idx="1"/>
            </p:cNvCxnSpPr>
            <p:nvPr/>
          </p:nvCxnSpPr>
          <p:spPr>
            <a:xfrm>
              <a:off x="3139658" y="2401888"/>
              <a:ext cx="314365" cy="314325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3" idx="3"/>
              <a:endCxn id="24" idx="7"/>
            </p:cNvCxnSpPr>
            <p:nvPr/>
          </p:nvCxnSpPr>
          <p:spPr>
            <a:xfrm flipH="1">
              <a:off x="3777916" y="2401888"/>
              <a:ext cx="290549" cy="314325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4" idx="4"/>
              <a:endCxn id="25" idx="0"/>
            </p:cNvCxnSpPr>
            <p:nvPr/>
          </p:nvCxnSpPr>
          <p:spPr>
            <a:xfrm>
              <a:off x="3615970" y="3081337"/>
              <a:ext cx="0" cy="22701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25" idx="4"/>
              <a:endCxn id="26" idx="0"/>
            </p:cNvCxnSpPr>
            <p:nvPr/>
          </p:nvCxnSpPr>
          <p:spPr>
            <a:xfrm>
              <a:off x="3615970" y="3736975"/>
              <a:ext cx="0" cy="29845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5" name="TextBox 17"/>
            <p:cNvSpPr txBox="1">
              <a:spLocks noChangeArrowheads="1"/>
            </p:cNvSpPr>
            <p:nvPr/>
          </p:nvSpPr>
          <p:spPr bwMode="auto">
            <a:xfrm>
              <a:off x="3976788" y="2454325"/>
              <a:ext cx="110479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d2: X := . . .</a:t>
              </a:r>
            </a:p>
          </p:txBody>
        </p:sp>
        <p:sp>
          <p:nvSpPr>
            <p:cNvPr id="2066" name="TextBox 18"/>
            <p:cNvSpPr txBox="1">
              <a:spLocks noChangeArrowheads="1"/>
            </p:cNvSpPr>
            <p:nvPr/>
          </p:nvSpPr>
          <p:spPr bwMode="auto">
            <a:xfrm>
              <a:off x="2204500" y="2459488"/>
              <a:ext cx="110479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d1: X := . . .</a:t>
              </a:r>
            </a:p>
          </p:txBody>
        </p:sp>
        <p:sp>
          <p:nvSpPr>
            <p:cNvPr id="2067" name="TextBox 19"/>
            <p:cNvSpPr txBox="1">
              <a:spLocks noChangeArrowheads="1"/>
            </p:cNvSpPr>
            <p:nvPr/>
          </p:nvSpPr>
          <p:spPr bwMode="auto">
            <a:xfrm>
              <a:off x="3844925" y="3694113"/>
              <a:ext cx="126348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. . . := use (X)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194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7"/>
          <p:cNvGrpSpPr>
            <a:grpSpLocks/>
          </p:cNvGrpSpPr>
          <p:nvPr/>
        </p:nvGrpSpPr>
        <p:grpSpPr bwMode="auto">
          <a:xfrm>
            <a:off x="0" y="0"/>
            <a:ext cx="2438400" cy="2478088"/>
            <a:chOff x="2438400" y="703263"/>
            <a:chExt cx="2438400" cy="2478087"/>
          </a:xfrm>
        </p:grpSpPr>
        <p:sp>
          <p:nvSpPr>
            <p:cNvPr id="2" name="Oval 1"/>
            <p:cNvSpPr/>
            <p:nvPr/>
          </p:nvSpPr>
          <p:spPr>
            <a:xfrm>
              <a:off x="3355975" y="703263"/>
              <a:ext cx="457200" cy="428625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3" name="Oval 2"/>
            <p:cNvSpPr/>
            <p:nvPr/>
          </p:nvSpPr>
          <p:spPr>
            <a:xfrm>
              <a:off x="2438400" y="2752725"/>
              <a:ext cx="457200" cy="428625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3355975" y="1620838"/>
              <a:ext cx="457200" cy="428625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4419600" y="2752725"/>
              <a:ext cx="457200" cy="428625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3365500" y="2752725"/>
              <a:ext cx="457200" cy="428625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9" name="Straight Arrow Connector 8"/>
            <p:cNvCxnSpPr>
              <a:stCxn id="2" idx="2"/>
              <a:endCxn id="3" idx="0"/>
            </p:cNvCxnSpPr>
            <p:nvPr/>
          </p:nvCxnSpPr>
          <p:spPr>
            <a:xfrm flipH="1">
              <a:off x="2667000" y="917576"/>
              <a:ext cx="688975" cy="1835149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2" idx="6"/>
              <a:endCxn id="5" idx="0"/>
            </p:cNvCxnSpPr>
            <p:nvPr/>
          </p:nvCxnSpPr>
          <p:spPr>
            <a:xfrm>
              <a:off x="3813175" y="917576"/>
              <a:ext cx="835025" cy="1835149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urved Connector 14"/>
            <p:cNvCxnSpPr>
              <a:stCxn id="2" idx="4"/>
              <a:endCxn id="4" idx="0"/>
            </p:cNvCxnSpPr>
            <p:nvPr/>
          </p:nvCxnSpPr>
          <p:spPr>
            <a:xfrm rot="5400000">
              <a:off x="3340100" y="1376363"/>
              <a:ext cx="488950" cy="0"/>
            </a:xfrm>
            <a:prstGeom prst="curvedConnector3">
              <a:avLst>
                <a:gd name="adj1" fmla="val 50000"/>
              </a:avLst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2" idx="5"/>
              <a:endCxn id="4" idx="0"/>
            </p:cNvCxnSpPr>
            <p:nvPr/>
          </p:nvCxnSpPr>
          <p:spPr>
            <a:xfrm rot="5400000">
              <a:off x="3389313" y="1263650"/>
              <a:ext cx="552450" cy="161925"/>
            </a:xfrm>
            <a:prstGeom prst="curvedConnector3">
              <a:avLst>
                <a:gd name="adj1" fmla="val 50000"/>
              </a:avLst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urved Connector 26"/>
            <p:cNvCxnSpPr>
              <a:stCxn id="2" idx="3"/>
              <a:endCxn id="4" idx="0"/>
            </p:cNvCxnSpPr>
            <p:nvPr/>
          </p:nvCxnSpPr>
          <p:spPr>
            <a:xfrm rot="16200000" flipH="1">
              <a:off x="3227388" y="1263650"/>
              <a:ext cx="552450" cy="161925"/>
            </a:xfrm>
            <a:prstGeom prst="curvedConnector3">
              <a:avLst>
                <a:gd name="adj1" fmla="val 50000"/>
              </a:avLst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4" idx="3"/>
              <a:endCxn id="6" idx="0"/>
            </p:cNvCxnSpPr>
            <p:nvPr/>
          </p:nvCxnSpPr>
          <p:spPr>
            <a:xfrm rot="16200000" flipH="1">
              <a:off x="3124993" y="2283619"/>
              <a:ext cx="766763" cy="171450"/>
            </a:xfrm>
            <a:prstGeom prst="curvedConnector3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urved Connector 37"/>
            <p:cNvCxnSpPr>
              <a:stCxn id="4" idx="5"/>
              <a:endCxn id="6" idx="0"/>
            </p:cNvCxnSpPr>
            <p:nvPr/>
          </p:nvCxnSpPr>
          <p:spPr>
            <a:xfrm rot="5400000">
              <a:off x="3286918" y="2293144"/>
              <a:ext cx="766763" cy="152400"/>
            </a:xfrm>
            <a:prstGeom prst="curvedConnector3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urved Connector 55"/>
            <p:cNvCxnSpPr>
              <a:stCxn id="2" idx="5"/>
              <a:endCxn id="6" idx="6"/>
            </p:cNvCxnSpPr>
            <p:nvPr/>
          </p:nvCxnSpPr>
          <p:spPr>
            <a:xfrm rot="16200000" flipH="1">
              <a:off x="2835275" y="1979612"/>
              <a:ext cx="1898649" cy="76200"/>
            </a:xfrm>
            <a:prstGeom prst="curvedConnector4">
              <a:avLst>
                <a:gd name="adj1" fmla="val 24870"/>
                <a:gd name="adj2" fmla="val 400671"/>
              </a:avLst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40"/>
          <p:cNvGrpSpPr>
            <a:grpSpLocks/>
          </p:cNvGrpSpPr>
          <p:nvPr/>
        </p:nvGrpSpPr>
        <p:grpSpPr bwMode="auto">
          <a:xfrm>
            <a:off x="0" y="0"/>
            <a:ext cx="8813800" cy="3452813"/>
            <a:chOff x="-4763" y="495300"/>
            <a:chExt cx="8813801" cy="3452864"/>
          </a:xfrm>
        </p:grpSpPr>
        <p:grpSp>
          <p:nvGrpSpPr>
            <p:cNvPr id="4099" name="Group 29"/>
            <p:cNvGrpSpPr>
              <a:grpSpLocks/>
            </p:cNvGrpSpPr>
            <p:nvPr/>
          </p:nvGrpSpPr>
          <p:grpSpPr bwMode="auto">
            <a:xfrm>
              <a:off x="-4763" y="2781299"/>
              <a:ext cx="1194751" cy="1132661"/>
              <a:chOff x="-4763" y="2781299"/>
              <a:chExt cx="1194751" cy="1132661"/>
            </a:xfrm>
          </p:grpSpPr>
          <p:sp>
            <p:nvSpPr>
              <p:cNvPr id="3" name="Oval 2"/>
              <p:cNvSpPr/>
              <p:nvPr/>
            </p:nvSpPr>
            <p:spPr bwMode="auto">
              <a:xfrm>
                <a:off x="409575" y="2781334"/>
                <a:ext cx="409575" cy="333380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cxnSp>
            <p:nvCxnSpPr>
              <p:cNvPr id="12" name="Straight Arrow Connector 11"/>
              <p:cNvCxnSpPr>
                <a:stCxn id="3" idx="3"/>
                <a:endCxn id="4191" idx="0"/>
              </p:cNvCxnSpPr>
              <p:nvPr/>
            </p:nvCxnSpPr>
            <p:spPr bwMode="auto">
              <a:xfrm flipH="1">
                <a:off x="117475" y="3065501"/>
                <a:ext cx="352425" cy="608021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>
                <a:stCxn id="3" idx="4"/>
                <a:endCxn id="4192" idx="0"/>
              </p:cNvCxnSpPr>
              <p:nvPr/>
            </p:nvCxnSpPr>
            <p:spPr bwMode="auto">
              <a:xfrm flipH="1">
                <a:off x="454025" y="3114714"/>
                <a:ext cx="160337" cy="55880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3" idx="5"/>
                <a:endCxn id="4194" idx="0"/>
              </p:cNvCxnSpPr>
              <p:nvPr/>
            </p:nvCxnSpPr>
            <p:spPr bwMode="auto">
              <a:xfrm>
                <a:off x="758825" y="3065501"/>
                <a:ext cx="304800" cy="608021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91" name="TextBox 21"/>
              <p:cNvSpPr txBox="1">
                <a:spLocks noChangeArrowheads="1"/>
              </p:cNvSpPr>
              <p:nvPr/>
            </p:nvSpPr>
            <p:spPr bwMode="auto">
              <a:xfrm>
                <a:off x="-4763" y="3674580"/>
                <a:ext cx="245237" cy="23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s</a:t>
                </a:r>
              </a:p>
            </p:txBody>
          </p:sp>
          <p:sp>
            <p:nvSpPr>
              <p:cNvPr id="4192" name="TextBox 23"/>
              <p:cNvSpPr txBox="1">
                <a:spLocks noChangeArrowheads="1"/>
              </p:cNvSpPr>
              <p:nvPr/>
            </p:nvSpPr>
            <p:spPr bwMode="auto">
              <a:xfrm>
                <a:off x="326690" y="3674580"/>
                <a:ext cx="253832" cy="23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</a:t>
                </a:r>
              </a:p>
            </p:txBody>
          </p:sp>
          <p:sp>
            <p:nvSpPr>
              <p:cNvPr id="4193" name="TextBox 24"/>
              <p:cNvSpPr txBox="1">
                <a:spLocks noChangeArrowheads="1"/>
              </p:cNvSpPr>
              <p:nvPr/>
            </p:nvSpPr>
            <p:spPr bwMode="auto">
              <a:xfrm>
                <a:off x="652837" y="3674580"/>
                <a:ext cx="253832" cy="23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2</a:t>
                </a:r>
              </a:p>
            </p:txBody>
          </p:sp>
          <p:sp>
            <p:nvSpPr>
              <p:cNvPr id="4194" name="TextBox 26"/>
              <p:cNvSpPr txBox="1">
                <a:spLocks noChangeArrowheads="1"/>
              </p:cNvSpPr>
              <p:nvPr/>
            </p:nvSpPr>
            <p:spPr bwMode="auto">
              <a:xfrm>
                <a:off x="936156" y="3674580"/>
                <a:ext cx="253832" cy="239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4</a:t>
                </a:r>
              </a:p>
            </p:txBody>
          </p:sp>
        </p:grpSp>
        <p:grpSp>
          <p:nvGrpSpPr>
            <p:cNvPr id="4100" name="Group 28"/>
            <p:cNvGrpSpPr>
              <a:grpSpLocks/>
            </p:cNvGrpSpPr>
            <p:nvPr/>
          </p:nvGrpSpPr>
          <p:grpSpPr bwMode="auto">
            <a:xfrm>
              <a:off x="2958428" y="2781300"/>
              <a:ext cx="823182" cy="1137326"/>
              <a:chOff x="2958428" y="2781300"/>
              <a:chExt cx="823182" cy="1137326"/>
            </a:xfrm>
          </p:grpSpPr>
          <p:sp>
            <p:nvSpPr>
              <p:cNvPr id="19" name="Oval 18"/>
              <p:cNvSpPr/>
              <p:nvPr/>
            </p:nvSpPr>
            <p:spPr bwMode="auto">
              <a:xfrm>
                <a:off x="3109912" y="2781334"/>
                <a:ext cx="390525" cy="346080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cxnSp>
            <p:nvCxnSpPr>
              <p:cNvPr id="10" name="Straight Arrow Connector 9"/>
              <p:cNvCxnSpPr>
                <a:stCxn id="19" idx="4"/>
              </p:cNvCxnSpPr>
              <p:nvPr/>
            </p:nvCxnSpPr>
            <p:spPr bwMode="auto">
              <a:xfrm flipH="1">
                <a:off x="3109912" y="3127414"/>
                <a:ext cx="195263" cy="46673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19" idx="4"/>
              </p:cNvCxnSpPr>
              <p:nvPr/>
            </p:nvCxnSpPr>
            <p:spPr bwMode="auto">
              <a:xfrm>
                <a:off x="3305175" y="3127414"/>
                <a:ext cx="49212" cy="46673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19" idx="4"/>
              </p:cNvCxnSpPr>
              <p:nvPr/>
            </p:nvCxnSpPr>
            <p:spPr bwMode="auto">
              <a:xfrm>
                <a:off x="3305175" y="3127414"/>
                <a:ext cx="339725" cy="46514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84" name="TextBox 21"/>
              <p:cNvSpPr txBox="1">
                <a:spLocks noChangeArrowheads="1"/>
              </p:cNvSpPr>
              <p:nvPr/>
            </p:nvSpPr>
            <p:spPr bwMode="auto">
              <a:xfrm>
                <a:off x="2958428" y="3669915"/>
                <a:ext cx="242267" cy="2487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</a:t>
                </a:r>
              </a:p>
            </p:txBody>
          </p:sp>
          <p:sp>
            <p:nvSpPr>
              <p:cNvPr id="4185" name="TextBox 28"/>
              <p:cNvSpPr txBox="1">
                <a:spLocks noChangeArrowheads="1"/>
              </p:cNvSpPr>
              <p:nvPr/>
            </p:nvSpPr>
            <p:spPr bwMode="auto">
              <a:xfrm>
                <a:off x="3256313" y="3669915"/>
                <a:ext cx="242267" cy="2487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2</a:t>
                </a:r>
              </a:p>
            </p:txBody>
          </p:sp>
          <p:sp>
            <p:nvSpPr>
              <p:cNvPr id="4186" name="TextBox 29"/>
              <p:cNvSpPr txBox="1">
                <a:spLocks noChangeArrowheads="1"/>
              </p:cNvSpPr>
              <p:nvPr/>
            </p:nvSpPr>
            <p:spPr bwMode="auto">
              <a:xfrm>
                <a:off x="3539343" y="3669915"/>
                <a:ext cx="242267" cy="2487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4</a:t>
                </a:r>
              </a:p>
            </p:txBody>
          </p:sp>
        </p:grpSp>
        <p:grpSp>
          <p:nvGrpSpPr>
            <p:cNvPr id="4101" name="Group 27"/>
            <p:cNvGrpSpPr>
              <a:grpSpLocks/>
            </p:cNvGrpSpPr>
            <p:nvPr/>
          </p:nvGrpSpPr>
          <p:grpSpPr bwMode="auto">
            <a:xfrm>
              <a:off x="2065846" y="2808287"/>
              <a:ext cx="860377" cy="1109201"/>
              <a:chOff x="2065846" y="2808287"/>
              <a:chExt cx="860377" cy="1109201"/>
            </a:xfrm>
          </p:grpSpPr>
          <p:sp>
            <p:nvSpPr>
              <p:cNvPr id="35" name="Oval 34"/>
              <p:cNvSpPr/>
              <p:nvPr/>
            </p:nvSpPr>
            <p:spPr bwMode="auto">
              <a:xfrm>
                <a:off x="2224087" y="2808322"/>
                <a:ext cx="407988" cy="342905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cxnSp>
            <p:nvCxnSpPr>
              <p:cNvPr id="36" name="Straight Arrow Connector 35"/>
              <p:cNvCxnSpPr>
                <a:stCxn id="35" idx="4"/>
              </p:cNvCxnSpPr>
              <p:nvPr/>
            </p:nvCxnSpPr>
            <p:spPr bwMode="auto">
              <a:xfrm flipH="1">
                <a:off x="2224087" y="3151227"/>
                <a:ext cx="203200" cy="461969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stCxn id="35" idx="4"/>
              </p:cNvCxnSpPr>
              <p:nvPr/>
            </p:nvCxnSpPr>
            <p:spPr bwMode="auto">
              <a:xfrm>
                <a:off x="2427287" y="3151227"/>
                <a:ext cx="50800" cy="461969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stCxn id="35" idx="4"/>
              </p:cNvCxnSpPr>
              <p:nvPr/>
            </p:nvCxnSpPr>
            <p:spPr bwMode="auto">
              <a:xfrm>
                <a:off x="2427287" y="3151227"/>
                <a:ext cx="355600" cy="46038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77" name="TextBox 38"/>
              <p:cNvSpPr txBox="1">
                <a:spLocks noChangeArrowheads="1"/>
              </p:cNvSpPr>
              <p:nvPr/>
            </p:nvSpPr>
            <p:spPr bwMode="auto">
              <a:xfrm>
                <a:off x="2065846" y="3671052"/>
                <a:ext cx="253214" cy="246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</a:t>
                </a:r>
              </a:p>
            </p:txBody>
          </p:sp>
          <p:sp>
            <p:nvSpPr>
              <p:cNvPr id="4178" name="TextBox 39"/>
              <p:cNvSpPr txBox="1">
                <a:spLocks noChangeArrowheads="1"/>
              </p:cNvSpPr>
              <p:nvPr/>
            </p:nvSpPr>
            <p:spPr bwMode="auto">
              <a:xfrm>
                <a:off x="2377191" y="3671052"/>
                <a:ext cx="253214" cy="246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2</a:t>
                </a:r>
              </a:p>
            </p:txBody>
          </p:sp>
          <p:sp>
            <p:nvSpPr>
              <p:cNvPr id="4179" name="TextBox 40"/>
              <p:cNvSpPr txBox="1">
                <a:spLocks noChangeArrowheads="1"/>
              </p:cNvSpPr>
              <p:nvPr/>
            </p:nvSpPr>
            <p:spPr bwMode="auto">
              <a:xfrm>
                <a:off x="2673009" y="3671052"/>
                <a:ext cx="253214" cy="246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4</a:t>
                </a:r>
              </a:p>
            </p:txBody>
          </p:sp>
        </p:grpSp>
        <p:grpSp>
          <p:nvGrpSpPr>
            <p:cNvPr id="4102" name="Group 26"/>
            <p:cNvGrpSpPr>
              <a:grpSpLocks/>
            </p:cNvGrpSpPr>
            <p:nvPr/>
          </p:nvGrpSpPr>
          <p:grpSpPr bwMode="auto">
            <a:xfrm>
              <a:off x="1189988" y="2781300"/>
              <a:ext cx="823182" cy="1145089"/>
              <a:chOff x="1189988" y="2781300"/>
              <a:chExt cx="823182" cy="1145089"/>
            </a:xfrm>
          </p:grpSpPr>
          <p:sp>
            <p:nvSpPr>
              <p:cNvPr id="43" name="Oval 42"/>
              <p:cNvSpPr/>
              <p:nvPr/>
            </p:nvSpPr>
            <p:spPr bwMode="auto">
              <a:xfrm>
                <a:off x="1341437" y="2781334"/>
                <a:ext cx="390525" cy="368305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cxnSp>
            <p:nvCxnSpPr>
              <p:cNvPr id="44" name="Straight Arrow Connector 43"/>
              <p:cNvCxnSpPr>
                <a:stCxn id="43" idx="4"/>
              </p:cNvCxnSpPr>
              <p:nvPr/>
            </p:nvCxnSpPr>
            <p:spPr bwMode="auto">
              <a:xfrm flipH="1">
                <a:off x="1341437" y="3149639"/>
                <a:ext cx="195263" cy="49372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>
                <a:stCxn id="43" idx="4"/>
              </p:cNvCxnSpPr>
              <p:nvPr/>
            </p:nvCxnSpPr>
            <p:spPr bwMode="auto">
              <a:xfrm>
                <a:off x="1536700" y="3149639"/>
                <a:ext cx="49212" cy="49372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43" idx="4"/>
              </p:cNvCxnSpPr>
              <p:nvPr/>
            </p:nvCxnSpPr>
            <p:spPr bwMode="auto">
              <a:xfrm>
                <a:off x="1536700" y="3149639"/>
                <a:ext cx="339725" cy="49213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70" name="TextBox 46"/>
              <p:cNvSpPr txBox="1">
                <a:spLocks noChangeArrowheads="1"/>
              </p:cNvSpPr>
              <p:nvPr/>
            </p:nvSpPr>
            <p:spPr bwMode="auto">
              <a:xfrm>
                <a:off x="1189988" y="3662151"/>
                <a:ext cx="242267" cy="2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</a:t>
                </a:r>
              </a:p>
            </p:txBody>
          </p:sp>
          <p:sp>
            <p:nvSpPr>
              <p:cNvPr id="4171" name="TextBox 47"/>
              <p:cNvSpPr txBox="1">
                <a:spLocks noChangeArrowheads="1"/>
              </p:cNvSpPr>
              <p:nvPr/>
            </p:nvSpPr>
            <p:spPr bwMode="auto">
              <a:xfrm>
                <a:off x="1487873" y="3662151"/>
                <a:ext cx="242267" cy="2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2</a:t>
                </a:r>
              </a:p>
            </p:txBody>
          </p:sp>
          <p:sp>
            <p:nvSpPr>
              <p:cNvPr id="4172" name="TextBox 48"/>
              <p:cNvSpPr txBox="1">
                <a:spLocks noChangeArrowheads="1"/>
              </p:cNvSpPr>
              <p:nvPr/>
            </p:nvSpPr>
            <p:spPr bwMode="auto">
              <a:xfrm>
                <a:off x="1770903" y="3662151"/>
                <a:ext cx="242267" cy="2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4</a:t>
                </a:r>
              </a:p>
            </p:txBody>
          </p:sp>
        </p:grpSp>
        <p:grpSp>
          <p:nvGrpSpPr>
            <p:cNvPr id="4103" name="Group 25"/>
            <p:cNvGrpSpPr>
              <a:grpSpLocks/>
            </p:cNvGrpSpPr>
            <p:nvPr/>
          </p:nvGrpSpPr>
          <p:grpSpPr bwMode="auto">
            <a:xfrm>
              <a:off x="3861500" y="2781300"/>
              <a:ext cx="823182" cy="1137326"/>
              <a:chOff x="3861500" y="2781300"/>
              <a:chExt cx="823182" cy="1137326"/>
            </a:xfrm>
          </p:grpSpPr>
          <p:sp>
            <p:nvSpPr>
              <p:cNvPr id="51" name="Oval 50"/>
              <p:cNvSpPr/>
              <p:nvPr/>
            </p:nvSpPr>
            <p:spPr bwMode="auto">
              <a:xfrm>
                <a:off x="4013200" y="2781334"/>
                <a:ext cx="388937" cy="346080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cxnSp>
            <p:nvCxnSpPr>
              <p:cNvPr id="52" name="Straight Arrow Connector 51"/>
              <p:cNvCxnSpPr>
                <a:stCxn id="51" idx="4"/>
              </p:cNvCxnSpPr>
              <p:nvPr/>
            </p:nvCxnSpPr>
            <p:spPr bwMode="auto">
              <a:xfrm flipH="1">
                <a:off x="4013200" y="3127414"/>
                <a:ext cx="195262" cy="46673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>
                <a:stCxn id="51" idx="4"/>
              </p:cNvCxnSpPr>
              <p:nvPr/>
            </p:nvCxnSpPr>
            <p:spPr bwMode="auto">
              <a:xfrm>
                <a:off x="4208462" y="3127414"/>
                <a:ext cx="47625" cy="46673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>
                <a:stCxn id="51" idx="4"/>
              </p:cNvCxnSpPr>
              <p:nvPr/>
            </p:nvCxnSpPr>
            <p:spPr bwMode="auto">
              <a:xfrm>
                <a:off x="4208462" y="3127414"/>
                <a:ext cx="339725" cy="46514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63" name="TextBox 54"/>
              <p:cNvSpPr txBox="1">
                <a:spLocks noChangeArrowheads="1"/>
              </p:cNvSpPr>
              <p:nvPr/>
            </p:nvSpPr>
            <p:spPr bwMode="auto">
              <a:xfrm>
                <a:off x="3861500" y="3669915"/>
                <a:ext cx="242267" cy="2487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</a:t>
                </a:r>
              </a:p>
            </p:txBody>
          </p:sp>
          <p:sp>
            <p:nvSpPr>
              <p:cNvPr id="4164" name="TextBox 55"/>
              <p:cNvSpPr txBox="1">
                <a:spLocks noChangeArrowheads="1"/>
              </p:cNvSpPr>
              <p:nvPr/>
            </p:nvSpPr>
            <p:spPr bwMode="auto">
              <a:xfrm>
                <a:off x="4159385" y="3669915"/>
                <a:ext cx="242267" cy="2487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2</a:t>
                </a:r>
              </a:p>
            </p:txBody>
          </p:sp>
          <p:sp>
            <p:nvSpPr>
              <p:cNvPr id="4165" name="TextBox 56"/>
              <p:cNvSpPr txBox="1">
                <a:spLocks noChangeArrowheads="1"/>
              </p:cNvSpPr>
              <p:nvPr/>
            </p:nvSpPr>
            <p:spPr bwMode="auto">
              <a:xfrm>
                <a:off x="4442415" y="3669915"/>
                <a:ext cx="242267" cy="2487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4</a:t>
                </a:r>
              </a:p>
            </p:txBody>
          </p:sp>
        </p:grpSp>
        <p:grpSp>
          <p:nvGrpSpPr>
            <p:cNvPr id="4104" name="Group 24"/>
            <p:cNvGrpSpPr>
              <a:grpSpLocks/>
            </p:cNvGrpSpPr>
            <p:nvPr/>
          </p:nvGrpSpPr>
          <p:grpSpPr bwMode="auto">
            <a:xfrm>
              <a:off x="4860039" y="2779714"/>
              <a:ext cx="823182" cy="1139085"/>
              <a:chOff x="4860039" y="2779714"/>
              <a:chExt cx="823182" cy="1139085"/>
            </a:xfrm>
          </p:grpSpPr>
          <p:sp>
            <p:nvSpPr>
              <p:cNvPr id="59" name="Oval 58"/>
              <p:cNvSpPr/>
              <p:nvPr/>
            </p:nvSpPr>
            <p:spPr bwMode="auto">
              <a:xfrm>
                <a:off x="5011738" y="2779747"/>
                <a:ext cx="388938" cy="346080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cxnSp>
            <p:nvCxnSpPr>
              <p:cNvPr id="60" name="Straight Arrow Connector 59"/>
              <p:cNvCxnSpPr>
                <a:stCxn id="59" idx="4"/>
              </p:cNvCxnSpPr>
              <p:nvPr/>
            </p:nvCxnSpPr>
            <p:spPr bwMode="auto">
              <a:xfrm flipH="1">
                <a:off x="5011738" y="3125827"/>
                <a:ext cx="195263" cy="46673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>
                <a:stCxn id="59" idx="4"/>
              </p:cNvCxnSpPr>
              <p:nvPr/>
            </p:nvCxnSpPr>
            <p:spPr bwMode="auto">
              <a:xfrm>
                <a:off x="5207001" y="3125827"/>
                <a:ext cx="47625" cy="46673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>
                <a:stCxn id="59" idx="4"/>
              </p:cNvCxnSpPr>
              <p:nvPr/>
            </p:nvCxnSpPr>
            <p:spPr bwMode="auto">
              <a:xfrm>
                <a:off x="5207001" y="3125827"/>
                <a:ext cx="339725" cy="46514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56" name="TextBox 62"/>
              <p:cNvSpPr txBox="1">
                <a:spLocks noChangeArrowheads="1"/>
              </p:cNvSpPr>
              <p:nvPr/>
            </p:nvSpPr>
            <p:spPr bwMode="auto">
              <a:xfrm>
                <a:off x="4860039" y="3669742"/>
                <a:ext cx="242267" cy="249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</a:t>
                </a:r>
              </a:p>
            </p:txBody>
          </p:sp>
          <p:sp>
            <p:nvSpPr>
              <p:cNvPr id="4157" name="TextBox 63"/>
              <p:cNvSpPr txBox="1">
                <a:spLocks noChangeArrowheads="1"/>
              </p:cNvSpPr>
              <p:nvPr/>
            </p:nvSpPr>
            <p:spPr bwMode="auto">
              <a:xfrm>
                <a:off x="5157924" y="3669742"/>
                <a:ext cx="242267" cy="249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2</a:t>
                </a:r>
              </a:p>
            </p:txBody>
          </p:sp>
          <p:sp>
            <p:nvSpPr>
              <p:cNvPr id="4158" name="TextBox 64"/>
              <p:cNvSpPr txBox="1">
                <a:spLocks noChangeArrowheads="1"/>
              </p:cNvSpPr>
              <p:nvPr/>
            </p:nvSpPr>
            <p:spPr bwMode="auto">
              <a:xfrm>
                <a:off x="5440954" y="3669742"/>
                <a:ext cx="242267" cy="249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4</a:t>
                </a:r>
              </a:p>
            </p:txBody>
          </p:sp>
        </p:grpSp>
        <p:grpSp>
          <p:nvGrpSpPr>
            <p:cNvPr id="4105" name="Group 23"/>
            <p:cNvGrpSpPr>
              <a:grpSpLocks/>
            </p:cNvGrpSpPr>
            <p:nvPr/>
          </p:nvGrpSpPr>
          <p:grpSpPr bwMode="auto">
            <a:xfrm>
              <a:off x="5724321" y="2747963"/>
              <a:ext cx="804746" cy="1182368"/>
              <a:chOff x="5724321" y="2747963"/>
              <a:chExt cx="804746" cy="1182368"/>
            </a:xfrm>
          </p:grpSpPr>
          <p:sp>
            <p:nvSpPr>
              <p:cNvPr id="67" name="Oval 66"/>
              <p:cNvSpPr/>
              <p:nvPr/>
            </p:nvSpPr>
            <p:spPr bwMode="auto">
              <a:xfrm>
                <a:off x="5872163" y="2747996"/>
                <a:ext cx="382588" cy="379417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cxnSp>
            <p:nvCxnSpPr>
              <p:cNvPr id="68" name="Straight Arrow Connector 67"/>
              <p:cNvCxnSpPr>
                <a:stCxn id="67" idx="4"/>
              </p:cNvCxnSpPr>
              <p:nvPr/>
            </p:nvCxnSpPr>
            <p:spPr bwMode="auto">
              <a:xfrm flipH="1">
                <a:off x="5872163" y="3127413"/>
                <a:ext cx="190500" cy="508007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stCxn id="67" idx="4"/>
              </p:cNvCxnSpPr>
              <p:nvPr/>
            </p:nvCxnSpPr>
            <p:spPr bwMode="auto">
              <a:xfrm>
                <a:off x="6062663" y="3127413"/>
                <a:ext cx="49213" cy="508007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>
                <a:stCxn id="67" idx="4"/>
              </p:cNvCxnSpPr>
              <p:nvPr/>
            </p:nvCxnSpPr>
            <p:spPr bwMode="auto">
              <a:xfrm>
                <a:off x="6062663" y="3127413"/>
                <a:ext cx="333375" cy="50642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49" name="TextBox 70"/>
              <p:cNvSpPr txBox="1">
                <a:spLocks noChangeArrowheads="1"/>
              </p:cNvSpPr>
              <p:nvPr/>
            </p:nvSpPr>
            <p:spPr bwMode="auto">
              <a:xfrm>
                <a:off x="5724321" y="3658209"/>
                <a:ext cx="236841" cy="272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</a:t>
                </a:r>
              </a:p>
            </p:txBody>
          </p:sp>
          <p:sp>
            <p:nvSpPr>
              <p:cNvPr id="4150" name="TextBox 71"/>
              <p:cNvSpPr txBox="1">
                <a:spLocks noChangeArrowheads="1"/>
              </p:cNvSpPr>
              <p:nvPr/>
            </p:nvSpPr>
            <p:spPr bwMode="auto">
              <a:xfrm>
                <a:off x="6015535" y="3658209"/>
                <a:ext cx="236841" cy="272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2</a:t>
                </a:r>
              </a:p>
            </p:txBody>
          </p:sp>
          <p:sp>
            <p:nvSpPr>
              <p:cNvPr id="4151" name="TextBox 72"/>
              <p:cNvSpPr txBox="1">
                <a:spLocks noChangeArrowheads="1"/>
              </p:cNvSpPr>
              <p:nvPr/>
            </p:nvSpPr>
            <p:spPr bwMode="auto">
              <a:xfrm>
                <a:off x="6292226" y="3658209"/>
                <a:ext cx="236841" cy="2721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4</a:t>
                </a:r>
              </a:p>
            </p:txBody>
          </p:sp>
        </p:grpSp>
        <p:grpSp>
          <p:nvGrpSpPr>
            <p:cNvPr id="4106" name="Group 22"/>
            <p:cNvGrpSpPr>
              <a:grpSpLocks/>
            </p:cNvGrpSpPr>
            <p:nvPr/>
          </p:nvGrpSpPr>
          <p:grpSpPr bwMode="auto">
            <a:xfrm>
              <a:off x="6668256" y="2779269"/>
              <a:ext cx="965216" cy="1141497"/>
              <a:chOff x="6668256" y="2779269"/>
              <a:chExt cx="965216" cy="1141497"/>
            </a:xfrm>
          </p:grpSpPr>
          <p:sp>
            <p:nvSpPr>
              <p:cNvPr id="78" name="Oval 77"/>
              <p:cNvSpPr/>
              <p:nvPr/>
            </p:nvSpPr>
            <p:spPr bwMode="auto">
              <a:xfrm>
                <a:off x="6845301" y="2779747"/>
                <a:ext cx="376237" cy="352430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cxnSp>
            <p:nvCxnSpPr>
              <p:cNvPr id="79" name="Straight Arrow Connector 78"/>
              <p:cNvCxnSpPr>
                <a:stCxn id="78" idx="4"/>
              </p:cNvCxnSpPr>
              <p:nvPr/>
            </p:nvCxnSpPr>
            <p:spPr bwMode="auto">
              <a:xfrm flipH="1">
                <a:off x="6845301" y="3132177"/>
                <a:ext cx="187325" cy="47308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>
                <a:stCxn id="78" idx="4"/>
              </p:cNvCxnSpPr>
              <p:nvPr/>
            </p:nvCxnSpPr>
            <p:spPr bwMode="auto">
              <a:xfrm>
                <a:off x="7032626" y="3132177"/>
                <a:ext cx="98425" cy="47308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>
                <a:stCxn id="78" idx="4"/>
              </p:cNvCxnSpPr>
              <p:nvPr/>
            </p:nvCxnSpPr>
            <p:spPr bwMode="auto">
              <a:xfrm>
                <a:off x="7032626" y="3132177"/>
                <a:ext cx="439737" cy="47149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42" name="TextBox 81"/>
              <p:cNvSpPr txBox="1">
                <a:spLocks noChangeArrowheads="1"/>
              </p:cNvSpPr>
              <p:nvPr/>
            </p:nvSpPr>
            <p:spPr bwMode="auto">
              <a:xfrm>
                <a:off x="6668256" y="3667774"/>
                <a:ext cx="284068" cy="252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</a:t>
                </a:r>
              </a:p>
            </p:txBody>
          </p:sp>
          <p:sp>
            <p:nvSpPr>
              <p:cNvPr id="4143" name="TextBox 82"/>
              <p:cNvSpPr txBox="1">
                <a:spLocks noChangeArrowheads="1"/>
              </p:cNvSpPr>
              <p:nvPr/>
            </p:nvSpPr>
            <p:spPr bwMode="auto">
              <a:xfrm>
                <a:off x="7017539" y="3667774"/>
                <a:ext cx="284068" cy="252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2</a:t>
                </a:r>
              </a:p>
            </p:txBody>
          </p:sp>
          <p:sp>
            <p:nvSpPr>
              <p:cNvPr id="4144" name="TextBox 83"/>
              <p:cNvSpPr txBox="1">
                <a:spLocks noChangeArrowheads="1"/>
              </p:cNvSpPr>
              <p:nvPr/>
            </p:nvSpPr>
            <p:spPr bwMode="auto">
              <a:xfrm>
                <a:off x="7349404" y="3667774"/>
                <a:ext cx="284068" cy="252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4</a:t>
                </a:r>
              </a:p>
            </p:txBody>
          </p:sp>
        </p:grpSp>
        <p:grpSp>
          <p:nvGrpSpPr>
            <p:cNvPr id="4107" name="Group 21"/>
            <p:cNvGrpSpPr>
              <a:grpSpLocks/>
            </p:cNvGrpSpPr>
            <p:nvPr/>
          </p:nvGrpSpPr>
          <p:grpSpPr bwMode="auto">
            <a:xfrm>
              <a:off x="7584050" y="2803524"/>
              <a:ext cx="1224988" cy="1144640"/>
              <a:chOff x="7584050" y="2803524"/>
              <a:chExt cx="1224988" cy="1144640"/>
            </a:xfrm>
          </p:grpSpPr>
          <p:sp>
            <p:nvSpPr>
              <p:cNvPr id="86" name="Oval 85"/>
              <p:cNvSpPr/>
              <p:nvPr/>
            </p:nvSpPr>
            <p:spPr bwMode="auto">
              <a:xfrm>
                <a:off x="7997826" y="2803559"/>
                <a:ext cx="409575" cy="333380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cxnSp>
            <p:nvCxnSpPr>
              <p:cNvPr id="87" name="Straight Arrow Connector 86"/>
              <p:cNvCxnSpPr>
                <a:stCxn id="86" idx="3"/>
                <a:endCxn id="4134" idx="0"/>
              </p:cNvCxnSpPr>
              <p:nvPr/>
            </p:nvCxnSpPr>
            <p:spPr bwMode="auto">
              <a:xfrm flipH="1">
                <a:off x="7726363" y="3087726"/>
                <a:ext cx="331788" cy="55245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>
                <a:stCxn id="86" idx="4"/>
                <a:endCxn id="4135" idx="0"/>
              </p:cNvCxnSpPr>
              <p:nvPr/>
            </p:nvCxnSpPr>
            <p:spPr bwMode="auto">
              <a:xfrm flipH="1">
                <a:off x="7945438" y="3136939"/>
                <a:ext cx="257175" cy="50324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>
                <a:endCxn id="4137" idx="0"/>
              </p:cNvCxnSpPr>
              <p:nvPr/>
            </p:nvCxnSpPr>
            <p:spPr bwMode="auto">
              <a:xfrm>
                <a:off x="8364538" y="3100426"/>
                <a:ext cx="301625" cy="53975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34" name="TextBox 21"/>
              <p:cNvSpPr txBox="1">
                <a:spLocks noChangeArrowheads="1"/>
              </p:cNvSpPr>
              <p:nvPr/>
            </p:nvSpPr>
            <p:spPr bwMode="auto">
              <a:xfrm>
                <a:off x="7584050" y="3640377"/>
                <a:ext cx="284068" cy="3077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1</a:t>
                </a:r>
              </a:p>
            </p:txBody>
          </p:sp>
          <p:sp>
            <p:nvSpPr>
              <p:cNvPr id="4135" name="TextBox 23"/>
              <p:cNvSpPr txBox="1">
                <a:spLocks noChangeArrowheads="1"/>
              </p:cNvSpPr>
              <p:nvPr/>
            </p:nvSpPr>
            <p:spPr bwMode="auto">
              <a:xfrm>
                <a:off x="7804146" y="3640377"/>
                <a:ext cx="284068" cy="3077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3</a:t>
                </a:r>
              </a:p>
            </p:txBody>
          </p:sp>
          <p:sp>
            <p:nvSpPr>
              <p:cNvPr id="4136" name="TextBox 24"/>
              <p:cNvSpPr txBox="1">
                <a:spLocks noChangeArrowheads="1"/>
              </p:cNvSpPr>
              <p:nvPr/>
            </p:nvSpPr>
            <p:spPr bwMode="auto">
              <a:xfrm>
                <a:off x="8020806" y="3640377"/>
                <a:ext cx="284068" cy="3077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4</a:t>
                </a:r>
              </a:p>
            </p:txBody>
          </p:sp>
          <p:sp>
            <p:nvSpPr>
              <p:cNvPr id="4137" name="TextBox 26"/>
              <p:cNvSpPr txBox="1">
                <a:spLocks noChangeArrowheads="1"/>
              </p:cNvSpPr>
              <p:nvPr/>
            </p:nvSpPr>
            <p:spPr bwMode="auto">
              <a:xfrm>
                <a:off x="8524970" y="3640377"/>
                <a:ext cx="284068" cy="3077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6</a:t>
                </a:r>
              </a:p>
            </p:txBody>
          </p:sp>
        </p:grpSp>
        <p:grpSp>
          <p:nvGrpSpPr>
            <p:cNvPr id="4108" name="Group 30"/>
            <p:cNvGrpSpPr>
              <a:grpSpLocks/>
            </p:cNvGrpSpPr>
            <p:nvPr/>
          </p:nvGrpSpPr>
          <p:grpSpPr bwMode="auto">
            <a:xfrm>
              <a:off x="614363" y="495300"/>
              <a:ext cx="7934709" cy="3452864"/>
              <a:chOff x="614363" y="495300"/>
              <a:chExt cx="7934709" cy="3452864"/>
            </a:xfrm>
          </p:grpSpPr>
          <p:sp>
            <p:nvSpPr>
              <p:cNvPr id="2" name="Oval 1"/>
              <p:cNvSpPr/>
              <p:nvPr/>
            </p:nvSpPr>
            <p:spPr bwMode="auto">
              <a:xfrm>
                <a:off x="3376612" y="495300"/>
                <a:ext cx="457200" cy="428631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s</a:t>
                </a:r>
              </a:p>
            </p:txBody>
          </p:sp>
          <p:sp>
            <p:nvSpPr>
              <p:cNvPr id="4" name="Oval 3"/>
              <p:cNvSpPr/>
              <p:nvPr/>
            </p:nvSpPr>
            <p:spPr bwMode="auto">
              <a:xfrm>
                <a:off x="2411412" y="1427177"/>
                <a:ext cx="457200" cy="428631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5" name="Oval 4"/>
              <p:cNvSpPr/>
              <p:nvPr/>
            </p:nvSpPr>
            <p:spPr bwMode="auto">
              <a:xfrm>
                <a:off x="3355975" y="1427177"/>
                <a:ext cx="457200" cy="428631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6" name="Oval 5"/>
              <p:cNvSpPr/>
              <p:nvPr/>
            </p:nvSpPr>
            <p:spPr bwMode="auto">
              <a:xfrm>
                <a:off x="4176712" y="1427177"/>
                <a:ext cx="457200" cy="428631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cxnSp>
            <p:nvCxnSpPr>
              <p:cNvPr id="16" name="Straight Arrow Connector 15"/>
              <p:cNvCxnSpPr>
                <a:stCxn id="3" idx="4"/>
                <a:endCxn id="4193" idx="0"/>
              </p:cNvCxnSpPr>
              <p:nvPr/>
            </p:nvCxnSpPr>
            <p:spPr bwMode="auto">
              <a:xfrm>
                <a:off x="614362" y="3114714"/>
                <a:ext cx="165100" cy="560396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stCxn id="86" idx="4"/>
                <a:endCxn id="4136" idx="0"/>
              </p:cNvCxnSpPr>
              <p:nvPr/>
            </p:nvCxnSpPr>
            <p:spPr bwMode="auto">
              <a:xfrm flipH="1">
                <a:off x="8162926" y="3136939"/>
                <a:ext cx="39687" cy="50324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urved Connector 4098"/>
              <p:cNvCxnSpPr>
                <a:stCxn id="2" idx="4"/>
                <a:endCxn id="5" idx="0"/>
              </p:cNvCxnSpPr>
              <p:nvPr/>
            </p:nvCxnSpPr>
            <p:spPr bwMode="auto">
              <a:xfrm rot="10800000" flipV="1">
                <a:off x="614362" y="709616"/>
                <a:ext cx="2762250" cy="2071718"/>
              </a:xfrm>
              <a:prstGeom prst="curvedConnector2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4100"/>
              <p:cNvCxnSpPr>
                <a:stCxn id="2" idx="4"/>
                <a:endCxn id="5" idx="0"/>
              </p:cNvCxnSpPr>
              <p:nvPr/>
            </p:nvCxnSpPr>
            <p:spPr bwMode="auto">
              <a:xfrm flipH="1">
                <a:off x="2801937" y="860430"/>
                <a:ext cx="641350" cy="630247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4102"/>
              <p:cNvCxnSpPr>
                <a:stCxn id="2" idx="4"/>
                <a:endCxn id="5" idx="0"/>
              </p:cNvCxnSpPr>
              <p:nvPr/>
            </p:nvCxnSpPr>
            <p:spPr bwMode="auto">
              <a:xfrm flipH="1">
                <a:off x="3584575" y="923931"/>
                <a:ext cx="20637" cy="50324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4105"/>
              <p:cNvCxnSpPr>
                <a:stCxn id="4" idx="4"/>
                <a:endCxn id="35" idx="0"/>
              </p:cNvCxnSpPr>
              <p:nvPr/>
            </p:nvCxnSpPr>
            <p:spPr bwMode="auto">
              <a:xfrm flipH="1">
                <a:off x="2427287" y="1855808"/>
                <a:ext cx="212725" cy="95251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4107"/>
              <p:cNvCxnSpPr>
                <a:stCxn id="4" idx="4"/>
                <a:endCxn id="35" idx="0"/>
              </p:cNvCxnSpPr>
              <p:nvPr/>
            </p:nvCxnSpPr>
            <p:spPr bwMode="auto">
              <a:xfrm flipH="1">
                <a:off x="1536700" y="1792307"/>
                <a:ext cx="941387" cy="989027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4109"/>
              <p:cNvCxnSpPr>
                <a:stCxn id="4" idx="4"/>
                <a:endCxn id="35" idx="0"/>
              </p:cNvCxnSpPr>
              <p:nvPr/>
            </p:nvCxnSpPr>
            <p:spPr bwMode="auto">
              <a:xfrm flipH="1">
                <a:off x="2428875" y="1855808"/>
                <a:ext cx="211137" cy="95251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6" name="Straight Arrow Connector 4115"/>
              <p:cNvCxnSpPr>
                <a:stCxn id="5" idx="4"/>
                <a:endCxn id="19" idx="0"/>
              </p:cNvCxnSpPr>
              <p:nvPr/>
            </p:nvCxnSpPr>
            <p:spPr bwMode="auto">
              <a:xfrm flipH="1">
                <a:off x="3305175" y="1855808"/>
                <a:ext cx="279400" cy="925526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8" name="Straight Arrow Connector 4117"/>
              <p:cNvCxnSpPr>
                <a:stCxn id="5" idx="5"/>
                <a:endCxn id="51" idx="0"/>
              </p:cNvCxnSpPr>
              <p:nvPr/>
            </p:nvCxnSpPr>
            <p:spPr bwMode="auto">
              <a:xfrm>
                <a:off x="3746500" y="1792307"/>
                <a:ext cx="460375" cy="989027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0" name="Straight Arrow Connector 4119"/>
              <p:cNvCxnSpPr>
                <a:stCxn id="6" idx="4"/>
                <a:endCxn id="59" idx="0"/>
              </p:cNvCxnSpPr>
              <p:nvPr/>
            </p:nvCxnSpPr>
            <p:spPr bwMode="auto">
              <a:xfrm>
                <a:off x="4405312" y="1855808"/>
                <a:ext cx="800100" cy="923939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2" name="Straight Arrow Connector 4121"/>
              <p:cNvCxnSpPr>
                <a:stCxn id="6" idx="5"/>
                <a:endCxn id="67" idx="0"/>
              </p:cNvCxnSpPr>
              <p:nvPr/>
            </p:nvCxnSpPr>
            <p:spPr bwMode="auto">
              <a:xfrm>
                <a:off x="4567237" y="1792307"/>
                <a:ext cx="1495425" cy="955689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4" name="Curved Connector 4123"/>
              <p:cNvCxnSpPr>
                <a:stCxn id="2" idx="6"/>
                <a:endCxn id="78" idx="0"/>
              </p:cNvCxnSpPr>
              <p:nvPr/>
            </p:nvCxnSpPr>
            <p:spPr bwMode="auto">
              <a:xfrm>
                <a:off x="3833812" y="709616"/>
                <a:ext cx="3198813" cy="2070131"/>
              </a:xfrm>
              <a:prstGeom prst="curvedConnector2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27" name="TextBox 74"/>
              <p:cNvSpPr txBox="1">
                <a:spLocks noChangeArrowheads="1"/>
              </p:cNvSpPr>
              <p:nvPr/>
            </p:nvSpPr>
            <p:spPr bwMode="auto">
              <a:xfrm>
                <a:off x="8265004" y="3640377"/>
                <a:ext cx="284068" cy="3077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5</a:t>
                </a:r>
              </a:p>
            </p:txBody>
          </p:sp>
          <p:cxnSp>
            <p:nvCxnSpPr>
              <p:cNvPr id="94" name="Straight Arrow Connector 93"/>
              <p:cNvCxnSpPr/>
              <p:nvPr/>
            </p:nvCxnSpPr>
            <p:spPr bwMode="auto">
              <a:xfrm>
                <a:off x="8202613" y="3117889"/>
                <a:ext cx="204788" cy="538171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urved Connector 96"/>
              <p:cNvCxnSpPr>
                <a:stCxn id="2" idx="6"/>
                <a:endCxn id="86" idx="7"/>
              </p:cNvCxnSpPr>
              <p:nvPr/>
            </p:nvCxnSpPr>
            <p:spPr bwMode="auto">
              <a:xfrm>
                <a:off x="3833812" y="709616"/>
                <a:ext cx="4513264" cy="2143157"/>
              </a:xfrm>
              <a:prstGeom prst="curvedConnector2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1" name="Straight Arrow Connector 110"/>
            <p:cNvCxnSpPr>
              <a:stCxn id="2" idx="5"/>
              <a:endCxn id="6" idx="1"/>
            </p:cNvCxnSpPr>
            <p:nvPr/>
          </p:nvCxnSpPr>
          <p:spPr bwMode="auto">
            <a:xfrm>
              <a:off x="3767137" y="860430"/>
              <a:ext cx="476250" cy="63024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3"/>
          <p:cNvGrpSpPr>
            <a:grpSpLocks/>
          </p:cNvGrpSpPr>
          <p:nvPr/>
        </p:nvGrpSpPr>
        <p:grpSpPr bwMode="auto">
          <a:xfrm>
            <a:off x="0" y="0"/>
            <a:ext cx="7496175" cy="1989138"/>
            <a:chOff x="769938" y="1055688"/>
            <a:chExt cx="7496175" cy="1988939"/>
          </a:xfrm>
        </p:grpSpPr>
        <p:grpSp>
          <p:nvGrpSpPr>
            <p:cNvPr id="5123" name="Group 8"/>
            <p:cNvGrpSpPr>
              <a:grpSpLocks/>
            </p:cNvGrpSpPr>
            <p:nvPr/>
          </p:nvGrpSpPr>
          <p:grpSpPr bwMode="auto">
            <a:xfrm>
              <a:off x="3616325" y="1055688"/>
              <a:ext cx="2038350" cy="1925439"/>
              <a:chOff x="3616325" y="1119188"/>
              <a:chExt cx="2038350" cy="1925439"/>
            </a:xfrm>
          </p:grpSpPr>
          <p:grpSp>
            <p:nvGrpSpPr>
              <p:cNvPr id="5160" name="Group 77"/>
              <p:cNvGrpSpPr>
                <a:grpSpLocks/>
              </p:cNvGrpSpPr>
              <p:nvPr/>
            </p:nvGrpSpPr>
            <p:grpSpPr bwMode="auto">
              <a:xfrm>
                <a:off x="3616325" y="1119188"/>
                <a:ext cx="2038350" cy="1284287"/>
                <a:chOff x="3464479" y="966994"/>
                <a:chExt cx="2038083" cy="1283731"/>
              </a:xfrm>
            </p:grpSpPr>
            <p:sp>
              <p:nvSpPr>
                <p:cNvPr id="5162" name="Rectangle 78"/>
                <p:cNvSpPr>
                  <a:spLocks noChangeArrowheads="1"/>
                </p:cNvSpPr>
                <p:nvPr/>
              </p:nvSpPr>
              <p:spPr bwMode="auto">
                <a:xfrm>
                  <a:off x="3502951" y="1881393"/>
                  <a:ext cx="44595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>
                      <a:latin typeface="Georgia" pitchFamily="18" charset="0"/>
                      <a:ea typeface="宋体" charset="-122"/>
                    </a:rPr>
                    <a:t>d2</a:t>
                  </a:r>
                  <a:endParaRPr lang="en-US" altLang="en-US" sz="1800"/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3997810" y="1076474"/>
                  <a:ext cx="146031" cy="15707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4005746" y="1541363"/>
                  <a:ext cx="144444" cy="155492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>
                  <a:off x="4005746" y="1988799"/>
                  <a:ext cx="144444" cy="155492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83" name="Oval 82"/>
                <p:cNvSpPr/>
                <p:nvPr/>
              </p:nvSpPr>
              <p:spPr>
                <a:xfrm>
                  <a:off x="4773995" y="1073300"/>
                  <a:ext cx="146031" cy="155492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>
                  <a:off x="4773995" y="1538189"/>
                  <a:ext cx="146031" cy="155492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85" name="Oval 84"/>
                <p:cNvSpPr/>
                <p:nvPr/>
              </p:nvSpPr>
              <p:spPr>
                <a:xfrm>
                  <a:off x="4773995" y="1988799"/>
                  <a:ext cx="146031" cy="155492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86" name="Straight Arrow Connector 85"/>
                <p:cNvCxnSpPr>
                  <a:stCxn id="80" idx="6"/>
                  <a:endCxn id="83" idx="2"/>
                </p:cNvCxnSpPr>
                <p:nvPr/>
              </p:nvCxnSpPr>
              <p:spPr>
                <a:xfrm flipV="1">
                  <a:off x="4143841" y="1151046"/>
                  <a:ext cx="630154" cy="4760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stealth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70" name="Rectangle 86"/>
                <p:cNvSpPr>
                  <a:spLocks noChangeArrowheads="1"/>
                </p:cNvSpPr>
                <p:nvPr/>
              </p:nvSpPr>
              <p:spPr bwMode="auto">
                <a:xfrm>
                  <a:off x="3464479" y="966994"/>
                  <a:ext cx="34015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zh-CN" sz="1800">
                      <a:latin typeface="Georgia" pitchFamily="18" charset="0"/>
                    </a:rPr>
                    <a:t>Λ</a:t>
                  </a:r>
                  <a:endParaRPr lang="en-US" altLang="en-US" sz="1800"/>
                </a:p>
              </p:txBody>
            </p:sp>
            <p:sp>
              <p:nvSpPr>
                <p:cNvPr id="5171" name="Rectangle 87"/>
                <p:cNvSpPr>
                  <a:spLocks noChangeArrowheads="1"/>
                </p:cNvSpPr>
                <p:nvPr/>
              </p:nvSpPr>
              <p:spPr bwMode="auto">
                <a:xfrm>
                  <a:off x="5085460" y="970458"/>
                  <a:ext cx="34015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zh-CN" sz="1800">
                      <a:latin typeface="Georgia" pitchFamily="18" charset="0"/>
                    </a:rPr>
                    <a:t>Λ</a:t>
                  </a:r>
                  <a:endParaRPr lang="en-US" altLang="en-US" sz="1800"/>
                </a:p>
              </p:txBody>
            </p:sp>
            <p:sp>
              <p:nvSpPr>
                <p:cNvPr id="5172" name="Rectangle 88"/>
                <p:cNvSpPr>
                  <a:spLocks noChangeArrowheads="1"/>
                </p:cNvSpPr>
                <p:nvPr/>
              </p:nvSpPr>
              <p:spPr bwMode="auto">
                <a:xfrm>
                  <a:off x="3464479" y="1434586"/>
                  <a:ext cx="41710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latin typeface="Georgia" pitchFamily="18" charset="0"/>
                    </a:rPr>
                    <a:t>d1</a:t>
                  </a:r>
                  <a:endParaRPr lang="en-US" altLang="en-US" sz="1800"/>
                </a:p>
              </p:txBody>
            </p:sp>
            <p:sp>
              <p:nvSpPr>
                <p:cNvPr id="5173" name="Rectangle 89"/>
                <p:cNvSpPr>
                  <a:spLocks noChangeArrowheads="1"/>
                </p:cNvSpPr>
                <p:nvPr/>
              </p:nvSpPr>
              <p:spPr bwMode="auto">
                <a:xfrm>
                  <a:off x="5085460" y="1434586"/>
                  <a:ext cx="41710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>
                      <a:latin typeface="Georgia" pitchFamily="18" charset="0"/>
                      <a:ea typeface="宋体" charset="-122"/>
                    </a:rPr>
                    <a:t>d1</a:t>
                  </a:r>
                  <a:endParaRPr lang="en-US" altLang="en-US" sz="1800"/>
                </a:p>
              </p:txBody>
            </p:sp>
            <p:sp>
              <p:nvSpPr>
                <p:cNvPr id="5174" name="Rectangle 90"/>
                <p:cNvSpPr>
                  <a:spLocks noChangeArrowheads="1"/>
                </p:cNvSpPr>
                <p:nvPr/>
              </p:nvSpPr>
              <p:spPr bwMode="auto">
                <a:xfrm>
                  <a:off x="5056606" y="1881393"/>
                  <a:ext cx="44595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>
                      <a:latin typeface="Georgia" pitchFamily="18" charset="0"/>
                      <a:ea typeface="宋体" charset="-122"/>
                    </a:rPr>
                    <a:t>d2</a:t>
                  </a:r>
                  <a:endParaRPr lang="en-US" altLang="en-US" sz="1800"/>
                </a:p>
              </p:txBody>
            </p:sp>
            <p:cxnSp>
              <p:nvCxnSpPr>
                <p:cNvPr id="92" name="Straight Arrow Connector 91"/>
                <p:cNvCxnSpPr>
                  <a:stCxn id="80" idx="5"/>
                  <a:endCxn id="84" idx="1"/>
                </p:cNvCxnSpPr>
                <p:nvPr/>
              </p:nvCxnSpPr>
              <p:spPr>
                <a:xfrm>
                  <a:off x="4123206" y="1211339"/>
                  <a:ext cx="671425" cy="349064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stealth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0925" y="2736850"/>
                <a:ext cx="683585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p:grpSp>
        <p:grpSp>
          <p:nvGrpSpPr>
            <p:cNvPr id="5124" name="Group 10"/>
            <p:cNvGrpSpPr>
              <a:grpSpLocks/>
            </p:cNvGrpSpPr>
            <p:nvPr/>
          </p:nvGrpSpPr>
          <p:grpSpPr bwMode="auto">
            <a:xfrm>
              <a:off x="6227763" y="1055688"/>
              <a:ext cx="2038350" cy="1988939"/>
              <a:chOff x="6227763" y="1055688"/>
              <a:chExt cx="2038350" cy="1988939"/>
            </a:xfrm>
          </p:grpSpPr>
          <p:grpSp>
            <p:nvGrpSpPr>
              <p:cNvPr id="5144" name="Group 93"/>
              <p:cNvGrpSpPr>
                <a:grpSpLocks/>
              </p:cNvGrpSpPr>
              <p:nvPr/>
            </p:nvGrpSpPr>
            <p:grpSpPr bwMode="auto">
              <a:xfrm>
                <a:off x="6227763" y="1055688"/>
                <a:ext cx="2038350" cy="1282700"/>
                <a:chOff x="6228460" y="1055317"/>
                <a:chExt cx="2038083" cy="1283731"/>
              </a:xfrm>
            </p:grpSpPr>
            <p:sp>
              <p:nvSpPr>
                <p:cNvPr id="5146" name="Rectangle 21"/>
                <p:cNvSpPr>
                  <a:spLocks noChangeArrowheads="1"/>
                </p:cNvSpPr>
                <p:nvPr/>
              </p:nvSpPr>
              <p:spPr bwMode="auto">
                <a:xfrm>
                  <a:off x="6266932" y="1969716"/>
                  <a:ext cx="44595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>
                      <a:latin typeface="Georgia" pitchFamily="18" charset="0"/>
                      <a:ea typeface="宋体" charset="-122"/>
                    </a:rPr>
                    <a:t>d2</a:t>
                  </a:r>
                  <a:endParaRPr lang="en-US" altLang="en-US" sz="1800"/>
                </a:p>
              </p:txBody>
            </p:sp>
            <p:sp>
              <p:nvSpPr>
                <p:cNvPr id="2" name="Oval 1"/>
                <p:cNvSpPr/>
                <p:nvPr/>
              </p:nvSpPr>
              <p:spPr>
                <a:xfrm>
                  <a:off x="6761790" y="1164932"/>
                  <a:ext cx="146031" cy="155685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" name="Oval 2"/>
                <p:cNvSpPr/>
                <p:nvPr/>
              </p:nvSpPr>
              <p:spPr>
                <a:xfrm>
                  <a:off x="6769727" y="1628808"/>
                  <a:ext cx="144443" cy="157273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>
                  <a:off x="6769727" y="2076799"/>
                  <a:ext cx="144443" cy="155685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7537976" y="1161755"/>
                  <a:ext cx="146031" cy="155685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7537976" y="1625631"/>
                  <a:ext cx="146031" cy="155685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7537976" y="2076799"/>
                  <a:ext cx="146031" cy="155685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0" name="Straight Arrow Connector 9"/>
                <p:cNvCxnSpPr>
                  <a:stCxn id="2" idx="6"/>
                  <a:endCxn id="6" idx="2"/>
                </p:cNvCxnSpPr>
                <p:nvPr/>
              </p:nvCxnSpPr>
              <p:spPr>
                <a:xfrm flipV="1">
                  <a:off x="6907821" y="1239597"/>
                  <a:ext cx="630155" cy="3177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stealth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54" name="Rectangle 17"/>
                <p:cNvSpPr>
                  <a:spLocks noChangeArrowheads="1"/>
                </p:cNvSpPr>
                <p:nvPr/>
              </p:nvSpPr>
              <p:spPr bwMode="auto">
                <a:xfrm>
                  <a:off x="6228460" y="1055317"/>
                  <a:ext cx="34015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zh-CN" sz="1800">
                      <a:latin typeface="Georgia" pitchFamily="18" charset="0"/>
                    </a:rPr>
                    <a:t>Λ</a:t>
                  </a:r>
                  <a:endParaRPr lang="en-US" altLang="en-US" sz="1800"/>
                </a:p>
              </p:txBody>
            </p:sp>
            <p:sp>
              <p:nvSpPr>
                <p:cNvPr id="5155" name="Rectangle 18"/>
                <p:cNvSpPr>
                  <a:spLocks noChangeArrowheads="1"/>
                </p:cNvSpPr>
                <p:nvPr/>
              </p:nvSpPr>
              <p:spPr bwMode="auto">
                <a:xfrm>
                  <a:off x="7849441" y="1058781"/>
                  <a:ext cx="34015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zh-CN" sz="1800">
                      <a:latin typeface="Georgia" pitchFamily="18" charset="0"/>
                    </a:rPr>
                    <a:t>Λ</a:t>
                  </a:r>
                  <a:endParaRPr lang="en-US" altLang="en-US" sz="1800"/>
                </a:p>
              </p:txBody>
            </p:sp>
            <p:sp>
              <p:nvSpPr>
                <p:cNvPr id="5156" name="Rectangle 19"/>
                <p:cNvSpPr>
                  <a:spLocks noChangeArrowheads="1"/>
                </p:cNvSpPr>
                <p:nvPr/>
              </p:nvSpPr>
              <p:spPr bwMode="auto">
                <a:xfrm>
                  <a:off x="6228460" y="1522909"/>
                  <a:ext cx="41710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latin typeface="Georgia" pitchFamily="18" charset="0"/>
                    </a:rPr>
                    <a:t>d1</a:t>
                  </a:r>
                  <a:endParaRPr lang="en-US" altLang="en-US" sz="1800"/>
                </a:p>
              </p:txBody>
            </p:sp>
            <p:sp>
              <p:nvSpPr>
                <p:cNvPr id="5157" name="Rectangle 20"/>
                <p:cNvSpPr>
                  <a:spLocks noChangeArrowheads="1"/>
                </p:cNvSpPr>
                <p:nvPr/>
              </p:nvSpPr>
              <p:spPr bwMode="auto">
                <a:xfrm>
                  <a:off x="7849441" y="1522909"/>
                  <a:ext cx="41710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>
                      <a:latin typeface="Georgia" pitchFamily="18" charset="0"/>
                      <a:ea typeface="宋体" charset="-122"/>
                    </a:rPr>
                    <a:t>d1</a:t>
                  </a:r>
                  <a:endParaRPr lang="en-US" altLang="en-US" sz="1800"/>
                </a:p>
              </p:txBody>
            </p:sp>
            <p:sp>
              <p:nvSpPr>
                <p:cNvPr id="5158" name="Rectangle 22"/>
                <p:cNvSpPr>
                  <a:spLocks noChangeArrowheads="1"/>
                </p:cNvSpPr>
                <p:nvPr/>
              </p:nvSpPr>
              <p:spPr bwMode="auto">
                <a:xfrm>
                  <a:off x="7820587" y="1969716"/>
                  <a:ext cx="44595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>
                      <a:latin typeface="Georgia" pitchFamily="18" charset="0"/>
                      <a:ea typeface="宋体" charset="-122"/>
                    </a:rPr>
                    <a:t>d2</a:t>
                  </a:r>
                  <a:endParaRPr lang="en-US" altLang="en-US" sz="1800"/>
                </a:p>
              </p:txBody>
            </p:sp>
            <p:cxnSp>
              <p:nvCxnSpPr>
                <p:cNvPr id="75" name="Straight Arrow Connector 74"/>
                <p:cNvCxnSpPr>
                  <a:stCxn id="2" idx="5"/>
                  <a:endCxn id="8" idx="1"/>
                </p:cNvCxnSpPr>
                <p:nvPr/>
              </p:nvCxnSpPr>
              <p:spPr>
                <a:xfrm>
                  <a:off x="6887187" y="1298376"/>
                  <a:ext cx="671424" cy="800663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stealth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27350" y="2736850"/>
                <a:ext cx="683585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p:grpSp>
        <p:grpSp>
          <p:nvGrpSpPr>
            <p:cNvPr id="5125" name="Group 3"/>
            <p:cNvGrpSpPr>
              <a:grpSpLocks/>
            </p:cNvGrpSpPr>
            <p:nvPr/>
          </p:nvGrpSpPr>
          <p:grpSpPr bwMode="auto">
            <a:xfrm>
              <a:off x="769938" y="1055688"/>
              <a:ext cx="2038350" cy="1956733"/>
              <a:chOff x="769938" y="1165225"/>
              <a:chExt cx="2038350" cy="1956733"/>
            </a:xfrm>
          </p:grpSpPr>
          <p:grpSp>
            <p:nvGrpSpPr>
              <p:cNvPr id="5126" name="Group 56"/>
              <p:cNvGrpSpPr>
                <a:grpSpLocks/>
              </p:cNvGrpSpPr>
              <p:nvPr/>
            </p:nvGrpSpPr>
            <p:grpSpPr bwMode="auto">
              <a:xfrm>
                <a:off x="769938" y="1165225"/>
                <a:ext cx="2038350" cy="1284288"/>
                <a:chOff x="744322" y="856157"/>
                <a:chExt cx="2038083" cy="1283731"/>
              </a:xfrm>
            </p:grpSpPr>
            <p:sp>
              <p:nvSpPr>
                <p:cNvPr id="5128" name="Rectangle 57"/>
                <p:cNvSpPr>
                  <a:spLocks noChangeArrowheads="1"/>
                </p:cNvSpPr>
                <p:nvPr/>
              </p:nvSpPr>
              <p:spPr bwMode="auto">
                <a:xfrm>
                  <a:off x="782794" y="1770556"/>
                  <a:ext cx="44595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zh-CN" sz="1800">
                      <a:latin typeface="Georgia" pitchFamily="18" charset="0"/>
                      <a:ea typeface="宋体" charset="-122"/>
                    </a:rPr>
                    <a:t>d2</a:t>
                  </a:r>
                  <a:endParaRPr lang="en-US" altLang="en-US" sz="1800"/>
                </a:p>
              </p:txBody>
            </p:sp>
            <p:grpSp>
              <p:nvGrpSpPr>
                <p:cNvPr id="5129" name="Group 58"/>
                <p:cNvGrpSpPr>
                  <a:grpSpLocks/>
                </p:cNvGrpSpPr>
                <p:nvPr/>
              </p:nvGrpSpPr>
              <p:grpSpPr bwMode="auto">
                <a:xfrm>
                  <a:off x="744322" y="856157"/>
                  <a:ext cx="2038083" cy="1283731"/>
                  <a:chOff x="744322" y="856157"/>
                  <a:chExt cx="2038083" cy="1283731"/>
                </a:xfrm>
              </p:grpSpPr>
              <p:sp>
                <p:nvSpPr>
                  <p:cNvPr id="60" name="Oval 59"/>
                  <p:cNvSpPr/>
                  <p:nvPr/>
                </p:nvSpPr>
                <p:spPr>
                  <a:xfrm>
                    <a:off x="1277652" y="965636"/>
                    <a:ext cx="146031" cy="157078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1285589" y="1430525"/>
                    <a:ext cx="144443" cy="155492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62" name="Oval 61"/>
                  <p:cNvSpPr/>
                  <p:nvPr/>
                </p:nvSpPr>
                <p:spPr>
                  <a:xfrm>
                    <a:off x="1285589" y="1877961"/>
                    <a:ext cx="144443" cy="155492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2053838" y="962463"/>
                    <a:ext cx="146031" cy="155492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64" name="Oval 63"/>
                  <p:cNvSpPr/>
                  <p:nvPr/>
                </p:nvSpPr>
                <p:spPr>
                  <a:xfrm>
                    <a:off x="2053838" y="1427352"/>
                    <a:ext cx="146031" cy="155492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65" name="Oval 64"/>
                  <p:cNvSpPr/>
                  <p:nvPr/>
                </p:nvSpPr>
                <p:spPr>
                  <a:xfrm>
                    <a:off x="2053838" y="1877961"/>
                    <a:ext cx="146031" cy="155492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66" name="Straight Arrow Connector 65"/>
                  <p:cNvCxnSpPr>
                    <a:stCxn id="60" idx="6"/>
                    <a:endCxn id="63" idx="2"/>
                  </p:cNvCxnSpPr>
                  <p:nvPr/>
                </p:nvCxnSpPr>
                <p:spPr>
                  <a:xfrm flipV="1">
                    <a:off x="1423683" y="1040209"/>
                    <a:ext cx="630155" cy="4760"/>
                  </a:xfrm>
                  <a:prstGeom prst="straightConnector1">
                    <a:avLst/>
                  </a:prstGeom>
                  <a:ln w="22225">
                    <a:solidFill>
                      <a:schemeClr val="tx1"/>
                    </a:solidFill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Arrow Connector 66"/>
                  <p:cNvCxnSpPr>
                    <a:stCxn id="61" idx="6"/>
                    <a:endCxn id="64" idx="2"/>
                  </p:cNvCxnSpPr>
                  <p:nvPr/>
                </p:nvCxnSpPr>
                <p:spPr>
                  <a:xfrm flipV="1">
                    <a:off x="1430032" y="1505098"/>
                    <a:ext cx="623806" cy="3173"/>
                  </a:xfrm>
                  <a:prstGeom prst="straightConnector1">
                    <a:avLst/>
                  </a:prstGeom>
                  <a:ln w="22225">
                    <a:solidFill>
                      <a:schemeClr val="tx1"/>
                    </a:solidFill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Arrow Connector 67"/>
                  <p:cNvCxnSpPr>
                    <a:stCxn id="62" idx="6"/>
                    <a:endCxn id="65" idx="2"/>
                  </p:cNvCxnSpPr>
                  <p:nvPr/>
                </p:nvCxnSpPr>
                <p:spPr>
                  <a:xfrm>
                    <a:off x="1430032" y="1955707"/>
                    <a:ext cx="623806" cy="0"/>
                  </a:xfrm>
                  <a:prstGeom prst="straightConnector1">
                    <a:avLst/>
                  </a:prstGeom>
                  <a:ln w="22225">
                    <a:solidFill>
                      <a:schemeClr val="tx1"/>
                    </a:solidFill>
                    <a:tailEnd type="stealth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139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744322" y="856157"/>
                    <a:ext cx="34015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l-GR" altLang="zh-CN" sz="1800">
                        <a:latin typeface="Georgia" pitchFamily="18" charset="0"/>
                      </a:rPr>
                      <a:t>Λ</a:t>
                    </a:r>
                    <a:endParaRPr lang="en-US" altLang="en-US" sz="1800"/>
                  </a:p>
                </p:txBody>
              </p:sp>
              <p:sp>
                <p:nvSpPr>
                  <p:cNvPr id="5140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2365303" y="859621"/>
                    <a:ext cx="340158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l-GR" altLang="zh-CN" sz="1800">
                        <a:latin typeface="Georgia" pitchFamily="18" charset="0"/>
                      </a:rPr>
                      <a:t>Λ</a:t>
                    </a:r>
                    <a:endParaRPr lang="en-US" altLang="en-US" sz="1800"/>
                  </a:p>
                </p:txBody>
              </p:sp>
              <p:sp>
                <p:nvSpPr>
                  <p:cNvPr id="5141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744322" y="1323749"/>
                    <a:ext cx="417102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800">
                        <a:latin typeface="Georgia" pitchFamily="18" charset="0"/>
                      </a:rPr>
                      <a:t>d1</a:t>
                    </a:r>
                    <a:endParaRPr lang="en-US" altLang="en-US" sz="1800"/>
                  </a:p>
                </p:txBody>
              </p:sp>
              <p:sp>
                <p:nvSpPr>
                  <p:cNvPr id="5142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2365303" y="1323749"/>
                    <a:ext cx="417102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zh-CN" sz="1800">
                        <a:latin typeface="Georgia" pitchFamily="18" charset="0"/>
                        <a:ea typeface="宋体" charset="-122"/>
                      </a:rPr>
                      <a:t>d1</a:t>
                    </a:r>
                    <a:endParaRPr lang="en-US" altLang="en-US" sz="1800"/>
                  </a:p>
                </p:txBody>
              </p:sp>
              <p:sp>
                <p:nvSpPr>
                  <p:cNvPr id="5143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2336449" y="1770556"/>
                    <a:ext cx="445956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zh-CN" sz="1800">
                        <a:latin typeface="Georgia" pitchFamily="18" charset="0"/>
                        <a:ea typeface="宋体" charset="-122"/>
                      </a:rPr>
                      <a:t>d2</a:t>
                    </a:r>
                    <a:endParaRPr lang="en-US" altLang="en-US" sz="1800"/>
                  </a:p>
                </p:txBody>
              </p:sp>
            </p:grpSp>
          </p:grpSp>
          <p:sp>
            <p:nvSpPr>
              <p:cNvPr id="11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7900" y="2598738"/>
                <a:ext cx="1499128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813" t="-1163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84" name="Group 6283"/>
          <p:cNvGrpSpPr/>
          <p:nvPr/>
        </p:nvGrpSpPr>
        <p:grpSpPr>
          <a:xfrm>
            <a:off x="0" y="0"/>
            <a:ext cx="8616950" cy="1947292"/>
            <a:chOff x="141288" y="775271"/>
            <a:chExt cx="8616950" cy="1947292"/>
          </a:xfrm>
        </p:grpSpPr>
        <p:grpSp>
          <p:nvGrpSpPr>
            <p:cNvPr id="45" name="Group 44"/>
            <p:cNvGrpSpPr/>
            <p:nvPr/>
          </p:nvGrpSpPr>
          <p:grpSpPr>
            <a:xfrm>
              <a:off x="681038" y="1454150"/>
              <a:ext cx="501650" cy="650082"/>
              <a:chOff x="681038" y="1454150"/>
              <a:chExt cx="501650" cy="650082"/>
            </a:xfrm>
          </p:grpSpPr>
          <p:cxnSp>
            <p:nvCxnSpPr>
              <p:cNvPr id="11" name="Straight Arrow Connector 10"/>
              <p:cNvCxnSpPr>
                <a:stCxn id="5" idx="6"/>
                <a:endCxn id="8" idx="2"/>
              </p:cNvCxnSpPr>
              <p:nvPr/>
            </p:nvCxnSpPr>
            <p:spPr bwMode="auto">
              <a:xfrm flipV="1">
                <a:off x="681038" y="1454150"/>
                <a:ext cx="501650" cy="317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stCxn id="6" idx="6"/>
                <a:endCxn id="9" idx="2"/>
              </p:cNvCxnSpPr>
              <p:nvPr/>
            </p:nvCxnSpPr>
            <p:spPr bwMode="auto">
              <a:xfrm flipV="1">
                <a:off x="685800" y="1782763"/>
                <a:ext cx="496888" cy="317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7" idx="6"/>
                <a:endCxn id="10" idx="2"/>
              </p:cNvCxnSpPr>
              <p:nvPr/>
            </p:nvCxnSpPr>
            <p:spPr bwMode="auto">
              <a:xfrm>
                <a:off x="685800" y="2104232"/>
                <a:ext cx="496888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141288" y="1320368"/>
              <a:ext cx="1157287" cy="914766"/>
              <a:chOff x="141288" y="1320368"/>
              <a:chExt cx="1157287" cy="914766"/>
            </a:xfrm>
          </p:grpSpPr>
          <p:sp>
            <p:nvSpPr>
              <p:cNvPr id="6274" name="Rectangle 57"/>
              <p:cNvSpPr>
                <a:spLocks noChangeArrowheads="1"/>
              </p:cNvSpPr>
              <p:nvPr/>
            </p:nvSpPr>
            <p:spPr bwMode="auto">
              <a:xfrm>
                <a:off x="141288" y="1971954"/>
                <a:ext cx="354644" cy="263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>
                    <a:latin typeface="Georgia" pitchFamily="18" charset="0"/>
                    <a:ea typeface="宋体" charset="-122"/>
                  </a:rPr>
                  <a:t>d2</a:t>
                </a:r>
                <a:endParaRPr lang="en-US" altLang="en-US" sz="1800"/>
              </a:p>
            </p:txBody>
          </p:sp>
          <p:sp>
            <p:nvSpPr>
              <p:cNvPr id="5" name="Oval 4"/>
              <p:cNvSpPr/>
              <p:nvPr/>
            </p:nvSpPr>
            <p:spPr bwMode="auto">
              <a:xfrm>
                <a:off x="565150" y="1398588"/>
                <a:ext cx="115888" cy="11271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 bwMode="auto">
              <a:xfrm>
                <a:off x="571500" y="1730375"/>
                <a:ext cx="114300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 bwMode="auto">
              <a:xfrm>
                <a:off x="571500" y="2049463"/>
                <a:ext cx="114300" cy="10953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1182688" y="1397000"/>
                <a:ext cx="115887" cy="10953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1182688" y="1727200"/>
                <a:ext cx="115887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1182688" y="2049463"/>
                <a:ext cx="115887" cy="10953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82" name="Rectangle 68"/>
              <p:cNvSpPr>
                <a:spLocks noChangeArrowheads="1"/>
              </p:cNvSpPr>
              <p:nvPr/>
            </p:nvSpPr>
            <p:spPr bwMode="auto">
              <a:xfrm>
                <a:off x="141288" y="1320368"/>
                <a:ext cx="270509" cy="263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zh-CN" sz="1800">
                    <a:latin typeface="Georgia" pitchFamily="18" charset="0"/>
                  </a:rPr>
                  <a:t>Λ</a:t>
                </a:r>
                <a:endParaRPr lang="en-US" altLang="en-US" sz="1800"/>
              </a:p>
            </p:txBody>
          </p:sp>
          <p:sp>
            <p:nvSpPr>
              <p:cNvPr id="6283" name="Rectangle 70"/>
              <p:cNvSpPr>
                <a:spLocks noChangeArrowheads="1"/>
              </p:cNvSpPr>
              <p:nvPr/>
            </p:nvSpPr>
            <p:spPr bwMode="auto">
              <a:xfrm>
                <a:off x="141288" y="1653566"/>
                <a:ext cx="331698" cy="263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Georgia" pitchFamily="18" charset="0"/>
                  </a:rPr>
                  <a:t>d1</a:t>
                </a:r>
                <a:endParaRPr lang="en-US" altLang="en-US" sz="1800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1785938" y="1422400"/>
              <a:ext cx="733425" cy="763588"/>
              <a:chOff x="1785938" y="1422400"/>
              <a:chExt cx="733425" cy="763588"/>
            </a:xfrm>
          </p:grpSpPr>
          <p:sp>
            <p:nvSpPr>
              <p:cNvPr id="60" name="Oval 59"/>
              <p:cNvSpPr/>
              <p:nvPr/>
            </p:nvSpPr>
            <p:spPr bwMode="auto">
              <a:xfrm>
                <a:off x="1785938" y="1423988"/>
                <a:ext cx="115887" cy="11271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1792288" y="2060463"/>
                <a:ext cx="114300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 bwMode="auto">
              <a:xfrm>
                <a:off x="2403475" y="1422400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2403475" y="1754188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2403475" y="2074863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67" name="Straight Arrow Connector 66"/>
              <p:cNvCxnSpPr>
                <a:stCxn id="60" idx="6"/>
                <a:endCxn id="63" idx="2"/>
              </p:cNvCxnSpPr>
              <p:nvPr/>
            </p:nvCxnSpPr>
            <p:spPr bwMode="auto">
              <a:xfrm flipV="1">
                <a:off x="1901825" y="1477963"/>
                <a:ext cx="501650" cy="317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>
                <a:stCxn id="60" idx="1"/>
                <a:endCxn id="64" idx="1"/>
              </p:cNvCxnSpPr>
              <p:nvPr/>
            </p:nvCxnSpPr>
            <p:spPr bwMode="auto">
              <a:xfrm>
                <a:off x="1802909" y="1440494"/>
                <a:ext cx="617537" cy="32996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1189038" y="1398588"/>
              <a:ext cx="731837" cy="763587"/>
              <a:chOff x="1189038" y="1398588"/>
              <a:chExt cx="731837" cy="763587"/>
            </a:xfrm>
          </p:grpSpPr>
          <p:sp>
            <p:nvSpPr>
              <p:cNvPr id="102" name="Oval 101"/>
              <p:cNvSpPr/>
              <p:nvPr/>
            </p:nvSpPr>
            <p:spPr bwMode="auto">
              <a:xfrm>
                <a:off x="1189038" y="1400175"/>
                <a:ext cx="115887" cy="11271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 bwMode="auto">
              <a:xfrm>
                <a:off x="1195388" y="1731963"/>
                <a:ext cx="114300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 bwMode="auto">
              <a:xfrm>
                <a:off x="1195388" y="2051050"/>
                <a:ext cx="114300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 bwMode="auto">
              <a:xfrm>
                <a:off x="1804988" y="1398588"/>
                <a:ext cx="115887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 bwMode="auto">
              <a:xfrm>
                <a:off x="1804988" y="1730375"/>
                <a:ext cx="115887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1304925" y="1454150"/>
              <a:ext cx="498475" cy="661876"/>
              <a:chOff x="1304925" y="1454150"/>
              <a:chExt cx="498475" cy="661876"/>
            </a:xfrm>
          </p:grpSpPr>
          <p:cxnSp>
            <p:nvCxnSpPr>
              <p:cNvPr id="109" name="Straight Arrow Connector 108"/>
              <p:cNvCxnSpPr>
                <a:stCxn id="102" idx="6"/>
                <a:endCxn id="105" idx="2"/>
              </p:cNvCxnSpPr>
              <p:nvPr/>
            </p:nvCxnSpPr>
            <p:spPr bwMode="auto">
              <a:xfrm flipV="1">
                <a:off x="1304925" y="1454150"/>
                <a:ext cx="498475" cy="317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>
                <a:stCxn id="103" idx="6"/>
                <a:endCxn id="106" idx="2"/>
              </p:cNvCxnSpPr>
              <p:nvPr/>
            </p:nvCxnSpPr>
            <p:spPr bwMode="auto">
              <a:xfrm flipV="1">
                <a:off x="1309688" y="1785938"/>
                <a:ext cx="493712" cy="1587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/>
              <p:cNvCxnSpPr>
                <a:stCxn id="104" idx="6"/>
                <a:endCxn id="62" idx="2"/>
              </p:cNvCxnSpPr>
              <p:nvPr/>
            </p:nvCxnSpPr>
            <p:spPr bwMode="auto">
              <a:xfrm>
                <a:off x="1309688" y="2106613"/>
                <a:ext cx="482600" cy="9413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80" name="Group 6279"/>
            <p:cNvGrpSpPr/>
            <p:nvPr/>
          </p:nvGrpSpPr>
          <p:grpSpPr>
            <a:xfrm>
              <a:off x="473975" y="775271"/>
              <a:ext cx="1525124" cy="1947292"/>
              <a:chOff x="473975" y="775271"/>
              <a:chExt cx="1525124" cy="1947292"/>
            </a:xfrm>
          </p:grpSpPr>
          <p:sp>
            <p:nvSpPr>
              <p:cNvPr id="6212" name="TextBox 85"/>
              <p:cNvSpPr txBox="1">
                <a:spLocks noChangeArrowheads="1"/>
              </p:cNvSpPr>
              <p:nvPr/>
            </p:nvSpPr>
            <p:spPr bwMode="auto">
              <a:xfrm>
                <a:off x="473975" y="2384020"/>
                <a:ext cx="287183" cy="338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s</a:t>
                </a:r>
              </a:p>
            </p:txBody>
          </p:sp>
          <p:sp>
            <p:nvSpPr>
              <p:cNvPr id="6213" name="TextBox 86"/>
              <p:cNvSpPr txBox="1">
                <a:spLocks noChangeArrowheads="1"/>
              </p:cNvSpPr>
              <p:nvPr/>
            </p:nvSpPr>
            <p:spPr bwMode="auto">
              <a:xfrm>
                <a:off x="1039080" y="2384020"/>
                <a:ext cx="298403" cy="338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</a:t>
                </a:r>
              </a:p>
            </p:txBody>
          </p:sp>
          <p:sp>
            <p:nvSpPr>
              <p:cNvPr id="6214" name="TextBox 87"/>
              <p:cNvSpPr txBox="1">
                <a:spLocks noChangeArrowheads="1"/>
              </p:cNvSpPr>
              <p:nvPr/>
            </p:nvSpPr>
            <p:spPr bwMode="auto">
              <a:xfrm>
                <a:off x="1700696" y="2367144"/>
                <a:ext cx="298403" cy="338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</a:t>
                </a:r>
              </a:p>
            </p:txBody>
          </p:sp>
          <p:sp>
            <p:nvSpPr>
              <p:cNvPr id="6216" name="TextBox 135"/>
              <p:cNvSpPr txBox="1">
                <a:spLocks noChangeArrowheads="1"/>
              </p:cNvSpPr>
              <p:nvPr/>
            </p:nvSpPr>
            <p:spPr bwMode="auto">
              <a:xfrm>
                <a:off x="1385842" y="775271"/>
                <a:ext cx="312825" cy="369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a</a:t>
                </a: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3021013" y="1422400"/>
              <a:ext cx="733425" cy="763588"/>
              <a:chOff x="3021013" y="1422400"/>
              <a:chExt cx="733425" cy="763588"/>
            </a:xfrm>
          </p:grpSpPr>
          <p:sp>
            <p:nvSpPr>
              <p:cNvPr id="32" name="Oval 31"/>
              <p:cNvSpPr/>
              <p:nvPr/>
            </p:nvSpPr>
            <p:spPr bwMode="auto">
              <a:xfrm>
                <a:off x="3021013" y="1423988"/>
                <a:ext cx="115887" cy="11271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3027363" y="1755775"/>
                <a:ext cx="114300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3027363" y="2074863"/>
                <a:ext cx="114300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3638550" y="1422400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3638550" y="1754188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>
                <a:off x="3638550" y="2074863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3136900" y="1477963"/>
              <a:ext cx="501650" cy="656431"/>
              <a:chOff x="3136900" y="1477963"/>
              <a:chExt cx="501650" cy="656431"/>
            </a:xfrm>
          </p:grpSpPr>
          <p:cxnSp>
            <p:nvCxnSpPr>
              <p:cNvPr id="41" name="Straight Arrow Connector 40"/>
              <p:cNvCxnSpPr>
                <a:stCxn id="32" idx="6"/>
                <a:endCxn id="35" idx="2"/>
              </p:cNvCxnSpPr>
              <p:nvPr/>
            </p:nvCxnSpPr>
            <p:spPr bwMode="auto">
              <a:xfrm flipV="1">
                <a:off x="3136900" y="1477963"/>
                <a:ext cx="501650" cy="317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3" idx="6"/>
                <a:endCxn id="36" idx="2"/>
              </p:cNvCxnSpPr>
              <p:nvPr/>
            </p:nvCxnSpPr>
            <p:spPr bwMode="auto">
              <a:xfrm flipV="1">
                <a:off x="3141663" y="1809750"/>
                <a:ext cx="496887" cy="15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>
                <a:stCxn id="96" idx="6"/>
                <a:endCxn id="169" idx="2"/>
              </p:cNvCxnSpPr>
              <p:nvPr/>
            </p:nvCxnSpPr>
            <p:spPr bwMode="auto">
              <a:xfrm flipV="1">
                <a:off x="3136900" y="2125663"/>
                <a:ext cx="490538" cy="8731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2403475" y="1425575"/>
              <a:ext cx="733425" cy="765175"/>
              <a:chOff x="2403475" y="1425575"/>
              <a:chExt cx="733425" cy="765175"/>
            </a:xfrm>
          </p:grpSpPr>
          <p:sp>
            <p:nvSpPr>
              <p:cNvPr id="91" name="Oval 90"/>
              <p:cNvSpPr/>
              <p:nvPr/>
            </p:nvSpPr>
            <p:spPr bwMode="auto">
              <a:xfrm>
                <a:off x="2403475" y="1427163"/>
                <a:ext cx="115888" cy="11271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 bwMode="auto">
              <a:xfrm>
                <a:off x="2409825" y="1758950"/>
                <a:ext cx="114300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 bwMode="auto">
              <a:xfrm>
                <a:off x="2409825" y="2078038"/>
                <a:ext cx="114300" cy="11271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 bwMode="auto">
              <a:xfrm>
                <a:off x="3021013" y="1425575"/>
                <a:ext cx="115887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>
                <a:off x="3021013" y="1757363"/>
                <a:ext cx="115887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 bwMode="auto">
              <a:xfrm>
                <a:off x="3021013" y="2078038"/>
                <a:ext cx="115887" cy="11271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2519363" y="1481138"/>
              <a:ext cx="508000" cy="649288"/>
              <a:chOff x="2519363" y="1481138"/>
              <a:chExt cx="508000" cy="649288"/>
            </a:xfrm>
          </p:grpSpPr>
          <p:cxnSp>
            <p:nvCxnSpPr>
              <p:cNvPr id="98" name="Straight Arrow Connector 97"/>
              <p:cNvCxnSpPr>
                <a:stCxn id="91" idx="6"/>
                <a:endCxn id="94" idx="2"/>
              </p:cNvCxnSpPr>
              <p:nvPr/>
            </p:nvCxnSpPr>
            <p:spPr bwMode="auto">
              <a:xfrm flipV="1">
                <a:off x="2519363" y="1481138"/>
                <a:ext cx="501650" cy="317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/>
              <p:cNvCxnSpPr>
                <a:stCxn id="92" idx="6"/>
                <a:endCxn id="95" idx="2"/>
              </p:cNvCxnSpPr>
              <p:nvPr/>
            </p:nvCxnSpPr>
            <p:spPr bwMode="auto">
              <a:xfrm flipV="1">
                <a:off x="2524125" y="1814513"/>
                <a:ext cx="496888" cy="1587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/>
              <p:cNvCxnSpPr>
                <a:stCxn id="65" idx="6"/>
                <a:endCxn id="34" idx="2"/>
              </p:cNvCxnSpPr>
              <p:nvPr/>
            </p:nvCxnSpPr>
            <p:spPr bwMode="auto">
              <a:xfrm>
                <a:off x="2519363" y="2130426"/>
                <a:ext cx="50800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2318024" y="775271"/>
              <a:ext cx="2093639" cy="1942205"/>
              <a:chOff x="2318024" y="775271"/>
              <a:chExt cx="2093639" cy="1942205"/>
            </a:xfrm>
          </p:grpSpPr>
          <p:sp>
            <p:nvSpPr>
              <p:cNvPr id="6221" name="TextBox 88"/>
              <p:cNvSpPr txBox="1">
                <a:spLocks noChangeArrowheads="1"/>
              </p:cNvSpPr>
              <p:nvPr/>
            </p:nvSpPr>
            <p:spPr bwMode="auto">
              <a:xfrm>
                <a:off x="2318024" y="2363871"/>
                <a:ext cx="298403" cy="338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4</a:t>
                </a:r>
              </a:p>
            </p:txBody>
          </p:sp>
          <p:sp>
            <p:nvSpPr>
              <p:cNvPr id="6223" name="TextBox 133"/>
              <p:cNvSpPr txBox="1">
                <a:spLocks noChangeArrowheads="1"/>
              </p:cNvSpPr>
              <p:nvPr/>
            </p:nvSpPr>
            <p:spPr bwMode="auto">
              <a:xfrm>
                <a:off x="2843514" y="2346831"/>
                <a:ext cx="298403" cy="338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</a:t>
                </a:r>
              </a:p>
            </p:txBody>
          </p:sp>
          <p:sp>
            <p:nvSpPr>
              <p:cNvPr id="6224" name="TextBox 134"/>
              <p:cNvSpPr txBox="1">
                <a:spLocks noChangeArrowheads="1"/>
              </p:cNvSpPr>
              <p:nvPr/>
            </p:nvSpPr>
            <p:spPr bwMode="auto">
              <a:xfrm>
                <a:off x="3546857" y="2346831"/>
                <a:ext cx="298403" cy="338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2</a:t>
                </a:r>
              </a:p>
            </p:txBody>
          </p:sp>
          <p:sp>
            <p:nvSpPr>
              <p:cNvPr id="6225" name="TextBox 138"/>
              <p:cNvSpPr txBox="1">
                <a:spLocks noChangeArrowheads="1"/>
              </p:cNvSpPr>
              <p:nvPr/>
            </p:nvSpPr>
            <p:spPr bwMode="auto">
              <a:xfrm>
                <a:off x="4098838" y="2348156"/>
                <a:ext cx="312825" cy="369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4</a:t>
                </a:r>
              </a:p>
            </p:txBody>
          </p:sp>
          <p:sp>
            <p:nvSpPr>
              <p:cNvPr id="6226" name="TextBox 139"/>
              <p:cNvSpPr txBox="1">
                <a:spLocks noChangeArrowheads="1"/>
              </p:cNvSpPr>
              <p:nvPr/>
            </p:nvSpPr>
            <p:spPr bwMode="auto">
              <a:xfrm>
                <a:off x="3251297" y="775271"/>
                <a:ext cx="312825" cy="369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b</a:t>
                </a: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3621088" y="1417638"/>
              <a:ext cx="733425" cy="763587"/>
              <a:chOff x="3621088" y="1417638"/>
              <a:chExt cx="733425" cy="763587"/>
            </a:xfrm>
          </p:grpSpPr>
          <p:sp>
            <p:nvSpPr>
              <p:cNvPr id="167" name="Oval 166"/>
              <p:cNvSpPr/>
              <p:nvPr/>
            </p:nvSpPr>
            <p:spPr bwMode="auto">
              <a:xfrm>
                <a:off x="3621088" y="1419225"/>
                <a:ext cx="115887" cy="11271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8" name="Oval 167"/>
              <p:cNvSpPr/>
              <p:nvPr/>
            </p:nvSpPr>
            <p:spPr bwMode="auto">
              <a:xfrm>
                <a:off x="3627438" y="1751013"/>
                <a:ext cx="114300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9" name="Oval 168"/>
              <p:cNvSpPr/>
              <p:nvPr/>
            </p:nvSpPr>
            <p:spPr bwMode="auto">
              <a:xfrm>
                <a:off x="3627438" y="2070100"/>
                <a:ext cx="114300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0" name="Oval 169"/>
              <p:cNvSpPr/>
              <p:nvPr/>
            </p:nvSpPr>
            <p:spPr bwMode="auto">
              <a:xfrm>
                <a:off x="4238625" y="1417638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 bwMode="auto">
              <a:xfrm>
                <a:off x="4238625" y="1749425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 bwMode="auto">
              <a:xfrm>
                <a:off x="4238625" y="2070100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73" name="Straight Arrow Connector 172"/>
              <p:cNvCxnSpPr>
                <a:stCxn id="167" idx="6"/>
                <a:endCxn id="170" idx="2"/>
              </p:cNvCxnSpPr>
              <p:nvPr/>
            </p:nvCxnSpPr>
            <p:spPr bwMode="auto">
              <a:xfrm flipV="1">
                <a:off x="3736975" y="1473200"/>
                <a:ext cx="501650" cy="317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Arrow Connector 173"/>
              <p:cNvCxnSpPr>
                <a:stCxn id="167" idx="1"/>
                <a:endCxn id="171" idx="1"/>
              </p:cNvCxnSpPr>
              <p:nvPr/>
            </p:nvCxnSpPr>
            <p:spPr bwMode="auto">
              <a:xfrm>
                <a:off x="3638059" y="1435731"/>
                <a:ext cx="617537" cy="32996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77" name="Group 6276"/>
            <p:cNvGrpSpPr/>
            <p:nvPr/>
          </p:nvGrpSpPr>
          <p:grpSpPr>
            <a:xfrm>
              <a:off x="6697663" y="1400176"/>
              <a:ext cx="735012" cy="776399"/>
              <a:chOff x="6697663" y="1400176"/>
              <a:chExt cx="735012" cy="776399"/>
            </a:xfrm>
          </p:grpSpPr>
          <p:sp>
            <p:nvSpPr>
              <p:cNvPr id="78" name="Oval 77"/>
              <p:cNvSpPr/>
              <p:nvPr/>
            </p:nvSpPr>
            <p:spPr bwMode="auto">
              <a:xfrm>
                <a:off x="6697663" y="1400176"/>
                <a:ext cx="115887" cy="11271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6704013" y="1731963"/>
                <a:ext cx="115887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6704013" y="2051050"/>
                <a:ext cx="115887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7316788" y="1405789"/>
                <a:ext cx="115887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 bwMode="auto">
              <a:xfrm>
                <a:off x="7316788" y="2065450"/>
                <a:ext cx="115887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84" name="Straight Arrow Connector 83"/>
              <p:cNvCxnSpPr>
                <a:stCxn id="78" idx="6"/>
                <a:endCxn id="81" idx="2"/>
              </p:cNvCxnSpPr>
              <p:nvPr/>
            </p:nvCxnSpPr>
            <p:spPr bwMode="auto">
              <a:xfrm>
                <a:off x="6813550" y="1456533"/>
                <a:ext cx="503238" cy="4819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stCxn id="78" idx="1"/>
                <a:endCxn id="83" idx="1"/>
              </p:cNvCxnSpPr>
              <p:nvPr/>
            </p:nvCxnSpPr>
            <p:spPr bwMode="auto">
              <a:xfrm>
                <a:off x="6714634" y="1416682"/>
                <a:ext cx="619125" cy="66504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76" name="Group 6275"/>
            <p:cNvGrpSpPr/>
            <p:nvPr/>
          </p:nvGrpSpPr>
          <p:grpSpPr>
            <a:xfrm>
              <a:off x="6080125" y="1408114"/>
              <a:ext cx="735013" cy="763586"/>
              <a:chOff x="6080125" y="1408114"/>
              <a:chExt cx="735013" cy="763586"/>
            </a:xfrm>
          </p:grpSpPr>
          <p:sp>
            <p:nvSpPr>
              <p:cNvPr id="145" name="Oval 144"/>
              <p:cNvSpPr/>
              <p:nvPr/>
            </p:nvSpPr>
            <p:spPr bwMode="auto">
              <a:xfrm>
                <a:off x="6080125" y="1409701"/>
                <a:ext cx="115888" cy="11271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 bwMode="auto">
              <a:xfrm>
                <a:off x="6086475" y="1741488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 bwMode="auto">
              <a:xfrm>
                <a:off x="6086475" y="2060575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 bwMode="auto">
              <a:xfrm>
                <a:off x="6699250" y="1408114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 bwMode="auto">
              <a:xfrm>
                <a:off x="6699250" y="1739901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 bwMode="auto">
              <a:xfrm>
                <a:off x="6699250" y="2060575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194425" y="1463676"/>
              <a:ext cx="504825" cy="655637"/>
              <a:chOff x="6194425" y="1463676"/>
              <a:chExt cx="504825" cy="655637"/>
            </a:xfrm>
          </p:grpSpPr>
          <p:cxnSp>
            <p:nvCxnSpPr>
              <p:cNvPr id="152" name="Straight Arrow Connector 151"/>
              <p:cNvCxnSpPr>
                <a:stCxn id="145" idx="6"/>
                <a:endCxn id="148" idx="2"/>
              </p:cNvCxnSpPr>
              <p:nvPr/>
            </p:nvCxnSpPr>
            <p:spPr bwMode="auto">
              <a:xfrm flipV="1">
                <a:off x="6194425" y="1463676"/>
                <a:ext cx="504825" cy="317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Arrow Connector 152"/>
              <p:cNvCxnSpPr>
                <a:stCxn id="146" idx="6"/>
                <a:endCxn id="149" idx="2"/>
              </p:cNvCxnSpPr>
              <p:nvPr/>
            </p:nvCxnSpPr>
            <p:spPr bwMode="auto">
              <a:xfrm flipV="1">
                <a:off x="6199188" y="1795464"/>
                <a:ext cx="500062" cy="1587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>
                <a:stCxn id="161" idx="6"/>
                <a:endCxn id="150" idx="2"/>
              </p:cNvCxnSpPr>
              <p:nvPr/>
            </p:nvCxnSpPr>
            <p:spPr bwMode="auto">
              <a:xfrm flipV="1">
                <a:off x="6202363" y="2116138"/>
                <a:ext cx="496887" cy="317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75" name="Group 6274"/>
            <p:cNvGrpSpPr/>
            <p:nvPr/>
          </p:nvGrpSpPr>
          <p:grpSpPr>
            <a:xfrm>
              <a:off x="5468938" y="1411289"/>
              <a:ext cx="733425" cy="763586"/>
              <a:chOff x="5468938" y="1411289"/>
              <a:chExt cx="733425" cy="763586"/>
            </a:xfrm>
          </p:grpSpPr>
          <p:sp>
            <p:nvSpPr>
              <p:cNvPr id="156" name="Oval 155"/>
              <p:cNvSpPr/>
              <p:nvPr/>
            </p:nvSpPr>
            <p:spPr bwMode="auto">
              <a:xfrm>
                <a:off x="5468938" y="1412876"/>
                <a:ext cx="115887" cy="11271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 bwMode="auto">
              <a:xfrm>
                <a:off x="5475288" y="1744663"/>
                <a:ext cx="114300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 bwMode="auto">
              <a:xfrm>
                <a:off x="5475288" y="2063750"/>
                <a:ext cx="114300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 bwMode="auto">
              <a:xfrm>
                <a:off x="6086475" y="1411289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 bwMode="auto">
              <a:xfrm>
                <a:off x="6086475" y="1743076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 bwMode="auto">
              <a:xfrm>
                <a:off x="6086475" y="2063750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5583238" y="1466851"/>
              <a:ext cx="503237" cy="652462"/>
              <a:chOff x="5583238" y="1466851"/>
              <a:chExt cx="503237" cy="652462"/>
            </a:xfrm>
          </p:grpSpPr>
          <p:cxnSp>
            <p:nvCxnSpPr>
              <p:cNvPr id="163" name="Straight Arrow Connector 162"/>
              <p:cNvCxnSpPr>
                <a:stCxn id="156" idx="6"/>
                <a:endCxn id="159" idx="2"/>
              </p:cNvCxnSpPr>
              <p:nvPr/>
            </p:nvCxnSpPr>
            <p:spPr bwMode="auto">
              <a:xfrm flipV="1">
                <a:off x="5583238" y="1466851"/>
                <a:ext cx="501650" cy="317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Arrow Connector 163"/>
              <p:cNvCxnSpPr>
                <a:stCxn id="157" idx="6"/>
                <a:endCxn id="160" idx="2"/>
              </p:cNvCxnSpPr>
              <p:nvPr/>
            </p:nvCxnSpPr>
            <p:spPr bwMode="auto">
              <a:xfrm flipV="1">
                <a:off x="5588000" y="1798639"/>
                <a:ext cx="496888" cy="1587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Arrow Connector 164"/>
              <p:cNvCxnSpPr>
                <a:stCxn id="158" idx="6"/>
                <a:endCxn id="147" idx="2"/>
              </p:cNvCxnSpPr>
              <p:nvPr/>
            </p:nvCxnSpPr>
            <p:spPr bwMode="auto">
              <a:xfrm flipV="1">
                <a:off x="5589588" y="2116138"/>
                <a:ext cx="496887" cy="317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73" name="Group 6272"/>
            <p:cNvGrpSpPr/>
            <p:nvPr/>
          </p:nvGrpSpPr>
          <p:grpSpPr>
            <a:xfrm>
              <a:off x="7315200" y="1413614"/>
              <a:ext cx="735013" cy="769199"/>
              <a:chOff x="7315200" y="1413614"/>
              <a:chExt cx="735013" cy="769199"/>
            </a:xfrm>
          </p:grpSpPr>
          <p:sp>
            <p:nvSpPr>
              <p:cNvPr id="178" name="Oval 177"/>
              <p:cNvSpPr/>
              <p:nvPr/>
            </p:nvSpPr>
            <p:spPr bwMode="auto">
              <a:xfrm>
                <a:off x="7315200" y="1413614"/>
                <a:ext cx="115888" cy="11271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 bwMode="auto">
              <a:xfrm>
                <a:off x="7321550" y="1752600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 bwMode="auto">
              <a:xfrm>
                <a:off x="7934325" y="1419226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2" name="Oval 181"/>
              <p:cNvSpPr/>
              <p:nvPr/>
            </p:nvSpPr>
            <p:spPr bwMode="auto">
              <a:xfrm>
                <a:off x="7934325" y="1751014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 bwMode="auto">
              <a:xfrm>
                <a:off x="7934325" y="2071688"/>
                <a:ext cx="115888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431088" y="1469970"/>
              <a:ext cx="508000" cy="651043"/>
              <a:chOff x="7431088" y="1469970"/>
              <a:chExt cx="508000" cy="651043"/>
            </a:xfrm>
          </p:grpSpPr>
          <p:cxnSp>
            <p:nvCxnSpPr>
              <p:cNvPr id="185" name="Straight Arrow Connector 184"/>
              <p:cNvCxnSpPr>
                <a:stCxn id="178" idx="6"/>
                <a:endCxn id="181" idx="2"/>
              </p:cNvCxnSpPr>
              <p:nvPr/>
            </p:nvCxnSpPr>
            <p:spPr bwMode="auto">
              <a:xfrm>
                <a:off x="7431088" y="1469970"/>
                <a:ext cx="503237" cy="4819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Arrow Connector 185"/>
              <p:cNvCxnSpPr>
                <a:stCxn id="179" idx="6"/>
                <a:endCxn id="182" idx="2"/>
              </p:cNvCxnSpPr>
              <p:nvPr/>
            </p:nvCxnSpPr>
            <p:spPr bwMode="auto">
              <a:xfrm flipV="1">
                <a:off x="7434263" y="1806576"/>
                <a:ext cx="500062" cy="1588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Arrow Connector 186"/>
              <p:cNvCxnSpPr>
                <a:stCxn id="83" idx="6"/>
                <a:endCxn id="191" idx="2"/>
              </p:cNvCxnSpPr>
              <p:nvPr/>
            </p:nvCxnSpPr>
            <p:spPr bwMode="auto">
              <a:xfrm flipV="1">
                <a:off x="7432675" y="2119313"/>
                <a:ext cx="506413" cy="170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72" name="Group 6271"/>
            <p:cNvGrpSpPr/>
            <p:nvPr/>
          </p:nvGrpSpPr>
          <p:grpSpPr>
            <a:xfrm>
              <a:off x="7932738" y="1411289"/>
              <a:ext cx="735012" cy="763586"/>
              <a:chOff x="7932738" y="1411289"/>
              <a:chExt cx="735012" cy="763586"/>
            </a:xfrm>
          </p:grpSpPr>
          <p:sp>
            <p:nvSpPr>
              <p:cNvPr id="189" name="Oval 188"/>
              <p:cNvSpPr/>
              <p:nvPr/>
            </p:nvSpPr>
            <p:spPr bwMode="auto">
              <a:xfrm>
                <a:off x="7932738" y="1412876"/>
                <a:ext cx="115887" cy="11271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0" name="Oval 189"/>
              <p:cNvSpPr/>
              <p:nvPr/>
            </p:nvSpPr>
            <p:spPr bwMode="auto">
              <a:xfrm>
                <a:off x="7939088" y="1744663"/>
                <a:ext cx="115887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1" name="Oval 190"/>
              <p:cNvSpPr/>
              <p:nvPr/>
            </p:nvSpPr>
            <p:spPr bwMode="auto">
              <a:xfrm>
                <a:off x="7939088" y="2063750"/>
                <a:ext cx="115887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 bwMode="auto">
              <a:xfrm>
                <a:off x="8551863" y="1411289"/>
                <a:ext cx="115887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3" name="Oval 192"/>
              <p:cNvSpPr/>
              <p:nvPr/>
            </p:nvSpPr>
            <p:spPr bwMode="auto">
              <a:xfrm>
                <a:off x="8551863" y="1743076"/>
                <a:ext cx="115887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4" name="Oval 193"/>
              <p:cNvSpPr/>
              <p:nvPr/>
            </p:nvSpPr>
            <p:spPr bwMode="auto">
              <a:xfrm>
                <a:off x="8551863" y="2063750"/>
                <a:ext cx="115887" cy="111125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8047038" y="1466851"/>
              <a:ext cx="504825" cy="652462"/>
              <a:chOff x="8047038" y="1466851"/>
              <a:chExt cx="504825" cy="652462"/>
            </a:xfrm>
          </p:grpSpPr>
          <p:cxnSp>
            <p:nvCxnSpPr>
              <p:cNvPr id="196" name="Straight Arrow Connector 195"/>
              <p:cNvCxnSpPr>
                <a:stCxn id="189" idx="6"/>
                <a:endCxn id="192" idx="2"/>
              </p:cNvCxnSpPr>
              <p:nvPr/>
            </p:nvCxnSpPr>
            <p:spPr bwMode="auto">
              <a:xfrm flipV="1">
                <a:off x="8047038" y="1466851"/>
                <a:ext cx="504825" cy="317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Arrow Connector 196"/>
              <p:cNvCxnSpPr>
                <a:stCxn id="190" idx="6"/>
                <a:endCxn id="193" idx="2"/>
              </p:cNvCxnSpPr>
              <p:nvPr/>
            </p:nvCxnSpPr>
            <p:spPr bwMode="auto">
              <a:xfrm flipV="1">
                <a:off x="8051800" y="1798639"/>
                <a:ext cx="500063" cy="1587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Arrow Connector 197"/>
              <p:cNvCxnSpPr>
                <a:stCxn id="191" idx="6"/>
                <a:endCxn id="194" idx="2"/>
              </p:cNvCxnSpPr>
              <p:nvPr/>
            </p:nvCxnSpPr>
            <p:spPr bwMode="auto">
              <a:xfrm>
                <a:off x="8054975" y="2119313"/>
                <a:ext cx="496888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78" name="Group 6277"/>
            <p:cNvGrpSpPr/>
            <p:nvPr/>
          </p:nvGrpSpPr>
          <p:grpSpPr>
            <a:xfrm>
              <a:off x="5413375" y="2272807"/>
              <a:ext cx="3344863" cy="338631"/>
              <a:chOff x="5413375" y="2272807"/>
              <a:chExt cx="3344863" cy="338631"/>
            </a:xfrm>
          </p:grpSpPr>
          <p:sp>
            <p:nvSpPr>
              <p:cNvPr id="6156" name="TextBox 209"/>
              <p:cNvSpPr txBox="1">
                <a:spLocks noChangeArrowheads="1"/>
              </p:cNvSpPr>
              <p:nvPr/>
            </p:nvSpPr>
            <p:spPr bwMode="auto">
              <a:xfrm>
                <a:off x="5413375" y="2272970"/>
                <a:ext cx="298533" cy="338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4</a:t>
                </a:r>
              </a:p>
            </p:txBody>
          </p:sp>
          <p:sp>
            <p:nvSpPr>
              <p:cNvPr id="6157" name="TextBox 210"/>
              <p:cNvSpPr txBox="1">
                <a:spLocks noChangeArrowheads="1"/>
              </p:cNvSpPr>
              <p:nvPr/>
            </p:nvSpPr>
            <p:spPr bwMode="auto">
              <a:xfrm>
                <a:off x="6047691" y="2272970"/>
                <a:ext cx="298533" cy="338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1</a:t>
                </a:r>
              </a:p>
            </p:txBody>
          </p:sp>
          <p:sp>
            <p:nvSpPr>
              <p:cNvPr id="6158" name="TextBox 211"/>
              <p:cNvSpPr txBox="1">
                <a:spLocks noChangeArrowheads="1"/>
              </p:cNvSpPr>
              <p:nvPr/>
            </p:nvSpPr>
            <p:spPr bwMode="auto">
              <a:xfrm>
                <a:off x="6607127" y="2272807"/>
                <a:ext cx="298533" cy="338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3</a:t>
                </a:r>
              </a:p>
            </p:txBody>
          </p:sp>
          <p:sp>
            <p:nvSpPr>
              <p:cNvPr id="6159" name="TextBox 212"/>
              <p:cNvSpPr txBox="1">
                <a:spLocks noChangeArrowheads="1"/>
              </p:cNvSpPr>
              <p:nvPr/>
            </p:nvSpPr>
            <p:spPr bwMode="auto">
              <a:xfrm>
                <a:off x="7230336" y="2272970"/>
                <a:ext cx="298533" cy="338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4</a:t>
                </a:r>
              </a:p>
            </p:txBody>
          </p:sp>
          <p:sp>
            <p:nvSpPr>
              <p:cNvPr id="6160" name="TextBox 213"/>
              <p:cNvSpPr txBox="1">
                <a:spLocks noChangeArrowheads="1"/>
              </p:cNvSpPr>
              <p:nvPr/>
            </p:nvSpPr>
            <p:spPr bwMode="auto">
              <a:xfrm>
                <a:off x="7850148" y="2272970"/>
                <a:ext cx="298533" cy="338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5</a:t>
                </a:r>
              </a:p>
            </p:txBody>
          </p:sp>
          <p:sp>
            <p:nvSpPr>
              <p:cNvPr id="6161" name="TextBox 214"/>
              <p:cNvSpPr txBox="1">
                <a:spLocks noChangeArrowheads="1"/>
              </p:cNvSpPr>
              <p:nvPr/>
            </p:nvSpPr>
            <p:spPr bwMode="auto">
              <a:xfrm>
                <a:off x="8459705" y="2272807"/>
                <a:ext cx="298533" cy="338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6</a:t>
                </a:r>
              </a:p>
            </p:txBody>
          </p:sp>
        </p:grpSp>
        <p:sp>
          <p:nvSpPr>
            <p:cNvPr id="6149" name="TextBox 216"/>
            <p:cNvSpPr txBox="1">
              <a:spLocks noChangeArrowheads="1"/>
            </p:cNvSpPr>
            <p:nvPr/>
          </p:nvSpPr>
          <p:spPr bwMode="auto">
            <a:xfrm>
              <a:off x="6907366" y="775271"/>
              <a:ext cx="300135" cy="369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c</a:t>
              </a:r>
            </a:p>
          </p:txBody>
        </p:sp>
        <p:sp>
          <p:nvSpPr>
            <p:cNvPr id="2" name="Left Brace 1"/>
            <p:cNvSpPr/>
            <p:nvPr/>
          </p:nvSpPr>
          <p:spPr>
            <a:xfrm rot="5400000">
              <a:off x="1460596" y="330117"/>
              <a:ext cx="142514" cy="1743244"/>
            </a:xfrm>
            <a:prstGeom prst="leftBrace">
              <a:avLst>
                <a:gd name="adj1" fmla="val 34570"/>
                <a:gd name="adj2" fmla="val 50413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Left Brace 143"/>
            <p:cNvSpPr/>
            <p:nvPr/>
          </p:nvSpPr>
          <p:spPr>
            <a:xfrm rot="5400000">
              <a:off x="3338817" y="258890"/>
              <a:ext cx="142515" cy="1885700"/>
            </a:xfrm>
            <a:prstGeom prst="leftBrace">
              <a:avLst>
                <a:gd name="adj1" fmla="val 34570"/>
                <a:gd name="adj2" fmla="val 50413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Left Brace 150"/>
            <p:cNvSpPr/>
            <p:nvPr/>
          </p:nvSpPr>
          <p:spPr>
            <a:xfrm rot="5400000">
              <a:off x="6995780" y="-365519"/>
              <a:ext cx="142517" cy="3134519"/>
            </a:xfrm>
            <a:prstGeom prst="leftBrace">
              <a:avLst>
                <a:gd name="adj1" fmla="val 34570"/>
                <a:gd name="adj2" fmla="val 50413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85" name="TextBox 6284"/>
          <p:cNvSpPr txBox="1"/>
          <p:nvPr/>
        </p:nvSpPr>
        <p:spPr>
          <a:xfrm>
            <a:off x="4514847" y="455140"/>
            <a:ext cx="5373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. . .</a:t>
            </a:r>
          </a:p>
          <a:p>
            <a:r>
              <a:rPr lang="en-US" sz="2000" b="1" dirty="0"/>
              <a:t>. . .</a:t>
            </a:r>
          </a:p>
          <a:p>
            <a:r>
              <a:rPr lang="en-US" sz="2000" b="1" dirty="0"/>
              <a:t>. . 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0" y="0"/>
            <a:ext cx="2126738" cy="3085205"/>
            <a:chOff x="1362075" y="313421"/>
            <a:chExt cx="2126738" cy="3085205"/>
          </a:xfrm>
        </p:grpSpPr>
        <p:sp>
          <p:nvSpPr>
            <p:cNvPr id="29" name="Oval 28"/>
            <p:cNvSpPr/>
            <p:nvPr/>
          </p:nvSpPr>
          <p:spPr bwMode="auto">
            <a:xfrm>
              <a:off x="2065338" y="1041400"/>
              <a:ext cx="115887" cy="11271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071688" y="1373188"/>
              <a:ext cx="114300" cy="10953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2071688" y="1689100"/>
              <a:ext cx="114300" cy="11112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2682875" y="1039813"/>
              <a:ext cx="115888" cy="11112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2682875" y="1370013"/>
              <a:ext cx="115888" cy="11112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2682875" y="1689100"/>
              <a:ext cx="115888" cy="11112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6" name="Straight Arrow Connector 35"/>
            <p:cNvCxnSpPr>
              <a:stCxn id="29" idx="6"/>
              <a:endCxn id="32" idx="2"/>
            </p:cNvCxnSpPr>
            <p:nvPr/>
          </p:nvCxnSpPr>
          <p:spPr bwMode="auto">
            <a:xfrm flipV="1">
              <a:off x="2181225" y="1095375"/>
              <a:ext cx="501650" cy="3175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30" idx="6"/>
              <a:endCxn id="33" idx="2"/>
            </p:cNvCxnSpPr>
            <p:nvPr/>
          </p:nvCxnSpPr>
          <p:spPr bwMode="auto">
            <a:xfrm flipV="1">
              <a:off x="2185988" y="1425575"/>
              <a:ext cx="496887" cy="3175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1" idx="6"/>
              <a:endCxn id="34" idx="2"/>
            </p:cNvCxnSpPr>
            <p:nvPr/>
          </p:nvCxnSpPr>
          <p:spPr bwMode="auto">
            <a:xfrm>
              <a:off x="2185988" y="1744663"/>
              <a:ext cx="496887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78" name="TextBox 3"/>
            <p:cNvSpPr txBox="1">
              <a:spLocks noChangeArrowheads="1"/>
            </p:cNvSpPr>
            <p:nvPr/>
          </p:nvSpPr>
          <p:spPr bwMode="auto">
            <a:xfrm>
              <a:off x="1362075" y="1874647"/>
              <a:ext cx="298466" cy="338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4</a:t>
              </a: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1447800" y="1041400"/>
              <a:ext cx="115888" cy="11271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1454150" y="1374775"/>
              <a:ext cx="114300" cy="11112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1454150" y="1693863"/>
              <a:ext cx="114300" cy="11112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2065338" y="1039813"/>
              <a:ext cx="115887" cy="11112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2065338" y="1373188"/>
              <a:ext cx="115887" cy="11112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2065338" y="1693863"/>
              <a:ext cx="115887" cy="11112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6" name="Straight Arrow Connector 25"/>
            <p:cNvCxnSpPr>
              <a:stCxn id="19" idx="6"/>
              <a:endCxn id="22" idx="2"/>
            </p:cNvCxnSpPr>
            <p:nvPr/>
          </p:nvCxnSpPr>
          <p:spPr bwMode="auto">
            <a:xfrm flipV="1">
              <a:off x="1563688" y="1096963"/>
              <a:ext cx="501650" cy="3175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0" idx="6"/>
              <a:endCxn id="23" idx="2"/>
            </p:cNvCxnSpPr>
            <p:nvPr/>
          </p:nvCxnSpPr>
          <p:spPr bwMode="auto">
            <a:xfrm flipV="1">
              <a:off x="1568450" y="1428750"/>
              <a:ext cx="496888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1" idx="6"/>
              <a:endCxn id="31" idx="2"/>
            </p:cNvCxnSpPr>
            <p:nvPr/>
          </p:nvCxnSpPr>
          <p:spPr bwMode="auto">
            <a:xfrm flipV="1">
              <a:off x="1568450" y="1744663"/>
              <a:ext cx="503238" cy="476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80" name="TextBox 5"/>
            <p:cNvSpPr txBox="1">
              <a:spLocks noChangeArrowheads="1"/>
            </p:cNvSpPr>
            <p:nvPr/>
          </p:nvSpPr>
          <p:spPr bwMode="auto">
            <a:xfrm>
              <a:off x="1969316" y="1857613"/>
              <a:ext cx="298466" cy="338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1</a:t>
              </a:r>
            </a:p>
          </p:txBody>
        </p:sp>
        <p:sp>
          <p:nvSpPr>
            <p:cNvPr id="7181" name="TextBox 6"/>
            <p:cNvSpPr txBox="1">
              <a:spLocks noChangeArrowheads="1"/>
            </p:cNvSpPr>
            <p:nvPr/>
          </p:nvSpPr>
          <p:spPr bwMode="auto">
            <a:xfrm>
              <a:off x="2591169" y="1857613"/>
              <a:ext cx="298466" cy="338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2</a:t>
              </a:r>
            </a:p>
          </p:txBody>
        </p:sp>
        <p:sp>
          <p:nvSpPr>
            <p:cNvPr id="7182" name="TextBox 7"/>
            <p:cNvSpPr txBox="1">
              <a:spLocks noChangeArrowheads="1"/>
            </p:cNvSpPr>
            <p:nvPr/>
          </p:nvSpPr>
          <p:spPr bwMode="auto">
            <a:xfrm>
              <a:off x="3175922" y="1858937"/>
              <a:ext cx="312891" cy="369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4</a:t>
              </a:r>
            </a:p>
          </p:txBody>
        </p:sp>
        <p:sp>
          <p:nvSpPr>
            <p:cNvPr id="7183" name="TextBox 8"/>
            <p:cNvSpPr txBox="1">
              <a:spLocks noChangeArrowheads="1"/>
            </p:cNvSpPr>
            <p:nvPr/>
          </p:nvSpPr>
          <p:spPr bwMode="auto">
            <a:xfrm>
              <a:off x="1653754" y="313421"/>
              <a:ext cx="1473410" cy="369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M(b) = F</a:t>
              </a:r>
              <a:r>
                <a:rPr lang="en-US" altLang="en-US" sz="1800" baseline="30000" dirty="0"/>
                <a:t>b</a:t>
              </a:r>
              <a:r>
                <a:rPr lang="en-US" altLang="en-US" sz="1800" dirty="0"/>
                <a:t>(4)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665413" y="1036638"/>
              <a:ext cx="115887" cy="11271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671763" y="1368425"/>
              <a:ext cx="114300" cy="10953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671763" y="1684338"/>
              <a:ext cx="114300" cy="11112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282950" y="1035050"/>
              <a:ext cx="115888" cy="11112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282950" y="1365250"/>
              <a:ext cx="115888" cy="11112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282950" y="1684338"/>
              <a:ext cx="115888" cy="11112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7" name="Straight Arrow Connector 16"/>
            <p:cNvCxnSpPr>
              <a:stCxn id="11" idx="6"/>
              <a:endCxn id="14" idx="2"/>
            </p:cNvCxnSpPr>
            <p:nvPr/>
          </p:nvCxnSpPr>
          <p:spPr bwMode="auto">
            <a:xfrm flipV="1">
              <a:off x="2781300" y="1090613"/>
              <a:ext cx="501650" cy="3175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1" idx="5"/>
              <a:endCxn id="15" idx="1"/>
            </p:cNvCxnSpPr>
            <p:nvPr/>
          </p:nvCxnSpPr>
          <p:spPr bwMode="auto">
            <a:xfrm>
              <a:off x="2764329" y="1132844"/>
              <a:ext cx="535592" cy="24868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74" name="Rectangle 42"/>
            <p:cNvSpPr>
              <a:spLocks noChangeArrowheads="1"/>
            </p:cNvSpPr>
            <p:nvPr/>
          </p:nvSpPr>
          <p:spPr bwMode="auto">
            <a:xfrm>
              <a:off x="1468590" y="2432420"/>
              <a:ext cx="692785" cy="369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F</a:t>
              </a:r>
              <a:r>
                <a:rPr lang="en-US" altLang="en-US" sz="1800" baseline="30000" dirty="0"/>
                <a:t>b</a:t>
              </a:r>
              <a:r>
                <a:rPr lang="en-US" altLang="en-US" sz="1800" dirty="0"/>
                <a:t>(1)</a:t>
              </a:r>
            </a:p>
          </p:txBody>
        </p:sp>
        <p:sp>
          <p:nvSpPr>
            <p:cNvPr id="7176" name="Rectangle 45"/>
            <p:cNvSpPr>
              <a:spLocks noChangeArrowheads="1"/>
            </p:cNvSpPr>
            <p:nvPr/>
          </p:nvSpPr>
          <p:spPr bwMode="auto">
            <a:xfrm>
              <a:off x="1767760" y="3029428"/>
              <a:ext cx="692785" cy="369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F</a:t>
              </a:r>
              <a:r>
                <a:rPr lang="en-US" altLang="en-US" sz="1800" baseline="30000" dirty="0"/>
                <a:t>b</a:t>
              </a:r>
              <a:r>
                <a:rPr lang="en-US" altLang="en-US" sz="1800" dirty="0"/>
                <a:t>(2)</a:t>
              </a:r>
            </a:p>
          </p:txBody>
        </p:sp>
        <p:sp>
          <p:nvSpPr>
            <p:cNvPr id="46" name="Left Brace 45"/>
            <p:cNvSpPr/>
            <p:nvPr/>
          </p:nvSpPr>
          <p:spPr>
            <a:xfrm rot="5400000">
              <a:off x="2351664" y="-137178"/>
              <a:ext cx="142514" cy="1835945"/>
            </a:xfrm>
            <a:prstGeom prst="leftBrace">
              <a:avLst>
                <a:gd name="adj1" fmla="val 34570"/>
                <a:gd name="adj2" fmla="val 50413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Left Brace 50"/>
            <p:cNvSpPr/>
            <p:nvPr/>
          </p:nvSpPr>
          <p:spPr>
            <a:xfrm rot="16200000">
              <a:off x="2021854" y="2323728"/>
              <a:ext cx="184599" cy="1218408"/>
            </a:xfrm>
            <a:prstGeom prst="leftBrace">
              <a:avLst>
                <a:gd name="adj1" fmla="val 34570"/>
                <a:gd name="adj2" fmla="val 50413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Left Brace 51"/>
            <p:cNvSpPr/>
            <p:nvPr/>
          </p:nvSpPr>
          <p:spPr>
            <a:xfrm rot="16200000">
              <a:off x="1767967" y="2071251"/>
              <a:ext cx="92299" cy="618332"/>
            </a:xfrm>
            <a:prstGeom prst="leftBrace">
              <a:avLst>
                <a:gd name="adj1" fmla="val 34570"/>
                <a:gd name="adj2" fmla="val 50413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19657</TotalTime>
  <Words>210</Words>
  <Application>Microsoft Office PowerPoint</Application>
  <PresentationFormat>On-screen Show (4:3)</PresentationFormat>
  <Paragraphs>144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Georgia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Akash Lal</dc:creator>
  <cp:lastModifiedBy>Thomas Reps</cp:lastModifiedBy>
  <cp:revision>154</cp:revision>
  <cp:lastPrinted>2015-11-16T02:41:45Z</cp:lastPrinted>
  <dcterms:created xsi:type="dcterms:W3CDTF">2008-11-04T22:15:04Z</dcterms:created>
  <dcterms:modified xsi:type="dcterms:W3CDTF">2016-10-14T04:39:08Z</dcterms:modified>
</cp:coreProperties>
</file>