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7" r:id="rId21"/>
    <p:sldId id="318" r:id="rId22"/>
    <p:sldId id="319" r:id="rId23"/>
    <p:sldId id="320" r:id="rId2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3" autoAdjust="0"/>
    <p:restoredTop sz="96436" autoAdjust="0"/>
  </p:normalViewPr>
  <p:slideViewPr>
    <p:cSldViewPr snapToGrid="0">
      <p:cViewPr>
        <p:scale>
          <a:sx n="87" d="100"/>
          <a:sy n="87" d="100"/>
        </p:scale>
        <p:origin x="-63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t" anchorCtr="0" compatLnSpc="1">
            <a:prstTxWarp prst="textNoShape">
              <a:avLst/>
            </a:prstTxWarp>
          </a:bodyPr>
          <a:lstStyle>
            <a:lvl1pPr defTabSz="9286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605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28B2B8A-7258-40A1-B7CB-84B0E780FB82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8500" y="4409758"/>
            <a:ext cx="558800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17926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b" anchorCtr="0" compatLnSpc="1">
            <a:prstTxWarp prst="textNoShape">
              <a:avLst/>
            </a:prstTxWarp>
          </a:bodyPr>
          <a:lstStyle>
            <a:lvl1pPr defTabSz="9286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6051" y="8817926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2F4ABE76-D69F-4F14-A020-D05AC1EB4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16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string-with-nesting-relationship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857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propagation-step4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65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propagation-step5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716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calling-context-tree-1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38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calling-context-tree-2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586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calling-context-tree-3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890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parse-tree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566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execution-trace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048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overlaid-parse-tree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424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program-example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2426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LL1-production-path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59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example-stack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827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example-grammar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406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abstract-composition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8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invalid-path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092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stack-suffix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646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abstracted-stack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68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propagation-step1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684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propagation-step2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560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propagation-step3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BE76-D69F-4F14-A020-D05AC1EB418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45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F413D-A301-4C0E-8AE2-24A807BDE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28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D4F7A-4A51-49BA-B628-CE53A5552E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68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3A7CA-7E56-49D3-B6C8-7189809F9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54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E63C5-99F9-49DC-8C66-BFD7B2CDA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14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726DB-DE1E-4D76-B75E-1DF80BD3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66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4939D-EEB7-4927-BF0D-5B8C7079B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43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59BFE-C825-4469-AB64-1E4BF5725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63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BBE6D-5C6B-4295-84D7-D643C4E26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43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2B615-29F3-46E5-B940-5C78B202E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31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653D9-7B00-4F39-9C7B-BBCA0CBD8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53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3C245-11CC-40D4-A7A6-2497602EB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01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27EC33-B3A1-491F-A6F5-F129F5CE55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0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17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0.png"/><Relationship Id="rId4" Type="http://schemas.openxmlformats.org/officeDocument/2006/relationships/image" Target="../media/image34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4108077" cy="1203512"/>
            <a:chOff x="974912" y="2312894"/>
            <a:chExt cx="4108077" cy="12035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974912" y="2312894"/>
                  <a:ext cx="4168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912" y="2312894"/>
                  <a:ext cx="41685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920588" b="-3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Freeform 5"/>
            <p:cNvSpPr/>
            <p:nvPr/>
          </p:nvSpPr>
          <p:spPr>
            <a:xfrm>
              <a:off x="2252382" y="2810435"/>
              <a:ext cx="551330" cy="204227"/>
            </a:xfrm>
            <a:custGeom>
              <a:avLst/>
              <a:gdLst>
                <a:gd name="connsiteX0" fmla="*/ 0 w 551330"/>
                <a:gd name="connsiteY0" fmla="*/ 0 h 204227"/>
                <a:gd name="connsiteX1" fmla="*/ 154642 w 551330"/>
                <a:gd name="connsiteY1" fmla="*/ 181535 h 204227"/>
                <a:gd name="connsiteX2" fmla="*/ 423583 w 551330"/>
                <a:gd name="connsiteY2" fmla="*/ 181535 h 204227"/>
                <a:gd name="connsiteX3" fmla="*/ 551330 w 551330"/>
                <a:gd name="connsiteY3" fmla="*/ 0 h 20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330" h="204227">
                  <a:moveTo>
                    <a:pt x="0" y="0"/>
                  </a:moveTo>
                  <a:cubicBezTo>
                    <a:pt x="42022" y="75639"/>
                    <a:pt x="84045" y="151279"/>
                    <a:pt x="154642" y="181535"/>
                  </a:cubicBezTo>
                  <a:cubicBezTo>
                    <a:pt x="225239" y="211791"/>
                    <a:pt x="357468" y="211791"/>
                    <a:pt x="423583" y="181535"/>
                  </a:cubicBezTo>
                  <a:cubicBezTo>
                    <a:pt x="489698" y="151279"/>
                    <a:pt x="533401" y="31377"/>
                    <a:pt x="551330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334870" y="2810434"/>
              <a:ext cx="551330" cy="204227"/>
            </a:xfrm>
            <a:custGeom>
              <a:avLst/>
              <a:gdLst>
                <a:gd name="connsiteX0" fmla="*/ 0 w 551330"/>
                <a:gd name="connsiteY0" fmla="*/ 0 h 204227"/>
                <a:gd name="connsiteX1" fmla="*/ 154642 w 551330"/>
                <a:gd name="connsiteY1" fmla="*/ 181535 h 204227"/>
                <a:gd name="connsiteX2" fmla="*/ 423583 w 551330"/>
                <a:gd name="connsiteY2" fmla="*/ 181535 h 204227"/>
                <a:gd name="connsiteX3" fmla="*/ 551330 w 551330"/>
                <a:gd name="connsiteY3" fmla="*/ 0 h 20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330" h="204227">
                  <a:moveTo>
                    <a:pt x="0" y="0"/>
                  </a:moveTo>
                  <a:cubicBezTo>
                    <a:pt x="42022" y="75639"/>
                    <a:pt x="84045" y="151279"/>
                    <a:pt x="154642" y="181535"/>
                  </a:cubicBezTo>
                  <a:cubicBezTo>
                    <a:pt x="225239" y="211791"/>
                    <a:pt x="357468" y="211791"/>
                    <a:pt x="423583" y="181535"/>
                  </a:cubicBezTo>
                  <a:cubicBezTo>
                    <a:pt x="489698" y="151279"/>
                    <a:pt x="533401" y="31377"/>
                    <a:pt x="551330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815353" y="2810434"/>
              <a:ext cx="2622177" cy="463925"/>
            </a:xfrm>
            <a:custGeom>
              <a:avLst/>
              <a:gdLst>
                <a:gd name="connsiteX0" fmla="*/ 0 w 551330"/>
                <a:gd name="connsiteY0" fmla="*/ 0 h 204227"/>
                <a:gd name="connsiteX1" fmla="*/ 154642 w 551330"/>
                <a:gd name="connsiteY1" fmla="*/ 181535 h 204227"/>
                <a:gd name="connsiteX2" fmla="*/ 423583 w 551330"/>
                <a:gd name="connsiteY2" fmla="*/ 181535 h 204227"/>
                <a:gd name="connsiteX3" fmla="*/ 551330 w 551330"/>
                <a:gd name="connsiteY3" fmla="*/ 0 h 20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330" h="204227">
                  <a:moveTo>
                    <a:pt x="0" y="0"/>
                  </a:moveTo>
                  <a:cubicBezTo>
                    <a:pt x="42022" y="75639"/>
                    <a:pt x="84045" y="151279"/>
                    <a:pt x="154642" y="181535"/>
                  </a:cubicBezTo>
                  <a:cubicBezTo>
                    <a:pt x="225239" y="211791"/>
                    <a:pt x="357468" y="211791"/>
                    <a:pt x="423583" y="181535"/>
                  </a:cubicBezTo>
                  <a:cubicBezTo>
                    <a:pt x="489698" y="151279"/>
                    <a:pt x="533401" y="31377"/>
                    <a:pt x="551330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203513" y="2782699"/>
              <a:ext cx="3879476" cy="733707"/>
            </a:xfrm>
            <a:custGeom>
              <a:avLst/>
              <a:gdLst>
                <a:gd name="connsiteX0" fmla="*/ 0 w 551330"/>
                <a:gd name="connsiteY0" fmla="*/ 0 h 204227"/>
                <a:gd name="connsiteX1" fmla="*/ 154642 w 551330"/>
                <a:gd name="connsiteY1" fmla="*/ 181535 h 204227"/>
                <a:gd name="connsiteX2" fmla="*/ 423583 w 551330"/>
                <a:gd name="connsiteY2" fmla="*/ 181535 h 204227"/>
                <a:gd name="connsiteX3" fmla="*/ 551330 w 551330"/>
                <a:gd name="connsiteY3" fmla="*/ 0 h 20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330" h="204227">
                  <a:moveTo>
                    <a:pt x="0" y="0"/>
                  </a:moveTo>
                  <a:cubicBezTo>
                    <a:pt x="42022" y="75639"/>
                    <a:pt x="84045" y="151279"/>
                    <a:pt x="154642" y="181535"/>
                  </a:cubicBezTo>
                  <a:cubicBezTo>
                    <a:pt x="225239" y="211791"/>
                    <a:pt x="357468" y="211791"/>
                    <a:pt x="423583" y="181535"/>
                  </a:cubicBezTo>
                  <a:cubicBezTo>
                    <a:pt x="489698" y="151279"/>
                    <a:pt x="533401" y="31377"/>
                    <a:pt x="551330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6000367" cy="5345507"/>
            <a:chOff x="933818" y="1325103"/>
            <a:chExt cx="6000367" cy="5345507"/>
          </a:xfrm>
        </p:grpSpPr>
        <p:grpSp>
          <p:nvGrpSpPr>
            <p:cNvPr id="31" name="Group 30"/>
            <p:cNvGrpSpPr/>
            <p:nvPr/>
          </p:nvGrpSpPr>
          <p:grpSpPr>
            <a:xfrm rot="10800000">
              <a:off x="1890357" y="4897298"/>
              <a:ext cx="3810499" cy="1773312"/>
              <a:chOff x="2155532" y="802529"/>
              <a:chExt cx="4277522" cy="1513951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2155532" y="802529"/>
                <a:ext cx="2138761" cy="1513951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8761" h="1513951">
                    <a:moveTo>
                      <a:pt x="587668" y="1513951"/>
                    </a:moveTo>
                    <a:cubicBezTo>
                      <a:pt x="391241" y="1399368"/>
                      <a:pt x="194814" y="1284786"/>
                      <a:pt x="106761" y="1127871"/>
                    </a:cubicBezTo>
                    <a:cubicBezTo>
                      <a:pt x="18708" y="970955"/>
                      <a:pt x="-56928" y="746307"/>
                      <a:pt x="59348" y="572458"/>
                    </a:cubicBezTo>
                    <a:cubicBezTo>
                      <a:pt x="175624" y="398609"/>
                      <a:pt x="457846" y="179605"/>
                      <a:pt x="804415" y="84778"/>
                    </a:cubicBezTo>
                    <a:cubicBezTo>
                      <a:pt x="1150984" y="-10049"/>
                      <a:pt x="1644872" y="-3276"/>
                      <a:pt x="2138761" y="3498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 flipH="1">
                <a:off x="4294293" y="802529"/>
                <a:ext cx="2138761" cy="1513951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8761" h="1513951">
                    <a:moveTo>
                      <a:pt x="587668" y="1513951"/>
                    </a:moveTo>
                    <a:cubicBezTo>
                      <a:pt x="391241" y="1399368"/>
                      <a:pt x="194814" y="1284786"/>
                      <a:pt x="106761" y="1127871"/>
                    </a:cubicBezTo>
                    <a:cubicBezTo>
                      <a:pt x="18708" y="970955"/>
                      <a:pt x="-56928" y="746307"/>
                      <a:pt x="59348" y="572458"/>
                    </a:cubicBezTo>
                    <a:cubicBezTo>
                      <a:pt x="175624" y="398609"/>
                      <a:pt x="457846" y="179605"/>
                      <a:pt x="804415" y="84778"/>
                    </a:cubicBezTo>
                    <a:cubicBezTo>
                      <a:pt x="1150984" y="-10049"/>
                      <a:pt x="1644872" y="-3276"/>
                      <a:pt x="2138761" y="3498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Freeform 33"/>
            <p:cNvSpPr/>
            <p:nvPr/>
          </p:nvSpPr>
          <p:spPr>
            <a:xfrm rot="20665150" flipV="1">
              <a:off x="3164742" y="5077577"/>
              <a:ext cx="1840476" cy="379547"/>
            </a:xfrm>
            <a:custGeom>
              <a:avLst/>
              <a:gdLst>
                <a:gd name="connsiteX0" fmla="*/ 0 w 1896534"/>
                <a:gd name="connsiteY0" fmla="*/ 379755 h 379755"/>
                <a:gd name="connsiteX1" fmla="*/ 941494 w 1896534"/>
                <a:gd name="connsiteY1" fmla="*/ 448 h 379755"/>
                <a:gd name="connsiteX2" fmla="*/ 1896534 w 1896534"/>
                <a:gd name="connsiteY2" fmla="*/ 318795 h 37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6534" h="379755">
                  <a:moveTo>
                    <a:pt x="0" y="379755"/>
                  </a:moveTo>
                  <a:cubicBezTo>
                    <a:pt x="312702" y="195181"/>
                    <a:pt x="625405" y="10608"/>
                    <a:pt x="941494" y="448"/>
                  </a:cubicBezTo>
                  <a:cubicBezTo>
                    <a:pt x="1257583" y="-9712"/>
                    <a:pt x="1577058" y="154541"/>
                    <a:pt x="1896534" y="318795"/>
                  </a:cubicBezTo>
                </a:path>
              </a:pathLst>
            </a:custGeom>
            <a:ln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327518" y="2725607"/>
                  <a:ext cx="2051222" cy="508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borderBox>
                                <m:borderBoxPr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borderBox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f>
                                          <m:fPr>
                                            <m:ctrlPr>
                                              <a:rPr lang="en-US" sz="1200" b="0" i="1" smtClean="0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den>
                                        </m:f>
                                      </m:e>
                                    </m:mr>
                                  </m:m>
                                </m:e>
                              </m:borderBox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&gt;, &lt; </m:t>
                        </m:r>
                        <m:borderBox>
                          <m:borderBox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borderBox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7518" y="2725607"/>
                  <a:ext cx="2051222" cy="508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024943" y="5165430"/>
                  <a:ext cx="457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4943" y="5165430"/>
                  <a:ext cx="45719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85714" r="-571429"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4326186" y="2594919"/>
                  <a:ext cx="2051222" cy="508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borderBox>
                                <m:borderBoxPr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borderBox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f>
                                          <m:fPr>
                                            <m:ctrlPr>
                                              <a:rPr lang="en-US" sz="1200" b="0" i="1" smtClean="0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den>
                                        </m:f>
                                      </m:e>
                                    </m:mr>
                                  </m:m>
                                </m:e>
                              </m:borderBox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6186" y="2594919"/>
                  <a:ext cx="2051222" cy="508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309812" y="4785034"/>
                  <a:ext cx="2497685" cy="6102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20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noBar"/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num>
                                <m:den>
                                  <m:borderBox>
                                    <m:borderBox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borderBox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20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200" b="0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𝐶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mr>
                                      </m:m>
                                    </m:e>
                                  </m:borderBox>
                                </m:den>
                              </m:f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&gt;, &lt;</m:t>
                        </m:r>
                        <m:borderBox>
                          <m:borderBox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200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</m:m>
                          </m:e>
                        </m:borderBox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9812" y="4785034"/>
                  <a:ext cx="2497685" cy="6102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972321" y="4252311"/>
                  <a:ext cx="1961864" cy="6102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20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noBar"/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num>
                                <m:den>
                                  <m:borderBox>
                                    <m:borderBox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borderBox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20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200" b="0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𝐶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mr>
                                      </m:m>
                                    </m:e>
                                  </m:borderBox>
                                </m:den>
                              </m:f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Sup>
                          <m:sSubSup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&gt;, &lt;</m:t>
                        </m:r>
                        <m:borderBox>
                          <m:borderBox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200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</m:m>
                          </m:e>
                        </m:borderBox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Sup>
                          <m:sSubSup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2321" y="4252311"/>
                  <a:ext cx="1961864" cy="6102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/>
                <p:cNvSpPr txBox="1"/>
                <p:nvPr/>
              </p:nvSpPr>
              <p:spPr>
                <a:xfrm flipH="1">
                  <a:off x="933818" y="3038720"/>
                  <a:ext cx="5957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933818" y="3038720"/>
                  <a:ext cx="595708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4041787" y="3024027"/>
                  <a:ext cx="4184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1787" y="3024027"/>
                  <a:ext cx="418464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Flowchart: Connector 35"/>
            <p:cNvSpPr/>
            <p:nvPr/>
          </p:nvSpPr>
          <p:spPr>
            <a:xfrm rot="20521695">
              <a:off x="3127139" y="319434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Connector 36"/>
            <p:cNvSpPr/>
            <p:nvPr/>
          </p:nvSpPr>
          <p:spPr>
            <a:xfrm rot="20521695">
              <a:off x="4423396" y="318295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Connector 38"/>
            <p:cNvSpPr/>
            <p:nvPr/>
          </p:nvSpPr>
          <p:spPr>
            <a:xfrm rot="20521695">
              <a:off x="5601894" y="3182956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Connector 39"/>
            <p:cNvSpPr/>
            <p:nvPr/>
          </p:nvSpPr>
          <p:spPr>
            <a:xfrm rot="20521695">
              <a:off x="4971438" y="477026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Connector 40"/>
            <p:cNvSpPr/>
            <p:nvPr/>
          </p:nvSpPr>
          <p:spPr>
            <a:xfrm rot="20521695">
              <a:off x="1395630" y="3121436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Connector 43"/>
            <p:cNvSpPr/>
            <p:nvPr/>
          </p:nvSpPr>
          <p:spPr>
            <a:xfrm rot="20521695">
              <a:off x="2485798" y="4735708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 rot="8423100" flipV="1">
              <a:off x="2347103" y="3941580"/>
              <a:ext cx="2257517" cy="107291"/>
            </a:xfrm>
            <a:custGeom>
              <a:avLst/>
              <a:gdLst>
                <a:gd name="connsiteX0" fmla="*/ 0 w 1896534"/>
                <a:gd name="connsiteY0" fmla="*/ 379755 h 379755"/>
                <a:gd name="connsiteX1" fmla="*/ 941494 w 1896534"/>
                <a:gd name="connsiteY1" fmla="*/ 448 h 379755"/>
                <a:gd name="connsiteX2" fmla="*/ 1896534 w 1896534"/>
                <a:gd name="connsiteY2" fmla="*/ 318795 h 37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6534" h="379755">
                  <a:moveTo>
                    <a:pt x="0" y="379755"/>
                  </a:moveTo>
                  <a:cubicBezTo>
                    <a:pt x="312702" y="195181"/>
                    <a:pt x="625405" y="10608"/>
                    <a:pt x="941494" y="448"/>
                  </a:cubicBezTo>
                  <a:cubicBezTo>
                    <a:pt x="1257583" y="-9712"/>
                    <a:pt x="1577058" y="154541"/>
                    <a:pt x="1896534" y="318795"/>
                  </a:cubicBezTo>
                </a:path>
              </a:pathLst>
            </a:custGeom>
            <a:ln>
              <a:prstDash val="dash"/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 rot="3217073" flipV="1">
              <a:off x="1025463" y="3961634"/>
              <a:ext cx="1819207" cy="151409"/>
            </a:xfrm>
            <a:custGeom>
              <a:avLst/>
              <a:gdLst>
                <a:gd name="connsiteX0" fmla="*/ 0 w 1896534"/>
                <a:gd name="connsiteY0" fmla="*/ 379755 h 379755"/>
                <a:gd name="connsiteX1" fmla="*/ 941494 w 1896534"/>
                <a:gd name="connsiteY1" fmla="*/ 448 h 379755"/>
                <a:gd name="connsiteX2" fmla="*/ 1896534 w 1896534"/>
                <a:gd name="connsiteY2" fmla="*/ 318795 h 37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6534" h="379755">
                  <a:moveTo>
                    <a:pt x="0" y="379755"/>
                  </a:moveTo>
                  <a:cubicBezTo>
                    <a:pt x="312702" y="195181"/>
                    <a:pt x="625405" y="10608"/>
                    <a:pt x="941494" y="448"/>
                  </a:cubicBezTo>
                  <a:cubicBezTo>
                    <a:pt x="1257583" y="-9712"/>
                    <a:pt x="1577058" y="154541"/>
                    <a:pt x="1896534" y="318795"/>
                  </a:cubicBezTo>
                </a:path>
              </a:pathLst>
            </a:custGeom>
            <a:ln>
              <a:prstDash val="dash"/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1077201" y="1325103"/>
              <a:ext cx="5065644" cy="1787751"/>
              <a:chOff x="1077201" y="1325103"/>
              <a:chExt cx="5065644" cy="1787751"/>
            </a:xfrm>
          </p:grpSpPr>
          <p:sp>
            <p:nvSpPr>
              <p:cNvPr id="51" name="Freeform 50"/>
              <p:cNvSpPr/>
              <p:nvPr/>
            </p:nvSpPr>
            <p:spPr>
              <a:xfrm>
                <a:off x="1077201" y="1327619"/>
                <a:ext cx="2530688" cy="1785235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  <a:gd name="connsiteX0" fmla="*/ 481125 w 2032218"/>
                  <a:gd name="connsiteY0" fmla="*/ 1513951 h 1513951"/>
                  <a:gd name="connsiteX1" fmla="*/ 218 w 2032218"/>
                  <a:gd name="connsiteY1" fmla="*/ 1127871 h 1513951"/>
                  <a:gd name="connsiteX2" fmla="*/ 422974 w 2032218"/>
                  <a:gd name="connsiteY2" fmla="*/ 611045 h 1513951"/>
                  <a:gd name="connsiteX3" fmla="*/ 697872 w 2032218"/>
                  <a:gd name="connsiteY3" fmla="*/ 84778 h 1513951"/>
                  <a:gd name="connsiteX4" fmla="*/ 2032218 w 2032218"/>
                  <a:gd name="connsiteY4" fmla="*/ 3498 h 1513951"/>
                  <a:gd name="connsiteX0" fmla="*/ 198118 w 1749211"/>
                  <a:gd name="connsiteY0" fmla="*/ 1513951 h 1513951"/>
                  <a:gd name="connsiteX1" fmla="*/ 804 w 1749211"/>
                  <a:gd name="connsiteY1" fmla="*/ 1127871 h 1513951"/>
                  <a:gd name="connsiteX2" fmla="*/ 139967 w 1749211"/>
                  <a:gd name="connsiteY2" fmla="*/ 611045 h 1513951"/>
                  <a:gd name="connsiteX3" fmla="*/ 414865 w 1749211"/>
                  <a:gd name="connsiteY3" fmla="*/ 84778 h 1513951"/>
                  <a:gd name="connsiteX4" fmla="*/ 1749211 w 1749211"/>
                  <a:gd name="connsiteY4" fmla="*/ 3498 h 1513951"/>
                  <a:gd name="connsiteX0" fmla="*/ 202065 w 1753158"/>
                  <a:gd name="connsiteY0" fmla="*/ 1513951 h 1513951"/>
                  <a:gd name="connsiteX1" fmla="*/ 4751 w 1753158"/>
                  <a:gd name="connsiteY1" fmla="*/ 1127871 h 1513951"/>
                  <a:gd name="connsiteX2" fmla="*/ 91673 w 1753158"/>
                  <a:gd name="connsiteY2" fmla="*/ 467719 h 1513951"/>
                  <a:gd name="connsiteX3" fmla="*/ 418812 w 1753158"/>
                  <a:gd name="connsiteY3" fmla="*/ 84778 h 1513951"/>
                  <a:gd name="connsiteX4" fmla="*/ 1753158 w 1753158"/>
                  <a:gd name="connsiteY4" fmla="*/ 3498 h 1513951"/>
                  <a:gd name="connsiteX0" fmla="*/ 209362 w 1760455"/>
                  <a:gd name="connsiteY0" fmla="*/ 1511080 h 1511080"/>
                  <a:gd name="connsiteX1" fmla="*/ 12048 w 1760455"/>
                  <a:gd name="connsiteY1" fmla="*/ 1125000 h 1511080"/>
                  <a:gd name="connsiteX2" fmla="*/ 98970 w 1760455"/>
                  <a:gd name="connsiteY2" fmla="*/ 464848 h 1511080"/>
                  <a:gd name="connsiteX3" fmla="*/ 724629 w 1760455"/>
                  <a:gd name="connsiteY3" fmla="*/ 137032 h 1511080"/>
                  <a:gd name="connsiteX4" fmla="*/ 1760455 w 1760455"/>
                  <a:gd name="connsiteY4" fmla="*/ 627 h 1511080"/>
                  <a:gd name="connsiteX0" fmla="*/ 209362 w 1760455"/>
                  <a:gd name="connsiteY0" fmla="*/ 1510453 h 1510453"/>
                  <a:gd name="connsiteX1" fmla="*/ 12048 w 1760455"/>
                  <a:gd name="connsiteY1" fmla="*/ 1124373 h 1510453"/>
                  <a:gd name="connsiteX2" fmla="*/ 98970 w 1760455"/>
                  <a:gd name="connsiteY2" fmla="*/ 464221 h 1510453"/>
                  <a:gd name="connsiteX3" fmla="*/ 724629 w 1760455"/>
                  <a:gd name="connsiteY3" fmla="*/ 136405 h 1510453"/>
                  <a:gd name="connsiteX4" fmla="*/ 1760455 w 1760455"/>
                  <a:gd name="connsiteY4" fmla="*/ 0 h 1510453"/>
                  <a:gd name="connsiteX0" fmla="*/ 198480 w 1749573"/>
                  <a:gd name="connsiteY0" fmla="*/ 1510453 h 1510453"/>
                  <a:gd name="connsiteX1" fmla="*/ 1166 w 1749573"/>
                  <a:gd name="connsiteY1" fmla="*/ 1124373 h 1510453"/>
                  <a:gd name="connsiteX2" fmla="*/ 147792 w 1749573"/>
                  <a:gd name="connsiteY2" fmla="*/ 475246 h 1510453"/>
                  <a:gd name="connsiteX3" fmla="*/ 713747 w 1749573"/>
                  <a:gd name="connsiteY3" fmla="*/ 136405 h 1510453"/>
                  <a:gd name="connsiteX4" fmla="*/ 1749573 w 1749573"/>
                  <a:gd name="connsiteY4" fmla="*/ 0 h 1510453"/>
                  <a:gd name="connsiteX0" fmla="*/ 198480 w 1719721"/>
                  <a:gd name="connsiteY0" fmla="*/ 1384358 h 1384358"/>
                  <a:gd name="connsiteX1" fmla="*/ 1166 w 1719721"/>
                  <a:gd name="connsiteY1" fmla="*/ 998278 h 1384358"/>
                  <a:gd name="connsiteX2" fmla="*/ 147792 w 1719721"/>
                  <a:gd name="connsiteY2" fmla="*/ 349151 h 1384358"/>
                  <a:gd name="connsiteX3" fmla="*/ 713747 w 1719721"/>
                  <a:gd name="connsiteY3" fmla="*/ 10310 h 1384358"/>
                  <a:gd name="connsiteX4" fmla="*/ 1719721 w 1719721"/>
                  <a:gd name="connsiteY4" fmla="*/ 485796 h 1384358"/>
                  <a:gd name="connsiteX0" fmla="*/ 198924 w 1720165"/>
                  <a:gd name="connsiteY0" fmla="*/ 1049168 h 1049168"/>
                  <a:gd name="connsiteX1" fmla="*/ 1610 w 1720165"/>
                  <a:gd name="connsiteY1" fmla="*/ 663088 h 1049168"/>
                  <a:gd name="connsiteX2" fmla="*/ 148236 w 1720165"/>
                  <a:gd name="connsiteY2" fmla="*/ 13961 h 1049168"/>
                  <a:gd name="connsiteX3" fmla="*/ 803747 w 1720165"/>
                  <a:gd name="connsiteY3" fmla="*/ 160222 h 1049168"/>
                  <a:gd name="connsiteX4" fmla="*/ 1720165 w 1720165"/>
                  <a:gd name="connsiteY4" fmla="*/ 150606 h 1049168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234654 w 1755895"/>
                  <a:gd name="connsiteY0" fmla="*/ 1056802 h 1056802"/>
                  <a:gd name="connsiteX1" fmla="*/ 37340 w 1755895"/>
                  <a:gd name="connsiteY1" fmla="*/ 670722 h 1056802"/>
                  <a:gd name="connsiteX2" fmla="*/ 183966 w 1755895"/>
                  <a:gd name="connsiteY2" fmla="*/ 21595 h 1056802"/>
                  <a:gd name="connsiteX3" fmla="*/ 1755895 w 1755895"/>
                  <a:gd name="connsiteY3" fmla="*/ 158240 h 1056802"/>
                  <a:gd name="connsiteX0" fmla="*/ 212722 w 1733963"/>
                  <a:gd name="connsiteY0" fmla="*/ 907262 h 907262"/>
                  <a:gd name="connsiteX1" fmla="*/ 15408 w 1733963"/>
                  <a:gd name="connsiteY1" fmla="*/ 521182 h 907262"/>
                  <a:gd name="connsiteX2" fmla="*/ 475480 w 1733963"/>
                  <a:gd name="connsiteY2" fmla="*/ 109094 h 907262"/>
                  <a:gd name="connsiteX3" fmla="*/ 1733963 w 1733963"/>
                  <a:gd name="connsiteY3" fmla="*/ 8700 h 907262"/>
                  <a:gd name="connsiteX0" fmla="*/ 213739 w 1734980"/>
                  <a:gd name="connsiteY0" fmla="*/ 904043 h 904043"/>
                  <a:gd name="connsiteX1" fmla="*/ 16425 w 1734980"/>
                  <a:gd name="connsiteY1" fmla="*/ 517963 h 904043"/>
                  <a:gd name="connsiteX2" fmla="*/ 491423 w 1734980"/>
                  <a:gd name="connsiteY2" fmla="*/ 149976 h 904043"/>
                  <a:gd name="connsiteX3" fmla="*/ 1734980 w 1734980"/>
                  <a:gd name="connsiteY3" fmla="*/ 5481 h 90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4980" h="904043">
                    <a:moveTo>
                      <a:pt x="213739" y="904043"/>
                    </a:moveTo>
                    <a:cubicBezTo>
                      <a:pt x="17312" y="789460"/>
                      <a:pt x="-29856" y="643641"/>
                      <a:pt x="16425" y="517963"/>
                    </a:cubicBezTo>
                    <a:cubicBezTo>
                      <a:pt x="62706" y="392285"/>
                      <a:pt x="204997" y="235390"/>
                      <a:pt x="491423" y="149976"/>
                    </a:cubicBezTo>
                    <a:cubicBezTo>
                      <a:pt x="777849" y="64562"/>
                      <a:pt x="1407495" y="-22987"/>
                      <a:pt x="1734980" y="5481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 flipH="1">
                <a:off x="3615118" y="1325103"/>
                <a:ext cx="2527727" cy="1787747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  <a:gd name="connsiteX0" fmla="*/ 481125 w 2032218"/>
                  <a:gd name="connsiteY0" fmla="*/ 1513951 h 1513951"/>
                  <a:gd name="connsiteX1" fmla="*/ 218 w 2032218"/>
                  <a:gd name="connsiteY1" fmla="*/ 1127871 h 1513951"/>
                  <a:gd name="connsiteX2" fmla="*/ 422974 w 2032218"/>
                  <a:gd name="connsiteY2" fmla="*/ 611045 h 1513951"/>
                  <a:gd name="connsiteX3" fmla="*/ 697872 w 2032218"/>
                  <a:gd name="connsiteY3" fmla="*/ 84778 h 1513951"/>
                  <a:gd name="connsiteX4" fmla="*/ 2032218 w 2032218"/>
                  <a:gd name="connsiteY4" fmla="*/ 3498 h 1513951"/>
                  <a:gd name="connsiteX0" fmla="*/ 198118 w 1749211"/>
                  <a:gd name="connsiteY0" fmla="*/ 1513951 h 1513951"/>
                  <a:gd name="connsiteX1" fmla="*/ 804 w 1749211"/>
                  <a:gd name="connsiteY1" fmla="*/ 1127871 h 1513951"/>
                  <a:gd name="connsiteX2" fmla="*/ 139967 w 1749211"/>
                  <a:gd name="connsiteY2" fmla="*/ 611045 h 1513951"/>
                  <a:gd name="connsiteX3" fmla="*/ 414865 w 1749211"/>
                  <a:gd name="connsiteY3" fmla="*/ 84778 h 1513951"/>
                  <a:gd name="connsiteX4" fmla="*/ 1749211 w 1749211"/>
                  <a:gd name="connsiteY4" fmla="*/ 3498 h 1513951"/>
                  <a:gd name="connsiteX0" fmla="*/ 202065 w 1753158"/>
                  <a:gd name="connsiteY0" fmla="*/ 1513951 h 1513951"/>
                  <a:gd name="connsiteX1" fmla="*/ 4751 w 1753158"/>
                  <a:gd name="connsiteY1" fmla="*/ 1127871 h 1513951"/>
                  <a:gd name="connsiteX2" fmla="*/ 91673 w 1753158"/>
                  <a:gd name="connsiteY2" fmla="*/ 467719 h 1513951"/>
                  <a:gd name="connsiteX3" fmla="*/ 418812 w 1753158"/>
                  <a:gd name="connsiteY3" fmla="*/ 84778 h 1513951"/>
                  <a:gd name="connsiteX4" fmla="*/ 1753158 w 1753158"/>
                  <a:gd name="connsiteY4" fmla="*/ 3498 h 1513951"/>
                  <a:gd name="connsiteX0" fmla="*/ 209362 w 1760455"/>
                  <a:gd name="connsiteY0" fmla="*/ 1511080 h 1511080"/>
                  <a:gd name="connsiteX1" fmla="*/ 12048 w 1760455"/>
                  <a:gd name="connsiteY1" fmla="*/ 1125000 h 1511080"/>
                  <a:gd name="connsiteX2" fmla="*/ 98970 w 1760455"/>
                  <a:gd name="connsiteY2" fmla="*/ 464848 h 1511080"/>
                  <a:gd name="connsiteX3" fmla="*/ 724629 w 1760455"/>
                  <a:gd name="connsiteY3" fmla="*/ 137032 h 1511080"/>
                  <a:gd name="connsiteX4" fmla="*/ 1760455 w 1760455"/>
                  <a:gd name="connsiteY4" fmla="*/ 627 h 1511080"/>
                  <a:gd name="connsiteX0" fmla="*/ 209362 w 1760455"/>
                  <a:gd name="connsiteY0" fmla="*/ 1510453 h 1510453"/>
                  <a:gd name="connsiteX1" fmla="*/ 12048 w 1760455"/>
                  <a:gd name="connsiteY1" fmla="*/ 1124373 h 1510453"/>
                  <a:gd name="connsiteX2" fmla="*/ 98970 w 1760455"/>
                  <a:gd name="connsiteY2" fmla="*/ 464221 h 1510453"/>
                  <a:gd name="connsiteX3" fmla="*/ 724629 w 1760455"/>
                  <a:gd name="connsiteY3" fmla="*/ 136405 h 1510453"/>
                  <a:gd name="connsiteX4" fmla="*/ 1760455 w 1760455"/>
                  <a:gd name="connsiteY4" fmla="*/ 0 h 1510453"/>
                  <a:gd name="connsiteX0" fmla="*/ 198480 w 1749573"/>
                  <a:gd name="connsiteY0" fmla="*/ 1510453 h 1510453"/>
                  <a:gd name="connsiteX1" fmla="*/ 1166 w 1749573"/>
                  <a:gd name="connsiteY1" fmla="*/ 1124373 h 1510453"/>
                  <a:gd name="connsiteX2" fmla="*/ 147792 w 1749573"/>
                  <a:gd name="connsiteY2" fmla="*/ 475246 h 1510453"/>
                  <a:gd name="connsiteX3" fmla="*/ 713747 w 1749573"/>
                  <a:gd name="connsiteY3" fmla="*/ 136405 h 1510453"/>
                  <a:gd name="connsiteX4" fmla="*/ 1749573 w 1749573"/>
                  <a:gd name="connsiteY4" fmla="*/ 0 h 1510453"/>
                  <a:gd name="connsiteX0" fmla="*/ 198480 w 1719721"/>
                  <a:gd name="connsiteY0" fmla="*/ 1384358 h 1384358"/>
                  <a:gd name="connsiteX1" fmla="*/ 1166 w 1719721"/>
                  <a:gd name="connsiteY1" fmla="*/ 998278 h 1384358"/>
                  <a:gd name="connsiteX2" fmla="*/ 147792 w 1719721"/>
                  <a:gd name="connsiteY2" fmla="*/ 349151 h 1384358"/>
                  <a:gd name="connsiteX3" fmla="*/ 713747 w 1719721"/>
                  <a:gd name="connsiteY3" fmla="*/ 10310 h 1384358"/>
                  <a:gd name="connsiteX4" fmla="*/ 1719721 w 1719721"/>
                  <a:gd name="connsiteY4" fmla="*/ 485796 h 1384358"/>
                  <a:gd name="connsiteX0" fmla="*/ 198924 w 1720165"/>
                  <a:gd name="connsiteY0" fmla="*/ 1049168 h 1049168"/>
                  <a:gd name="connsiteX1" fmla="*/ 1610 w 1720165"/>
                  <a:gd name="connsiteY1" fmla="*/ 663088 h 1049168"/>
                  <a:gd name="connsiteX2" fmla="*/ 148236 w 1720165"/>
                  <a:gd name="connsiteY2" fmla="*/ 13961 h 1049168"/>
                  <a:gd name="connsiteX3" fmla="*/ 803747 w 1720165"/>
                  <a:gd name="connsiteY3" fmla="*/ 160222 h 1049168"/>
                  <a:gd name="connsiteX4" fmla="*/ 1720165 w 1720165"/>
                  <a:gd name="connsiteY4" fmla="*/ 150606 h 1049168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234654 w 1755895"/>
                  <a:gd name="connsiteY0" fmla="*/ 1056802 h 1056802"/>
                  <a:gd name="connsiteX1" fmla="*/ 37340 w 1755895"/>
                  <a:gd name="connsiteY1" fmla="*/ 670722 h 1056802"/>
                  <a:gd name="connsiteX2" fmla="*/ 183966 w 1755895"/>
                  <a:gd name="connsiteY2" fmla="*/ 21595 h 1056802"/>
                  <a:gd name="connsiteX3" fmla="*/ 1755895 w 1755895"/>
                  <a:gd name="connsiteY3" fmla="*/ 158240 h 1056802"/>
                  <a:gd name="connsiteX0" fmla="*/ 212722 w 1733963"/>
                  <a:gd name="connsiteY0" fmla="*/ 907262 h 907262"/>
                  <a:gd name="connsiteX1" fmla="*/ 15408 w 1733963"/>
                  <a:gd name="connsiteY1" fmla="*/ 521182 h 907262"/>
                  <a:gd name="connsiteX2" fmla="*/ 475480 w 1733963"/>
                  <a:gd name="connsiteY2" fmla="*/ 109094 h 907262"/>
                  <a:gd name="connsiteX3" fmla="*/ 1733963 w 1733963"/>
                  <a:gd name="connsiteY3" fmla="*/ 8700 h 907262"/>
                  <a:gd name="connsiteX0" fmla="*/ 211709 w 1732950"/>
                  <a:gd name="connsiteY0" fmla="*/ 905315 h 905315"/>
                  <a:gd name="connsiteX1" fmla="*/ 14395 w 1732950"/>
                  <a:gd name="connsiteY1" fmla="*/ 519235 h 905315"/>
                  <a:gd name="connsiteX2" fmla="*/ 459541 w 1732950"/>
                  <a:gd name="connsiteY2" fmla="*/ 129197 h 905315"/>
                  <a:gd name="connsiteX3" fmla="*/ 1732950 w 1732950"/>
                  <a:gd name="connsiteY3" fmla="*/ 6753 h 90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2950" h="905315">
                    <a:moveTo>
                      <a:pt x="211709" y="905315"/>
                    </a:moveTo>
                    <a:cubicBezTo>
                      <a:pt x="15282" y="790732"/>
                      <a:pt x="-26910" y="648588"/>
                      <a:pt x="14395" y="519235"/>
                    </a:cubicBezTo>
                    <a:cubicBezTo>
                      <a:pt x="55700" y="389882"/>
                      <a:pt x="173115" y="214611"/>
                      <a:pt x="459541" y="129197"/>
                    </a:cubicBezTo>
                    <a:cubicBezTo>
                      <a:pt x="745967" y="43783"/>
                      <a:pt x="1405465" y="-21715"/>
                      <a:pt x="1732950" y="6753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72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6914768" cy="5345507"/>
            <a:chOff x="933818" y="1325103"/>
            <a:chExt cx="6914768" cy="5345507"/>
          </a:xfrm>
        </p:grpSpPr>
        <p:grpSp>
          <p:nvGrpSpPr>
            <p:cNvPr id="31" name="Group 30"/>
            <p:cNvGrpSpPr/>
            <p:nvPr/>
          </p:nvGrpSpPr>
          <p:grpSpPr>
            <a:xfrm rot="10800000">
              <a:off x="1890357" y="4897298"/>
              <a:ext cx="3810499" cy="1773312"/>
              <a:chOff x="2155532" y="802529"/>
              <a:chExt cx="4277522" cy="1513951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2155532" y="802529"/>
                <a:ext cx="2138761" cy="1513951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8761" h="1513951">
                    <a:moveTo>
                      <a:pt x="587668" y="1513951"/>
                    </a:moveTo>
                    <a:cubicBezTo>
                      <a:pt x="391241" y="1399368"/>
                      <a:pt x="194814" y="1284786"/>
                      <a:pt x="106761" y="1127871"/>
                    </a:cubicBezTo>
                    <a:cubicBezTo>
                      <a:pt x="18708" y="970955"/>
                      <a:pt x="-56928" y="746307"/>
                      <a:pt x="59348" y="572458"/>
                    </a:cubicBezTo>
                    <a:cubicBezTo>
                      <a:pt x="175624" y="398609"/>
                      <a:pt x="457846" y="179605"/>
                      <a:pt x="804415" y="84778"/>
                    </a:cubicBezTo>
                    <a:cubicBezTo>
                      <a:pt x="1150984" y="-10049"/>
                      <a:pt x="1644872" y="-3276"/>
                      <a:pt x="2138761" y="3498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 flipH="1">
                <a:off x="4294293" y="802529"/>
                <a:ext cx="2138761" cy="1513951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8761" h="1513951">
                    <a:moveTo>
                      <a:pt x="587668" y="1513951"/>
                    </a:moveTo>
                    <a:cubicBezTo>
                      <a:pt x="391241" y="1399368"/>
                      <a:pt x="194814" y="1284786"/>
                      <a:pt x="106761" y="1127871"/>
                    </a:cubicBezTo>
                    <a:cubicBezTo>
                      <a:pt x="18708" y="970955"/>
                      <a:pt x="-56928" y="746307"/>
                      <a:pt x="59348" y="572458"/>
                    </a:cubicBezTo>
                    <a:cubicBezTo>
                      <a:pt x="175624" y="398609"/>
                      <a:pt x="457846" y="179605"/>
                      <a:pt x="804415" y="84778"/>
                    </a:cubicBezTo>
                    <a:cubicBezTo>
                      <a:pt x="1150984" y="-10049"/>
                      <a:pt x="1644872" y="-3276"/>
                      <a:pt x="2138761" y="3498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Freeform 33"/>
            <p:cNvSpPr/>
            <p:nvPr/>
          </p:nvSpPr>
          <p:spPr>
            <a:xfrm rot="20665150" flipV="1">
              <a:off x="3164742" y="5077577"/>
              <a:ext cx="1840476" cy="379547"/>
            </a:xfrm>
            <a:custGeom>
              <a:avLst/>
              <a:gdLst>
                <a:gd name="connsiteX0" fmla="*/ 0 w 1896534"/>
                <a:gd name="connsiteY0" fmla="*/ 379755 h 379755"/>
                <a:gd name="connsiteX1" fmla="*/ 941494 w 1896534"/>
                <a:gd name="connsiteY1" fmla="*/ 448 h 379755"/>
                <a:gd name="connsiteX2" fmla="*/ 1896534 w 1896534"/>
                <a:gd name="connsiteY2" fmla="*/ 318795 h 37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6534" h="379755">
                  <a:moveTo>
                    <a:pt x="0" y="379755"/>
                  </a:moveTo>
                  <a:cubicBezTo>
                    <a:pt x="312702" y="195181"/>
                    <a:pt x="625405" y="10608"/>
                    <a:pt x="941494" y="448"/>
                  </a:cubicBezTo>
                  <a:cubicBezTo>
                    <a:pt x="1257583" y="-9712"/>
                    <a:pt x="1577058" y="154541"/>
                    <a:pt x="1896534" y="318795"/>
                  </a:cubicBezTo>
                </a:path>
              </a:pathLst>
            </a:custGeom>
            <a:ln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327518" y="2725607"/>
                  <a:ext cx="2051222" cy="508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borderBox>
                                <m:borderBoxPr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borderBox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f>
                                          <m:fPr>
                                            <m:ctrlPr>
                                              <a:rPr lang="en-US" sz="1200" b="0" i="1" smtClean="0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den>
                                        </m:f>
                                      </m:e>
                                    </m:mr>
                                  </m:m>
                                </m:e>
                              </m:borderBox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&gt;, &lt; </m:t>
                        </m:r>
                        <m:borderBox>
                          <m:borderBox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borderBox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7518" y="2725607"/>
                  <a:ext cx="2051222" cy="508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024943" y="5165430"/>
                  <a:ext cx="457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4943" y="5165430"/>
                  <a:ext cx="45719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85714" r="-571429"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135632" y="4856839"/>
                  <a:ext cx="2497685" cy="9986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05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105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05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noBar"/>
                                  <m:ctrlPr>
                                    <a:rPr lang="en-US" sz="105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05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num>
                                <m:den>
                                  <m:borderBox>
                                    <m:borderBoxPr>
                                      <m:ctrlPr>
                                        <a:rPr lang="en-US" sz="1050" b="0" i="1" smtClean="0">
                                          <a:latin typeface="Cambria Math"/>
                                        </a:rPr>
                                      </m:ctrlPr>
                                    </m:borderBox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050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05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05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050" b="0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05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𝐶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05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mr>
                                      </m:m>
                                    </m:e>
                                  </m:borderBox>
                                </m:den>
                              </m:f>
                            </m:e>
                          </m:mr>
                        </m:m>
                        <m:r>
                          <a:rPr lang="en-US" sz="105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050" b="0" i="1" smtClean="0">
                            <a:latin typeface="Cambria Math" panose="02040503050406030204" pitchFamily="18" charset="0"/>
                          </a:rPr>
                          <m:t>&gt;, &lt;</m:t>
                        </m:r>
                        <m:borderBox>
                          <m:borderBox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f>
                                    <m:fPr>
                                      <m:ctrlPr>
                                        <a:rPr lang="en-US" sz="105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05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05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050" b="0" i="1" smtClean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05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</m:m>
                          </m:e>
                        </m:borderBox>
                        <m:r>
                          <a:rPr lang="en-US" sz="105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050" b="0" i="1" smtClean="0">
                            <a:latin typeface="Cambria Math" panose="02040503050406030204" pitchFamily="18" charset="0"/>
                          </a:rPr>
                          <m:t>&gt;, </m:t>
                        </m:r>
                      </m:oMath>
                    </m:oMathPara>
                  </a14:m>
                  <a:endParaRPr lang="en-US" sz="1050" b="0" i="1" dirty="0" smtClean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05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05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noBar"/>
                                  <m:ctrlPr>
                                    <a:rPr lang="en-US" sz="105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05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num>
                                <m:den>
                                  <m:borderBox>
                                    <m:borderBoxPr>
                                      <m:ctrlPr>
                                        <a:rPr lang="en-US" sz="1050" b="0" i="1" smtClean="0">
                                          <a:latin typeface="Cambria Math"/>
                                        </a:rPr>
                                      </m:ctrlPr>
                                    </m:borderBox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050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05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05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050" b="0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05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𝐶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05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mr>
                                      </m:m>
                                    </m:e>
                                  </m:borderBox>
                                </m:den>
                              </m:f>
                            </m:e>
                          </m:mr>
                        </m:m>
                        <m:r>
                          <a:rPr lang="en-US" sz="105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05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050" dirty="0"/>
                </a:p>
              </p:txBody>
            </p:sp>
          </mc:Choice>
          <mc:Fallback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5632" y="4856839"/>
                  <a:ext cx="2497685" cy="99860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983207" y="4252311"/>
                  <a:ext cx="2865379" cy="6102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20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noBar"/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num>
                                <m:den>
                                  <m:borderBox>
                                    <m:borderBox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borderBox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20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200" b="0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𝐶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mr>
                                      </m:m>
                                    </m:e>
                                  </m:borderBox>
                                </m:den>
                              </m:f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Sup>
                          <m:sSubSup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&gt;, &lt;</m:t>
                        </m:r>
                        <m:borderBox>
                          <m:borderBox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200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</m:m>
                          </m:e>
                        </m:borderBox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Sup>
                          <m:sSubSup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&gt;,&lt;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noBar"/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num>
                                <m:den>
                                  <m:borderBox>
                                    <m:borderBox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borderBox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20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200" b="0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𝐶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mr>
                                      </m:m>
                                    </m:e>
                                  </m:borderBox>
                                </m:den>
                              </m:f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Sup>
                          <m:sSubSup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3207" y="4252311"/>
                  <a:ext cx="2865379" cy="6102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Freeform 36"/>
            <p:cNvSpPr/>
            <p:nvPr/>
          </p:nvSpPr>
          <p:spPr>
            <a:xfrm rot="20150394" flipV="1">
              <a:off x="3011175" y="5251078"/>
              <a:ext cx="2136412" cy="736475"/>
            </a:xfrm>
            <a:custGeom>
              <a:avLst/>
              <a:gdLst>
                <a:gd name="connsiteX0" fmla="*/ 0 w 1896534"/>
                <a:gd name="connsiteY0" fmla="*/ 379755 h 379755"/>
                <a:gd name="connsiteX1" fmla="*/ 941494 w 1896534"/>
                <a:gd name="connsiteY1" fmla="*/ 448 h 379755"/>
                <a:gd name="connsiteX2" fmla="*/ 1896534 w 1896534"/>
                <a:gd name="connsiteY2" fmla="*/ 318795 h 37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6534" h="379755">
                  <a:moveTo>
                    <a:pt x="0" y="379755"/>
                  </a:moveTo>
                  <a:cubicBezTo>
                    <a:pt x="312702" y="195181"/>
                    <a:pt x="625405" y="10608"/>
                    <a:pt x="941494" y="448"/>
                  </a:cubicBezTo>
                  <a:cubicBezTo>
                    <a:pt x="1257583" y="-9712"/>
                    <a:pt x="1577058" y="154541"/>
                    <a:pt x="1896534" y="318795"/>
                  </a:cubicBezTo>
                </a:path>
              </a:pathLst>
            </a:custGeom>
            <a:ln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/>
                <p:cNvSpPr txBox="1"/>
                <p:nvPr/>
              </p:nvSpPr>
              <p:spPr>
                <a:xfrm flipH="1">
                  <a:off x="933818" y="3038720"/>
                  <a:ext cx="5957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933818" y="3038720"/>
                  <a:ext cx="595708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4041787" y="3024027"/>
                  <a:ext cx="4184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1787" y="3024027"/>
                  <a:ext cx="418464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Flowchart: Connector 38"/>
            <p:cNvSpPr/>
            <p:nvPr/>
          </p:nvSpPr>
          <p:spPr>
            <a:xfrm rot="20521695">
              <a:off x="3127139" y="319434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Connector 39"/>
            <p:cNvSpPr/>
            <p:nvPr/>
          </p:nvSpPr>
          <p:spPr>
            <a:xfrm rot="20521695">
              <a:off x="4423396" y="318295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Connector 40"/>
            <p:cNvSpPr/>
            <p:nvPr/>
          </p:nvSpPr>
          <p:spPr>
            <a:xfrm rot="20521695">
              <a:off x="5601894" y="3182956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Connector 43"/>
            <p:cNvSpPr/>
            <p:nvPr/>
          </p:nvSpPr>
          <p:spPr>
            <a:xfrm rot="20521695">
              <a:off x="4971438" y="477026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Connector 46"/>
            <p:cNvSpPr/>
            <p:nvPr/>
          </p:nvSpPr>
          <p:spPr>
            <a:xfrm rot="20521695">
              <a:off x="1395630" y="3121436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Connector 47"/>
            <p:cNvSpPr/>
            <p:nvPr/>
          </p:nvSpPr>
          <p:spPr>
            <a:xfrm rot="20521695">
              <a:off x="2485798" y="4735708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4326186" y="2594919"/>
                  <a:ext cx="2051222" cy="508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borderBox>
                                <m:borderBoxPr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borderBox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f>
                                          <m:fPr>
                                            <m:ctrlPr>
                                              <a:rPr lang="en-US" sz="1200" b="0" i="1" smtClean="0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den>
                                        </m:f>
                                      </m:e>
                                    </m:mr>
                                  </m:m>
                                </m:e>
                              </m:borderBox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6186" y="2594919"/>
                  <a:ext cx="2051222" cy="508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3085438" y="3616628"/>
                  <a:ext cx="364196" cy="2803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𝑃𝑢𝑠</m:t>
                        </m:r>
                        <m:sSup>
                          <m:sSup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#</m:t>
                            </m:r>
                          </m:sup>
                        </m:sSup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5438" y="3616628"/>
                  <a:ext cx="364196" cy="280398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r="-4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Freeform 51"/>
            <p:cNvSpPr/>
            <p:nvPr/>
          </p:nvSpPr>
          <p:spPr>
            <a:xfrm rot="8423100" flipV="1">
              <a:off x="2347103" y="3941580"/>
              <a:ext cx="2257517" cy="107291"/>
            </a:xfrm>
            <a:custGeom>
              <a:avLst/>
              <a:gdLst>
                <a:gd name="connsiteX0" fmla="*/ 0 w 1896534"/>
                <a:gd name="connsiteY0" fmla="*/ 379755 h 379755"/>
                <a:gd name="connsiteX1" fmla="*/ 941494 w 1896534"/>
                <a:gd name="connsiteY1" fmla="*/ 448 h 379755"/>
                <a:gd name="connsiteX2" fmla="*/ 1896534 w 1896534"/>
                <a:gd name="connsiteY2" fmla="*/ 318795 h 37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6534" h="379755">
                  <a:moveTo>
                    <a:pt x="0" y="379755"/>
                  </a:moveTo>
                  <a:cubicBezTo>
                    <a:pt x="312702" y="195181"/>
                    <a:pt x="625405" y="10608"/>
                    <a:pt x="941494" y="448"/>
                  </a:cubicBezTo>
                  <a:cubicBezTo>
                    <a:pt x="1257583" y="-9712"/>
                    <a:pt x="1577058" y="154541"/>
                    <a:pt x="1896534" y="318795"/>
                  </a:cubicBezTo>
                </a:path>
              </a:pathLst>
            </a:custGeom>
            <a:ln>
              <a:prstDash val="dash"/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 rot="3217073" flipV="1">
              <a:off x="1025463" y="3961634"/>
              <a:ext cx="1819207" cy="151409"/>
            </a:xfrm>
            <a:custGeom>
              <a:avLst/>
              <a:gdLst>
                <a:gd name="connsiteX0" fmla="*/ 0 w 1896534"/>
                <a:gd name="connsiteY0" fmla="*/ 379755 h 379755"/>
                <a:gd name="connsiteX1" fmla="*/ 941494 w 1896534"/>
                <a:gd name="connsiteY1" fmla="*/ 448 h 379755"/>
                <a:gd name="connsiteX2" fmla="*/ 1896534 w 1896534"/>
                <a:gd name="connsiteY2" fmla="*/ 318795 h 37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6534" h="379755">
                  <a:moveTo>
                    <a:pt x="0" y="379755"/>
                  </a:moveTo>
                  <a:cubicBezTo>
                    <a:pt x="312702" y="195181"/>
                    <a:pt x="625405" y="10608"/>
                    <a:pt x="941494" y="448"/>
                  </a:cubicBezTo>
                  <a:cubicBezTo>
                    <a:pt x="1257583" y="-9712"/>
                    <a:pt x="1577058" y="154541"/>
                    <a:pt x="1896534" y="318795"/>
                  </a:cubicBezTo>
                </a:path>
              </a:pathLst>
            </a:custGeom>
            <a:ln>
              <a:prstDash val="dash"/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1077201" y="1325103"/>
              <a:ext cx="5065644" cy="1787751"/>
              <a:chOff x="1077201" y="1325103"/>
              <a:chExt cx="5065644" cy="1787751"/>
            </a:xfrm>
          </p:grpSpPr>
          <p:sp>
            <p:nvSpPr>
              <p:cNvPr id="55" name="Freeform 54"/>
              <p:cNvSpPr/>
              <p:nvPr/>
            </p:nvSpPr>
            <p:spPr>
              <a:xfrm>
                <a:off x="1077201" y="1327619"/>
                <a:ext cx="2530688" cy="1785235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  <a:gd name="connsiteX0" fmla="*/ 481125 w 2032218"/>
                  <a:gd name="connsiteY0" fmla="*/ 1513951 h 1513951"/>
                  <a:gd name="connsiteX1" fmla="*/ 218 w 2032218"/>
                  <a:gd name="connsiteY1" fmla="*/ 1127871 h 1513951"/>
                  <a:gd name="connsiteX2" fmla="*/ 422974 w 2032218"/>
                  <a:gd name="connsiteY2" fmla="*/ 611045 h 1513951"/>
                  <a:gd name="connsiteX3" fmla="*/ 697872 w 2032218"/>
                  <a:gd name="connsiteY3" fmla="*/ 84778 h 1513951"/>
                  <a:gd name="connsiteX4" fmla="*/ 2032218 w 2032218"/>
                  <a:gd name="connsiteY4" fmla="*/ 3498 h 1513951"/>
                  <a:gd name="connsiteX0" fmla="*/ 198118 w 1749211"/>
                  <a:gd name="connsiteY0" fmla="*/ 1513951 h 1513951"/>
                  <a:gd name="connsiteX1" fmla="*/ 804 w 1749211"/>
                  <a:gd name="connsiteY1" fmla="*/ 1127871 h 1513951"/>
                  <a:gd name="connsiteX2" fmla="*/ 139967 w 1749211"/>
                  <a:gd name="connsiteY2" fmla="*/ 611045 h 1513951"/>
                  <a:gd name="connsiteX3" fmla="*/ 414865 w 1749211"/>
                  <a:gd name="connsiteY3" fmla="*/ 84778 h 1513951"/>
                  <a:gd name="connsiteX4" fmla="*/ 1749211 w 1749211"/>
                  <a:gd name="connsiteY4" fmla="*/ 3498 h 1513951"/>
                  <a:gd name="connsiteX0" fmla="*/ 202065 w 1753158"/>
                  <a:gd name="connsiteY0" fmla="*/ 1513951 h 1513951"/>
                  <a:gd name="connsiteX1" fmla="*/ 4751 w 1753158"/>
                  <a:gd name="connsiteY1" fmla="*/ 1127871 h 1513951"/>
                  <a:gd name="connsiteX2" fmla="*/ 91673 w 1753158"/>
                  <a:gd name="connsiteY2" fmla="*/ 467719 h 1513951"/>
                  <a:gd name="connsiteX3" fmla="*/ 418812 w 1753158"/>
                  <a:gd name="connsiteY3" fmla="*/ 84778 h 1513951"/>
                  <a:gd name="connsiteX4" fmla="*/ 1753158 w 1753158"/>
                  <a:gd name="connsiteY4" fmla="*/ 3498 h 1513951"/>
                  <a:gd name="connsiteX0" fmla="*/ 209362 w 1760455"/>
                  <a:gd name="connsiteY0" fmla="*/ 1511080 h 1511080"/>
                  <a:gd name="connsiteX1" fmla="*/ 12048 w 1760455"/>
                  <a:gd name="connsiteY1" fmla="*/ 1125000 h 1511080"/>
                  <a:gd name="connsiteX2" fmla="*/ 98970 w 1760455"/>
                  <a:gd name="connsiteY2" fmla="*/ 464848 h 1511080"/>
                  <a:gd name="connsiteX3" fmla="*/ 724629 w 1760455"/>
                  <a:gd name="connsiteY3" fmla="*/ 137032 h 1511080"/>
                  <a:gd name="connsiteX4" fmla="*/ 1760455 w 1760455"/>
                  <a:gd name="connsiteY4" fmla="*/ 627 h 1511080"/>
                  <a:gd name="connsiteX0" fmla="*/ 209362 w 1760455"/>
                  <a:gd name="connsiteY0" fmla="*/ 1510453 h 1510453"/>
                  <a:gd name="connsiteX1" fmla="*/ 12048 w 1760455"/>
                  <a:gd name="connsiteY1" fmla="*/ 1124373 h 1510453"/>
                  <a:gd name="connsiteX2" fmla="*/ 98970 w 1760455"/>
                  <a:gd name="connsiteY2" fmla="*/ 464221 h 1510453"/>
                  <a:gd name="connsiteX3" fmla="*/ 724629 w 1760455"/>
                  <a:gd name="connsiteY3" fmla="*/ 136405 h 1510453"/>
                  <a:gd name="connsiteX4" fmla="*/ 1760455 w 1760455"/>
                  <a:gd name="connsiteY4" fmla="*/ 0 h 1510453"/>
                  <a:gd name="connsiteX0" fmla="*/ 198480 w 1749573"/>
                  <a:gd name="connsiteY0" fmla="*/ 1510453 h 1510453"/>
                  <a:gd name="connsiteX1" fmla="*/ 1166 w 1749573"/>
                  <a:gd name="connsiteY1" fmla="*/ 1124373 h 1510453"/>
                  <a:gd name="connsiteX2" fmla="*/ 147792 w 1749573"/>
                  <a:gd name="connsiteY2" fmla="*/ 475246 h 1510453"/>
                  <a:gd name="connsiteX3" fmla="*/ 713747 w 1749573"/>
                  <a:gd name="connsiteY3" fmla="*/ 136405 h 1510453"/>
                  <a:gd name="connsiteX4" fmla="*/ 1749573 w 1749573"/>
                  <a:gd name="connsiteY4" fmla="*/ 0 h 1510453"/>
                  <a:gd name="connsiteX0" fmla="*/ 198480 w 1719721"/>
                  <a:gd name="connsiteY0" fmla="*/ 1384358 h 1384358"/>
                  <a:gd name="connsiteX1" fmla="*/ 1166 w 1719721"/>
                  <a:gd name="connsiteY1" fmla="*/ 998278 h 1384358"/>
                  <a:gd name="connsiteX2" fmla="*/ 147792 w 1719721"/>
                  <a:gd name="connsiteY2" fmla="*/ 349151 h 1384358"/>
                  <a:gd name="connsiteX3" fmla="*/ 713747 w 1719721"/>
                  <a:gd name="connsiteY3" fmla="*/ 10310 h 1384358"/>
                  <a:gd name="connsiteX4" fmla="*/ 1719721 w 1719721"/>
                  <a:gd name="connsiteY4" fmla="*/ 485796 h 1384358"/>
                  <a:gd name="connsiteX0" fmla="*/ 198924 w 1720165"/>
                  <a:gd name="connsiteY0" fmla="*/ 1049168 h 1049168"/>
                  <a:gd name="connsiteX1" fmla="*/ 1610 w 1720165"/>
                  <a:gd name="connsiteY1" fmla="*/ 663088 h 1049168"/>
                  <a:gd name="connsiteX2" fmla="*/ 148236 w 1720165"/>
                  <a:gd name="connsiteY2" fmla="*/ 13961 h 1049168"/>
                  <a:gd name="connsiteX3" fmla="*/ 803747 w 1720165"/>
                  <a:gd name="connsiteY3" fmla="*/ 160222 h 1049168"/>
                  <a:gd name="connsiteX4" fmla="*/ 1720165 w 1720165"/>
                  <a:gd name="connsiteY4" fmla="*/ 150606 h 1049168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234654 w 1755895"/>
                  <a:gd name="connsiteY0" fmla="*/ 1056802 h 1056802"/>
                  <a:gd name="connsiteX1" fmla="*/ 37340 w 1755895"/>
                  <a:gd name="connsiteY1" fmla="*/ 670722 h 1056802"/>
                  <a:gd name="connsiteX2" fmla="*/ 183966 w 1755895"/>
                  <a:gd name="connsiteY2" fmla="*/ 21595 h 1056802"/>
                  <a:gd name="connsiteX3" fmla="*/ 1755895 w 1755895"/>
                  <a:gd name="connsiteY3" fmla="*/ 158240 h 1056802"/>
                  <a:gd name="connsiteX0" fmla="*/ 212722 w 1733963"/>
                  <a:gd name="connsiteY0" fmla="*/ 907262 h 907262"/>
                  <a:gd name="connsiteX1" fmla="*/ 15408 w 1733963"/>
                  <a:gd name="connsiteY1" fmla="*/ 521182 h 907262"/>
                  <a:gd name="connsiteX2" fmla="*/ 475480 w 1733963"/>
                  <a:gd name="connsiteY2" fmla="*/ 109094 h 907262"/>
                  <a:gd name="connsiteX3" fmla="*/ 1733963 w 1733963"/>
                  <a:gd name="connsiteY3" fmla="*/ 8700 h 907262"/>
                  <a:gd name="connsiteX0" fmla="*/ 213739 w 1734980"/>
                  <a:gd name="connsiteY0" fmla="*/ 904043 h 904043"/>
                  <a:gd name="connsiteX1" fmla="*/ 16425 w 1734980"/>
                  <a:gd name="connsiteY1" fmla="*/ 517963 h 904043"/>
                  <a:gd name="connsiteX2" fmla="*/ 491423 w 1734980"/>
                  <a:gd name="connsiteY2" fmla="*/ 149976 h 904043"/>
                  <a:gd name="connsiteX3" fmla="*/ 1734980 w 1734980"/>
                  <a:gd name="connsiteY3" fmla="*/ 5481 h 90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4980" h="904043">
                    <a:moveTo>
                      <a:pt x="213739" y="904043"/>
                    </a:moveTo>
                    <a:cubicBezTo>
                      <a:pt x="17312" y="789460"/>
                      <a:pt x="-29856" y="643641"/>
                      <a:pt x="16425" y="517963"/>
                    </a:cubicBezTo>
                    <a:cubicBezTo>
                      <a:pt x="62706" y="392285"/>
                      <a:pt x="204997" y="235390"/>
                      <a:pt x="491423" y="149976"/>
                    </a:cubicBezTo>
                    <a:cubicBezTo>
                      <a:pt x="777849" y="64562"/>
                      <a:pt x="1407495" y="-22987"/>
                      <a:pt x="1734980" y="5481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 flipH="1">
                <a:off x="3615118" y="1325103"/>
                <a:ext cx="2527727" cy="1787747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  <a:gd name="connsiteX0" fmla="*/ 481125 w 2032218"/>
                  <a:gd name="connsiteY0" fmla="*/ 1513951 h 1513951"/>
                  <a:gd name="connsiteX1" fmla="*/ 218 w 2032218"/>
                  <a:gd name="connsiteY1" fmla="*/ 1127871 h 1513951"/>
                  <a:gd name="connsiteX2" fmla="*/ 422974 w 2032218"/>
                  <a:gd name="connsiteY2" fmla="*/ 611045 h 1513951"/>
                  <a:gd name="connsiteX3" fmla="*/ 697872 w 2032218"/>
                  <a:gd name="connsiteY3" fmla="*/ 84778 h 1513951"/>
                  <a:gd name="connsiteX4" fmla="*/ 2032218 w 2032218"/>
                  <a:gd name="connsiteY4" fmla="*/ 3498 h 1513951"/>
                  <a:gd name="connsiteX0" fmla="*/ 198118 w 1749211"/>
                  <a:gd name="connsiteY0" fmla="*/ 1513951 h 1513951"/>
                  <a:gd name="connsiteX1" fmla="*/ 804 w 1749211"/>
                  <a:gd name="connsiteY1" fmla="*/ 1127871 h 1513951"/>
                  <a:gd name="connsiteX2" fmla="*/ 139967 w 1749211"/>
                  <a:gd name="connsiteY2" fmla="*/ 611045 h 1513951"/>
                  <a:gd name="connsiteX3" fmla="*/ 414865 w 1749211"/>
                  <a:gd name="connsiteY3" fmla="*/ 84778 h 1513951"/>
                  <a:gd name="connsiteX4" fmla="*/ 1749211 w 1749211"/>
                  <a:gd name="connsiteY4" fmla="*/ 3498 h 1513951"/>
                  <a:gd name="connsiteX0" fmla="*/ 202065 w 1753158"/>
                  <a:gd name="connsiteY0" fmla="*/ 1513951 h 1513951"/>
                  <a:gd name="connsiteX1" fmla="*/ 4751 w 1753158"/>
                  <a:gd name="connsiteY1" fmla="*/ 1127871 h 1513951"/>
                  <a:gd name="connsiteX2" fmla="*/ 91673 w 1753158"/>
                  <a:gd name="connsiteY2" fmla="*/ 467719 h 1513951"/>
                  <a:gd name="connsiteX3" fmla="*/ 418812 w 1753158"/>
                  <a:gd name="connsiteY3" fmla="*/ 84778 h 1513951"/>
                  <a:gd name="connsiteX4" fmla="*/ 1753158 w 1753158"/>
                  <a:gd name="connsiteY4" fmla="*/ 3498 h 1513951"/>
                  <a:gd name="connsiteX0" fmla="*/ 209362 w 1760455"/>
                  <a:gd name="connsiteY0" fmla="*/ 1511080 h 1511080"/>
                  <a:gd name="connsiteX1" fmla="*/ 12048 w 1760455"/>
                  <a:gd name="connsiteY1" fmla="*/ 1125000 h 1511080"/>
                  <a:gd name="connsiteX2" fmla="*/ 98970 w 1760455"/>
                  <a:gd name="connsiteY2" fmla="*/ 464848 h 1511080"/>
                  <a:gd name="connsiteX3" fmla="*/ 724629 w 1760455"/>
                  <a:gd name="connsiteY3" fmla="*/ 137032 h 1511080"/>
                  <a:gd name="connsiteX4" fmla="*/ 1760455 w 1760455"/>
                  <a:gd name="connsiteY4" fmla="*/ 627 h 1511080"/>
                  <a:gd name="connsiteX0" fmla="*/ 209362 w 1760455"/>
                  <a:gd name="connsiteY0" fmla="*/ 1510453 h 1510453"/>
                  <a:gd name="connsiteX1" fmla="*/ 12048 w 1760455"/>
                  <a:gd name="connsiteY1" fmla="*/ 1124373 h 1510453"/>
                  <a:gd name="connsiteX2" fmla="*/ 98970 w 1760455"/>
                  <a:gd name="connsiteY2" fmla="*/ 464221 h 1510453"/>
                  <a:gd name="connsiteX3" fmla="*/ 724629 w 1760455"/>
                  <a:gd name="connsiteY3" fmla="*/ 136405 h 1510453"/>
                  <a:gd name="connsiteX4" fmla="*/ 1760455 w 1760455"/>
                  <a:gd name="connsiteY4" fmla="*/ 0 h 1510453"/>
                  <a:gd name="connsiteX0" fmla="*/ 198480 w 1749573"/>
                  <a:gd name="connsiteY0" fmla="*/ 1510453 h 1510453"/>
                  <a:gd name="connsiteX1" fmla="*/ 1166 w 1749573"/>
                  <a:gd name="connsiteY1" fmla="*/ 1124373 h 1510453"/>
                  <a:gd name="connsiteX2" fmla="*/ 147792 w 1749573"/>
                  <a:gd name="connsiteY2" fmla="*/ 475246 h 1510453"/>
                  <a:gd name="connsiteX3" fmla="*/ 713747 w 1749573"/>
                  <a:gd name="connsiteY3" fmla="*/ 136405 h 1510453"/>
                  <a:gd name="connsiteX4" fmla="*/ 1749573 w 1749573"/>
                  <a:gd name="connsiteY4" fmla="*/ 0 h 1510453"/>
                  <a:gd name="connsiteX0" fmla="*/ 198480 w 1719721"/>
                  <a:gd name="connsiteY0" fmla="*/ 1384358 h 1384358"/>
                  <a:gd name="connsiteX1" fmla="*/ 1166 w 1719721"/>
                  <a:gd name="connsiteY1" fmla="*/ 998278 h 1384358"/>
                  <a:gd name="connsiteX2" fmla="*/ 147792 w 1719721"/>
                  <a:gd name="connsiteY2" fmla="*/ 349151 h 1384358"/>
                  <a:gd name="connsiteX3" fmla="*/ 713747 w 1719721"/>
                  <a:gd name="connsiteY3" fmla="*/ 10310 h 1384358"/>
                  <a:gd name="connsiteX4" fmla="*/ 1719721 w 1719721"/>
                  <a:gd name="connsiteY4" fmla="*/ 485796 h 1384358"/>
                  <a:gd name="connsiteX0" fmla="*/ 198924 w 1720165"/>
                  <a:gd name="connsiteY0" fmla="*/ 1049168 h 1049168"/>
                  <a:gd name="connsiteX1" fmla="*/ 1610 w 1720165"/>
                  <a:gd name="connsiteY1" fmla="*/ 663088 h 1049168"/>
                  <a:gd name="connsiteX2" fmla="*/ 148236 w 1720165"/>
                  <a:gd name="connsiteY2" fmla="*/ 13961 h 1049168"/>
                  <a:gd name="connsiteX3" fmla="*/ 803747 w 1720165"/>
                  <a:gd name="connsiteY3" fmla="*/ 160222 h 1049168"/>
                  <a:gd name="connsiteX4" fmla="*/ 1720165 w 1720165"/>
                  <a:gd name="connsiteY4" fmla="*/ 150606 h 1049168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234654 w 1755895"/>
                  <a:gd name="connsiteY0" fmla="*/ 1056802 h 1056802"/>
                  <a:gd name="connsiteX1" fmla="*/ 37340 w 1755895"/>
                  <a:gd name="connsiteY1" fmla="*/ 670722 h 1056802"/>
                  <a:gd name="connsiteX2" fmla="*/ 183966 w 1755895"/>
                  <a:gd name="connsiteY2" fmla="*/ 21595 h 1056802"/>
                  <a:gd name="connsiteX3" fmla="*/ 1755895 w 1755895"/>
                  <a:gd name="connsiteY3" fmla="*/ 158240 h 1056802"/>
                  <a:gd name="connsiteX0" fmla="*/ 212722 w 1733963"/>
                  <a:gd name="connsiteY0" fmla="*/ 907262 h 907262"/>
                  <a:gd name="connsiteX1" fmla="*/ 15408 w 1733963"/>
                  <a:gd name="connsiteY1" fmla="*/ 521182 h 907262"/>
                  <a:gd name="connsiteX2" fmla="*/ 475480 w 1733963"/>
                  <a:gd name="connsiteY2" fmla="*/ 109094 h 907262"/>
                  <a:gd name="connsiteX3" fmla="*/ 1733963 w 1733963"/>
                  <a:gd name="connsiteY3" fmla="*/ 8700 h 907262"/>
                  <a:gd name="connsiteX0" fmla="*/ 211709 w 1732950"/>
                  <a:gd name="connsiteY0" fmla="*/ 905315 h 905315"/>
                  <a:gd name="connsiteX1" fmla="*/ 14395 w 1732950"/>
                  <a:gd name="connsiteY1" fmla="*/ 519235 h 905315"/>
                  <a:gd name="connsiteX2" fmla="*/ 459541 w 1732950"/>
                  <a:gd name="connsiteY2" fmla="*/ 129197 h 905315"/>
                  <a:gd name="connsiteX3" fmla="*/ 1732950 w 1732950"/>
                  <a:gd name="connsiteY3" fmla="*/ 6753 h 90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2950" h="905315">
                    <a:moveTo>
                      <a:pt x="211709" y="905315"/>
                    </a:moveTo>
                    <a:cubicBezTo>
                      <a:pt x="15282" y="790732"/>
                      <a:pt x="-26910" y="648588"/>
                      <a:pt x="14395" y="519235"/>
                    </a:cubicBezTo>
                    <a:cubicBezTo>
                      <a:pt x="55700" y="389882"/>
                      <a:pt x="173115" y="214611"/>
                      <a:pt x="459541" y="129197"/>
                    </a:cubicBezTo>
                    <a:cubicBezTo>
                      <a:pt x="745967" y="43783"/>
                      <a:pt x="1405465" y="-21715"/>
                      <a:pt x="1732950" y="6753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42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 rot="10800000">
            <a:off x="956539" y="3570579"/>
            <a:ext cx="3810499" cy="1773312"/>
            <a:chOff x="2155532" y="802529"/>
            <a:chExt cx="4277522" cy="1513951"/>
          </a:xfrm>
        </p:grpSpPr>
        <p:sp>
          <p:nvSpPr>
            <p:cNvPr id="32" name="Freeform 31"/>
            <p:cNvSpPr/>
            <p:nvPr/>
          </p:nvSpPr>
          <p:spPr>
            <a:xfrm>
              <a:off x="2155532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flipH="1">
              <a:off x="4294293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33"/>
          <p:cNvSpPr/>
          <p:nvPr/>
        </p:nvSpPr>
        <p:spPr>
          <a:xfrm rot="20665150" flipV="1">
            <a:off x="2230924" y="3750858"/>
            <a:ext cx="1840476" cy="379547"/>
          </a:xfrm>
          <a:custGeom>
            <a:avLst/>
            <a:gdLst>
              <a:gd name="connsiteX0" fmla="*/ 0 w 1896534"/>
              <a:gd name="connsiteY0" fmla="*/ 379755 h 379755"/>
              <a:gd name="connsiteX1" fmla="*/ 941494 w 1896534"/>
              <a:gd name="connsiteY1" fmla="*/ 448 h 379755"/>
              <a:gd name="connsiteX2" fmla="*/ 1896534 w 1896534"/>
              <a:gd name="connsiteY2" fmla="*/ 318795 h 37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6534" h="379755">
                <a:moveTo>
                  <a:pt x="0" y="379755"/>
                </a:moveTo>
                <a:cubicBezTo>
                  <a:pt x="312702" y="195181"/>
                  <a:pt x="625405" y="10608"/>
                  <a:pt x="941494" y="448"/>
                </a:cubicBezTo>
                <a:cubicBezTo>
                  <a:pt x="1257583" y="-9712"/>
                  <a:pt x="1577058" y="154541"/>
                  <a:pt x="1896534" y="318795"/>
                </a:cubicBezTo>
              </a:path>
            </a:pathLst>
          </a:custGeom>
          <a:ln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93700" y="1398888"/>
                <a:ext cx="2051222" cy="508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borderBox>
                              <m:borderBoxPr>
                                <m:ctrlPr>
                                  <a:rPr lang="en-US" sz="1200" b="0" i="1" smtClean="0">
                                    <a:latin typeface="Cambria Math"/>
                                  </a:rPr>
                                </m:ctrlPr>
                              </m:borderBox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2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borderBox>
                          </m:e>
                        </m:mr>
                      </m:m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&gt;, &lt; </m:t>
                      </m:r>
                      <m:borderBox>
                        <m:borderBox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borderBox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borderBox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&gt;}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1398888"/>
                <a:ext cx="2051222" cy="508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091125" y="3838711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125" y="3838711"/>
                <a:ext cx="4571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85714" r="-571429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1201814" y="3530120"/>
                <a:ext cx="2497685" cy="998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&lt;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type m:val="noBar"/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05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num>
                              <m:den>
                                <m:borderBox>
                                  <m:borderBoxPr>
                                    <m:ctrlPr>
                                      <a:rPr lang="en-US" sz="1050" b="0" i="1" smtClean="0">
                                        <a:latin typeface="Cambria Math"/>
                                      </a:rPr>
                                    </m:ctrlPr>
                                  </m:borderBox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050" b="0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sz="1050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05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sz="1050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05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𝐶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05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</m:borderBox>
                              </m:den>
                            </m:f>
                          </m:e>
                        </m:mr>
                      </m:m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&gt;, &lt;</m:t>
                      </m:r>
                      <m:borderBox>
                        <m:borderBox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borderBox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05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05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050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05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50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sz="105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borderBox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&gt;, </m:t>
                      </m:r>
                    </m:oMath>
                  </m:oMathPara>
                </a14:m>
                <a:endParaRPr lang="en-US" sz="105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&lt;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type m:val="noBar"/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05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num>
                              <m:den>
                                <m:borderBox>
                                  <m:borderBoxPr>
                                    <m:ctrlPr>
                                      <a:rPr lang="en-US" sz="1050" b="0" i="1" smtClean="0">
                                        <a:latin typeface="Cambria Math"/>
                                      </a:rPr>
                                    </m:ctrlPr>
                                  </m:borderBox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050" b="0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sz="1050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05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sz="1050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05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𝐶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05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</m:borderBox>
                              </m:den>
                            </m:f>
                          </m:e>
                        </m:mr>
                      </m:m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&gt;}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814" y="3530120"/>
                <a:ext cx="2497685" cy="9986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reeform 36"/>
          <p:cNvSpPr/>
          <p:nvPr/>
        </p:nvSpPr>
        <p:spPr>
          <a:xfrm rot="20150394" flipV="1">
            <a:off x="2077357" y="3924359"/>
            <a:ext cx="2136412" cy="736475"/>
          </a:xfrm>
          <a:custGeom>
            <a:avLst/>
            <a:gdLst>
              <a:gd name="connsiteX0" fmla="*/ 0 w 1896534"/>
              <a:gd name="connsiteY0" fmla="*/ 379755 h 379755"/>
              <a:gd name="connsiteX1" fmla="*/ 941494 w 1896534"/>
              <a:gd name="connsiteY1" fmla="*/ 448 h 379755"/>
              <a:gd name="connsiteX2" fmla="*/ 1896534 w 1896534"/>
              <a:gd name="connsiteY2" fmla="*/ 318795 h 37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6534" h="379755">
                <a:moveTo>
                  <a:pt x="0" y="379755"/>
                </a:moveTo>
                <a:cubicBezTo>
                  <a:pt x="312702" y="195181"/>
                  <a:pt x="625405" y="10608"/>
                  <a:pt x="941494" y="448"/>
                </a:cubicBezTo>
                <a:cubicBezTo>
                  <a:pt x="1257583" y="-9712"/>
                  <a:pt x="1577058" y="154541"/>
                  <a:pt x="1896534" y="318795"/>
                </a:cubicBezTo>
              </a:path>
            </a:pathLst>
          </a:custGeom>
          <a:ln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068100" y="2926267"/>
                <a:ext cx="2805933" cy="610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&lt;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type m:val="noBar"/>
                                <m:ctrlPr>
                                  <a:rPr lang="en-US" sz="1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num>
                              <m:den>
                                <m:borderBox>
                                  <m:borderBoxPr>
                                    <m:ctrlPr>
                                      <a:rPr lang="en-US" sz="1200" b="0" i="1" smtClean="0">
                                        <a:latin typeface="Cambria Math"/>
                                      </a:rPr>
                                    </m:ctrlPr>
                                  </m:borderBox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b="0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sz="1200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sz="1200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2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𝐶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2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</m:borderBox>
                              </m:den>
                            </m:f>
                          </m:e>
                        </m:mr>
                      </m:m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,</m:t>
                      </m:r>
                      <m:sSubSup>
                        <m:sSubSup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&gt;, &lt;</m:t>
                      </m:r>
                      <m:borderBox>
                        <m:borderBox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borderBox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borderBox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,</m:t>
                      </m:r>
                      <m:sSubSup>
                        <m:sSubSup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&gt;,&lt;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type m:val="noBar"/>
                                <m:ctrlPr>
                                  <a:rPr lang="en-US" sz="1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num>
                              <m:den>
                                <m:borderBox>
                                  <m:borderBoxPr>
                                    <m:ctrlPr>
                                      <a:rPr lang="en-US" sz="1200" b="0" i="1" smtClean="0">
                                        <a:latin typeface="Cambria Math"/>
                                      </a:rPr>
                                    </m:ctrlPr>
                                  </m:borderBox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b="0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sz="1200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sz="1200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2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𝐶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2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</m:borderBox>
                              </m:den>
                            </m:f>
                          </m:e>
                        </m:mr>
                      </m:m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,</m:t>
                      </m:r>
                      <m:sSubSup>
                        <m:sSubSup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&gt;}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100" y="2926267"/>
                <a:ext cx="2805933" cy="6102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2157471" y="1197824"/>
                <a:ext cx="1209877" cy="705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borderBox>
                              <m:borderBoxPr>
                                <m:ctrlPr>
                                  <a:rPr lang="en-US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borderBox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sz="12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2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2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borderBox>
                          </m:e>
                        </m:mr>
                      </m:m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,</m:t>
                      </m:r>
                      <m:sSubSup>
                        <m:sSubSup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&gt;, </m:t>
                      </m:r>
                    </m:oMath>
                  </m:oMathPara>
                </a14:m>
                <a:endParaRPr lang="en-US" sz="1200" b="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 </m:t>
                      </m:r>
                      <m:borderBox>
                        <m:borderBox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borderBox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borderBox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,</m:t>
                      </m:r>
                      <m:sSubSup>
                        <m:sSubSup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&gt;}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471" y="1197824"/>
                <a:ext cx="1209877" cy="705642"/>
              </a:xfrm>
              <a:prstGeom prst="rect">
                <a:avLst/>
              </a:prstGeom>
              <a:blipFill rotWithShape="1">
                <a:blip r:embed="rId7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4822811" y="1712001"/>
                <a:ext cx="2051222" cy="508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borderBox>
                              <m:borderBoxPr>
                                <m:ctrlPr>
                                  <a:rPr lang="en-US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borderBox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sz="12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2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2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borderBox>
                          </m:e>
                        </m:mr>
                      </m:m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,</m:t>
                      </m:r>
                      <m:sSubSup>
                        <m:sSubSup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&gt;}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811" y="1712001"/>
                <a:ext cx="2051222" cy="508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1410250" y="2133719"/>
            <a:ext cx="768993" cy="276999"/>
            <a:chOff x="2420270" y="3406008"/>
            <a:chExt cx="768993" cy="276999"/>
          </a:xfrm>
        </p:grpSpPr>
        <p:sp>
          <p:nvSpPr>
            <p:cNvPr id="44" name="TextBox 43"/>
            <p:cNvSpPr txBox="1"/>
            <p:nvPr/>
          </p:nvSpPr>
          <p:spPr>
            <a:xfrm>
              <a:off x="2420270" y="3406008"/>
              <a:ext cx="7689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/>
              <a:r>
                <a:rPr lang="en-US" sz="1200" dirty="0" smtClean="0">
                  <a:solidFill>
                    <a:srgbClr val="FF0000"/>
                  </a:solidFill>
                </a:rPr>
                <a:t>Merge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4" name="Flowchart: Connector 3"/>
            <p:cNvSpPr/>
            <p:nvPr/>
          </p:nvSpPr>
          <p:spPr>
            <a:xfrm>
              <a:off x="2449711" y="3453507"/>
              <a:ext cx="549285" cy="193689"/>
            </a:xfrm>
            <a:prstGeom prst="flowChartConnector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 flipH="1">
                <a:off x="0" y="1712001"/>
                <a:ext cx="595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0" y="1712001"/>
                <a:ext cx="59570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3107969" y="1697308"/>
                <a:ext cx="4184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969" y="1697308"/>
                <a:ext cx="41846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Flowchart: Connector 48"/>
          <p:cNvSpPr/>
          <p:nvPr/>
        </p:nvSpPr>
        <p:spPr>
          <a:xfrm rot="20521695">
            <a:off x="2193321" y="1867628"/>
            <a:ext cx="137160" cy="135609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/>
          <p:cNvSpPr/>
          <p:nvPr/>
        </p:nvSpPr>
        <p:spPr>
          <a:xfrm rot="20521695">
            <a:off x="3489578" y="1856238"/>
            <a:ext cx="137160" cy="135609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/>
          <p:cNvSpPr/>
          <p:nvPr/>
        </p:nvSpPr>
        <p:spPr>
          <a:xfrm rot="20521695">
            <a:off x="4668076" y="1856237"/>
            <a:ext cx="137160" cy="135609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/>
          <p:cNvSpPr/>
          <p:nvPr/>
        </p:nvSpPr>
        <p:spPr>
          <a:xfrm rot="20521695">
            <a:off x="4037620" y="3443548"/>
            <a:ext cx="137160" cy="135609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/>
          <p:cNvSpPr/>
          <p:nvPr/>
        </p:nvSpPr>
        <p:spPr>
          <a:xfrm rot="20521695">
            <a:off x="461812" y="1794717"/>
            <a:ext cx="137160" cy="135609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/>
          <p:cNvSpPr/>
          <p:nvPr/>
        </p:nvSpPr>
        <p:spPr>
          <a:xfrm rot="20521695">
            <a:off x="1551980" y="3408989"/>
            <a:ext cx="137160" cy="135609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2151620" y="2289909"/>
                <a:ext cx="364196" cy="280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𝑃𝑢𝑠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620" y="2289909"/>
                <a:ext cx="364196" cy="280398"/>
              </a:xfrm>
              <a:prstGeom prst="rect">
                <a:avLst/>
              </a:prstGeom>
              <a:blipFill rotWithShape="1">
                <a:blip r:embed="rId11"/>
                <a:stretch>
                  <a:fillRect r="-4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Freeform 55"/>
          <p:cNvSpPr/>
          <p:nvPr/>
        </p:nvSpPr>
        <p:spPr>
          <a:xfrm rot="8423100" flipV="1">
            <a:off x="1413285" y="2614861"/>
            <a:ext cx="2257517" cy="107291"/>
          </a:xfrm>
          <a:custGeom>
            <a:avLst/>
            <a:gdLst>
              <a:gd name="connsiteX0" fmla="*/ 0 w 1896534"/>
              <a:gd name="connsiteY0" fmla="*/ 379755 h 379755"/>
              <a:gd name="connsiteX1" fmla="*/ 941494 w 1896534"/>
              <a:gd name="connsiteY1" fmla="*/ 448 h 379755"/>
              <a:gd name="connsiteX2" fmla="*/ 1896534 w 1896534"/>
              <a:gd name="connsiteY2" fmla="*/ 318795 h 37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6534" h="379755">
                <a:moveTo>
                  <a:pt x="0" y="379755"/>
                </a:moveTo>
                <a:cubicBezTo>
                  <a:pt x="312702" y="195181"/>
                  <a:pt x="625405" y="10608"/>
                  <a:pt x="941494" y="448"/>
                </a:cubicBezTo>
                <a:cubicBezTo>
                  <a:pt x="1257583" y="-9712"/>
                  <a:pt x="1577058" y="154541"/>
                  <a:pt x="1896534" y="318795"/>
                </a:cubicBezTo>
              </a:path>
            </a:pathLst>
          </a:custGeom>
          <a:ln>
            <a:prstDash val="dash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3392368" y="1268200"/>
                <a:ext cx="2051222" cy="508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borderBox>
                              <m:borderBoxPr>
                                <m:ctrlPr>
                                  <a:rPr lang="en-US" sz="1200" b="0" i="1" smtClean="0">
                                    <a:latin typeface="Cambria Math"/>
                                  </a:rPr>
                                </m:ctrlPr>
                              </m:borderBox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2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borderBox>
                          </m:e>
                        </m:mr>
                      </m:m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&gt;}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368" y="1268200"/>
                <a:ext cx="2051222" cy="508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urved Connector 11"/>
          <p:cNvCxnSpPr>
            <a:stCxn id="52" idx="1"/>
            <a:endCxn id="4" idx="4"/>
          </p:cNvCxnSpPr>
          <p:nvPr/>
        </p:nvCxnSpPr>
        <p:spPr>
          <a:xfrm rot="16200000" flipV="1">
            <a:off x="2326906" y="1762335"/>
            <a:ext cx="1105802" cy="2330946"/>
          </a:xfrm>
          <a:prstGeom prst="curvedConnector3">
            <a:avLst/>
          </a:prstGeom>
          <a:ln>
            <a:solidFill>
              <a:srgbClr val="FF0000"/>
            </a:solidFill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53" idx="5"/>
            <a:endCxn id="4" idx="2"/>
          </p:cNvCxnSpPr>
          <p:nvPr/>
        </p:nvCxnSpPr>
        <p:spPr>
          <a:xfrm rot="16200000" flipH="1">
            <a:off x="823052" y="1661424"/>
            <a:ext cx="384898" cy="848379"/>
          </a:xfrm>
          <a:prstGeom prst="curvedConnector2">
            <a:avLst/>
          </a:prstGeom>
          <a:ln>
            <a:solidFill>
              <a:srgbClr val="FF0000"/>
            </a:solidFill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4" idx="7"/>
            <a:endCxn id="49" idx="3"/>
          </p:cNvCxnSpPr>
          <p:nvPr/>
        </p:nvCxnSpPr>
        <p:spPr>
          <a:xfrm rot="5400000" flipH="1" flipV="1">
            <a:off x="1962760" y="1941776"/>
            <a:ext cx="213582" cy="322033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Freeform 63"/>
          <p:cNvSpPr/>
          <p:nvPr/>
        </p:nvSpPr>
        <p:spPr>
          <a:xfrm rot="3217073" flipV="1">
            <a:off x="82282" y="2636531"/>
            <a:ext cx="1819207" cy="151409"/>
          </a:xfrm>
          <a:custGeom>
            <a:avLst/>
            <a:gdLst>
              <a:gd name="connsiteX0" fmla="*/ 0 w 1896534"/>
              <a:gd name="connsiteY0" fmla="*/ 379755 h 379755"/>
              <a:gd name="connsiteX1" fmla="*/ 941494 w 1896534"/>
              <a:gd name="connsiteY1" fmla="*/ 448 h 379755"/>
              <a:gd name="connsiteX2" fmla="*/ 1896534 w 1896534"/>
              <a:gd name="connsiteY2" fmla="*/ 318795 h 37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6534" h="379755">
                <a:moveTo>
                  <a:pt x="0" y="379755"/>
                </a:moveTo>
                <a:cubicBezTo>
                  <a:pt x="312702" y="195181"/>
                  <a:pt x="625405" y="10608"/>
                  <a:pt x="941494" y="448"/>
                </a:cubicBezTo>
                <a:cubicBezTo>
                  <a:pt x="1257583" y="-9712"/>
                  <a:pt x="1577058" y="154541"/>
                  <a:pt x="1896534" y="318795"/>
                </a:cubicBezTo>
              </a:path>
            </a:pathLst>
          </a:custGeom>
          <a:ln>
            <a:prstDash val="dash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34020" y="2516"/>
            <a:ext cx="2530688" cy="1785235"/>
          </a:xfrm>
          <a:custGeom>
            <a:avLst/>
            <a:gdLst>
              <a:gd name="connsiteX0" fmla="*/ 587668 w 2138761"/>
              <a:gd name="connsiteY0" fmla="*/ 1513951 h 1513951"/>
              <a:gd name="connsiteX1" fmla="*/ 106761 w 2138761"/>
              <a:gd name="connsiteY1" fmla="*/ 1127871 h 1513951"/>
              <a:gd name="connsiteX2" fmla="*/ 59348 w 2138761"/>
              <a:gd name="connsiteY2" fmla="*/ 572458 h 1513951"/>
              <a:gd name="connsiteX3" fmla="*/ 804415 w 2138761"/>
              <a:gd name="connsiteY3" fmla="*/ 84778 h 1513951"/>
              <a:gd name="connsiteX4" fmla="*/ 2138761 w 2138761"/>
              <a:gd name="connsiteY4" fmla="*/ 3498 h 1513951"/>
              <a:gd name="connsiteX0" fmla="*/ 481125 w 2032218"/>
              <a:gd name="connsiteY0" fmla="*/ 1513951 h 1513951"/>
              <a:gd name="connsiteX1" fmla="*/ 218 w 2032218"/>
              <a:gd name="connsiteY1" fmla="*/ 1127871 h 1513951"/>
              <a:gd name="connsiteX2" fmla="*/ 422974 w 2032218"/>
              <a:gd name="connsiteY2" fmla="*/ 611045 h 1513951"/>
              <a:gd name="connsiteX3" fmla="*/ 697872 w 2032218"/>
              <a:gd name="connsiteY3" fmla="*/ 84778 h 1513951"/>
              <a:gd name="connsiteX4" fmla="*/ 2032218 w 2032218"/>
              <a:gd name="connsiteY4" fmla="*/ 3498 h 1513951"/>
              <a:gd name="connsiteX0" fmla="*/ 198118 w 1749211"/>
              <a:gd name="connsiteY0" fmla="*/ 1513951 h 1513951"/>
              <a:gd name="connsiteX1" fmla="*/ 804 w 1749211"/>
              <a:gd name="connsiteY1" fmla="*/ 1127871 h 1513951"/>
              <a:gd name="connsiteX2" fmla="*/ 139967 w 1749211"/>
              <a:gd name="connsiteY2" fmla="*/ 611045 h 1513951"/>
              <a:gd name="connsiteX3" fmla="*/ 414865 w 1749211"/>
              <a:gd name="connsiteY3" fmla="*/ 84778 h 1513951"/>
              <a:gd name="connsiteX4" fmla="*/ 1749211 w 1749211"/>
              <a:gd name="connsiteY4" fmla="*/ 3498 h 1513951"/>
              <a:gd name="connsiteX0" fmla="*/ 202065 w 1753158"/>
              <a:gd name="connsiteY0" fmla="*/ 1513951 h 1513951"/>
              <a:gd name="connsiteX1" fmla="*/ 4751 w 1753158"/>
              <a:gd name="connsiteY1" fmla="*/ 1127871 h 1513951"/>
              <a:gd name="connsiteX2" fmla="*/ 91673 w 1753158"/>
              <a:gd name="connsiteY2" fmla="*/ 467719 h 1513951"/>
              <a:gd name="connsiteX3" fmla="*/ 418812 w 1753158"/>
              <a:gd name="connsiteY3" fmla="*/ 84778 h 1513951"/>
              <a:gd name="connsiteX4" fmla="*/ 1753158 w 1753158"/>
              <a:gd name="connsiteY4" fmla="*/ 3498 h 1513951"/>
              <a:gd name="connsiteX0" fmla="*/ 209362 w 1760455"/>
              <a:gd name="connsiteY0" fmla="*/ 1511080 h 1511080"/>
              <a:gd name="connsiteX1" fmla="*/ 12048 w 1760455"/>
              <a:gd name="connsiteY1" fmla="*/ 1125000 h 1511080"/>
              <a:gd name="connsiteX2" fmla="*/ 98970 w 1760455"/>
              <a:gd name="connsiteY2" fmla="*/ 464848 h 1511080"/>
              <a:gd name="connsiteX3" fmla="*/ 724629 w 1760455"/>
              <a:gd name="connsiteY3" fmla="*/ 137032 h 1511080"/>
              <a:gd name="connsiteX4" fmla="*/ 1760455 w 1760455"/>
              <a:gd name="connsiteY4" fmla="*/ 627 h 1511080"/>
              <a:gd name="connsiteX0" fmla="*/ 209362 w 1760455"/>
              <a:gd name="connsiteY0" fmla="*/ 1510453 h 1510453"/>
              <a:gd name="connsiteX1" fmla="*/ 12048 w 1760455"/>
              <a:gd name="connsiteY1" fmla="*/ 1124373 h 1510453"/>
              <a:gd name="connsiteX2" fmla="*/ 98970 w 1760455"/>
              <a:gd name="connsiteY2" fmla="*/ 464221 h 1510453"/>
              <a:gd name="connsiteX3" fmla="*/ 724629 w 1760455"/>
              <a:gd name="connsiteY3" fmla="*/ 136405 h 1510453"/>
              <a:gd name="connsiteX4" fmla="*/ 1760455 w 1760455"/>
              <a:gd name="connsiteY4" fmla="*/ 0 h 1510453"/>
              <a:gd name="connsiteX0" fmla="*/ 198480 w 1749573"/>
              <a:gd name="connsiteY0" fmla="*/ 1510453 h 1510453"/>
              <a:gd name="connsiteX1" fmla="*/ 1166 w 1749573"/>
              <a:gd name="connsiteY1" fmla="*/ 1124373 h 1510453"/>
              <a:gd name="connsiteX2" fmla="*/ 147792 w 1749573"/>
              <a:gd name="connsiteY2" fmla="*/ 475246 h 1510453"/>
              <a:gd name="connsiteX3" fmla="*/ 713747 w 1749573"/>
              <a:gd name="connsiteY3" fmla="*/ 136405 h 1510453"/>
              <a:gd name="connsiteX4" fmla="*/ 1749573 w 1749573"/>
              <a:gd name="connsiteY4" fmla="*/ 0 h 1510453"/>
              <a:gd name="connsiteX0" fmla="*/ 198480 w 1719721"/>
              <a:gd name="connsiteY0" fmla="*/ 1384358 h 1384358"/>
              <a:gd name="connsiteX1" fmla="*/ 1166 w 1719721"/>
              <a:gd name="connsiteY1" fmla="*/ 998278 h 1384358"/>
              <a:gd name="connsiteX2" fmla="*/ 147792 w 1719721"/>
              <a:gd name="connsiteY2" fmla="*/ 349151 h 1384358"/>
              <a:gd name="connsiteX3" fmla="*/ 713747 w 1719721"/>
              <a:gd name="connsiteY3" fmla="*/ 10310 h 1384358"/>
              <a:gd name="connsiteX4" fmla="*/ 1719721 w 1719721"/>
              <a:gd name="connsiteY4" fmla="*/ 485796 h 1384358"/>
              <a:gd name="connsiteX0" fmla="*/ 198924 w 1720165"/>
              <a:gd name="connsiteY0" fmla="*/ 1049168 h 1049168"/>
              <a:gd name="connsiteX1" fmla="*/ 1610 w 1720165"/>
              <a:gd name="connsiteY1" fmla="*/ 663088 h 1049168"/>
              <a:gd name="connsiteX2" fmla="*/ 148236 w 1720165"/>
              <a:gd name="connsiteY2" fmla="*/ 13961 h 1049168"/>
              <a:gd name="connsiteX3" fmla="*/ 803747 w 1720165"/>
              <a:gd name="connsiteY3" fmla="*/ 160222 h 1049168"/>
              <a:gd name="connsiteX4" fmla="*/ 1720165 w 1720165"/>
              <a:gd name="connsiteY4" fmla="*/ 150606 h 1049168"/>
              <a:gd name="connsiteX0" fmla="*/ 198924 w 1720165"/>
              <a:gd name="connsiteY0" fmla="*/ 1053515 h 1053515"/>
              <a:gd name="connsiteX1" fmla="*/ 1610 w 1720165"/>
              <a:gd name="connsiteY1" fmla="*/ 667435 h 1053515"/>
              <a:gd name="connsiteX2" fmla="*/ 148236 w 1720165"/>
              <a:gd name="connsiteY2" fmla="*/ 18308 h 1053515"/>
              <a:gd name="connsiteX3" fmla="*/ 803747 w 1720165"/>
              <a:gd name="connsiteY3" fmla="*/ 164569 h 1053515"/>
              <a:gd name="connsiteX4" fmla="*/ 1720165 w 1720165"/>
              <a:gd name="connsiteY4" fmla="*/ 154953 h 1053515"/>
              <a:gd name="connsiteX0" fmla="*/ 198924 w 1720165"/>
              <a:gd name="connsiteY0" fmla="*/ 1053515 h 1053515"/>
              <a:gd name="connsiteX1" fmla="*/ 1610 w 1720165"/>
              <a:gd name="connsiteY1" fmla="*/ 667435 h 1053515"/>
              <a:gd name="connsiteX2" fmla="*/ 148236 w 1720165"/>
              <a:gd name="connsiteY2" fmla="*/ 18308 h 1053515"/>
              <a:gd name="connsiteX3" fmla="*/ 803747 w 1720165"/>
              <a:gd name="connsiteY3" fmla="*/ 164569 h 1053515"/>
              <a:gd name="connsiteX4" fmla="*/ 1720165 w 1720165"/>
              <a:gd name="connsiteY4" fmla="*/ 154953 h 1053515"/>
              <a:gd name="connsiteX0" fmla="*/ 234654 w 1755895"/>
              <a:gd name="connsiteY0" fmla="*/ 1056802 h 1056802"/>
              <a:gd name="connsiteX1" fmla="*/ 37340 w 1755895"/>
              <a:gd name="connsiteY1" fmla="*/ 670722 h 1056802"/>
              <a:gd name="connsiteX2" fmla="*/ 183966 w 1755895"/>
              <a:gd name="connsiteY2" fmla="*/ 21595 h 1056802"/>
              <a:gd name="connsiteX3" fmla="*/ 1755895 w 1755895"/>
              <a:gd name="connsiteY3" fmla="*/ 158240 h 1056802"/>
              <a:gd name="connsiteX0" fmla="*/ 212722 w 1733963"/>
              <a:gd name="connsiteY0" fmla="*/ 907262 h 907262"/>
              <a:gd name="connsiteX1" fmla="*/ 15408 w 1733963"/>
              <a:gd name="connsiteY1" fmla="*/ 521182 h 907262"/>
              <a:gd name="connsiteX2" fmla="*/ 475480 w 1733963"/>
              <a:gd name="connsiteY2" fmla="*/ 109094 h 907262"/>
              <a:gd name="connsiteX3" fmla="*/ 1733963 w 1733963"/>
              <a:gd name="connsiteY3" fmla="*/ 8700 h 907262"/>
              <a:gd name="connsiteX0" fmla="*/ 213739 w 1734980"/>
              <a:gd name="connsiteY0" fmla="*/ 904043 h 904043"/>
              <a:gd name="connsiteX1" fmla="*/ 16425 w 1734980"/>
              <a:gd name="connsiteY1" fmla="*/ 517963 h 904043"/>
              <a:gd name="connsiteX2" fmla="*/ 491423 w 1734980"/>
              <a:gd name="connsiteY2" fmla="*/ 149976 h 904043"/>
              <a:gd name="connsiteX3" fmla="*/ 1734980 w 1734980"/>
              <a:gd name="connsiteY3" fmla="*/ 5481 h 90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4980" h="904043">
                <a:moveTo>
                  <a:pt x="213739" y="904043"/>
                </a:moveTo>
                <a:cubicBezTo>
                  <a:pt x="17312" y="789460"/>
                  <a:pt x="-29856" y="643641"/>
                  <a:pt x="16425" y="517963"/>
                </a:cubicBezTo>
                <a:cubicBezTo>
                  <a:pt x="62706" y="392285"/>
                  <a:pt x="204997" y="235390"/>
                  <a:pt x="491423" y="149976"/>
                </a:cubicBezTo>
                <a:cubicBezTo>
                  <a:pt x="777849" y="64562"/>
                  <a:pt x="1407495" y="-22987"/>
                  <a:pt x="1734980" y="548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 flipH="1">
            <a:off x="2671937" y="0"/>
            <a:ext cx="2527727" cy="1787747"/>
          </a:xfrm>
          <a:custGeom>
            <a:avLst/>
            <a:gdLst>
              <a:gd name="connsiteX0" fmla="*/ 587668 w 2138761"/>
              <a:gd name="connsiteY0" fmla="*/ 1513951 h 1513951"/>
              <a:gd name="connsiteX1" fmla="*/ 106761 w 2138761"/>
              <a:gd name="connsiteY1" fmla="*/ 1127871 h 1513951"/>
              <a:gd name="connsiteX2" fmla="*/ 59348 w 2138761"/>
              <a:gd name="connsiteY2" fmla="*/ 572458 h 1513951"/>
              <a:gd name="connsiteX3" fmla="*/ 804415 w 2138761"/>
              <a:gd name="connsiteY3" fmla="*/ 84778 h 1513951"/>
              <a:gd name="connsiteX4" fmla="*/ 2138761 w 2138761"/>
              <a:gd name="connsiteY4" fmla="*/ 3498 h 1513951"/>
              <a:gd name="connsiteX0" fmla="*/ 481125 w 2032218"/>
              <a:gd name="connsiteY0" fmla="*/ 1513951 h 1513951"/>
              <a:gd name="connsiteX1" fmla="*/ 218 w 2032218"/>
              <a:gd name="connsiteY1" fmla="*/ 1127871 h 1513951"/>
              <a:gd name="connsiteX2" fmla="*/ 422974 w 2032218"/>
              <a:gd name="connsiteY2" fmla="*/ 611045 h 1513951"/>
              <a:gd name="connsiteX3" fmla="*/ 697872 w 2032218"/>
              <a:gd name="connsiteY3" fmla="*/ 84778 h 1513951"/>
              <a:gd name="connsiteX4" fmla="*/ 2032218 w 2032218"/>
              <a:gd name="connsiteY4" fmla="*/ 3498 h 1513951"/>
              <a:gd name="connsiteX0" fmla="*/ 198118 w 1749211"/>
              <a:gd name="connsiteY0" fmla="*/ 1513951 h 1513951"/>
              <a:gd name="connsiteX1" fmla="*/ 804 w 1749211"/>
              <a:gd name="connsiteY1" fmla="*/ 1127871 h 1513951"/>
              <a:gd name="connsiteX2" fmla="*/ 139967 w 1749211"/>
              <a:gd name="connsiteY2" fmla="*/ 611045 h 1513951"/>
              <a:gd name="connsiteX3" fmla="*/ 414865 w 1749211"/>
              <a:gd name="connsiteY3" fmla="*/ 84778 h 1513951"/>
              <a:gd name="connsiteX4" fmla="*/ 1749211 w 1749211"/>
              <a:gd name="connsiteY4" fmla="*/ 3498 h 1513951"/>
              <a:gd name="connsiteX0" fmla="*/ 202065 w 1753158"/>
              <a:gd name="connsiteY0" fmla="*/ 1513951 h 1513951"/>
              <a:gd name="connsiteX1" fmla="*/ 4751 w 1753158"/>
              <a:gd name="connsiteY1" fmla="*/ 1127871 h 1513951"/>
              <a:gd name="connsiteX2" fmla="*/ 91673 w 1753158"/>
              <a:gd name="connsiteY2" fmla="*/ 467719 h 1513951"/>
              <a:gd name="connsiteX3" fmla="*/ 418812 w 1753158"/>
              <a:gd name="connsiteY3" fmla="*/ 84778 h 1513951"/>
              <a:gd name="connsiteX4" fmla="*/ 1753158 w 1753158"/>
              <a:gd name="connsiteY4" fmla="*/ 3498 h 1513951"/>
              <a:gd name="connsiteX0" fmla="*/ 209362 w 1760455"/>
              <a:gd name="connsiteY0" fmla="*/ 1511080 h 1511080"/>
              <a:gd name="connsiteX1" fmla="*/ 12048 w 1760455"/>
              <a:gd name="connsiteY1" fmla="*/ 1125000 h 1511080"/>
              <a:gd name="connsiteX2" fmla="*/ 98970 w 1760455"/>
              <a:gd name="connsiteY2" fmla="*/ 464848 h 1511080"/>
              <a:gd name="connsiteX3" fmla="*/ 724629 w 1760455"/>
              <a:gd name="connsiteY3" fmla="*/ 137032 h 1511080"/>
              <a:gd name="connsiteX4" fmla="*/ 1760455 w 1760455"/>
              <a:gd name="connsiteY4" fmla="*/ 627 h 1511080"/>
              <a:gd name="connsiteX0" fmla="*/ 209362 w 1760455"/>
              <a:gd name="connsiteY0" fmla="*/ 1510453 h 1510453"/>
              <a:gd name="connsiteX1" fmla="*/ 12048 w 1760455"/>
              <a:gd name="connsiteY1" fmla="*/ 1124373 h 1510453"/>
              <a:gd name="connsiteX2" fmla="*/ 98970 w 1760455"/>
              <a:gd name="connsiteY2" fmla="*/ 464221 h 1510453"/>
              <a:gd name="connsiteX3" fmla="*/ 724629 w 1760455"/>
              <a:gd name="connsiteY3" fmla="*/ 136405 h 1510453"/>
              <a:gd name="connsiteX4" fmla="*/ 1760455 w 1760455"/>
              <a:gd name="connsiteY4" fmla="*/ 0 h 1510453"/>
              <a:gd name="connsiteX0" fmla="*/ 198480 w 1749573"/>
              <a:gd name="connsiteY0" fmla="*/ 1510453 h 1510453"/>
              <a:gd name="connsiteX1" fmla="*/ 1166 w 1749573"/>
              <a:gd name="connsiteY1" fmla="*/ 1124373 h 1510453"/>
              <a:gd name="connsiteX2" fmla="*/ 147792 w 1749573"/>
              <a:gd name="connsiteY2" fmla="*/ 475246 h 1510453"/>
              <a:gd name="connsiteX3" fmla="*/ 713747 w 1749573"/>
              <a:gd name="connsiteY3" fmla="*/ 136405 h 1510453"/>
              <a:gd name="connsiteX4" fmla="*/ 1749573 w 1749573"/>
              <a:gd name="connsiteY4" fmla="*/ 0 h 1510453"/>
              <a:gd name="connsiteX0" fmla="*/ 198480 w 1719721"/>
              <a:gd name="connsiteY0" fmla="*/ 1384358 h 1384358"/>
              <a:gd name="connsiteX1" fmla="*/ 1166 w 1719721"/>
              <a:gd name="connsiteY1" fmla="*/ 998278 h 1384358"/>
              <a:gd name="connsiteX2" fmla="*/ 147792 w 1719721"/>
              <a:gd name="connsiteY2" fmla="*/ 349151 h 1384358"/>
              <a:gd name="connsiteX3" fmla="*/ 713747 w 1719721"/>
              <a:gd name="connsiteY3" fmla="*/ 10310 h 1384358"/>
              <a:gd name="connsiteX4" fmla="*/ 1719721 w 1719721"/>
              <a:gd name="connsiteY4" fmla="*/ 485796 h 1384358"/>
              <a:gd name="connsiteX0" fmla="*/ 198924 w 1720165"/>
              <a:gd name="connsiteY0" fmla="*/ 1049168 h 1049168"/>
              <a:gd name="connsiteX1" fmla="*/ 1610 w 1720165"/>
              <a:gd name="connsiteY1" fmla="*/ 663088 h 1049168"/>
              <a:gd name="connsiteX2" fmla="*/ 148236 w 1720165"/>
              <a:gd name="connsiteY2" fmla="*/ 13961 h 1049168"/>
              <a:gd name="connsiteX3" fmla="*/ 803747 w 1720165"/>
              <a:gd name="connsiteY3" fmla="*/ 160222 h 1049168"/>
              <a:gd name="connsiteX4" fmla="*/ 1720165 w 1720165"/>
              <a:gd name="connsiteY4" fmla="*/ 150606 h 1049168"/>
              <a:gd name="connsiteX0" fmla="*/ 198924 w 1720165"/>
              <a:gd name="connsiteY0" fmla="*/ 1053515 h 1053515"/>
              <a:gd name="connsiteX1" fmla="*/ 1610 w 1720165"/>
              <a:gd name="connsiteY1" fmla="*/ 667435 h 1053515"/>
              <a:gd name="connsiteX2" fmla="*/ 148236 w 1720165"/>
              <a:gd name="connsiteY2" fmla="*/ 18308 h 1053515"/>
              <a:gd name="connsiteX3" fmla="*/ 803747 w 1720165"/>
              <a:gd name="connsiteY3" fmla="*/ 164569 h 1053515"/>
              <a:gd name="connsiteX4" fmla="*/ 1720165 w 1720165"/>
              <a:gd name="connsiteY4" fmla="*/ 154953 h 1053515"/>
              <a:gd name="connsiteX0" fmla="*/ 198924 w 1720165"/>
              <a:gd name="connsiteY0" fmla="*/ 1053515 h 1053515"/>
              <a:gd name="connsiteX1" fmla="*/ 1610 w 1720165"/>
              <a:gd name="connsiteY1" fmla="*/ 667435 h 1053515"/>
              <a:gd name="connsiteX2" fmla="*/ 148236 w 1720165"/>
              <a:gd name="connsiteY2" fmla="*/ 18308 h 1053515"/>
              <a:gd name="connsiteX3" fmla="*/ 803747 w 1720165"/>
              <a:gd name="connsiteY3" fmla="*/ 164569 h 1053515"/>
              <a:gd name="connsiteX4" fmla="*/ 1720165 w 1720165"/>
              <a:gd name="connsiteY4" fmla="*/ 154953 h 1053515"/>
              <a:gd name="connsiteX0" fmla="*/ 234654 w 1755895"/>
              <a:gd name="connsiteY0" fmla="*/ 1056802 h 1056802"/>
              <a:gd name="connsiteX1" fmla="*/ 37340 w 1755895"/>
              <a:gd name="connsiteY1" fmla="*/ 670722 h 1056802"/>
              <a:gd name="connsiteX2" fmla="*/ 183966 w 1755895"/>
              <a:gd name="connsiteY2" fmla="*/ 21595 h 1056802"/>
              <a:gd name="connsiteX3" fmla="*/ 1755895 w 1755895"/>
              <a:gd name="connsiteY3" fmla="*/ 158240 h 1056802"/>
              <a:gd name="connsiteX0" fmla="*/ 212722 w 1733963"/>
              <a:gd name="connsiteY0" fmla="*/ 907262 h 907262"/>
              <a:gd name="connsiteX1" fmla="*/ 15408 w 1733963"/>
              <a:gd name="connsiteY1" fmla="*/ 521182 h 907262"/>
              <a:gd name="connsiteX2" fmla="*/ 475480 w 1733963"/>
              <a:gd name="connsiteY2" fmla="*/ 109094 h 907262"/>
              <a:gd name="connsiteX3" fmla="*/ 1733963 w 1733963"/>
              <a:gd name="connsiteY3" fmla="*/ 8700 h 907262"/>
              <a:gd name="connsiteX0" fmla="*/ 211709 w 1732950"/>
              <a:gd name="connsiteY0" fmla="*/ 905315 h 905315"/>
              <a:gd name="connsiteX1" fmla="*/ 14395 w 1732950"/>
              <a:gd name="connsiteY1" fmla="*/ 519235 h 905315"/>
              <a:gd name="connsiteX2" fmla="*/ 459541 w 1732950"/>
              <a:gd name="connsiteY2" fmla="*/ 129197 h 905315"/>
              <a:gd name="connsiteX3" fmla="*/ 1732950 w 1732950"/>
              <a:gd name="connsiteY3" fmla="*/ 6753 h 90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2950" h="905315">
                <a:moveTo>
                  <a:pt x="211709" y="905315"/>
                </a:moveTo>
                <a:cubicBezTo>
                  <a:pt x="15282" y="790732"/>
                  <a:pt x="-26910" y="648588"/>
                  <a:pt x="14395" y="519235"/>
                </a:cubicBezTo>
                <a:cubicBezTo>
                  <a:pt x="55700" y="389882"/>
                  <a:pt x="173115" y="214611"/>
                  <a:pt x="459541" y="129197"/>
                </a:cubicBezTo>
                <a:cubicBezTo>
                  <a:pt x="745967" y="43783"/>
                  <a:pt x="1405465" y="-21715"/>
                  <a:pt x="1732950" y="675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3879180" y="2250308"/>
            <a:ext cx="768993" cy="276999"/>
            <a:chOff x="2420270" y="3406008"/>
            <a:chExt cx="768993" cy="276999"/>
          </a:xfrm>
        </p:grpSpPr>
        <p:sp>
          <p:nvSpPr>
            <p:cNvPr id="69" name="TextBox 68"/>
            <p:cNvSpPr txBox="1"/>
            <p:nvPr/>
          </p:nvSpPr>
          <p:spPr>
            <a:xfrm>
              <a:off x="2420270" y="3406008"/>
              <a:ext cx="7689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/>
              <a:r>
                <a:rPr lang="en-US" sz="1200" dirty="0" smtClean="0">
                  <a:solidFill>
                    <a:srgbClr val="FF0000"/>
                  </a:solidFill>
                </a:rPr>
                <a:t>Merge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70" name="Flowchart: Connector 69"/>
            <p:cNvSpPr/>
            <p:nvPr/>
          </p:nvSpPr>
          <p:spPr>
            <a:xfrm>
              <a:off x="2449711" y="3453507"/>
              <a:ext cx="549285" cy="193689"/>
            </a:xfrm>
            <a:prstGeom prst="flowChartConnector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1" name="Curved Connector 70"/>
          <p:cNvCxnSpPr>
            <a:stCxn id="52" idx="0"/>
            <a:endCxn id="70" idx="4"/>
          </p:cNvCxnSpPr>
          <p:nvPr/>
        </p:nvCxnSpPr>
        <p:spPr>
          <a:xfrm rot="5400000" flipH="1" flipV="1">
            <a:off x="3656591" y="2920184"/>
            <a:ext cx="955360" cy="97985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50" idx="4"/>
            <a:endCxn id="70" idx="2"/>
          </p:cNvCxnSpPr>
          <p:nvPr/>
        </p:nvCxnSpPr>
        <p:spPr>
          <a:xfrm rot="16200000" flipH="1">
            <a:off x="3540794" y="2026824"/>
            <a:ext cx="406113" cy="329542"/>
          </a:xfrm>
          <a:prstGeom prst="curvedConnector2">
            <a:avLst/>
          </a:prstGeom>
          <a:ln>
            <a:solidFill>
              <a:srgbClr val="FF0000"/>
            </a:solidFill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70" idx="7"/>
            <a:endCxn id="51" idx="3"/>
          </p:cNvCxnSpPr>
          <p:nvPr/>
        </p:nvCxnSpPr>
        <p:spPr>
          <a:xfrm rot="5400000" flipH="1" flipV="1">
            <a:off x="4370613" y="1991462"/>
            <a:ext cx="341562" cy="32785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2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3381935" cy="5405716"/>
            <a:chOff x="2870947" y="403413"/>
            <a:chExt cx="3381935" cy="5405716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2870947" y="1754842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3724836" y="1754842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3724836" y="3106271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4578725" y="3106271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870947" y="4457700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3724836" y="4457700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724835" y="403413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5553635" y="4188759"/>
              <a:ext cx="699247" cy="21515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83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3195690" cy="5405716"/>
            <a:chOff x="2870947" y="403413"/>
            <a:chExt cx="3195690" cy="5405716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2870947" y="1754842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3724836" y="1754842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3724836" y="3106271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4578725" y="3106271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870947" y="4457700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3724836" y="4457700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724835" y="403413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4733367" y="2844053"/>
              <a:ext cx="699247" cy="21515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4948518" y="3267635"/>
              <a:ext cx="665629" cy="98163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294779" y="3581032"/>
              <a:ext cx="771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Pop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96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4056302" cy="5405716"/>
            <a:chOff x="2010335" y="403413"/>
            <a:chExt cx="4056302" cy="5405716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2870947" y="1754842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3724836" y="1754842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3724836" y="3106271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4578725" y="3106271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870947" y="4457700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3724836" y="4457700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724835" y="403413"/>
              <a:ext cx="853889" cy="1351429"/>
            </a:xfrm>
            <a:prstGeom prst="line">
              <a:avLst/>
            </a:prstGeom>
            <a:ln w="19050">
              <a:headEnd type="oval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010335" y="2821276"/>
              <a:ext cx="699247" cy="21515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4948518" y="3267635"/>
              <a:ext cx="665629" cy="98163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294779" y="3581032"/>
              <a:ext cx="771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Pop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4013948" y="1832162"/>
              <a:ext cx="665629" cy="98163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360209" y="2145559"/>
              <a:ext cx="771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Pop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2748243" y="1832162"/>
              <a:ext cx="665629" cy="98163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551578" y="2064877"/>
              <a:ext cx="771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Push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96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8532158" cy="4612561"/>
            <a:chOff x="40341" y="1043140"/>
            <a:chExt cx="8532158" cy="4612561"/>
          </a:xfrm>
        </p:grpSpPr>
        <p:sp>
          <p:nvSpPr>
            <p:cNvPr id="2" name="TextBox 1"/>
            <p:cNvSpPr txBox="1"/>
            <p:nvPr/>
          </p:nvSpPr>
          <p:spPr>
            <a:xfrm>
              <a:off x="1613647" y="5264521"/>
              <a:ext cx="69588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____       ____        ____       ____       ____       ____   .    .     .    .    .    .  .  .   .   .   .   .    ____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2003612" y="5029199"/>
              <a:ext cx="329453" cy="47064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2333065" y="5029199"/>
              <a:ext cx="329453" cy="47064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333065" y="4558555"/>
              <a:ext cx="329453" cy="47064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2662519" y="4558555"/>
              <a:ext cx="658905" cy="941288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682688" y="3617267"/>
              <a:ext cx="638736" cy="91247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3321426" y="3617267"/>
              <a:ext cx="988356" cy="1411932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987050" y="5029199"/>
              <a:ext cx="329453" cy="47064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4316503" y="5029199"/>
              <a:ext cx="329453" cy="47064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314705" y="1043140"/>
              <a:ext cx="1801901" cy="2574127"/>
            </a:xfrm>
            <a:prstGeom prst="line">
              <a:avLst/>
            </a:prstGeom>
            <a:ln>
              <a:prstDash val="solid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5116607" y="1043141"/>
              <a:ext cx="3099546" cy="4427894"/>
            </a:xfrm>
            <a:prstGeom prst="line">
              <a:avLst/>
            </a:prstGeom>
            <a:ln>
              <a:prstDash val="solid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0341" y="5286369"/>
              <a:ext cx="3509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Execution Trace: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772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757236" cy="933413"/>
            <a:chOff x="0" y="-228606"/>
            <a:chExt cx="8757236" cy="933413"/>
          </a:xfrm>
        </p:grpSpPr>
        <p:sp>
          <p:nvSpPr>
            <p:cNvPr id="2" name="TextBox 1"/>
            <p:cNvSpPr txBox="1"/>
            <p:nvPr/>
          </p:nvSpPr>
          <p:spPr>
            <a:xfrm>
              <a:off x="1798384" y="-228606"/>
              <a:ext cx="69588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____       ____        ____       ____       ____       ____  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. .          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544" y="21848"/>
              <a:ext cx="3509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Execution Trace: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98384" y="168348"/>
              <a:ext cx="6958852" cy="492443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____       ____                       ____       </a:t>
              </a:r>
              <a:r>
                <a:rPr lang="en-US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____                        </a:t>
              </a:r>
              <a:r>
                <a:rPr lang="en-US" sz="32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. .</a:t>
              </a:r>
              <a:endPara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0" y="397030"/>
                  <a:ext cx="350967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String that is visible</a:t>
                  </a:r>
                  <a14:m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endParaRPr lang="en-US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397030"/>
                  <a:ext cx="3509679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47" t="-2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955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8713692" cy="4869730"/>
            <a:chOff x="-141193" y="1043140"/>
            <a:chExt cx="8713692" cy="4869730"/>
          </a:xfrm>
        </p:grpSpPr>
        <p:sp>
          <p:nvSpPr>
            <p:cNvPr id="14" name="TextBox 13"/>
            <p:cNvSpPr txBox="1"/>
            <p:nvPr/>
          </p:nvSpPr>
          <p:spPr>
            <a:xfrm>
              <a:off x="1613647" y="5273597"/>
              <a:ext cx="69588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____       ____        _ _ _      ____       ____ </a:t>
              </a:r>
              <a:r>
                <a:rPr lang="en-US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_ </a:t>
              </a:r>
              <a:r>
                <a:rPr 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_ _   </a:t>
              </a:r>
              <a:r>
                <a:rPr lang="en-US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32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. </a:t>
              </a:r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32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_ </a:t>
              </a:r>
              <a:r>
                <a:rPr 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_ _ </a:t>
              </a:r>
              <a:endPara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13647" y="5090345"/>
              <a:ext cx="69588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____       ____        ____       ____       ____      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     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. .                    </a:t>
              </a:r>
              <a:r>
                <a:rPr lang="en-US" sz="1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2003612" y="5029199"/>
              <a:ext cx="329453" cy="47064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2333065" y="5029199"/>
              <a:ext cx="329453" cy="47064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333065" y="4558555"/>
              <a:ext cx="329453" cy="47064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2662519" y="4558555"/>
              <a:ext cx="658905" cy="941288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682688" y="3617267"/>
              <a:ext cx="638736" cy="91247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3321426" y="3617267"/>
              <a:ext cx="988356" cy="1411932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987050" y="5029199"/>
              <a:ext cx="329453" cy="47064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4316503" y="5029199"/>
              <a:ext cx="329453" cy="470644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314705" y="1043140"/>
              <a:ext cx="1801901" cy="2574127"/>
            </a:xfrm>
            <a:prstGeom prst="line">
              <a:avLst/>
            </a:prstGeom>
            <a:ln>
              <a:prstDash val="solid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5116607" y="1043141"/>
              <a:ext cx="3099546" cy="4427894"/>
            </a:xfrm>
            <a:prstGeom prst="line">
              <a:avLst/>
            </a:prstGeom>
            <a:ln>
              <a:prstDash val="solid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0341" y="5286369"/>
              <a:ext cx="3509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Execution Trace: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-141193" y="5574316"/>
                  <a:ext cx="350967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  </m:t>
                        </m:r>
                        <m:d>
                          <m:d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:  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1193" y="5574316"/>
                  <a:ext cx="3509679" cy="33855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Connector 30"/>
            <p:cNvCxnSpPr/>
            <p:nvPr/>
          </p:nvCxnSpPr>
          <p:spPr>
            <a:xfrm flipV="1">
              <a:off x="2003612" y="5185057"/>
              <a:ext cx="329453" cy="470644"/>
            </a:xfrm>
            <a:prstGeom prst="line">
              <a:avLst/>
            </a:prstGeom>
            <a:ln>
              <a:solidFill>
                <a:srgbClr val="FF0000"/>
              </a:solidFill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2333065" y="5185057"/>
              <a:ext cx="329453" cy="470644"/>
            </a:xfrm>
            <a:prstGeom prst="line">
              <a:avLst/>
            </a:prstGeom>
            <a:ln>
              <a:solidFill>
                <a:srgbClr val="FF0000"/>
              </a:solidFill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2333065" y="4714413"/>
              <a:ext cx="329453" cy="470644"/>
            </a:xfrm>
            <a:prstGeom prst="line">
              <a:avLst/>
            </a:prstGeom>
            <a:ln>
              <a:solidFill>
                <a:srgbClr val="FF0000"/>
              </a:solidFill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2662519" y="4714413"/>
              <a:ext cx="658905" cy="941288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82688" y="3773125"/>
              <a:ext cx="638736" cy="912474"/>
            </a:xfrm>
            <a:prstGeom prst="line">
              <a:avLst/>
            </a:prstGeom>
            <a:ln>
              <a:solidFill>
                <a:srgbClr val="FF0000"/>
              </a:solidFill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3321426" y="3773125"/>
              <a:ext cx="988356" cy="1411932"/>
            </a:xfrm>
            <a:prstGeom prst="line">
              <a:avLst/>
            </a:prstGeom>
            <a:ln>
              <a:solidFill>
                <a:srgbClr val="FF0000"/>
              </a:solidFill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3987050" y="5185057"/>
              <a:ext cx="329453" cy="470644"/>
            </a:xfrm>
            <a:prstGeom prst="line">
              <a:avLst/>
            </a:prstGeom>
            <a:ln>
              <a:solidFill>
                <a:srgbClr val="FF0000"/>
              </a:solidFill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4316503" y="5185057"/>
              <a:ext cx="329453" cy="470644"/>
            </a:xfrm>
            <a:prstGeom prst="line">
              <a:avLst/>
            </a:prstGeom>
            <a:ln>
              <a:solidFill>
                <a:srgbClr val="FF0000"/>
              </a:solidFill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328154" y="1249811"/>
              <a:ext cx="1764919" cy="2521296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416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4463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3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5421084" cy="5943600"/>
            <a:chOff x="964828" y="437029"/>
            <a:chExt cx="5421084" cy="59436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990165" y="437029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18965" y="437029"/>
              <a:ext cx="0" cy="5943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990165" y="437029"/>
              <a:ext cx="0" cy="5943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990165" y="1432111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90165" y="1432115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90165" y="2427197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90165" y="2427198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90165" y="3422280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990165" y="3422280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90165" y="4417362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01956" y="601434"/>
              <a:ext cx="1405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Main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01956" y="1596515"/>
              <a:ext cx="1405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P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01956" y="2591602"/>
              <a:ext cx="1405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Q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01956" y="3586685"/>
              <a:ext cx="1405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Q</a:t>
              </a:r>
              <a:endParaRPr lang="en-US" sz="12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990165" y="4417362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90165" y="5412444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201956" y="4562841"/>
              <a:ext cx="1405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R</a:t>
              </a:r>
              <a:endParaRPr lang="en-US" sz="12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1351429" y="4886933"/>
              <a:ext cx="0" cy="7007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964828" y="4538047"/>
              <a:ext cx="8202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Stack</a:t>
              </a:r>
              <a:endParaRPr lang="en-US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906370" y="437029"/>
              <a:ext cx="833710" cy="4975415"/>
              <a:chOff x="3906370" y="437029"/>
              <a:chExt cx="833710" cy="5119108"/>
            </a:xfrm>
          </p:grpSpPr>
          <p:sp>
            <p:nvSpPr>
              <p:cNvPr id="31" name="Freeform 30"/>
              <p:cNvSpPr/>
              <p:nvPr/>
            </p:nvSpPr>
            <p:spPr>
              <a:xfrm>
                <a:off x="3906370" y="437029"/>
                <a:ext cx="826994" cy="2559554"/>
              </a:xfrm>
              <a:custGeom>
                <a:avLst/>
                <a:gdLst>
                  <a:gd name="connsiteX0" fmla="*/ 0 w 826994"/>
                  <a:gd name="connsiteY0" fmla="*/ 38231 h 2559554"/>
                  <a:gd name="connsiteX1" fmla="*/ 470647 w 826994"/>
                  <a:gd name="connsiteY1" fmla="*/ 44954 h 2559554"/>
                  <a:gd name="connsiteX2" fmla="*/ 645459 w 826994"/>
                  <a:gd name="connsiteY2" fmla="*/ 488707 h 2559554"/>
                  <a:gd name="connsiteX3" fmla="*/ 564777 w 826994"/>
                  <a:gd name="connsiteY3" fmla="*/ 1329148 h 2559554"/>
                  <a:gd name="connsiteX4" fmla="*/ 457200 w 826994"/>
                  <a:gd name="connsiteY4" fmla="*/ 2109078 h 2559554"/>
                  <a:gd name="connsiteX5" fmla="*/ 826994 w 826994"/>
                  <a:gd name="connsiteY5" fmla="*/ 2559554 h 2559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6994" h="2559554">
                    <a:moveTo>
                      <a:pt x="0" y="38231"/>
                    </a:moveTo>
                    <a:cubicBezTo>
                      <a:pt x="181535" y="4053"/>
                      <a:pt x="363071" y="-30125"/>
                      <a:pt x="470647" y="44954"/>
                    </a:cubicBezTo>
                    <a:cubicBezTo>
                      <a:pt x="578223" y="120033"/>
                      <a:pt x="629771" y="274675"/>
                      <a:pt x="645459" y="488707"/>
                    </a:cubicBezTo>
                    <a:cubicBezTo>
                      <a:pt x="661147" y="702739"/>
                      <a:pt x="596153" y="1059086"/>
                      <a:pt x="564777" y="1329148"/>
                    </a:cubicBezTo>
                    <a:cubicBezTo>
                      <a:pt x="533401" y="1599210"/>
                      <a:pt x="413497" y="1904011"/>
                      <a:pt x="457200" y="2109078"/>
                    </a:cubicBezTo>
                    <a:cubicBezTo>
                      <a:pt x="500903" y="2314145"/>
                      <a:pt x="663948" y="2436849"/>
                      <a:pt x="826994" y="2559554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 flipV="1">
                <a:off x="3913086" y="2996583"/>
                <a:ext cx="826994" cy="2559554"/>
              </a:xfrm>
              <a:custGeom>
                <a:avLst/>
                <a:gdLst>
                  <a:gd name="connsiteX0" fmla="*/ 0 w 826994"/>
                  <a:gd name="connsiteY0" fmla="*/ 38231 h 2559554"/>
                  <a:gd name="connsiteX1" fmla="*/ 470647 w 826994"/>
                  <a:gd name="connsiteY1" fmla="*/ 44954 h 2559554"/>
                  <a:gd name="connsiteX2" fmla="*/ 645459 w 826994"/>
                  <a:gd name="connsiteY2" fmla="*/ 488707 h 2559554"/>
                  <a:gd name="connsiteX3" fmla="*/ 564777 w 826994"/>
                  <a:gd name="connsiteY3" fmla="*/ 1329148 h 2559554"/>
                  <a:gd name="connsiteX4" fmla="*/ 457200 w 826994"/>
                  <a:gd name="connsiteY4" fmla="*/ 2109078 h 2559554"/>
                  <a:gd name="connsiteX5" fmla="*/ 826994 w 826994"/>
                  <a:gd name="connsiteY5" fmla="*/ 2559554 h 2559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6994" h="2559554">
                    <a:moveTo>
                      <a:pt x="0" y="38231"/>
                    </a:moveTo>
                    <a:cubicBezTo>
                      <a:pt x="181535" y="4053"/>
                      <a:pt x="363071" y="-30125"/>
                      <a:pt x="470647" y="44954"/>
                    </a:cubicBezTo>
                    <a:cubicBezTo>
                      <a:pt x="578223" y="120033"/>
                      <a:pt x="629771" y="274675"/>
                      <a:pt x="645459" y="488707"/>
                    </a:cubicBezTo>
                    <a:cubicBezTo>
                      <a:pt x="661147" y="702739"/>
                      <a:pt x="596153" y="1059086"/>
                      <a:pt x="564777" y="1329148"/>
                    </a:cubicBezTo>
                    <a:cubicBezTo>
                      <a:pt x="533401" y="1599210"/>
                      <a:pt x="413497" y="1904011"/>
                      <a:pt x="457200" y="2109078"/>
                    </a:cubicBezTo>
                    <a:cubicBezTo>
                      <a:pt x="500903" y="2314145"/>
                      <a:pt x="663948" y="2436849"/>
                      <a:pt x="826994" y="2559554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Freeform 34"/>
            <p:cNvSpPr/>
            <p:nvPr/>
          </p:nvSpPr>
          <p:spPr>
            <a:xfrm>
              <a:off x="4744569" y="2931460"/>
              <a:ext cx="1026087" cy="1296552"/>
            </a:xfrm>
            <a:custGeom>
              <a:avLst/>
              <a:gdLst>
                <a:gd name="connsiteX0" fmla="*/ 0 w 1304364"/>
                <a:gd name="connsiteY0" fmla="*/ 0 h 1351429"/>
                <a:gd name="connsiteX1" fmla="*/ 800100 w 1304364"/>
                <a:gd name="connsiteY1" fmla="*/ 504265 h 1351429"/>
                <a:gd name="connsiteX2" fmla="*/ 1304364 w 1304364"/>
                <a:gd name="connsiteY2" fmla="*/ 1351429 h 1351429"/>
                <a:gd name="connsiteX0" fmla="*/ 0 w 874296"/>
                <a:gd name="connsiteY0" fmla="*/ 0 h 1374509"/>
                <a:gd name="connsiteX1" fmla="*/ 800100 w 874296"/>
                <a:gd name="connsiteY1" fmla="*/ 504265 h 1374509"/>
                <a:gd name="connsiteX2" fmla="*/ 817003 w 874296"/>
                <a:gd name="connsiteY2" fmla="*/ 1374509 h 1374509"/>
                <a:gd name="connsiteX0" fmla="*/ 0 w 817003"/>
                <a:gd name="connsiteY0" fmla="*/ 0 h 1374509"/>
                <a:gd name="connsiteX1" fmla="*/ 800100 w 817003"/>
                <a:gd name="connsiteY1" fmla="*/ 504265 h 1374509"/>
                <a:gd name="connsiteX2" fmla="*/ 817003 w 817003"/>
                <a:gd name="connsiteY2" fmla="*/ 1374509 h 1374509"/>
                <a:gd name="connsiteX0" fmla="*/ 0 w 821173"/>
                <a:gd name="connsiteY0" fmla="*/ 0 h 1374509"/>
                <a:gd name="connsiteX1" fmla="*/ 800100 w 821173"/>
                <a:gd name="connsiteY1" fmla="*/ 504265 h 1374509"/>
                <a:gd name="connsiteX2" fmla="*/ 817003 w 821173"/>
                <a:gd name="connsiteY2" fmla="*/ 1374509 h 1374509"/>
                <a:gd name="connsiteX0" fmla="*/ 0 w 817003"/>
                <a:gd name="connsiteY0" fmla="*/ 0 h 1374509"/>
                <a:gd name="connsiteX1" fmla="*/ 817003 w 817003"/>
                <a:gd name="connsiteY1" fmla="*/ 1374509 h 1374509"/>
                <a:gd name="connsiteX0" fmla="*/ 0 w 817003"/>
                <a:gd name="connsiteY0" fmla="*/ 0 h 1374509"/>
                <a:gd name="connsiteX1" fmla="*/ 723344 w 817003"/>
                <a:gd name="connsiteY1" fmla="*/ 435133 h 1374509"/>
                <a:gd name="connsiteX2" fmla="*/ 817003 w 817003"/>
                <a:gd name="connsiteY2" fmla="*/ 1374509 h 1374509"/>
                <a:gd name="connsiteX0" fmla="*/ 0 w 817003"/>
                <a:gd name="connsiteY0" fmla="*/ 0 h 1374509"/>
                <a:gd name="connsiteX1" fmla="*/ 723344 w 817003"/>
                <a:gd name="connsiteY1" fmla="*/ 435133 h 1374509"/>
                <a:gd name="connsiteX2" fmla="*/ 817003 w 817003"/>
                <a:gd name="connsiteY2" fmla="*/ 1374509 h 1374509"/>
                <a:gd name="connsiteX0" fmla="*/ 0 w 817003"/>
                <a:gd name="connsiteY0" fmla="*/ 0 h 1374509"/>
                <a:gd name="connsiteX1" fmla="*/ 723344 w 817003"/>
                <a:gd name="connsiteY1" fmla="*/ 435133 h 1374509"/>
                <a:gd name="connsiteX2" fmla="*/ 817003 w 817003"/>
                <a:gd name="connsiteY2" fmla="*/ 1374509 h 1374509"/>
                <a:gd name="connsiteX0" fmla="*/ 0 w 817003"/>
                <a:gd name="connsiteY0" fmla="*/ 0 h 1374509"/>
                <a:gd name="connsiteX1" fmla="*/ 723344 w 817003"/>
                <a:gd name="connsiteY1" fmla="*/ 435133 h 1374509"/>
                <a:gd name="connsiteX2" fmla="*/ 817003 w 817003"/>
                <a:gd name="connsiteY2" fmla="*/ 1374509 h 1374509"/>
                <a:gd name="connsiteX0" fmla="*/ 0 w 830276"/>
                <a:gd name="connsiteY0" fmla="*/ 0 h 1374509"/>
                <a:gd name="connsiteX1" fmla="*/ 723344 w 830276"/>
                <a:gd name="connsiteY1" fmla="*/ 435133 h 1374509"/>
                <a:gd name="connsiteX2" fmla="*/ 817003 w 830276"/>
                <a:gd name="connsiteY2" fmla="*/ 1374509 h 1374509"/>
                <a:gd name="connsiteX0" fmla="*/ 0 w 850715"/>
                <a:gd name="connsiteY0" fmla="*/ 0 h 1374509"/>
                <a:gd name="connsiteX1" fmla="*/ 723344 w 850715"/>
                <a:gd name="connsiteY1" fmla="*/ 435133 h 1374509"/>
                <a:gd name="connsiteX2" fmla="*/ 844079 w 850715"/>
                <a:gd name="connsiteY2" fmla="*/ 1374509 h 13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715" h="1374509">
                  <a:moveTo>
                    <a:pt x="0" y="0"/>
                  </a:moveTo>
                  <a:cubicBezTo>
                    <a:pt x="277216" y="68110"/>
                    <a:pt x="572482" y="124678"/>
                    <a:pt x="723344" y="435133"/>
                  </a:cubicBezTo>
                  <a:cubicBezTo>
                    <a:pt x="862866" y="725177"/>
                    <a:pt x="857984" y="922900"/>
                    <a:pt x="844079" y="1374509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5155227" y="4206240"/>
                  <a:ext cx="1230685" cy="8224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sym typeface="Symbol"/>
                        </a:rPr>
                        <m:t></m:t>
                      </m:r>
                      <m:r>
                        <a:rPr lang="en-US" sz="2400" b="0" i="1" smtClean="0">
                          <a:latin typeface="Cambria Math"/>
                          <a:sym typeface="Symbol"/>
                        </a:rPr>
                        <m:t>⋅, </m:t>
                      </m:r>
                    </m:oMath>
                  </a14:m>
                  <a:r>
                    <a:rPr lang="en-US" sz="2400" dirty="0" smtClean="0"/>
                    <a:t>Info</a:t>
                  </a:r>
                  <a:r>
                    <a:rPr lang="en-US" sz="2400" dirty="0" smtClean="0">
                      <a:sym typeface="Symbol"/>
                    </a:rPr>
                    <a:t>[</a:t>
                  </a:r>
                  <a:endParaRPr lang="en-US" sz="2400" dirty="0"/>
                </a:p>
              </p:txBody>
            </p:sp>
          </mc:Choice>
          <mc:Fallback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5227" y="4206240"/>
                  <a:ext cx="1230685" cy="82246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465" b="-162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331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300177" y="1874835"/>
            <a:ext cx="161994" cy="161994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3292624" y="1803017"/>
            <a:ext cx="161994" cy="161994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2750060" y="2585788"/>
            <a:ext cx="139472" cy="139472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900533" y="2543141"/>
            <a:ext cx="139472" cy="139472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 flipV="1">
            <a:off x="381174" y="2704654"/>
            <a:ext cx="3039601" cy="1277882"/>
            <a:chOff x="2155532" y="802529"/>
            <a:chExt cx="4277522" cy="1513951"/>
          </a:xfrm>
        </p:grpSpPr>
        <p:sp>
          <p:nvSpPr>
            <p:cNvPr id="10" name="Freeform 9"/>
            <p:cNvSpPr/>
            <p:nvPr/>
          </p:nvSpPr>
          <p:spPr>
            <a:xfrm>
              <a:off x="2155532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  <a:ln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>
              <a:off x="4294293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  <a:ln>
              <a:head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reeform 12"/>
          <p:cNvSpPr/>
          <p:nvPr/>
        </p:nvSpPr>
        <p:spPr>
          <a:xfrm rot="21375718" flipV="1">
            <a:off x="1013532" y="2681529"/>
            <a:ext cx="1749892" cy="451129"/>
          </a:xfrm>
          <a:custGeom>
            <a:avLst/>
            <a:gdLst>
              <a:gd name="connsiteX0" fmla="*/ 0 w 1144694"/>
              <a:gd name="connsiteY0" fmla="*/ 223995 h 223995"/>
              <a:gd name="connsiteX1" fmla="*/ 562187 w 1144694"/>
              <a:gd name="connsiteY1" fmla="*/ 475 h 223995"/>
              <a:gd name="connsiteX2" fmla="*/ 1144694 w 1144694"/>
              <a:gd name="connsiteY2" fmla="*/ 176581 h 22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4694" h="223995">
                <a:moveTo>
                  <a:pt x="0" y="223995"/>
                </a:moveTo>
                <a:cubicBezTo>
                  <a:pt x="185702" y="116186"/>
                  <a:pt x="371405" y="8377"/>
                  <a:pt x="562187" y="475"/>
                </a:cubicBezTo>
                <a:cubicBezTo>
                  <a:pt x="752969" y="-7427"/>
                  <a:pt x="948831" y="84577"/>
                  <a:pt x="1144694" y="176581"/>
                </a:cubicBezTo>
              </a:path>
            </a:pathLst>
          </a:custGeom>
          <a:ln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2" idx="5"/>
            <a:endCxn id="5" idx="1"/>
          </p:cNvCxnSpPr>
          <p:nvPr/>
        </p:nvCxnSpPr>
        <p:spPr>
          <a:xfrm>
            <a:off x="438448" y="2013106"/>
            <a:ext cx="482510" cy="550460"/>
          </a:xfrm>
          <a:prstGeom prst="line">
            <a:avLst/>
          </a:prstGeom>
          <a:ln>
            <a:prstDash val="das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7"/>
            <a:endCxn id="3" idx="3"/>
          </p:cNvCxnSpPr>
          <p:nvPr/>
        </p:nvCxnSpPr>
        <p:spPr>
          <a:xfrm flipV="1">
            <a:off x="2869107" y="1941288"/>
            <a:ext cx="447240" cy="664925"/>
          </a:xfrm>
          <a:prstGeom prst="line">
            <a:avLst/>
          </a:prstGeom>
          <a:ln>
            <a:prstDash val="das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62009" y="1463885"/>
                <a:ext cx="2892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09" y="1463885"/>
                <a:ext cx="289276" cy="369332"/>
              </a:xfrm>
              <a:prstGeom prst="rect">
                <a:avLst/>
              </a:prstGeom>
              <a:blipFill rotWithShape="1">
                <a:blip r:embed="rId3"/>
                <a:stretch>
                  <a:fillRect r="-8511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826973" y="1063775"/>
                <a:ext cx="3369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973" y="1063775"/>
                <a:ext cx="336916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704976" y="2732423"/>
                <a:ext cx="3122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976" y="2732423"/>
                <a:ext cx="312284" cy="400110"/>
              </a:xfrm>
              <a:prstGeom prst="rect">
                <a:avLst/>
              </a:prstGeom>
              <a:blipFill rotWithShape="1">
                <a:blip r:embed="rId5"/>
                <a:stretch>
                  <a:fillRect r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819796" y="780906"/>
                <a:ext cx="3925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796" y="780906"/>
                <a:ext cx="392542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reeform 18"/>
          <p:cNvSpPr/>
          <p:nvPr/>
        </p:nvSpPr>
        <p:spPr>
          <a:xfrm>
            <a:off x="0" y="89604"/>
            <a:ext cx="1338943" cy="1785235"/>
          </a:xfrm>
          <a:custGeom>
            <a:avLst/>
            <a:gdLst>
              <a:gd name="connsiteX0" fmla="*/ 587668 w 2138761"/>
              <a:gd name="connsiteY0" fmla="*/ 1513951 h 1513951"/>
              <a:gd name="connsiteX1" fmla="*/ 106761 w 2138761"/>
              <a:gd name="connsiteY1" fmla="*/ 1127871 h 1513951"/>
              <a:gd name="connsiteX2" fmla="*/ 59348 w 2138761"/>
              <a:gd name="connsiteY2" fmla="*/ 572458 h 1513951"/>
              <a:gd name="connsiteX3" fmla="*/ 804415 w 2138761"/>
              <a:gd name="connsiteY3" fmla="*/ 84778 h 1513951"/>
              <a:gd name="connsiteX4" fmla="*/ 2138761 w 2138761"/>
              <a:gd name="connsiteY4" fmla="*/ 3498 h 1513951"/>
              <a:gd name="connsiteX0" fmla="*/ 481125 w 2032218"/>
              <a:gd name="connsiteY0" fmla="*/ 1513951 h 1513951"/>
              <a:gd name="connsiteX1" fmla="*/ 218 w 2032218"/>
              <a:gd name="connsiteY1" fmla="*/ 1127871 h 1513951"/>
              <a:gd name="connsiteX2" fmla="*/ 422974 w 2032218"/>
              <a:gd name="connsiteY2" fmla="*/ 611045 h 1513951"/>
              <a:gd name="connsiteX3" fmla="*/ 697872 w 2032218"/>
              <a:gd name="connsiteY3" fmla="*/ 84778 h 1513951"/>
              <a:gd name="connsiteX4" fmla="*/ 2032218 w 2032218"/>
              <a:gd name="connsiteY4" fmla="*/ 3498 h 1513951"/>
              <a:gd name="connsiteX0" fmla="*/ 198118 w 1749211"/>
              <a:gd name="connsiteY0" fmla="*/ 1513951 h 1513951"/>
              <a:gd name="connsiteX1" fmla="*/ 804 w 1749211"/>
              <a:gd name="connsiteY1" fmla="*/ 1127871 h 1513951"/>
              <a:gd name="connsiteX2" fmla="*/ 139967 w 1749211"/>
              <a:gd name="connsiteY2" fmla="*/ 611045 h 1513951"/>
              <a:gd name="connsiteX3" fmla="*/ 414865 w 1749211"/>
              <a:gd name="connsiteY3" fmla="*/ 84778 h 1513951"/>
              <a:gd name="connsiteX4" fmla="*/ 1749211 w 1749211"/>
              <a:gd name="connsiteY4" fmla="*/ 3498 h 1513951"/>
              <a:gd name="connsiteX0" fmla="*/ 202065 w 1753158"/>
              <a:gd name="connsiteY0" fmla="*/ 1513951 h 1513951"/>
              <a:gd name="connsiteX1" fmla="*/ 4751 w 1753158"/>
              <a:gd name="connsiteY1" fmla="*/ 1127871 h 1513951"/>
              <a:gd name="connsiteX2" fmla="*/ 91673 w 1753158"/>
              <a:gd name="connsiteY2" fmla="*/ 467719 h 1513951"/>
              <a:gd name="connsiteX3" fmla="*/ 418812 w 1753158"/>
              <a:gd name="connsiteY3" fmla="*/ 84778 h 1513951"/>
              <a:gd name="connsiteX4" fmla="*/ 1753158 w 1753158"/>
              <a:gd name="connsiteY4" fmla="*/ 3498 h 1513951"/>
              <a:gd name="connsiteX0" fmla="*/ 209362 w 1760455"/>
              <a:gd name="connsiteY0" fmla="*/ 1511080 h 1511080"/>
              <a:gd name="connsiteX1" fmla="*/ 12048 w 1760455"/>
              <a:gd name="connsiteY1" fmla="*/ 1125000 h 1511080"/>
              <a:gd name="connsiteX2" fmla="*/ 98970 w 1760455"/>
              <a:gd name="connsiteY2" fmla="*/ 464848 h 1511080"/>
              <a:gd name="connsiteX3" fmla="*/ 724629 w 1760455"/>
              <a:gd name="connsiteY3" fmla="*/ 137032 h 1511080"/>
              <a:gd name="connsiteX4" fmla="*/ 1760455 w 1760455"/>
              <a:gd name="connsiteY4" fmla="*/ 627 h 1511080"/>
              <a:gd name="connsiteX0" fmla="*/ 209362 w 1760455"/>
              <a:gd name="connsiteY0" fmla="*/ 1510453 h 1510453"/>
              <a:gd name="connsiteX1" fmla="*/ 12048 w 1760455"/>
              <a:gd name="connsiteY1" fmla="*/ 1124373 h 1510453"/>
              <a:gd name="connsiteX2" fmla="*/ 98970 w 1760455"/>
              <a:gd name="connsiteY2" fmla="*/ 464221 h 1510453"/>
              <a:gd name="connsiteX3" fmla="*/ 724629 w 1760455"/>
              <a:gd name="connsiteY3" fmla="*/ 136405 h 1510453"/>
              <a:gd name="connsiteX4" fmla="*/ 1760455 w 1760455"/>
              <a:gd name="connsiteY4" fmla="*/ 0 h 1510453"/>
              <a:gd name="connsiteX0" fmla="*/ 198480 w 1749573"/>
              <a:gd name="connsiteY0" fmla="*/ 1510453 h 1510453"/>
              <a:gd name="connsiteX1" fmla="*/ 1166 w 1749573"/>
              <a:gd name="connsiteY1" fmla="*/ 1124373 h 1510453"/>
              <a:gd name="connsiteX2" fmla="*/ 147792 w 1749573"/>
              <a:gd name="connsiteY2" fmla="*/ 475246 h 1510453"/>
              <a:gd name="connsiteX3" fmla="*/ 713747 w 1749573"/>
              <a:gd name="connsiteY3" fmla="*/ 136405 h 1510453"/>
              <a:gd name="connsiteX4" fmla="*/ 1749573 w 1749573"/>
              <a:gd name="connsiteY4" fmla="*/ 0 h 1510453"/>
              <a:gd name="connsiteX0" fmla="*/ 198480 w 1719721"/>
              <a:gd name="connsiteY0" fmla="*/ 1384358 h 1384358"/>
              <a:gd name="connsiteX1" fmla="*/ 1166 w 1719721"/>
              <a:gd name="connsiteY1" fmla="*/ 998278 h 1384358"/>
              <a:gd name="connsiteX2" fmla="*/ 147792 w 1719721"/>
              <a:gd name="connsiteY2" fmla="*/ 349151 h 1384358"/>
              <a:gd name="connsiteX3" fmla="*/ 713747 w 1719721"/>
              <a:gd name="connsiteY3" fmla="*/ 10310 h 1384358"/>
              <a:gd name="connsiteX4" fmla="*/ 1719721 w 1719721"/>
              <a:gd name="connsiteY4" fmla="*/ 485796 h 1384358"/>
              <a:gd name="connsiteX0" fmla="*/ 198924 w 1720165"/>
              <a:gd name="connsiteY0" fmla="*/ 1049168 h 1049168"/>
              <a:gd name="connsiteX1" fmla="*/ 1610 w 1720165"/>
              <a:gd name="connsiteY1" fmla="*/ 663088 h 1049168"/>
              <a:gd name="connsiteX2" fmla="*/ 148236 w 1720165"/>
              <a:gd name="connsiteY2" fmla="*/ 13961 h 1049168"/>
              <a:gd name="connsiteX3" fmla="*/ 803747 w 1720165"/>
              <a:gd name="connsiteY3" fmla="*/ 160222 h 1049168"/>
              <a:gd name="connsiteX4" fmla="*/ 1720165 w 1720165"/>
              <a:gd name="connsiteY4" fmla="*/ 150606 h 1049168"/>
              <a:gd name="connsiteX0" fmla="*/ 198924 w 1720165"/>
              <a:gd name="connsiteY0" fmla="*/ 1053515 h 1053515"/>
              <a:gd name="connsiteX1" fmla="*/ 1610 w 1720165"/>
              <a:gd name="connsiteY1" fmla="*/ 667435 h 1053515"/>
              <a:gd name="connsiteX2" fmla="*/ 148236 w 1720165"/>
              <a:gd name="connsiteY2" fmla="*/ 18308 h 1053515"/>
              <a:gd name="connsiteX3" fmla="*/ 803747 w 1720165"/>
              <a:gd name="connsiteY3" fmla="*/ 164569 h 1053515"/>
              <a:gd name="connsiteX4" fmla="*/ 1720165 w 1720165"/>
              <a:gd name="connsiteY4" fmla="*/ 154953 h 1053515"/>
              <a:gd name="connsiteX0" fmla="*/ 198924 w 1720165"/>
              <a:gd name="connsiteY0" fmla="*/ 1053515 h 1053515"/>
              <a:gd name="connsiteX1" fmla="*/ 1610 w 1720165"/>
              <a:gd name="connsiteY1" fmla="*/ 667435 h 1053515"/>
              <a:gd name="connsiteX2" fmla="*/ 148236 w 1720165"/>
              <a:gd name="connsiteY2" fmla="*/ 18308 h 1053515"/>
              <a:gd name="connsiteX3" fmla="*/ 803747 w 1720165"/>
              <a:gd name="connsiteY3" fmla="*/ 164569 h 1053515"/>
              <a:gd name="connsiteX4" fmla="*/ 1720165 w 1720165"/>
              <a:gd name="connsiteY4" fmla="*/ 154953 h 1053515"/>
              <a:gd name="connsiteX0" fmla="*/ 234654 w 1755895"/>
              <a:gd name="connsiteY0" fmla="*/ 1056802 h 1056802"/>
              <a:gd name="connsiteX1" fmla="*/ 37340 w 1755895"/>
              <a:gd name="connsiteY1" fmla="*/ 670722 h 1056802"/>
              <a:gd name="connsiteX2" fmla="*/ 183966 w 1755895"/>
              <a:gd name="connsiteY2" fmla="*/ 21595 h 1056802"/>
              <a:gd name="connsiteX3" fmla="*/ 1755895 w 1755895"/>
              <a:gd name="connsiteY3" fmla="*/ 158240 h 1056802"/>
              <a:gd name="connsiteX0" fmla="*/ 212722 w 1733963"/>
              <a:gd name="connsiteY0" fmla="*/ 907262 h 907262"/>
              <a:gd name="connsiteX1" fmla="*/ 15408 w 1733963"/>
              <a:gd name="connsiteY1" fmla="*/ 521182 h 907262"/>
              <a:gd name="connsiteX2" fmla="*/ 475480 w 1733963"/>
              <a:gd name="connsiteY2" fmla="*/ 109094 h 907262"/>
              <a:gd name="connsiteX3" fmla="*/ 1733963 w 1733963"/>
              <a:gd name="connsiteY3" fmla="*/ 8700 h 907262"/>
              <a:gd name="connsiteX0" fmla="*/ 213739 w 1734980"/>
              <a:gd name="connsiteY0" fmla="*/ 904043 h 904043"/>
              <a:gd name="connsiteX1" fmla="*/ 16425 w 1734980"/>
              <a:gd name="connsiteY1" fmla="*/ 517963 h 904043"/>
              <a:gd name="connsiteX2" fmla="*/ 491423 w 1734980"/>
              <a:gd name="connsiteY2" fmla="*/ 149976 h 904043"/>
              <a:gd name="connsiteX3" fmla="*/ 1734980 w 1734980"/>
              <a:gd name="connsiteY3" fmla="*/ 5481 h 90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4980" h="904043">
                <a:moveTo>
                  <a:pt x="213739" y="904043"/>
                </a:moveTo>
                <a:cubicBezTo>
                  <a:pt x="17312" y="789460"/>
                  <a:pt x="-29856" y="643641"/>
                  <a:pt x="16425" y="517963"/>
                </a:cubicBezTo>
                <a:cubicBezTo>
                  <a:pt x="62706" y="392285"/>
                  <a:pt x="204997" y="235390"/>
                  <a:pt x="491423" y="149976"/>
                </a:cubicBezTo>
                <a:cubicBezTo>
                  <a:pt x="777849" y="64562"/>
                  <a:pt x="1407495" y="-22987"/>
                  <a:pt x="1734980" y="548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flipH="1">
            <a:off x="2318657" y="87088"/>
            <a:ext cx="1436913" cy="1787747"/>
          </a:xfrm>
          <a:custGeom>
            <a:avLst/>
            <a:gdLst>
              <a:gd name="connsiteX0" fmla="*/ 587668 w 2138761"/>
              <a:gd name="connsiteY0" fmla="*/ 1513951 h 1513951"/>
              <a:gd name="connsiteX1" fmla="*/ 106761 w 2138761"/>
              <a:gd name="connsiteY1" fmla="*/ 1127871 h 1513951"/>
              <a:gd name="connsiteX2" fmla="*/ 59348 w 2138761"/>
              <a:gd name="connsiteY2" fmla="*/ 572458 h 1513951"/>
              <a:gd name="connsiteX3" fmla="*/ 804415 w 2138761"/>
              <a:gd name="connsiteY3" fmla="*/ 84778 h 1513951"/>
              <a:gd name="connsiteX4" fmla="*/ 2138761 w 2138761"/>
              <a:gd name="connsiteY4" fmla="*/ 3498 h 1513951"/>
              <a:gd name="connsiteX0" fmla="*/ 481125 w 2032218"/>
              <a:gd name="connsiteY0" fmla="*/ 1513951 h 1513951"/>
              <a:gd name="connsiteX1" fmla="*/ 218 w 2032218"/>
              <a:gd name="connsiteY1" fmla="*/ 1127871 h 1513951"/>
              <a:gd name="connsiteX2" fmla="*/ 422974 w 2032218"/>
              <a:gd name="connsiteY2" fmla="*/ 611045 h 1513951"/>
              <a:gd name="connsiteX3" fmla="*/ 697872 w 2032218"/>
              <a:gd name="connsiteY3" fmla="*/ 84778 h 1513951"/>
              <a:gd name="connsiteX4" fmla="*/ 2032218 w 2032218"/>
              <a:gd name="connsiteY4" fmla="*/ 3498 h 1513951"/>
              <a:gd name="connsiteX0" fmla="*/ 198118 w 1749211"/>
              <a:gd name="connsiteY0" fmla="*/ 1513951 h 1513951"/>
              <a:gd name="connsiteX1" fmla="*/ 804 w 1749211"/>
              <a:gd name="connsiteY1" fmla="*/ 1127871 h 1513951"/>
              <a:gd name="connsiteX2" fmla="*/ 139967 w 1749211"/>
              <a:gd name="connsiteY2" fmla="*/ 611045 h 1513951"/>
              <a:gd name="connsiteX3" fmla="*/ 414865 w 1749211"/>
              <a:gd name="connsiteY3" fmla="*/ 84778 h 1513951"/>
              <a:gd name="connsiteX4" fmla="*/ 1749211 w 1749211"/>
              <a:gd name="connsiteY4" fmla="*/ 3498 h 1513951"/>
              <a:gd name="connsiteX0" fmla="*/ 202065 w 1753158"/>
              <a:gd name="connsiteY0" fmla="*/ 1513951 h 1513951"/>
              <a:gd name="connsiteX1" fmla="*/ 4751 w 1753158"/>
              <a:gd name="connsiteY1" fmla="*/ 1127871 h 1513951"/>
              <a:gd name="connsiteX2" fmla="*/ 91673 w 1753158"/>
              <a:gd name="connsiteY2" fmla="*/ 467719 h 1513951"/>
              <a:gd name="connsiteX3" fmla="*/ 418812 w 1753158"/>
              <a:gd name="connsiteY3" fmla="*/ 84778 h 1513951"/>
              <a:gd name="connsiteX4" fmla="*/ 1753158 w 1753158"/>
              <a:gd name="connsiteY4" fmla="*/ 3498 h 1513951"/>
              <a:gd name="connsiteX0" fmla="*/ 209362 w 1760455"/>
              <a:gd name="connsiteY0" fmla="*/ 1511080 h 1511080"/>
              <a:gd name="connsiteX1" fmla="*/ 12048 w 1760455"/>
              <a:gd name="connsiteY1" fmla="*/ 1125000 h 1511080"/>
              <a:gd name="connsiteX2" fmla="*/ 98970 w 1760455"/>
              <a:gd name="connsiteY2" fmla="*/ 464848 h 1511080"/>
              <a:gd name="connsiteX3" fmla="*/ 724629 w 1760455"/>
              <a:gd name="connsiteY3" fmla="*/ 137032 h 1511080"/>
              <a:gd name="connsiteX4" fmla="*/ 1760455 w 1760455"/>
              <a:gd name="connsiteY4" fmla="*/ 627 h 1511080"/>
              <a:gd name="connsiteX0" fmla="*/ 209362 w 1760455"/>
              <a:gd name="connsiteY0" fmla="*/ 1510453 h 1510453"/>
              <a:gd name="connsiteX1" fmla="*/ 12048 w 1760455"/>
              <a:gd name="connsiteY1" fmla="*/ 1124373 h 1510453"/>
              <a:gd name="connsiteX2" fmla="*/ 98970 w 1760455"/>
              <a:gd name="connsiteY2" fmla="*/ 464221 h 1510453"/>
              <a:gd name="connsiteX3" fmla="*/ 724629 w 1760455"/>
              <a:gd name="connsiteY3" fmla="*/ 136405 h 1510453"/>
              <a:gd name="connsiteX4" fmla="*/ 1760455 w 1760455"/>
              <a:gd name="connsiteY4" fmla="*/ 0 h 1510453"/>
              <a:gd name="connsiteX0" fmla="*/ 198480 w 1749573"/>
              <a:gd name="connsiteY0" fmla="*/ 1510453 h 1510453"/>
              <a:gd name="connsiteX1" fmla="*/ 1166 w 1749573"/>
              <a:gd name="connsiteY1" fmla="*/ 1124373 h 1510453"/>
              <a:gd name="connsiteX2" fmla="*/ 147792 w 1749573"/>
              <a:gd name="connsiteY2" fmla="*/ 475246 h 1510453"/>
              <a:gd name="connsiteX3" fmla="*/ 713747 w 1749573"/>
              <a:gd name="connsiteY3" fmla="*/ 136405 h 1510453"/>
              <a:gd name="connsiteX4" fmla="*/ 1749573 w 1749573"/>
              <a:gd name="connsiteY4" fmla="*/ 0 h 1510453"/>
              <a:gd name="connsiteX0" fmla="*/ 198480 w 1719721"/>
              <a:gd name="connsiteY0" fmla="*/ 1384358 h 1384358"/>
              <a:gd name="connsiteX1" fmla="*/ 1166 w 1719721"/>
              <a:gd name="connsiteY1" fmla="*/ 998278 h 1384358"/>
              <a:gd name="connsiteX2" fmla="*/ 147792 w 1719721"/>
              <a:gd name="connsiteY2" fmla="*/ 349151 h 1384358"/>
              <a:gd name="connsiteX3" fmla="*/ 713747 w 1719721"/>
              <a:gd name="connsiteY3" fmla="*/ 10310 h 1384358"/>
              <a:gd name="connsiteX4" fmla="*/ 1719721 w 1719721"/>
              <a:gd name="connsiteY4" fmla="*/ 485796 h 1384358"/>
              <a:gd name="connsiteX0" fmla="*/ 198924 w 1720165"/>
              <a:gd name="connsiteY0" fmla="*/ 1049168 h 1049168"/>
              <a:gd name="connsiteX1" fmla="*/ 1610 w 1720165"/>
              <a:gd name="connsiteY1" fmla="*/ 663088 h 1049168"/>
              <a:gd name="connsiteX2" fmla="*/ 148236 w 1720165"/>
              <a:gd name="connsiteY2" fmla="*/ 13961 h 1049168"/>
              <a:gd name="connsiteX3" fmla="*/ 803747 w 1720165"/>
              <a:gd name="connsiteY3" fmla="*/ 160222 h 1049168"/>
              <a:gd name="connsiteX4" fmla="*/ 1720165 w 1720165"/>
              <a:gd name="connsiteY4" fmla="*/ 150606 h 1049168"/>
              <a:gd name="connsiteX0" fmla="*/ 198924 w 1720165"/>
              <a:gd name="connsiteY0" fmla="*/ 1053515 h 1053515"/>
              <a:gd name="connsiteX1" fmla="*/ 1610 w 1720165"/>
              <a:gd name="connsiteY1" fmla="*/ 667435 h 1053515"/>
              <a:gd name="connsiteX2" fmla="*/ 148236 w 1720165"/>
              <a:gd name="connsiteY2" fmla="*/ 18308 h 1053515"/>
              <a:gd name="connsiteX3" fmla="*/ 803747 w 1720165"/>
              <a:gd name="connsiteY3" fmla="*/ 164569 h 1053515"/>
              <a:gd name="connsiteX4" fmla="*/ 1720165 w 1720165"/>
              <a:gd name="connsiteY4" fmla="*/ 154953 h 1053515"/>
              <a:gd name="connsiteX0" fmla="*/ 198924 w 1720165"/>
              <a:gd name="connsiteY0" fmla="*/ 1053515 h 1053515"/>
              <a:gd name="connsiteX1" fmla="*/ 1610 w 1720165"/>
              <a:gd name="connsiteY1" fmla="*/ 667435 h 1053515"/>
              <a:gd name="connsiteX2" fmla="*/ 148236 w 1720165"/>
              <a:gd name="connsiteY2" fmla="*/ 18308 h 1053515"/>
              <a:gd name="connsiteX3" fmla="*/ 803747 w 1720165"/>
              <a:gd name="connsiteY3" fmla="*/ 164569 h 1053515"/>
              <a:gd name="connsiteX4" fmla="*/ 1720165 w 1720165"/>
              <a:gd name="connsiteY4" fmla="*/ 154953 h 1053515"/>
              <a:gd name="connsiteX0" fmla="*/ 234654 w 1755895"/>
              <a:gd name="connsiteY0" fmla="*/ 1056802 h 1056802"/>
              <a:gd name="connsiteX1" fmla="*/ 37340 w 1755895"/>
              <a:gd name="connsiteY1" fmla="*/ 670722 h 1056802"/>
              <a:gd name="connsiteX2" fmla="*/ 183966 w 1755895"/>
              <a:gd name="connsiteY2" fmla="*/ 21595 h 1056802"/>
              <a:gd name="connsiteX3" fmla="*/ 1755895 w 1755895"/>
              <a:gd name="connsiteY3" fmla="*/ 158240 h 1056802"/>
              <a:gd name="connsiteX0" fmla="*/ 212722 w 1733963"/>
              <a:gd name="connsiteY0" fmla="*/ 907262 h 907262"/>
              <a:gd name="connsiteX1" fmla="*/ 15408 w 1733963"/>
              <a:gd name="connsiteY1" fmla="*/ 521182 h 907262"/>
              <a:gd name="connsiteX2" fmla="*/ 475480 w 1733963"/>
              <a:gd name="connsiteY2" fmla="*/ 109094 h 907262"/>
              <a:gd name="connsiteX3" fmla="*/ 1733963 w 1733963"/>
              <a:gd name="connsiteY3" fmla="*/ 8700 h 907262"/>
              <a:gd name="connsiteX0" fmla="*/ 211709 w 1732950"/>
              <a:gd name="connsiteY0" fmla="*/ 905315 h 905315"/>
              <a:gd name="connsiteX1" fmla="*/ 14395 w 1732950"/>
              <a:gd name="connsiteY1" fmla="*/ 519235 h 905315"/>
              <a:gd name="connsiteX2" fmla="*/ 459541 w 1732950"/>
              <a:gd name="connsiteY2" fmla="*/ 129197 h 905315"/>
              <a:gd name="connsiteX3" fmla="*/ 1732950 w 1732950"/>
              <a:gd name="connsiteY3" fmla="*/ 6753 h 90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2950" h="905315">
                <a:moveTo>
                  <a:pt x="211709" y="905315"/>
                </a:moveTo>
                <a:cubicBezTo>
                  <a:pt x="15282" y="790732"/>
                  <a:pt x="-26910" y="648588"/>
                  <a:pt x="14395" y="519235"/>
                </a:cubicBezTo>
                <a:cubicBezTo>
                  <a:pt x="55700" y="389882"/>
                  <a:pt x="173115" y="214611"/>
                  <a:pt x="459541" y="129197"/>
                </a:cubicBezTo>
                <a:cubicBezTo>
                  <a:pt x="745967" y="43783"/>
                  <a:pt x="1405465" y="-21715"/>
                  <a:pt x="1732950" y="675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177144" y="183450"/>
            <a:ext cx="1132114" cy="1643742"/>
          </a:xfrm>
          <a:custGeom>
            <a:avLst/>
            <a:gdLst>
              <a:gd name="connsiteX0" fmla="*/ 1230086 w 1230086"/>
              <a:gd name="connsiteY0" fmla="*/ 1653549 h 1653549"/>
              <a:gd name="connsiteX1" fmla="*/ 1110343 w 1230086"/>
              <a:gd name="connsiteY1" fmla="*/ 1566464 h 1653549"/>
              <a:gd name="connsiteX2" fmla="*/ 1110343 w 1230086"/>
              <a:gd name="connsiteY2" fmla="*/ 1501149 h 1653549"/>
              <a:gd name="connsiteX3" fmla="*/ 1077686 w 1230086"/>
              <a:gd name="connsiteY3" fmla="*/ 1326978 h 1653549"/>
              <a:gd name="connsiteX4" fmla="*/ 859971 w 1230086"/>
              <a:gd name="connsiteY4" fmla="*/ 1185464 h 1653549"/>
              <a:gd name="connsiteX5" fmla="*/ 729343 w 1230086"/>
              <a:gd name="connsiteY5" fmla="*/ 935092 h 1653549"/>
              <a:gd name="connsiteX6" fmla="*/ 533400 w 1230086"/>
              <a:gd name="connsiteY6" fmla="*/ 597635 h 1653549"/>
              <a:gd name="connsiteX7" fmla="*/ 413657 w 1230086"/>
              <a:gd name="connsiteY7" fmla="*/ 445235 h 1653549"/>
              <a:gd name="connsiteX8" fmla="*/ 239486 w 1230086"/>
              <a:gd name="connsiteY8" fmla="*/ 162207 h 1653549"/>
              <a:gd name="connsiteX9" fmla="*/ 185057 w 1230086"/>
              <a:gd name="connsiteY9" fmla="*/ 20692 h 1653549"/>
              <a:gd name="connsiteX10" fmla="*/ 185057 w 1230086"/>
              <a:gd name="connsiteY10" fmla="*/ 9807 h 1653549"/>
              <a:gd name="connsiteX11" fmla="*/ 0 w 1230086"/>
              <a:gd name="connsiteY11" fmla="*/ 107778 h 1653549"/>
              <a:gd name="connsiteX0" fmla="*/ 1230086 w 1230086"/>
              <a:gd name="connsiteY0" fmla="*/ 1633588 h 1633588"/>
              <a:gd name="connsiteX1" fmla="*/ 1110343 w 1230086"/>
              <a:gd name="connsiteY1" fmla="*/ 1546503 h 1633588"/>
              <a:gd name="connsiteX2" fmla="*/ 1110343 w 1230086"/>
              <a:gd name="connsiteY2" fmla="*/ 1481188 h 1633588"/>
              <a:gd name="connsiteX3" fmla="*/ 1077686 w 1230086"/>
              <a:gd name="connsiteY3" fmla="*/ 1307017 h 1633588"/>
              <a:gd name="connsiteX4" fmla="*/ 859971 w 1230086"/>
              <a:gd name="connsiteY4" fmla="*/ 1165503 h 1633588"/>
              <a:gd name="connsiteX5" fmla="*/ 729343 w 1230086"/>
              <a:gd name="connsiteY5" fmla="*/ 915131 h 1633588"/>
              <a:gd name="connsiteX6" fmla="*/ 533400 w 1230086"/>
              <a:gd name="connsiteY6" fmla="*/ 577674 h 1633588"/>
              <a:gd name="connsiteX7" fmla="*/ 413657 w 1230086"/>
              <a:gd name="connsiteY7" fmla="*/ 425274 h 1633588"/>
              <a:gd name="connsiteX8" fmla="*/ 239486 w 1230086"/>
              <a:gd name="connsiteY8" fmla="*/ 142246 h 1633588"/>
              <a:gd name="connsiteX9" fmla="*/ 185057 w 1230086"/>
              <a:gd name="connsiteY9" fmla="*/ 731 h 1633588"/>
              <a:gd name="connsiteX10" fmla="*/ 0 w 1230086"/>
              <a:gd name="connsiteY10" fmla="*/ 87817 h 1633588"/>
              <a:gd name="connsiteX0" fmla="*/ 1230086 w 1230086"/>
              <a:gd name="connsiteY0" fmla="*/ 1545771 h 1545771"/>
              <a:gd name="connsiteX1" fmla="*/ 1110343 w 1230086"/>
              <a:gd name="connsiteY1" fmla="*/ 1458686 h 1545771"/>
              <a:gd name="connsiteX2" fmla="*/ 1110343 w 1230086"/>
              <a:gd name="connsiteY2" fmla="*/ 1393371 h 1545771"/>
              <a:gd name="connsiteX3" fmla="*/ 1077686 w 1230086"/>
              <a:gd name="connsiteY3" fmla="*/ 1219200 h 1545771"/>
              <a:gd name="connsiteX4" fmla="*/ 859971 w 1230086"/>
              <a:gd name="connsiteY4" fmla="*/ 1077686 h 1545771"/>
              <a:gd name="connsiteX5" fmla="*/ 729343 w 1230086"/>
              <a:gd name="connsiteY5" fmla="*/ 827314 h 1545771"/>
              <a:gd name="connsiteX6" fmla="*/ 533400 w 1230086"/>
              <a:gd name="connsiteY6" fmla="*/ 489857 h 1545771"/>
              <a:gd name="connsiteX7" fmla="*/ 413657 w 1230086"/>
              <a:gd name="connsiteY7" fmla="*/ 337457 h 1545771"/>
              <a:gd name="connsiteX8" fmla="*/ 239486 w 1230086"/>
              <a:gd name="connsiteY8" fmla="*/ 54429 h 1545771"/>
              <a:gd name="connsiteX9" fmla="*/ 0 w 1230086"/>
              <a:gd name="connsiteY9" fmla="*/ 0 h 1545771"/>
              <a:gd name="connsiteX0" fmla="*/ 1230086 w 1230086"/>
              <a:gd name="connsiteY0" fmla="*/ 1545771 h 1545771"/>
              <a:gd name="connsiteX1" fmla="*/ 1110343 w 1230086"/>
              <a:gd name="connsiteY1" fmla="*/ 1513114 h 1545771"/>
              <a:gd name="connsiteX2" fmla="*/ 1110343 w 1230086"/>
              <a:gd name="connsiteY2" fmla="*/ 1393371 h 1545771"/>
              <a:gd name="connsiteX3" fmla="*/ 1077686 w 1230086"/>
              <a:gd name="connsiteY3" fmla="*/ 1219200 h 1545771"/>
              <a:gd name="connsiteX4" fmla="*/ 859971 w 1230086"/>
              <a:gd name="connsiteY4" fmla="*/ 1077686 h 1545771"/>
              <a:gd name="connsiteX5" fmla="*/ 729343 w 1230086"/>
              <a:gd name="connsiteY5" fmla="*/ 827314 h 1545771"/>
              <a:gd name="connsiteX6" fmla="*/ 533400 w 1230086"/>
              <a:gd name="connsiteY6" fmla="*/ 489857 h 1545771"/>
              <a:gd name="connsiteX7" fmla="*/ 413657 w 1230086"/>
              <a:gd name="connsiteY7" fmla="*/ 337457 h 1545771"/>
              <a:gd name="connsiteX8" fmla="*/ 239486 w 1230086"/>
              <a:gd name="connsiteY8" fmla="*/ 54429 h 1545771"/>
              <a:gd name="connsiteX9" fmla="*/ 0 w 1230086"/>
              <a:gd name="connsiteY9" fmla="*/ 0 h 1545771"/>
              <a:gd name="connsiteX0" fmla="*/ 1230086 w 1230086"/>
              <a:gd name="connsiteY0" fmla="*/ 1545771 h 1545771"/>
              <a:gd name="connsiteX1" fmla="*/ 1110343 w 1230086"/>
              <a:gd name="connsiteY1" fmla="*/ 1513114 h 1545771"/>
              <a:gd name="connsiteX2" fmla="*/ 1110343 w 1230086"/>
              <a:gd name="connsiteY2" fmla="*/ 1393371 h 1545771"/>
              <a:gd name="connsiteX3" fmla="*/ 947058 w 1230086"/>
              <a:gd name="connsiteY3" fmla="*/ 1284515 h 1545771"/>
              <a:gd name="connsiteX4" fmla="*/ 859971 w 1230086"/>
              <a:gd name="connsiteY4" fmla="*/ 1077686 h 1545771"/>
              <a:gd name="connsiteX5" fmla="*/ 729343 w 1230086"/>
              <a:gd name="connsiteY5" fmla="*/ 827314 h 1545771"/>
              <a:gd name="connsiteX6" fmla="*/ 533400 w 1230086"/>
              <a:gd name="connsiteY6" fmla="*/ 489857 h 1545771"/>
              <a:gd name="connsiteX7" fmla="*/ 413657 w 1230086"/>
              <a:gd name="connsiteY7" fmla="*/ 337457 h 1545771"/>
              <a:gd name="connsiteX8" fmla="*/ 239486 w 1230086"/>
              <a:gd name="connsiteY8" fmla="*/ 54429 h 1545771"/>
              <a:gd name="connsiteX9" fmla="*/ 0 w 1230086"/>
              <a:gd name="connsiteY9" fmla="*/ 0 h 1545771"/>
              <a:gd name="connsiteX0" fmla="*/ 1230086 w 1230086"/>
              <a:gd name="connsiteY0" fmla="*/ 1545771 h 1545771"/>
              <a:gd name="connsiteX1" fmla="*/ 1110343 w 1230086"/>
              <a:gd name="connsiteY1" fmla="*/ 1513114 h 1545771"/>
              <a:gd name="connsiteX2" fmla="*/ 1110343 w 1230086"/>
              <a:gd name="connsiteY2" fmla="*/ 1393371 h 1545771"/>
              <a:gd name="connsiteX3" fmla="*/ 947058 w 1230086"/>
              <a:gd name="connsiteY3" fmla="*/ 1284515 h 1545771"/>
              <a:gd name="connsiteX4" fmla="*/ 925285 w 1230086"/>
              <a:gd name="connsiteY4" fmla="*/ 1066801 h 1545771"/>
              <a:gd name="connsiteX5" fmla="*/ 729343 w 1230086"/>
              <a:gd name="connsiteY5" fmla="*/ 827314 h 1545771"/>
              <a:gd name="connsiteX6" fmla="*/ 533400 w 1230086"/>
              <a:gd name="connsiteY6" fmla="*/ 489857 h 1545771"/>
              <a:gd name="connsiteX7" fmla="*/ 413657 w 1230086"/>
              <a:gd name="connsiteY7" fmla="*/ 337457 h 1545771"/>
              <a:gd name="connsiteX8" fmla="*/ 239486 w 1230086"/>
              <a:gd name="connsiteY8" fmla="*/ 54429 h 1545771"/>
              <a:gd name="connsiteX9" fmla="*/ 0 w 1230086"/>
              <a:gd name="connsiteY9" fmla="*/ 0 h 1545771"/>
              <a:gd name="connsiteX0" fmla="*/ 1230086 w 1230086"/>
              <a:gd name="connsiteY0" fmla="*/ 1545771 h 1545771"/>
              <a:gd name="connsiteX1" fmla="*/ 1110343 w 1230086"/>
              <a:gd name="connsiteY1" fmla="*/ 1513114 h 1545771"/>
              <a:gd name="connsiteX2" fmla="*/ 1110343 w 1230086"/>
              <a:gd name="connsiteY2" fmla="*/ 1393371 h 1545771"/>
              <a:gd name="connsiteX3" fmla="*/ 947058 w 1230086"/>
              <a:gd name="connsiteY3" fmla="*/ 1284515 h 1545771"/>
              <a:gd name="connsiteX4" fmla="*/ 925285 w 1230086"/>
              <a:gd name="connsiteY4" fmla="*/ 1066801 h 1545771"/>
              <a:gd name="connsiteX5" fmla="*/ 696686 w 1230086"/>
              <a:gd name="connsiteY5" fmla="*/ 881742 h 1545771"/>
              <a:gd name="connsiteX6" fmla="*/ 533400 w 1230086"/>
              <a:gd name="connsiteY6" fmla="*/ 489857 h 1545771"/>
              <a:gd name="connsiteX7" fmla="*/ 413657 w 1230086"/>
              <a:gd name="connsiteY7" fmla="*/ 337457 h 1545771"/>
              <a:gd name="connsiteX8" fmla="*/ 239486 w 1230086"/>
              <a:gd name="connsiteY8" fmla="*/ 54429 h 1545771"/>
              <a:gd name="connsiteX9" fmla="*/ 0 w 1230086"/>
              <a:gd name="connsiteY9" fmla="*/ 0 h 1545771"/>
              <a:gd name="connsiteX0" fmla="*/ 1230086 w 1230086"/>
              <a:gd name="connsiteY0" fmla="*/ 1545771 h 1545771"/>
              <a:gd name="connsiteX1" fmla="*/ 1110343 w 1230086"/>
              <a:gd name="connsiteY1" fmla="*/ 1513114 h 1545771"/>
              <a:gd name="connsiteX2" fmla="*/ 1110343 w 1230086"/>
              <a:gd name="connsiteY2" fmla="*/ 1393371 h 1545771"/>
              <a:gd name="connsiteX3" fmla="*/ 947058 w 1230086"/>
              <a:gd name="connsiteY3" fmla="*/ 1284515 h 1545771"/>
              <a:gd name="connsiteX4" fmla="*/ 925285 w 1230086"/>
              <a:gd name="connsiteY4" fmla="*/ 1066801 h 1545771"/>
              <a:gd name="connsiteX5" fmla="*/ 696686 w 1230086"/>
              <a:gd name="connsiteY5" fmla="*/ 881742 h 1545771"/>
              <a:gd name="connsiteX6" fmla="*/ 653143 w 1230086"/>
              <a:gd name="connsiteY6" fmla="*/ 587828 h 1545771"/>
              <a:gd name="connsiteX7" fmla="*/ 413657 w 1230086"/>
              <a:gd name="connsiteY7" fmla="*/ 337457 h 1545771"/>
              <a:gd name="connsiteX8" fmla="*/ 239486 w 1230086"/>
              <a:gd name="connsiteY8" fmla="*/ 54429 h 1545771"/>
              <a:gd name="connsiteX9" fmla="*/ 0 w 1230086"/>
              <a:gd name="connsiteY9" fmla="*/ 0 h 1545771"/>
              <a:gd name="connsiteX0" fmla="*/ 1230086 w 1230086"/>
              <a:gd name="connsiteY0" fmla="*/ 1545771 h 1545771"/>
              <a:gd name="connsiteX1" fmla="*/ 1110343 w 1230086"/>
              <a:gd name="connsiteY1" fmla="*/ 1513114 h 1545771"/>
              <a:gd name="connsiteX2" fmla="*/ 1110343 w 1230086"/>
              <a:gd name="connsiteY2" fmla="*/ 1393371 h 1545771"/>
              <a:gd name="connsiteX3" fmla="*/ 947058 w 1230086"/>
              <a:gd name="connsiteY3" fmla="*/ 1284515 h 1545771"/>
              <a:gd name="connsiteX4" fmla="*/ 925285 w 1230086"/>
              <a:gd name="connsiteY4" fmla="*/ 1066801 h 1545771"/>
              <a:gd name="connsiteX5" fmla="*/ 696686 w 1230086"/>
              <a:gd name="connsiteY5" fmla="*/ 881742 h 1545771"/>
              <a:gd name="connsiteX6" fmla="*/ 653143 w 1230086"/>
              <a:gd name="connsiteY6" fmla="*/ 587828 h 1545771"/>
              <a:gd name="connsiteX7" fmla="*/ 391886 w 1230086"/>
              <a:gd name="connsiteY7" fmla="*/ 446314 h 1545771"/>
              <a:gd name="connsiteX8" fmla="*/ 239486 w 1230086"/>
              <a:gd name="connsiteY8" fmla="*/ 54429 h 1545771"/>
              <a:gd name="connsiteX9" fmla="*/ 0 w 1230086"/>
              <a:gd name="connsiteY9" fmla="*/ 0 h 1545771"/>
              <a:gd name="connsiteX0" fmla="*/ 1230086 w 1230086"/>
              <a:gd name="connsiteY0" fmla="*/ 1545771 h 1545771"/>
              <a:gd name="connsiteX1" fmla="*/ 1110343 w 1230086"/>
              <a:gd name="connsiteY1" fmla="*/ 1513114 h 1545771"/>
              <a:gd name="connsiteX2" fmla="*/ 1110343 w 1230086"/>
              <a:gd name="connsiteY2" fmla="*/ 1393371 h 1545771"/>
              <a:gd name="connsiteX3" fmla="*/ 947058 w 1230086"/>
              <a:gd name="connsiteY3" fmla="*/ 1284515 h 1545771"/>
              <a:gd name="connsiteX4" fmla="*/ 925285 w 1230086"/>
              <a:gd name="connsiteY4" fmla="*/ 1066801 h 1545771"/>
              <a:gd name="connsiteX5" fmla="*/ 696686 w 1230086"/>
              <a:gd name="connsiteY5" fmla="*/ 881742 h 1545771"/>
              <a:gd name="connsiteX6" fmla="*/ 653143 w 1230086"/>
              <a:gd name="connsiteY6" fmla="*/ 587828 h 1545771"/>
              <a:gd name="connsiteX7" fmla="*/ 391886 w 1230086"/>
              <a:gd name="connsiteY7" fmla="*/ 446314 h 1545771"/>
              <a:gd name="connsiteX8" fmla="*/ 391886 w 1230086"/>
              <a:gd name="connsiteY8" fmla="*/ 206829 h 1545771"/>
              <a:gd name="connsiteX9" fmla="*/ 0 w 1230086"/>
              <a:gd name="connsiteY9" fmla="*/ 0 h 1545771"/>
              <a:gd name="connsiteX0" fmla="*/ 1230086 w 1230086"/>
              <a:gd name="connsiteY0" fmla="*/ 1545771 h 1545771"/>
              <a:gd name="connsiteX1" fmla="*/ 1110343 w 1230086"/>
              <a:gd name="connsiteY1" fmla="*/ 1513114 h 1545771"/>
              <a:gd name="connsiteX2" fmla="*/ 1110343 w 1230086"/>
              <a:gd name="connsiteY2" fmla="*/ 1393371 h 1545771"/>
              <a:gd name="connsiteX3" fmla="*/ 947058 w 1230086"/>
              <a:gd name="connsiteY3" fmla="*/ 1284515 h 1545771"/>
              <a:gd name="connsiteX4" fmla="*/ 925285 w 1230086"/>
              <a:gd name="connsiteY4" fmla="*/ 1066801 h 1545771"/>
              <a:gd name="connsiteX5" fmla="*/ 696686 w 1230086"/>
              <a:gd name="connsiteY5" fmla="*/ 881742 h 1545771"/>
              <a:gd name="connsiteX6" fmla="*/ 653143 w 1230086"/>
              <a:gd name="connsiteY6" fmla="*/ 587828 h 1545771"/>
              <a:gd name="connsiteX7" fmla="*/ 391886 w 1230086"/>
              <a:gd name="connsiteY7" fmla="*/ 446314 h 1545771"/>
              <a:gd name="connsiteX8" fmla="*/ 391886 w 1230086"/>
              <a:gd name="connsiteY8" fmla="*/ 206829 h 1545771"/>
              <a:gd name="connsiteX9" fmla="*/ 228600 w 1230086"/>
              <a:gd name="connsiteY9" fmla="*/ 87085 h 1545771"/>
              <a:gd name="connsiteX10" fmla="*/ 0 w 1230086"/>
              <a:gd name="connsiteY10" fmla="*/ 0 h 1545771"/>
              <a:gd name="connsiteX0" fmla="*/ 1132114 w 1132114"/>
              <a:gd name="connsiteY0" fmla="*/ 1643742 h 1643742"/>
              <a:gd name="connsiteX1" fmla="*/ 1012371 w 1132114"/>
              <a:gd name="connsiteY1" fmla="*/ 1611085 h 1643742"/>
              <a:gd name="connsiteX2" fmla="*/ 1012371 w 1132114"/>
              <a:gd name="connsiteY2" fmla="*/ 1491342 h 1643742"/>
              <a:gd name="connsiteX3" fmla="*/ 849086 w 1132114"/>
              <a:gd name="connsiteY3" fmla="*/ 1382486 h 1643742"/>
              <a:gd name="connsiteX4" fmla="*/ 827313 w 1132114"/>
              <a:gd name="connsiteY4" fmla="*/ 1164772 h 1643742"/>
              <a:gd name="connsiteX5" fmla="*/ 598714 w 1132114"/>
              <a:gd name="connsiteY5" fmla="*/ 979713 h 1643742"/>
              <a:gd name="connsiteX6" fmla="*/ 555171 w 1132114"/>
              <a:gd name="connsiteY6" fmla="*/ 685799 h 1643742"/>
              <a:gd name="connsiteX7" fmla="*/ 293914 w 1132114"/>
              <a:gd name="connsiteY7" fmla="*/ 544285 h 1643742"/>
              <a:gd name="connsiteX8" fmla="*/ 293914 w 1132114"/>
              <a:gd name="connsiteY8" fmla="*/ 304800 h 1643742"/>
              <a:gd name="connsiteX9" fmla="*/ 130628 w 1132114"/>
              <a:gd name="connsiteY9" fmla="*/ 185056 h 1643742"/>
              <a:gd name="connsiteX10" fmla="*/ 0 w 1132114"/>
              <a:gd name="connsiteY10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2114" h="1643742">
                <a:moveTo>
                  <a:pt x="1132114" y="1643742"/>
                </a:moveTo>
                <a:cubicBezTo>
                  <a:pt x="1082221" y="1612899"/>
                  <a:pt x="1032328" y="1636485"/>
                  <a:pt x="1012371" y="1611085"/>
                </a:cubicBezTo>
                <a:cubicBezTo>
                  <a:pt x="992414" y="1585685"/>
                  <a:pt x="1039585" y="1529442"/>
                  <a:pt x="1012371" y="1491342"/>
                </a:cubicBezTo>
                <a:cubicBezTo>
                  <a:pt x="985157" y="1453242"/>
                  <a:pt x="879929" y="1436914"/>
                  <a:pt x="849086" y="1382486"/>
                </a:cubicBezTo>
                <a:cubicBezTo>
                  <a:pt x="818243" y="1328058"/>
                  <a:pt x="869042" y="1231901"/>
                  <a:pt x="827313" y="1164772"/>
                </a:cubicBezTo>
                <a:cubicBezTo>
                  <a:pt x="785584" y="1097643"/>
                  <a:pt x="644071" y="1059542"/>
                  <a:pt x="598714" y="979713"/>
                </a:cubicBezTo>
                <a:cubicBezTo>
                  <a:pt x="553357" y="899884"/>
                  <a:pt x="605971" y="758370"/>
                  <a:pt x="555171" y="685799"/>
                </a:cubicBezTo>
                <a:cubicBezTo>
                  <a:pt x="504371" y="613228"/>
                  <a:pt x="337457" y="607785"/>
                  <a:pt x="293914" y="544285"/>
                </a:cubicBezTo>
                <a:cubicBezTo>
                  <a:pt x="250371" y="480785"/>
                  <a:pt x="321128" y="364672"/>
                  <a:pt x="293914" y="304800"/>
                </a:cubicBezTo>
                <a:cubicBezTo>
                  <a:pt x="266700" y="244928"/>
                  <a:pt x="195942" y="219527"/>
                  <a:pt x="130628" y="185056"/>
                </a:cubicBezTo>
                <a:cubicBezTo>
                  <a:pt x="65314" y="150585"/>
                  <a:pt x="7257" y="0"/>
                  <a:pt x="0" y="0"/>
                </a:cubicBezTo>
              </a:path>
            </a:pathLst>
          </a:custGeom>
          <a:ln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2079172" y="0"/>
            <a:ext cx="161994" cy="161994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1371601" y="10886"/>
            <a:ext cx="161994" cy="161994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7" idx="4"/>
            <a:endCxn id="2" idx="7"/>
          </p:cNvCxnSpPr>
          <p:nvPr/>
        </p:nvCxnSpPr>
        <p:spPr>
          <a:xfrm flipH="1">
            <a:off x="438448" y="172880"/>
            <a:ext cx="1014150" cy="1725678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404951" y="3122733"/>
                <a:ext cx="964303" cy="441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𝐹𝑢𝑛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951" y="3122733"/>
                <a:ext cx="964303" cy="44172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2106895" y="1181016"/>
                <a:ext cx="869725" cy="3965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𝑆𝑢𝑐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895" y="1181016"/>
                <a:ext cx="869725" cy="396519"/>
              </a:xfrm>
              <a:prstGeom prst="rect">
                <a:avLst/>
              </a:prstGeom>
              <a:blipFill rotWithShape="1">
                <a:blip r:embed="rId8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105484" y="51955"/>
                <a:ext cx="2892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84" y="51955"/>
                <a:ext cx="289276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4167" r="-14583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120356" y="2592309"/>
                <a:ext cx="483145" cy="3965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b="0" dirty="0" smtClean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56" y="2592309"/>
                <a:ext cx="483145" cy="396519"/>
              </a:xfrm>
              <a:prstGeom prst="rect">
                <a:avLst/>
              </a:prstGeom>
              <a:blipFill rotWithShape="1">
                <a:blip r:embed="rId10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286732" y="2767408"/>
            <a:ext cx="161994" cy="161994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3249640" y="3075386"/>
            <a:ext cx="161994" cy="161994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4441243" y="3719310"/>
            <a:ext cx="139472" cy="139472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1689289">
            <a:off x="2194011" y="725731"/>
            <a:ext cx="4899971" cy="2961117"/>
            <a:chOff x="2224642" y="802529"/>
            <a:chExt cx="4208411" cy="1524137"/>
          </a:xfrm>
        </p:grpSpPr>
        <p:sp>
          <p:nvSpPr>
            <p:cNvPr id="6" name="Freeform 5"/>
            <p:cNvSpPr/>
            <p:nvPr/>
          </p:nvSpPr>
          <p:spPr>
            <a:xfrm>
              <a:off x="2224642" y="802529"/>
              <a:ext cx="2076009" cy="1524137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4294292" y="802529"/>
              <a:ext cx="2138761" cy="868473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 flipV="1">
            <a:off x="4426281" y="4776826"/>
            <a:ext cx="1527370" cy="1700167"/>
            <a:chOff x="2155532" y="802529"/>
            <a:chExt cx="4277522" cy="1513951"/>
          </a:xfrm>
        </p:grpSpPr>
        <p:sp>
          <p:nvSpPr>
            <p:cNvPr id="10" name="Freeform 9"/>
            <p:cNvSpPr/>
            <p:nvPr/>
          </p:nvSpPr>
          <p:spPr>
            <a:xfrm>
              <a:off x="2155532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  <a:ln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>
              <a:off x="4294293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  <a:ln>
              <a:head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03501" y="5283110"/>
                <a:ext cx="457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501" y="5283110"/>
                <a:ext cx="45719" cy="584775"/>
              </a:xfrm>
              <a:prstGeom prst="rect">
                <a:avLst/>
              </a:prstGeom>
              <a:blipFill rotWithShape="0">
                <a:blip r:embed="rId2"/>
                <a:stretch>
                  <a:fillRect r="-3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28095" y="5266420"/>
                <a:ext cx="457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095" y="5266420"/>
                <a:ext cx="45719" cy="584775"/>
              </a:xfrm>
              <a:prstGeom prst="rect">
                <a:avLst/>
              </a:prstGeom>
              <a:blipFill rotWithShape="0">
                <a:blip r:embed="rId3"/>
                <a:stretch>
                  <a:fillRect r="-3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73714" y="3544593"/>
                <a:ext cx="457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714" y="3544593"/>
                <a:ext cx="45719" cy="584775"/>
              </a:xfrm>
              <a:prstGeom prst="rect">
                <a:avLst/>
              </a:prstGeom>
              <a:blipFill rotWithShape="0">
                <a:blip r:embed="rId4"/>
                <a:stretch>
                  <a:fillRect r="-4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>
            <a:off x="1487587" y="3045597"/>
            <a:ext cx="880143" cy="142399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70118" y="4528109"/>
            <a:ext cx="1866766" cy="1865376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44828" y="3094328"/>
            <a:ext cx="714570" cy="1772777"/>
          </a:xfrm>
          <a:custGeom>
            <a:avLst/>
            <a:gdLst>
              <a:gd name="connsiteX0" fmla="*/ 334179 w 714570"/>
              <a:gd name="connsiteY0" fmla="*/ 1484986 h 1484986"/>
              <a:gd name="connsiteX1" fmla="*/ 12311 w 714570"/>
              <a:gd name="connsiteY1" fmla="*/ 621792 h 1484986"/>
              <a:gd name="connsiteX2" fmla="*/ 714570 w 714570"/>
              <a:gd name="connsiteY2" fmla="*/ 0 h 148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4570" h="1484986">
                <a:moveTo>
                  <a:pt x="334179" y="1484986"/>
                </a:moveTo>
                <a:cubicBezTo>
                  <a:pt x="141545" y="1177138"/>
                  <a:pt x="-51088" y="869290"/>
                  <a:pt x="12311" y="621792"/>
                </a:cubicBezTo>
                <a:cubicBezTo>
                  <a:pt x="75709" y="374294"/>
                  <a:pt x="395139" y="187147"/>
                  <a:pt x="71457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6801" y="5168409"/>
                <a:ext cx="457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801" y="5168409"/>
                <a:ext cx="45719" cy="584775"/>
              </a:xfrm>
              <a:prstGeom prst="rect">
                <a:avLst/>
              </a:prstGeom>
              <a:blipFill rotWithShape="0">
                <a:blip r:embed="rId5"/>
                <a:stretch>
                  <a:fillRect r="-4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eform 25"/>
          <p:cNvSpPr/>
          <p:nvPr/>
        </p:nvSpPr>
        <p:spPr>
          <a:xfrm rot="20580956" flipH="1">
            <a:off x="3918052" y="2925879"/>
            <a:ext cx="818884" cy="1931697"/>
          </a:xfrm>
          <a:custGeom>
            <a:avLst/>
            <a:gdLst>
              <a:gd name="connsiteX0" fmla="*/ 334179 w 714570"/>
              <a:gd name="connsiteY0" fmla="*/ 1484986 h 1484986"/>
              <a:gd name="connsiteX1" fmla="*/ 12311 w 714570"/>
              <a:gd name="connsiteY1" fmla="*/ 621792 h 1484986"/>
              <a:gd name="connsiteX2" fmla="*/ 714570 w 714570"/>
              <a:gd name="connsiteY2" fmla="*/ 0 h 148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4570" h="1484986">
                <a:moveTo>
                  <a:pt x="334179" y="1484986"/>
                </a:moveTo>
                <a:cubicBezTo>
                  <a:pt x="141545" y="1177138"/>
                  <a:pt x="-51088" y="869290"/>
                  <a:pt x="12311" y="621792"/>
                </a:cubicBezTo>
                <a:cubicBezTo>
                  <a:pt x="75709" y="374294"/>
                  <a:pt x="395139" y="187147"/>
                  <a:pt x="71457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4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6195932" y="1681524"/>
            <a:ext cx="139472" cy="139472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4155013" y="1722000"/>
            <a:ext cx="139472" cy="139472"/>
          </a:xfrm>
          <a:prstGeom prst="flowChartConnector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 flipV="1">
            <a:off x="3686861" y="1889796"/>
            <a:ext cx="3101644" cy="2330815"/>
            <a:chOff x="2155532" y="802529"/>
            <a:chExt cx="4277522" cy="1513951"/>
          </a:xfrm>
        </p:grpSpPr>
        <p:sp>
          <p:nvSpPr>
            <p:cNvPr id="10" name="Freeform 9"/>
            <p:cNvSpPr/>
            <p:nvPr/>
          </p:nvSpPr>
          <p:spPr>
            <a:xfrm>
              <a:off x="2155532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  <a:ln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>
              <a:off x="4294293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  <a:ln>
              <a:head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flipH="1">
            <a:off x="6116662" y="1889796"/>
            <a:ext cx="143910" cy="436438"/>
          </a:xfrm>
          <a:prstGeom prst="straightConnector1">
            <a:avLst/>
          </a:prstGeom>
          <a:ln w="25400">
            <a:solidFill>
              <a:srgbClr val="FF0000"/>
            </a:solidFill>
            <a:prstDash val="solid"/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32627" y="2326234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627" y="2326234"/>
                <a:ext cx="45719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12500" r="-375000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47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ps\Documents\Courses\CS701\LectureNotes\cs701-lec-11-17-2015\figures\example-gramm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123" cy="621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1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567094" y="2316479"/>
            <a:ext cx="325120" cy="32512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5804747" y="2316479"/>
            <a:ext cx="325120" cy="32512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804747" y="4334932"/>
            <a:ext cx="325120" cy="32512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2567094" y="4334932"/>
            <a:ext cx="325120" cy="32512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155532" y="802529"/>
            <a:ext cx="4428148" cy="1513951"/>
            <a:chOff x="2155532" y="802529"/>
            <a:chExt cx="4277522" cy="1513951"/>
          </a:xfrm>
        </p:grpSpPr>
        <p:sp>
          <p:nvSpPr>
            <p:cNvPr id="6" name="Freeform 5"/>
            <p:cNvSpPr/>
            <p:nvPr/>
          </p:nvSpPr>
          <p:spPr>
            <a:xfrm>
              <a:off x="2155532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4294293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 flipV="1">
            <a:off x="2155532" y="4660052"/>
            <a:ext cx="4428148" cy="1513951"/>
            <a:chOff x="2155532" y="802529"/>
            <a:chExt cx="4277522" cy="1513951"/>
          </a:xfrm>
        </p:grpSpPr>
        <p:sp>
          <p:nvSpPr>
            <p:cNvPr id="10" name="Freeform 9"/>
            <p:cNvSpPr/>
            <p:nvPr/>
          </p:nvSpPr>
          <p:spPr>
            <a:xfrm>
              <a:off x="2155532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>
              <a:off x="4294293" y="802529"/>
              <a:ext cx="2138761" cy="1513951"/>
            </a:xfrm>
            <a:custGeom>
              <a:avLst/>
              <a:gdLst>
                <a:gd name="connsiteX0" fmla="*/ 587668 w 2138761"/>
                <a:gd name="connsiteY0" fmla="*/ 1513951 h 1513951"/>
                <a:gd name="connsiteX1" fmla="*/ 106761 w 2138761"/>
                <a:gd name="connsiteY1" fmla="*/ 1127871 h 1513951"/>
                <a:gd name="connsiteX2" fmla="*/ 59348 w 2138761"/>
                <a:gd name="connsiteY2" fmla="*/ 572458 h 1513951"/>
                <a:gd name="connsiteX3" fmla="*/ 804415 w 2138761"/>
                <a:gd name="connsiteY3" fmla="*/ 84778 h 1513951"/>
                <a:gd name="connsiteX4" fmla="*/ 2138761 w 2138761"/>
                <a:gd name="connsiteY4" fmla="*/ 3498 h 151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8761" h="1513951">
                  <a:moveTo>
                    <a:pt x="587668" y="1513951"/>
                  </a:moveTo>
                  <a:cubicBezTo>
                    <a:pt x="391241" y="1399368"/>
                    <a:pt x="194814" y="1284786"/>
                    <a:pt x="106761" y="1127871"/>
                  </a:cubicBezTo>
                  <a:cubicBezTo>
                    <a:pt x="18708" y="970955"/>
                    <a:pt x="-56928" y="746307"/>
                    <a:pt x="59348" y="572458"/>
                  </a:cubicBezTo>
                  <a:cubicBezTo>
                    <a:pt x="175624" y="398609"/>
                    <a:pt x="457846" y="179605"/>
                    <a:pt x="804415" y="84778"/>
                  </a:cubicBezTo>
                  <a:cubicBezTo>
                    <a:pt x="1150984" y="-10049"/>
                    <a:pt x="1644872" y="-3276"/>
                    <a:pt x="2138761" y="3498"/>
                  </a:cubicBezTo>
                </a:path>
              </a:pathLst>
            </a:custGeom>
            <a:ln>
              <a:head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 flipH="1">
            <a:off x="5496955" y="2641599"/>
            <a:ext cx="494469" cy="1679786"/>
          </a:xfrm>
          <a:custGeom>
            <a:avLst/>
            <a:gdLst>
              <a:gd name="connsiteX0" fmla="*/ 0 w 494469"/>
              <a:gd name="connsiteY0" fmla="*/ 1679786 h 1679786"/>
              <a:gd name="connsiteX1" fmla="*/ 494454 w 494469"/>
              <a:gd name="connsiteY1" fmla="*/ 826346 h 1679786"/>
              <a:gd name="connsiteX2" fmla="*/ 13547 w 494469"/>
              <a:gd name="connsiteY2" fmla="*/ 0 h 167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469" h="1679786">
                <a:moveTo>
                  <a:pt x="0" y="1679786"/>
                </a:moveTo>
                <a:cubicBezTo>
                  <a:pt x="246098" y="1393048"/>
                  <a:pt x="492196" y="1106310"/>
                  <a:pt x="494454" y="826346"/>
                </a:cubicBezTo>
                <a:cubicBezTo>
                  <a:pt x="496712" y="546382"/>
                  <a:pt x="255129" y="273191"/>
                  <a:pt x="1354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635413" y="3182992"/>
            <a:ext cx="1286934" cy="223995"/>
          </a:xfrm>
          <a:custGeom>
            <a:avLst/>
            <a:gdLst>
              <a:gd name="connsiteX0" fmla="*/ 0 w 1144694"/>
              <a:gd name="connsiteY0" fmla="*/ 223995 h 223995"/>
              <a:gd name="connsiteX1" fmla="*/ 562187 w 1144694"/>
              <a:gd name="connsiteY1" fmla="*/ 475 h 223995"/>
              <a:gd name="connsiteX2" fmla="*/ 1144694 w 1144694"/>
              <a:gd name="connsiteY2" fmla="*/ 176581 h 22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4694" h="223995">
                <a:moveTo>
                  <a:pt x="0" y="223995"/>
                </a:moveTo>
                <a:cubicBezTo>
                  <a:pt x="185702" y="116186"/>
                  <a:pt x="371405" y="8377"/>
                  <a:pt x="562187" y="475"/>
                </a:cubicBezTo>
                <a:cubicBezTo>
                  <a:pt x="752969" y="-7427"/>
                  <a:pt x="948831" y="84577"/>
                  <a:pt x="1144694" y="176581"/>
                </a:cubicBezTo>
              </a:path>
            </a:pathLst>
          </a:custGeom>
          <a:ln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4614" y="3222321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3988554" cy="2407873"/>
            <a:chOff x="741680" y="1293706"/>
            <a:chExt cx="3988554" cy="240787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029547" y="1937173"/>
              <a:ext cx="0" cy="515437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874347" y="1937173"/>
              <a:ext cx="0" cy="52832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741680" y="1300479"/>
              <a:ext cx="57573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sets of states</a:t>
              </a:r>
              <a:endParaRPr lang="en-US" sz="11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6480" y="1293706"/>
              <a:ext cx="57573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sets of states</a:t>
              </a:r>
              <a:endParaRPr lang="en-US" sz="1100" dirty="0"/>
            </a:p>
          </p:txBody>
        </p:sp>
        <p:grpSp>
          <p:nvGrpSpPr>
            <p:cNvPr id="102" name="Group 101"/>
            <p:cNvGrpSpPr/>
            <p:nvPr/>
          </p:nvGrpSpPr>
          <p:grpSpPr>
            <a:xfrm flipV="1">
              <a:off x="965200" y="2258598"/>
              <a:ext cx="2963334" cy="45719"/>
              <a:chOff x="1374986" y="3686748"/>
              <a:chExt cx="2316483" cy="207919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374986" y="3686748"/>
                <a:ext cx="833122" cy="207919"/>
                <a:chOff x="1374985" y="3686748"/>
                <a:chExt cx="4903893" cy="451759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1374985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8" name="Arc 7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" name="Arc 8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" name="Group 10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2" name="Arc 11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" name="Arc 12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2458717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27" name="Arc 26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" name="Arc 27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25" name="Arc 24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" name="Arc 25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3549224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34" name="Arc 33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32" name="Arc 31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Arc 32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4632956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41" name="Arc 40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Arc 41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" name="Group 37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39" name="Arc 38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Arc 39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44" name="Group 43"/>
              <p:cNvGrpSpPr/>
              <p:nvPr/>
            </p:nvGrpSpPr>
            <p:grpSpPr>
              <a:xfrm>
                <a:off x="2113279" y="3686748"/>
                <a:ext cx="833122" cy="207919"/>
                <a:chOff x="1374985" y="3686748"/>
                <a:chExt cx="4903893" cy="451759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1374985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71" name="Arc 70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Arc 71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8" name="Group 67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69" name="Arc 68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" name="Arc 69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6" name="Group 45"/>
                <p:cNvGrpSpPr/>
                <p:nvPr/>
              </p:nvGrpSpPr>
              <p:grpSpPr>
                <a:xfrm>
                  <a:off x="2458717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65" name="Arc 64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Arc 65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63" name="Arc 62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Arc 63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3549224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55" name="Group 54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59" name="Arc 58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Arc 59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6" name="Group 55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57" name="Arc 56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Arc 57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8" name="Group 47"/>
                <p:cNvGrpSpPr/>
                <p:nvPr/>
              </p:nvGrpSpPr>
              <p:grpSpPr>
                <a:xfrm>
                  <a:off x="4632956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53" name="Arc 52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Arc 53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0" name="Group 49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51" name="Arc 50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Arc 51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73" name="Group 72"/>
              <p:cNvGrpSpPr/>
              <p:nvPr/>
            </p:nvGrpSpPr>
            <p:grpSpPr>
              <a:xfrm>
                <a:off x="2858347" y="3686748"/>
                <a:ext cx="833122" cy="207919"/>
                <a:chOff x="1374985" y="3686748"/>
                <a:chExt cx="4903893" cy="451759"/>
              </a:xfrm>
            </p:grpSpPr>
            <p:grpSp>
              <p:nvGrpSpPr>
                <p:cNvPr id="74" name="Group 73"/>
                <p:cNvGrpSpPr/>
                <p:nvPr/>
              </p:nvGrpSpPr>
              <p:grpSpPr>
                <a:xfrm>
                  <a:off x="1374985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00" name="Arc 99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1" name="Arc 100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7" name="Group 96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98" name="Arc 97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9" name="Arc 98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5" name="Group 74"/>
                <p:cNvGrpSpPr/>
                <p:nvPr/>
              </p:nvGrpSpPr>
              <p:grpSpPr>
                <a:xfrm>
                  <a:off x="2458717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94" name="Arc 93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Arc 94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1" name="Group 90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92" name="Arc 91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Arc 92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6" name="Group 75"/>
                <p:cNvGrpSpPr/>
                <p:nvPr/>
              </p:nvGrpSpPr>
              <p:grpSpPr>
                <a:xfrm>
                  <a:off x="3549224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84" name="Group 83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88" name="Arc 87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Arc 88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5" name="Group 84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86" name="Arc 85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Arc 86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7" name="Group 76"/>
                <p:cNvGrpSpPr/>
                <p:nvPr/>
              </p:nvGrpSpPr>
              <p:grpSpPr>
                <a:xfrm>
                  <a:off x="4632956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82" name="Arc 81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Arc 82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headEnd type="stealth"/>
                      <a:tailEnd type="none" w="sm" len="sm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9" name="Group 78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80" name="Arc 79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Arc 80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6" name="TextBox 105"/>
                <p:cNvSpPr txBox="1"/>
                <p:nvPr/>
              </p:nvSpPr>
              <p:spPr>
                <a:xfrm>
                  <a:off x="1936263" y="2665799"/>
                  <a:ext cx="104017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𝑓𝑢𝑛𝑐</m:t>
                      </m:r>
                    </m:oMath>
                  </a14:m>
                  <a:r>
                    <a:rPr lang="en-US" sz="1200" dirty="0" smtClean="0"/>
                    <a:t>tion</a:t>
                  </a:r>
                  <a:endParaRPr lang="en-US" sz="1200" dirty="0"/>
                </a:p>
              </p:txBody>
            </p:sp>
          </mc:Choice>
          <mc:Fallback>
            <p:sp>
              <p:nvSpPr>
                <p:cNvPr id="106" name="TextBox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6263" y="2665799"/>
                  <a:ext cx="1040172" cy="27699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2174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Straight Arrow Connector 107"/>
            <p:cNvCxnSpPr/>
            <p:nvPr/>
          </p:nvCxnSpPr>
          <p:spPr>
            <a:xfrm>
              <a:off x="3874347" y="2281945"/>
              <a:ext cx="724746" cy="668"/>
            </a:xfrm>
            <a:prstGeom prst="straightConnector1">
              <a:avLst/>
            </a:prstGeom>
            <a:ln w="12700"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/>
                <p:cNvSpPr txBox="1"/>
                <p:nvPr/>
              </p:nvSpPr>
              <p:spPr>
                <a:xfrm>
                  <a:off x="3690062" y="2360860"/>
                  <a:ext cx="104017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11" name="Text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0062" y="2360860"/>
                  <a:ext cx="1040172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5" name="TextBox 114"/>
                <p:cNvSpPr txBox="1"/>
                <p:nvPr/>
              </p:nvSpPr>
              <p:spPr>
                <a:xfrm>
                  <a:off x="2305977" y="3424580"/>
                  <a:ext cx="104017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200" b="0" i="0" smtClean="0">
                            <a:latin typeface="Cambria Math" panose="02040503050406030204" pitchFamily="18" charset="0"/>
                          </a:rPr>
                          <m:t>Φ</m:t>
                        </m:r>
                        <m:r>
                          <a:rPr lang="en-US" sz="1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𝑓𝑢𝑛𝑐</m:t>
                        </m:r>
                        <m:r>
                          <a:rPr lang="en-US" sz="1200" b="0" i="1" smtClean="0">
                            <a:latin typeface="Cambria Math"/>
                          </a:rPr>
                          <m:t>𝑡𝑖𝑜𝑛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115" name="TextBox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5977" y="3424580"/>
                  <a:ext cx="1040172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Right Brace 1"/>
            <p:cNvSpPr/>
            <p:nvPr/>
          </p:nvSpPr>
          <p:spPr>
            <a:xfrm rot="5400000">
              <a:off x="2307331" y="1137964"/>
              <a:ext cx="295144" cy="2784479"/>
            </a:xfrm>
            <a:prstGeom prst="rightBrace">
              <a:avLst/>
            </a:prstGeom>
            <a:ln w="12700">
              <a:tailEnd type="non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ight Brace 102"/>
            <p:cNvSpPr/>
            <p:nvPr/>
          </p:nvSpPr>
          <p:spPr>
            <a:xfrm rot="5400000">
              <a:off x="2677632" y="1420348"/>
              <a:ext cx="295146" cy="3547774"/>
            </a:xfrm>
            <a:prstGeom prst="rightBrace">
              <a:avLst/>
            </a:prstGeom>
            <a:ln w="12700">
              <a:tailEnd type="non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/>
            <p:cNvGrpSpPr/>
            <p:nvPr/>
          </p:nvGrpSpPr>
          <p:grpSpPr>
            <a:xfrm flipV="1">
              <a:off x="986967" y="2973763"/>
              <a:ext cx="3612125" cy="72897"/>
              <a:chOff x="1374986" y="3686748"/>
              <a:chExt cx="2316483" cy="207919"/>
            </a:xfrm>
          </p:grpSpPr>
          <p:grpSp>
            <p:nvGrpSpPr>
              <p:cNvPr id="105" name="Group 104"/>
              <p:cNvGrpSpPr/>
              <p:nvPr/>
            </p:nvGrpSpPr>
            <p:grpSpPr>
              <a:xfrm>
                <a:off x="1374986" y="3686748"/>
                <a:ext cx="833122" cy="207919"/>
                <a:chOff x="1374985" y="3686748"/>
                <a:chExt cx="4903893" cy="451759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1374985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93" name="Group 192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97" name="Arc 196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8" name="Arc 197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94" name="Group 193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95" name="Arc 194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6" name="Arc 195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2" name="Group 171"/>
                <p:cNvGrpSpPr/>
                <p:nvPr/>
              </p:nvGrpSpPr>
              <p:grpSpPr>
                <a:xfrm>
                  <a:off x="2458717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87" name="Group 186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91" name="Arc 190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2" name="Arc 191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88" name="Group 187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89" name="Arc 188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0" name="Arc 189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3" name="Group 172"/>
                <p:cNvGrpSpPr/>
                <p:nvPr/>
              </p:nvGrpSpPr>
              <p:grpSpPr>
                <a:xfrm>
                  <a:off x="3549224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81" name="Group 180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85" name="Arc 184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6" name="Arc 185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82" name="Group 181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83" name="Arc 182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4" name="Arc 183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4632956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79" name="Arc 178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0" name="Arc 179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6" name="Group 175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77" name="Arc 176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Arc 177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07" name="Group 106"/>
              <p:cNvGrpSpPr/>
              <p:nvPr/>
            </p:nvGrpSpPr>
            <p:grpSpPr>
              <a:xfrm>
                <a:off x="2113279" y="3686748"/>
                <a:ext cx="833122" cy="207919"/>
                <a:chOff x="1374985" y="3686748"/>
                <a:chExt cx="4903893" cy="451759"/>
              </a:xfrm>
            </p:grpSpPr>
            <p:grpSp>
              <p:nvGrpSpPr>
                <p:cNvPr id="143" name="Group 142"/>
                <p:cNvGrpSpPr/>
                <p:nvPr/>
              </p:nvGrpSpPr>
              <p:grpSpPr>
                <a:xfrm>
                  <a:off x="1374985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69" name="Arc 168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0" name="Arc 169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6" name="Group 165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67" name="Arc 166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8" name="Arc 167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44" name="Group 143"/>
                <p:cNvGrpSpPr/>
                <p:nvPr/>
              </p:nvGrpSpPr>
              <p:grpSpPr>
                <a:xfrm>
                  <a:off x="2458717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59" name="Group 158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63" name="Arc 162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4" name="Arc 163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0" name="Group 159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61" name="Arc 160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2" name="Arc 161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45" name="Group 144"/>
                <p:cNvGrpSpPr/>
                <p:nvPr/>
              </p:nvGrpSpPr>
              <p:grpSpPr>
                <a:xfrm>
                  <a:off x="3549224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53" name="Group 152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57" name="Arc 156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8" name="Arc 157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4" name="Group 153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55" name="Arc 154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Arc 155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4632956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47" name="Group 146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51" name="Arc 150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Arc 151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8" name="Group 147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49" name="Arc 148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0" name="Arc 149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09" name="Group 108"/>
              <p:cNvGrpSpPr/>
              <p:nvPr/>
            </p:nvGrpSpPr>
            <p:grpSpPr>
              <a:xfrm>
                <a:off x="2858347" y="3686748"/>
                <a:ext cx="833122" cy="207919"/>
                <a:chOff x="1374985" y="3686748"/>
                <a:chExt cx="4903893" cy="451759"/>
              </a:xfrm>
            </p:grpSpPr>
            <p:grpSp>
              <p:nvGrpSpPr>
                <p:cNvPr id="110" name="Group 109"/>
                <p:cNvGrpSpPr/>
                <p:nvPr/>
              </p:nvGrpSpPr>
              <p:grpSpPr>
                <a:xfrm>
                  <a:off x="1374985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37" name="Group 136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41" name="Arc 140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Arc 141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8" name="Group 137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39" name="Arc 138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Arc 139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2458717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35" name="Arc 134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Arc 135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2" name="Group 131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33" name="Arc 132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Arc 133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3549224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25" name="Group 124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29" name="Arc 128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0" name="Arc 129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6" name="Group 125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27" name="Arc 126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8" name="Arc 127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18" name="Group 117"/>
                <p:cNvGrpSpPr/>
                <p:nvPr/>
              </p:nvGrpSpPr>
              <p:grpSpPr>
                <a:xfrm>
                  <a:off x="4632956" y="3686748"/>
                  <a:ext cx="1645922" cy="451759"/>
                  <a:chOff x="1374985" y="3686748"/>
                  <a:chExt cx="1645922" cy="451759"/>
                </a:xfrm>
              </p:grpSpPr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1923627" y="3686749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23" name="Arc 122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4" name="Arc 123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  <a:headEnd type="stealth"/>
                      <a:tailEnd type="none" w="sm" len="sm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0" name="Group 119"/>
                  <p:cNvGrpSpPr/>
                  <p:nvPr/>
                </p:nvGrpSpPr>
                <p:grpSpPr>
                  <a:xfrm flipH="1">
                    <a:off x="1374985" y="3686748"/>
                    <a:ext cx="1097280" cy="451758"/>
                    <a:chOff x="1923627" y="3686749"/>
                    <a:chExt cx="1097280" cy="451758"/>
                  </a:xfrm>
                </p:grpSpPr>
                <p:sp>
                  <p:nvSpPr>
                    <p:cNvPr id="121" name="Arc 120"/>
                    <p:cNvSpPr/>
                    <p:nvPr/>
                  </p:nvSpPr>
                  <p:spPr>
                    <a:xfrm>
                      <a:off x="192362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Arc 121"/>
                    <p:cNvSpPr/>
                    <p:nvPr/>
                  </p:nvSpPr>
                  <p:spPr>
                    <a:xfrm rot="10800000">
                      <a:off x="2472267" y="3686749"/>
                      <a:ext cx="548640" cy="451758"/>
                    </a:xfrm>
                    <a:prstGeom prst="arc">
                      <a:avLst/>
                    </a:prstGeom>
                    <a:ln w="41275" cmpd="dbl">
                      <a:prstDash val="solid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5962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0" y="0"/>
            <a:ext cx="5962855" cy="4127727"/>
            <a:chOff x="732357" y="1042160"/>
            <a:chExt cx="5962855" cy="4127727"/>
          </a:xfrm>
        </p:grpSpPr>
        <p:grpSp>
          <p:nvGrpSpPr>
            <p:cNvPr id="15" name="Group 14"/>
            <p:cNvGrpSpPr/>
            <p:nvPr/>
          </p:nvGrpSpPr>
          <p:grpSpPr>
            <a:xfrm rot="444596">
              <a:off x="3949411" y="1042160"/>
              <a:ext cx="2745801" cy="1456902"/>
              <a:chOff x="1815253" y="-3498"/>
              <a:chExt cx="4985174" cy="2645097"/>
            </a:xfrm>
          </p:grpSpPr>
          <p:sp>
            <p:nvSpPr>
              <p:cNvPr id="2" name="Flowchart: Connector 1"/>
              <p:cNvSpPr/>
              <p:nvPr/>
            </p:nvSpPr>
            <p:spPr>
              <a:xfrm>
                <a:off x="2567094" y="2316479"/>
                <a:ext cx="325120" cy="325120"/>
              </a:xfrm>
              <a:prstGeom prst="flowChartConnector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lowchart: Connector 2"/>
              <p:cNvSpPr/>
              <p:nvPr/>
            </p:nvSpPr>
            <p:spPr>
              <a:xfrm>
                <a:off x="5804747" y="2316479"/>
                <a:ext cx="325120" cy="325120"/>
              </a:xfrm>
              <a:prstGeom prst="flowChartConnector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1815253" y="-3498"/>
                <a:ext cx="4985174" cy="2319977"/>
                <a:chOff x="2155532" y="802529"/>
                <a:chExt cx="4277522" cy="1513951"/>
              </a:xfrm>
            </p:grpSpPr>
            <p:sp>
              <p:nvSpPr>
                <p:cNvPr id="7" name="Freeform 6"/>
                <p:cNvSpPr/>
                <p:nvPr/>
              </p:nvSpPr>
              <p:spPr>
                <a:xfrm>
                  <a:off x="2155532" y="802529"/>
                  <a:ext cx="2138761" cy="1513951"/>
                </a:xfrm>
                <a:custGeom>
                  <a:avLst/>
                  <a:gdLst>
                    <a:gd name="connsiteX0" fmla="*/ 587668 w 2138761"/>
                    <a:gd name="connsiteY0" fmla="*/ 1513951 h 1513951"/>
                    <a:gd name="connsiteX1" fmla="*/ 106761 w 2138761"/>
                    <a:gd name="connsiteY1" fmla="*/ 1127871 h 1513951"/>
                    <a:gd name="connsiteX2" fmla="*/ 59348 w 2138761"/>
                    <a:gd name="connsiteY2" fmla="*/ 572458 h 1513951"/>
                    <a:gd name="connsiteX3" fmla="*/ 804415 w 2138761"/>
                    <a:gd name="connsiteY3" fmla="*/ 84778 h 1513951"/>
                    <a:gd name="connsiteX4" fmla="*/ 2138761 w 2138761"/>
                    <a:gd name="connsiteY4" fmla="*/ 3498 h 151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8761" h="1513951">
                      <a:moveTo>
                        <a:pt x="587668" y="1513951"/>
                      </a:moveTo>
                      <a:cubicBezTo>
                        <a:pt x="391241" y="1399368"/>
                        <a:pt x="194814" y="1284786"/>
                        <a:pt x="106761" y="1127871"/>
                      </a:cubicBezTo>
                      <a:cubicBezTo>
                        <a:pt x="18708" y="970955"/>
                        <a:pt x="-56928" y="746307"/>
                        <a:pt x="59348" y="572458"/>
                      </a:cubicBezTo>
                      <a:cubicBezTo>
                        <a:pt x="175624" y="398609"/>
                        <a:pt x="457846" y="179605"/>
                        <a:pt x="804415" y="84778"/>
                      </a:cubicBezTo>
                      <a:cubicBezTo>
                        <a:pt x="1150984" y="-10049"/>
                        <a:pt x="1644872" y="-3276"/>
                        <a:pt x="2138761" y="3498"/>
                      </a:cubicBez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 flipH="1">
                  <a:off x="4294293" y="802529"/>
                  <a:ext cx="2138761" cy="1513951"/>
                </a:xfrm>
                <a:custGeom>
                  <a:avLst/>
                  <a:gdLst>
                    <a:gd name="connsiteX0" fmla="*/ 587668 w 2138761"/>
                    <a:gd name="connsiteY0" fmla="*/ 1513951 h 1513951"/>
                    <a:gd name="connsiteX1" fmla="*/ 106761 w 2138761"/>
                    <a:gd name="connsiteY1" fmla="*/ 1127871 h 1513951"/>
                    <a:gd name="connsiteX2" fmla="*/ 59348 w 2138761"/>
                    <a:gd name="connsiteY2" fmla="*/ 572458 h 1513951"/>
                    <a:gd name="connsiteX3" fmla="*/ 804415 w 2138761"/>
                    <a:gd name="connsiteY3" fmla="*/ 84778 h 1513951"/>
                    <a:gd name="connsiteX4" fmla="*/ 2138761 w 2138761"/>
                    <a:gd name="connsiteY4" fmla="*/ 3498 h 151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8761" h="1513951">
                      <a:moveTo>
                        <a:pt x="587668" y="1513951"/>
                      </a:moveTo>
                      <a:cubicBezTo>
                        <a:pt x="391241" y="1399368"/>
                        <a:pt x="194814" y="1284786"/>
                        <a:pt x="106761" y="1127871"/>
                      </a:cubicBezTo>
                      <a:cubicBezTo>
                        <a:pt x="18708" y="970955"/>
                        <a:pt x="-56928" y="746307"/>
                        <a:pt x="59348" y="572458"/>
                      </a:cubicBezTo>
                      <a:cubicBezTo>
                        <a:pt x="175624" y="398609"/>
                        <a:pt x="457846" y="179605"/>
                        <a:pt x="804415" y="84778"/>
                      </a:cubicBezTo>
                      <a:cubicBezTo>
                        <a:pt x="1150984" y="-10049"/>
                        <a:pt x="1644872" y="-3276"/>
                        <a:pt x="2138761" y="3498"/>
                      </a:cubicBez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" name="Group 21"/>
            <p:cNvGrpSpPr/>
            <p:nvPr/>
          </p:nvGrpSpPr>
          <p:grpSpPr>
            <a:xfrm rot="20521695">
              <a:off x="732357" y="1218710"/>
              <a:ext cx="1666683" cy="1103284"/>
              <a:chOff x="1815253" y="-3498"/>
              <a:chExt cx="4985174" cy="2645097"/>
            </a:xfrm>
          </p:grpSpPr>
          <p:sp>
            <p:nvSpPr>
              <p:cNvPr id="23" name="Flowchart: Connector 22"/>
              <p:cNvSpPr/>
              <p:nvPr/>
            </p:nvSpPr>
            <p:spPr>
              <a:xfrm>
                <a:off x="2567094" y="2316479"/>
                <a:ext cx="325120" cy="325120"/>
              </a:xfrm>
              <a:prstGeom prst="flowChartConnector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5804747" y="2316479"/>
                <a:ext cx="325120" cy="325120"/>
              </a:xfrm>
              <a:prstGeom prst="flowChartConnector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1815253" y="-3498"/>
                <a:ext cx="4985174" cy="2319977"/>
                <a:chOff x="2155532" y="802529"/>
                <a:chExt cx="4277522" cy="1513951"/>
              </a:xfrm>
            </p:grpSpPr>
            <p:sp>
              <p:nvSpPr>
                <p:cNvPr id="26" name="Freeform 25"/>
                <p:cNvSpPr/>
                <p:nvPr/>
              </p:nvSpPr>
              <p:spPr>
                <a:xfrm>
                  <a:off x="2155532" y="802529"/>
                  <a:ext cx="2138761" cy="1513951"/>
                </a:xfrm>
                <a:custGeom>
                  <a:avLst/>
                  <a:gdLst>
                    <a:gd name="connsiteX0" fmla="*/ 587668 w 2138761"/>
                    <a:gd name="connsiteY0" fmla="*/ 1513951 h 1513951"/>
                    <a:gd name="connsiteX1" fmla="*/ 106761 w 2138761"/>
                    <a:gd name="connsiteY1" fmla="*/ 1127871 h 1513951"/>
                    <a:gd name="connsiteX2" fmla="*/ 59348 w 2138761"/>
                    <a:gd name="connsiteY2" fmla="*/ 572458 h 1513951"/>
                    <a:gd name="connsiteX3" fmla="*/ 804415 w 2138761"/>
                    <a:gd name="connsiteY3" fmla="*/ 84778 h 1513951"/>
                    <a:gd name="connsiteX4" fmla="*/ 2138761 w 2138761"/>
                    <a:gd name="connsiteY4" fmla="*/ 3498 h 151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8761" h="1513951">
                      <a:moveTo>
                        <a:pt x="587668" y="1513951"/>
                      </a:moveTo>
                      <a:cubicBezTo>
                        <a:pt x="391241" y="1399368"/>
                        <a:pt x="194814" y="1284786"/>
                        <a:pt x="106761" y="1127871"/>
                      </a:cubicBezTo>
                      <a:cubicBezTo>
                        <a:pt x="18708" y="970955"/>
                        <a:pt x="-56928" y="746307"/>
                        <a:pt x="59348" y="572458"/>
                      </a:cubicBezTo>
                      <a:cubicBezTo>
                        <a:pt x="175624" y="398609"/>
                        <a:pt x="457846" y="179605"/>
                        <a:pt x="804415" y="84778"/>
                      </a:cubicBezTo>
                      <a:cubicBezTo>
                        <a:pt x="1150984" y="-10049"/>
                        <a:pt x="1644872" y="-3276"/>
                        <a:pt x="2138761" y="3498"/>
                      </a:cubicBez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>
                  <a:off x="4294293" y="802529"/>
                  <a:ext cx="2138761" cy="1513951"/>
                </a:xfrm>
                <a:custGeom>
                  <a:avLst/>
                  <a:gdLst>
                    <a:gd name="connsiteX0" fmla="*/ 587668 w 2138761"/>
                    <a:gd name="connsiteY0" fmla="*/ 1513951 h 1513951"/>
                    <a:gd name="connsiteX1" fmla="*/ 106761 w 2138761"/>
                    <a:gd name="connsiteY1" fmla="*/ 1127871 h 1513951"/>
                    <a:gd name="connsiteX2" fmla="*/ 59348 w 2138761"/>
                    <a:gd name="connsiteY2" fmla="*/ 572458 h 1513951"/>
                    <a:gd name="connsiteX3" fmla="*/ 804415 w 2138761"/>
                    <a:gd name="connsiteY3" fmla="*/ 84778 h 1513951"/>
                    <a:gd name="connsiteX4" fmla="*/ 2138761 w 2138761"/>
                    <a:gd name="connsiteY4" fmla="*/ 3498 h 151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8761" h="1513951">
                      <a:moveTo>
                        <a:pt x="587668" y="1513951"/>
                      </a:moveTo>
                      <a:cubicBezTo>
                        <a:pt x="391241" y="1399368"/>
                        <a:pt x="194814" y="1284786"/>
                        <a:pt x="106761" y="1127871"/>
                      </a:cubicBezTo>
                      <a:cubicBezTo>
                        <a:pt x="18708" y="970955"/>
                        <a:pt x="-56928" y="746307"/>
                        <a:pt x="59348" y="572458"/>
                      </a:cubicBezTo>
                      <a:cubicBezTo>
                        <a:pt x="175624" y="398609"/>
                        <a:pt x="457846" y="179605"/>
                        <a:pt x="804415" y="84778"/>
                      </a:cubicBezTo>
                      <a:cubicBezTo>
                        <a:pt x="1150984" y="-10049"/>
                        <a:pt x="1644872" y="-3276"/>
                        <a:pt x="2138761" y="3498"/>
                      </a:cubicBez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" name="Group 27"/>
            <p:cNvGrpSpPr/>
            <p:nvPr/>
          </p:nvGrpSpPr>
          <p:grpSpPr>
            <a:xfrm rot="10800000">
              <a:off x="3732663" y="3712985"/>
              <a:ext cx="2745801" cy="1456902"/>
              <a:chOff x="1815253" y="-3498"/>
              <a:chExt cx="4985174" cy="2645097"/>
            </a:xfrm>
          </p:grpSpPr>
          <p:sp>
            <p:nvSpPr>
              <p:cNvPr id="29" name="Flowchart: Connector 28"/>
              <p:cNvSpPr/>
              <p:nvPr/>
            </p:nvSpPr>
            <p:spPr>
              <a:xfrm>
                <a:off x="2567094" y="2316479"/>
                <a:ext cx="325120" cy="325120"/>
              </a:xfrm>
              <a:prstGeom prst="flowChartConnector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815253" y="-3498"/>
                <a:ext cx="4985174" cy="2319977"/>
                <a:chOff x="2155532" y="802529"/>
                <a:chExt cx="4277522" cy="1513951"/>
              </a:xfrm>
            </p:grpSpPr>
            <p:sp>
              <p:nvSpPr>
                <p:cNvPr id="32" name="Freeform 31"/>
                <p:cNvSpPr/>
                <p:nvPr/>
              </p:nvSpPr>
              <p:spPr>
                <a:xfrm>
                  <a:off x="2155532" y="802529"/>
                  <a:ext cx="2138761" cy="1513951"/>
                </a:xfrm>
                <a:custGeom>
                  <a:avLst/>
                  <a:gdLst>
                    <a:gd name="connsiteX0" fmla="*/ 587668 w 2138761"/>
                    <a:gd name="connsiteY0" fmla="*/ 1513951 h 1513951"/>
                    <a:gd name="connsiteX1" fmla="*/ 106761 w 2138761"/>
                    <a:gd name="connsiteY1" fmla="*/ 1127871 h 1513951"/>
                    <a:gd name="connsiteX2" fmla="*/ 59348 w 2138761"/>
                    <a:gd name="connsiteY2" fmla="*/ 572458 h 1513951"/>
                    <a:gd name="connsiteX3" fmla="*/ 804415 w 2138761"/>
                    <a:gd name="connsiteY3" fmla="*/ 84778 h 1513951"/>
                    <a:gd name="connsiteX4" fmla="*/ 2138761 w 2138761"/>
                    <a:gd name="connsiteY4" fmla="*/ 3498 h 151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8761" h="1513951">
                      <a:moveTo>
                        <a:pt x="587668" y="1513951"/>
                      </a:moveTo>
                      <a:cubicBezTo>
                        <a:pt x="391241" y="1399368"/>
                        <a:pt x="194814" y="1284786"/>
                        <a:pt x="106761" y="1127871"/>
                      </a:cubicBezTo>
                      <a:cubicBezTo>
                        <a:pt x="18708" y="970955"/>
                        <a:pt x="-56928" y="746307"/>
                        <a:pt x="59348" y="572458"/>
                      </a:cubicBezTo>
                      <a:cubicBezTo>
                        <a:pt x="175624" y="398609"/>
                        <a:pt x="457846" y="179605"/>
                        <a:pt x="804415" y="84778"/>
                      </a:cubicBezTo>
                      <a:cubicBezTo>
                        <a:pt x="1150984" y="-10049"/>
                        <a:pt x="1644872" y="-3276"/>
                        <a:pt x="2138761" y="3498"/>
                      </a:cubicBez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>
                  <a:off x="4294293" y="802529"/>
                  <a:ext cx="2138761" cy="1513951"/>
                </a:xfrm>
                <a:custGeom>
                  <a:avLst/>
                  <a:gdLst>
                    <a:gd name="connsiteX0" fmla="*/ 587668 w 2138761"/>
                    <a:gd name="connsiteY0" fmla="*/ 1513951 h 1513951"/>
                    <a:gd name="connsiteX1" fmla="*/ 106761 w 2138761"/>
                    <a:gd name="connsiteY1" fmla="*/ 1127871 h 1513951"/>
                    <a:gd name="connsiteX2" fmla="*/ 59348 w 2138761"/>
                    <a:gd name="connsiteY2" fmla="*/ 572458 h 1513951"/>
                    <a:gd name="connsiteX3" fmla="*/ 804415 w 2138761"/>
                    <a:gd name="connsiteY3" fmla="*/ 84778 h 1513951"/>
                    <a:gd name="connsiteX4" fmla="*/ 2138761 w 2138761"/>
                    <a:gd name="connsiteY4" fmla="*/ 3498 h 151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8761" h="1513951">
                      <a:moveTo>
                        <a:pt x="587668" y="1513951"/>
                      </a:moveTo>
                      <a:cubicBezTo>
                        <a:pt x="391241" y="1399368"/>
                        <a:pt x="194814" y="1284786"/>
                        <a:pt x="106761" y="1127871"/>
                      </a:cubicBezTo>
                      <a:cubicBezTo>
                        <a:pt x="18708" y="970955"/>
                        <a:pt x="-56928" y="746307"/>
                        <a:pt x="59348" y="572458"/>
                      </a:cubicBezTo>
                      <a:cubicBezTo>
                        <a:pt x="175624" y="398609"/>
                        <a:pt x="457846" y="179605"/>
                        <a:pt x="804415" y="84778"/>
                      </a:cubicBezTo>
                      <a:cubicBezTo>
                        <a:pt x="1150984" y="-10049"/>
                        <a:pt x="1644872" y="-3276"/>
                        <a:pt x="2138761" y="3498"/>
                      </a:cubicBez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Flowchart: Connector 29"/>
              <p:cNvSpPr/>
              <p:nvPr/>
            </p:nvSpPr>
            <p:spPr>
              <a:xfrm>
                <a:off x="5804747" y="2316479"/>
                <a:ext cx="325120" cy="325120"/>
              </a:xfrm>
              <a:prstGeom prst="flowChartConnector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Curved Connector 4"/>
            <p:cNvCxnSpPr>
              <a:stCxn id="23" idx="5"/>
              <a:endCxn id="30" idx="5"/>
            </p:cNvCxnSpPr>
            <p:nvPr/>
          </p:nvCxnSpPr>
          <p:spPr>
            <a:xfrm rot="16200000" flipH="1">
              <a:off x="2040297" y="1651279"/>
              <a:ext cx="1312080" cy="2863782"/>
            </a:xfrm>
            <a:prstGeom prst="curvedConnector3">
              <a:avLst>
                <a:gd name="adj1" fmla="val 60785"/>
              </a:avLst>
            </a:prstGeom>
            <a:ln>
              <a:solidFill>
                <a:srgbClr val="FF0000"/>
              </a:solidFill>
              <a:prstDash val="dash"/>
              <a:tailEnd type="stealth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>
              <a:stCxn id="30" idx="0"/>
              <a:endCxn id="29" idx="0"/>
            </p:cNvCxnSpPr>
            <p:nvPr/>
          </p:nvCxnSpPr>
          <p:spPr>
            <a:xfrm rot="16200000" flipH="1">
              <a:off x="5083179" y="3000420"/>
              <a:ext cx="12700" cy="1783278"/>
            </a:xfrm>
            <a:prstGeom prst="curvedConnector3">
              <a:avLst>
                <a:gd name="adj1" fmla="val 1800000"/>
              </a:avLst>
            </a:prstGeom>
            <a:ln>
              <a:tailEnd type="stealth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urved Connector 34"/>
            <p:cNvCxnSpPr>
              <a:stCxn id="2" idx="4"/>
              <a:endCxn id="30" idx="4"/>
            </p:cNvCxnSpPr>
            <p:nvPr/>
          </p:nvCxnSpPr>
          <p:spPr>
            <a:xfrm rot="5400000">
              <a:off x="3612899" y="2959514"/>
              <a:ext cx="1332112" cy="174830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dash"/>
              <a:tailEnd type="stealth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Curved Connector 41"/>
            <p:cNvCxnSpPr>
              <a:stCxn id="29" idx="4"/>
              <a:endCxn id="3" idx="4"/>
            </p:cNvCxnSpPr>
            <p:nvPr/>
          </p:nvCxnSpPr>
          <p:spPr>
            <a:xfrm rot="5400000" flipH="1" flipV="1">
              <a:off x="5503724" y="3081953"/>
              <a:ext cx="1102127" cy="15993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dash"/>
              <a:tailEnd type="stealth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>
              <a:stCxn id="29" idx="5"/>
              <a:endCxn id="24" idx="5"/>
            </p:cNvCxnSpPr>
            <p:nvPr/>
          </p:nvCxnSpPr>
          <p:spPr>
            <a:xfrm rot="16200000" flipV="1">
              <a:off x="3279757" y="1107460"/>
              <a:ext cx="1646064" cy="3617435"/>
            </a:xfrm>
            <a:prstGeom prst="curvedConnector3">
              <a:avLst>
                <a:gd name="adj1" fmla="val 55290"/>
              </a:avLst>
            </a:prstGeom>
            <a:ln>
              <a:solidFill>
                <a:srgbClr val="FF0000"/>
              </a:solidFill>
              <a:prstDash val="dash"/>
              <a:tailEnd type="stealth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9" name="Freeform 48"/>
            <p:cNvSpPr/>
            <p:nvPr/>
          </p:nvSpPr>
          <p:spPr>
            <a:xfrm>
              <a:off x="1197429" y="2492829"/>
              <a:ext cx="5029200" cy="1740887"/>
            </a:xfrm>
            <a:custGeom>
              <a:avLst/>
              <a:gdLst>
                <a:gd name="connsiteX0" fmla="*/ 4911 w 5121196"/>
                <a:gd name="connsiteY0" fmla="*/ 13763 h 1753573"/>
                <a:gd name="connsiteX1" fmla="*/ 26682 w 5121196"/>
                <a:gd name="connsiteY1" fmla="*/ 68191 h 1753573"/>
                <a:gd name="connsiteX2" fmla="*/ 200853 w 5121196"/>
                <a:gd name="connsiteY2" fmla="*/ 536277 h 1753573"/>
                <a:gd name="connsiteX3" fmla="*/ 1670425 w 5121196"/>
                <a:gd name="connsiteY3" fmla="*/ 906391 h 1753573"/>
                <a:gd name="connsiteX4" fmla="*/ 2617482 w 5121196"/>
                <a:gd name="connsiteY4" fmla="*/ 1124105 h 1753573"/>
                <a:gd name="connsiteX5" fmla="*/ 3216196 w 5121196"/>
                <a:gd name="connsiteY5" fmla="*/ 1701048 h 1753573"/>
                <a:gd name="connsiteX6" fmla="*/ 4859939 w 5121196"/>
                <a:gd name="connsiteY6" fmla="*/ 1635734 h 1753573"/>
                <a:gd name="connsiteX7" fmla="*/ 5023225 w 5121196"/>
                <a:gd name="connsiteY7" fmla="*/ 895505 h 1753573"/>
                <a:gd name="connsiteX8" fmla="*/ 5121196 w 5121196"/>
                <a:gd name="connsiteY8" fmla="*/ 144391 h 1753573"/>
                <a:gd name="connsiteX0" fmla="*/ 0 w 5116285"/>
                <a:gd name="connsiteY0" fmla="*/ 0 h 1739810"/>
                <a:gd name="connsiteX1" fmla="*/ 195942 w 5116285"/>
                <a:gd name="connsiteY1" fmla="*/ 522514 h 1739810"/>
                <a:gd name="connsiteX2" fmla="*/ 1665514 w 5116285"/>
                <a:gd name="connsiteY2" fmla="*/ 892628 h 1739810"/>
                <a:gd name="connsiteX3" fmla="*/ 2612571 w 5116285"/>
                <a:gd name="connsiteY3" fmla="*/ 1110342 h 1739810"/>
                <a:gd name="connsiteX4" fmla="*/ 3211285 w 5116285"/>
                <a:gd name="connsiteY4" fmla="*/ 1687285 h 1739810"/>
                <a:gd name="connsiteX5" fmla="*/ 4855028 w 5116285"/>
                <a:gd name="connsiteY5" fmla="*/ 1621971 h 1739810"/>
                <a:gd name="connsiteX6" fmla="*/ 5018314 w 5116285"/>
                <a:gd name="connsiteY6" fmla="*/ 881742 h 1739810"/>
                <a:gd name="connsiteX7" fmla="*/ 5116285 w 5116285"/>
                <a:gd name="connsiteY7" fmla="*/ 130628 h 1739810"/>
                <a:gd name="connsiteX0" fmla="*/ 0 w 5116285"/>
                <a:gd name="connsiteY0" fmla="*/ 0 h 1739810"/>
                <a:gd name="connsiteX1" fmla="*/ 511628 w 5116285"/>
                <a:gd name="connsiteY1" fmla="*/ 576942 h 1739810"/>
                <a:gd name="connsiteX2" fmla="*/ 1665514 w 5116285"/>
                <a:gd name="connsiteY2" fmla="*/ 892628 h 1739810"/>
                <a:gd name="connsiteX3" fmla="*/ 2612571 w 5116285"/>
                <a:gd name="connsiteY3" fmla="*/ 1110342 h 1739810"/>
                <a:gd name="connsiteX4" fmla="*/ 3211285 w 5116285"/>
                <a:gd name="connsiteY4" fmla="*/ 1687285 h 1739810"/>
                <a:gd name="connsiteX5" fmla="*/ 4855028 w 5116285"/>
                <a:gd name="connsiteY5" fmla="*/ 1621971 h 1739810"/>
                <a:gd name="connsiteX6" fmla="*/ 5018314 w 5116285"/>
                <a:gd name="connsiteY6" fmla="*/ 881742 h 1739810"/>
                <a:gd name="connsiteX7" fmla="*/ 5116285 w 5116285"/>
                <a:gd name="connsiteY7" fmla="*/ 130628 h 1739810"/>
                <a:gd name="connsiteX0" fmla="*/ 0 w 5116285"/>
                <a:gd name="connsiteY0" fmla="*/ 0 h 1739810"/>
                <a:gd name="connsiteX1" fmla="*/ 511628 w 5116285"/>
                <a:gd name="connsiteY1" fmla="*/ 576942 h 1739810"/>
                <a:gd name="connsiteX2" fmla="*/ 1796143 w 5116285"/>
                <a:gd name="connsiteY2" fmla="*/ 881742 h 1739810"/>
                <a:gd name="connsiteX3" fmla="*/ 2612571 w 5116285"/>
                <a:gd name="connsiteY3" fmla="*/ 1110342 h 1739810"/>
                <a:gd name="connsiteX4" fmla="*/ 3211285 w 5116285"/>
                <a:gd name="connsiteY4" fmla="*/ 1687285 h 1739810"/>
                <a:gd name="connsiteX5" fmla="*/ 4855028 w 5116285"/>
                <a:gd name="connsiteY5" fmla="*/ 1621971 h 1739810"/>
                <a:gd name="connsiteX6" fmla="*/ 5018314 w 5116285"/>
                <a:gd name="connsiteY6" fmla="*/ 881742 h 1739810"/>
                <a:gd name="connsiteX7" fmla="*/ 5116285 w 5116285"/>
                <a:gd name="connsiteY7" fmla="*/ 130628 h 1739810"/>
                <a:gd name="connsiteX0" fmla="*/ 0 w 5116285"/>
                <a:gd name="connsiteY0" fmla="*/ 0 h 1739810"/>
                <a:gd name="connsiteX1" fmla="*/ 511628 w 5116285"/>
                <a:gd name="connsiteY1" fmla="*/ 576942 h 1739810"/>
                <a:gd name="connsiteX2" fmla="*/ 1796143 w 5116285"/>
                <a:gd name="connsiteY2" fmla="*/ 881742 h 1739810"/>
                <a:gd name="connsiteX3" fmla="*/ 2612571 w 5116285"/>
                <a:gd name="connsiteY3" fmla="*/ 1110342 h 1739810"/>
                <a:gd name="connsiteX4" fmla="*/ 3211285 w 5116285"/>
                <a:gd name="connsiteY4" fmla="*/ 1687285 h 1739810"/>
                <a:gd name="connsiteX5" fmla="*/ 4855028 w 5116285"/>
                <a:gd name="connsiteY5" fmla="*/ 1621971 h 1739810"/>
                <a:gd name="connsiteX6" fmla="*/ 5018314 w 5116285"/>
                <a:gd name="connsiteY6" fmla="*/ 881742 h 1739810"/>
                <a:gd name="connsiteX7" fmla="*/ 5116285 w 5116285"/>
                <a:gd name="connsiteY7" fmla="*/ 130628 h 1739810"/>
                <a:gd name="connsiteX0" fmla="*/ 0 w 5116285"/>
                <a:gd name="connsiteY0" fmla="*/ 0 h 1753804"/>
                <a:gd name="connsiteX1" fmla="*/ 511628 w 5116285"/>
                <a:gd name="connsiteY1" fmla="*/ 576942 h 1753804"/>
                <a:gd name="connsiteX2" fmla="*/ 1796143 w 5116285"/>
                <a:gd name="connsiteY2" fmla="*/ 881742 h 1753804"/>
                <a:gd name="connsiteX3" fmla="*/ 2612571 w 5116285"/>
                <a:gd name="connsiteY3" fmla="*/ 1110342 h 1753804"/>
                <a:gd name="connsiteX4" fmla="*/ 3211285 w 5116285"/>
                <a:gd name="connsiteY4" fmla="*/ 1687285 h 1753804"/>
                <a:gd name="connsiteX5" fmla="*/ 4855028 w 5116285"/>
                <a:gd name="connsiteY5" fmla="*/ 1621971 h 1753804"/>
                <a:gd name="connsiteX6" fmla="*/ 5018314 w 5116285"/>
                <a:gd name="connsiteY6" fmla="*/ 881742 h 1753804"/>
                <a:gd name="connsiteX7" fmla="*/ 5116285 w 5116285"/>
                <a:gd name="connsiteY7" fmla="*/ 130628 h 1753804"/>
                <a:gd name="connsiteX0" fmla="*/ 0 w 5116285"/>
                <a:gd name="connsiteY0" fmla="*/ 0 h 1743092"/>
                <a:gd name="connsiteX1" fmla="*/ 511628 w 5116285"/>
                <a:gd name="connsiteY1" fmla="*/ 576942 h 1743092"/>
                <a:gd name="connsiteX2" fmla="*/ 1796143 w 5116285"/>
                <a:gd name="connsiteY2" fmla="*/ 881742 h 1743092"/>
                <a:gd name="connsiteX3" fmla="*/ 2612571 w 5116285"/>
                <a:gd name="connsiteY3" fmla="*/ 1110342 h 1743092"/>
                <a:gd name="connsiteX4" fmla="*/ 3211285 w 5116285"/>
                <a:gd name="connsiteY4" fmla="*/ 1687285 h 1743092"/>
                <a:gd name="connsiteX5" fmla="*/ 4855028 w 5116285"/>
                <a:gd name="connsiteY5" fmla="*/ 1621971 h 1743092"/>
                <a:gd name="connsiteX6" fmla="*/ 4985657 w 5116285"/>
                <a:gd name="connsiteY6" fmla="*/ 816428 h 1743092"/>
                <a:gd name="connsiteX7" fmla="*/ 5116285 w 5116285"/>
                <a:gd name="connsiteY7" fmla="*/ 130628 h 1743092"/>
                <a:gd name="connsiteX0" fmla="*/ 0 w 5029200"/>
                <a:gd name="connsiteY0" fmla="*/ 0 h 1743092"/>
                <a:gd name="connsiteX1" fmla="*/ 511628 w 5029200"/>
                <a:gd name="connsiteY1" fmla="*/ 576942 h 1743092"/>
                <a:gd name="connsiteX2" fmla="*/ 1796143 w 5029200"/>
                <a:gd name="connsiteY2" fmla="*/ 881742 h 1743092"/>
                <a:gd name="connsiteX3" fmla="*/ 2612571 w 5029200"/>
                <a:gd name="connsiteY3" fmla="*/ 1110342 h 1743092"/>
                <a:gd name="connsiteX4" fmla="*/ 3211285 w 5029200"/>
                <a:gd name="connsiteY4" fmla="*/ 1687285 h 1743092"/>
                <a:gd name="connsiteX5" fmla="*/ 4855028 w 5029200"/>
                <a:gd name="connsiteY5" fmla="*/ 1621971 h 1743092"/>
                <a:gd name="connsiteX6" fmla="*/ 4985657 w 5029200"/>
                <a:gd name="connsiteY6" fmla="*/ 816428 h 1743092"/>
                <a:gd name="connsiteX7" fmla="*/ 5029200 w 5029200"/>
                <a:gd name="connsiteY7" fmla="*/ 141514 h 1743092"/>
                <a:gd name="connsiteX0" fmla="*/ 0 w 5029200"/>
                <a:gd name="connsiteY0" fmla="*/ 0 h 1740887"/>
                <a:gd name="connsiteX1" fmla="*/ 511628 w 5029200"/>
                <a:gd name="connsiteY1" fmla="*/ 576942 h 1740887"/>
                <a:gd name="connsiteX2" fmla="*/ 1796143 w 5029200"/>
                <a:gd name="connsiteY2" fmla="*/ 881742 h 1740887"/>
                <a:gd name="connsiteX3" fmla="*/ 2612571 w 5029200"/>
                <a:gd name="connsiteY3" fmla="*/ 1110342 h 1740887"/>
                <a:gd name="connsiteX4" fmla="*/ 3211285 w 5029200"/>
                <a:gd name="connsiteY4" fmla="*/ 1687285 h 1740887"/>
                <a:gd name="connsiteX5" fmla="*/ 4855028 w 5029200"/>
                <a:gd name="connsiteY5" fmla="*/ 1621971 h 1740887"/>
                <a:gd name="connsiteX6" fmla="*/ 4942114 w 5029200"/>
                <a:gd name="connsiteY6" fmla="*/ 859971 h 1740887"/>
                <a:gd name="connsiteX7" fmla="*/ 5029200 w 5029200"/>
                <a:gd name="connsiteY7" fmla="*/ 141514 h 1740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9200" h="1740887">
                  <a:moveTo>
                    <a:pt x="0" y="0"/>
                  </a:moveTo>
                  <a:cubicBezTo>
                    <a:pt x="40821" y="108857"/>
                    <a:pt x="212271" y="429985"/>
                    <a:pt x="511628" y="576942"/>
                  </a:cubicBezTo>
                  <a:cubicBezTo>
                    <a:pt x="810985" y="723899"/>
                    <a:pt x="1435100" y="847271"/>
                    <a:pt x="1796143" y="881742"/>
                  </a:cubicBezTo>
                  <a:cubicBezTo>
                    <a:pt x="2157186" y="916213"/>
                    <a:pt x="2376714" y="976085"/>
                    <a:pt x="2612571" y="1110342"/>
                  </a:cubicBezTo>
                  <a:cubicBezTo>
                    <a:pt x="2848428" y="1244599"/>
                    <a:pt x="2837542" y="1602014"/>
                    <a:pt x="3211285" y="1687285"/>
                  </a:cubicBezTo>
                  <a:cubicBezTo>
                    <a:pt x="3585028" y="1772556"/>
                    <a:pt x="4566557" y="1759857"/>
                    <a:pt x="4855028" y="1621971"/>
                  </a:cubicBezTo>
                  <a:cubicBezTo>
                    <a:pt x="5143499" y="1484085"/>
                    <a:pt x="4913085" y="1106714"/>
                    <a:pt x="4942114" y="859971"/>
                  </a:cubicBezTo>
                  <a:cubicBezTo>
                    <a:pt x="4971143" y="613228"/>
                    <a:pt x="5001986" y="392792"/>
                    <a:pt x="5029200" y="141514"/>
                  </a:cubicBezTo>
                </a:path>
              </a:pathLst>
            </a:custGeom>
            <a:ln w="28575">
              <a:solidFill>
                <a:srgbClr val="7030A0"/>
              </a:solidFill>
              <a:prstDash val="solid"/>
              <a:tailEnd type="stealth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91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5105380" cy="5943600"/>
            <a:chOff x="772906" y="437029"/>
            <a:chExt cx="5105380" cy="59436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990165" y="437029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18965" y="437029"/>
              <a:ext cx="0" cy="5943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990165" y="437029"/>
              <a:ext cx="0" cy="5943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990165" y="1432111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90165" y="1432115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90165" y="2427197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90165" y="2427198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90165" y="3422280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990165" y="3422280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90165" y="4417362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01956" y="549850"/>
              <a:ext cx="140521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/>
                <a:t>. . .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01956" y="1544931"/>
              <a:ext cx="1405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P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01956" y="2540018"/>
              <a:ext cx="1405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Q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01956" y="3535101"/>
              <a:ext cx="1405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Q</a:t>
              </a:r>
              <a:endParaRPr lang="en-US" sz="12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613267" y="4417362"/>
              <a:ext cx="2647449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90165" y="5412444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Freeform 34"/>
            <p:cNvSpPr/>
            <p:nvPr/>
          </p:nvSpPr>
          <p:spPr>
            <a:xfrm rot="7624574">
              <a:off x="3417878" y="4205264"/>
              <a:ext cx="1474219" cy="1215665"/>
            </a:xfrm>
            <a:custGeom>
              <a:avLst/>
              <a:gdLst>
                <a:gd name="connsiteX0" fmla="*/ 0 w 1304364"/>
                <a:gd name="connsiteY0" fmla="*/ 0 h 1351429"/>
                <a:gd name="connsiteX1" fmla="*/ 800100 w 1304364"/>
                <a:gd name="connsiteY1" fmla="*/ 504265 h 1351429"/>
                <a:gd name="connsiteX2" fmla="*/ 1304364 w 1304364"/>
                <a:gd name="connsiteY2" fmla="*/ 1351429 h 135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4364" h="1351429">
                  <a:moveTo>
                    <a:pt x="0" y="0"/>
                  </a:moveTo>
                  <a:cubicBezTo>
                    <a:pt x="291353" y="139513"/>
                    <a:pt x="582706" y="279027"/>
                    <a:pt x="800100" y="504265"/>
                  </a:cubicBezTo>
                  <a:cubicBezTo>
                    <a:pt x="1017494" y="729503"/>
                    <a:pt x="1160929" y="1040466"/>
                    <a:pt x="1304364" y="1351429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25515" y="3875115"/>
              <a:ext cx="14527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current procedure</a:t>
              </a:r>
              <a:endParaRPr lang="en-US" sz="2000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159507" y="3731428"/>
              <a:ext cx="0" cy="7007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72906" y="3382542"/>
              <a:ext cx="8202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Stack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414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4399749" cy="3350489"/>
            <a:chOff x="1990165" y="1066873"/>
            <a:chExt cx="4399749" cy="335048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818965" y="2427197"/>
              <a:ext cx="0" cy="19901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990165" y="2427197"/>
              <a:ext cx="0" cy="19901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90165" y="2427197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90165" y="2427198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90165" y="3422280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990165" y="3422280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90165" y="4417362"/>
              <a:ext cx="1828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201955" y="1898085"/>
              <a:ext cx="140521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/>
                <a:t>*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01956" y="2540018"/>
              <a:ext cx="1405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Q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01956" y="3535101"/>
              <a:ext cx="1405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Q</a:t>
              </a:r>
              <a:endParaRPr lang="en-US" sz="1200" dirty="0"/>
            </a:p>
          </p:txBody>
        </p:sp>
        <p:sp>
          <p:nvSpPr>
            <p:cNvPr id="35" name="Freeform 34"/>
            <p:cNvSpPr/>
            <p:nvPr/>
          </p:nvSpPr>
          <p:spPr>
            <a:xfrm rot="18226938">
              <a:off x="3293645" y="1196150"/>
              <a:ext cx="1474219" cy="1215665"/>
            </a:xfrm>
            <a:custGeom>
              <a:avLst/>
              <a:gdLst>
                <a:gd name="connsiteX0" fmla="*/ 0 w 1304364"/>
                <a:gd name="connsiteY0" fmla="*/ 0 h 1351429"/>
                <a:gd name="connsiteX1" fmla="*/ 800100 w 1304364"/>
                <a:gd name="connsiteY1" fmla="*/ 504265 h 1351429"/>
                <a:gd name="connsiteX2" fmla="*/ 1304364 w 1304364"/>
                <a:gd name="connsiteY2" fmla="*/ 1351429 h 135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4364" h="1351429">
                  <a:moveTo>
                    <a:pt x="0" y="0"/>
                  </a:moveTo>
                  <a:cubicBezTo>
                    <a:pt x="291353" y="139513"/>
                    <a:pt x="582706" y="279027"/>
                    <a:pt x="800100" y="504265"/>
                  </a:cubicBezTo>
                  <a:cubicBezTo>
                    <a:pt x="1017494" y="729503"/>
                    <a:pt x="1160929" y="1040466"/>
                    <a:pt x="1304364" y="1351429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35828" y="1320689"/>
              <a:ext cx="13540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/>
              <a:r>
                <a:rPr lang="en-US" dirty="0" smtClean="0"/>
                <a:t>“saturated”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834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5209027" cy="5345507"/>
            <a:chOff x="933818" y="1325103"/>
            <a:chExt cx="5209027" cy="534550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327518" y="2725607"/>
                  <a:ext cx="2051222" cy="508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borderBox>
                                <m:borderBoxPr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borderBox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f>
                                          <m:fPr>
                                            <m:ctrlPr>
                                              <a:rPr lang="en-US" sz="1200" b="0" i="1" smtClean="0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den>
                                        </m:f>
                                      </m:e>
                                    </m:mr>
                                  </m:m>
                                </m:e>
                              </m:borderBox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&gt;, &lt; </m:t>
                        </m:r>
                        <m:borderBox>
                          <m:borderBox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borderBox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7518" y="2725607"/>
                  <a:ext cx="2051222" cy="508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/>
                <p:cNvSpPr txBox="1"/>
                <p:nvPr/>
              </p:nvSpPr>
              <p:spPr>
                <a:xfrm flipH="1">
                  <a:off x="933818" y="3038720"/>
                  <a:ext cx="5957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933818" y="3038720"/>
                  <a:ext cx="59570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041787" y="3024027"/>
                  <a:ext cx="4184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1787" y="3024027"/>
                  <a:ext cx="418464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lowchart: Connector 20"/>
            <p:cNvSpPr/>
            <p:nvPr/>
          </p:nvSpPr>
          <p:spPr>
            <a:xfrm rot="20521695">
              <a:off x="3127139" y="319434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 rot="20521695">
              <a:off x="4423396" y="318295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 rot="20521695">
              <a:off x="5601894" y="3182956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 rot="20521695">
              <a:off x="4971438" y="477026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Connector 22"/>
            <p:cNvSpPr/>
            <p:nvPr/>
          </p:nvSpPr>
          <p:spPr>
            <a:xfrm rot="20521695">
              <a:off x="1395630" y="3121436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360035" y="4725975"/>
                  <a:ext cx="2051222" cy="6121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20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noBar"/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num>
                                <m:den>
                                  <m:borderBox>
                                    <m:borderBox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borderBox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20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200" b="0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𝐶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mr>
                                      </m:m>
                                    </m:e>
                                  </m:borderBox>
                                </m:den>
                              </m:f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&gt;, &lt;</m:t>
                        </m:r>
                        <m:borderBox>
                          <m:borderBox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200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</m:m>
                          </m:e>
                        </m:borderBox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0035" y="4725975"/>
                  <a:ext cx="2051222" cy="61215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Flowchart: Connector 25"/>
            <p:cNvSpPr/>
            <p:nvPr/>
          </p:nvSpPr>
          <p:spPr>
            <a:xfrm rot="20521695">
              <a:off x="2485798" y="4735708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 rot="10800000">
              <a:off x="1890357" y="4897298"/>
              <a:ext cx="3810499" cy="1773312"/>
              <a:chOff x="2155532" y="802529"/>
              <a:chExt cx="4277522" cy="1513951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2155532" y="802529"/>
                <a:ext cx="2138761" cy="1513951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8761" h="1513951">
                    <a:moveTo>
                      <a:pt x="587668" y="1513951"/>
                    </a:moveTo>
                    <a:cubicBezTo>
                      <a:pt x="391241" y="1399368"/>
                      <a:pt x="194814" y="1284786"/>
                      <a:pt x="106761" y="1127871"/>
                    </a:cubicBezTo>
                    <a:cubicBezTo>
                      <a:pt x="18708" y="970955"/>
                      <a:pt x="-56928" y="746307"/>
                      <a:pt x="59348" y="572458"/>
                    </a:cubicBezTo>
                    <a:cubicBezTo>
                      <a:pt x="175624" y="398609"/>
                      <a:pt x="457846" y="179605"/>
                      <a:pt x="804415" y="84778"/>
                    </a:cubicBezTo>
                    <a:cubicBezTo>
                      <a:pt x="1150984" y="-10049"/>
                      <a:pt x="1644872" y="-3276"/>
                      <a:pt x="2138761" y="3498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 flipH="1">
                <a:off x="4294293" y="802529"/>
                <a:ext cx="2138761" cy="1513951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8761" h="1513951">
                    <a:moveTo>
                      <a:pt x="587668" y="1513951"/>
                    </a:moveTo>
                    <a:cubicBezTo>
                      <a:pt x="391241" y="1399368"/>
                      <a:pt x="194814" y="1284786"/>
                      <a:pt x="106761" y="1127871"/>
                    </a:cubicBezTo>
                    <a:cubicBezTo>
                      <a:pt x="18708" y="970955"/>
                      <a:pt x="-56928" y="746307"/>
                      <a:pt x="59348" y="572458"/>
                    </a:cubicBezTo>
                    <a:cubicBezTo>
                      <a:pt x="175624" y="398609"/>
                      <a:pt x="457846" y="179605"/>
                      <a:pt x="804415" y="84778"/>
                    </a:cubicBezTo>
                    <a:cubicBezTo>
                      <a:pt x="1150984" y="-10049"/>
                      <a:pt x="1644872" y="-3276"/>
                      <a:pt x="2138761" y="3498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Freeform 37"/>
            <p:cNvSpPr/>
            <p:nvPr/>
          </p:nvSpPr>
          <p:spPr>
            <a:xfrm rot="3217073" flipV="1">
              <a:off x="1025463" y="3961634"/>
              <a:ext cx="1819207" cy="151409"/>
            </a:xfrm>
            <a:custGeom>
              <a:avLst/>
              <a:gdLst>
                <a:gd name="connsiteX0" fmla="*/ 0 w 1896534"/>
                <a:gd name="connsiteY0" fmla="*/ 379755 h 379755"/>
                <a:gd name="connsiteX1" fmla="*/ 941494 w 1896534"/>
                <a:gd name="connsiteY1" fmla="*/ 448 h 379755"/>
                <a:gd name="connsiteX2" fmla="*/ 1896534 w 1896534"/>
                <a:gd name="connsiteY2" fmla="*/ 318795 h 37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6534" h="379755">
                  <a:moveTo>
                    <a:pt x="0" y="379755"/>
                  </a:moveTo>
                  <a:cubicBezTo>
                    <a:pt x="312702" y="195181"/>
                    <a:pt x="625405" y="10608"/>
                    <a:pt x="941494" y="448"/>
                  </a:cubicBezTo>
                  <a:cubicBezTo>
                    <a:pt x="1257583" y="-9712"/>
                    <a:pt x="1577058" y="154541"/>
                    <a:pt x="1896534" y="318795"/>
                  </a:cubicBezTo>
                </a:path>
              </a:pathLst>
            </a:custGeom>
            <a:ln>
              <a:prstDash val="dash"/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024943" y="5165430"/>
                  <a:ext cx="457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4943" y="5165430"/>
                  <a:ext cx="45719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85714" r="-571429"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1077201" y="1325103"/>
              <a:ext cx="5065644" cy="1787751"/>
              <a:chOff x="1077201" y="1325103"/>
              <a:chExt cx="5065644" cy="1787751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1077201" y="1327619"/>
                <a:ext cx="2530688" cy="1785235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  <a:gd name="connsiteX0" fmla="*/ 481125 w 2032218"/>
                  <a:gd name="connsiteY0" fmla="*/ 1513951 h 1513951"/>
                  <a:gd name="connsiteX1" fmla="*/ 218 w 2032218"/>
                  <a:gd name="connsiteY1" fmla="*/ 1127871 h 1513951"/>
                  <a:gd name="connsiteX2" fmla="*/ 422974 w 2032218"/>
                  <a:gd name="connsiteY2" fmla="*/ 611045 h 1513951"/>
                  <a:gd name="connsiteX3" fmla="*/ 697872 w 2032218"/>
                  <a:gd name="connsiteY3" fmla="*/ 84778 h 1513951"/>
                  <a:gd name="connsiteX4" fmla="*/ 2032218 w 2032218"/>
                  <a:gd name="connsiteY4" fmla="*/ 3498 h 1513951"/>
                  <a:gd name="connsiteX0" fmla="*/ 198118 w 1749211"/>
                  <a:gd name="connsiteY0" fmla="*/ 1513951 h 1513951"/>
                  <a:gd name="connsiteX1" fmla="*/ 804 w 1749211"/>
                  <a:gd name="connsiteY1" fmla="*/ 1127871 h 1513951"/>
                  <a:gd name="connsiteX2" fmla="*/ 139967 w 1749211"/>
                  <a:gd name="connsiteY2" fmla="*/ 611045 h 1513951"/>
                  <a:gd name="connsiteX3" fmla="*/ 414865 w 1749211"/>
                  <a:gd name="connsiteY3" fmla="*/ 84778 h 1513951"/>
                  <a:gd name="connsiteX4" fmla="*/ 1749211 w 1749211"/>
                  <a:gd name="connsiteY4" fmla="*/ 3498 h 1513951"/>
                  <a:gd name="connsiteX0" fmla="*/ 202065 w 1753158"/>
                  <a:gd name="connsiteY0" fmla="*/ 1513951 h 1513951"/>
                  <a:gd name="connsiteX1" fmla="*/ 4751 w 1753158"/>
                  <a:gd name="connsiteY1" fmla="*/ 1127871 h 1513951"/>
                  <a:gd name="connsiteX2" fmla="*/ 91673 w 1753158"/>
                  <a:gd name="connsiteY2" fmla="*/ 467719 h 1513951"/>
                  <a:gd name="connsiteX3" fmla="*/ 418812 w 1753158"/>
                  <a:gd name="connsiteY3" fmla="*/ 84778 h 1513951"/>
                  <a:gd name="connsiteX4" fmla="*/ 1753158 w 1753158"/>
                  <a:gd name="connsiteY4" fmla="*/ 3498 h 1513951"/>
                  <a:gd name="connsiteX0" fmla="*/ 209362 w 1760455"/>
                  <a:gd name="connsiteY0" fmla="*/ 1511080 h 1511080"/>
                  <a:gd name="connsiteX1" fmla="*/ 12048 w 1760455"/>
                  <a:gd name="connsiteY1" fmla="*/ 1125000 h 1511080"/>
                  <a:gd name="connsiteX2" fmla="*/ 98970 w 1760455"/>
                  <a:gd name="connsiteY2" fmla="*/ 464848 h 1511080"/>
                  <a:gd name="connsiteX3" fmla="*/ 724629 w 1760455"/>
                  <a:gd name="connsiteY3" fmla="*/ 137032 h 1511080"/>
                  <a:gd name="connsiteX4" fmla="*/ 1760455 w 1760455"/>
                  <a:gd name="connsiteY4" fmla="*/ 627 h 1511080"/>
                  <a:gd name="connsiteX0" fmla="*/ 209362 w 1760455"/>
                  <a:gd name="connsiteY0" fmla="*/ 1510453 h 1510453"/>
                  <a:gd name="connsiteX1" fmla="*/ 12048 w 1760455"/>
                  <a:gd name="connsiteY1" fmla="*/ 1124373 h 1510453"/>
                  <a:gd name="connsiteX2" fmla="*/ 98970 w 1760455"/>
                  <a:gd name="connsiteY2" fmla="*/ 464221 h 1510453"/>
                  <a:gd name="connsiteX3" fmla="*/ 724629 w 1760455"/>
                  <a:gd name="connsiteY3" fmla="*/ 136405 h 1510453"/>
                  <a:gd name="connsiteX4" fmla="*/ 1760455 w 1760455"/>
                  <a:gd name="connsiteY4" fmla="*/ 0 h 1510453"/>
                  <a:gd name="connsiteX0" fmla="*/ 198480 w 1749573"/>
                  <a:gd name="connsiteY0" fmla="*/ 1510453 h 1510453"/>
                  <a:gd name="connsiteX1" fmla="*/ 1166 w 1749573"/>
                  <a:gd name="connsiteY1" fmla="*/ 1124373 h 1510453"/>
                  <a:gd name="connsiteX2" fmla="*/ 147792 w 1749573"/>
                  <a:gd name="connsiteY2" fmla="*/ 475246 h 1510453"/>
                  <a:gd name="connsiteX3" fmla="*/ 713747 w 1749573"/>
                  <a:gd name="connsiteY3" fmla="*/ 136405 h 1510453"/>
                  <a:gd name="connsiteX4" fmla="*/ 1749573 w 1749573"/>
                  <a:gd name="connsiteY4" fmla="*/ 0 h 1510453"/>
                  <a:gd name="connsiteX0" fmla="*/ 198480 w 1719721"/>
                  <a:gd name="connsiteY0" fmla="*/ 1384358 h 1384358"/>
                  <a:gd name="connsiteX1" fmla="*/ 1166 w 1719721"/>
                  <a:gd name="connsiteY1" fmla="*/ 998278 h 1384358"/>
                  <a:gd name="connsiteX2" fmla="*/ 147792 w 1719721"/>
                  <a:gd name="connsiteY2" fmla="*/ 349151 h 1384358"/>
                  <a:gd name="connsiteX3" fmla="*/ 713747 w 1719721"/>
                  <a:gd name="connsiteY3" fmla="*/ 10310 h 1384358"/>
                  <a:gd name="connsiteX4" fmla="*/ 1719721 w 1719721"/>
                  <a:gd name="connsiteY4" fmla="*/ 485796 h 1384358"/>
                  <a:gd name="connsiteX0" fmla="*/ 198924 w 1720165"/>
                  <a:gd name="connsiteY0" fmla="*/ 1049168 h 1049168"/>
                  <a:gd name="connsiteX1" fmla="*/ 1610 w 1720165"/>
                  <a:gd name="connsiteY1" fmla="*/ 663088 h 1049168"/>
                  <a:gd name="connsiteX2" fmla="*/ 148236 w 1720165"/>
                  <a:gd name="connsiteY2" fmla="*/ 13961 h 1049168"/>
                  <a:gd name="connsiteX3" fmla="*/ 803747 w 1720165"/>
                  <a:gd name="connsiteY3" fmla="*/ 160222 h 1049168"/>
                  <a:gd name="connsiteX4" fmla="*/ 1720165 w 1720165"/>
                  <a:gd name="connsiteY4" fmla="*/ 150606 h 1049168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234654 w 1755895"/>
                  <a:gd name="connsiteY0" fmla="*/ 1056802 h 1056802"/>
                  <a:gd name="connsiteX1" fmla="*/ 37340 w 1755895"/>
                  <a:gd name="connsiteY1" fmla="*/ 670722 h 1056802"/>
                  <a:gd name="connsiteX2" fmla="*/ 183966 w 1755895"/>
                  <a:gd name="connsiteY2" fmla="*/ 21595 h 1056802"/>
                  <a:gd name="connsiteX3" fmla="*/ 1755895 w 1755895"/>
                  <a:gd name="connsiteY3" fmla="*/ 158240 h 1056802"/>
                  <a:gd name="connsiteX0" fmla="*/ 212722 w 1733963"/>
                  <a:gd name="connsiteY0" fmla="*/ 907262 h 907262"/>
                  <a:gd name="connsiteX1" fmla="*/ 15408 w 1733963"/>
                  <a:gd name="connsiteY1" fmla="*/ 521182 h 907262"/>
                  <a:gd name="connsiteX2" fmla="*/ 475480 w 1733963"/>
                  <a:gd name="connsiteY2" fmla="*/ 109094 h 907262"/>
                  <a:gd name="connsiteX3" fmla="*/ 1733963 w 1733963"/>
                  <a:gd name="connsiteY3" fmla="*/ 8700 h 907262"/>
                  <a:gd name="connsiteX0" fmla="*/ 213739 w 1734980"/>
                  <a:gd name="connsiteY0" fmla="*/ 904043 h 904043"/>
                  <a:gd name="connsiteX1" fmla="*/ 16425 w 1734980"/>
                  <a:gd name="connsiteY1" fmla="*/ 517963 h 904043"/>
                  <a:gd name="connsiteX2" fmla="*/ 491423 w 1734980"/>
                  <a:gd name="connsiteY2" fmla="*/ 149976 h 904043"/>
                  <a:gd name="connsiteX3" fmla="*/ 1734980 w 1734980"/>
                  <a:gd name="connsiteY3" fmla="*/ 5481 h 90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4980" h="904043">
                    <a:moveTo>
                      <a:pt x="213739" y="904043"/>
                    </a:moveTo>
                    <a:cubicBezTo>
                      <a:pt x="17312" y="789460"/>
                      <a:pt x="-29856" y="643641"/>
                      <a:pt x="16425" y="517963"/>
                    </a:cubicBezTo>
                    <a:cubicBezTo>
                      <a:pt x="62706" y="392285"/>
                      <a:pt x="204997" y="235390"/>
                      <a:pt x="491423" y="149976"/>
                    </a:cubicBezTo>
                    <a:cubicBezTo>
                      <a:pt x="777849" y="64562"/>
                      <a:pt x="1407495" y="-22987"/>
                      <a:pt x="1734980" y="5481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 flipH="1">
                <a:off x="3615118" y="1325103"/>
                <a:ext cx="2527727" cy="1787747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  <a:gd name="connsiteX0" fmla="*/ 481125 w 2032218"/>
                  <a:gd name="connsiteY0" fmla="*/ 1513951 h 1513951"/>
                  <a:gd name="connsiteX1" fmla="*/ 218 w 2032218"/>
                  <a:gd name="connsiteY1" fmla="*/ 1127871 h 1513951"/>
                  <a:gd name="connsiteX2" fmla="*/ 422974 w 2032218"/>
                  <a:gd name="connsiteY2" fmla="*/ 611045 h 1513951"/>
                  <a:gd name="connsiteX3" fmla="*/ 697872 w 2032218"/>
                  <a:gd name="connsiteY3" fmla="*/ 84778 h 1513951"/>
                  <a:gd name="connsiteX4" fmla="*/ 2032218 w 2032218"/>
                  <a:gd name="connsiteY4" fmla="*/ 3498 h 1513951"/>
                  <a:gd name="connsiteX0" fmla="*/ 198118 w 1749211"/>
                  <a:gd name="connsiteY0" fmla="*/ 1513951 h 1513951"/>
                  <a:gd name="connsiteX1" fmla="*/ 804 w 1749211"/>
                  <a:gd name="connsiteY1" fmla="*/ 1127871 h 1513951"/>
                  <a:gd name="connsiteX2" fmla="*/ 139967 w 1749211"/>
                  <a:gd name="connsiteY2" fmla="*/ 611045 h 1513951"/>
                  <a:gd name="connsiteX3" fmla="*/ 414865 w 1749211"/>
                  <a:gd name="connsiteY3" fmla="*/ 84778 h 1513951"/>
                  <a:gd name="connsiteX4" fmla="*/ 1749211 w 1749211"/>
                  <a:gd name="connsiteY4" fmla="*/ 3498 h 1513951"/>
                  <a:gd name="connsiteX0" fmla="*/ 202065 w 1753158"/>
                  <a:gd name="connsiteY0" fmla="*/ 1513951 h 1513951"/>
                  <a:gd name="connsiteX1" fmla="*/ 4751 w 1753158"/>
                  <a:gd name="connsiteY1" fmla="*/ 1127871 h 1513951"/>
                  <a:gd name="connsiteX2" fmla="*/ 91673 w 1753158"/>
                  <a:gd name="connsiteY2" fmla="*/ 467719 h 1513951"/>
                  <a:gd name="connsiteX3" fmla="*/ 418812 w 1753158"/>
                  <a:gd name="connsiteY3" fmla="*/ 84778 h 1513951"/>
                  <a:gd name="connsiteX4" fmla="*/ 1753158 w 1753158"/>
                  <a:gd name="connsiteY4" fmla="*/ 3498 h 1513951"/>
                  <a:gd name="connsiteX0" fmla="*/ 209362 w 1760455"/>
                  <a:gd name="connsiteY0" fmla="*/ 1511080 h 1511080"/>
                  <a:gd name="connsiteX1" fmla="*/ 12048 w 1760455"/>
                  <a:gd name="connsiteY1" fmla="*/ 1125000 h 1511080"/>
                  <a:gd name="connsiteX2" fmla="*/ 98970 w 1760455"/>
                  <a:gd name="connsiteY2" fmla="*/ 464848 h 1511080"/>
                  <a:gd name="connsiteX3" fmla="*/ 724629 w 1760455"/>
                  <a:gd name="connsiteY3" fmla="*/ 137032 h 1511080"/>
                  <a:gd name="connsiteX4" fmla="*/ 1760455 w 1760455"/>
                  <a:gd name="connsiteY4" fmla="*/ 627 h 1511080"/>
                  <a:gd name="connsiteX0" fmla="*/ 209362 w 1760455"/>
                  <a:gd name="connsiteY0" fmla="*/ 1510453 h 1510453"/>
                  <a:gd name="connsiteX1" fmla="*/ 12048 w 1760455"/>
                  <a:gd name="connsiteY1" fmla="*/ 1124373 h 1510453"/>
                  <a:gd name="connsiteX2" fmla="*/ 98970 w 1760455"/>
                  <a:gd name="connsiteY2" fmla="*/ 464221 h 1510453"/>
                  <a:gd name="connsiteX3" fmla="*/ 724629 w 1760455"/>
                  <a:gd name="connsiteY3" fmla="*/ 136405 h 1510453"/>
                  <a:gd name="connsiteX4" fmla="*/ 1760455 w 1760455"/>
                  <a:gd name="connsiteY4" fmla="*/ 0 h 1510453"/>
                  <a:gd name="connsiteX0" fmla="*/ 198480 w 1749573"/>
                  <a:gd name="connsiteY0" fmla="*/ 1510453 h 1510453"/>
                  <a:gd name="connsiteX1" fmla="*/ 1166 w 1749573"/>
                  <a:gd name="connsiteY1" fmla="*/ 1124373 h 1510453"/>
                  <a:gd name="connsiteX2" fmla="*/ 147792 w 1749573"/>
                  <a:gd name="connsiteY2" fmla="*/ 475246 h 1510453"/>
                  <a:gd name="connsiteX3" fmla="*/ 713747 w 1749573"/>
                  <a:gd name="connsiteY3" fmla="*/ 136405 h 1510453"/>
                  <a:gd name="connsiteX4" fmla="*/ 1749573 w 1749573"/>
                  <a:gd name="connsiteY4" fmla="*/ 0 h 1510453"/>
                  <a:gd name="connsiteX0" fmla="*/ 198480 w 1719721"/>
                  <a:gd name="connsiteY0" fmla="*/ 1384358 h 1384358"/>
                  <a:gd name="connsiteX1" fmla="*/ 1166 w 1719721"/>
                  <a:gd name="connsiteY1" fmla="*/ 998278 h 1384358"/>
                  <a:gd name="connsiteX2" fmla="*/ 147792 w 1719721"/>
                  <a:gd name="connsiteY2" fmla="*/ 349151 h 1384358"/>
                  <a:gd name="connsiteX3" fmla="*/ 713747 w 1719721"/>
                  <a:gd name="connsiteY3" fmla="*/ 10310 h 1384358"/>
                  <a:gd name="connsiteX4" fmla="*/ 1719721 w 1719721"/>
                  <a:gd name="connsiteY4" fmla="*/ 485796 h 1384358"/>
                  <a:gd name="connsiteX0" fmla="*/ 198924 w 1720165"/>
                  <a:gd name="connsiteY0" fmla="*/ 1049168 h 1049168"/>
                  <a:gd name="connsiteX1" fmla="*/ 1610 w 1720165"/>
                  <a:gd name="connsiteY1" fmla="*/ 663088 h 1049168"/>
                  <a:gd name="connsiteX2" fmla="*/ 148236 w 1720165"/>
                  <a:gd name="connsiteY2" fmla="*/ 13961 h 1049168"/>
                  <a:gd name="connsiteX3" fmla="*/ 803747 w 1720165"/>
                  <a:gd name="connsiteY3" fmla="*/ 160222 h 1049168"/>
                  <a:gd name="connsiteX4" fmla="*/ 1720165 w 1720165"/>
                  <a:gd name="connsiteY4" fmla="*/ 150606 h 1049168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234654 w 1755895"/>
                  <a:gd name="connsiteY0" fmla="*/ 1056802 h 1056802"/>
                  <a:gd name="connsiteX1" fmla="*/ 37340 w 1755895"/>
                  <a:gd name="connsiteY1" fmla="*/ 670722 h 1056802"/>
                  <a:gd name="connsiteX2" fmla="*/ 183966 w 1755895"/>
                  <a:gd name="connsiteY2" fmla="*/ 21595 h 1056802"/>
                  <a:gd name="connsiteX3" fmla="*/ 1755895 w 1755895"/>
                  <a:gd name="connsiteY3" fmla="*/ 158240 h 1056802"/>
                  <a:gd name="connsiteX0" fmla="*/ 212722 w 1733963"/>
                  <a:gd name="connsiteY0" fmla="*/ 907262 h 907262"/>
                  <a:gd name="connsiteX1" fmla="*/ 15408 w 1733963"/>
                  <a:gd name="connsiteY1" fmla="*/ 521182 h 907262"/>
                  <a:gd name="connsiteX2" fmla="*/ 475480 w 1733963"/>
                  <a:gd name="connsiteY2" fmla="*/ 109094 h 907262"/>
                  <a:gd name="connsiteX3" fmla="*/ 1733963 w 1733963"/>
                  <a:gd name="connsiteY3" fmla="*/ 8700 h 907262"/>
                  <a:gd name="connsiteX0" fmla="*/ 211709 w 1732950"/>
                  <a:gd name="connsiteY0" fmla="*/ 905315 h 905315"/>
                  <a:gd name="connsiteX1" fmla="*/ 14395 w 1732950"/>
                  <a:gd name="connsiteY1" fmla="*/ 519235 h 905315"/>
                  <a:gd name="connsiteX2" fmla="*/ 459541 w 1732950"/>
                  <a:gd name="connsiteY2" fmla="*/ 129197 h 905315"/>
                  <a:gd name="connsiteX3" fmla="*/ 1732950 w 1732950"/>
                  <a:gd name="connsiteY3" fmla="*/ 6753 h 90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2950" h="905315">
                    <a:moveTo>
                      <a:pt x="211709" y="905315"/>
                    </a:moveTo>
                    <a:cubicBezTo>
                      <a:pt x="15282" y="790732"/>
                      <a:pt x="-26910" y="648588"/>
                      <a:pt x="14395" y="519235"/>
                    </a:cubicBezTo>
                    <a:cubicBezTo>
                      <a:pt x="55700" y="389882"/>
                      <a:pt x="173115" y="214611"/>
                      <a:pt x="459541" y="129197"/>
                    </a:cubicBezTo>
                    <a:cubicBezTo>
                      <a:pt x="745967" y="43783"/>
                      <a:pt x="1405465" y="-21715"/>
                      <a:pt x="1732950" y="6753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88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6100611" cy="5345507"/>
            <a:chOff x="933818" y="1325103"/>
            <a:chExt cx="6100611" cy="5345507"/>
          </a:xfrm>
        </p:grpSpPr>
        <p:grpSp>
          <p:nvGrpSpPr>
            <p:cNvPr id="31" name="Group 30"/>
            <p:cNvGrpSpPr/>
            <p:nvPr/>
          </p:nvGrpSpPr>
          <p:grpSpPr>
            <a:xfrm rot="10800000">
              <a:off x="1890357" y="4897298"/>
              <a:ext cx="3810499" cy="1773312"/>
              <a:chOff x="2155532" y="802529"/>
              <a:chExt cx="4277522" cy="1513951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2155532" y="802529"/>
                <a:ext cx="2138761" cy="1513951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8761" h="1513951">
                    <a:moveTo>
                      <a:pt x="587668" y="1513951"/>
                    </a:moveTo>
                    <a:cubicBezTo>
                      <a:pt x="391241" y="1399368"/>
                      <a:pt x="194814" y="1284786"/>
                      <a:pt x="106761" y="1127871"/>
                    </a:cubicBezTo>
                    <a:cubicBezTo>
                      <a:pt x="18708" y="970955"/>
                      <a:pt x="-56928" y="746307"/>
                      <a:pt x="59348" y="572458"/>
                    </a:cubicBezTo>
                    <a:cubicBezTo>
                      <a:pt x="175624" y="398609"/>
                      <a:pt x="457846" y="179605"/>
                      <a:pt x="804415" y="84778"/>
                    </a:cubicBezTo>
                    <a:cubicBezTo>
                      <a:pt x="1150984" y="-10049"/>
                      <a:pt x="1644872" y="-3276"/>
                      <a:pt x="2138761" y="3498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 flipH="1">
                <a:off x="4294293" y="802529"/>
                <a:ext cx="2138761" cy="1513951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8761" h="1513951">
                    <a:moveTo>
                      <a:pt x="587668" y="1513951"/>
                    </a:moveTo>
                    <a:cubicBezTo>
                      <a:pt x="391241" y="1399368"/>
                      <a:pt x="194814" y="1284786"/>
                      <a:pt x="106761" y="1127871"/>
                    </a:cubicBezTo>
                    <a:cubicBezTo>
                      <a:pt x="18708" y="970955"/>
                      <a:pt x="-56928" y="746307"/>
                      <a:pt x="59348" y="572458"/>
                    </a:cubicBezTo>
                    <a:cubicBezTo>
                      <a:pt x="175624" y="398609"/>
                      <a:pt x="457846" y="179605"/>
                      <a:pt x="804415" y="84778"/>
                    </a:cubicBezTo>
                    <a:cubicBezTo>
                      <a:pt x="1150984" y="-10049"/>
                      <a:pt x="1644872" y="-3276"/>
                      <a:pt x="2138761" y="3498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Freeform 33"/>
            <p:cNvSpPr/>
            <p:nvPr/>
          </p:nvSpPr>
          <p:spPr>
            <a:xfrm rot="20665150" flipV="1">
              <a:off x="3164742" y="5077577"/>
              <a:ext cx="1840476" cy="379547"/>
            </a:xfrm>
            <a:custGeom>
              <a:avLst/>
              <a:gdLst>
                <a:gd name="connsiteX0" fmla="*/ 0 w 1896534"/>
                <a:gd name="connsiteY0" fmla="*/ 379755 h 379755"/>
                <a:gd name="connsiteX1" fmla="*/ 941494 w 1896534"/>
                <a:gd name="connsiteY1" fmla="*/ 448 h 379755"/>
                <a:gd name="connsiteX2" fmla="*/ 1896534 w 1896534"/>
                <a:gd name="connsiteY2" fmla="*/ 318795 h 37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6534" h="379755">
                  <a:moveTo>
                    <a:pt x="0" y="379755"/>
                  </a:moveTo>
                  <a:cubicBezTo>
                    <a:pt x="312702" y="195181"/>
                    <a:pt x="625405" y="10608"/>
                    <a:pt x="941494" y="448"/>
                  </a:cubicBezTo>
                  <a:cubicBezTo>
                    <a:pt x="1257583" y="-9712"/>
                    <a:pt x="1577058" y="154541"/>
                    <a:pt x="1896534" y="318795"/>
                  </a:cubicBezTo>
                </a:path>
              </a:pathLst>
            </a:custGeom>
            <a:ln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327518" y="2725607"/>
                  <a:ext cx="2051222" cy="508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borderBox>
                                <m:borderBoxPr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borderBox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f>
                                          <m:fPr>
                                            <m:ctrlPr>
                                              <a:rPr lang="en-US" sz="1200" b="0" i="1" smtClean="0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den>
                                        </m:f>
                                      </m:e>
                                    </m:mr>
                                  </m:m>
                                </m:e>
                              </m:borderBox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&gt;, &lt; </m:t>
                        </m:r>
                        <m:borderBox>
                          <m:borderBox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borderBox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7518" y="2725607"/>
                  <a:ext cx="2051222" cy="508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024943" y="5165430"/>
                  <a:ext cx="457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4943" y="5165430"/>
                  <a:ext cx="45719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85714" r="-571429"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360035" y="4725975"/>
                  <a:ext cx="2051222" cy="6121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20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noBar"/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num>
                                <m:den>
                                  <m:borderBox>
                                    <m:borderBox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borderBox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20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200" b="0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𝐶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mr>
                                      </m:m>
                                    </m:e>
                                  </m:borderBox>
                                </m:den>
                              </m:f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&gt;, &lt;</m:t>
                        </m:r>
                        <m:borderBox>
                          <m:borderBox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200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</m:m>
                          </m:e>
                        </m:borderBox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0035" y="4725975"/>
                  <a:ext cx="2051222" cy="61215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983207" y="4252311"/>
                  <a:ext cx="2051222" cy="6102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20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2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noBar"/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num>
                                <m:den>
                                  <m:borderBox>
                                    <m:borderBox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borderBox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120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𝑅</m:t>
                                                </m:r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en-US" sz="1200" b="0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𝐶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</m:e>
                                        </m:mr>
                                      </m:m>
                                    </m:e>
                                  </m:borderBox>
                                </m:den>
                              </m:f>
                            </m:e>
                          </m:mr>
                        </m: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Sup>
                          <m:sSubSup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&gt;, &lt;</m:t>
                        </m:r>
                        <m:borderBox>
                          <m:borderBox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borderBox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200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mr>
                            </m:m>
                          </m:e>
                        </m:borderBox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sSubSup>
                          <m:sSubSup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&gt;}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3207" y="4252311"/>
                  <a:ext cx="2051222" cy="6102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/>
                <p:cNvSpPr txBox="1"/>
                <p:nvPr/>
              </p:nvSpPr>
              <p:spPr>
                <a:xfrm flipH="1">
                  <a:off x="933818" y="3038720"/>
                  <a:ext cx="5957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933818" y="3038720"/>
                  <a:ext cx="595708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041787" y="3024027"/>
                  <a:ext cx="4184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1787" y="3024027"/>
                  <a:ext cx="418464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Flowchart: Connector 34"/>
            <p:cNvSpPr/>
            <p:nvPr/>
          </p:nvSpPr>
          <p:spPr>
            <a:xfrm rot="20521695">
              <a:off x="3127139" y="319434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Connector 35"/>
            <p:cNvSpPr/>
            <p:nvPr/>
          </p:nvSpPr>
          <p:spPr>
            <a:xfrm rot="20521695">
              <a:off x="4423396" y="318295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Connector 36"/>
            <p:cNvSpPr/>
            <p:nvPr/>
          </p:nvSpPr>
          <p:spPr>
            <a:xfrm rot="20521695">
              <a:off x="5601894" y="3182956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Connector 38"/>
            <p:cNvSpPr/>
            <p:nvPr/>
          </p:nvSpPr>
          <p:spPr>
            <a:xfrm rot="20521695">
              <a:off x="2485798" y="4735708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Connector 39"/>
            <p:cNvSpPr/>
            <p:nvPr/>
          </p:nvSpPr>
          <p:spPr>
            <a:xfrm rot="20521695">
              <a:off x="4971438" y="4770267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Connector 40"/>
            <p:cNvSpPr/>
            <p:nvPr/>
          </p:nvSpPr>
          <p:spPr>
            <a:xfrm rot="20521695">
              <a:off x="1395630" y="3121436"/>
              <a:ext cx="137160" cy="135609"/>
            </a:xfrm>
            <a:prstGeom prst="flowChartConnector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3217073" flipV="1">
              <a:off x="1025463" y="3961634"/>
              <a:ext cx="1819207" cy="151409"/>
            </a:xfrm>
            <a:custGeom>
              <a:avLst/>
              <a:gdLst>
                <a:gd name="connsiteX0" fmla="*/ 0 w 1896534"/>
                <a:gd name="connsiteY0" fmla="*/ 379755 h 379755"/>
                <a:gd name="connsiteX1" fmla="*/ 941494 w 1896534"/>
                <a:gd name="connsiteY1" fmla="*/ 448 h 379755"/>
                <a:gd name="connsiteX2" fmla="*/ 1896534 w 1896534"/>
                <a:gd name="connsiteY2" fmla="*/ 318795 h 37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6534" h="379755">
                  <a:moveTo>
                    <a:pt x="0" y="379755"/>
                  </a:moveTo>
                  <a:cubicBezTo>
                    <a:pt x="312702" y="195181"/>
                    <a:pt x="625405" y="10608"/>
                    <a:pt x="941494" y="448"/>
                  </a:cubicBezTo>
                  <a:cubicBezTo>
                    <a:pt x="1257583" y="-9712"/>
                    <a:pt x="1577058" y="154541"/>
                    <a:pt x="1896534" y="318795"/>
                  </a:cubicBezTo>
                </a:path>
              </a:pathLst>
            </a:custGeom>
            <a:ln>
              <a:prstDash val="dash"/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077201" y="1325103"/>
              <a:ext cx="5065644" cy="1787751"/>
              <a:chOff x="1077201" y="1325103"/>
              <a:chExt cx="5065644" cy="1787751"/>
            </a:xfrm>
          </p:grpSpPr>
          <p:sp>
            <p:nvSpPr>
              <p:cNvPr id="47" name="Freeform 46"/>
              <p:cNvSpPr/>
              <p:nvPr/>
            </p:nvSpPr>
            <p:spPr>
              <a:xfrm>
                <a:off x="1077201" y="1327619"/>
                <a:ext cx="2530688" cy="1785235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  <a:gd name="connsiteX0" fmla="*/ 481125 w 2032218"/>
                  <a:gd name="connsiteY0" fmla="*/ 1513951 h 1513951"/>
                  <a:gd name="connsiteX1" fmla="*/ 218 w 2032218"/>
                  <a:gd name="connsiteY1" fmla="*/ 1127871 h 1513951"/>
                  <a:gd name="connsiteX2" fmla="*/ 422974 w 2032218"/>
                  <a:gd name="connsiteY2" fmla="*/ 611045 h 1513951"/>
                  <a:gd name="connsiteX3" fmla="*/ 697872 w 2032218"/>
                  <a:gd name="connsiteY3" fmla="*/ 84778 h 1513951"/>
                  <a:gd name="connsiteX4" fmla="*/ 2032218 w 2032218"/>
                  <a:gd name="connsiteY4" fmla="*/ 3498 h 1513951"/>
                  <a:gd name="connsiteX0" fmla="*/ 198118 w 1749211"/>
                  <a:gd name="connsiteY0" fmla="*/ 1513951 h 1513951"/>
                  <a:gd name="connsiteX1" fmla="*/ 804 w 1749211"/>
                  <a:gd name="connsiteY1" fmla="*/ 1127871 h 1513951"/>
                  <a:gd name="connsiteX2" fmla="*/ 139967 w 1749211"/>
                  <a:gd name="connsiteY2" fmla="*/ 611045 h 1513951"/>
                  <a:gd name="connsiteX3" fmla="*/ 414865 w 1749211"/>
                  <a:gd name="connsiteY3" fmla="*/ 84778 h 1513951"/>
                  <a:gd name="connsiteX4" fmla="*/ 1749211 w 1749211"/>
                  <a:gd name="connsiteY4" fmla="*/ 3498 h 1513951"/>
                  <a:gd name="connsiteX0" fmla="*/ 202065 w 1753158"/>
                  <a:gd name="connsiteY0" fmla="*/ 1513951 h 1513951"/>
                  <a:gd name="connsiteX1" fmla="*/ 4751 w 1753158"/>
                  <a:gd name="connsiteY1" fmla="*/ 1127871 h 1513951"/>
                  <a:gd name="connsiteX2" fmla="*/ 91673 w 1753158"/>
                  <a:gd name="connsiteY2" fmla="*/ 467719 h 1513951"/>
                  <a:gd name="connsiteX3" fmla="*/ 418812 w 1753158"/>
                  <a:gd name="connsiteY3" fmla="*/ 84778 h 1513951"/>
                  <a:gd name="connsiteX4" fmla="*/ 1753158 w 1753158"/>
                  <a:gd name="connsiteY4" fmla="*/ 3498 h 1513951"/>
                  <a:gd name="connsiteX0" fmla="*/ 209362 w 1760455"/>
                  <a:gd name="connsiteY0" fmla="*/ 1511080 h 1511080"/>
                  <a:gd name="connsiteX1" fmla="*/ 12048 w 1760455"/>
                  <a:gd name="connsiteY1" fmla="*/ 1125000 h 1511080"/>
                  <a:gd name="connsiteX2" fmla="*/ 98970 w 1760455"/>
                  <a:gd name="connsiteY2" fmla="*/ 464848 h 1511080"/>
                  <a:gd name="connsiteX3" fmla="*/ 724629 w 1760455"/>
                  <a:gd name="connsiteY3" fmla="*/ 137032 h 1511080"/>
                  <a:gd name="connsiteX4" fmla="*/ 1760455 w 1760455"/>
                  <a:gd name="connsiteY4" fmla="*/ 627 h 1511080"/>
                  <a:gd name="connsiteX0" fmla="*/ 209362 w 1760455"/>
                  <a:gd name="connsiteY0" fmla="*/ 1510453 h 1510453"/>
                  <a:gd name="connsiteX1" fmla="*/ 12048 w 1760455"/>
                  <a:gd name="connsiteY1" fmla="*/ 1124373 h 1510453"/>
                  <a:gd name="connsiteX2" fmla="*/ 98970 w 1760455"/>
                  <a:gd name="connsiteY2" fmla="*/ 464221 h 1510453"/>
                  <a:gd name="connsiteX3" fmla="*/ 724629 w 1760455"/>
                  <a:gd name="connsiteY3" fmla="*/ 136405 h 1510453"/>
                  <a:gd name="connsiteX4" fmla="*/ 1760455 w 1760455"/>
                  <a:gd name="connsiteY4" fmla="*/ 0 h 1510453"/>
                  <a:gd name="connsiteX0" fmla="*/ 198480 w 1749573"/>
                  <a:gd name="connsiteY0" fmla="*/ 1510453 h 1510453"/>
                  <a:gd name="connsiteX1" fmla="*/ 1166 w 1749573"/>
                  <a:gd name="connsiteY1" fmla="*/ 1124373 h 1510453"/>
                  <a:gd name="connsiteX2" fmla="*/ 147792 w 1749573"/>
                  <a:gd name="connsiteY2" fmla="*/ 475246 h 1510453"/>
                  <a:gd name="connsiteX3" fmla="*/ 713747 w 1749573"/>
                  <a:gd name="connsiteY3" fmla="*/ 136405 h 1510453"/>
                  <a:gd name="connsiteX4" fmla="*/ 1749573 w 1749573"/>
                  <a:gd name="connsiteY4" fmla="*/ 0 h 1510453"/>
                  <a:gd name="connsiteX0" fmla="*/ 198480 w 1719721"/>
                  <a:gd name="connsiteY0" fmla="*/ 1384358 h 1384358"/>
                  <a:gd name="connsiteX1" fmla="*/ 1166 w 1719721"/>
                  <a:gd name="connsiteY1" fmla="*/ 998278 h 1384358"/>
                  <a:gd name="connsiteX2" fmla="*/ 147792 w 1719721"/>
                  <a:gd name="connsiteY2" fmla="*/ 349151 h 1384358"/>
                  <a:gd name="connsiteX3" fmla="*/ 713747 w 1719721"/>
                  <a:gd name="connsiteY3" fmla="*/ 10310 h 1384358"/>
                  <a:gd name="connsiteX4" fmla="*/ 1719721 w 1719721"/>
                  <a:gd name="connsiteY4" fmla="*/ 485796 h 1384358"/>
                  <a:gd name="connsiteX0" fmla="*/ 198924 w 1720165"/>
                  <a:gd name="connsiteY0" fmla="*/ 1049168 h 1049168"/>
                  <a:gd name="connsiteX1" fmla="*/ 1610 w 1720165"/>
                  <a:gd name="connsiteY1" fmla="*/ 663088 h 1049168"/>
                  <a:gd name="connsiteX2" fmla="*/ 148236 w 1720165"/>
                  <a:gd name="connsiteY2" fmla="*/ 13961 h 1049168"/>
                  <a:gd name="connsiteX3" fmla="*/ 803747 w 1720165"/>
                  <a:gd name="connsiteY3" fmla="*/ 160222 h 1049168"/>
                  <a:gd name="connsiteX4" fmla="*/ 1720165 w 1720165"/>
                  <a:gd name="connsiteY4" fmla="*/ 150606 h 1049168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234654 w 1755895"/>
                  <a:gd name="connsiteY0" fmla="*/ 1056802 h 1056802"/>
                  <a:gd name="connsiteX1" fmla="*/ 37340 w 1755895"/>
                  <a:gd name="connsiteY1" fmla="*/ 670722 h 1056802"/>
                  <a:gd name="connsiteX2" fmla="*/ 183966 w 1755895"/>
                  <a:gd name="connsiteY2" fmla="*/ 21595 h 1056802"/>
                  <a:gd name="connsiteX3" fmla="*/ 1755895 w 1755895"/>
                  <a:gd name="connsiteY3" fmla="*/ 158240 h 1056802"/>
                  <a:gd name="connsiteX0" fmla="*/ 212722 w 1733963"/>
                  <a:gd name="connsiteY0" fmla="*/ 907262 h 907262"/>
                  <a:gd name="connsiteX1" fmla="*/ 15408 w 1733963"/>
                  <a:gd name="connsiteY1" fmla="*/ 521182 h 907262"/>
                  <a:gd name="connsiteX2" fmla="*/ 475480 w 1733963"/>
                  <a:gd name="connsiteY2" fmla="*/ 109094 h 907262"/>
                  <a:gd name="connsiteX3" fmla="*/ 1733963 w 1733963"/>
                  <a:gd name="connsiteY3" fmla="*/ 8700 h 907262"/>
                  <a:gd name="connsiteX0" fmla="*/ 213739 w 1734980"/>
                  <a:gd name="connsiteY0" fmla="*/ 904043 h 904043"/>
                  <a:gd name="connsiteX1" fmla="*/ 16425 w 1734980"/>
                  <a:gd name="connsiteY1" fmla="*/ 517963 h 904043"/>
                  <a:gd name="connsiteX2" fmla="*/ 491423 w 1734980"/>
                  <a:gd name="connsiteY2" fmla="*/ 149976 h 904043"/>
                  <a:gd name="connsiteX3" fmla="*/ 1734980 w 1734980"/>
                  <a:gd name="connsiteY3" fmla="*/ 5481 h 90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4980" h="904043">
                    <a:moveTo>
                      <a:pt x="213739" y="904043"/>
                    </a:moveTo>
                    <a:cubicBezTo>
                      <a:pt x="17312" y="789460"/>
                      <a:pt x="-29856" y="643641"/>
                      <a:pt x="16425" y="517963"/>
                    </a:cubicBezTo>
                    <a:cubicBezTo>
                      <a:pt x="62706" y="392285"/>
                      <a:pt x="204997" y="235390"/>
                      <a:pt x="491423" y="149976"/>
                    </a:cubicBezTo>
                    <a:cubicBezTo>
                      <a:pt x="777849" y="64562"/>
                      <a:pt x="1407495" y="-22987"/>
                      <a:pt x="1734980" y="5481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>
              <a:xfrm flipH="1">
                <a:off x="3615118" y="1325103"/>
                <a:ext cx="2527727" cy="1787747"/>
              </a:xfrm>
              <a:custGeom>
                <a:avLst/>
                <a:gdLst>
                  <a:gd name="connsiteX0" fmla="*/ 587668 w 2138761"/>
                  <a:gd name="connsiteY0" fmla="*/ 1513951 h 1513951"/>
                  <a:gd name="connsiteX1" fmla="*/ 106761 w 2138761"/>
                  <a:gd name="connsiteY1" fmla="*/ 1127871 h 1513951"/>
                  <a:gd name="connsiteX2" fmla="*/ 59348 w 2138761"/>
                  <a:gd name="connsiteY2" fmla="*/ 572458 h 1513951"/>
                  <a:gd name="connsiteX3" fmla="*/ 804415 w 2138761"/>
                  <a:gd name="connsiteY3" fmla="*/ 84778 h 1513951"/>
                  <a:gd name="connsiteX4" fmla="*/ 2138761 w 2138761"/>
                  <a:gd name="connsiteY4" fmla="*/ 3498 h 1513951"/>
                  <a:gd name="connsiteX0" fmla="*/ 481125 w 2032218"/>
                  <a:gd name="connsiteY0" fmla="*/ 1513951 h 1513951"/>
                  <a:gd name="connsiteX1" fmla="*/ 218 w 2032218"/>
                  <a:gd name="connsiteY1" fmla="*/ 1127871 h 1513951"/>
                  <a:gd name="connsiteX2" fmla="*/ 422974 w 2032218"/>
                  <a:gd name="connsiteY2" fmla="*/ 611045 h 1513951"/>
                  <a:gd name="connsiteX3" fmla="*/ 697872 w 2032218"/>
                  <a:gd name="connsiteY3" fmla="*/ 84778 h 1513951"/>
                  <a:gd name="connsiteX4" fmla="*/ 2032218 w 2032218"/>
                  <a:gd name="connsiteY4" fmla="*/ 3498 h 1513951"/>
                  <a:gd name="connsiteX0" fmla="*/ 198118 w 1749211"/>
                  <a:gd name="connsiteY0" fmla="*/ 1513951 h 1513951"/>
                  <a:gd name="connsiteX1" fmla="*/ 804 w 1749211"/>
                  <a:gd name="connsiteY1" fmla="*/ 1127871 h 1513951"/>
                  <a:gd name="connsiteX2" fmla="*/ 139967 w 1749211"/>
                  <a:gd name="connsiteY2" fmla="*/ 611045 h 1513951"/>
                  <a:gd name="connsiteX3" fmla="*/ 414865 w 1749211"/>
                  <a:gd name="connsiteY3" fmla="*/ 84778 h 1513951"/>
                  <a:gd name="connsiteX4" fmla="*/ 1749211 w 1749211"/>
                  <a:gd name="connsiteY4" fmla="*/ 3498 h 1513951"/>
                  <a:gd name="connsiteX0" fmla="*/ 202065 w 1753158"/>
                  <a:gd name="connsiteY0" fmla="*/ 1513951 h 1513951"/>
                  <a:gd name="connsiteX1" fmla="*/ 4751 w 1753158"/>
                  <a:gd name="connsiteY1" fmla="*/ 1127871 h 1513951"/>
                  <a:gd name="connsiteX2" fmla="*/ 91673 w 1753158"/>
                  <a:gd name="connsiteY2" fmla="*/ 467719 h 1513951"/>
                  <a:gd name="connsiteX3" fmla="*/ 418812 w 1753158"/>
                  <a:gd name="connsiteY3" fmla="*/ 84778 h 1513951"/>
                  <a:gd name="connsiteX4" fmla="*/ 1753158 w 1753158"/>
                  <a:gd name="connsiteY4" fmla="*/ 3498 h 1513951"/>
                  <a:gd name="connsiteX0" fmla="*/ 209362 w 1760455"/>
                  <a:gd name="connsiteY0" fmla="*/ 1511080 h 1511080"/>
                  <a:gd name="connsiteX1" fmla="*/ 12048 w 1760455"/>
                  <a:gd name="connsiteY1" fmla="*/ 1125000 h 1511080"/>
                  <a:gd name="connsiteX2" fmla="*/ 98970 w 1760455"/>
                  <a:gd name="connsiteY2" fmla="*/ 464848 h 1511080"/>
                  <a:gd name="connsiteX3" fmla="*/ 724629 w 1760455"/>
                  <a:gd name="connsiteY3" fmla="*/ 137032 h 1511080"/>
                  <a:gd name="connsiteX4" fmla="*/ 1760455 w 1760455"/>
                  <a:gd name="connsiteY4" fmla="*/ 627 h 1511080"/>
                  <a:gd name="connsiteX0" fmla="*/ 209362 w 1760455"/>
                  <a:gd name="connsiteY0" fmla="*/ 1510453 h 1510453"/>
                  <a:gd name="connsiteX1" fmla="*/ 12048 w 1760455"/>
                  <a:gd name="connsiteY1" fmla="*/ 1124373 h 1510453"/>
                  <a:gd name="connsiteX2" fmla="*/ 98970 w 1760455"/>
                  <a:gd name="connsiteY2" fmla="*/ 464221 h 1510453"/>
                  <a:gd name="connsiteX3" fmla="*/ 724629 w 1760455"/>
                  <a:gd name="connsiteY3" fmla="*/ 136405 h 1510453"/>
                  <a:gd name="connsiteX4" fmla="*/ 1760455 w 1760455"/>
                  <a:gd name="connsiteY4" fmla="*/ 0 h 1510453"/>
                  <a:gd name="connsiteX0" fmla="*/ 198480 w 1749573"/>
                  <a:gd name="connsiteY0" fmla="*/ 1510453 h 1510453"/>
                  <a:gd name="connsiteX1" fmla="*/ 1166 w 1749573"/>
                  <a:gd name="connsiteY1" fmla="*/ 1124373 h 1510453"/>
                  <a:gd name="connsiteX2" fmla="*/ 147792 w 1749573"/>
                  <a:gd name="connsiteY2" fmla="*/ 475246 h 1510453"/>
                  <a:gd name="connsiteX3" fmla="*/ 713747 w 1749573"/>
                  <a:gd name="connsiteY3" fmla="*/ 136405 h 1510453"/>
                  <a:gd name="connsiteX4" fmla="*/ 1749573 w 1749573"/>
                  <a:gd name="connsiteY4" fmla="*/ 0 h 1510453"/>
                  <a:gd name="connsiteX0" fmla="*/ 198480 w 1719721"/>
                  <a:gd name="connsiteY0" fmla="*/ 1384358 h 1384358"/>
                  <a:gd name="connsiteX1" fmla="*/ 1166 w 1719721"/>
                  <a:gd name="connsiteY1" fmla="*/ 998278 h 1384358"/>
                  <a:gd name="connsiteX2" fmla="*/ 147792 w 1719721"/>
                  <a:gd name="connsiteY2" fmla="*/ 349151 h 1384358"/>
                  <a:gd name="connsiteX3" fmla="*/ 713747 w 1719721"/>
                  <a:gd name="connsiteY3" fmla="*/ 10310 h 1384358"/>
                  <a:gd name="connsiteX4" fmla="*/ 1719721 w 1719721"/>
                  <a:gd name="connsiteY4" fmla="*/ 485796 h 1384358"/>
                  <a:gd name="connsiteX0" fmla="*/ 198924 w 1720165"/>
                  <a:gd name="connsiteY0" fmla="*/ 1049168 h 1049168"/>
                  <a:gd name="connsiteX1" fmla="*/ 1610 w 1720165"/>
                  <a:gd name="connsiteY1" fmla="*/ 663088 h 1049168"/>
                  <a:gd name="connsiteX2" fmla="*/ 148236 w 1720165"/>
                  <a:gd name="connsiteY2" fmla="*/ 13961 h 1049168"/>
                  <a:gd name="connsiteX3" fmla="*/ 803747 w 1720165"/>
                  <a:gd name="connsiteY3" fmla="*/ 160222 h 1049168"/>
                  <a:gd name="connsiteX4" fmla="*/ 1720165 w 1720165"/>
                  <a:gd name="connsiteY4" fmla="*/ 150606 h 1049168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198924 w 1720165"/>
                  <a:gd name="connsiteY0" fmla="*/ 1053515 h 1053515"/>
                  <a:gd name="connsiteX1" fmla="*/ 1610 w 1720165"/>
                  <a:gd name="connsiteY1" fmla="*/ 667435 h 1053515"/>
                  <a:gd name="connsiteX2" fmla="*/ 148236 w 1720165"/>
                  <a:gd name="connsiteY2" fmla="*/ 18308 h 1053515"/>
                  <a:gd name="connsiteX3" fmla="*/ 803747 w 1720165"/>
                  <a:gd name="connsiteY3" fmla="*/ 164569 h 1053515"/>
                  <a:gd name="connsiteX4" fmla="*/ 1720165 w 1720165"/>
                  <a:gd name="connsiteY4" fmla="*/ 154953 h 1053515"/>
                  <a:gd name="connsiteX0" fmla="*/ 234654 w 1755895"/>
                  <a:gd name="connsiteY0" fmla="*/ 1056802 h 1056802"/>
                  <a:gd name="connsiteX1" fmla="*/ 37340 w 1755895"/>
                  <a:gd name="connsiteY1" fmla="*/ 670722 h 1056802"/>
                  <a:gd name="connsiteX2" fmla="*/ 183966 w 1755895"/>
                  <a:gd name="connsiteY2" fmla="*/ 21595 h 1056802"/>
                  <a:gd name="connsiteX3" fmla="*/ 1755895 w 1755895"/>
                  <a:gd name="connsiteY3" fmla="*/ 158240 h 1056802"/>
                  <a:gd name="connsiteX0" fmla="*/ 212722 w 1733963"/>
                  <a:gd name="connsiteY0" fmla="*/ 907262 h 907262"/>
                  <a:gd name="connsiteX1" fmla="*/ 15408 w 1733963"/>
                  <a:gd name="connsiteY1" fmla="*/ 521182 h 907262"/>
                  <a:gd name="connsiteX2" fmla="*/ 475480 w 1733963"/>
                  <a:gd name="connsiteY2" fmla="*/ 109094 h 907262"/>
                  <a:gd name="connsiteX3" fmla="*/ 1733963 w 1733963"/>
                  <a:gd name="connsiteY3" fmla="*/ 8700 h 907262"/>
                  <a:gd name="connsiteX0" fmla="*/ 211709 w 1732950"/>
                  <a:gd name="connsiteY0" fmla="*/ 905315 h 905315"/>
                  <a:gd name="connsiteX1" fmla="*/ 14395 w 1732950"/>
                  <a:gd name="connsiteY1" fmla="*/ 519235 h 905315"/>
                  <a:gd name="connsiteX2" fmla="*/ 459541 w 1732950"/>
                  <a:gd name="connsiteY2" fmla="*/ 129197 h 905315"/>
                  <a:gd name="connsiteX3" fmla="*/ 1732950 w 1732950"/>
                  <a:gd name="connsiteY3" fmla="*/ 6753 h 90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2950" h="905315">
                    <a:moveTo>
                      <a:pt x="211709" y="905315"/>
                    </a:moveTo>
                    <a:cubicBezTo>
                      <a:pt x="15282" y="790732"/>
                      <a:pt x="-26910" y="648588"/>
                      <a:pt x="14395" y="519235"/>
                    </a:cubicBezTo>
                    <a:cubicBezTo>
                      <a:pt x="55700" y="389882"/>
                      <a:pt x="173115" y="214611"/>
                      <a:pt x="459541" y="129197"/>
                    </a:cubicBezTo>
                    <a:cubicBezTo>
                      <a:pt x="745967" y="43783"/>
                      <a:pt x="1405465" y="-21715"/>
                      <a:pt x="1732950" y="6753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98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27077</TotalTime>
  <Words>769</Words>
  <Application>Microsoft Office PowerPoint</Application>
  <PresentationFormat>On-screen Show (4:3)</PresentationFormat>
  <Paragraphs>132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Akash Lal</dc:creator>
  <cp:lastModifiedBy>reps</cp:lastModifiedBy>
  <cp:revision>210</cp:revision>
  <cp:lastPrinted>2015-12-11T04:39:13Z</cp:lastPrinted>
  <dcterms:created xsi:type="dcterms:W3CDTF">2008-11-04T22:15:04Z</dcterms:created>
  <dcterms:modified xsi:type="dcterms:W3CDTF">2015-12-11T04:59:11Z</dcterms:modified>
</cp:coreProperties>
</file>