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Mironovic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21T16:52:45.728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2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3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1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5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2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8943-41A5-0740-9FD4-E8308938689A}" type="datetimeFigureOut">
              <a:rPr lang="en-US" smtClean="0"/>
              <a:t>11/21/15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AD3A4-7D16-114E-AD28-CAD543B3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1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emf"/><Relationship Id="rId5" Type="http://schemas.openxmlformats.org/officeDocument/2006/relationships/comments" Target="../comments/comment1.xm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55721"/>
              </p:ext>
            </p:extLst>
          </p:nvPr>
        </p:nvGraphicFramePr>
        <p:xfrm>
          <a:off x="100013" y="506413"/>
          <a:ext cx="9023350" cy="590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5511800" imgH="3606800" progId="Word.Document.12">
                  <p:embed/>
                </p:oleObj>
              </mc:Choice>
              <mc:Fallback>
                <p:oleObj name="Document" r:id="rId3" imgW="5511800" imgH="360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013" y="506413"/>
                        <a:ext cx="9023350" cy="590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7830" y="2598771"/>
            <a:ext cx="41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7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20178" y="1178130"/>
            <a:ext cx="155448" cy="155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21240" y="1468221"/>
            <a:ext cx="155448" cy="155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06410" y="1468221"/>
            <a:ext cx="155448" cy="155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55054" y="1178130"/>
            <a:ext cx="155448" cy="155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8509" y="841368"/>
            <a:ext cx="4513666" cy="336733"/>
          </a:xfrm>
          <a:custGeom>
            <a:avLst/>
            <a:gdLst>
              <a:gd name="connsiteX0" fmla="*/ 0 w 4513666"/>
              <a:gd name="connsiteY0" fmla="*/ 336733 h 336733"/>
              <a:gd name="connsiteX1" fmla="*/ 2279784 w 4513666"/>
              <a:gd name="connsiteY1" fmla="*/ 144 h 336733"/>
              <a:gd name="connsiteX2" fmla="*/ 4513666 w 4513666"/>
              <a:gd name="connsiteY2" fmla="*/ 290835 h 33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3666" h="336733">
                <a:moveTo>
                  <a:pt x="0" y="336733"/>
                </a:moveTo>
                <a:cubicBezTo>
                  <a:pt x="763753" y="172263"/>
                  <a:pt x="1527506" y="7794"/>
                  <a:pt x="2279784" y="144"/>
                </a:cubicBezTo>
                <a:cubicBezTo>
                  <a:pt x="3032062" y="-7506"/>
                  <a:pt x="4513666" y="290835"/>
                  <a:pt x="4513666" y="290835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4341" y="841368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2223" y="351928"/>
            <a:ext cx="68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</a:t>
            </a:r>
          </a:p>
          <a:p>
            <a:pPr algn="ctr"/>
            <a:r>
              <a:rPr lang="en-US" dirty="0" smtClean="0"/>
              <a:t>(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61919" y="351338"/>
            <a:ext cx="68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cdr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algn="ctr"/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7" name="Straight Connector 16"/>
          <p:cNvCxnSpPr>
            <a:stCxn id="3" idx="5"/>
          </p:cNvCxnSpPr>
          <p:nvPr/>
        </p:nvCxnSpPr>
        <p:spPr>
          <a:xfrm>
            <a:off x="652861" y="1310813"/>
            <a:ext cx="903107" cy="180173"/>
          </a:xfrm>
          <a:prstGeom prst="line">
            <a:avLst/>
          </a:prstGeom>
          <a:ln>
            <a:solidFill>
              <a:schemeClr val="tx1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805450" y="1450055"/>
            <a:ext cx="2340987" cy="217954"/>
          </a:xfrm>
          <a:custGeom>
            <a:avLst/>
            <a:gdLst>
              <a:gd name="connsiteX0" fmla="*/ 0 w 2340987"/>
              <a:gd name="connsiteY0" fmla="*/ 95234 h 217954"/>
              <a:gd name="connsiteX1" fmla="*/ 229509 w 2340987"/>
              <a:gd name="connsiteY1" fmla="*/ 3437 h 217954"/>
              <a:gd name="connsiteX2" fmla="*/ 596722 w 2340987"/>
              <a:gd name="connsiteY2" fmla="*/ 202331 h 217954"/>
              <a:gd name="connsiteX3" fmla="*/ 979236 w 2340987"/>
              <a:gd name="connsiteY3" fmla="*/ 18737 h 217954"/>
              <a:gd name="connsiteX4" fmla="*/ 1315849 w 2340987"/>
              <a:gd name="connsiteY4" fmla="*/ 187031 h 217954"/>
              <a:gd name="connsiteX5" fmla="*/ 1637161 w 2340987"/>
              <a:gd name="connsiteY5" fmla="*/ 49336 h 217954"/>
              <a:gd name="connsiteX6" fmla="*/ 1973773 w 2340987"/>
              <a:gd name="connsiteY6" fmla="*/ 217630 h 217954"/>
              <a:gd name="connsiteX7" fmla="*/ 2340987 w 2340987"/>
              <a:gd name="connsiteY7" fmla="*/ 95234 h 21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0987" h="217954">
                <a:moveTo>
                  <a:pt x="0" y="95234"/>
                </a:moveTo>
                <a:cubicBezTo>
                  <a:pt x="65027" y="40410"/>
                  <a:pt x="130055" y="-14413"/>
                  <a:pt x="229509" y="3437"/>
                </a:cubicBezTo>
                <a:cubicBezTo>
                  <a:pt x="328963" y="21286"/>
                  <a:pt x="471768" y="199781"/>
                  <a:pt x="596722" y="202331"/>
                </a:cubicBezTo>
                <a:cubicBezTo>
                  <a:pt x="721676" y="204881"/>
                  <a:pt x="859382" y="21287"/>
                  <a:pt x="979236" y="18737"/>
                </a:cubicBezTo>
                <a:cubicBezTo>
                  <a:pt x="1099090" y="16187"/>
                  <a:pt x="1206195" y="181931"/>
                  <a:pt x="1315849" y="187031"/>
                </a:cubicBezTo>
                <a:cubicBezTo>
                  <a:pt x="1425503" y="192131"/>
                  <a:pt x="1527507" y="44236"/>
                  <a:pt x="1637161" y="49336"/>
                </a:cubicBezTo>
                <a:cubicBezTo>
                  <a:pt x="1746815" y="54436"/>
                  <a:pt x="1856469" y="209980"/>
                  <a:pt x="1973773" y="217630"/>
                </a:cubicBezTo>
                <a:cubicBezTo>
                  <a:pt x="2091077" y="225280"/>
                  <a:pt x="2340987" y="95234"/>
                  <a:pt x="2340987" y="95234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5" idx="6"/>
          </p:cNvCxnSpPr>
          <p:nvPr/>
        </p:nvCxnSpPr>
        <p:spPr>
          <a:xfrm flipV="1">
            <a:off x="4361858" y="1320761"/>
            <a:ext cx="793196" cy="225184"/>
          </a:xfrm>
          <a:prstGeom prst="line">
            <a:avLst/>
          </a:prstGeom>
          <a:ln>
            <a:solidFill>
              <a:schemeClr val="tx1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55968" y="1560916"/>
            <a:ext cx="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4146437" y="1549052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10502" y="1080723"/>
            <a:ext cx="29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519568" y="1804799"/>
            <a:ext cx="155448" cy="155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88509" y="1560916"/>
            <a:ext cx="867459" cy="244850"/>
          </a:xfrm>
          <a:prstGeom prst="line">
            <a:avLst/>
          </a:prstGeom>
          <a:ln>
            <a:solidFill>
              <a:schemeClr val="tx1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0383" y="1668009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4169" y="1026034"/>
            <a:ext cx="68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07201" y="1638809"/>
            <a:ext cx="68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2380" y="1468221"/>
            <a:ext cx="68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cdr</a:t>
            </a:r>
            <a:r>
              <a:rPr lang="en-US" baseline="30000" dirty="0" smtClean="0"/>
              <a:t>-1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737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78776"/>
              </p:ext>
            </p:extLst>
          </p:nvPr>
        </p:nvGraphicFramePr>
        <p:xfrm>
          <a:off x="-13445" y="428386"/>
          <a:ext cx="9157445" cy="599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5511800" imgH="3606800" progId="Word.Document.12">
                  <p:embed/>
                </p:oleObj>
              </mc:Choice>
              <mc:Fallback>
                <p:oleObj name="Document" r:id="rId3" imgW="5511800" imgH="360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445" y="428386"/>
                        <a:ext cx="9157445" cy="5992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520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520"/>
              </p:ext>
            </p:extLst>
          </p:nvPr>
        </p:nvGraphicFramePr>
        <p:xfrm>
          <a:off x="34556" y="1040366"/>
          <a:ext cx="9067388" cy="4589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7124700" imgH="3606800" progId="Word.Document.12">
                  <p:embed/>
                </p:oleObj>
              </mc:Choice>
              <mc:Fallback>
                <p:oleObj name="Document" r:id="rId3" imgW="7124700" imgH="360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56" y="1040366"/>
                        <a:ext cx="9067388" cy="4589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89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543863"/>
              </p:ext>
            </p:extLst>
          </p:nvPr>
        </p:nvGraphicFramePr>
        <p:xfrm>
          <a:off x="100013" y="650875"/>
          <a:ext cx="9023350" cy="561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3" imgW="5511800" imgH="3429000" progId="Word.Document.12">
                  <p:embed/>
                </p:oleObj>
              </mc:Choice>
              <mc:Fallback>
                <p:oleObj name="Document" r:id="rId3" imgW="5511800" imgH="3429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013" y="650875"/>
                        <a:ext cx="9023350" cy="561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11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17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Mironovich</dc:creator>
  <cp:lastModifiedBy>Andrew Mironovich</cp:lastModifiedBy>
  <cp:revision>12</cp:revision>
  <dcterms:created xsi:type="dcterms:W3CDTF">2015-11-21T22:24:01Z</dcterms:created>
  <dcterms:modified xsi:type="dcterms:W3CDTF">2015-11-22T05:28:54Z</dcterms:modified>
</cp:coreProperties>
</file>