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46AC-926D-407A-AA53-A04D313D7DDD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C2D4-11A9-40CB-ADE6-CB06BF639E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57200" y="304800"/>
            <a:ext cx="8305800" cy="5105400"/>
            <a:chOff x="458585" y="304800"/>
            <a:chExt cx="8456815" cy="4800600"/>
          </a:xfrm>
        </p:grpSpPr>
        <p:sp>
          <p:nvSpPr>
            <p:cNvPr id="4" name="Rectangle 3"/>
            <p:cNvSpPr/>
            <p:nvPr/>
          </p:nvSpPr>
          <p:spPr>
            <a:xfrm>
              <a:off x="685800" y="1143000"/>
              <a:ext cx="2592917" cy="274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</a:rPr>
                <a:t>Reg</a:t>
              </a:r>
              <a:r>
                <a:rPr lang="en-US" sz="3600" dirty="0" smtClean="0">
                  <a:solidFill>
                    <a:schemeClr val="tx1"/>
                  </a:solidFill>
                </a:rPr>
                <a:t> File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" name="Action Button: Custom 5">
              <a:hlinkClick r:id="" action="ppaction://noaction" highlightClick="1"/>
            </p:cNvPr>
            <p:cNvSpPr/>
            <p:nvPr/>
          </p:nvSpPr>
          <p:spPr>
            <a:xfrm>
              <a:off x="458585" y="878006"/>
              <a:ext cx="5482167" cy="4114800"/>
            </a:xfrm>
            <a:prstGeom prst="actionButtonBlan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304800"/>
              <a:ext cx="25929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Memory Wall</a:t>
              </a:r>
              <a:endParaRPr lang="en-US" sz="3200" dirty="0"/>
            </a:p>
          </p:txBody>
        </p:sp>
        <p:sp>
          <p:nvSpPr>
            <p:cNvPr id="8" name="Action Button: Custom 7">
              <a:hlinkClick r:id="" action="ppaction://noaction" highlightClick="1"/>
            </p:cNvPr>
            <p:cNvSpPr/>
            <p:nvPr/>
          </p:nvSpPr>
          <p:spPr>
            <a:xfrm>
              <a:off x="6248400" y="838200"/>
              <a:ext cx="2667000" cy="4267200"/>
            </a:xfrm>
            <a:prstGeom prst="actionButtonBlan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Memory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" name="Flowchart: Manual Operation 14"/>
            <p:cNvSpPr/>
            <p:nvPr/>
          </p:nvSpPr>
          <p:spPr>
            <a:xfrm>
              <a:off x="4191000" y="2209800"/>
              <a:ext cx="1185333" cy="914400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ALU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429000" y="2590800"/>
              <a:ext cx="711200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85800"/>
            <a:ext cx="114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P0:  ld</a:t>
            </a:r>
          </a:p>
          <a:p>
            <a:r>
              <a:rPr lang="en-US" dirty="0" smtClean="0"/>
              <a:t>P1: …</a:t>
            </a:r>
          </a:p>
          <a:p>
            <a:r>
              <a:rPr lang="en-US" dirty="0"/>
              <a:t> </a:t>
            </a:r>
            <a:r>
              <a:rPr lang="en-US" dirty="0" smtClean="0"/>
              <a:t>       ld</a:t>
            </a:r>
          </a:p>
          <a:p>
            <a:r>
              <a:rPr lang="en-US" dirty="0" smtClean="0"/>
              <a:t>P2: …</a:t>
            </a:r>
          </a:p>
          <a:p>
            <a:r>
              <a:rPr lang="en-US" dirty="0"/>
              <a:t> </a:t>
            </a:r>
            <a:r>
              <a:rPr lang="en-US" dirty="0" smtClean="0"/>
              <a:t>       ld</a:t>
            </a:r>
          </a:p>
          <a:p>
            <a:r>
              <a:rPr lang="en-US" dirty="0" smtClean="0"/>
              <a:t>P3: …</a:t>
            </a:r>
          </a:p>
          <a:p>
            <a:r>
              <a:rPr lang="en-US" dirty="0"/>
              <a:t> </a:t>
            </a:r>
            <a:r>
              <a:rPr lang="en-US" dirty="0" smtClean="0"/>
              <a:t>       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99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</a:p>
          <a:p>
            <a:endParaRPr lang="en-US" dirty="0"/>
          </a:p>
          <a:p>
            <a:r>
              <a:rPr lang="en-US" dirty="0" smtClean="0"/>
              <a:t>Switch</a:t>
            </a:r>
          </a:p>
          <a:p>
            <a:endParaRPr lang="en-US" dirty="0"/>
          </a:p>
          <a:p>
            <a:r>
              <a:rPr lang="en-US" dirty="0" smtClean="0"/>
              <a:t>Switch</a:t>
            </a:r>
          </a:p>
          <a:p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2286000" y="914400"/>
            <a:ext cx="3048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2286000" y="1447800"/>
            <a:ext cx="3048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2286000" y="1981200"/>
            <a:ext cx="3048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1371600" y="457200"/>
            <a:ext cx="2286000" cy="2362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609600"/>
            <a:ext cx="6172200" cy="571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733800" y="2209800"/>
            <a:ext cx="1981200" cy="2590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Operation 5"/>
          <p:cNvSpPr/>
          <p:nvPr/>
        </p:nvSpPr>
        <p:spPr>
          <a:xfrm>
            <a:off x="4267200" y="2438400"/>
            <a:ext cx="914400" cy="61264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Operation 6"/>
          <p:cNvSpPr/>
          <p:nvPr/>
        </p:nvSpPr>
        <p:spPr>
          <a:xfrm>
            <a:off x="4267200" y="3962400"/>
            <a:ext cx="914400" cy="61264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1600200" y="2438400"/>
            <a:ext cx="1752600" cy="2057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Instruction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Cache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1828800" y="1219200"/>
            <a:ext cx="3048000" cy="685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RF0  RF1  …  RF49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676400" y="4953000"/>
            <a:ext cx="3048000" cy="685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PC0  PC1  …  PC49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6781800" y="1295400"/>
            <a:ext cx="2133600" cy="4191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Memory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914400" y="2362200"/>
            <a:ext cx="71628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3733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Block of Threads</a:t>
            </a:r>
            <a:endParaRPr lang="en-US" sz="2000" b="1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1295400" y="2895600"/>
            <a:ext cx="838200" cy="6096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2286000" y="2895600"/>
            <a:ext cx="838200" cy="6096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3276600" y="2895600"/>
            <a:ext cx="838200" cy="6096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256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urved Connector 4"/>
          <p:cNvCxnSpPr/>
          <p:nvPr/>
        </p:nvCxnSpPr>
        <p:spPr>
          <a:xfrm rot="16200000" flipH="1">
            <a:off x="1638300" y="952500"/>
            <a:ext cx="533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943100" y="2247900"/>
            <a:ext cx="533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6200000" flipH="1">
            <a:off x="2552700" y="2247900"/>
            <a:ext cx="533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205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914400" y="1676400"/>
            <a:ext cx="2667000" cy="1524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2057400" y="1905000"/>
            <a:ext cx="914400" cy="762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/>
          <p:nvPr/>
        </p:nvCxnSpPr>
        <p:spPr>
          <a:xfrm rot="16200000" flipH="1">
            <a:off x="952500" y="2247900"/>
            <a:ext cx="533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H="1">
            <a:off x="1562100" y="2247900"/>
            <a:ext cx="533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ction Button: Custom 18">
            <a:hlinkClick r:id="" action="ppaction://noaction" highlightClick="1"/>
          </p:cNvPr>
          <p:cNvSpPr/>
          <p:nvPr/>
        </p:nvSpPr>
        <p:spPr>
          <a:xfrm>
            <a:off x="1066800" y="1905000"/>
            <a:ext cx="914400" cy="762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71600" y="205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0" y="1905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259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arp         warp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200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block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14400" y="4343400"/>
            <a:ext cx="5486400" cy="1524000"/>
            <a:chOff x="914400" y="3810000"/>
            <a:chExt cx="7467600" cy="2057400"/>
          </a:xfrm>
        </p:grpSpPr>
        <p:sp>
          <p:nvSpPr>
            <p:cNvPr id="25" name="Action Button: Custom 24">
              <a:hlinkClick r:id="" action="ppaction://noaction" highlightClick="1"/>
            </p:cNvPr>
            <p:cNvSpPr/>
            <p:nvPr/>
          </p:nvSpPr>
          <p:spPr>
            <a:xfrm>
              <a:off x="914400" y="3810000"/>
              <a:ext cx="6553200" cy="2057400"/>
            </a:xfrm>
            <a:prstGeom prst="actionButtonBlan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ction Button: Custom 25">
              <a:hlinkClick r:id="" action="ppaction://noaction" highlightClick="1"/>
            </p:cNvPr>
            <p:cNvSpPr/>
            <p:nvPr/>
          </p:nvSpPr>
          <p:spPr>
            <a:xfrm>
              <a:off x="1371600" y="4419600"/>
              <a:ext cx="1042416" cy="1042416"/>
            </a:xfrm>
            <a:prstGeom prst="actionButtonBlank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ction Button: Custom 26">
              <a:hlinkClick r:id="" action="ppaction://noaction" highlightClick="1"/>
            </p:cNvPr>
            <p:cNvSpPr/>
            <p:nvPr/>
          </p:nvSpPr>
          <p:spPr>
            <a:xfrm>
              <a:off x="2590800" y="4419600"/>
              <a:ext cx="1042416" cy="1042416"/>
            </a:xfrm>
            <a:prstGeom prst="actionButtonBlank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ction Button: Custom 27">
              <a:hlinkClick r:id="" action="ppaction://noaction" highlightClick="1"/>
            </p:cNvPr>
            <p:cNvSpPr/>
            <p:nvPr/>
          </p:nvSpPr>
          <p:spPr>
            <a:xfrm>
              <a:off x="3810000" y="4419600"/>
              <a:ext cx="1042416" cy="1042416"/>
            </a:xfrm>
            <a:prstGeom prst="actionButtonBlank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ction Button: Custom 28">
              <a:hlinkClick r:id="" action="ppaction://noaction" highlightClick="1"/>
            </p:cNvPr>
            <p:cNvSpPr/>
            <p:nvPr/>
          </p:nvSpPr>
          <p:spPr>
            <a:xfrm>
              <a:off x="5029200" y="4419600"/>
              <a:ext cx="1042416" cy="1042416"/>
            </a:xfrm>
            <a:prstGeom prst="actionButtonBlank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77000" y="44196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…</a:t>
              </a:r>
              <a:endPara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05400" y="5867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grid</a:t>
            </a:r>
            <a:endParaRPr lang="en-US" sz="2800" dirty="0"/>
          </a:p>
        </p:txBody>
      </p:sp>
      <p:sp>
        <p:nvSpPr>
          <p:cNvPr id="33" name="Action Button: Custom 32">
            <a:hlinkClick r:id="" action="ppaction://noaction" highlightClick="1"/>
          </p:cNvPr>
          <p:cNvSpPr/>
          <p:nvPr/>
        </p:nvSpPr>
        <p:spPr>
          <a:xfrm>
            <a:off x="6934200" y="1981200"/>
            <a:ext cx="1981200" cy="4648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  <a:r>
              <a:rPr lang="en-US" sz="3200" dirty="0" smtClean="0"/>
              <a:t>lobal memory</a:t>
            </a:r>
            <a:endParaRPr lang="en-US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791200" y="51054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ction Button: Custom 44">
            <a:hlinkClick r:id="" action="ppaction://noaction" highlightClick="1"/>
          </p:cNvPr>
          <p:cNvSpPr/>
          <p:nvPr/>
        </p:nvSpPr>
        <p:spPr>
          <a:xfrm>
            <a:off x="4876800" y="990600"/>
            <a:ext cx="1676400" cy="2057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shared memory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657600" y="2133600"/>
            <a:ext cx="1143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9144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A[</a:t>
            </a:r>
            <a:r>
              <a:rPr lang="en-US" dirty="0" err="1" smtClean="0"/>
              <a:t>tid</a:t>
            </a:r>
            <a:r>
              <a:rPr lang="en-US" dirty="0" smtClean="0"/>
              <a:t>]</a:t>
            </a:r>
          </a:p>
          <a:p>
            <a:r>
              <a:rPr lang="en-US" dirty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If(x %2 == 0) {</a:t>
            </a:r>
          </a:p>
          <a:p>
            <a:r>
              <a:rPr lang="en-US" dirty="0" smtClean="0"/>
              <a:t>} else {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838200"/>
            <a:ext cx="1600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9144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A[</a:t>
            </a:r>
            <a:r>
              <a:rPr lang="en-US" dirty="0" err="1" smtClean="0"/>
              <a:t>tid</a:t>
            </a:r>
            <a:r>
              <a:rPr lang="en-US" dirty="0" smtClean="0"/>
              <a:t>]</a:t>
            </a:r>
          </a:p>
          <a:p>
            <a:r>
              <a:rPr lang="en-US" dirty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If(x == y) {</a:t>
            </a:r>
          </a:p>
          <a:p>
            <a:r>
              <a:rPr lang="en-US" dirty="0" smtClean="0"/>
              <a:t>} else {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838200"/>
            <a:ext cx="1600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9144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(x == y) {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} else {</a:t>
            </a:r>
          </a:p>
          <a:p>
            <a:r>
              <a:rPr lang="en-US" dirty="0" smtClean="0"/>
              <a:t>…</a:t>
            </a:r>
          </a:p>
          <a:p>
            <a:r>
              <a:rPr lang="en-US" dirty="0"/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1371600" y="838200"/>
            <a:ext cx="1295400" cy="1752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52800" y="914400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.P1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mp</a:t>
            </a:r>
            <a:r>
              <a:rPr lang="en-US" dirty="0" smtClean="0"/>
              <a:t> to post</a:t>
            </a:r>
          </a:p>
          <a:p>
            <a:endParaRPr lang="en-US" dirty="0" smtClean="0"/>
          </a:p>
          <a:p>
            <a:r>
              <a:rPr lang="en-US" dirty="0" smtClean="0"/>
              <a:t>.!P1</a:t>
            </a:r>
          </a:p>
          <a:p>
            <a:endParaRPr lang="en-US" dirty="0" smtClean="0"/>
          </a:p>
          <a:p>
            <a:r>
              <a:rPr lang="en-US" dirty="0" smtClean="0"/>
              <a:t>post</a:t>
            </a:r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3276600" y="685800"/>
            <a:ext cx="1371600" cy="2438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3352800" y="838200"/>
            <a:ext cx="45719" cy="685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3352800" y="1905000"/>
            <a:ext cx="45719" cy="685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13716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43200" y="1524000"/>
            <a:ext cx="533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43200" y="2057400"/>
            <a:ext cx="5334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62200" y="2819400"/>
            <a:ext cx="838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113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</dc:creator>
  <cp:lastModifiedBy>Pam</cp:lastModifiedBy>
  <cp:revision>14</cp:revision>
  <dcterms:created xsi:type="dcterms:W3CDTF">2015-11-26T06:40:32Z</dcterms:created>
  <dcterms:modified xsi:type="dcterms:W3CDTF">2015-11-27T07:31:12Z</dcterms:modified>
</cp:coreProperties>
</file>