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99" r:id="rId3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0464" autoAdjust="0"/>
  </p:normalViewPr>
  <p:slideViewPr>
    <p:cSldViewPr snapToGrid="0">
      <p:cViewPr varScale="1">
        <p:scale>
          <a:sx n="85" d="100"/>
          <a:sy n="85" d="100"/>
        </p:scale>
        <p:origin x="20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31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065" y="1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318">
              <a:defRPr sz="1200" smtClean="0"/>
            </a:lvl1pPr>
          </a:lstStyle>
          <a:p>
            <a:pPr>
              <a:defRPr/>
            </a:pPr>
            <a:fld id="{A487C433-8685-48D1-B224-AF3216E54E69}" type="datetimeFigureOut">
              <a:rPr lang="en-US"/>
              <a:pPr>
                <a:defRPr/>
              </a:pPr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19138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45" tIns="47573" rIns="95145" bIns="475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19497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31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065" y="9119497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318">
              <a:defRPr sz="1200" smtClean="0"/>
            </a:lvl1pPr>
          </a:lstStyle>
          <a:p>
            <a:pPr>
              <a:defRPr/>
            </a:pPr>
            <a:fld id="{7F56FD94-30E6-459F-A02A-1540E2734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82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full-example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4D41C-FC9D-4594-B729-336DF56D3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48328-7937-45F0-91E2-A5FB4D667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F887-0EC1-4911-A380-AEF18832B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8A0BF-3BC1-4CB8-BB60-F56159127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98F4-7E7E-4934-B694-BBBE6E875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D147-1A5B-400F-9021-C76CBEA10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4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43753-8B59-4F41-BEDE-1C4A2F1EF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2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E749-E656-43FE-A5EF-F3F67904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F79F-5DC2-43EB-A843-9C4D3B29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0E4B5-D8AE-42BD-BF29-5B573977F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E419-6A4D-4B87-B978-4CAE39718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A14ABA-CF89-4278-A75C-72AC42A28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21" Type="http://schemas.openxmlformats.org/officeDocument/2006/relationships/image" Target="../media/image19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63" Type="http://schemas.openxmlformats.org/officeDocument/2006/relationships/image" Target="../media/image61.png"/><Relationship Id="rId68" Type="http://schemas.openxmlformats.org/officeDocument/2006/relationships/image" Target="../media/image66.png"/><Relationship Id="rId84" Type="http://schemas.openxmlformats.org/officeDocument/2006/relationships/image" Target="../media/image82.png"/><Relationship Id="rId89" Type="http://schemas.openxmlformats.org/officeDocument/2006/relationships/image" Target="../media/image87.png"/><Relationship Id="rId16" Type="http://schemas.openxmlformats.org/officeDocument/2006/relationships/image" Target="../media/image14.png"/><Relationship Id="rId107" Type="http://schemas.openxmlformats.org/officeDocument/2006/relationships/image" Target="../media/image105.png"/><Relationship Id="rId11" Type="http://schemas.openxmlformats.org/officeDocument/2006/relationships/image" Target="../media/image9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74" Type="http://schemas.openxmlformats.org/officeDocument/2006/relationships/image" Target="../media/image72.png"/><Relationship Id="rId79" Type="http://schemas.openxmlformats.org/officeDocument/2006/relationships/image" Target="../media/image77.png"/><Relationship Id="rId102" Type="http://schemas.openxmlformats.org/officeDocument/2006/relationships/image" Target="../media/image100.png"/><Relationship Id="rId5" Type="http://schemas.openxmlformats.org/officeDocument/2006/relationships/image" Target="../media/image3.png"/><Relationship Id="rId90" Type="http://schemas.openxmlformats.org/officeDocument/2006/relationships/image" Target="../media/image88.png"/><Relationship Id="rId95" Type="http://schemas.openxmlformats.org/officeDocument/2006/relationships/image" Target="../media/image93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64" Type="http://schemas.openxmlformats.org/officeDocument/2006/relationships/image" Target="../media/image62.png"/><Relationship Id="rId69" Type="http://schemas.openxmlformats.org/officeDocument/2006/relationships/image" Target="../media/image67.png"/><Relationship Id="rId80" Type="http://schemas.openxmlformats.org/officeDocument/2006/relationships/image" Target="../media/image78.png"/><Relationship Id="rId85" Type="http://schemas.openxmlformats.org/officeDocument/2006/relationships/image" Target="../media/image83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59" Type="http://schemas.openxmlformats.org/officeDocument/2006/relationships/image" Target="../media/image57.png"/><Relationship Id="rId103" Type="http://schemas.openxmlformats.org/officeDocument/2006/relationships/image" Target="../media/image101.png"/><Relationship Id="rId108" Type="http://schemas.openxmlformats.org/officeDocument/2006/relationships/image" Target="../media/image106.png"/><Relationship Id="rId54" Type="http://schemas.openxmlformats.org/officeDocument/2006/relationships/image" Target="../media/image52.png"/><Relationship Id="rId70" Type="http://schemas.openxmlformats.org/officeDocument/2006/relationships/image" Target="../media/image68.png"/><Relationship Id="rId75" Type="http://schemas.openxmlformats.org/officeDocument/2006/relationships/image" Target="../media/image73.png"/><Relationship Id="rId91" Type="http://schemas.openxmlformats.org/officeDocument/2006/relationships/image" Target="../media/image89.png"/><Relationship Id="rId96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6" Type="http://schemas.openxmlformats.org/officeDocument/2006/relationships/image" Target="../media/image104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png"/><Relationship Id="rId73" Type="http://schemas.openxmlformats.org/officeDocument/2006/relationships/image" Target="../media/image71.png"/><Relationship Id="rId78" Type="http://schemas.openxmlformats.org/officeDocument/2006/relationships/image" Target="../media/image76.png"/><Relationship Id="rId81" Type="http://schemas.openxmlformats.org/officeDocument/2006/relationships/image" Target="../media/image79.png"/><Relationship Id="rId86" Type="http://schemas.openxmlformats.org/officeDocument/2006/relationships/image" Target="../media/image84.png"/><Relationship Id="rId94" Type="http://schemas.openxmlformats.org/officeDocument/2006/relationships/image" Target="../media/image92.png"/><Relationship Id="rId99" Type="http://schemas.openxmlformats.org/officeDocument/2006/relationships/image" Target="../media/image97.png"/><Relationship Id="rId101" Type="http://schemas.openxmlformats.org/officeDocument/2006/relationships/image" Target="../media/image9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9" Type="http://schemas.openxmlformats.org/officeDocument/2006/relationships/image" Target="../media/image37.png"/><Relationship Id="rId109" Type="http://schemas.openxmlformats.org/officeDocument/2006/relationships/image" Target="../media/image107.pn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6" Type="http://schemas.openxmlformats.org/officeDocument/2006/relationships/image" Target="../media/image74.png"/><Relationship Id="rId97" Type="http://schemas.openxmlformats.org/officeDocument/2006/relationships/image" Target="../media/image95.png"/><Relationship Id="rId104" Type="http://schemas.openxmlformats.org/officeDocument/2006/relationships/image" Target="../media/image102.png"/><Relationship Id="rId7" Type="http://schemas.openxmlformats.org/officeDocument/2006/relationships/image" Target="../media/image5.png"/><Relationship Id="rId71" Type="http://schemas.openxmlformats.org/officeDocument/2006/relationships/image" Target="../media/image69.png"/><Relationship Id="rId92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png"/><Relationship Id="rId24" Type="http://schemas.openxmlformats.org/officeDocument/2006/relationships/image" Target="../media/image22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66" Type="http://schemas.openxmlformats.org/officeDocument/2006/relationships/image" Target="../media/image64.png"/><Relationship Id="rId87" Type="http://schemas.openxmlformats.org/officeDocument/2006/relationships/image" Target="../media/image85.png"/><Relationship Id="rId110" Type="http://schemas.openxmlformats.org/officeDocument/2006/relationships/image" Target="../media/image108.png"/><Relationship Id="rId61" Type="http://schemas.openxmlformats.org/officeDocument/2006/relationships/image" Target="../media/image59.png"/><Relationship Id="rId82" Type="http://schemas.openxmlformats.org/officeDocument/2006/relationships/image" Target="../media/image80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56" Type="http://schemas.openxmlformats.org/officeDocument/2006/relationships/image" Target="../media/image54.png"/><Relationship Id="rId77" Type="http://schemas.openxmlformats.org/officeDocument/2006/relationships/image" Target="../media/image75.png"/><Relationship Id="rId100" Type="http://schemas.openxmlformats.org/officeDocument/2006/relationships/image" Target="../media/image98.png"/><Relationship Id="rId105" Type="http://schemas.openxmlformats.org/officeDocument/2006/relationships/image" Target="../media/image103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72" Type="http://schemas.openxmlformats.org/officeDocument/2006/relationships/image" Target="../media/image70.png"/><Relationship Id="rId93" Type="http://schemas.openxmlformats.org/officeDocument/2006/relationships/image" Target="../media/image91.png"/><Relationship Id="rId98" Type="http://schemas.openxmlformats.org/officeDocument/2006/relationships/image" Target="../media/image96.png"/><Relationship Id="rId3" Type="http://schemas.openxmlformats.org/officeDocument/2006/relationships/image" Target="../media/image1.png"/><Relationship Id="rId25" Type="http://schemas.openxmlformats.org/officeDocument/2006/relationships/image" Target="../media/image23.png"/><Relationship Id="rId46" Type="http://schemas.openxmlformats.org/officeDocument/2006/relationships/image" Target="../media/image44.png"/><Relationship Id="rId67" Type="http://schemas.openxmlformats.org/officeDocument/2006/relationships/image" Target="../media/image65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62" Type="http://schemas.openxmlformats.org/officeDocument/2006/relationships/image" Target="../media/image60.png"/><Relationship Id="rId83" Type="http://schemas.openxmlformats.org/officeDocument/2006/relationships/image" Target="../media/image81.png"/><Relationship Id="rId88" Type="http://schemas.openxmlformats.org/officeDocument/2006/relationships/image" Target="../media/image86.png"/><Relationship Id="rId111" Type="http://schemas.openxmlformats.org/officeDocument/2006/relationships/image" Target="../media/image10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" Type="http://schemas.openxmlformats.org/officeDocument/2006/relationships/image" Target="../media/image110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6705258" cy="9067305"/>
            <a:chOff x="86661" y="75306"/>
            <a:chExt cx="6705258" cy="90673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44669" y="8680946"/>
                  <a:ext cx="56560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4669" y="8680946"/>
                  <a:ext cx="565604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846814" y="8680946"/>
                  <a:ext cx="57272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6814" y="8680946"/>
                  <a:ext cx="572721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9" name="Group 58"/>
            <p:cNvGrpSpPr/>
            <p:nvPr/>
          </p:nvGrpSpPr>
          <p:grpSpPr>
            <a:xfrm>
              <a:off x="344519" y="5956702"/>
              <a:ext cx="1501541" cy="2093496"/>
              <a:chOff x="770019" y="2156059"/>
              <a:chExt cx="1501541" cy="2093496"/>
            </a:xfrm>
          </p:grpSpPr>
          <p:grpSp>
            <p:nvGrpSpPr>
              <p:cNvPr id="22" name="Group 21"/>
              <p:cNvGrpSpPr>
                <a:grpSpLocks noChangeAspect="1"/>
              </p:cNvGrpSpPr>
              <p:nvPr/>
            </p:nvGrpSpPr>
            <p:grpSpPr>
              <a:xfrm>
                <a:off x="1568189" y="2455266"/>
                <a:ext cx="272634" cy="274320"/>
                <a:chOff x="900625" y="2455266"/>
                <a:chExt cx="745200" cy="749808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Freeform 7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Connector 12"/>
              <p:cNvCxnSpPr>
                <a:stCxn id="5" idx="4"/>
                <a:endCxn id="24" idx="0"/>
              </p:cNvCxnSpPr>
              <p:nvPr/>
            </p:nvCxnSpPr>
            <p:spPr>
              <a:xfrm>
                <a:off x="1704506" y="2729586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" name="Straight Connector 14"/>
              <p:cNvCxnSpPr>
                <a:stCxn id="24" idx="4"/>
                <a:endCxn id="38" idx="1"/>
              </p:cNvCxnSpPr>
              <p:nvPr/>
            </p:nvCxnSpPr>
            <p:spPr>
              <a:xfrm>
                <a:off x="1704506" y="3197891"/>
                <a:ext cx="160441" cy="310384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Oval 23"/>
                  <p:cNvSpPr>
                    <a:spLocks noChangeAspec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24" name="Oval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5"/>
                    <a:stretch>
                      <a:fillRect l="-2041" r="-6122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Oval 36"/>
                  <p:cNvSpPr>
                    <a:spLocks noChangeAspec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Oval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6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Oval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7"/>
                    <a:stretch>
                      <a:fillRect l="-2083" r="-10417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5714" r="-4286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7143" r="-2857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Straight Connector 43"/>
              <p:cNvCxnSpPr>
                <a:stCxn id="24" idx="4"/>
                <a:endCxn id="37" idx="7"/>
              </p:cNvCxnSpPr>
              <p:nvPr/>
            </p:nvCxnSpPr>
            <p:spPr>
              <a:xfrm flipH="1">
                <a:off x="1452954" y="3197891"/>
                <a:ext cx="251552" cy="30235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>
                <a:stCxn id="37" idx="3"/>
                <a:endCxn id="39" idx="0"/>
              </p:cNvCxnSpPr>
              <p:nvPr/>
            </p:nvCxnSpPr>
            <p:spPr>
              <a:xfrm flipH="1">
                <a:off x="1077613" y="3694224"/>
                <a:ext cx="182559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0" name="Straight Connector 49"/>
              <p:cNvCxnSpPr>
                <a:stCxn id="38" idx="3"/>
                <a:endCxn id="40" idx="0"/>
              </p:cNvCxnSpPr>
              <p:nvPr/>
            </p:nvCxnSpPr>
            <p:spPr>
              <a:xfrm flipH="1">
                <a:off x="1733627" y="3702249"/>
                <a:ext cx="13132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8" name="Rounded Rectangle 57"/>
              <p:cNvSpPr/>
              <p:nvPr/>
            </p:nvSpPr>
            <p:spPr>
              <a:xfrm>
                <a:off x="770019" y="2156059"/>
                <a:ext cx="1501541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23739" y="5956702"/>
              <a:ext cx="1501541" cy="2093496"/>
              <a:chOff x="770019" y="2156059"/>
              <a:chExt cx="1501541" cy="2093496"/>
            </a:xfrm>
          </p:grpSpPr>
          <p:grpSp>
            <p:nvGrpSpPr>
              <p:cNvPr id="61" name="Group 60"/>
              <p:cNvGrpSpPr>
                <a:grpSpLocks noChangeAspect="1"/>
              </p:cNvGrpSpPr>
              <p:nvPr/>
            </p:nvGrpSpPr>
            <p:grpSpPr>
              <a:xfrm>
                <a:off x="1568189" y="2455266"/>
                <a:ext cx="272634" cy="274320"/>
                <a:chOff x="900625" y="2455266"/>
                <a:chExt cx="745200" cy="749808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Freeform 75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2" name="Straight Connector 61"/>
              <p:cNvCxnSpPr>
                <a:stCxn id="73" idx="4"/>
                <a:endCxn id="64" idx="0"/>
              </p:cNvCxnSpPr>
              <p:nvPr/>
            </p:nvCxnSpPr>
            <p:spPr>
              <a:xfrm>
                <a:off x="1704506" y="2729586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3" name="Straight Connector 62"/>
              <p:cNvCxnSpPr>
                <a:stCxn id="64" idx="4"/>
                <a:endCxn id="66" idx="1"/>
              </p:cNvCxnSpPr>
              <p:nvPr/>
            </p:nvCxnSpPr>
            <p:spPr>
              <a:xfrm>
                <a:off x="1704506" y="3197891"/>
                <a:ext cx="160441" cy="310384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Oval 63"/>
                  <p:cNvSpPr>
                    <a:spLocks noChangeAspec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64" name="Oval 6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0"/>
                    <a:stretch>
                      <a:fillRect l="-2041" r="-6122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Oval 64"/>
                  <p:cNvSpPr>
                    <a:spLocks noChangeAspec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Oval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1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Oval 65"/>
                  <p:cNvSpPr>
                    <a:spLocks noChangeAspec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Oval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2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7143" r="-2857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7246" r="-4348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Connector 68"/>
              <p:cNvCxnSpPr>
                <a:stCxn id="64" idx="4"/>
                <a:endCxn id="65" idx="7"/>
              </p:cNvCxnSpPr>
              <p:nvPr/>
            </p:nvCxnSpPr>
            <p:spPr>
              <a:xfrm flipH="1">
                <a:off x="1452954" y="3197891"/>
                <a:ext cx="251552" cy="30235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0" name="Straight Connector 69"/>
              <p:cNvCxnSpPr>
                <a:stCxn id="65" idx="3"/>
                <a:endCxn id="67" idx="0"/>
              </p:cNvCxnSpPr>
              <p:nvPr/>
            </p:nvCxnSpPr>
            <p:spPr>
              <a:xfrm flipH="1">
                <a:off x="1077613" y="3694224"/>
                <a:ext cx="182559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1" name="Straight Connector 70"/>
              <p:cNvCxnSpPr>
                <a:stCxn id="66" idx="3"/>
                <a:endCxn id="68" idx="0"/>
              </p:cNvCxnSpPr>
              <p:nvPr/>
            </p:nvCxnSpPr>
            <p:spPr>
              <a:xfrm flipH="1">
                <a:off x="1733627" y="3702249"/>
                <a:ext cx="13132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72" name="Rounded Rectangle 71"/>
              <p:cNvSpPr/>
              <p:nvPr/>
            </p:nvSpPr>
            <p:spPr>
              <a:xfrm>
                <a:off x="770019" y="2156059"/>
                <a:ext cx="1501541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033884" y="5956702"/>
              <a:ext cx="1501541" cy="2093496"/>
              <a:chOff x="770019" y="2156059"/>
              <a:chExt cx="1501541" cy="2093496"/>
            </a:xfrm>
          </p:grpSpPr>
          <p:grpSp>
            <p:nvGrpSpPr>
              <p:cNvPr id="78" name="Group 77"/>
              <p:cNvGrpSpPr>
                <a:grpSpLocks noChangeAspect="1"/>
              </p:cNvGrpSpPr>
              <p:nvPr/>
            </p:nvGrpSpPr>
            <p:grpSpPr>
              <a:xfrm>
                <a:off x="1568189" y="2455266"/>
                <a:ext cx="272634" cy="274320"/>
                <a:chOff x="900625" y="2455266"/>
                <a:chExt cx="745200" cy="749808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Freeform 92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9" name="Straight Connector 78"/>
              <p:cNvCxnSpPr>
                <a:stCxn id="90" idx="4"/>
                <a:endCxn id="81" idx="0"/>
              </p:cNvCxnSpPr>
              <p:nvPr/>
            </p:nvCxnSpPr>
            <p:spPr>
              <a:xfrm>
                <a:off x="1704506" y="2729586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0" name="Straight Connector 79"/>
              <p:cNvCxnSpPr>
                <a:stCxn id="81" idx="4"/>
                <a:endCxn id="83" idx="1"/>
              </p:cNvCxnSpPr>
              <p:nvPr/>
            </p:nvCxnSpPr>
            <p:spPr>
              <a:xfrm>
                <a:off x="1704506" y="3197891"/>
                <a:ext cx="160441" cy="310384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/>
                  <p:cNvSpPr>
                    <a:spLocks noChangeAspec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81" name="Oval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68189" y="2923571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5"/>
                    <a:stretch>
                      <a:fillRect l="-4167" r="-6250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Oval 81"/>
                  <p:cNvSpPr>
                    <a:spLocks noChangeAspec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Oval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20246" y="3460077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6"/>
                    <a:stretch>
                      <a:fillRect l="-2083" r="-10417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Oval 82"/>
                  <p:cNvSpPr>
                    <a:spLocks noChangeAspec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Oval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25021" y="3468102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17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542" y="3914173"/>
                    <a:ext cx="426142" cy="276999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l="-5714" r="-4286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15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5" name="TextBox 8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0556" y="3916575"/>
                    <a:ext cx="426142" cy="276999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l="-7143" r="-4286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6" name="Straight Connector 85"/>
              <p:cNvCxnSpPr>
                <a:stCxn id="81" idx="4"/>
                <a:endCxn id="82" idx="7"/>
              </p:cNvCxnSpPr>
              <p:nvPr/>
            </p:nvCxnSpPr>
            <p:spPr>
              <a:xfrm flipH="1">
                <a:off x="1452954" y="3197891"/>
                <a:ext cx="251552" cy="30235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7" name="Straight Connector 86"/>
              <p:cNvCxnSpPr>
                <a:stCxn id="82" idx="3"/>
                <a:endCxn id="84" idx="0"/>
              </p:cNvCxnSpPr>
              <p:nvPr/>
            </p:nvCxnSpPr>
            <p:spPr>
              <a:xfrm flipH="1">
                <a:off x="1077613" y="3694224"/>
                <a:ext cx="182559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8" name="Straight Connector 87"/>
              <p:cNvCxnSpPr>
                <a:stCxn id="83" idx="3"/>
                <a:endCxn id="85" idx="0"/>
              </p:cNvCxnSpPr>
              <p:nvPr/>
            </p:nvCxnSpPr>
            <p:spPr>
              <a:xfrm flipH="1">
                <a:off x="1733627" y="3702249"/>
                <a:ext cx="13132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9" name="Rounded Rectangle 88"/>
              <p:cNvSpPr/>
              <p:nvPr/>
            </p:nvSpPr>
            <p:spPr>
              <a:xfrm>
                <a:off x="770019" y="2156059"/>
                <a:ext cx="1501541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7" name="Curved Connector 96"/>
            <p:cNvCxnSpPr>
              <a:stCxn id="37" idx="4"/>
              <a:endCxn id="94" idx="1"/>
            </p:cNvCxnSpPr>
            <p:nvPr/>
          </p:nvCxnSpPr>
          <p:spPr>
            <a:xfrm rot="16200000" flipH="1">
              <a:off x="1255593" y="7210509"/>
              <a:ext cx="1400608" cy="2049669"/>
            </a:xfrm>
            <a:prstGeom prst="curvedConnector3">
              <a:avLst>
                <a:gd name="adj1" fmla="val 6924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urved Connector 98"/>
            <p:cNvCxnSpPr>
              <a:stCxn id="38" idx="5"/>
              <a:endCxn id="95" idx="1"/>
            </p:cNvCxnSpPr>
            <p:nvPr/>
          </p:nvCxnSpPr>
          <p:spPr>
            <a:xfrm rot="16200000" flipH="1">
              <a:off x="1970227" y="7164894"/>
              <a:ext cx="1432756" cy="2108752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2" name="Curved Connector 101"/>
            <p:cNvCxnSpPr>
              <a:stCxn id="65" idx="4"/>
              <a:endCxn id="94" idx="0"/>
            </p:cNvCxnSpPr>
            <p:nvPr/>
          </p:nvCxnSpPr>
          <p:spPr>
            <a:xfrm rot="5400000">
              <a:off x="2440750" y="8139333"/>
              <a:ext cx="1373826" cy="165240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2954094" y="8908866"/>
              <a:ext cx="181897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714343" y="8908866"/>
              <a:ext cx="181897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Curved Connector 105"/>
            <p:cNvCxnSpPr>
              <a:stCxn id="66" idx="4"/>
              <a:endCxn id="95" idx="0"/>
            </p:cNvCxnSpPr>
            <p:nvPr/>
          </p:nvCxnSpPr>
          <p:spPr>
            <a:xfrm rot="5400000">
              <a:off x="3127275" y="8221082"/>
              <a:ext cx="1365801" cy="9766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9" name="Curved Connector 108"/>
            <p:cNvCxnSpPr>
              <a:stCxn id="82" idx="5"/>
              <a:endCxn id="94" idx="7"/>
            </p:cNvCxnSpPr>
            <p:nvPr/>
          </p:nvCxnSpPr>
          <p:spPr>
            <a:xfrm rot="5400000">
              <a:off x="3692696" y="6911524"/>
              <a:ext cx="1440781" cy="2607466"/>
            </a:xfrm>
            <a:prstGeom prst="curvedConnector3">
              <a:avLst>
                <a:gd name="adj1" fmla="val 7204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2" name="Curved Connector 111"/>
            <p:cNvCxnSpPr>
              <a:stCxn id="83" idx="5"/>
              <a:endCxn id="95" idx="7"/>
            </p:cNvCxnSpPr>
            <p:nvPr/>
          </p:nvCxnSpPr>
          <p:spPr>
            <a:xfrm rot="5400000">
              <a:off x="4379220" y="6993274"/>
              <a:ext cx="1432756" cy="2451992"/>
            </a:xfrm>
            <a:prstGeom prst="curvedConnector3">
              <a:avLst>
                <a:gd name="adj1" fmla="val 8359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5" name="Group 194"/>
            <p:cNvGrpSpPr/>
            <p:nvPr/>
          </p:nvGrpSpPr>
          <p:grpSpPr>
            <a:xfrm>
              <a:off x="86661" y="2706834"/>
              <a:ext cx="1896148" cy="2093496"/>
              <a:chOff x="115536" y="2536411"/>
              <a:chExt cx="1896148" cy="2093496"/>
            </a:xfrm>
          </p:grpSpPr>
          <p:grpSp>
            <p:nvGrpSpPr>
              <p:cNvPr id="119" name="Group 118"/>
              <p:cNvGrpSpPr>
                <a:grpSpLocks noChangeAspect="1"/>
              </p:cNvGrpSpPr>
              <p:nvPr/>
            </p:nvGrpSpPr>
            <p:grpSpPr>
              <a:xfrm>
                <a:off x="1009955" y="2797118"/>
                <a:ext cx="272634" cy="274320"/>
                <a:chOff x="900625" y="2455266"/>
                <a:chExt cx="745200" cy="749808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Freeform 133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0" name="Straight Connector 119"/>
              <p:cNvCxnSpPr>
                <a:stCxn id="131" idx="4"/>
                <a:endCxn id="122" idx="0"/>
              </p:cNvCxnSpPr>
              <p:nvPr/>
            </p:nvCxnSpPr>
            <p:spPr>
              <a:xfrm>
                <a:off x="1146272" y="3071438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1" name="Straight Connector 120"/>
              <p:cNvCxnSpPr>
                <a:stCxn id="122" idx="4"/>
                <a:endCxn id="124" idx="0"/>
              </p:cNvCxnSpPr>
              <p:nvPr/>
            </p:nvCxnSpPr>
            <p:spPr>
              <a:xfrm>
                <a:off x="1146272" y="3539743"/>
                <a:ext cx="112457" cy="270211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Oval 121"/>
                  <p:cNvSpPr>
                    <a:spLocks noChangeAspec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122" name="Oval 1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0"/>
                    <a:stretch>
                      <a:fillRect l="-2041" r="-6122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Oval 122"/>
                  <p:cNvSpPr>
                    <a:spLocks noChangeAspec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3" name="Oval 1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1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Oval 123"/>
                  <p:cNvSpPr>
                    <a:spLocks noChangeAspec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4" name="Oval 1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2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Box 124"/>
                  <p:cNvSpPr txBox="1"/>
                  <p:nvPr/>
                </p:nvSpPr>
                <p:spPr>
                  <a:xfrm>
                    <a:off x="161933" y="4256025"/>
                    <a:ext cx="32835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5" name="TextBox 1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933" y="4256025"/>
                    <a:ext cx="328359" cy="276999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l="-9259" r="-3704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Box 125"/>
                  <p:cNvSpPr txBox="1"/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6" name="TextBox 1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l="-7273" r="-54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7" name="Straight Connector 126"/>
              <p:cNvCxnSpPr>
                <a:stCxn id="122" idx="3"/>
                <a:endCxn id="123" idx="7"/>
              </p:cNvCxnSpPr>
              <p:nvPr/>
            </p:nvCxnSpPr>
            <p:spPr>
              <a:xfrm flipH="1">
                <a:off x="750345" y="3499570"/>
                <a:ext cx="299536" cy="3425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8" name="Straight Connector 127"/>
              <p:cNvCxnSpPr>
                <a:stCxn id="123" idx="3"/>
                <a:endCxn id="125" idx="0"/>
              </p:cNvCxnSpPr>
              <p:nvPr/>
            </p:nvCxnSpPr>
            <p:spPr>
              <a:xfrm flipH="1">
                <a:off x="326113" y="4036076"/>
                <a:ext cx="231450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9" name="Straight Connector 128"/>
              <p:cNvCxnSpPr>
                <a:stCxn id="124" idx="3"/>
                <a:endCxn id="126" idx="0"/>
              </p:cNvCxnSpPr>
              <p:nvPr/>
            </p:nvCxnSpPr>
            <p:spPr>
              <a:xfrm flipH="1">
                <a:off x="984788" y="4044101"/>
                <a:ext cx="17755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30" name="Rounded Rectangle 129"/>
              <p:cNvSpPr/>
              <p:nvPr/>
            </p:nvSpPr>
            <p:spPr>
              <a:xfrm>
                <a:off x="115536" y="2536411"/>
                <a:ext cx="1896148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Straight Connector 134"/>
              <p:cNvCxnSpPr>
                <a:stCxn id="122" idx="5"/>
                <a:endCxn id="136" idx="1"/>
              </p:cNvCxnSpPr>
              <p:nvPr/>
            </p:nvCxnSpPr>
            <p:spPr>
              <a:xfrm>
                <a:off x="1242663" y="3499570"/>
                <a:ext cx="466700" cy="3393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Oval 135"/>
                  <p:cNvSpPr>
                    <a:spLocks noChangeAspec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6" name="Oval 1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5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7" name="TextBox 1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 l="-9091" r="-3636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8" name="Straight Connector 137"/>
              <p:cNvCxnSpPr>
                <a:stCxn id="136" idx="3"/>
                <a:endCxn id="137" idx="0"/>
              </p:cNvCxnSpPr>
              <p:nvPr/>
            </p:nvCxnSpPr>
            <p:spPr>
              <a:xfrm flipH="1">
                <a:off x="1560688" y="4032876"/>
                <a:ext cx="148675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96" name="Group 195"/>
            <p:cNvGrpSpPr/>
            <p:nvPr/>
          </p:nvGrpSpPr>
          <p:grpSpPr>
            <a:xfrm>
              <a:off x="2461277" y="2706834"/>
              <a:ext cx="1896148" cy="2093496"/>
              <a:chOff x="115536" y="2536411"/>
              <a:chExt cx="1896148" cy="2093496"/>
            </a:xfrm>
          </p:grpSpPr>
          <p:grpSp>
            <p:nvGrpSpPr>
              <p:cNvPr id="197" name="Group 196"/>
              <p:cNvGrpSpPr>
                <a:grpSpLocks noChangeAspect="1"/>
              </p:cNvGrpSpPr>
              <p:nvPr/>
            </p:nvGrpSpPr>
            <p:grpSpPr>
              <a:xfrm>
                <a:off x="1009955" y="2797118"/>
                <a:ext cx="272634" cy="274320"/>
                <a:chOff x="900625" y="2455266"/>
                <a:chExt cx="745200" cy="749808"/>
              </a:xfrm>
            </p:grpSpPr>
            <p:sp>
              <p:nvSpPr>
                <p:cNvPr id="215" name="Oval 214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8" name="Freeform 217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8" name="Straight Connector 197"/>
              <p:cNvCxnSpPr>
                <a:stCxn id="215" idx="4"/>
                <a:endCxn id="200" idx="0"/>
              </p:cNvCxnSpPr>
              <p:nvPr/>
            </p:nvCxnSpPr>
            <p:spPr>
              <a:xfrm>
                <a:off x="1146272" y="3071438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9" name="Straight Connector 198"/>
              <p:cNvCxnSpPr>
                <a:stCxn id="200" idx="4"/>
                <a:endCxn id="202" idx="0"/>
              </p:cNvCxnSpPr>
              <p:nvPr/>
            </p:nvCxnSpPr>
            <p:spPr>
              <a:xfrm>
                <a:off x="1146272" y="3539743"/>
                <a:ext cx="112457" cy="270211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0" name="Oval 199"/>
                  <p:cNvSpPr>
                    <a:spLocks noChangeAspec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200" name="Oval 19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7"/>
                    <a:stretch>
                      <a:fillRect l="-2041" r="-6122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1" name="Oval 200"/>
                  <p:cNvSpPr>
                    <a:spLocks noChangeAspec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1" name="Oval 20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8"/>
                    <a:stretch>
                      <a:fillRect r="-1250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2" name="Oval 201"/>
                  <p:cNvSpPr>
                    <a:spLocks noChangeAspec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2" name="Oval 20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29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3" name="TextBox 202"/>
                  <p:cNvSpPr txBox="1"/>
                  <p:nvPr/>
                </p:nvSpPr>
                <p:spPr>
                  <a:xfrm>
                    <a:off x="161933" y="4256025"/>
                    <a:ext cx="32835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3" name="TextBox 20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933" y="4256025"/>
                    <a:ext cx="328359" cy="276999"/>
                  </a:xfrm>
                  <a:prstGeom prst="rect">
                    <a:avLst/>
                  </a:prstGeom>
                  <a:blipFill rotWithShape="1">
                    <a:blip r:embed="rId30"/>
                    <a:stretch>
                      <a:fillRect l="-7407" r="-5556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" name="TextBox 203"/>
                  <p:cNvSpPr txBox="1"/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4" name="TextBox 2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 l="-9091" r="-54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5" name="Straight Connector 204"/>
              <p:cNvCxnSpPr>
                <a:stCxn id="200" idx="3"/>
                <a:endCxn id="201" idx="7"/>
              </p:cNvCxnSpPr>
              <p:nvPr/>
            </p:nvCxnSpPr>
            <p:spPr>
              <a:xfrm flipH="1">
                <a:off x="750345" y="3499570"/>
                <a:ext cx="299536" cy="3425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6" name="Straight Connector 205"/>
              <p:cNvCxnSpPr>
                <a:stCxn id="201" idx="3"/>
                <a:endCxn id="203" idx="0"/>
              </p:cNvCxnSpPr>
              <p:nvPr/>
            </p:nvCxnSpPr>
            <p:spPr>
              <a:xfrm flipH="1">
                <a:off x="326113" y="4036076"/>
                <a:ext cx="231450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" name="Straight Connector 206"/>
              <p:cNvCxnSpPr>
                <a:stCxn id="202" idx="3"/>
                <a:endCxn id="204" idx="0"/>
              </p:cNvCxnSpPr>
              <p:nvPr/>
            </p:nvCxnSpPr>
            <p:spPr>
              <a:xfrm flipH="1">
                <a:off x="984788" y="4044101"/>
                <a:ext cx="17755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08" name="Rounded Rectangle 207"/>
              <p:cNvSpPr/>
              <p:nvPr/>
            </p:nvSpPr>
            <p:spPr>
              <a:xfrm>
                <a:off x="115536" y="2536411"/>
                <a:ext cx="1896148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/>
              <p:cNvCxnSpPr>
                <a:stCxn id="200" idx="5"/>
                <a:endCxn id="210" idx="1"/>
              </p:cNvCxnSpPr>
              <p:nvPr/>
            </p:nvCxnSpPr>
            <p:spPr>
              <a:xfrm>
                <a:off x="1242663" y="3499570"/>
                <a:ext cx="466700" cy="3393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0" name="Oval 209"/>
                  <p:cNvSpPr>
                    <a:spLocks noChangeAspec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0" name="Oval 2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32"/>
                    <a:stretch>
                      <a:fillRect l="-2083" r="-10417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1" name="TextBox 210"/>
                  <p:cNvSpPr txBox="1"/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1" name="TextBox 2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blipFill rotWithShape="1">
                    <a:blip r:embed="rId33"/>
                    <a:stretch>
                      <a:fillRect l="-7273" r="-5455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12" name="Straight Connector 211"/>
              <p:cNvCxnSpPr>
                <a:stCxn id="210" idx="3"/>
                <a:endCxn id="211" idx="0"/>
              </p:cNvCxnSpPr>
              <p:nvPr/>
            </p:nvCxnSpPr>
            <p:spPr>
              <a:xfrm flipH="1">
                <a:off x="1560688" y="4032876"/>
                <a:ext cx="148675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19" name="Group 218"/>
            <p:cNvGrpSpPr/>
            <p:nvPr/>
          </p:nvGrpSpPr>
          <p:grpSpPr>
            <a:xfrm>
              <a:off x="4876098" y="2706834"/>
              <a:ext cx="1896148" cy="2093496"/>
              <a:chOff x="115536" y="2536411"/>
              <a:chExt cx="1896148" cy="2093496"/>
            </a:xfrm>
          </p:grpSpPr>
          <p:grpSp>
            <p:nvGrpSpPr>
              <p:cNvPr id="220" name="Group 219"/>
              <p:cNvGrpSpPr>
                <a:grpSpLocks noChangeAspect="1"/>
              </p:cNvGrpSpPr>
              <p:nvPr/>
            </p:nvGrpSpPr>
            <p:grpSpPr>
              <a:xfrm>
                <a:off x="1009955" y="2797118"/>
                <a:ext cx="272634" cy="274320"/>
                <a:chOff x="900625" y="2455266"/>
                <a:chExt cx="745200" cy="749808"/>
              </a:xfrm>
            </p:grpSpPr>
            <p:sp>
              <p:nvSpPr>
                <p:cNvPr id="238" name="Oval 237"/>
                <p:cNvSpPr/>
                <p:nvPr/>
              </p:nvSpPr>
              <p:spPr>
                <a:xfrm>
                  <a:off x="900625" y="2455266"/>
                  <a:ext cx="745200" cy="7498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cxnSp>
              <p:nvCxnSpPr>
                <p:cNvPr id="239" name="Straight Connector 238"/>
                <p:cNvCxnSpPr/>
                <p:nvPr/>
              </p:nvCxnSpPr>
              <p:spPr>
                <a:xfrm flipH="1">
                  <a:off x="1273225" y="2535687"/>
                  <a:ext cx="5400" cy="61710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978575" y="2973350"/>
                  <a:ext cx="572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1" name="Freeform 240"/>
                <p:cNvSpPr/>
                <p:nvPr/>
              </p:nvSpPr>
              <p:spPr>
                <a:xfrm>
                  <a:off x="999000" y="2601337"/>
                  <a:ext cx="507600" cy="363397"/>
                </a:xfrm>
                <a:custGeom>
                  <a:avLst/>
                  <a:gdLst>
                    <a:gd name="connsiteX0" fmla="*/ 0 w 707661"/>
                    <a:gd name="connsiteY0" fmla="*/ 396000 h 423143"/>
                    <a:gd name="connsiteX1" fmla="*/ 151200 w 707661"/>
                    <a:gd name="connsiteY1" fmla="*/ 403200 h 423143"/>
                    <a:gd name="connsiteX2" fmla="*/ 381600 w 707661"/>
                    <a:gd name="connsiteY2" fmla="*/ 172800 h 423143"/>
                    <a:gd name="connsiteX3" fmla="*/ 676800 w 707661"/>
                    <a:gd name="connsiteY3" fmla="*/ 0 h 423143"/>
                    <a:gd name="connsiteX4" fmla="*/ 684000 w 707661"/>
                    <a:gd name="connsiteY4" fmla="*/ 172800 h 423143"/>
                    <a:gd name="connsiteX0" fmla="*/ 0 w 676800"/>
                    <a:gd name="connsiteY0" fmla="*/ 396000 h 423143"/>
                    <a:gd name="connsiteX1" fmla="*/ 151200 w 676800"/>
                    <a:gd name="connsiteY1" fmla="*/ 403200 h 423143"/>
                    <a:gd name="connsiteX2" fmla="*/ 381600 w 676800"/>
                    <a:gd name="connsiteY2" fmla="*/ 172800 h 423143"/>
                    <a:gd name="connsiteX3" fmla="*/ 676800 w 676800"/>
                    <a:gd name="connsiteY3" fmla="*/ 0 h 423143"/>
                    <a:gd name="connsiteX0" fmla="*/ 0 w 676800"/>
                    <a:gd name="connsiteY0" fmla="*/ 396000 h 430100"/>
                    <a:gd name="connsiteX1" fmla="*/ 151200 w 676800"/>
                    <a:gd name="connsiteY1" fmla="*/ 403200 h 430100"/>
                    <a:gd name="connsiteX2" fmla="*/ 460181 w 676800"/>
                    <a:gd name="connsiteY2" fmla="*/ 77550 h 430100"/>
                    <a:gd name="connsiteX3" fmla="*/ 676800 w 676800"/>
                    <a:gd name="connsiteY3" fmla="*/ 0 h 430100"/>
                    <a:gd name="connsiteX0" fmla="*/ 0 w 676800"/>
                    <a:gd name="connsiteY0" fmla="*/ 396000 h 402970"/>
                    <a:gd name="connsiteX1" fmla="*/ 291694 w 676800"/>
                    <a:gd name="connsiteY1" fmla="*/ 331763 h 402970"/>
                    <a:gd name="connsiteX2" fmla="*/ 460181 w 676800"/>
                    <a:gd name="connsiteY2" fmla="*/ 77550 h 402970"/>
                    <a:gd name="connsiteX3" fmla="*/ 676800 w 676800"/>
                    <a:gd name="connsiteY3" fmla="*/ 0 h 402970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402678"/>
                    <a:gd name="connsiteX1" fmla="*/ 291694 w 676800"/>
                    <a:gd name="connsiteY1" fmla="*/ 331763 h 402678"/>
                    <a:gd name="connsiteX2" fmla="*/ 419700 w 676800"/>
                    <a:gd name="connsiteY2" fmla="*/ 94219 h 402678"/>
                    <a:gd name="connsiteX3" fmla="*/ 676800 w 676800"/>
                    <a:gd name="connsiteY3" fmla="*/ 0 h 402678"/>
                    <a:gd name="connsiteX0" fmla="*/ 0 w 676800"/>
                    <a:gd name="connsiteY0" fmla="*/ 396000 h 398330"/>
                    <a:gd name="connsiteX1" fmla="*/ 291694 w 676800"/>
                    <a:gd name="connsiteY1" fmla="*/ 331763 h 398330"/>
                    <a:gd name="connsiteX2" fmla="*/ 419700 w 676800"/>
                    <a:gd name="connsiteY2" fmla="*/ 94219 h 398330"/>
                    <a:gd name="connsiteX3" fmla="*/ 676800 w 676800"/>
                    <a:gd name="connsiteY3" fmla="*/ 0 h 398330"/>
                    <a:gd name="connsiteX0" fmla="*/ 0 w 676800"/>
                    <a:gd name="connsiteY0" fmla="*/ 396000 h 398240"/>
                    <a:gd name="connsiteX1" fmla="*/ 291694 w 676800"/>
                    <a:gd name="connsiteY1" fmla="*/ 331763 h 398240"/>
                    <a:gd name="connsiteX2" fmla="*/ 438750 w 676800"/>
                    <a:gd name="connsiteY2" fmla="*/ 103744 h 398240"/>
                    <a:gd name="connsiteX3" fmla="*/ 676800 w 676800"/>
                    <a:gd name="connsiteY3" fmla="*/ 0 h 398240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  <a:gd name="connsiteX0" fmla="*/ 0 w 676800"/>
                    <a:gd name="connsiteY0" fmla="*/ 396000 h 398551"/>
                    <a:gd name="connsiteX1" fmla="*/ 267882 w 676800"/>
                    <a:gd name="connsiteY1" fmla="*/ 336525 h 398551"/>
                    <a:gd name="connsiteX2" fmla="*/ 438750 w 676800"/>
                    <a:gd name="connsiteY2" fmla="*/ 103744 h 398551"/>
                    <a:gd name="connsiteX3" fmla="*/ 676800 w 676800"/>
                    <a:gd name="connsiteY3" fmla="*/ 0 h 398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800" h="398551">
                      <a:moveTo>
                        <a:pt x="0" y="396000"/>
                      </a:moveTo>
                      <a:cubicBezTo>
                        <a:pt x="131907" y="406294"/>
                        <a:pt x="194757" y="385234"/>
                        <a:pt x="267882" y="336525"/>
                      </a:cubicBezTo>
                      <a:cubicBezTo>
                        <a:pt x="341007" y="287816"/>
                        <a:pt x="380122" y="166975"/>
                        <a:pt x="438750" y="103744"/>
                      </a:cubicBezTo>
                      <a:cubicBezTo>
                        <a:pt x="497378" y="40513"/>
                        <a:pt x="519244" y="9525"/>
                        <a:pt x="67680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21" name="Straight Connector 220"/>
              <p:cNvCxnSpPr>
                <a:stCxn id="238" idx="4"/>
                <a:endCxn id="223" idx="0"/>
              </p:cNvCxnSpPr>
              <p:nvPr/>
            </p:nvCxnSpPr>
            <p:spPr>
              <a:xfrm>
                <a:off x="1146272" y="3071438"/>
                <a:ext cx="0" cy="193985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2" name="Straight Connector 221"/>
              <p:cNvCxnSpPr>
                <a:stCxn id="223" idx="4"/>
                <a:endCxn id="225" idx="0"/>
              </p:cNvCxnSpPr>
              <p:nvPr/>
            </p:nvCxnSpPr>
            <p:spPr>
              <a:xfrm>
                <a:off x="1146272" y="3539743"/>
                <a:ext cx="112457" cy="270211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3" name="Oval 222"/>
                  <p:cNvSpPr>
                    <a:spLocks noChangeAspec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18872" bIns="64008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𝚺</m:t>
                          </m:r>
                        </m:oMath>
                      </m:oMathPara>
                    </a14:m>
                    <a:endParaRPr lang="en-US" b="1" dirty="0">
                      <a:noFill/>
                    </a:endParaRPr>
                  </a:p>
                </p:txBody>
              </p:sp>
            </mc:Choice>
            <mc:Fallback xmlns="">
              <p:sp>
                <p:nvSpPr>
                  <p:cNvPr id="223" name="Oval 2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955" y="3265423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34"/>
                    <a:stretch>
                      <a:fillRect l="-4167" r="-6250" b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4" name="Oval 223"/>
                  <p:cNvSpPr>
                    <a:spLocks noChangeAspec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4" name="Oval 2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7637" y="38019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35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5" name="Oval 224"/>
                  <p:cNvSpPr>
                    <a:spLocks noChangeAspec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5" name="Oval 2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2412" y="3809954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36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6" name="TextBox 225"/>
                  <p:cNvSpPr txBox="1"/>
                  <p:nvPr/>
                </p:nvSpPr>
                <p:spPr>
                  <a:xfrm>
                    <a:off x="161933" y="4256025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6" name="TextBox 2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933" y="4256025"/>
                    <a:ext cx="333681" cy="276999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 l="-7273" r="-54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7" name="TextBox 226"/>
                  <p:cNvSpPr txBox="1"/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7" name="TextBox 2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947" y="4258427"/>
                    <a:ext cx="333681" cy="276999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 l="-7273" r="-545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8" name="Straight Connector 227"/>
              <p:cNvCxnSpPr>
                <a:stCxn id="223" idx="3"/>
                <a:endCxn id="224" idx="7"/>
              </p:cNvCxnSpPr>
              <p:nvPr/>
            </p:nvCxnSpPr>
            <p:spPr>
              <a:xfrm flipH="1">
                <a:off x="750345" y="3499570"/>
                <a:ext cx="299536" cy="3425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9" name="Straight Connector 228"/>
              <p:cNvCxnSpPr>
                <a:stCxn id="224" idx="3"/>
                <a:endCxn id="226" idx="0"/>
              </p:cNvCxnSpPr>
              <p:nvPr/>
            </p:nvCxnSpPr>
            <p:spPr>
              <a:xfrm flipH="1">
                <a:off x="328774" y="4036076"/>
                <a:ext cx="228789" cy="21994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0" name="Straight Connector 229"/>
              <p:cNvCxnSpPr>
                <a:stCxn id="225" idx="3"/>
                <a:endCxn id="227" idx="0"/>
              </p:cNvCxnSpPr>
              <p:nvPr/>
            </p:nvCxnSpPr>
            <p:spPr>
              <a:xfrm flipH="1">
                <a:off x="984788" y="4044101"/>
                <a:ext cx="177550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31" name="Rounded Rectangle 230"/>
              <p:cNvSpPr/>
              <p:nvPr/>
            </p:nvSpPr>
            <p:spPr>
              <a:xfrm>
                <a:off x="115536" y="2536411"/>
                <a:ext cx="1896148" cy="20934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2" name="Straight Connector 231"/>
              <p:cNvCxnSpPr>
                <a:stCxn id="223" idx="5"/>
                <a:endCxn id="233" idx="1"/>
              </p:cNvCxnSpPr>
              <p:nvPr/>
            </p:nvCxnSpPr>
            <p:spPr>
              <a:xfrm>
                <a:off x="1242663" y="3499570"/>
                <a:ext cx="466700" cy="33933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3" name="Oval 232"/>
                  <p:cNvSpPr>
                    <a:spLocks noChangeAspec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bIns="9144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×</m:t>
                          </m:r>
                        </m:oMath>
                      </m:oMathPara>
                    </a14:m>
                    <a:endParaRPr lang="en-US" sz="2000" b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3" name="Oval 2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9437" y="3798729"/>
                    <a:ext cx="272634" cy="274320"/>
                  </a:xfrm>
                  <a:prstGeom prst="ellipse">
                    <a:avLst/>
                  </a:prstGeom>
                  <a:blipFill rotWithShape="1">
                    <a:blip r:embed="rId39"/>
                    <a:stretch>
                      <a:fillRect r="-1020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4" name="TextBox 233"/>
                  <p:cNvSpPr txBox="1"/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4" name="TextBox 2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3847" y="4247202"/>
                    <a:ext cx="333681" cy="276999"/>
                  </a:xfrm>
                  <a:prstGeom prst="rect">
                    <a:avLst/>
                  </a:prstGeom>
                  <a:blipFill rotWithShape="1">
                    <a:blip r:embed="rId40"/>
                    <a:stretch>
                      <a:fillRect l="-7407" r="-5556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5" name="Straight Connector 234"/>
              <p:cNvCxnSpPr>
                <a:stCxn id="233" idx="3"/>
                <a:endCxn id="234" idx="0"/>
              </p:cNvCxnSpPr>
              <p:nvPr/>
            </p:nvCxnSpPr>
            <p:spPr>
              <a:xfrm flipH="1">
                <a:off x="1560688" y="4032876"/>
                <a:ext cx="148675" cy="214326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5" name="Rounded Rectangle 254"/>
                <p:cNvSpPr/>
                <p:nvPr/>
              </p:nvSpPr>
              <p:spPr>
                <a:xfrm>
                  <a:off x="437864" y="1344807"/>
                  <a:ext cx="1348084" cy="44041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𝜆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.</m:t>
                        </m:r>
                        <m:f>
                          <m:f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55" name="Rounded Rectangle 2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64" y="1344807"/>
                  <a:ext cx="1348084" cy="440410"/>
                </a:xfrm>
                <a:prstGeom prst="roundRect">
                  <a:avLst/>
                </a:prstGeom>
                <a:blipFill rotWithShape="1">
                  <a:blip r:embed="rId41"/>
                  <a:stretch>
                    <a:fillRect l="-1333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0" name="Rounded Rectangle 259"/>
                <p:cNvSpPr/>
                <p:nvPr/>
              </p:nvSpPr>
              <p:spPr>
                <a:xfrm>
                  <a:off x="2813333" y="1344807"/>
                  <a:ext cx="1348084" cy="44041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𝜆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.</m:t>
                        </m:r>
                        <m:f>
                          <m:f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60" name="Rounded Rectangle 2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3333" y="1344807"/>
                  <a:ext cx="1348084" cy="440410"/>
                </a:xfrm>
                <a:prstGeom prst="roundRect">
                  <a:avLst/>
                </a:prstGeom>
                <a:blipFill rotWithShape="1">
                  <a:blip r:embed="rId42"/>
                  <a:stretch>
                    <a:fillRect l="-889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1" name="Rounded Rectangle 260"/>
                <p:cNvSpPr/>
                <p:nvPr/>
              </p:nvSpPr>
              <p:spPr>
                <a:xfrm>
                  <a:off x="5228814" y="1344807"/>
                  <a:ext cx="1348084" cy="44041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𝜆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.</m:t>
                        </m:r>
                        <m:f>
                          <m:f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61" name="Rounded Rectangle 2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8814" y="1344807"/>
                  <a:ext cx="1348084" cy="440410"/>
                </a:xfrm>
                <a:prstGeom prst="roundRect">
                  <a:avLst/>
                </a:prstGeom>
                <a:blipFill rotWithShape="1">
                  <a:blip r:embed="rId43"/>
                  <a:stretch>
                    <a:fillRect l="-1333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4" name="Oval 263"/>
                <p:cNvSpPr>
                  <a:spLocks noChangeAspect="1"/>
                </p:cNvSpPr>
                <p:nvPr/>
              </p:nvSpPr>
              <p:spPr>
                <a:xfrm>
                  <a:off x="3298438" y="563663"/>
                  <a:ext cx="378575" cy="38091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18872" bIns="64008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𝚺</m:t>
                        </m:r>
                      </m:oMath>
                    </m:oMathPara>
                  </a14:m>
                  <a:endParaRPr lang="en-US" sz="2000" b="1" dirty="0">
                    <a:noFill/>
                  </a:endParaRPr>
                </a:p>
              </p:txBody>
            </p:sp>
          </mc:Choice>
          <mc:Fallback xmlns="">
            <p:sp>
              <p:nvSpPr>
                <p:cNvPr id="264" name="Oval 2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8438" y="563663"/>
                  <a:ext cx="378575" cy="380916"/>
                </a:xfrm>
                <a:prstGeom prst="ellipse">
                  <a:avLst/>
                </a:prstGeom>
                <a:blipFill rotWithShape="1">
                  <a:blip r:embed="rId44"/>
                  <a:stretch>
                    <a:fillRect b="-1493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7" name="Curved Connector 266"/>
            <p:cNvCxnSpPr>
              <a:stCxn id="123" idx="4"/>
              <a:endCxn id="5" idx="0"/>
            </p:cNvCxnSpPr>
            <p:nvPr/>
          </p:nvCxnSpPr>
          <p:spPr>
            <a:xfrm rot="16200000" flipH="1">
              <a:off x="-52576" y="4924326"/>
              <a:ext cx="2009237" cy="653927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0" name="Curved Connector 269"/>
            <p:cNvCxnSpPr>
              <a:stCxn id="124" idx="4"/>
              <a:endCxn id="73" idx="0"/>
            </p:cNvCxnSpPr>
            <p:nvPr/>
          </p:nvCxnSpPr>
          <p:spPr>
            <a:xfrm rot="16200000" flipH="1">
              <a:off x="1393434" y="4091117"/>
              <a:ext cx="2001212" cy="2328372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3" name="Curved Connector 272"/>
            <p:cNvCxnSpPr>
              <a:stCxn id="136" idx="4"/>
              <a:endCxn id="90" idx="0"/>
            </p:cNvCxnSpPr>
            <p:nvPr/>
          </p:nvCxnSpPr>
          <p:spPr>
            <a:xfrm rot="16200000" flipH="1">
              <a:off x="2866407" y="3153944"/>
              <a:ext cx="2012437" cy="4191492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4" name="Curved Connector 283"/>
            <p:cNvCxnSpPr>
              <a:stCxn id="201" idx="4"/>
              <a:endCxn id="5" idx="0"/>
            </p:cNvCxnSpPr>
            <p:nvPr/>
          </p:nvCxnSpPr>
          <p:spPr>
            <a:xfrm rot="5400000">
              <a:off x="1134733" y="4390946"/>
              <a:ext cx="2009237" cy="1720689"/>
            </a:xfrm>
            <a:prstGeom prst="curvedConnector3">
              <a:avLst>
                <a:gd name="adj1" fmla="val 5622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7" name="Curved Connector 286"/>
            <p:cNvCxnSpPr>
              <a:stCxn id="202" idx="4"/>
              <a:endCxn id="73" idx="0"/>
            </p:cNvCxnSpPr>
            <p:nvPr/>
          </p:nvCxnSpPr>
          <p:spPr>
            <a:xfrm rot="5400000">
              <a:off x="2580742" y="5232181"/>
              <a:ext cx="2001212" cy="46244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0" name="Curved Connector 289"/>
            <p:cNvCxnSpPr>
              <a:stCxn id="225" idx="4"/>
              <a:endCxn id="73" idx="0"/>
            </p:cNvCxnSpPr>
            <p:nvPr/>
          </p:nvCxnSpPr>
          <p:spPr>
            <a:xfrm rot="5400000">
              <a:off x="3788153" y="4024771"/>
              <a:ext cx="2001212" cy="2461065"/>
            </a:xfrm>
            <a:prstGeom prst="curvedConnector3">
              <a:avLst>
                <a:gd name="adj1" fmla="val 692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5" name="Curved Connector 294"/>
            <p:cNvCxnSpPr>
              <a:stCxn id="224" idx="4"/>
              <a:endCxn id="5" idx="0"/>
            </p:cNvCxnSpPr>
            <p:nvPr/>
          </p:nvCxnSpPr>
          <p:spPr>
            <a:xfrm rot="5400000">
              <a:off x="2342143" y="3183535"/>
              <a:ext cx="2009237" cy="4135510"/>
            </a:xfrm>
            <a:prstGeom prst="curvedConnector3">
              <a:avLst>
                <a:gd name="adj1" fmla="val 6245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0" name="Curved Connector 299"/>
            <p:cNvCxnSpPr>
              <a:stCxn id="233" idx="4"/>
              <a:endCxn id="90" idx="0"/>
            </p:cNvCxnSpPr>
            <p:nvPr/>
          </p:nvCxnSpPr>
          <p:spPr>
            <a:xfrm rot="5400000">
              <a:off x="5261126" y="4950718"/>
              <a:ext cx="2012437" cy="597945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3" name="Curved Connector 302"/>
            <p:cNvCxnSpPr>
              <a:stCxn id="210" idx="4"/>
              <a:endCxn id="90" idx="0"/>
            </p:cNvCxnSpPr>
            <p:nvPr/>
          </p:nvCxnSpPr>
          <p:spPr>
            <a:xfrm rot="16200000" flipH="1">
              <a:off x="4053715" y="4341252"/>
              <a:ext cx="2012437" cy="1816876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6" name="Straight Connector 305"/>
            <p:cNvCxnSpPr>
              <a:stCxn id="255" idx="2"/>
              <a:endCxn id="131" idx="0"/>
            </p:cNvCxnSpPr>
            <p:nvPr/>
          </p:nvCxnSpPr>
          <p:spPr>
            <a:xfrm>
              <a:off x="1111906" y="1785217"/>
              <a:ext cx="5491" cy="118232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9" name="Straight Connector 308"/>
            <p:cNvCxnSpPr>
              <a:stCxn id="260" idx="2"/>
              <a:endCxn id="215" idx="0"/>
            </p:cNvCxnSpPr>
            <p:nvPr/>
          </p:nvCxnSpPr>
          <p:spPr>
            <a:xfrm>
              <a:off x="3487375" y="1785217"/>
              <a:ext cx="4638" cy="118232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2" name="Straight Connector 311"/>
            <p:cNvCxnSpPr>
              <a:stCxn id="261" idx="2"/>
              <a:endCxn id="238" idx="0"/>
            </p:cNvCxnSpPr>
            <p:nvPr/>
          </p:nvCxnSpPr>
          <p:spPr>
            <a:xfrm>
              <a:off x="5902856" y="1785217"/>
              <a:ext cx="3978" cy="118232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6" name="Curved Connector 315"/>
            <p:cNvCxnSpPr>
              <a:stCxn id="264" idx="3"/>
              <a:endCxn id="255" idx="0"/>
            </p:cNvCxnSpPr>
            <p:nvPr/>
          </p:nvCxnSpPr>
          <p:spPr>
            <a:xfrm rot="5400000">
              <a:off x="2004887" y="-4185"/>
              <a:ext cx="456012" cy="2241973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1" name="Curved Connector 320"/>
            <p:cNvCxnSpPr>
              <a:stCxn id="264" idx="4"/>
              <a:endCxn id="260" idx="0"/>
            </p:cNvCxnSpPr>
            <p:nvPr/>
          </p:nvCxnSpPr>
          <p:spPr>
            <a:xfrm rot="5400000">
              <a:off x="3287437" y="1144518"/>
              <a:ext cx="400228" cy="351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4" name="Curved Connector 323"/>
            <p:cNvCxnSpPr>
              <a:stCxn id="264" idx="5"/>
              <a:endCxn id="261" idx="0"/>
            </p:cNvCxnSpPr>
            <p:nvPr/>
          </p:nvCxnSpPr>
          <p:spPr>
            <a:xfrm rot="16200000" flipH="1">
              <a:off x="4534208" y="-23841"/>
              <a:ext cx="456012" cy="2281284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8" name="TextBox 327"/>
                <p:cNvSpPr txBox="1"/>
                <p:nvPr/>
              </p:nvSpPr>
              <p:spPr>
                <a:xfrm>
                  <a:off x="1558481" y="2017813"/>
                  <a:ext cx="2875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28" name="TextBox 3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481" y="2017813"/>
                  <a:ext cx="287579" cy="276999"/>
                </a:xfrm>
                <a:prstGeom prst="rect">
                  <a:avLst/>
                </a:prstGeom>
                <a:blipFill rotWithShape="1">
                  <a:blip r:embed="rId45"/>
                  <a:stretch>
                    <a:fillRect l="-8333" r="-6250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9" name="TextBox 328"/>
                <p:cNvSpPr txBox="1"/>
                <p:nvPr/>
              </p:nvSpPr>
              <p:spPr>
                <a:xfrm>
                  <a:off x="3884638" y="2017812"/>
                  <a:ext cx="28142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00B050"/>
                    </a:solidFill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329" name="TextBox 3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4638" y="2017812"/>
                  <a:ext cx="281424" cy="276999"/>
                </a:xfrm>
                <a:prstGeom prst="rect">
                  <a:avLst/>
                </a:prstGeom>
                <a:blipFill rotWithShape="1">
                  <a:blip r:embed="rId46"/>
                  <a:stretch>
                    <a:fillRect l="-10870" r="-10870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0" name="TextBox 329"/>
                <p:cNvSpPr txBox="1"/>
                <p:nvPr/>
              </p:nvSpPr>
              <p:spPr>
                <a:xfrm>
                  <a:off x="6286209" y="2017813"/>
                  <a:ext cx="28142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00B050"/>
                    </a:solidFill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330" name="TextBox 3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209" y="2017813"/>
                  <a:ext cx="281424" cy="276999"/>
                </a:xfrm>
                <a:prstGeom prst="rect">
                  <a:avLst/>
                </a:prstGeom>
                <a:blipFill rotWithShape="1">
                  <a:blip r:embed="rId47"/>
                  <a:stretch>
                    <a:fillRect l="-13043" r="-869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1" name="Straight Connector 330"/>
            <p:cNvCxnSpPr>
              <a:stCxn id="255" idx="2"/>
              <a:endCxn id="328" idx="1"/>
            </p:cNvCxnSpPr>
            <p:nvPr/>
          </p:nvCxnSpPr>
          <p:spPr>
            <a:xfrm>
              <a:off x="1111906" y="1785217"/>
              <a:ext cx="446575" cy="371096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5" name="Straight Connector 334"/>
            <p:cNvCxnSpPr>
              <a:stCxn id="260" idx="2"/>
              <a:endCxn id="329" idx="1"/>
            </p:cNvCxnSpPr>
            <p:nvPr/>
          </p:nvCxnSpPr>
          <p:spPr>
            <a:xfrm>
              <a:off x="3487375" y="1785217"/>
              <a:ext cx="397263" cy="3710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8" name="Straight Connector 337"/>
            <p:cNvCxnSpPr>
              <a:stCxn id="261" idx="2"/>
              <a:endCxn id="330" idx="1"/>
            </p:cNvCxnSpPr>
            <p:nvPr/>
          </p:nvCxnSpPr>
          <p:spPr>
            <a:xfrm>
              <a:off x="5902856" y="1785217"/>
              <a:ext cx="383353" cy="371096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1" name="TextBox 340"/>
                <p:cNvSpPr txBox="1"/>
                <p:nvPr/>
              </p:nvSpPr>
              <p:spPr>
                <a:xfrm>
                  <a:off x="1191403" y="2668011"/>
                  <a:ext cx="2875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1" name="TextBox 3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1403" y="2668011"/>
                  <a:ext cx="287579" cy="276999"/>
                </a:xfrm>
                <a:prstGeom prst="rect">
                  <a:avLst/>
                </a:prstGeom>
                <a:blipFill rotWithShape="1">
                  <a:blip r:embed="rId48"/>
                  <a:stretch>
                    <a:fillRect l="-17021" r="-6383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2" name="TextBox 341"/>
                <p:cNvSpPr txBox="1"/>
                <p:nvPr/>
              </p:nvSpPr>
              <p:spPr>
                <a:xfrm>
                  <a:off x="3538092" y="2661423"/>
                  <a:ext cx="29431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2" name="TextBox 3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8092" y="2661423"/>
                  <a:ext cx="294311" cy="276999"/>
                </a:xfrm>
                <a:prstGeom prst="rect">
                  <a:avLst/>
                </a:prstGeom>
                <a:blipFill rotWithShape="1">
                  <a:blip r:embed="rId49"/>
                  <a:stretch>
                    <a:fillRect l="-16667" r="-6250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3" name="TextBox 342"/>
                <p:cNvSpPr txBox="1"/>
                <p:nvPr/>
              </p:nvSpPr>
              <p:spPr>
                <a:xfrm>
                  <a:off x="5998867" y="2683391"/>
                  <a:ext cx="29431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3" name="TextBox 3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8867" y="2683391"/>
                  <a:ext cx="294311" cy="276999"/>
                </a:xfrm>
                <a:prstGeom prst="rect">
                  <a:avLst/>
                </a:prstGeom>
                <a:blipFill rotWithShape="1">
                  <a:blip r:embed="rId50"/>
                  <a:stretch>
                    <a:fillRect l="-18750" r="-416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4" name="TextBox 343"/>
                <p:cNvSpPr txBox="1"/>
                <p:nvPr/>
              </p:nvSpPr>
              <p:spPr>
                <a:xfrm>
                  <a:off x="3152408" y="6009585"/>
                  <a:ext cx="2996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4" name="TextBox 3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2408" y="6009585"/>
                  <a:ext cx="299697" cy="276999"/>
                </a:xfrm>
                <a:prstGeom prst="rect">
                  <a:avLst/>
                </a:prstGeom>
                <a:blipFill rotWithShape="1">
                  <a:blip r:embed="rId51"/>
                  <a:stretch>
                    <a:fillRect l="-18367" r="-4082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5" name="TextBox 344"/>
                <p:cNvSpPr txBox="1"/>
                <p:nvPr/>
              </p:nvSpPr>
              <p:spPr>
                <a:xfrm>
                  <a:off x="878983" y="6032721"/>
                  <a:ext cx="2996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5" name="TextBox 3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983" y="6032721"/>
                  <a:ext cx="299697" cy="276999"/>
                </a:xfrm>
                <a:prstGeom prst="rect">
                  <a:avLst/>
                </a:prstGeom>
                <a:blipFill rotWithShape="1">
                  <a:blip r:embed="rId52"/>
                  <a:stretch>
                    <a:fillRect l="-16327" r="-4082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6" name="TextBox 345"/>
                <p:cNvSpPr txBox="1"/>
                <p:nvPr/>
              </p:nvSpPr>
              <p:spPr>
                <a:xfrm>
                  <a:off x="5573710" y="6008332"/>
                  <a:ext cx="2996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46" name="TextBox 3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710" y="6008332"/>
                  <a:ext cx="299697" cy="276999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 l="-16327" r="-6122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7" name="TextBox 346"/>
                <p:cNvSpPr txBox="1"/>
                <p:nvPr/>
              </p:nvSpPr>
              <p:spPr>
                <a:xfrm>
                  <a:off x="393111" y="4848092"/>
                  <a:ext cx="3283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47" name="TextBox 3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111" y="4848092"/>
                  <a:ext cx="328359" cy="276999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 l="-7407" r="-555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8" name="TextBox 347"/>
                <p:cNvSpPr txBox="1"/>
                <p:nvPr/>
              </p:nvSpPr>
              <p:spPr>
                <a:xfrm>
                  <a:off x="1209607" y="4848092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48" name="TextBox 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9607" y="4848092"/>
                  <a:ext cx="333681" cy="276999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l="-7273" r="-54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9" name="TextBox 348"/>
                <p:cNvSpPr txBox="1"/>
                <p:nvPr/>
              </p:nvSpPr>
              <p:spPr>
                <a:xfrm>
                  <a:off x="1845860" y="4679983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49" name="TextBox 3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5860" y="4679983"/>
                  <a:ext cx="333681" cy="276999"/>
                </a:xfrm>
                <a:prstGeom prst="rect">
                  <a:avLst/>
                </a:prstGeom>
                <a:blipFill rotWithShape="1">
                  <a:blip r:embed="rId56"/>
                  <a:stretch>
                    <a:fillRect l="-9259" r="-5556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0" name="TextBox 349"/>
                <p:cNvSpPr txBox="1"/>
                <p:nvPr/>
              </p:nvSpPr>
              <p:spPr>
                <a:xfrm>
                  <a:off x="2831086" y="4834189"/>
                  <a:ext cx="3283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0" name="TextBox 3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1086" y="4834189"/>
                  <a:ext cx="328359" cy="276999"/>
                </a:xfrm>
                <a:prstGeom prst="rect">
                  <a:avLst/>
                </a:prstGeom>
                <a:blipFill rotWithShape="1">
                  <a:blip r:embed="rId57"/>
                  <a:stretch>
                    <a:fillRect l="-7407" r="-555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1" name="TextBox 350"/>
                <p:cNvSpPr txBox="1"/>
                <p:nvPr/>
              </p:nvSpPr>
              <p:spPr>
                <a:xfrm>
                  <a:off x="3245171" y="4834190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1" name="TextBox 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5171" y="4834190"/>
                  <a:ext cx="333681" cy="276999"/>
                </a:xfrm>
                <a:prstGeom prst="rect">
                  <a:avLst/>
                </a:prstGeom>
                <a:blipFill rotWithShape="1">
                  <a:blip r:embed="rId58"/>
                  <a:stretch>
                    <a:fillRect l="-7273" r="-7273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" name="TextBox 351"/>
                <p:cNvSpPr txBox="1"/>
                <p:nvPr/>
              </p:nvSpPr>
              <p:spPr>
                <a:xfrm>
                  <a:off x="4073269" y="4834191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2" name="TextBox 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3269" y="4834191"/>
                  <a:ext cx="333681" cy="276999"/>
                </a:xfrm>
                <a:prstGeom prst="rect">
                  <a:avLst/>
                </a:prstGeom>
                <a:blipFill rotWithShape="1">
                  <a:blip r:embed="rId59"/>
                  <a:stretch>
                    <a:fillRect l="-9091" r="-363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3" name="TextBox 352"/>
                <p:cNvSpPr txBox="1"/>
                <p:nvPr/>
              </p:nvSpPr>
              <p:spPr>
                <a:xfrm>
                  <a:off x="5064634" y="4827304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3" name="TextBox 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4634" y="4827304"/>
                  <a:ext cx="333681" cy="276999"/>
                </a:xfrm>
                <a:prstGeom prst="rect">
                  <a:avLst/>
                </a:prstGeom>
                <a:blipFill rotWithShape="1">
                  <a:blip r:embed="rId60"/>
                  <a:stretch>
                    <a:fillRect l="-9259" r="-555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4" name="TextBox 353"/>
                <p:cNvSpPr txBox="1"/>
                <p:nvPr/>
              </p:nvSpPr>
              <p:spPr>
                <a:xfrm>
                  <a:off x="5830136" y="4848092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4" name="TextBox 3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0136" y="4848092"/>
                  <a:ext cx="333681" cy="276999"/>
                </a:xfrm>
                <a:prstGeom prst="rect">
                  <a:avLst/>
                </a:prstGeom>
                <a:blipFill rotWithShape="1">
                  <a:blip r:embed="rId61"/>
                  <a:stretch>
                    <a:fillRect l="-7273" r="-54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" name="TextBox 354"/>
                <p:cNvSpPr txBox="1"/>
                <p:nvPr/>
              </p:nvSpPr>
              <p:spPr>
                <a:xfrm>
                  <a:off x="6463560" y="4834191"/>
                  <a:ext cx="3283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5" name="TextBox 3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3560" y="4834191"/>
                  <a:ext cx="328359" cy="276999"/>
                </a:xfrm>
                <a:prstGeom prst="rect">
                  <a:avLst/>
                </a:prstGeom>
                <a:blipFill rotWithShape="1">
                  <a:blip r:embed="rId62"/>
                  <a:stretch>
                    <a:fillRect l="-7407" r="-555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6" name="TextBox 355"/>
                <p:cNvSpPr txBox="1"/>
                <p:nvPr/>
              </p:nvSpPr>
              <p:spPr>
                <a:xfrm>
                  <a:off x="892928" y="8111736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6" name="TextBox 3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928" y="8111736"/>
                  <a:ext cx="426142" cy="276999"/>
                </a:xfrm>
                <a:prstGeom prst="rect">
                  <a:avLst/>
                </a:prstGeom>
                <a:blipFill rotWithShape="1">
                  <a:blip r:embed="rId63"/>
                  <a:stretch>
                    <a:fillRect l="-5714" r="-4286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7" name="TextBox 356"/>
                <p:cNvSpPr txBox="1"/>
                <p:nvPr/>
              </p:nvSpPr>
              <p:spPr>
                <a:xfrm>
                  <a:off x="1740770" y="8009584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7" name="TextBox 3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770" y="8009584"/>
                  <a:ext cx="426142" cy="276999"/>
                </a:xfrm>
                <a:prstGeom prst="rect">
                  <a:avLst/>
                </a:prstGeom>
                <a:blipFill rotWithShape="1">
                  <a:blip r:embed="rId64"/>
                  <a:stretch>
                    <a:fillRect l="-5714" r="-428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" name="TextBox 357"/>
                <p:cNvSpPr txBox="1"/>
                <p:nvPr/>
              </p:nvSpPr>
              <p:spPr>
                <a:xfrm>
                  <a:off x="3190210" y="8030948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8" name="TextBox 3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0210" y="8030948"/>
                  <a:ext cx="426142" cy="276999"/>
                </a:xfrm>
                <a:prstGeom prst="rect">
                  <a:avLst/>
                </a:prstGeom>
                <a:blipFill rotWithShape="1">
                  <a:blip r:embed="rId65"/>
                  <a:stretch>
                    <a:fillRect l="-5714" r="-4286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9" name="TextBox 358"/>
                <p:cNvSpPr txBox="1"/>
                <p:nvPr/>
              </p:nvSpPr>
              <p:spPr>
                <a:xfrm>
                  <a:off x="3835421" y="8038257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13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59" name="TextBox 3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5421" y="8038257"/>
                  <a:ext cx="426142" cy="276999"/>
                </a:xfrm>
                <a:prstGeom prst="rect">
                  <a:avLst/>
                </a:prstGeom>
                <a:blipFill rotWithShape="1">
                  <a:blip r:embed="rId66"/>
                  <a:stretch>
                    <a:fillRect l="-7143" r="-2857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0" name="TextBox 359"/>
                <p:cNvSpPr txBox="1"/>
                <p:nvPr/>
              </p:nvSpPr>
              <p:spPr>
                <a:xfrm>
                  <a:off x="5412269" y="8070435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14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0" name="TextBox 3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2269" y="8070435"/>
                  <a:ext cx="426142" cy="276999"/>
                </a:xfrm>
                <a:prstGeom prst="rect">
                  <a:avLst/>
                </a:prstGeom>
                <a:blipFill rotWithShape="1">
                  <a:blip r:embed="rId67"/>
                  <a:stretch>
                    <a:fillRect l="-7143" r="-2857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1" name="TextBox 360"/>
                <p:cNvSpPr txBox="1"/>
                <p:nvPr/>
              </p:nvSpPr>
              <p:spPr>
                <a:xfrm>
                  <a:off x="6140216" y="8067968"/>
                  <a:ext cx="42614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15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1" name="TextBox 3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216" y="8067968"/>
                  <a:ext cx="426142" cy="276999"/>
                </a:xfrm>
                <a:prstGeom prst="rect">
                  <a:avLst/>
                </a:prstGeom>
                <a:blipFill rotWithShape="1">
                  <a:blip r:embed="rId68"/>
                  <a:stretch>
                    <a:fillRect l="-5714" r="-5714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2" name="TextBox 361"/>
                <p:cNvSpPr txBox="1"/>
                <p:nvPr/>
              </p:nvSpPr>
              <p:spPr>
                <a:xfrm>
                  <a:off x="152095" y="4045549"/>
                  <a:ext cx="261867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2" name="TextBox 3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095" y="4045549"/>
                  <a:ext cx="261867" cy="246221"/>
                </a:xfrm>
                <a:prstGeom prst="rect">
                  <a:avLst/>
                </a:prstGeom>
                <a:blipFill rotWithShape="1">
                  <a:blip r:embed="rId69"/>
                  <a:stretch>
                    <a:fillRect l="-16279" r="-2326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3" name="TextBox 362"/>
                <p:cNvSpPr txBox="1"/>
                <p:nvPr/>
              </p:nvSpPr>
              <p:spPr>
                <a:xfrm>
                  <a:off x="2529864" y="4077449"/>
                  <a:ext cx="261867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3" name="TextBox 3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9864" y="4077449"/>
                  <a:ext cx="261867" cy="246221"/>
                </a:xfrm>
                <a:prstGeom prst="rect">
                  <a:avLst/>
                </a:prstGeom>
                <a:blipFill rotWithShape="1">
                  <a:blip r:embed="rId70"/>
                  <a:stretch>
                    <a:fillRect l="-16279" r="-2326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4" name="TextBox 363"/>
                <p:cNvSpPr txBox="1"/>
                <p:nvPr/>
              </p:nvSpPr>
              <p:spPr>
                <a:xfrm>
                  <a:off x="4966104" y="4039061"/>
                  <a:ext cx="261867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4" name="TextBox 3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6104" y="4039061"/>
                  <a:ext cx="261867" cy="246221"/>
                </a:xfrm>
                <a:prstGeom prst="rect">
                  <a:avLst/>
                </a:prstGeom>
                <a:blipFill rotWithShape="1">
                  <a:blip r:embed="rId71"/>
                  <a:stretch>
                    <a:fillRect l="-13953" r="-4651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5" name="TextBox 364"/>
                <p:cNvSpPr txBox="1"/>
                <p:nvPr/>
              </p:nvSpPr>
              <p:spPr>
                <a:xfrm>
                  <a:off x="802193" y="4054892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5" name="TextBox 3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193" y="4054892"/>
                  <a:ext cx="266611" cy="246221"/>
                </a:xfrm>
                <a:prstGeom prst="rect">
                  <a:avLst/>
                </a:prstGeom>
                <a:blipFill rotWithShape="1">
                  <a:blip r:embed="rId72"/>
                  <a:stretch>
                    <a:fillRect l="-13636" r="-4545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6" name="TextBox 365"/>
                <p:cNvSpPr txBox="1"/>
                <p:nvPr/>
              </p:nvSpPr>
              <p:spPr>
                <a:xfrm>
                  <a:off x="5563388" y="4119137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6" name="TextBox 3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3388" y="4119137"/>
                  <a:ext cx="266611" cy="246221"/>
                </a:xfrm>
                <a:prstGeom prst="rect">
                  <a:avLst/>
                </a:prstGeom>
                <a:blipFill rotWithShape="1">
                  <a:blip r:embed="rId73"/>
                  <a:stretch>
                    <a:fillRect l="-13636" r="-4545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7" name="TextBox 366"/>
                <p:cNvSpPr txBox="1"/>
                <p:nvPr/>
              </p:nvSpPr>
              <p:spPr>
                <a:xfrm>
                  <a:off x="3146368" y="4094182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7" name="TextBox 3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6368" y="4094182"/>
                  <a:ext cx="266611" cy="246221"/>
                </a:xfrm>
                <a:prstGeom prst="rect">
                  <a:avLst/>
                </a:prstGeom>
                <a:blipFill rotWithShape="1">
                  <a:blip r:embed="rId74"/>
                  <a:stretch>
                    <a:fillRect l="-15909" r="-2273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" name="TextBox 367"/>
                <p:cNvSpPr txBox="1"/>
                <p:nvPr/>
              </p:nvSpPr>
              <p:spPr>
                <a:xfrm>
                  <a:off x="1345492" y="4095638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8" name="TextBox 3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5492" y="4095638"/>
                  <a:ext cx="266611" cy="246221"/>
                </a:xfrm>
                <a:prstGeom prst="rect">
                  <a:avLst/>
                </a:prstGeom>
                <a:blipFill rotWithShape="1">
                  <a:blip r:embed="rId75"/>
                  <a:stretch>
                    <a:fillRect l="-16279" r="-4651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" name="TextBox 368"/>
                <p:cNvSpPr txBox="1"/>
                <p:nvPr/>
              </p:nvSpPr>
              <p:spPr>
                <a:xfrm>
                  <a:off x="3721506" y="4095346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9" name="TextBox 3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1506" y="4095346"/>
                  <a:ext cx="266611" cy="246221"/>
                </a:xfrm>
                <a:prstGeom prst="rect">
                  <a:avLst/>
                </a:prstGeom>
                <a:blipFill rotWithShape="1">
                  <a:blip r:embed="rId76"/>
                  <a:stretch>
                    <a:fillRect l="-13636" r="-4545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0" name="TextBox 369"/>
                <p:cNvSpPr txBox="1"/>
                <p:nvPr/>
              </p:nvSpPr>
              <p:spPr>
                <a:xfrm>
                  <a:off x="6126821" y="4119822"/>
                  <a:ext cx="26661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0" name="TextBox 3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6821" y="4119822"/>
                  <a:ext cx="266611" cy="246221"/>
                </a:xfrm>
                <a:prstGeom prst="rect">
                  <a:avLst/>
                </a:prstGeom>
                <a:blipFill rotWithShape="1">
                  <a:blip r:embed="rId77"/>
                  <a:stretch>
                    <a:fillRect l="-15909" r="-2273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1" name="TextBox 370"/>
                <p:cNvSpPr txBox="1"/>
                <p:nvPr/>
              </p:nvSpPr>
              <p:spPr>
                <a:xfrm>
                  <a:off x="485166" y="7379781"/>
                  <a:ext cx="25507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1" name="TextBox 3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166" y="7379781"/>
                  <a:ext cx="255070" cy="246221"/>
                </a:xfrm>
                <a:prstGeom prst="rect">
                  <a:avLst/>
                </a:prstGeom>
                <a:blipFill rotWithShape="1">
                  <a:blip r:embed="rId78"/>
                  <a:stretch>
                    <a:fillRect l="-7143" r="-7143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2" name="TextBox 371"/>
                <p:cNvSpPr txBox="1"/>
                <p:nvPr/>
              </p:nvSpPr>
              <p:spPr>
                <a:xfrm>
                  <a:off x="5194693" y="7349755"/>
                  <a:ext cx="25507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2" name="TextBox 3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693" y="7349755"/>
                  <a:ext cx="255070" cy="246221"/>
                </a:xfrm>
                <a:prstGeom prst="rect">
                  <a:avLst/>
                </a:prstGeom>
                <a:blipFill rotWithShape="1">
                  <a:blip r:embed="rId79"/>
                  <a:stretch>
                    <a:fillRect l="-9524" r="-4762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3" name="TextBox 372"/>
                <p:cNvSpPr txBox="1"/>
                <p:nvPr/>
              </p:nvSpPr>
              <p:spPr>
                <a:xfrm>
                  <a:off x="2782106" y="7379780"/>
                  <a:ext cx="25507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3" name="TextBox 3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2106" y="7379780"/>
                  <a:ext cx="255070" cy="246221"/>
                </a:xfrm>
                <a:prstGeom prst="rect">
                  <a:avLst/>
                </a:prstGeom>
                <a:blipFill rotWithShape="1">
                  <a:blip r:embed="rId80"/>
                  <a:stretch>
                    <a:fillRect l="-7143" r="-7143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4" name="TextBox 373"/>
                <p:cNvSpPr txBox="1"/>
                <p:nvPr/>
              </p:nvSpPr>
              <p:spPr>
                <a:xfrm>
                  <a:off x="326769" y="2017811"/>
                  <a:ext cx="7828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b="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4" name="TextBox 3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769" y="2017811"/>
                  <a:ext cx="782843" cy="276999"/>
                </a:xfrm>
                <a:prstGeom prst="rect">
                  <a:avLst/>
                </a:prstGeom>
                <a:blipFill rotWithShape="1">
                  <a:blip r:embed="rId81"/>
                  <a:stretch>
                    <a:fillRect l="-6202" r="-3101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5" name="TextBox 374"/>
                <p:cNvSpPr txBox="1"/>
                <p:nvPr/>
              </p:nvSpPr>
              <p:spPr>
                <a:xfrm>
                  <a:off x="2653621" y="2010003"/>
                  <a:ext cx="79348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b="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5" name="TextBox 3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3621" y="2010003"/>
                  <a:ext cx="793486" cy="276999"/>
                </a:xfrm>
                <a:prstGeom prst="rect">
                  <a:avLst/>
                </a:prstGeom>
                <a:blipFill rotWithShape="1">
                  <a:blip r:embed="rId82"/>
                  <a:stretch>
                    <a:fillRect l="-6154" r="-3077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6" name="TextBox 375"/>
                <p:cNvSpPr txBox="1"/>
                <p:nvPr/>
              </p:nvSpPr>
              <p:spPr>
                <a:xfrm>
                  <a:off x="5077729" y="2017810"/>
                  <a:ext cx="79348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b="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6" name="TextBox 3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7729" y="2017810"/>
                  <a:ext cx="793486" cy="276999"/>
                </a:xfrm>
                <a:prstGeom prst="rect">
                  <a:avLst/>
                </a:prstGeom>
                <a:blipFill rotWithShape="1">
                  <a:blip r:embed="rId83"/>
                  <a:stretch>
                    <a:fillRect l="-6923" r="-230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7" name="TextBox 376"/>
                <p:cNvSpPr txBox="1"/>
                <p:nvPr/>
              </p:nvSpPr>
              <p:spPr>
                <a:xfrm>
                  <a:off x="211570" y="3197201"/>
                  <a:ext cx="79515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1400" b="0" dirty="0">
                      <a:solidFill>
                        <a:srgbClr val="C00000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77" name="TextBox 3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570" y="3197201"/>
                  <a:ext cx="795154" cy="215444"/>
                </a:xfrm>
                <a:prstGeom prst="rect">
                  <a:avLst/>
                </a:prstGeom>
                <a:blipFill rotWithShape="1">
                  <a:blip r:embed="rId84"/>
                  <a:stretch>
                    <a:fillRect l="-7634" t="-22857" r="-13740" b="-5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9" name="TextBox 378"/>
                <p:cNvSpPr txBox="1"/>
                <p:nvPr/>
              </p:nvSpPr>
              <p:spPr>
                <a:xfrm>
                  <a:off x="2557791" y="3195470"/>
                  <a:ext cx="86760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(1−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400" b="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79" name="TextBox 3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791" y="3195470"/>
                  <a:ext cx="867609" cy="215444"/>
                </a:xfrm>
                <a:prstGeom prst="rect">
                  <a:avLst/>
                </a:prstGeom>
                <a:blipFill rotWithShape="1">
                  <a:blip r:embed="rId85"/>
                  <a:stretch>
                    <a:fillRect l="-3497" r="-6294" b="-3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0" name="TextBox 379"/>
                <p:cNvSpPr txBox="1"/>
                <p:nvPr/>
              </p:nvSpPr>
              <p:spPr>
                <a:xfrm>
                  <a:off x="4973198" y="3187576"/>
                  <a:ext cx="86760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(1−</m:t>
                            </m:r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400" b="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0" name="TextBox 3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3198" y="3187576"/>
                  <a:ext cx="867609" cy="215444"/>
                </a:xfrm>
                <a:prstGeom prst="rect">
                  <a:avLst/>
                </a:prstGeom>
                <a:blipFill rotWithShape="1">
                  <a:blip r:embed="rId86"/>
                  <a:stretch>
                    <a:fillRect l="-4225" r="-6338" b="-3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2" name="TextBox 381"/>
                <p:cNvSpPr txBox="1"/>
                <p:nvPr/>
              </p:nvSpPr>
              <p:spPr>
                <a:xfrm>
                  <a:off x="451090" y="6519499"/>
                  <a:ext cx="79515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1400" b="0" dirty="0">
                      <a:solidFill>
                        <a:srgbClr val="C00000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2" name="TextBox 3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090" y="6519499"/>
                  <a:ext cx="795154" cy="215444"/>
                </a:xfrm>
                <a:prstGeom prst="rect">
                  <a:avLst/>
                </a:prstGeom>
                <a:blipFill rotWithShape="1">
                  <a:blip r:embed="rId87"/>
                  <a:stretch>
                    <a:fillRect l="-8462" t="-22857" r="-14615" b="-5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3" name="TextBox 382"/>
                <p:cNvSpPr txBox="1"/>
                <p:nvPr/>
              </p:nvSpPr>
              <p:spPr>
                <a:xfrm>
                  <a:off x="2679762" y="6498732"/>
                  <a:ext cx="8070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1400" b="0" dirty="0">
                      <a:solidFill>
                        <a:srgbClr val="C00000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3" name="TextBox 3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9762" y="6498732"/>
                  <a:ext cx="807016" cy="215444"/>
                </a:xfrm>
                <a:prstGeom prst="rect">
                  <a:avLst/>
                </a:prstGeom>
                <a:blipFill rotWithShape="1">
                  <a:blip r:embed="rId88"/>
                  <a:stretch>
                    <a:fillRect l="-7519" t="-25714" r="-13534" b="-48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4" name="TextBox 383"/>
                <p:cNvSpPr txBox="1"/>
                <p:nvPr/>
              </p:nvSpPr>
              <p:spPr>
                <a:xfrm>
                  <a:off x="5103932" y="6496834"/>
                  <a:ext cx="8070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sz="1400" b="0" dirty="0">
                      <a:solidFill>
                        <a:srgbClr val="C00000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4" name="TextBox 3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3932" y="6496834"/>
                  <a:ext cx="807016" cy="215444"/>
                </a:xfrm>
                <a:prstGeom prst="rect">
                  <a:avLst/>
                </a:prstGeom>
                <a:blipFill rotWithShape="1">
                  <a:blip r:embed="rId89"/>
                  <a:stretch>
                    <a:fillRect l="-7576" t="-22222" r="-14394" b="-47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5" name="TextBox 384"/>
                <p:cNvSpPr txBox="1"/>
                <p:nvPr/>
              </p:nvSpPr>
              <p:spPr>
                <a:xfrm flipH="1">
                  <a:off x="1065062" y="7380090"/>
                  <a:ext cx="361078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5" name="TextBox 3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65062" y="7380090"/>
                  <a:ext cx="361078" cy="246221"/>
                </a:xfrm>
                <a:prstGeom prst="rect">
                  <a:avLst/>
                </a:prstGeom>
                <a:blipFill rotWithShape="1">
                  <a:blip r:embed="rId90"/>
                  <a:stretch>
                    <a:fillRect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6" name="TextBox 385"/>
                <p:cNvSpPr txBox="1"/>
                <p:nvPr/>
              </p:nvSpPr>
              <p:spPr>
                <a:xfrm flipH="1">
                  <a:off x="3353803" y="7391078"/>
                  <a:ext cx="361078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6" name="TextBox 3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353803" y="7391078"/>
                  <a:ext cx="361078" cy="246221"/>
                </a:xfrm>
                <a:prstGeom prst="rect">
                  <a:avLst/>
                </a:prstGeom>
                <a:blipFill rotWithShape="1">
                  <a:blip r:embed="rId91"/>
                  <a:stretch>
                    <a:fillRect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7" name="TextBox 386"/>
                <p:cNvSpPr txBox="1"/>
                <p:nvPr/>
              </p:nvSpPr>
              <p:spPr>
                <a:xfrm flipH="1">
                  <a:off x="5797216" y="7352505"/>
                  <a:ext cx="361078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7" name="TextBox 3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797216" y="7352505"/>
                  <a:ext cx="361078" cy="246221"/>
                </a:xfrm>
                <a:prstGeom prst="rect">
                  <a:avLst/>
                </a:prstGeom>
                <a:blipFill rotWithShape="1">
                  <a:blip r:embed="rId9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8" name="TextBox 387"/>
                <p:cNvSpPr txBox="1"/>
                <p:nvPr/>
              </p:nvSpPr>
              <p:spPr>
                <a:xfrm>
                  <a:off x="948974" y="6957759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8" name="TextBox 3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974" y="6957759"/>
                  <a:ext cx="171522" cy="246221"/>
                </a:xfrm>
                <a:prstGeom prst="rect">
                  <a:avLst/>
                </a:prstGeom>
                <a:blipFill rotWithShape="1">
                  <a:blip r:embed="rId93"/>
                  <a:stretch>
                    <a:fillRect l="-20690" r="-20690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9" name="TextBox 388"/>
                <p:cNvSpPr txBox="1"/>
                <p:nvPr/>
              </p:nvSpPr>
              <p:spPr>
                <a:xfrm>
                  <a:off x="1447138" y="3599050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89" name="TextBox 3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138" y="3599050"/>
                  <a:ext cx="171522" cy="246221"/>
                </a:xfrm>
                <a:prstGeom prst="rect">
                  <a:avLst/>
                </a:prstGeom>
                <a:blipFill rotWithShape="1">
                  <a:blip r:embed="rId94"/>
                  <a:stretch>
                    <a:fillRect l="-21429" r="-25000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0" name="TextBox 389"/>
                <p:cNvSpPr txBox="1"/>
                <p:nvPr/>
              </p:nvSpPr>
              <p:spPr>
                <a:xfrm>
                  <a:off x="3053700" y="3697768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0" name="TextBox 3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3700" y="3697768"/>
                  <a:ext cx="171522" cy="246221"/>
                </a:xfrm>
                <a:prstGeom prst="rect">
                  <a:avLst/>
                </a:prstGeom>
                <a:blipFill rotWithShape="1">
                  <a:blip r:embed="rId95"/>
                  <a:stretch>
                    <a:fillRect l="-25000" r="-21429" b="-73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1" name="TextBox 390"/>
                <p:cNvSpPr txBox="1"/>
                <p:nvPr/>
              </p:nvSpPr>
              <p:spPr>
                <a:xfrm>
                  <a:off x="3349264" y="3750760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1" name="TextBox 3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9264" y="3750760"/>
                  <a:ext cx="171522" cy="246221"/>
                </a:xfrm>
                <a:prstGeom prst="rect">
                  <a:avLst/>
                </a:prstGeom>
                <a:blipFill rotWithShape="1">
                  <a:blip r:embed="rId96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2" name="TextBox 391"/>
                <p:cNvSpPr txBox="1"/>
                <p:nvPr/>
              </p:nvSpPr>
              <p:spPr>
                <a:xfrm>
                  <a:off x="3832403" y="3630471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2" name="TextBox 3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2403" y="3630471"/>
                  <a:ext cx="171522" cy="246221"/>
                </a:xfrm>
                <a:prstGeom prst="rect">
                  <a:avLst/>
                </a:prstGeom>
                <a:blipFill rotWithShape="1">
                  <a:blip r:embed="rId97"/>
                  <a:stretch>
                    <a:fillRect l="-20690" r="-20690" b="-73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3" name="TextBox 392"/>
                <p:cNvSpPr txBox="1"/>
                <p:nvPr/>
              </p:nvSpPr>
              <p:spPr>
                <a:xfrm>
                  <a:off x="5465072" y="3659417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3" name="TextBox 3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5072" y="3659417"/>
                  <a:ext cx="171522" cy="246221"/>
                </a:xfrm>
                <a:prstGeom prst="rect">
                  <a:avLst/>
                </a:prstGeom>
                <a:blipFill rotWithShape="1">
                  <a:blip r:embed="rId98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4" name="TextBox 393"/>
                <p:cNvSpPr txBox="1"/>
                <p:nvPr/>
              </p:nvSpPr>
              <p:spPr>
                <a:xfrm>
                  <a:off x="5785709" y="3743854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4" name="TextBox 3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709" y="3743854"/>
                  <a:ext cx="171522" cy="246221"/>
                </a:xfrm>
                <a:prstGeom prst="rect">
                  <a:avLst/>
                </a:prstGeom>
                <a:blipFill rotWithShape="1">
                  <a:blip r:embed="rId99"/>
                  <a:stretch>
                    <a:fillRect l="-25000" r="-21429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5" name="TextBox 394"/>
                <p:cNvSpPr txBox="1"/>
                <p:nvPr/>
              </p:nvSpPr>
              <p:spPr>
                <a:xfrm>
                  <a:off x="6278759" y="3599050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5" name="TextBox 3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759" y="3599050"/>
                  <a:ext cx="171522" cy="246221"/>
                </a:xfrm>
                <a:prstGeom prst="rect">
                  <a:avLst/>
                </a:prstGeom>
                <a:blipFill rotWithShape="1">
                  <a:blip r:embed="rId100"/>
                  <a:stretch>
                    <a:fillRect l="-25000" r="-21429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6" name="TextBox 395"/>
                <p:cNvSpPr txBox="1"/>
                <p:nvPr/>
              </p:nvSpPr>
              <p:spPr>
                <a:xfrm>
                  <a:off x="1387052" y="6992398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6" name="TextBox 3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7052" y="6992398"/>
                  <a:ext cx="171522" cy="246221"/>
                </a:xfrm>
                <a:prstGeom prst="rect">
                  <a:avLst/>
                </a:prstGeom>
                <a:blipFill rotWithShape="1">
                  <a:blip r:embed="rId101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7" name="TextBox 396"/>
                <p:cNvSpPr txBox="1"/>
                <p:nvPr/>
              </p:nvSpPr>
              <p:spPr>
                <a:xfrm>
                  <a:off x="3244767" y="6954469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7" name="TextBox 3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4767" y="6954469"/>
                  <a:ext cx="171522" cy="246221"/>
                </a:xfrm>
                <a:prstGeom prst="rect">
                  <a:avLst/>
                </a:prstGeom>
                <a:blipFill rotWithShape="1">
                  <a:blip r:embed="rId102"/>
                  <a:stretch>
                    <a:fillRect l="-21429" r="-25000" b="-73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8" name="TextBox 397"/>
                <p:cNvSpPr txBox="1"/>
                <p:nvPr/>
              </p:nvSpPr>
              <p:spPr>
                <a:xfrm>
                  <a:off x="3686006" y="6978609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8" name="TextBox 3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6006" y="6978609"/>
                  <a:ext cx="171522" cy="246221"/>
                </a:xfrm>
                <a:prstGeom prst="rect">
                  <a:avLst/>
                </a:prstGeom>
                <a:blipFill rotWithShape="1">
                  <a:blip r:embed="rId103"/>
                  <a:stretch>
                    <a:fillRect l="-20690" r="-20690" b="-73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9" name="TextBox 398"/>
                <p:cNvSpPr txBox="1"/>
                <p:nvPr/>
              </p:nvSpPr>
              <p:spPr>
                <a:xfrm>
                  <a:off x="5637798" y="6970511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99" name="TextBox 3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7798" y="6970511"/>
                  <a:ext cx="171522" cy="246221"/>
                </a:xfrm>
                <a:prstGeom prst="rect">
                  <a:avLst/>
                </a:prstGeom>
                <a:blipFill rotWithShape="1">
                  <a:blip r:embed="rId104"/>
                  <a:stretch>
                    <a:fillRect l="-25000" r="-21429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0" name="TextBox 399"/>
                <p:cNvSpPr txBox="1"/>
                <p:nvPr/>
              </p:nvSpPr>
              <p:spPr>
                <a:xfrm>
                  <a:off x="6107237" y="6987048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0" name="TextBox 3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7237" y="6987048"/>
                  <a:ext cx="171522" cy="246221"/>
                </a:xfrm>
                <a:prstGeom prst="rect">
                  <a:avLst/>
                </a:prstGeom>
                <a:blipFill rotWithShape="1">
                  <a:blip r:embed="rId105"/>
                  <a:stretch>
                    <a:fillRect l="-25000" r="-21429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1" name="TextBox 400"/>
                <p:cNvSpPr txBox="1"/>
                <p:nvPr/>
              </p:nvSpPr>
              <p:spPr>
                <a:xfrm>
                  <a:off x="983043" y="3763104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1" name="TextBox 4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3043" y="3763104"/>
                  <a:ext cx="171522" cy="246221"/>
                </a:xfrm>
                <a:prstGeom prst="rect">
                  <a:avLst/>
                </a:prstGeom>
                <a:blipFill rotWithShape="1">
                  <a:blip r:embed="rId106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2" name="TextBox 401"/>
                <p:cNvSpPr txBox="1"/>
                <p:nvPr/>
              </p:nvSpPr>
              <p:spPr>
                <a:xfrm>
                  <a:off x="654475" y="3585953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2" name="TextBox 4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475" y="3585953"/>
                  <a:ext cx="171522" cy="246221"/>
                </a:xfrm>
                <a:prstGeom prst="rect">
                  <a:avLst/>
                </a:prstGeom>
                <a:blipFill rotWithShape="1">
                  <a:blip r:embed="rId107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3" name="TextBox 402"/>
                <p:cNvSpPr txBox="1"/>
                <p:nvPr/>
              </p:nvSpPr>
              <p:spPr>
                <a:xfrm>
                  <a:off x="2147132" y="860967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3" name="TextBox 4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7132" y="860967"/>
                  <a:ext cx="171522" cy="246221"/>
                </a:xfrm>
                <a:prstGeom prst="rect">
                  <a:avLst/>
                </a:prstGeom>
                <a:blipFill rotWithShape="1">
                  <a:blip r:embed="rId108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4" name="TextBox 403"/>
                <p:cNvSpPr txBox="1"/>
                <p:nvPr/>
              </p:nvSpPr>
              <p:spPr>
                <a:xfrm>
                  <a:off x="3542195" y="1013367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4" name="TextBox 4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195" y="1013367"/>
                  <a:ext cx="171522" cy="246221"/>
                </a:xfrm>
                <a:prstGeom prst="rect">
                  <a:avLst/>
                </a:prstGeom>
                <a:blipFill rotWithShape="1">
                  <a:blip r:embed="rId109"/>
                  <a:stretch>
                    <a:fillRect l="-25000" r="-21429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5" name="TextBox 404"/>
                <p:cNvSpPr txBox="1"/>
                <p:nvPr/>
              </p:nvSpPr>
              <p:spPr>
                <a:xfrm>
                  <a:off x="4348958" y="860966"/>
                  <a:ext cx="171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6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05" name="TextBox 4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8958" y="860966"/>
                  <a:ext cx="171522" cy="246221"/>
                </a:xfrm>
                <a:prstGeom prst="rect">
                  <a:avLst/>
                </a:prstGeom>
                <a:blipFill rotWithShape="1">
                  <a:blip r:embed="rId110"/>
                  <a:stretch>
                    <a:fillRect l="-21429" r="-25000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TextBox 242"/>
                <p:cNvSpPr txBox="1"/>
                <p:nvPr/>
              </p:nvSpPr>
              <p:spPr>
                <a:xfrm>
                  <a:off x="3502395" y="75306"/>
                  <a:ext cx="8894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𝐶𝑜𝑠𝑡</m:t>
                        </m:r>
                      </m:oMath>
                    </m:oMathPara>
                  </a14:m>
                  <a:endParaRPr lang="en-US" sz="2400" i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43" name="TextBox 2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2395" y="75306"/>
                  <a:ext cx="889474" cy="461665"/>
                </a:xfrm>
                <a:prstGeom prst="rect">
                  <a:avLst/>
                </a:prstGeom>
                <a:blipFill rotWithShape="1">
                  <a:blip r:embed="rId1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4" name="Curved Connector 243"/>
            <p:cNvCxnSpPr>
              <a:endCxn id="264" idx="0"/>
            </p:cNvCxnSpPr>
            <p:nvPr/>
          </p:nvCxnSpPr>
          <p:spPr>
            <a:xfrm rot="16200000" flipH="1">
              <a:off x="3284984" y="360921"/>
              <a:ext cx="402298" cy="3186"/>
            </a:xfrm>
            <a:prstGeom prst="curvedConnector3">
              <a:avLst>
                <a:gd name="adj1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772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081E7094-0A9D-43E4-893C-4C44E8D7F22C}"/>
              </a:ext>
            </a:extLst>
          </p:cNvPr>
          <p:cNvGrpSpPr/>
          <p:nvPr/>
        </p:nvGrpSpPr>
        <p:grpSpPr>
          <a:xfrm>
            <a:off x="0" y="0"/>
            <a:ext cx="6398190" cy="6570179"/>
            <a:chOff x="181146" y="0"/>
            <a:chExt cx="6398190" cy="657017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54D3D76-F9E4-43CD-B1A6-5534978C74CB}"/>
                    </a:ext>
                  </a:extLst>
                </p:cNvPr>
                <p:cNvSpPr txBox="1"/>
                <p:nvPr/>
              </p:nvSpPr>
              <p:spPr>
                <a:xfrm>
                  <a:off x="4614633" y="4729666"/>
                  <a:ext cx="3283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54D3D76-F9E4-43CD-B1A6-5534978C74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4633" y="4729666"/>
                  <a:ext cx="32835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9259" r="-5556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36148D4-00B7-4937-AD1A-1A7E1547C0F0}"/>
                </a:ext>
              </a:extLst>
            </p:cNvPr>
            <p:cNvSpPr/>
            <p:nvPr/>
          </p:nvSpPr>
          <p:spPr>
            <a:xfrm>
              <a:off x="1457357" y="2022748"/>
              <a:ext cx="1986844" cy="33979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>
                  <a:solidFill>
                    <a:schemeClr val="tx1"/>
                  </a:solidFill>
                  <a:latin typeface="Cambria Math" panose="02040503050406030204" pitchFamily="18" charset="0"/>
                </a:rPr>
                <a:t>Neural Network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7838734-76FB-4ADB-8122-7799A6587FD7}"/>
                    </a:ext>
                  </a:extLst>
                </p:cNvPr>
                <p:cNvSpPr txBox="1"/>
                <p:nvPr/>
              </p:nvSpPr>
              <p:spPr>
                <a:xfrm>
                  <a:off x="4614632" y="4362778"/>
                  <a:ext cx="3336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7838734-76FB-4ADB-8122-7799A6587F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4632" y="4362778"/>
                  <a:ext cx="333681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9091" r="-54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8CBB3FE-F16D-4B22-A8EC-CB2838AEDB66}"/>
                    </a:ext>
                  </a:extLst>
                </p:cNvPr>
                <p:cNvSpPr txBox="1"/>
                <p:nvPr/>
              </p:nvSpPr>
              <p:spPr>
                <a:xfrm>
                  <a:off x="4614631" y="2539623"/>
                  <a:ext cx="3664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8CBB3FE-F16D-4B22-A8EC-CB2838AEDB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4631" y="2539623"/>
                  <a:ext cx="36644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8333" r="-5000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DD265A1-79C8-4FD7-9362-50696DA0B550}"/>
                    </a:ext>
                  </a:extLst>
                </p:cNvPr>
                <p:cNvSpPr txBox="1"/>
                <p:nvPr/>
              </p:nvSpPr>
              <p:spPr>
                <a:xfrm>
                  <a:off x="4595386" y="3451200"/>
                  <a:ext cx="21159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DD265A1-79C8-4FD7-9362-50696DA0B5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5386" y="3451200"/>
                  <a:ext cx="211596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9497219-E0AD-441D-87B0-5FFDF344BAA6}"/>
                </a:ext>
              </a:extLst>
            </p:cNvPr>
            <p:cNvCxnSpPr>
              <a:stCxn id="7" idx="1"/>
            </p:cNvCxnSpPr>
            <p:nvPr/>
          </p:nvCxnSpPr>
          <p:spPr>
            <a:xfrm flipH="1" flipV="1">
              <a:off x="3444201" y="2678122"/>
              <a:ext cx="1170430" cy="1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FBE755D-4DB6-4518-9573-3406AE155D68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flipH="1">
              <a:off x="3424956" y="4501278"/>
              <a:ext cx="1189676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EE5584F-0300-416E-880F-8DC12495702C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>
              <a:off x="3424957" y="4868166"/>
              <a:ext cx="1189676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FCBD753-579B-4DE1-8C1C-50C4E8A90F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7957" y="5420703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B579777-478B-46E1-A0C7-78E731B8BC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6467" y="5420703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9545FA6-8290-4C9D-9984-256D97D45E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9446" y="5420703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E78DE39-153A-4F01-ABCC-D197059F3292}"/>
                    </a:ext>
                  </a:extLst>
                </p:cNvPr>
                <p:cNvSpPr txBox="1"/>
                <p:nvPr/>
              </p:nvSpPr>
              <p:spPr>
                <a:xfrm>
                  <a:off x="2079298" y="6293180"/>
                  <a:ext cx="7373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𝐼𝑛𝑝𝑢𝑡𝑠</m:t>
                        </m:r>
                      </m:oMath>
                    </m:oMathPara>
                  </a14:m>
                  <a:endParaRPr lang="en-US" b="0" i="1" dirty="0">
                    <a:solidFill>
                      <a:schemeClr val="tx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E78DE39-153A-4F01-ABCC-D197059F3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298" y="6293180"/>
                  <a:ext cx="737318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9917" r="-10744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DAD9F1-12FF-4AF0-BBDA-5AE1B93ADA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1028" y="1492170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D5DD5F7-0A29-4B6A-B68D-6DFF0EE57B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9538" y="1492170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70B82F9-4356-4670-BE1E-EFC2B84DEB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2517" y="1492170"/>
              <a:ext cx="0" cy="530578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F56ACB-17DF-4323-9E17-D952EB610DC6}"/>
                </a:ext>
              </a:extLst>
            </p:cNvPr>
            <p:cNvSpPr txBox="1"/>
            <p:nvPr/>
          </p:nvSpPr>
          <p:spPr>
            <a:xfrm>
              <a:off x="1923037" y="860260"/>
              <a:ext cx="101598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>
                  <a:latin typeface="Cambria Math" panose="02040503050406030204" pitchFamily="18" charset="0"/>
                </a:rPr>
                <a:t>Training</a:t>
              </a:r>
            </a:p>
            <a:p>
              <a:pPr algn="ctr"/>
              <a:r>
                <a:rPr lang="en-US" i="1" dirty="0">
                  <a:latin typeface="Cambria Math" panose="02040503050406030204" pitchFamily="18" charset="0"/>
                </a:rPr>
                <a:t>Layer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D8C098B-41B2-466E-90F8-D6ACEDC589E5}"/>
                </a:ext>
              </a:extLst>
            </p:cNvPr>
            <p:cNvCxnSpPr>
              <a:cxnSpLocks/>
              <a:stCxn id="24" idx="0"/>
              <a:endCxn id="28" idx="2"/>
            </p:cNvCxnSpPr>
            <p:nvPr/>
          </p:nvCxnSpPr>
          <p:spPr>
            <a:xfrm flipV="1">
              <a:off x="2431029" y="276999"/>
              <a:ext cx="2730" cy="583261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C3E2241-6C3A-425B-B76C-BD189FA2BF75}"/>
                    </a:ext>
                  </a:extLst>
                </p:cNvPr>
                <p:cNvSpPr txBox="1"/>
                <p:nvPr/>
              </p:nvSpPr>
              <p:spPr>
                <a:xfrm>
                  <a:off x="2175258" y="0"/>
                  <a:ext cx="51700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𝐶𝑜𝑠𝑡</m:t>
                        </m:r>
                      </m:oMath>
                    </m:oMathPara>
                  </a14:m>
                  <a:endParaRPr lang="en-US" b="0" i="1" dirty="0">
                    <a:solidFill>
                      <a:schemeClr val="tx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C3E2241-6C3A-425B-B76C-BD189FA2BF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258" y="0"/>
                  <a:ext cx="51700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0588" r="-10588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3945A8A-EC43-4C5D-9C4C-F0E2E1744B73}"/>
                    </a:ext>
                  </a:extLst>
                </p:cNvPr>
                <p:cNvSpPr txBox="1"/>
                <p:nvPr/>
              </p:nvSpPr>
              <p:spPr>
                <a:xfrm>
                  <a:off x="181146" y="1618959"/>
                  <a:ext cx="12625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b="0" i="1" dirty="0">
                      <a:solidFill>
                        <a:schemeClr val="tx1"/>
                      </a:solidFill>
                      <a:latin typeface="Cambria Math" panose="02040503050406030204" pitchFamily="18" charset="0"/>
                    </a:rPr>
                    <a:t>Output for 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en-US" b="0" i="1" dirty="0">
                    <a:solidFill>
                      <a:schemeClr val="tx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3945A8A-EC43-4C5D-9C4C-F0E2E1744B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146" y="1618959"/>
                  <a:ext cx="126252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0628" t="-46667" r="-29469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4B1C8F4-FA33-4C2A-A76B-247593C65978}"/>
                    </a:ext>
                  </a:extLst>
                </p:cNvPr>
                <p:cNvSpPr txBox="1"/>
                <p:nvPr/>
              </p:nvSpPr>
              <p:spPr>
                <a:xfrm>
                  <a:off x="4723787" y="906426"/>
                  <a:ext cx="1182375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i="1" dirty="0">
                      <a:latin typeface="Cambria Math" panose="02040503050406030204" pitchFamily="18" charset="0"/>
                    </a:rPr>
                    <a:t>Desired</a:t>
                  </a:r>
                </a:p>
                <a:p>
                  <a:pPr algn="ctr"/>
                  <a:r>
                    <a:rPr lang="en-US" i="1" dirty="0">
                      <a:latin typeface="Cambria Math" panose="02040503050406030204" pitchFamily="18" charset="0"/>
                    </a:rPr>
                    <a:t>output for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en-US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4B1C8F4-FA33-4C2A-A76B-247593C659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3787" y="906426"/>
                  <a:ext cx="1182375" cy="553998"/>
                </a:xfrm>
                <a:prstGeom prst="rect">
                  <a:avLst/>
                </a:prstGeom>
                <a:blipFill>
                  <a:blip r:embed="rId9"/>
                  <a:stretch>
                    <a:fillRect l="-11340" t="-15385" r="-31443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A52BD23-F02F-4C30-9DD6-7DC1BD99C8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31316" y="956566"/>
              <a:ext cx="1170430" cy="1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AFCB225-3745-428D-9397-FBB9DD1C3F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31316" y="1174857"/>
              <a:ext cx="1170430" cy="1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334A2FE-9C23-4832-9418-DE1004E004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31316" y="1393148"/>
              <a:ext cx="1170430" cy="1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A487AD5B-F0C6-4507-9146-0BF22C369FC3}"/>
                </a:ext>
              </a:extLst>
            </p:cNvPr>
            <p:cNvSpPr/>
            <p:nvPr/>
          </p:nvSpPr>
          <p:spPr>
            <a:xfrm>
              <a:off x="4990774" y="2595857"/>
              <a:ext cx="366446" cy="2422097"/>
            </a:xfrm>
            <a:prstGeom prst="rightBrace">
              <a:avLst>
                <a:gd name="adj1" fmla="val 6070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943110-075D-48CA-92BE-CA291E633DEA}"/>
                </a:ext>
              </a:extLst>
            </p:cNvPr>
            <p:cNvSpPr txBox="1"/>
            <p:nvPr/>
          </p:nvSpPr>
          <p:spPr>
            <a:xfrm>
              <a:off x="5445628" y="3391406"/>
              <a:ext cx="1133708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i="1" dirty="0">
                  <a:latin typeface="Cambria Math" panose="02040503050406030204" pitchFamily="18" charset="0"/>
                </a:rPr>
                <a:t>Large</a:t>
              </a:r>
            </a:p>
            <a:p>
              <a:pPr algn="ctr"/>
              <a:r>
                <a:rPr lang="en-US" i="1" dirty="0">
                  <a:latin typeface="Cambria Math" panose="02040503050406030204" pitchFamily="18" charset="0"/>
                </a:rPr>
                <a:t>number of</a:t>
              </a:r>
            </a:p>
            <a:p>
              <a:pPr algn="ctr"/>
              <a:r>
                <a:rPr lang="en-US" i="1" dirty="0">
                  <a:latin typeface="Cambria Math" panose="02040503050406030204" pitchFamily="18" charset="0"/>
                </a:rPr>
                <a:t>parameters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867BCEA-961D-41C0-8C3E-82B9287C7F62}"/>
                    </a:ext>
                  </a:extLst>
                </p:cNvPr>
                <p:cNvSpPr txBox="1"/>
                <p:nvPr/>
              </p:nvSpPr>
              <p:spPr>
                <a:xfrm>
                  <a:off x="1997442" y="5914481"/>
                  <a:ext cx="2744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867BCEA-961D-41C0-8C3E-82B9287C7F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7442" y="5914481"/>
                  <a:ext cx="27449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3333" r="-6667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2D82A5E-17F2-484D-AE0E-1BFC989E8878}"/>
                    </a:ext>
                  </a:extLst>
                </p:cNvPr>
                <p:cNvSpPr txBox="1"/>
                <p:nvPr/>
              </p:nvSpPr>
              <p:spPr>
                <a:xfrm>
                  <a:off x="2317394" y="5914481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2D82A5E-17F2-484D-AE0E-1BFC989E88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7394" y="5914481"/>
                  <a:ext cx="279820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3043" r="-8696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CA6A6FB-530D-4B22-B209-0B51416ADA83}"/>
                    </a:ext>
                  </a:extLst>
                </p:cNvPr>
                <p:cNvSpPr txBox="1"/>
                <p:nvPr/>
              </p:nvSpPr>
              <p:spPr>
                <a:xfrm>
                  <a:off x="2652196" y="5914481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chemeClr val="tx1"/>
                                </a:solidFill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CA6A6FB-530D-4B22-B209-0B51416ADA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2196" y="5914481"/>
                  <a:ext cx="279820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3043" r="-8696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877983F-586C-4CA8-8348-16477B2CFBAF}"/>
                    </a:ext>
                  </a:extLst>
                </p:cNvPr>
                <p:cNvSpPr txBox="1"/>
                <p:nvPr/>
              </p:nvSpPr>
              <p:spPr>
                <a:xfrm>
                  <a:off x="1831256" y="1608291"/>
                  <a:ext cx="2744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877983F-586C-4CA8-8348-16477B2CFB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1256" y="1608291"/>
                  <a:ext cx="274499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2222" r="-6667" b="-2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A9B0BED-4073-459C-9031-0FF0925A8E05}"/>
                    </a:ext>
                  </a:extLst>
                </p:cNvPr>
                <p:cNvSpPr txBox="1"/>
                <p:nvPr/>
              </p:nvSpPr>
              <p:spPr>
                <a:xfrm>
                  <a:off x="2151208" y="1608291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A9B0BED-4073-459C-9031-0FF0925A8E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1208" y="1608291"/>
                  <a:ext cx="279820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21739" r="-8696" b="-2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D987CB6-A829-4E8B-AA33-F469F9697CA4}"/>
                    </a:ext>
                  </a:extLst>
                </p:cNvPr>
                <p:cNvSpPr txBox="1"/>
                <p:nvPr/>
              </p:nvSpPr>
              <p:spPr>
                <a:xfrm>
                  <a:off x="2486010" y="1608291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D987CB6-A829-4E8B-AA33-F469F9697C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6010" y="1608291"/>
                  <a:ext cx="279820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21739" r="-8696" b="-2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0AA60FE7-5B2B-4D04-B5D3-78DCD484E414}"/>
                    </a:ext>
                  </a:extLst>
                </p:cNvPr>
                <p:cNvSpPr txBox="1"/>
                <p:nvPr/>
              </p:nvSpPr>
              <p:spPr>
                <a:xfrm>
                  <a:off x="4153037" y="1237749"/>
                  <a:ext cx="27449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>
                                <a:solidFill>
                                  <a:srgbClr val="00B050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rgbClr val="00B050"/>
                                </a:solidFill>
                              </a:rPr>
                              <m:t>𝑣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0B050"/>
                                </a:solidFill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0AA60FE7-5B2B-4D04-B5D3-78DCD484E4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3037" y="1237749"/>
                  <a:ext cx="274499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13333" r="-8889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60D6685-B202-42F9-96D3-35E69344D233}"/>
                    </a:ext>
                  </a:extLst>
                </p:cNvPr>
                <p:cNvSpPr txBox="1"/>
                <p:nvPr/>
              </p:nvSpPr>
              <p:spPr>
                <a:xfrm>
                  <a:off x="4150376" y="999732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00B05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/>
                            </m:ctrlPr>
                          </m:sSubPr>
                          <m:e>
                            <m:r>
                              <a:rPr lang="en-US"/>
                              <m:t>𝑣</m:t>
                            </m:r>
                          </m:e>
                          <m:sub>
                            <m:r>
                              <a:rPr lang="en-US"/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60D6685-B202-42F9-96D3-35E69344D2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0376" y="999732"/>
                  <a:ext cx="279820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13043" r="-10870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486B092-5045-4D8E-A3FC-94290B14B3F1}"/>
                    </a:ext>
                  </a:extLst>
                </p:cNvPr>
                <p:cNvSpPr txBox="1"/>
                <p:nvPr/>
              </p:nvSpPr>
              <p:spPr>
                <a:xfrm>
                  <a:off x="4150376" y="757058"/>
                  <a:ext cx="2798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b="0" i="1">
                      <a:solidFill>
                        <a:srgbClr val="C00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>
                                <a:solidFill>
                                  <a:srgbClr val="00B050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rgbClr val="00B050"/>
                                </a:solidFill>
                              </a:rPr>
                              <m:t>𝑣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0B050"/>
                                </a:solidFill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486B092-5045-4D8E-A3FC-94290B14B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0376" y="757058"/>
                  <a:ext cx="279820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13043" r="-10870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12884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20853</TotalTime>
  <Words>177</Words>
  <Application>Microsoft Office PowerPoint</Application>
  <PresentationFormat>On-screen Show (4:3)</PresentationFormat>
  <Paragraphs>134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Default Design</vt:lpstr>
      <vt:lpstr>PowerPoint Presentation</vt:lpstr>
      <vt:lpstr>PowerPoint Presentation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Akash Lal</dc:creator>
  <cp:lastModifiedBy>reps</cp:lastModifiedBy>
  <cp:revision>154</cp:revision>
  <cp:lastPrinted>2022-01-30T04:56:23Z</cp:lastPrinted>
  <dcterms:created xsi:type="dcterms:W3CDTF">2008-11-04T22:15:04Z</dcterms:created>
  <dcterms:modified xsi:type="dcterms:W3CDTF">2022-01-30T05:00:18Z</dcterms:modified>
</cp:coreProperties>
</file>